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tiff" ContentType="image/tif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charts/chart7.xml" ContentType="application/vnd.openxmlformats-officedocument.drawingml.chart+xml"/>
  <Override PartName="/ppt/charts/style7.xml" ContentType="application/vnd.ms-office.chartstyle+xml"/>
  <Override PartName="/ppt/charts/colors7.xml" ContentType="application/vnd.ms-office.chartcolorstyle+xml"/>
  <Override PartName="/ppt/charts/chart8.xml" ContentType="application/vnd.openxmlformats-officedocument.drawingml.chart+xml"/>
  <Override PartName="/ppt/charts/style8.xml" ContentType="application/vnd.ms-office.chartstyle+xml"/>
  <Override PartName="/ppt/charts/colors8.xml" ContentType="application/vnd.ms-office.chartcolorstyle+xml"/>
  <Override PartName="/ppt/charts/chart9.xml" ContentType="application/vnd.openxmlformats-officedocument.drawingml.chart+xml"/>
  <Override PartName="/ppt/charts/style9.xml" ContentType="application/vnd.ms-office.chartstyle+xml"/>
  <Override PartName="/ppt/charts/colors9.xml" ContentType="application/vnd.ms-office.chartcolorstyle+xml"/>
  <Override PartName="/ppt/charts/chart10.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11.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12.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13.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14.xml" ContentType="application/vnd.openxmlformats-officedocument.drawingml.chart+xml"/>
  <Override PartName="/ppt/charts/style14.xml" ContentType="application/vnd.ms-office.chartstyle+xml"/>
  <Override PartName="/ppt/charts/colors14.xml" ContentType="application/vnd.ms-office.chartcolorstyle+xml"/>
  <Override PartName="/ppt/charts/chart15.xml" ContentType="application/vnd.openxmlformats-officedocument.drawingml.chart+xml"/>
  <Override PartName="/ppt/charts/style15.xml" ContentType="application/vnd.ms-office.chartstyle+xml"/>
  <Override PartName="/ppt/charts/colors15.xml" ContentType="application/vnd.ms-office.chartcolorstyle+xml"/>
  <Override PartName="/ppt/notesSlides/notesSlide3.xml" ContentType="application/vnd.openxmlformats-officedocument.presentationml.notesSlide+xml"/>
  <Override PartName="/ppt/charts/chart16.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17.xml" ContentType="application/vnd.openxmlformats-officedocument.drawingml.chart+xml"/>
  <Override PartName="/ppt/charts/style17.xml" ContentType="application/vnd.ms-office.chartstyle+xml"/>
  <Override PartName="/ppt/charts/colors17.xml" ContentType="application/vnd.ms-office.chartcolorstyle+xml"/>
  <Override PartName="/ppt/charts/chart18.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19.xml" ContentType="application/vnd.openxmlformats-officedocument.drawingml.chart+xml"/>
  <Override PartName="/ppt/charts/style19.xml" ContentType="application/vnd.ms-office.chartstyle+xml"/>
  <Override PartName="/ppt/charts/colors19.xml" ContentType="application/vnd.ms-office.chartcolorstyl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63"/>
  </p:notesMasterIdLst>
  <p:sldIdLst>
    <p:sldId id="256" r:id="rId2"/>
    <p:sldId id="365" r:id="rId3"/>
    <p:sldId id="366" r:id="rId4"/>
    <p:sldId id="367" r:id="rId5"/>
    <p:sldId id="368" r:id="rId6"/>
    <p:sldId id="374" r:id="rId7"/>
    <p:sldId id="375" r:id="rId8"/>
    <p:sldId id="392" r:id="rId9"/>
    <p:sldId id="394" r:id="rId10"/>
    <p:sldId id="395" r:id="rId11"/>
    <p:sldId id="399" r:id="rId12"/>
    <p:sldId id="400" r:id="rId13"/>
    <p:sldId id="402" r:id="rId14"/>
    <p:sldId id="403" r:id="rId15"/>
    <p:sldId id="430" r:id="rId16"/>
    <p:sldId id="397" r:id="rId17"/>
    <p:sldId id="405" r:id="rId18"/>
    <p:sldId id="406" r:id="rId19"/>
    <p:sldId id="407" r:id="rId20"/>
    <p:sldId id="408" r:id="rId21"/>
    <p:sldId id="409" r:id="rId22"/>
    <p:sldId id="431" r:id="rId23"/>
    <p:sldId id="411" r:id="rId24"/>
    <p:sldId id="432" r:id="rId25"/>
    <p:sldId id="427" r:id="rId26"/>
    <p:sldId id="426" r:id="rId27"/>
    <p:sldId id="423" r:id="rId28"/>
    <p:sldId id="424" r:id="rId29"/>
    <p:sldId id="433" r:id="rId30"/>
    <p:sldId id="412" r:id="rId31"/>
    <p:sldId id="391" r:id="rId32"/>
    <p:sldId id="376" r:id="rId33"/>
    <p:sldId id="377" r:id="rId34"/>
    <p:sldId id="378" r:id="rId35"/>
    <p:sldId id="416" r:id="rId36"/>
    <p:sldId id="417" r:id="rId37"/>
    <p:sldId id="418" r:id="rId38"/>
    <p:sldId id="419" r:id="rId39"/>
    <p:sldId id="420" r:id="rId40"/>
    <p:sldId id="421" r:id="rId41"/>
    <p:sldId id="422" r:id="rId42"/>
    <p:sldId id="425" r:id="rId43"/>
    <p:sldId id="428" r:id="rId44"/>
    <p:sldId id="382" r:id="rId45"/>
    <p:sldId id="383" r:id="rId46"/>
    <p:sldId id="384" r:id="rId47"/>
    <p:sldId id="385" r:id="rId48"/>
    <p:sldId id="386" r:id="rId49"/>
    <p:sldId id="387" r:id="rId50"/>
    <p:sldId id="388" r:id="rId51"/>
    <p:sldId id="389" r:id="rId52"/>
    <p:sldId id="390" r:id="rId53"/>
    <p:sldId id="363" r:id="rId54"/>
    <p:sldId id="307" r:id="rId55"/>
    <p:sldId id="327" r:id="rId56"/>
    <p:sldId id="358" r:id="rId57"/>
    <p:sldId id="369" r:id="rId58"/>
    <p:sldId id="370" r:id="rId59"/>
    <p:sldId id="371" r:id="rId60"/>
    <p:sldId id="372" r:id="rId61"/>
    <p:sldId id="373" r:id="rId62"/>
  </p:sldIdLst>
  <p:sldSz cx="12192000" cy="6858000"/>
  <p:notesSz cx="7099300" cy="10234613"/>
  <p:defaultTextStyle>
    <a:defPPr>
      <a:defRPr lang="de-DE"/>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3407" userDrawn="1">
          <p15:clr>
            <a:srgbClr val="A4A3A4"/>
          </p15:clr>
        </p15:guide>
        <p15:guide id="2" pos="212" userDrawn="1">
          <p15:clr>
            <a:srgbClr val="A4A3A4"/>
          </p15:clr>
        </p15:guide>
        <p15:guide id="3" pos="3840" userDrawn="1">
          <p15:clr>
            <a:srgbClr val="A4A3A4"/>
          </p15:clr>
        </p15:guide>
        <p15:guide id="4" orient="horz" pos="3691" userDrawn="1">
          <p15:clr>
            <a:srgbClr val="A4A3A4"/>
          </p15:clr>
        </p15:guide>
        <p15:guide id="5" pos="7469" userDrawn="1">
          <p15:clr>
            <a:srgbClr val="A4A3A4"/>
          </p15:clr>
        </p15:guide>
        <p15:guide id="6" pos="363" userDrawn="1">
          <p15:clr>
            <a:srgbClr val="A4A3A4"/>
          </p15:clr>
        </p15:guide>
        <p15:guide id="7" orient="horz" pos="459" userDrawn="1">
          <p15:clr>
            <a:srgbClr val="A4A3A4"/>
          </p15:clr>
        </p15:guide>
        <p15:guide id="8" orient="horz" pos="3804" userDrawn="1">
          <p15:clr>
            <a:srgbClr val="A4A3A4"/>
          </p15:clr>
        </p15:guide>
        <p15:guide id="9" orient="horz" pos="629" userDrawn="1">
          <p15:clr>
            <a:srgbClr val="A4A3A4"/>
          </p15:clr>
        </p15:guide>
      </p15:sldGuideLst>
    </p:ext>
    <p:ext uri="{2D200454-40CA-4A62-9FC3-DE9A4176ACB9}">
      <p15:notesGuideLst xmlns:p15="http://schemas.microsoft.com/office/powerpoint/2012/main">
        <p15:guide id="1" orient="horz" pos="3223" userDrawn="1">
          <p15:clr>
            <a:srgbClr val="A4A3A4"/>
          </p15:clr>
        </p15:guide>
        <p15:guide id="2" pos="2236"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D00"/>
    <a:srgbClr val="FA6E00"/>
    <a:srgbClr val="7CCDE6"/>
    <a:srgbClr val="0080B4"/>
    <a:srgbClr val="005374"/>
    <a:srgbClr val="C6EE00"/>
    <a:srgbClr val="89A400"/>
    <a:srgbClr val="007156"/>
    <a:srgbClr val="CC0099"/>
    <a:srgbClr val="76007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984" autoAdjust="0"/>
    <p:restoredTop sz="94630" autoAdjust="0"/>
  </p:normalViewPr>
  <p:slideViewPr>
    <p:cSldViewPr>
      <p:cViewPr varScale="1">
        <p:scale>
          <a:sx n="108" d="100"/>
          <a:sy n="108" d="100"/>
        </p:scale>
        <p:origin x="86" y="346"/>
      </p:cViewPr>
      <p:guideLst>
        <p:guide orient="horz" pos="3407"/>
        <p:guide pos="212"/>
        <p:guide pos="3840"/>
        <p:guide orient="horz" pos="3691"/>
        <p:guide pos="7469"/>
        <p:guide pos="363"/>
        <p:guide orient="horz" pos="459"/>
        <p:guide orient="horz" pos="3804"/>
        <p:guide orient="horz" pos="629"/>
      </p:guideLst>
    </p:cSldViewPr>
  </p:slideViewPr>
  <p:outlineViewPr>
    <p:cViewPr>
      <p:scale>
        <a:sx n="33" d="100"/>
        <a:sy n="33" d="100"/>
      </p:scale>
      <p:origin x="0" y="-8160"/>
    </p:cViewPr>
  </p:outlineViewPr>
  <p:notesTextViewPr>
    <p:cViewPr>
      <p:scale>
        <a:sx n="100" d="100"/>
        <a:sy n="100" d="100"/>
      </p:scale>
      <p:origin x="0" y="0"/>
    </p:cViewPr>
  </p:notesTextViewPr>
  <p:sorterViewPr>
    <p:cViewPr>
      <p:scale>
        <a:sx n="66" d="100"/>
        <a:sy n="66" d="100"/>
      </p:scale>
      <p:origin x="0" y="0"/>
    </p:cViewPr>
  </p:sorterViewPr>
  <p:notesViewPr>
    <p:cSldViewPr showGuides="1">
      <p:cViewPr varScale="1">
        <p:scale>
          <a:sx n="112" d="100"/>
          <a:sy n="112" d="100"/>
        </p:scale>
        <p:origin x="5136" y="114"/>
      </p:cViewPr>
      <p:guideLst>
        <p:guide orient="horz" pos="3223"/>
        <p:guide pos="2236"/>
      </p:guideLst>
    </p:cSldViewPr>
  </p:notesViewPr>
  <p:gridSpacing cx="90001" cy="90001"/>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s>
</file>

<file path=ppt/charts/_rels/chart1.xml.rels><?xml version="1.0" encoding="UTF-8" standalone="yes"?>
<Relationships xmlns="http://schemas.openxmlformats.org/package/2006/relationships"><Relationship Id="rId3" Type="http://schemas.openxmlformats.org/officeDocument/2006/relationships/oleObject" Target="file:///E:\Users\leki\Dropbox\Kircher%20Daten\Abbildungen\GG_Abbildungen.xlsx"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file:///E:\Users\leki\Dropbox\Kircher%20Daten\Abbildungen\GG_Abbildungen.xlsx" TargetMode="External"/><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oleObject" Target="file:///C:\Users\wdurn\Dropbox\StudDiplDok\Bachelorarbeiten\2020%20Kircher\Kircher%20Daten\Nebenversuche\Wasserablauf\Druckentwicklung.xlsx" TargetMode="External"/><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oleObject" Target="file:///C:\Users\wdurn\Dropbox\StudDiplDok\Bachelorarbeiten\2020%20Kircher\Kircher%20Daten\Nebenversuche\Wasserablauf\Druckentwicklung.xlsx" TargetMode="External"/><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oleObject" Target="file:///C:\Users\wdurn\Dropbox\StudDiplDok\Bachelorarbeiten\2020%20Kircher\Kircher%20Daten\Nebenversuche\Wasserablauf\Druckentwicklung.xlsx" TargetMode="External"/><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oleObject" Target="file:///C:\Users\wdurn\Dropbox\StudDiplDok\Bachelorarbeiten\2020%20Kircher\Kircher%20Daten\Nebenversuche\Wasserablauf\Druckentwicklung.xlsx" TargetMode="External"/><Relationship Id="rId2" Type="http://schemas.microsoft.com/office/2011/relationships/chartColorStyle" Target="colors6.xml"/><Relationship Id="rId1" Type="http://schemas.microsoft.com/office/2011/relationships/chartStyle" Target="style6.xml"/></Relationships>
</file>

<file path=ppt/charts/_rels/chart7.xml.rels><?xml version="1.0" encoding="UTF-8" standalone="yes"?>
<Relationships xmlns="http://schemas.openxmlformats.org/package/2006/relationships"><Relationship Id="rId3" Type="http://schemas.openxmlformats.org/officeDocument/2006/relationships/oleObject" Target="file:///E:\Users\leki\Dropbox\Kircher%20Daten\Abbildungen\GG_Abbildungen.xlsx" TargetMode="External"/><Relationship Id="rId2" Type="http://schemas.microsoft.com/office/2011/relationships/chartColorStyle" Target="colors7.xml"/><Relationship Id="rId1" Type="http://schemas.microsoft.com/office/2011/relationships/chartStyle" Target="style7.xml"/></Relationships>
</file>

<file path=ppt/charts/_rels/chart8.xml.rels><?xml version="1.0" encoding="UTF-8" standalone="yes"?>
<Relationships xmlns="http://schemas.openxmlformats.org/package/2006/relationships"><Relationship Id="rId3" Type="http://schemas.openxmlformats.org/officeDocument/2006/relationships/oleObject" Target="file:///C:\Users\wdurn\Dropbox\StudDiplDok\Bachelorarbeiten\2020%20Kircher\Kircher%20Daten\Nebenversuche\Temp-drift\Auswertung%20Temperaturdrift.xlsx" TargetMode="External"/><Relationship Id="rId2" Type="http://schemas.microsoft.com/office/2011/relationships/chartColorStyle" Target="colors8.xml"/><Relationship Id="rId1" Type="http://schemas.microsoft.com/office/2011/relationships/chartStyle" Target="style8.xml"/></Relationships>
</file>

<file path=ppt/charts/_rels/chart9.xml.rels><?xml version="1.0" encoding="UTF-8" standalone="yes"?>
<Relationships xmlns="http://schemas.openxmlformats.org/package/2006/relationships"><Relationship Id="rId3" Type="http://schemas.openxmlformats.org/officeDocument/2006/relationships/oleObject" Target="file:///C:\Users\wdurn\Dropbox\StudDiplDok\Bachelorarbeiten\2020%20Kircher\Kircher%20Daten\Nebenversuche\Temp-drift\Auswertung%20Temperaturdrift.xlsx" TargetMode="External"/><Relationship Id="rId2" Type="http://schemas.microsoft.com/office/2011/relationships/chartColorStyle" Target="colors9.xml"/><Relationship Id="rId1" Type="http://schemas.microsoft.com/office/2011/relationships/chartStyle" Target="style9.xml"/></Relationships>
</file>

<file path=ppt/charts/_rels/chart10.xml.rels><?xml version="1.0" encoding="UTF-8" standalone="yes"?>
<Relationships xmlns="http://schemas.openxmlformats.org/package/2006/relationships"><Relationship Id="rId3" Type="http://schemas.openxmlformats.org/officeDocument/2006/relationships/oleObject" Target="file:///C:\Users\wdurn\Dropbox\StudDiplDok\Bachelorarbeiten\2020%20Kircher\Kircher%20Daten\Nebenversuche\Temp-drift\Auswertung%20Temperaturdrift.xlsx" TargetMode="External"/><Relationship Id="rId2" Type="http://schemas.microsoft.com/office/2011/relationships/chartColorStyle" Target="colors10.xml"/><Relationship Id="rId1" Type="http://schemas.microsoft.com/office/2011/relationships/chartStyle" Target="style10.xml"/></Relationships>
</file>

<file path=ppt/charts/_rels/chart11.xml.rels><?xml version="1.0" encoding="UTF-8" standalone="yes"?>
<Relationships xmlns="http://schemas.openxmlformats.org/package/2006/relationships"><Relationship Id="rId3" Type="http://schemas.openxmlformats.org/officeDocument/2006/relationships/oleObject" Target="file:///C:\Users\wdurn\Dropbox\StudDiplDok\Bachelorarbeiten\2020%20Kircher\Kircher%20Daten\Nebenversuche\Temp-drift\Auswertung%20Temperaturdrift.xlsx" TargetMode="External"/><Relationship Id="rId2" Type="http://schemas.microsoft.com/office/2011/relationships/chartColorStyle" Target="colors11.xml"/><Relationship Id="rId1" Type="http://schemas.microsoft.com/office/2011/relationships/chartStyle" Target="style11.xml"/></Relationships>
</file>

<file path=ppt/charts/_rels/chart12.xml.rels><?xml version="1.0" encoding="UTF-8" standalone="yes"?>
<Relationships xmlns="http://schemas.openxmlformats.org/package/2006/relationships"><Relationship Id="rId3" Type="http://schemas.openxmlformats.org/officeDocument/2006/relationships/oleObject" Target="file:///C:\Users\wdurn\Dropbox\StudDiplDok\Bachelorarbeiten\2020%20Kircher\Kircher%20Daten\Nebenversuche\Temp-drift\Auswertung%20Temperaturdrift.xlsx" TargetMode="External"/><Relationship Id="rId2" Type="http://schemas.microsoft.com/office/2011/relationships/chartColorStyle" Target="colors12.xml"/><Relationship Id="rId1" Type="http://schemas.microsoft.com/office/2011/relationships/chartStyle" Target="style12.xml"/></Relationships>
</file>

<file path=ppt/charts/_rels/chart13.xml.rels><?xml version="1.0" encoding="UTF-8" standalone="yes"?>
<Relationships xmlns="http://schemas.openxmlformats.org/package/2006/relationships"><Relationship Id="rId3" Type="http://schemas.openxmlformats.org/officeDocument/2006/relationships/oleObject" Target="file:///C:\Users\wdurn\Dropbox\StudDiplDok\Bachelorarbeiten\2020%20Kircher\Kircher%20Daten\Nebenversuche\Temp-drift\Auswertung%20Temperaturdrift.xlsx" TargetMode="External"/><Relationship Id="rId2" Type="http://schemas.microsoft.com/office/2011/relationships/chartColorStyle" Target="colors13.xml"/><Relationship Id="rId1" Type="http://schemas.microsoft.com/office/2011/relationships/chartStyle" Target="style13.xml"/></Relationships>
</file>

<file path=ppt/charts/_rels/chart14.xml.rels><?xml version="1.0" encoding="UTF-8" standalone="yes"?>
<Relationships xmlns="http://schemas.openxmlformats.org/package/2006/relationships"><Relationship Id="rId3" Type="http://schemas.openxmlformats.org/officeDocument/2006/relationships/oleObject" Target="file:///C:\Users\wdurn\Dropbox\StudDiplDok\Bachelorarbeiten\2020%20Kircher\Kircher%20Daten\Nebenversuche\Temp-drift\Auswertung%20Temperaturdrift.xlsx" TargetMode="External"/><Relationship Id="rId2" Type="http://schemas.microsoft.com/office/2011/relationships/chartColorStyle" Target="colors14.xml"/><Relationship Id="rId1" Type="http://schemas.microsoft.com/office/2011/relationships/chartStyle" Target="style14.xml"/></Relationships>
</file>

<file path=ppt/charts/_rels/chart15.xml.rels><?xml version="1.0" encoding="UTF-8" standalone="yes"?>
<Relationships xmlns="http://schemas.openxmlformats.org/package/2006/relationships"><Relationship Id="rId3" Type="http://schemas.openxmlformats.org/officeDocument/2006/relationships/oleObject" Target="file:///C:\Users\wdurn\Dropbox\StudDiplDok\Bachelorarbeiten\2020%20Kircher\Kircher%20Daten\Nebenversuche\Temp-drift\Auswertung%20Temperaturdrift.xlsx" TargetMode="External"/><Relationship Id="rId2" Type="http://schemas.microsoft.com/office/2011/relationships/chartColorStyle" Target="colors15.xml"/><Relationship Id="rId1" Type="http://schemas.microsoft.com/office/2011/relationships/chartStyle" Target="style15.xml"/></Relationships>
</file>

<file path=ppt/charts/_rels/chart16.xml.rels><?xml version="1.0" encoding="UTF-8" standalone="yes"?>
<Relationships xmlns="http://schemas.openxmlformats.org/package/2006/relationships"><Relationship Id="rId3" Type="http://schemas.openxmlformats.org/officeDocument/2006/relationships/oleObject" Target="file:///E:\Users\leki\Dropbox\Kircher%20Daten\Abbildungen\Klei_Abbildungen.xlsx" TargetMode="External"/><Relationship Id="rId2" Type="http://schemas.microsoft.com/office/2011/relationships/chartColorStyle" Target="colors16.xml"/><Relationship Id="rId1" Type="http://schemas.microsoft.com/office/2011/relationships/chartStyle" Target="style16.xml"/></Relationships>
</file>

<file path=ppt/charts/_rels/chart17.xml.rels><?xml version="1.0" encoding="UTF-8" standalone="yes"?>
<Relationships xmlns="http://schemas.openxmlformats.org/package/2006/relationships"><Relationship Id="rId3" Type="http://schemas.openxmlformats.org/officeDocument/2006/relationships/oleObject" Target="file:///E:\Users\leki\Dropbox\Kircher%20Daten\Abbildungen\Klei_Abbildungen.xlsx" TargetMode="External"/><Relationship Id="rId2" Type="http://schemas.microsoft.com/office/2011/relationships/chartColorStyle" Target="colors17.xml"/><Relationship Id="rId1" Type="http://schemas.microsoft.com/office/2011/relationships/chartStyle" Target="style17.xml"/></Relationships>
</file>

<file path=ppt/charts/_rels/chart18.xml.rels><?xml version="1.0" encoding="UTF-8" standalone="yes"?>
<Relationships xmlns="http://schemas.openxmlformats.org/package/2006/relationships"><Relationship Id="rId3" Type="http://schemas.openxmlformats.org/officeDocument/2006/relationships/oleObject" Target="file:///E:\Users\leki\Dropbox\Kircher%20Daten\Abbildungen\Klei_Abbildungen.xlsx" TargetMode="External"/><Relationship Id="rId2" Type="http://schemas.microsoft.com/office/2011/relationships/chartColorStyle" Target="colors18.xml"/><Relationship Id="rId1" Type="http://schemas.microsoft.com/office/2011/relationships/chartStyle" Target="style18.xml"/></Relationships>
</file>

<file path=ppt/charts/_rels/chart19.xml.rels><?xml version="1.0" encoding="UTF-8" standalone="yes"?>
<Relationships xmlns="http://schemas.openxmlformats.org/package/2006/relationships"><Relationship Id="rId3" Type="http://schemas.openxmlformats.org/officeDocument/2006/relationships/oleObject" Target="file:///E:\Users\leki\Dropbox\Kircher%20Daten\Abbildungen\Klei_Abbildungen.xlsx" TargetMode="External"/><Relationship Id="rId2" Type="http://schemas.microsoft.com/office/2011/relationships/chartColorStyle" Target="colors19.xml"/><Relationship Id="rId1" Type="http://schemas.microsoft.com/office/2011/relationships/chartStyle" Target="style19.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3"/>
    </mc:Choice>
    <mc:Fallback>
      <c:style val="3"/>
    </mc:Fallback>
  </mc:AlternateContent>
  <c:chart>
    <c:autoTitleDeleted val="1"/>
    <c:plotArea>
      <c:layout>
        <c:manualLayout>
          <c:layoutTarget val="inner"/>
          <c:xMode val="edge"/>
          <c:yMode val="edge"/>
          <c:x val="0.1122545576899034"/>
          <c:y val="7.251554684753049E-2"/>
          <c:w val="0.84525326466276829"/>
          <c:h val="0.84955688071260471"/>
        </c:manualLayout>
      </c:layout>
      <c:scatterChart>
        <c:scatterStyle val="smoothMarker"/>
        <c:varyColors val="0"/>
        <c:ser>
          <c:idx val="0"/>
          <c:order val="0"/>
          <c:tx>
            <c:strRef>
              <c:f>GG1_Druckkurve!$R$8</c:f>
              <c:strCache>
                <c:ptCount val="1"/>
                <c:pt idx="0">
                  <c:v>Pressure [Pa]</c:v>
                </c:pt>
              </c:strCache>
            </c:strRef>
          </c:tx>
          <c:spPr>
            <a:ln w="28575" cap="rnd">
              <a:solidFill>
                <a:schemeClr val="accent1">
                  <a:shade val="40000"/>
                </a:schemeClr>
              </a:solidFill>
              <a:round/>
            </a:ln>
            <a:effectLst/>
          </c:spPr>
          <c:marker>
            <c:symbol val="none"/>
          </c:marker>
          <c:xVal>
            <c:numRef>
              <c:f>GG1_Druckkurve!$Q$9:$Q$118</c:f>
              <c:numCache>
                <c:formatCode>General</c:formatCode>
                <c:ptCount val="110"/>
                <c:pt idx="0">
                  <c:v>20</c:v>
                </c:pt>
                <c:pt idx="1">
                  <c:v>30</c:v>
                </c:pt>
                <c:pt idx="2">
                  <c:v>40</c:v>
                </c:pt>
                <c:pt idx="3">
                  <c:v>50</c:v>
                </c:pt>
                <c:pt idx="4">
                  <c:v>60</c:v>
                </c:pt>
                <c:pt idx="5">
                  <c:v>70</c:v>
                </c:pt>
                <c:pt idx="6">
                  <c:v>80</c:v>
                </c:pt>
                <c:pt idx="7">
                  <c:v>90</c:v>
                </c:pt>
                <c:pt idx="8">
                  <c:v>100</c:v>
                </c:pt>
                <c:pt idx="9">
                  <c:v>110</c:v>
                </c:pt>
                <c:pt idx="10">
                  <c:v>120</c:v>
                </c:pt>
                <c:pt idx="11">
                  <c:v>130</c:v>
                </c:pt>
                <c:pt idx="12">
                  <c:v>140</c:v>
                </c:pt>
                <c:pt idx="13">
                  <c:v>150</c:v>
                </c:pt>
                <c:pt idx="14">
                  <c:v>160</c:v>
                </c:pt>
                <c:pt idx="15">
                  <c:v>170</c:v>
                </c:pt>
                <c:pt idx="16">
                  <c:v>180</c:v>
                </c:pt>
                <c:pt idx="17">
                  <c:v>190</c:v>
                </c:pt>
                <c:pt idx="18">
                  <c:v>200</c:v>
                </c:pt>
                <c:pt idx="19">
                  <c:v>210</c:v>
                </c:pt>
                <c:pt idx="20">
                  <c:v>220</c:v>
                </c:pt>
                <c:pt idx="21">
                  <c:v>230</c:v>
                </c:pt>
                <c:pt idx="22">
                  <c:v>240</c:v>
                </c:pt>
                <c:pt idx="23">
                  <c:v>250</c:v>
                </c:pt>
                <c:pt idx="24">
                  <c:v>260</c:v>
                </c:pt>
                <c:pt idx="25">
                  <c:v>270</c:v>
                </c:pt>
                <c:pt idx="26">
                  <c:v>280</c:v>
                </c:pt>
                <c:pt idx="27">
                  <c:v>290</c:v>
                </c:pt>
                <c:pt idx="28">
                  <c:v>300</c:v>
                </c:pt>
                <c:pt idx="29">
                  <c:v>310</c:v>
                </c:pt>
                <c:pt idx="30">
                  <c:v>320</c:v>
                </c:pt>
                <c:pt idx="31">
                  <c:v>330</c:v>
                </c:pt>
                <c:pt idx="32">
                  <c:v>340</c:v>
                </c:pt>
                <c:pt idx="33">
                  <c:v>350</c:v>
                </c:pt>
                <c:pt idx="34">
                  <c:v>360</c:v>
                </c:pt>
                <c:pt idx="35">
                  <c:v>370</c:v>
                </c:pt>
                <c:pt idx="36">
                  <c:v>390</c:v>
                </c:pt>
                <c:pt idx="37">
                  <c:v>410</c:v>
                </c:pt>
                <c:pt idx="38">
                  <c:v>430</c:v>
                </c:pt>
                <c:pt idx="39">
                  <c:v>450</c:v>
                </c:pt>
                <c:pt idx="40">
                  <c:v>470</c:v>
                </c:pt>
                <c:pt idx="41">
                  <c:v>490</c:v>
                </c:pt>
                <c:pt idx="42">
                  <c:v>510</c:v>
                </c:pt>
                <c:pt idx="43">
                  <c:v>530</c:v>
                </c:pt>
                <c:pt idx="44">
                  <c:v>550</c:v>
                </c:pt>
                <c:pt idx="45">
                  <c:v>580</c:v>
                </c:pt>
                <c:pt idx="46">
                  <c:v>610</c:v>
                </c:pt>
                <c:pt idx="47">
                  <c:v>640</c:v>
                </c:pt>
                <c:pt idx="48">
                  <c:v>680</c:v>
                </c:pt>
                <c:pt idx="49">
                  <c:v>710</c:v>
                </c:pt>
                <c:pt idx="50">
                  <c:v>750</c:v>
                </c:pt>
                <c:pt idx="51">
                  <c:v>790</c:v>
                </c:pt>
                <c:pt idx="52">
                  <c:v>830</c:v>
                </c:pt>
                <c:pt idx="53">
                  <c:v>880</c:v>
                </c:pt>
                <c:pt idx="54">
                  <c:v>920</c:v>
                </c:pt>
                <c:pt idx="55">
                  <c:v>970</c:v>
                </c:pt>
                <c:pt idx="56">
                  <c:v>1020</c:v>
                </c:pt>
                <c:pt idx="57">
                  <c:v>1070</c:v>
                </c:pt>
                <c:pt idx="58">
                  <c:v>1130</c:v>
                </c:pt>
                <c:pt idx="59">
                  <c:v>1180</c:v>
                </c:pt>
                <c:pt idx="60">
                  <c:v>1240</c:v>
                </c:pt>
                <c:pt idx="61">
                  <c:v>1310</c:v>
                </c:pt>
                <c:pt idx="62">
                  <c:v>1380</c:v>
                </c:pt>
                <c:pt idx="63">
                  <c:v>1450</c:v>
                </c:pt>
                <c:pt idx="64">
                  <c:v>1520</c:v>
                </c:pt>
                <c:pt idx="65">
                  <c:v>1600</c:v>
                </c:pt>
                <c:pt idx="66">
                  <c:v>1680</c:v>
                </c:pt>
                <c:pt idx="67">
                  <c:v>1770</c:v>
                </c:pt>
                <c:pt idx="68">
                  <c:v>1860</c:v>
                </c:pt>
                <c:pt idx="69">
                  <c:v>1950</c:v>
                </c:pt>
                <c:pt idx="70">
                  <c:v>2050</c:v>
                </c:pt>
                <c:pt idx="71">
                  <c:v>2150</c:v>
                </c:pt>
                <c:pt idx="72">
                  <c:v>2260</c:v>
                </c:pt>
                <c:pt idx="73">
                  <c:v>2380</c:v>
                </c:pt>
                <c:pt idx="74">
                  <c:v>2500</c:v>
                </c:pt>
                <c:pt idx="75">
                  <c:v>2620</c:v>
                </c:pt>
                <c:pt idx="76">
                  <c:v>2760</c:v>
                </c:pt>
                <c:pt idx="77">
                  <c:v>2900</c:v>
                </c:pt>
                <c:pt idx="78">
                  <c:v>3040</c:v>
                </c:pt>
                <c:pt idx="79">
                  <c:v>3200</c:v>
                </c:pt>
                <c:pt idx="80">
                  <c:v>3360</c:v>
                </c:pt>
                <c:pt idx="81">
                  <c:v>3530</c:v>
                </c:pt>
                <c:pt idx="82">
                  <c:v>3710</c:v>
                </c:pt>
                <c:pt idx="83">
                  <c:v>3890</c:v>
                </c:pt>
                <c:pt idx="84">
                  <c:v>4090</c:v>
                </c:pt>
                <c:pt idx="85">
                  <c:v>4290</c:v>
                </c:pt>
                <c:pt idx="86">
                  <c:v>4510</c:v>
                </c:pt>
                <c:pt idx="87">
                  <c:v>4740</c:v>
                </c:pt>
                <c:pt idx="88">
                  <c:v>4980</c:v>
                </c:pt>
                <c:pt idx="89">
                  <c:v>5230</c:v>
                </c:pt>
                <c:pt idx="90">
                  <c:v>5490</c:v>
                </c:pt>
                <c:pt idx="91">
                  <c:v>5770</c:v>
                </c:pt>
                <c:pt idx="92">
                  <c:v>6060</c:v>
                </c:pt>
                <c:pt idx="93">
                  <c:v>6360</c:v>
                </c:pt>
                <c:pt idx="94">
                  <c:v>6680</c:v>
                </c:pt>
                <c:pt idx="95">
                  <c:v>7020</c:v>
                </c:pt>
                <c:pt idx="96">
                  <c:v>7370</c:v>
                </c:pt>
                <c:pt idx="97">
                  <c:v>7740</c:v>
                </c:pt>
                <c:pt idx="98">
                  <c:v>8130</c:v>
                </c:pt>
                <c:pt idx="99">
                  <c:v>8540</c:v>
                </c:pt>
                <c:pt idx="100">
                  <c:v>8960</c:v>
                </c:pt>
                <c:pt idx="101">
                  <c:v>9410</c:v>
                </c:pt>
                <c:pt idx="102">
                  <c:v>9890</c:v>
                </c:pt>
                <c:pt idx="103">
                  <c:v>10380</c:v>
                </c:pt>
                <c:pt idx="104">
                  <c:v>10900</c:v>
                </c:pt>
                <c:pt idx="105">
                  <c:v>11450</c:v>
                </c:pt>
                <c:pt idx="106">
                  <c:v>12020</c:v>
                </c:pt>
                <c:pt idx="107">
                  <c:v>12630</c:v>
                </c:pt>
                <c:pt idx="108">
                  <c:v>13260</c:v>
                </c:pt>
                <c:pt idx="109">
                  <c:v>13920</c:v>
                </c:pt>
              </c:numCache>
            </c:numRef>
          </c:xVal>
          <c:yVal>
            <c:numRef>
              <c:f>GG1_Druckkurve!$R$9:$R$118</c:f>
              <c:numCache>
                <c:formatCode>0.0</c:formatCode>
                <c:ptCount val="110"/>
                <c:pt idx="0">
                  <c:v>0</c:v>
                </c:pt>
                <c:pt idx="1">
                  <c:v>-2.2870000000000346</c:v>
                </c:pt>
                <c:pt idx="2">
                  <c:v>-3.9510000000000218</c:v>
                </c:pt>
                <c:pt idx="3">
                  <c:v>-5.3360000000000127</c:v>
                </c:pt>
                <c:pt idx="4">
                  <c:v>-6.6079999999999472</c:v>
                </c:pt>
                <c:pt idx="5">
                  <c:v>-7.7200000000000273</c:v>
                </c:pt>
                <c:pt idx="6">
                  <c:v>-8.7139999999999418</c:v>
                </c:pt>
                <c:pt idx="7">
                  <c:v>-9.5180000000000291</c:v>
                </c:pt>
                <c:pt idx="8">
                  <c:v>-10.30600000000004</c:v>
                </c:pt>
                <c:pt idx="9">
                  <c:v>-10.939000000000078</c:v>
                </c:pt>
                <c:pt idx="10">
                  <c:v>-11.56899999999996</c:v>
                </c:pt>
                <c:pt idx="11">
                  <c:v>-12.087999999999965</c:v>
                </c:pt>
                <c:pt idx="12">
                  <c:v>-12.564000000000078</c:v>
                </c:pt>
                <c:pt idx="13">
                  <c:v>-12.980999999999995</c:v>
                </c:pt>
                <c:pt idx="14">
                  <c:v>-13.365000000000009</c:v>
                </c:pt>
                <c:pt idx="15">
                  <c:v>-13.710000000000036</c:v>
                </c:pt>
                <c:pt idx="16">
                  <c:v>-14.023999999999887</c:v>
                </c:pt>
                <c:pt idx="17">
                  <c:v>-14.297000000000025</c:v>
                </c:pt>
                <c:pt idx="18">
                  <c:v>-14.579999999999927</c:v>
                </c:pt>
                <c:pt idx="19">
                  <c:v>-14.821999999999889</c:v>
                </c:pt>
                <c:pt idx="20">
                  <c:v>-15.035000000000082</c:v>
                </c:pt>
                <c:pt idx="21">
                  <c:v>-15.247000000000071</c:v>
                </c:pt>
                <c:pt idx="22">
                  <c:v>-15.42899999999986</c:v>
                </c:pt>
                <c:pt idx="23">
                  <c:v>-15.6099999999999</c:v>
                </c:pt>
                <c:pt idx="24">
                  <c:v>-15.780999999999949</c:v>
                </c:pt>
                <c:pt idx="25">
                  <c:v>-15.942999999999984</c:v>
                </c:pt>
                <c:pt idx="26">
                  <c:v>-16.104000000000042</c:v>
                </c:pt>
                <c:pt idx="27">
                  <c:v>-16.204999999999927</c:v>
                </c:pt>
                <c:pt idx="28">
                  <c:v>-16.34699999999998</c:v>
                </c:pt>
                <c:pt idx="29">
                  <c:v>-16.468000000000075</c:v>
                </c:pt>
                <c:pt idx="30">
                  <c:v>-16.56899999999996</c:v>
                </c:pt>
                <c:pt idx="31">
                  <c:v>-16.700000000000045</c:v>
                </c:pt>
                <c:pt idx="32">
                  <c:v>-16.789999999999964</c:v>
                </c:pt>
                <c:pt idx="33">
                  <c:v>-16.891000000000076</c:v>
                </c:pt>
                <c:pt idx="34">
                  <c:v>-16.971000000000004</c:v>
                </c:pt>
                <c:pt idx="35">
                  <c:v>-17.062999999999874</c:v>
                </c:pt>
                <c:pt idx="36">
                  <c:v>-17.203999999999951</c:v>
                </c:pt>
                <c:pt idx="37">
                  <c:v>-17.385999999999967</c:v>
                </c:pt>
                <c:pt idx="38">
                  <c:v>-17.507000000000062</c:v>
                </c:pt>
                <c:pt idx="39">
                  <c:v>-17.647999999999911</c:v>
                </c:pt>
                <c:pt idx="40">
                  <c:v>-17.75</c:v>
                </c:pt>
                <c:pt idx="41">
                  <c:v>-17.839999999999918</c:v>
                </c:pt>
                <c:pt idx="42">
                  <c:v>-17.97199999999998</c:v>
                </c:pt>
                <c:pt idx="43">
                  <c:v>-18.091999999999871</c:v>
                </c:pt>
                <c:pt idx="44">
                  <c:v>-18.144000000000005</c:v>
                </c:pt>
                <c:pt idx="45">
                  <c:v>-18.254999999999882</c:v>
                </c:pt>
                <c:pt idx="46">
                  <c:v>-18.38799999999992</c:v>
                </c:pt>
                <c:pt idx="47">
                  <c:v>-18.478000000000065</c:v>
                </c:pt>
                <c:pt idx="48">
                  <c:v>-18.599999999999909</c:v>
                </c:pt>
                <c:pt idx="49">
                  <c:v>-18.68100000000004</c:v>
                </c:pt>
                <c:pt idx="50">
                  <c:v>-18.802999999999884</c:v>
                </c:pt>
                <c:pt idx="51">
                  <c:v>-18.883000000000038</c:v>
                </c:pt>
                <c:pt idx="52">
                  <c:v>-18.964999999999918</c:v>
                </c:pt>
                <c:pt idx="53">
                  <c:v>-19.076000000000022</c:v>
                </c:pt>
                <c:pt idx="54">
                  <c:v>-19.146999999999935</c:v>
                </c:pt>
                <c:pt idx="55">
                  <c:v>-19.228000000000065</c:v>
                </c:pt>
                <c:pt idx="56">
                  <c:v>-19.298999999999978</c:v>
                </c:pt>
                <c:pt idx="57">
                  <c:v>-19.389999999999873</c:v>
                </c:pt>
                <c:pt idx="58">
                  <c:v>-19.450000000000045</c:v>
                </c:pt>
                <c:pt idx="59">
                  <c:v>-19.480999999999995</c:v>
                </c:pt>
                <c:pt idx="60">
                  <c:v>-19.590999999999894</c:v>
                </c:pt>
                <c:pt idx="61">
                  <c:v>-19.662000000000035</c:v>
                </c:pt>
                <c:pt idx="62">
                  <c:v>-19.701999999999998</c:v>
                </c:pt>
                <c:pt idx="63">
                  <c:v>-19.791999999999916</c:v>
                </c:pt>
                <c:pt idx="64">
                  <c:v>-19.841999999999871</c:v>
                </c:pt>
                <c:pt idx="65">
                  <c:v>-19.911000000000058</c:v>
                </c:pt>
                <c:pt idx="66">
                  <c:v>-19.980999999999995</c:v>
                </c:pt>
                <c:pt idx="67">
                  <c:v>-20.019000000000005</c:v>
                </c:pt>
                <c:pt idx="68">
                  <c:v>-20.097999999999956</c:v>
                </c:pt>
                <c:pt idx="69">
                  <c:v>-20.117999999999938</c:v>
                </c:pt>
                <c:pt idx="70">
                  <c:v>-20.186999999999898</c:v>
                </c:pt>
                <c:pt idx="71">
                  <c:v>-20.233999999999924</c:v>
                </c:pt>
                <c:pt idx="72">
                  <c:v>-20.282999999999902</c:v>
                </c:pt>
                <c:pt idx="73">
                  <c:v>-20.33199999999988</c:v>
                </c:pt>
                <c:pt idx="74">
                  <c:v>-20.388999999999896</c:v>
                </c:pt>
                <c:pt idx="75">
                  <c:v>-20.407999999999902</c:v>
                </c:pt>
                <c:pt idx="76">
                  <c:v>-20.465999999999894</c:v>
                </c:pt>
                <c:pt idx="77">
                  <c:v>-20.513999999999896</c:v>
                </c:pt>
                <c:pt idx="78">
                  <c:v>-20.542999999999893</c:v>
                </c:pt>
                <c:pt idx="79">
                  <c:v>-20.601999999999862</c:v>
                </c:pt>
                <c:pt idx="80">
                  <c:v>-20.600999999999885</c:v>
                </c:pt>
                <c:pt idx="81">
                  <c:v>-20.671000000000049</c:v>
                </c:pt>
                <c:pt idx="82">
                  <c:v>-20.691000000000031</c:v>
                </c:pt>
                <c:pt idx="83">
                  <c:v>-20.72199999999998</c:v>
                </c:pt>
                <c:pt idx="84">
                  <c:v>-20.752999999999929</c:v>
                </c:pt>
                <c:pt idx="85">
                  <c:v>-20.796000000000049</c:v>
                </c:pt>
                <c:pt idx="86">
                  <c:v>-20.828999999999951</c:v>
                </c:pt>
                <c:pt idx="87">
                  <c:v>-20.854000000000042</c:v>
                </c:pt>
                <c:pt idx="88">
                  <c:v>-20.918999999999869</c:v>
                </c:pt>
                <c:pt idx="89">
                  <c:v>-20.934999999999945</c:v>
                </c:pt>
                <c:pt idx="90">
                  <c:v>-20.961999999999989</c:v>
                </c:pt>
                <c:pt idx="91">
                  <c:v>-20.998000000000047</c:v>
                </c:pt>
                <c:pt idx="92">
                  <c:v>-21.004999999999882</c:v>
                </c:pt>
                <c:pt idx="93">
                  <c:v>-21.060999999999922</c:v>
                </c:pt>
                <c:pt idx="94">
                  <c:v>-21.067999999999984</c:v>
                </c:pt>
                <c:pt idx="95">
                  <c:v>-21.104000000000042</c:v>
                </c:pt>
                <c:pt idx="96">
                  <c:v>-21.141000000000076</c:v>
                </c:pt>
                <c:pt idx="97">
                  <c:v>-21.156999999999925</c:v>
                </c:pt>
                <c:pt idx="98">
                  <c:v>-21.163999999999987</c:v>
                </c:pt>
                <c:pt idx="99">
                  <c:v>-21.190000000000055</c:v>
                </c:pt>
              </c:numCache>
            </c:numRef>
          </c:yVal>
          <c:smooth val="1"/>
          <c:extLst>
            <c:ext xmlns:c16="http://schemas.microsoft.com/office/drawing/2014/chart" uri="{C3380CC4-5D6E-409C-BE32-E72D297353CC}">
              <c16:uniqueId val="{00000000-FCC7-41FE-B3F9-862372226C02}"/>
            </c:ext>
          </c:extLst>
        </c:ser>
        <c:ser>
          <c:idx val="1"/>
          <c:order val="1"/>
          <c:tx>
            <c:strRef>
              <c:f>GG1_Druckkurve!$S$8</c:f>
              <c:strCache>
                <c:ptCount val="1"/>
                <c:pt idx="0">
                  <c:v>Pressure [Pa]</c:v>
                </c:pt>
              </c:strCache>
            </c:strRef>
          </c:tx>
          <c:spPr>
            <a:ln w="28575" cap="rnd">
              <a:solidFill>
                <a:schemeClr val="accent1">
                  <a:shade val="51000"/>
                </a:schemeClr>
              </a:solidFill>
              <a:round/>
            </a:ln>
            <a:effectLst/>
          </c:spPr>
          <c:marker>
            <c:symbol val="none"/>
          </c:marker>
          <c:xVal>
            <c:numRef>
              <c:f>GG1_Druckkurve!$Q$9:$Q$118</c:f>
              <c:numCache>
                <c:formatCode>General</c:formatCode>
                <c:ptCount val="110"/>
                <c:pt idx="0">
                  <c:v>20</c:v>
                </c:pt>
                <c:pt idx="1">
                  <c:v>30</c:v>
                </c:pt>
                <c:pt idx="2">
                  <c:v>40</c:v>
                </c:pt>
                <c:pt idx="3">
                  <c:v>50</c:v>
                </c:pt>
                <c:pt idx="4">
                  <c:v>60</c:v>
                </c:pt>
                <c:pt idx="5">
                  <c:v>70</c:v>
                </c:pt>
                <c:pt idx="6">
                  <c:v>80</c:v>
                </c:pt>
                <c:pt idx="7">
                  <c:v>90</c:v>
                </c:pt>
                <c:pt idx="8">
                  <c:v>100</c:v>
                </c:pt>
                <c:pt idx="9">
                  <c:v>110</c:v>
                </c:pt>
                <c:pt idx="10">
                  <c:v>120</c:v>
                </c:pt>
                <c:pt idx="11">
                  <c:v>130</c:v>
                </c:pt>
                <c:pt idx="12">
                  <c:v>140</c:v>
                </c:pt>
                <c:pt idx="13">
                  <c:v>150</c:v>
                </c:pt>
                <c:pt idx="14">
                  <c:v>160</c:v>
                </c:pt>
                <c:pt idx="15">
                  <c:v>170</c:v>
                </c:pt>
                <c:pt idx="16">
                  <c:v>180</c:v>
                </c:pt>
                <c:pt idx="17">
                  <c:v>190</c:v>
                </c:pt>
                <c:pt idx="18">
                  <c:v>200</c:v>
                </c:pt>
                <c:pt idx="19">
                  <c:v>210</c:v>
                </c:pt>
                <c:pt idx="20">
                  <c:v>220</c:v>
                </c:pt>
                <c:pt idx="21">
                  <c:v>230</c:v>
                </c:pt>
                <c:pt idx="22">
                  <c:v>240</c:v>
                </c:pt>
                <c:pt idx="23">
                  <c:v>250</c:v>
                </c:pt>
                <c:pt idx="24">
                  <c:v>260</c:v>
                </c:pt>
                <c:pt idx="25">
                  <c:v>270</c:v>
                </c:pt>
                <c:pt idx="26">
                  <c:v>280</c:v>
                </c:pt>
                <c:pt idx="27">
                  <c:v>290</c:v>
                </c:pt>
                <c:pt idx="28">
                  <c:v>300</c:v>
                </c:pt>
                <c:pt idx="29">
                  <c:v>310</c:v>
                </c:pt>
                <c:pt idx="30">
                  <c:v>320</c:v>
                </c:pt>
                <c:pt idx="31">
                  <c:v>330</c:v>
                </c:pt>
                <c:pt idx="32">
                  <c:v>340</c:v>
                </c:pt>
                <c:pt idx="33">
                  <c:v>350</c:v>
                </c:pt>
                <c:pt idx="34">
                  <c:v>360</c:v>
                </c:pt>
                <c:pt idx="35">
                  <c:v>370</c:v>
                </c:pt>
                <c:pt idx="36">
                  <c:v>390</c:v>
                </c:pt>
                <c:pt idx="37">
                  <c:v>410</c:v>
                </c:pt>
                <c:pt idx="38">
                  <c:v>430</c:v>
                </c:pt>
                <c:pt idx="39">
                  <c:v>450</c:v>
                </c:pt>
                <c:pt idx="40">
                  <c:v>470</c:v>
                </c:pt>
                <c:pt idx="41">
                  <c:v>490</c:v>
                </c:pt>
                <c:pt idx="42">
                  <c:v>510</c:v>
                </c:pt>
                <c:pt idx="43">
                  <c:v>530</c:v>
                </c:pt>
                <c:pt idx="44">
                  <c:v>550</c:v>
                </c:pt>
                <c:pt idx="45">
                  <c:v>580</c:v>
                </c:pt>
                <c:pt idx="46">
                  <c:v>610</c:v>
                </c:pt>
                <c:pt idx="47">
                  <c:v>640</c:v>
                </c:pt>
                <c:pt idx="48">
                  <c:v>680</c:v>
                </c:pt>
                <c:pt idx="49">
                  <c:v>710</c:v>
                </c:pt>
                <c:pt idx="50">
                  <c:v>750</c:v>
                </c:pt>
                <c:pt idx="51">
                  <c:v>790</c:v>
                </c:pt>
                <c:pt idx="52">
                  <c:v>830</c:v>
                </c:pt>
                <c:pt idx="53">
                  <c:v>880</c:v>
                </c:pt>
                <c:pt idx="54">
                  <c:v>920</c:v>
                </c:pt>
                <c:pt idx="55">
                  <c:v>970</c:v>
                </c:pt>
                <c:pt idx="56">
                  <c:v>1020</c:v>
                </c:pt>
                <c:pt idx="57">
                  <c:v>1070</c:v>
                </c:pt>
                <c:pt idx="58">
                  <c:v>1130</c:v>
                </c:pt>
                <c:pt idx="59">
                  <c:v>1180</c:v>
                </c:pt>
                <c:pt idx="60">
                  <c:v>1240</c:v>
                </c:pt>
                <c:pt idx="61">
                  <c:v>1310</c:v>
                </c:pt>
                <c:pt idx="62">
                  <c:v>1380</c:v>
                </c:pt>
                <c:pt idx="63">
                  <c:v>1450</c:v>
                </c:pt>
                <c:pt idx="64">
                  <c:v>1520</c:v>
                </c:pt>
                <c:pt idx="65">
                  <c:v>1600</c:v>
                </c:pt>
                <c:pt idx="66">
                  <c:v>1680</c:v>
                </c:pt>
                <c:pt idx="67">
                  <c:v>1770</c:v>
                </c:pt>
                <c:pt idx="68">
                  <c:v>1860</c:v>
                </c:pt>
                <c:pt idx="69">
                  <c:v>1950</c:v>
                </c:pt>
                <c:pt idx="70">
                  <c:v>2050</c:v>
                </c:pt>
                <c:pt idx="71">
                  <c:v>2150</c:v>
                </c:pt>
                <c:pt idx="72">
                  <c:v>2260</c:v>
                </c:pt>
                <c:pt idx="73">
                  <c:v>2380</c:v>
                </c:pt>
                <c:pt idx="74">
                  <c:v>2500</c:v>
                </c:pt>
                <c:pt idx="75">
                  <c:v>2620</c:v>
                </c:pt>
                <c:pt idx="76">
                  <c:v>2760</c:v>
                </c:pt>
                <c:pt idx="77">
                  <c:v>2900</c:v>
                </c:pt>
                <c:pt idx="78">
                  <c:v>3040</c:v>
                </c:pt>
                <c:pt idx="79">
                  <c:v>3200</c:v>
                </c:pt>
                <c:pt idx="80">
                  <c:v>3360</c:v>
                </c:pt>
                <c:pt idx="81">
                  <c:v>3530</c:v>
                </c:pt>
                <c:pt idx="82">
                  <c:v>3710</c:v>
                </c:pt>
                <c:pt idx="83">
                  <c:v>3890</c:v>
                </c:pt>
                <c:pt idx="84">
                  <c:v>4090</c:v>
                </c:pt>
                <c:pt idx="85">
                  <c:v>4290</c:v>
                </c:pt>
                <c:pt idx="86">
                  <c:v>4510</c:v>
                </c:pt>
                <c:pt idx="87">
                  <c:v>4740</c:v>
                </c:pt>
                <c:pt idx="88">
                  <c:v>4980</c:v>
                </c:pt>
                <c:pt idx="89">
                  <c:v>5230</c:v>
                </c:pt>
                <c:pt idx="90">
                  <c:v>5490</c:v>
                </c:pt>
                <c:pt idx="91">
                  <c:v>5770</c:v>
                </c:pt>
                <c:pt idx="92">
                  <c:v>6060</c:v>
                </c:pt>
                <c:pt idx="93">
                  <c:v>6360</c:v>
                </c:pt>
                <c:pt idx="94">
                  <c:v>6680</c:v>
                </c:pt>
                <c:pt idx="95">
                  <c:v>7020</c:v>
                </c:pt>
                <c:pt idx="96">
                  <c:v>7370</c:v>
                </c:pt>
                <c:pt idx="97">
                  <c:v>7740</c:v>
                </c:pt>
                <c:pt idx="98">
                  <c:v>8130</c:v>
                </c:pt>
                <c:pt idx="99">
                  <c:v>8540</c:v>
                </c:pt>
                <c:pt idx="100">
                  <c:v>8960</c:v>
                </c:pt>
                <c:pt idx="101">
                  <c:v>9410</c:v>
                </c:pt>
                <c:pt idx="102">
                  <c:v>9890</c:v>
                </c:pt>
                <c:pt idx="103">
                  <c:v>10380</c:v>
                </c:pt>
                <c:pt idx="104">
                  <c:v>10900</c:v>
                </c:pt>
                <c:pt idx="105">
                  <c:v>11450</c:v>
                </c:pt>
                <c:pt idx="106">
                  <c:v>12020</c:v>
                </c:pt>
                <c:pt idx="107">
                  <c:v>12630</c:v>
                </c:pt>
                <c:pt idx="108">
                  <c:v>13260</c:v>
                </c:pt>
                <c:pt idx="109">
                  <c:v>13920</c:v>
                </c:pt>
              </c:numCache>
            </c:numRef>
          </c:xVal>
          <c:yVal>
            <c:numRef>
              <c:f>GG1_Druckkurve!$S$9:$S$118</c:f>
              <c:numCache>
                <c:formatCode>0.0</c:formatCode>
                <c:ptCount val="110"/>
                <c:pt idx="0">
                  <c:v>0</c:v>
                </c:pt>
                <c:pt idx="1">
                  <c:v>-2.5009999999999764</c:v>
                </c:pt>
                <c:pt idx="2">
                  <c:v>-4.3150000000000546</c:v>
                </c:pt>
                <c:pt idx="3">
                  <c:v>-5.8740000000000236</c:v>
                </c:pt>
                <c:pt idx="4">
                  <c:v>-7.2989999999999782</c:v>
                </c:pt>
                <c:pt idx="5">
                  <c:v>-8.6150000000000091</c:v>
                </c:pt>
                <c:pt idx="6">
                  <c:v>-9.6630000000000109</c:v>
                </c:pt>
                <c:pt idx="7">
                  <c:v>-10.663999999999987</c:v>
                </c:pt>
                <c:pt idx="8">
                  <c:v>-11.488000000000056</c:v>
                </c:pt>
                <c:pt idx="9">
                  <c:v>-12.20699999999988</c:v>
                </c:pt>
                <c:pt idx="10">
                  <c:v>-12.904999999999973</c:v>
                </c:pt>
                <c:pt idx="11">
                  <c:v>-13.480999999999995</c:v>
                </c:pt>
                <c:pt idx="12">
                  <c:v>-13.995999999999867</c:v>
                </c:pt>
                <c:pt idx="13">
                  <c:v>-14.460000000000036</c:v>
                </c:pt>
                <c:pt idx="14">
                  <c:v>-14.863000000000056</c:v>
                </c:pt>
                <c:pt idx="15">
                  <c:v>-15.275000000000091</c:v>
                </c:pt>
                <c:pt idx="16">
                  <c:v>-15.607999999999947</c:v>
                </c:pt>
                <c:pt idx="17">
                  <c:v>-15.918999999999869</c:v>
                </c:pt>
                <c:pt idx="18">
                  <c:v>-16.191000000000031</c:v>
                </c:pt>
                <c:pt idx="19">
                  <c:v>-16.461999999999989</c:v>
                </c:pt>
                <c:pt idx="20">
                  <c:v>-16.722999999999956</c:v>
                </c:pt>
                <c:pt idx="21">
                  <c:v>-16.954999999999927</c:v>
                </c:pt>
                <c:pt idx="22">
                  <c:v>-17.16599999999994</c:v>
                </c:pt>
                <c:pt idx="23">
                  <c:v>-17.356999999999971</c:v>
                </c:pt>
                <c:pt idx="24">
                  <c:v>-17.528999999999996</c:v>
                </c:pt>
                <c:pt idx="25">
                  <c:v>-17.699000000000069</c:v>
                </c:pt>
                <c:pt idx="26">
                  <c:v>-17.849999999999909</c:v>
                </c:pt>
                <c:pt idx="27">
                  <c:v>-17.980999999999995</c:v>
                </c:pt>
                <c:pt idx="28">
                  <c:v>-18.141000000000076</c:v>
                </c:pt>
                <c:pt idx="29">
                  <c:v>-18.301999999999907</c:v>
                </c:pt>
                <c:pt idx="30">
                  <c:v>-18.412000000000035</c:v>
                </c:pt>
                <c:pt idx="31">
                  <c:v>-18.531999999999925</c:v>
                </c:pt>
                <c:pt idx="32">
                  <c:v>-18.653999999999996</c:v>
                </c:pt>
                <c:pt idx="33">
                  <c:v>-18.743999999999915</c:v>
                </c:pt>
                <c:pt idx="34">
                  <c:v>-18.854000000000042</c:v>
                </c:pt>
                <c:pt idx="35">
                  <c:v>-18.953999999999951</c:v>
                </c:pt>
                <c:pt idx="36">
                  <c:v>-19.115000000000009</c:v>
                </c:pt>
                <c:pt idx="37">
                  <c:v>-19.266000000000076</c:v>
                </c:pt>
                <c:pt idx="38">
                  <c:v>-19.416999999999916</c:v>
                </c:pt>
                <c:pt idx="39">
                  <c:v>-19.587999999999965</c:v>
                </c:pt>
                <c:pt idx="40">
                  <c:v>-19.708000000000084</c:v>
                </c:pt>
                <c:pt idx="41">
                  <c:v>-19.819999999999936</c:v>
                </c:pt>
                <c:pt idx="42">
                  <c:v>-19.930000000000064</c:v>
                </c:pt>
                <c:pt idx="43">
                  <c:v>-20.060999999999922</c:v>
                </c:pt>
                <c:pt idx="44">
                  <c:v>-20.161000000000058</c:v>
                </c:pt>
                <c:pt idx="45">
                  <c:v>-20.271999999999935</c:v>
                </c:pt>
                <c:pt idx="46">
                  <c:v>-20.40300000000002</c:v>
                </c:pt>
                <c:pt idx="47">
                  <c:v>-20.543999999999869</c:v>
                </c:pt>
                <c:pt idx="48">
                  <c:v>-20.694999999999936</c:v>
                </c:pt>
                <c:pt idx="49">
                  <c:v>-20.797000000000025</c:v>
                </c:pt>
                <c:pt idx="50">
                  <c:v>-20.908999999999878</c:v>
                </c:pt>
                <c:pt idx="51">
                  <c:v>-20.979000000000042</c:v>
                </c:pt>
                <c:pt idx="52">
                  <c:v>-21.090999999999894</c:v>
                </c:pt>
                <c:pt idx="53">
                  <c:v>-21.192000000000007</c:v>
                </c:pt>
                <c:pt idx="54">
                  <c:v>-21.293999999999869</c:v>
                </c:pt>
                <c:pt idx="55">
                  <c:v>-21.404999999999973</c:v>
                </c:pt>
                <c:pt idx="56">
                  <c:v>-21.4849999999999</c:v>
                </c:pt>
                <c:pt idx="57">
                  <c:v>-21.547000000000025</c:v>
                </c:pt>
                <c:pt idx="58">
                  <c:v>-21.657999999999902</c:v>
                </c:pt>
                <c:pt idx="59">
                  <c:v>-21.718000000000075</c:v>
                </c:pt>
                <c:pt idx="60">
                  <c:v>-21.789999999999964</c:v>
                </c:pt>
                <c:pt idx="61">
                  <c:v>-21.881000000000085</c:v>
                </c:pt>
                <c:pt idx="62">
                  <c:v>-21.951000000000022</c:v>
                </c:pt>
                <c:pt idx="63">
                  <c:v>-22.041999999999916</c:v>
                </c:pt>
                <c:pt idx="64">
                  <c:v>-22.103000000000065</c:v>
                </c:pt>
                <c:pt idx="65">
                  <c:v>-22.15300000000002</c:v>
                </c:pt>
                <c:pt idx="66">
                  <c:v>-22.202999999999975</c:v>
                </c:pt>
                <c:pt idx="67">
                  <c:v>-22.242999999999938</c:v>
                </c:pt>
                <c:pt idx="68">
                  <c:v>-22.322999999999865</c:v>
                </c:pt>
                <c:pt idx="69">
                  <c:v>-22.40300000000002</c:v>
                </c:pt>
                <c:pt idx="70">
                  <c:v>-22.442000000000007</c:v>
                </c:pt>
                <c:pt idx="71">
                  <c:v>-22.481999999999971</c:v>
                </c:pt>
                <c:pt idx="72">
                  <c:v>-22.541999999999916</c:v>
                </c:pt>
                <c:pt idx="73">
                  <c:v>-22.590999999999894</c:v>
                </c:pt>
                <c:pt idx="74">
                  <c:v>-22.619999999999891</c:v>
                </c:pt>
                <c:pt idx="75">
                  <c:v>-22.710000000000036</c:v>
                </c:pt>
                <c:pt idx="76">
                  <c:v>-22.748000000000047</c:v>
                </c:pt>
                <c:pt idx="77">
                  <c:v>-22.817999999999984</c:v>
                </c:pt>
                <c:pt idx="78">
                  <c:v>-22.847999999999956</c:v>
                </c:pt>
                <c:pt idx="79">
                  <c:v>-22.88799999999992</c:v>
                </c:pt>
                <c:pt idx="80">
                  <c:v>-22.930000000000064</c:v>
                </c:pt>
                <c:pt idx="81">
                  <c:v>-22.950000000000045</c:v>
                </c:pt>
                <c:pt idx="82">
                  <c:v>-23.021999999999935</c:v>
                </c:pt>
                <c:pt idx="83">
                  <c:v>-23.055000000000064</c:v>
                </c:pt>
                <c:pt idx="84">
                  <c:v>-23.097999999999956</c:v>
                </c:pt>
                <c:pt idx="85">
                  <c:v>-23.132000000000062</c:v>
                </c:pt>
                <c:pt idx="86">
                  <c:v>-23.186999999999898</c:v>
                </c:pt>
                <c:pt idx="87">
                  <c:v>-23.202999999999975</c:v>
                </c:pt>
                <c:pt idx="88">
                  <c:v>-23.25</c:v>
                </c:pt>
                <c:pt idx="89">
                  <c:v>-23.248000000000047</c:v>
                </c:pt>
                <c:pt idx="90">
                  <c:v>-23.295000000000073</c:v>
                </c:pt>
                <c:pt idx="91">
                  <c:v>-23.333000000000084</c:v>
                </c:pt>
                <c:pt idx="92">
                  <c:v>-23.401000000000067</c:v>
                </c:pt>
                <c:pt idx="93">
                  <c:v>-23.429000000000087</c:v>
                </c:pt>
                <c:pt idx="94">
                  <c:v>-23.466999999999871</c:v>
                </c:pt>
                <c:pt idx="95">
                  <c:v>-23.483999999999924</c:v>
                </c:pt>
                <c:pt idx="96">
                  <c:v>-23.531999999999925</c:v>
                </c:pt>
                <c:pt idx="97">
                  <c:v>-23.549999999999955</c:v>
                </c:pt>
                <c:pt idx="98">
                  <c:v>-23.597999999999956</c:v>
                </c:pt>
                <c:pt idx="99">
                  <c:v>-23.615999999999985</c:v>
                </c:pt>
              </c:numCache>
            </c:numRef>
          </c:yVal>
          <c:smooth val="1"/>
          <c:extLst>
            <c:ext xmlns:c16="http://schemas.microsoft.com/office/drawing/2014/chart" uri="{C3380CC4-5D6E-409C-BE32-E72D297353CC}">
              <c16:uniqueId val="{00000001-FCC7-41FE-B3F9-862372226C02}"/>
            </c:ext>
          </c:extLst>
        </c:ser>
        <c:ser>
          <c:idx val="2"/>
          <c:order val="2"/>
          <c:tx>
            <c:strRef>
              <c:f>GG1_Druckkurve!$T$8</c:f>
              <c:strCache>
                <c:ptCount val="1"/>
                <c:pt idx="0">
                  <c:v>Pressure [Pa]</c:v>
                </c:pt>
              </c:strCache>
            </c:strRef>
          </c:tx>
          <c:spPr>
            <a:ln w="28575" cap="rnd">
              <a:solidFill>
                <a:schemeClr val="accent1">
                  <a:shade val="62000"/>
                </a:schemeClr>
              </a:solidFill>
              <a:round/>
            </a:ln>
            <a:effectLst/>
          </c:spPr>
          <c:marker>
            <c:symbol val="none"/>
          </c:marker>
          <c:xVal>
            <c:numRef>
              <c:f>GG1_Druckkurve!$Q$9:$Q$118</c:f>
              <c:numCache>
                <c:formatCode>General</c:formatCode>
                <c:ptCount val="110"/>
                <c:pt idx="0">
                  <c:v>20</c:v>
                </c:pt>
                <c:pt idx="1">
                  <c:v>30</c:v>
                </c:pt>
                <c:pt idx="2">
                  <c:v>40</c:v>
                </c:pt>
                <c:pt idx="3">
                  <c:v>50</c:v>
                </c:pt>
                <c:pt idx="4">
                  <c:v>60</c:v>
                </c:pt>
                <c:pt idx="5">
                  <c:v>70</c:v>
                </c:pt>
                <c:pt idx="6">
                  <c:v>80</c:v>
                </c:pt>
                <c:pt idx="7">
                  <c:v>90</c:v>
                </c:pt>
                <c:pt idx="8">
                  <c:v>100</c:v>
                </c:pt>
                <c:pt idx="9">
                  <c:v>110</c:v>
                </c:pt>
                <c:pt idx="10">
                  <c:v>120</c:v>
                </c:pt>
                <c:pt idx="11">
                  <c:v>130</c:v>
                </c:pt>
                <c:pt idx="12">
                  <c:v>140</c:v>
                </c:pt>
                <c:pt idx="13">
                  <c:v>150</c:v>
                </c:pt>
                <c:pt idx="14">
                  <c:v>160</c:v>
                </c:pt>
                <c:pt idx="15">
                  <c:v>170</c:v>
                </c:pt>
                <c:pt idx="16">
                  <c:v>180</c:v>
                </c:pt>
                <c:pt idx="17">
                  <c:v>190</c:v>
                </c:pt>
                <c:pt idx="18">
                  <c:v>200</c:v>
                </c:pt>
                <c:pt idx="19">
                  <c:v>210</c:v>
                </c:pt>
                <c:pt idx="20">
                  <c:v>220</c:v>
                </c:pt>
                <c:pt idx="21">
                  <c:v>230</c:v>
                </c:pt>
                <c:pt idx="22">
                  <c:v>240</c:v>
                </c:pt>
                <c:pt idx="23">
                  <c:v>250</c:v>
                </c:pt>
                <c:pt idx="24">
                  <c:v>260</c:v>
                </c:pt>
                <c:pt idx="25">
                  <c:v>270</c:v>
                </c:pt>
                <c:pt idx="26">
                  <c:v>280</c:v>
                </c:pt>
                <c:pt idx="27">
                  <c:v>290</c:v>
                </c:pt>
                <c:pt idx="28">
                  <c:v>300</c:v>
                </c:pt>
                <c:pt idx="29">
                  <c:v>310</c:v>
                </c:pt>
                <c:pt idx="30">
                  <c:v>320</c:v>
                </c:pt>
                <c:pt idx="31">
                  <c:v>330</c:v>
                </c:pt>
                <c:pt idx="32">
                  <c:v>340</c:v>
                </c:pt>
                <c:pt idx="33">
                  <c:v>350</c:v>
                </c:pt>
                <c:pt idx="34">
                  <c:v>360</c:v>
                </c:pt>
                <c:pt idx="35">
                  <c:v>370</c:v>
                </c:pt>
                <c:pt idx="36">
                  <c:v>390</c:v>
                </c:pt>
                <c:pt idx="37">
                  <c:v>410</c:v>
                </c:pt>
                <c:pt idx="38">
                  <c:v>430</c:v>
                </c:pt>
                <c:pt idx="39">
                  <c:v>450</c:v>
                </c:pt>
                <c:pt idx="40">
                  <c:v>470</c:v>
                </c:pt>
                <c:pt idx="41">
                  <c:v>490</c:v>
                </c:pt>
                <c:pt idx="42">
                  <c:v>510</c:v>
                </c:pt>
                <c:pt idx="43">
                  <c:v>530</c:v>
                </c:pt>
                <c:pt idx="44">
                  <c:v>550</c:v>
                </c:pt>
                <c:pt idx="45">
                  <c:v>580</c:v>
                </c:pt>
                <c:pt idx="46">
                  <c:v>610</c:v>
                </c:pt>
                <c:pt idx="47">
                  <c:v>640</c:v>
                </c:pt>
                <c:pt idx="48">
                  <c:v>680</c:v>
                </c:pt>
                <c:pt idx="49">
                  <c:v>710</c:v>
                </c:pt>
                <c:pt idx="50">
                  <c:v>750</c:v>
                </c:pt>
                <c:pt idx="51">
                  <c:v>790</c:v>
                </c:pt>
                <c:pt idx="52">
                  <c:v>830</c:v>
                </c:pt>
                <c:pt idx="53">
                  <c:v>880</c:v>
                </c:pt>
                <c:pt idx="54">
                  <c:v>920</c:v>
                </c:pt>
                <c:pt idx="55">
                  <c:v>970</c:v>
                </c:pt>
                <c:pt idx="56">
                  <c:v>1020</c:v>
                </c:pt>
                <c:pt idx="57">
                  <c:v>1070</c:v>
                </c:pt>
                <c:pt idx="58">
                  <c:v>1130</c:v>
                </c:pt>
                <c:pt idx="59">
                  <c:v>1180</c:v>
                </c:pt>
                <c:pt idx="60">
                  <c:v>1240</c:v>
                </c:pt>
                <c:pt idx="61">
                  <c:v>1310</c:v>
                </c:pt>
                <c:pt idx="62">
                  <c:v>1380</c:v>
                </c:pt>
                <c:pt idx="63">
                  <c:v>1450</c:v>
                </c:pt>
                <c:pt idx="64">
                  <c:v>1520</c:v>
                </c:pt>
                <c:pt idx="65">
                  <c:v>1600</c:v>
                </c:pt>
                <c:pt idx="66">
                  <c:v>1680</c:v>
                </c:pt>
                <c:pt idx="67">
                  <c:v>1770</c:v>
                </c:pt>
                <c:pt idx="68">
                  <c:v>1860</c:v>
                </c:pt>
                <c:pt idx="69">
                  <c:v>1950</c:v>
                </c:pt>
                <c:pt idx="70">
                  <c:v>2050</c:v>
                </c:pt>
                <c:pt idx="71">
                  <c:v>2150</c:v>
                </c:pt>
                <c:pt idx="72">
                  <c:v>2260</c:v>
                </c:pt>
                <c:pt idx="73">
                  <c:v>2380</c:v>
                </c:pt>
                <c:pt idx="74">
                  <c:v>2500</c:v>
                </c:pt>
                <c:pt idx="75">
                  <c:v>2620</c:v>
                </c:pt>
                <c:pt idx="76">
                  <c:v>2760</c:v>
                </c:pt>
                <c:pt idx="77">
                  <c:v>2900</c:v>
                </c:pt>
                <c:pt idx="78">
                  <c:v>3040</c:v>
                </c:pt>
                <c:pt idx="79">
                  <c:v>3200</c:v>
                </c:pt>
                <c:pt idx="80">
                  <c:v>3360</c:v>
                </c:pt>
                <c:pt idx="81">
                  <c:v>3530</c:v>
                </c:pt>
                <c:pt idx="82">
                  <c:v>3710</c:v>
                </c:pt>
                <c:pt idx="83">
                  <c:v>3890</c:v>
                </c:pt>
                <c:pt idx="84">
                  <c:v>4090</c:v>
                </c:pt>
                <c:pt idx="85">
                  <c:v>4290</c:v>
                </c:pt>
                <c:pt idx="86">
                  <c:v>4510</c:v>
                </c:pt>
                <c:pt idx="87">
                  <c:v>4740</c:v>
                </c:pt>
                <c:pt idx="88">
                  <c:v>4980</c:v>
                </c:pt>
                <c:pt idx="89">
                  <c:v>5230</c:v>
                </c:pt>
                <c:pt idx="90">
                  <c:v>5490</c:v>
                </c:pt>
                <c:pt idx="91">
                  <c:v>5770</c:v>
                </c:pt>
                <c:pt idx="92">
                  <c:v>6060</c:v>
                </c:pt>
                <c:pt idx="93">
                  <c:v>6360</c:v>
                </c:pt>
                <c:pt idx="94">
                  <c:v>6680</c:v>
                </c:pt>
                <c:pt idx="95">
                  <c:v>7020</c:v>
                </c:pt>
                <c:pt idx="96">
                  <c:v>7370</c:v>
                </c:pt>
                <c:pt idx="97">
                  <c:v>7740</c:v>
                </c:pt>
                <c:pt idx="98">
                  <c:v>8130</c:v>
                </c:pt>
                <c:pt idx="99">
                  <c:v>8540</c:v>
                </c:pt>
                <c:pt idx="100">
                  <c:v>8960</c:v>
                </c:pt>
                <c:pt idx="101">
                  <c:v>9410</c:v>
                </c:pt>
                <c:pt idx="102">
                  <c:v>9890</c:v>
                </c:pt>
                <c:pt idx="103">
                  <c:v>10380</c:v>
                </c:pt>
                <c:pt idx="104">
                  <c:v>10900</c:v>
                </c:pt>
                <c:pt idx="105">
                  <c:v>11450</c:v>
                </c:pt>
                <c:pt idx="106">
                  <c:v>12020</c:v>
                </c:pt>
                <c:pt idx="107">
                  <c:v>12630</c:v>
                </c:pt>
                <c:pt idx="108">
                  <c:v>13260</c:v>
                </c:pt>
                <c:pt idx="109">
                  <c:v>13920</c:v>
                </c:pt>
              </c:numCache>
            </c:numRef>
          </c:xVal>
          <c:yVal>
            <c:numRef>
              <c:f>GG1_Druckkurve!$T$9:$T$118</c:f>
              <c:numCache>
                <c:formatCode>0.0</c:formatCode>
                <c:ptCount val="110"/>
                <c:pt idx="0">
                  <c:v>0</c:v>
                </c:pt>
                <c:pt idx="1">
                  <c:v>-2.2429999999999382</c:v>
                </c:pt>
                <c:pt idx="2">
                  <c:v>-3.8540000000000418</c:v>
                </c:pt>
                <c:pt idx="3">
                  <c:v>-5.3460000000000036</c:v>
                </c:pt>
                <c:pt idx="4">
                  <c:v>-6.6269999999999527</c:v>
                </c:pt>
                <c:pt idx="5">
                  <c:v>-7.7660000000000764</c:v>
                </c:pt>
                <c:pt idx="6">
                  <c:v>-8.77800000000002</c:v>
                </c:pt>
                <c:pt idx="7">
                  <c:v>-9.6800000000000637</c:v>
                </c:pt>
                <c:pt idx="8">
                  <c:v>-10.476000000000113</c:v>
                </c:pt>
                <c:pt idx="9">
                  <c:v>-11.149000000000115</c:v>
                </c:pt>
                <c:pt idx="10">
                  <c:v>-11.739000000000033</c:v>
                </c:pt>
                <c:pt idx="11">
                  <c:v>-12.317000000000007</c:v>
                </c:pt>
                <c:pt idx="12">
                  <c:v>-12.794000000000096</c:v>
                </c:pt>
                <c:pt idx="13">
                  <c:v>-13.269000000000005</c:v>
                </c:pt>
                <c:pt idx="14">
                  <c:v>-13.663000000000011</c:v>
                </c:pt>
                <c:pt idx="15">
                  <c:v>-14.036000000000058</c:v>
                </c:pt>
                <c:pt idx="16">
                  <c:v>-14.349999999999909</c:v>
                </c:pt>
                <c:pt idx="17">
                  <c:v>-14.673000000000002</c:v>
                </c:pt>
                <c:pt idx="18">
                  <c:v>-14.924999999999955</c:v>
                </c:pt>
                <c:pt idx="19">
                  <c:v>-15.208000000000084</c:v>
                </c:pt>
                <c:pt idx="20">
                  <c:v>-15.430000000000064</c:v>
                </c:pt>
                <c:pt idx="21">
                  <c:v>-15.642000000000053</c:v>
                </c:pt>
                <c:pt idx="22">
                  <c:v>-15.864000000000033</c:v>
                </c:pt>
                <c:pt idx="23">
                  <c:v>-16.045000000000073</c:v>
                </c:pt>
                <c:pt idx="24">
                  <c:v>-16.227000000000089</c:v>
                </c:pt>
                <c:pt idx="25">
                  <c:v>-16.397999999999911</c:v>
                </c:pt>
                <c:pt idx="26">
                  <c:v>-16.548999999999978</c:v>
                </c:pt>
                <c:pt idx="27">
                  <c:v>-16.711000000000013</c:v>
                </c:pt>
                <c:pt idx="28">
                  <c:v>-16.822000000000116</c:v>
                </c:pt>
                <c:pt idx="29">
                  <c:v>-16.942999999999984</c:v>
                </c:pt>
                <c:pt idx="30">
                  <c:v>-17.074000000000069</c:v>
                </c:pt>
                <c:pt idx="31">
                  <c:v>-17.194999999999936</c:v>
                </c:pt>
                <c:pt idx="32">
                  <c:v>-17.297000000000025</c:v>
                </c:pt>
                <c:pt idx="33">
                  <c:v>-17.406999999999925</c:v>
                </c:pt>
                <c:pt idx="34">
                  <c:v>-17.488000000000056</c:v>
                </c:pt>
                <c:pt idx="35">
                  <c:v>-17.587999999999965</c:v>
                </c:pt>
                <c:pt idx="36">
                  <c:v>-17.769000000000005</c:v>
                </c:pt>
                <c:pt idx="37">
                  <c:v>-17.932000000000016</c:v>
                </c:pt>
                <c:pt idx="38">
                  <c:v>-18.062000000000126</c:v>
                </c:pt>
                <c:pt idx="39">
                  <c:v>-18.213999999999942</c:v>
                </c:pt>
                <c:pt idx="40">
                  <c:v>-18.336000000000013</c:v>
                </c:pt>
                <c:pt idx="41">
                  <c:v>-18.457000000000107</c:v>
                </c:pt>
                <c:pt idx="42">
                  <c:v>-18.577999999999975</c:v>
                </c:pt>
                <c:pt idx="43">
                  <c:v>-18.629000000000133</c:v>
                </c:pt>
                <c:pt idx="44">
                  <c:v>-18.740999999999985</c:v>
                </c:pt>
                <c:pt idx="45">
                  <c:v>-18.86200000000008</c:v>
                </c:pt>
                <c:pt idx="46">
                  <c:v>-18.963999999999942</c:v>
                </c:pt>
                <c:pt idx="47">
                  <c:v>-19.064000000000078</c:v>
                </c:pt>
                <c:pt idx="48">
                  <c:v>-19.206000000000131</c:v>
                </c:pt>
                <c:pt idx="49">
                  <c:v>-19.298000000000002</c:v>
                </c:pt>
                <c:pt idx="50">
                  <c:v>-19.389000000000124</c:v>
                </c:pt>
                <c:pt idx="51">
                  <c:v>-19.470000000000027</c:v>
                </c:pt>
                <c:pt idx="52">
                  <c:v>-19.579999999999927</c:v>
                </c:pt>
                <c:pt idx="53">
                  <c:v>-19.682999999999993</c:v>
                </c:pt>
                <c:pt idx="54">
                  <c:v>-19.752999999999929</c:v>
                </c:pt>
                <c:pt idx="55">
                  <c:v>-19.823000000000093</c:v>
                </c:pt>
                <c:pt idx="56">
                  <c:v>-19.894999999999982</c:v>
                </c:pt>
                <c:pt idx="57">
                  <c:v>-19.985000000000127</c:v>
                </c:pt>
                <c:pt idx="58">
                  <c:v>-20.045000000000073</c:v>
                </c:pt>
                <c:pt idx="59">
                  <c:v>-20.115000000000009</c:v>
                </c:pt>
                <c:pt idx="60">
                  <c:v>-20.184999999999945</c:v>
                </c:pt>
                <c:pt idx="61">
                  <c:v>-20.255000000000109</c:v>
                </c:pt>
                <c:pt idx="62">
                  <c:v>-20.304000000000087</c:v>
                </c:pt>
                <c:pt idx="63">
                  <c:v>-20.374000000000024</c:v>
                </c:pt>
                <c:pt idx="64">
                  <c:v>-20.423999999999978</c:v>
                </c:pt>
                <c:pt idx="65">
                  <c:v>-20.492999999999938</c:v>
                </c:pt>
                <c:pt idx="66">
                  <c:v>-20.531999999999925</c:v>
                </c:pt>
                <c:pt idx="67">
                  <c:v>-20.601000000000113</c:v>
                </c:pt>
                <c:pt idx="68">
                  <c:v>-20.671000000000049</c:v>
                </c:pt>
                <c:pt idx="69">
                  <c:v>-20.698000000000093</c:v>
                </c:pt>
                <c:pt idx="70">
                  <c:v>-20.747000000000071</c:v>
                </c:pt>
                <c:pt idx="71">
                  <c:v>-20.776000000000067</c:v>
                </c:pt>
                <c:pt idx="72">
                  <c:v>-20.825000000000045</c:v>
                </c:pt>
                <c:pt idx="73">
                  <c:v>-20.882000000000062</c:v>
                </c:pt>
                <c:pt idx="74">
                  <c:v>-20.919000000000096</c:v>
                </c:pt>
                <c:pt idx="75">
                  <c:v>-20.958000000000084</c:v>
                </c:pt>
                <c:pt idx="76">
                  <c:v>-20.997000000000071</c:v>
                </c:pt>
                <c:pt idx="77">
                  <c:v>-21.044000000000096</c:v>
                </c:pt>
                <c:pt idx="78">
                  <c:v>-21.083000000000084</c:v>
                </c:pt>
                <c:pt idx="79">
                  <c:v>-21.11200000000008</c:v>
                </c:pt>
                <c:pt idx="80">
                  <c:v>-21.152000000000044</c:v>
                </c:pt>
                <c:pt idx="81">
                  <c:v>-21.18100000000004</c:v>
                </c:pt>
                <c:pt idx="82">
                  <c:v>-21.210000000000036</c:v>
                </c:pt>
                <c:pt idx="83">
                  <c:v>-21.231999999999971</c:v>
                </c:pt>
                <c:pt idx="84">
                  <c:v>-21.272999999999911</c:v>
                </c:pt>
                <c:pt idx="85">
                  <c:v>-21.30600000000004</c:v>
                </c:pt>
                <c:pt idx="86">
                  <c:v>-21.329999999999927</c:v>
                </c:pt>
                <c:pt idx="87">
                  <c:v>-21.354000000000042</c:v>
                </c:pt>
                <c:pt idx="88">
                  <c:v>-21.368999999999915</c:v>
                </c:pt>
                <c:pt idx="89">
                  <c:v>-21.403999999999996</c:v>
                </c:pt>
                <c:pt idx="90">
                  <c:v>-21.421000000000049</c:v>
                </c:pt>
                <c:pt idx="91">
                  <c:v>-21.437000000000126</c:v>
                </c:pt>
                <c:pt idx="92">
                  <c:v>-21.451999999999998</c:v>
                </c:pt>
                <c:pt idx="93">
                  <c:v>-21.468000000000075</c:v>
                </c:pt>
                <c:pt idx="94">
                  <c:v>-21.482999999999947</c:v>
                </c:pt>
                <c:pt idx="95">
                  <c:v>-21.479000000000042</c:v>
                </c:pt>
                <c:pt idx="96">
                  <c:v>-21.534000000000106</c:v>
                </c:pt>
                <c:pt idx="97">
                  <c:v>-21.519999999999982</c:v>
                </c:pt>
                <c:pt idx="98">
                  <c:v>-21.565000000000055</c:v>
                </c:pt>
                <c:pt idx="99">
                  <c:v>-21.54099999999994</c:v>
                </c:pt>
              </c:numCache>
            </c:numRef>
          </c:yVal>
          <c:smooth val="1"/>
          <c:extLst>
            <c:ext xmlns:c16="http://schemas.microsoft.com/office/drawing/2014/chart" uri="{C3380CC4-5D6E-409C-BE32-E72D297353CC}">
              <c16:uniqueId val="{00000002-FCC7-41FE-B3F9-862372226C02}"/>
            </c:ext>
          </c:extLst>
        </c:ser>
        <c:ser>
          <c:idx val="3"/>
          <c:order val="3"/>
          <c:tx>
            <c:strRef>
              <c:f>GG1_Druckkurve!$U$8</c:f>
              <c:strCache>
                <c:ptCount val="1"/>
                <c:pt idx="0">
                  <c:v>Pressure [Pa]</c:v>
                </c:pt>
              </c:strCache>
            </c:strRef>
          </c:tx>
          <c:spPr>
            <a:ln w="28575" cap="rnd">
              <a:solidFill>
                <a:schemeClr val="accent1">
                  <a:shade val="73000"/>
                </a:schemeClr>
              </a:solidFill>
              <a:round/>
            </a:ln>
            <a:effectLst/>
          </c:spPr>
          <c:marker>
            <c:symbol val="none"/>
          </c:marker>
          <c:xVal>
            <c:numRef>
              <c:f>GG1_Druckkurve!$Q$9:$Q$118</c:f>
              <c:numCache>
                <c:formatCode>General</c:formatCode>
                <c:ptCount val="110"/>
                <c:pt idx="0">
                  <c:v>20</c:v>
                </c:pt>
                <c:pt idx="1">
                  <c:v>30</c:v>
                </c:pt>
                <c:pt idx="2">
                  <c:v>40</c:v>
                </c:pt>
                <c:pt idx="3">
                  <c:v>50</c:v>
                </c:pt>
                <c:pt idx="4">
                  <c:v>60</c:v>
                </c:pt>
                <c:pt idx="5">
                  <c:v>70</c:v>
                </c:pt>
                <c:pt idx="6">
                  <c:v>80</c:v>
                </c:pt>
                <c:pt idx="7">
                  <c:v>90</c:v>
                </c:pt>
                <c:pt idx="8">
                  <c:v>100</c:v>
                </c:pt>
                <c:pt idx="9">
                  <c:v>110</c:v>
                </c:pt>
                <c:pt idx="10">
                  <c:v>120</c:v>
                </c:pt>
                <c:pt idx="11">
                  <c:v>130</c:v>
                </c:pt>
                <c:pt idx="12">
                  <c:v>140</c:v>
                </c:pt>
                <c:pt idx="13">
                  <c:v>150</c:v>
                </c:pt>
                <c:pt idx="14">
                  <c:v>160</c:v>
                </c:pt>
                <c:pt idx="15">
                  <c:v>170</c:v>
                </c:pt>
                <c:pt idx="16">
                  <c:v>180</c:v>
                </c:pt>
                <c:pt idx="17">
                  <c:v>190</c:v>
                </c:pt>
                <c:pt idx="18">
                  <c:v>200</c:v>
                </c:pt>
                <c:pt idx="19">
                  <c:v>210</c:v>
                </c:pt>
                <c:pt idx="20">
                  <c:v>220</c:v>
                </c:pt>
                <c:pt idx="21">
                  <c:v>230</c:v>
                </c:pt>
                <c:pt idx="22">
                  <c:v>240</c:v>
                </c:pt>
                <c:pt idx="23">
                  <c:v>250</c:v>
                </c:pt>
                <c:pt idx="24">
                  <c:v>260</c:v>
                </c:pt>
                <c:pt idx="25">
                  <c:v>270</c:v>
                </c:pt>
                <c:pt idx="26">
                  <c:v>280</c:v>
                </c:pt>
                <c:pt idx="27">
                  <c:v>290</c:v>
                </c:pt>
                <c:pt idx="28">
                  <c:v>300</c:v>
                </c:pt>
                <c:pt idx="29">
                  <c:v>310</c:v>
                </c:pt>
                <c:pt idx="30">
                  <c:v>320</c:v>
                </c:pt>
                <c:pt idx="31">
                  <c:v>330</c:v>
                </c:pt>
                <c:pt idx="32">
                  <c:v>340</c:v>
                </c:pt>
                <c:pt idx="33">
                  <c:v>350</c:v>
                </c:pt>
                <c:pt idx="34">
                  <c:v>360</c:v>
                </c:pt>
                <c:pt idx="35">
                  <c:v>370</c:v>
                </c:pt>
                <c:pt idx="36">
                  <c:v>390</c:v>
                </c:pt>
                <c:pt idx="37">
                  <c:v>410</c:v>
                </c:pt>
                <c:pt idx="38">
                  <c:v>430</c:v>
                </c:pt>
                <c:pt idx="39">
                  <c:v>450</c:v>
                </c:pt>
                <c:pt idx="40">
                  <c:v>470</c:v>
                </c:pt>
                <c:pt idx="41">
                  <c:v>490</c:v>
                </c:pt>
                <c:pt idx="42">
                  <c:v>510</c:v>
                </c:pt>
                <c:pt idx="43">
                  <c:v>530</c:v>
                </c:pt>
                <c:pt idx="44">
                  <c:v>550</c:v>
                </c:pt>
                <c:pt idx="45">
                  <c:v>580</c:v>
                </c:pt>
                <c:pt idx="46">
                  <c:v>610</c:v>
                </c:pt>
                <c:pt idx="47">
                  <c:v>640</c:v>
                </c:pt>
                <c:pt idx="48">
                  <c:v>680</c:v>
                </c:pt>
                <c:pt idx="49">
                  <c:v>710</c:v>
                </c:pt>
                <c:pt idx="50">
                  <c:v>750</c:v>
                </c:pt>
                <c:pt idx="51">
                  <c:v>790</c:v>
                </c:pt>
                <c:pt idx="52">
                  <c:v>830</c:v>
                </c:pt>
                <c:pt idx="53">
                  <c:v>880</c:v>
                </c:pt>
                <c:pt idx="54">
                  <c:v>920</c:v>
                </c:pt>
                <c:pt idx="55">
                  <c:v>970</c:v>
                </c:pt>
                <c:pt idx="56">
                  <c:v>1020</c:v>
                </c:pt>
                <c:pt idx="57">
                  <c:v>1070</c:v>
                </c:pt>
                <c:pt idx="58">
                  <c:v>1130</c:v>
                </c:pt>
                <c:pt idx="59">
                  <c:v>1180</c:v>
                </c:pt>
                <c:pt idx="60">
                  <c:v>1240</c:v>
                </c:pt>
                <c:pt idx="61">
                  <c:v>1310</c:v>
                </c:pt>
                <c:pt idx="62">
                  <c:v>1380</c:v>
                </c:pt>
                <c:pt idx="63">
                  <c:v>1450</c:v>
                </c:pt>
                <c:pt idx="64">
                  <c:v>1520</c:v>
                </c:pt>
                <c:pt idx="65">
                  <c:v>1600</c:v>
                </c:pt>
                <c:pt idx="66">
                  <c:v>1680</c:v>
                </c:pt>
                <c:pt idx="67">
                  <c:v>1770</c:v>
                </c:pt>
                <c:pt idx="68">
                  <c:v>1860</c:v>
                </c:pt>
                <c:pt idx="69">
                  <c:v>1950</c:v>
                </c:pt>
                <c:pt idx="70">
                  <c:v>2050</c:v>
                </c:pt>
                <c:pt idx="71">
                  <c:v>2150</c:v>
                </c:pt>
                <c:pt idx="72">
                  <c:v>2260</c:v>
                </c:pt>
                <c:pt idx="73">
                  <c:v>2380</c:v>
                </c:pt>
                <c:pt idx="74">
                  <c:v>2500</c:v>
                </c:pt>
                <c:pt idx="75">
                  <c:v>2620</c:v>
                </c:pt>
                <c:pt idx="76">
                  <c:v>2760</c:v>
                </c:pt>
                <c:pt idx="77">
                  <c:v>2900</c:v>
                </c:pt>
                <c:pt idx="78">
                  <c:v>3040</c:v>
                </c:pt>
                <c:pt idx="79">
                  <c:v>3200</c:v>
                </c:pt>
                <c:pt idx="80">
                  <c:v>3360</c:v>
                </c:pt>
                <c:pt idx="81">
                  <c:v>3530</c:v>
                </c:pt>
                <c:pt idx="82">
                  <c:v>3710</c:v>
                </c:pt>
                <c:pt idx="83">
                  <c:v>3890</c:v>
                </c:pt>
                <c:pt idx="84">
                  <c:v>4090</c:v>
                </c:pt>
                <c:pt idx="85">
                  <c:v>4290</c:v>
                </c:pt>
                <c:pt idx="86">
                  <c:v>4510</c:v>
                </c:pt>
                <c:pt idx="87">
                  <c:v>4740</c:v>
                </c:pt>
                <c:pt idx="88">
                  <c:v>4980</c:v>
                </c:pt>
                <c:pt idx="89">
                  <c:v>5230</c:v>
                </c:pt>
                <c:pt idx="90">
                  <c:v>5490</c:v>
                </c:pt>
                <c:pt idx="91">
                  <c:v>5770</c:v>
                </c:pt>
                <c:pt idx="92">
                  <c:v>6060</c:v>
                </c:pt>
                <c:pt idx="93">
                  <c:v>6360</c:v>
                </c:pt>
                <c:pt idx="94">
                  <c:v>6680</c:v>
                </c:pt>
                <c:pt idx="95">
                  <c:v>7020</c:v>
                </c:pt>
                <c:pt idx="96">
                  <c:v>7370</c:v>
                </c:pt>
                <c:pt idx="97">
                  <c:v>7740</c:v>
                </c:pt>
                <c:pt idx="98">
                  <c:v>8130</c:v>
                </c:pt>
                <c:pt idx="99">
                  <c:v>8540</c:v>
                </c:pt>
                <c:pt idx="100">
                  <c:v>8960</c:v>
                </c:pt>
                <c:pt idx="101">
                  <c:v>9410</c:v>
                </c:pt>
                <c:pt idx="102">
                  <c:v>9890</c:v>
                </c:pt>
                <c:pt idx="103">
                  <c:v>10380</c:v>
                </c:pt>
                <c:pt idx="104">
                  <c:v>10900</c:v>
                </c:pt>
                <c:pt idx="105">
                  <c:v>11450</c:v>
                </c:pt>
                <c:pt idx="106">
                  <c:v>12020</c:v>
                </c:pt>
                <c:pt idx="107">
                  <c:v>12630</c:v>
                </c:pt>
                <c:pt idx="108">
                  <c:v>13260</c:v>
                </c:pt>
                <c:pt idx="109">
                  <c:v>13920</c:v>
                </c:pt>
              </c:numCache>
            </c:numRef>
          </c:xVal>
          <c:yVal>
            <c:numRef>
              <c:f>GG1_Druckkurve!$U$9:$U$118</c:f>
              <c:numCache>
                <c:formatCode>0.0</c:formatCode>
                <c:ptCount val="110"/>
                <c:pt idx="0">
                  <c:v>0</c:v>
                </c:pt>
                <c:pt idx="1">
                  <c:v>-2.1929999999999836</c:v>
                </c:pt>
                <c:pt idx="2">
                  <c:v>-3.8130000000001019</c:v>
                </c:pt>
                <c:pt idx="3">
                  <c:v>-5.2619999999999436</c:v>
                </c:pt>
                <c:pt idx="4">
                  <c:v>-6.446999999999889</c:v>
                </c:pt>
                <c:pt idx="5">
                  <c:v>-7.5909999999998945</c:v>
                </c:pt>
                <c:pt idx="6">
                  <c:v>-8.5380000000000109</c:v>
                </c:pt>
                <c:pt idx="7">
                  <c:v>-9.4049999999999727</c:v>
                </c:pt>
                <c:pt idx="8">
                  <c:v>-10.143000000000029</c:v>
                </c:pt>
                <c:pt idx="9">
                  <c:v>-10.798000000000002</c:v>
                </c:pt>
                <c:pt idx="10">
                  <c:v>-11.410000000000082</c:v>
                </c:pt>
                <c:pt idx="11">
                  <c:v>-11.940000000000055</c:v>
                </c:pt>
                <c:pt idx="12">
                  <c:v>-12.405999999999949</c:v>
                </c:pt>
                <c:pt idx="13">
                  <c:v>-12.843000000000075</c:v>
                </c:pt>
                <c:pt idx="14">
                  <c:v>-13.238000000000056</c:v>
                </c:pt>
                <c:pt idx="15">
                  <c:v>-13.573000000000093</c:v>
                </c:pt>
                <c:pt idx="16">
                  <c:v>-13.877999999999929</c:v>
                </c:pt>
                <c:pt idx="17">
                  <c:v>-14.150000000000091</c:v>
                </c:pt>
                <c:pt idx="18">
                  <c:v>-14.413999999999987</c:v>
                </c:pt>
                <c:pt idx="19">
                  <c:v>-14.656999999999925</c:v>
                </c:pt>
                <c:pt idx="20">
                  <c:v>-14.878999999999905</c:v>
                </c:pt>
                <c:pt idx="21">
                  <c:v>-15.080999999999904</c:v>
                </c:pt>
                <c:pt idx="22">
                  <c:v>-15.294000000000096</c:v>
                </c:pt>
                <c:pt idx="23">
                  <c:v>-15.455999999999904</c:v>
                </c:pt>
                <c:pt idx="24">
                  <c:v>-15.636999999999944</c:v>
                </c:pt>
                <c:pt idx="25">
                  <c:v>-15.779999999999973</c:v>
                </c:pt>
                <c:pt idx="26">
                  <c:v>-15.911000000000058</c:v>
                </c:pt>
                <c:pt idx="27">
                  <c:v>-16.041999999999916</c:v>
                </c:pt>
                <c:pt idx="28">
                  <c:v>-16.173000000000002</c:v>
                </c:pt>
                <c:pt idx="29">
                  <c:v>-16.325000000000045</c:v>
                </c:pt>
                <c:pt idx="30">
                  <c:v>-16.41599999999994</c:v>
                </c:pt>
                <c:pt idx="31">
                  <c:v>-16.506000000000085</c:v>
                </c:pt>
                <c:pt idx="32">
                  <c:v>-16.63799999999992</c:v>
                </c:pt>
                <c:pt idx="33">
                  <c:v>-16.739000000000033</c:v>
                </c:pt>
                <c:pt idx="34">
                  <c:v>-16.820999999999913</c:v>
                </c:pt>
                <c:pt idx="35">
                  <c:v>-16.922000000000025</c:v>
                </c:pt>
                <c:pt idx="36">
                  <c:v>-17.074000000000069</c:v>
                </c:pt>
                <c:pt idx="37">
                  <c:v>-17.236000000000104</c:v>
                </c:pt>
                <c:pt idx="38">
                  <c:v>-17.376999999999953</c:v>
                </c:pt>
                <c:pt idx="39">
                  <c:v>-17.509000000000015</c:v>
                </c:pt>
                <c:pt idx="40">
                  <c:v>-17.6099999999999</c:v>
                </c:pt>
                <c:pt idx="41">
                  <c:v>-17.711999999999989</c:v>
                </c:pt>
                <c:pt idx="42">
                  <c:v>-17.814000000000078</c:v>
                </c:pt>
                <c:pt idx="43">
                  <c:v>-17.925999999999931</c:v>
                </c:pt>
                <c:pt idx="44">
                  <c:v>-17.98700000000008</c:v>
                </c:pt>
                <c:pt idx="45">
                  <c:v>-18.128999999999905</c:v>
                </c:pt>
                <c:pt idx="46">
                  <c:v>-18.241999999999962</c:v>
                </c:pt>
                <c:pt idx="47">
                  <c:v>-18.344000000000051</c:v>
                </c:pt>
                <c:pt idx="48">
                  <c:v>-18.467000000000098</c:v>
                </c:pt>
                <c:pt idx="49">
                  <c:v>-18.559999999999945</c:v>
                </c:pt>
                <c:pt idx="50">
                  <c:v>-18.692999999999984</c:v>
                </c:pt>
                <c:pt idx="51">
                  <c:v>-18.746000000000095</c:v>
                </c:pt>
                <c:pt idx="52">
                  <c:v>-18.858999999999924</c:v>
                </c:pt>
                <c:pt idx="53">
                  <c:v>-18.93100000000004</c:v>
                </c:pt>
                <c:pt idx="54">
                  <c:v>-19.013999999999896</c:v>
                </c:pt>
                <c:pt idx="55">
                  <c:v>-19.086999999999989</c:v>
                </c:pt>
                <c:pt idx="56">
                  <c:v>-19.179000000000087</c:v>
                </c:pt>
                <c:pt idx="57">
                  <c:v>-19.259999999999991</c:v>
                </c:pt>
                <c:pt idx="58">
                  <c:v>-19.353000000000065</c:v>
                </c:pt>
                <c:pt idx="59">
                  <c:v>-19.403999999999996</c:v>
                </c:pt>
                <c:pt idx="60">
                  <c:v>-19.476000000000113</c:v>
                </c:pt>
                <c:pt idx="61">
                  <c:v>-19.537000000000035</c:v>
                </c:pt>
                <c:pt idx="62">
                  <c:v>-19.606999999999971</c:v>
                </c:pt>
                <c:pt idx="63">
                  <c:v>-19.638999999999896</c:v>
                </c:pt>
                <c:pt idx="64">
                  <c:v>-19.690000000000055</c:v>
                </c:pt>
                <c:pt idx="65">
                  <c:v>-19.769999999999982</c:v>
                </c:pt>
                <c:pt idx="66">
                  <c:v>-19.800999999999931</c:v>
                </c:pt>
                <c:pt idx="67">
                  <c:v>-19.891000000000076</c:v>
                </c:pt>
                <c:pt idx="68">
                  <c:v>-19.932000000000016</c:v>
                </c:pt>
                <c:pt idx="69">
                  <c:v>-19.982999999999947</c:v>
                </c:pt>
                <c:pt idx="70">
                  <c:v>-20.002999999999929</c:v>
                </c:pt>
                <c:pt idx="71">
                  <c:v>-20.063000000000102</c:v>
                </c:pt>
                <c:pt idx="72">
                  <c:v>-20.123000000000047</c:v>
                </c:pt>
                <c:pt idx="73">
                  <c:v>-20.144000000000005</c:v>
                </c:pt>
                <c:pt idx="74">
                  <c:v>-20.205999999999904</c:v>
                </c:pt>
                <c:pt idx="75">
                  <c:v>-20.256000000000085</c:v>
                </c:pt>
                <c:pt idx="76">
                  <c:v>-20.298000000000002</c:v>
                </c:pt>
                <c:pt idx="77">
                  <c:v>-20.319999999999936</c:v>
                </c:pt>
                <c:pt idx="78">
                  <c:v>-20.391000000000076</c:v>
                </c:pt>
                <c:pt idx="79">
                  <c:v>-20.413999999999987</c:v>
                </c:pt>
                <c:pt idx="80">
                  <c:v>-20.458000000000084</c:v>
                </c:pt>
                <c:pt idx="81">
                  <c:v>-20.511999999999944</c:v>
                </c:pt>
                <c:pt idx="82">
                  <c:v>-20.557000000000016</c:v>
                </c:pt>
                <c:pt idx="83">
                  <c:v>-20.551999999999907</c:v>
                </c:pt>
                <c:pt idx="84">
                  <c:v>-20.628999999999905</c:v>
                </c:pt>
                <c:pt idx="85">
                  <c:v>-20.634999999999991</c:v>
                </c:pt>
                <c:pt idx="86">
                  <c:v>-20.703999999999951</c:v>
                </c:pt>
                <c:pt idx="87">
                  <c:v>-20.731999999999971</c:v>
                </c:pt>
                <c:pt idx="88">
                  <c:v>-20.761999999999944</c:v>
                </c:pt>
                <c:pt idx="89">
                  <c:v>-20.801999999999907</c:v>
                </c:pt>
                <c:pt idx="90">
                  <c:v>-20.840999999999894</c:v>
                </c:pt>
                <c:pt idx="91">
                  <c:v>-20.849999999999909</c:v>
                </c:pt>
                <c:pt idx="92">
                  <c:v>-20.848999999999933</c:v>
                </c:pt>
                <c:pt idx="93">
                  <c:v>-20.88799999999992</c:v>
                </c:pt>
                <c:pt idx="94">
                  <c:v>-20.926999999999907</c:v>
                </c:pt>
                <c:pt idx="95">
                  <c:v>-20.977000000000089</c:v>
                </c:pt>
                <c:pt idx="96">
                  <c:v>-20.974999999999909</c:v>
                </c:pt>
                <c:pt idx="97">
                  <c:v>-21.023999999999887</c:v>
                </c:pt>
                <c:pt idx="98">
                  <c:v>-21.063000000000102</c:v>
                </c:pt>
                <c:pt idx="99">
                  <c:v>-21.064000000000078</c:v>
                </c:pt>
              </c:numCache>
            </c:numRef>
          </c:yVal>
          <c:smooth val="1"/>
          <c:extLst>
            <c:ext xmlns:c16="http://schemas.microsoft.com/office/drawing/2014/chart" uri="{C3380CC4-5D6E-409C-BE32-E72D297353CC}">
              <c16:uniqueId val="{00000003-FCC7-41FE-B3F9-862372226C02}"/>
            </c:ext>
          </c:extLst>
        </c:ser>
        <c:ser>
          <c:idx val="4"/>
          <c:order val="4"/>
          <c:tx>
            <c:strRef>
              <c:f>GG1_Druckkurve!$V$8</c:f>
              <c:strCache>
                <c:ptCount val="1"/>
                <c:pt idx="0">
                  <c:v>Pressure [Pa]</c:v>
                </c:pt>
              </c:strCache>
            </c:strRef>
          </c:tx>
          <c:spPr>
            <a:ln w="28575" cap="rnd">
              <a:solidFill>
                <a:schemeClr val="accent1">
                  <a:shade val="83000"/>
                </a:schemeClr>
              </a:solidFill>
              <a:round/>
            </a:ln>
            <a:effectLst/>
          </c:spPr>
          <c:marker>
            <c:symbol val="none"/>
          </c:marker>
          <c:xVal>
            <c:numRef>
              <c:f>GG1_Druckkurve!$Q$9:$Q$118</c:f>
              <c:numCache>
                <c:formatCode>General</c:formatCode>
                <c:ptCount val="110"/>
                <c:pt idx="0">
                  <c:v>20</c:v>
                </c:pt>
                <c:pt idx="1">
                  <c:v>30</c:v>
                </c:pt>
                <c:pt idx="2">
                  <c:v>40</c:v>
                </c:pt>
                <c:pt idx="3">
                  <c:v>50</c:v>
                </c:pt>
                <c:pt idx="4">
                  <c:v>60</c:v>
                </c:pt>
                <c:pt idx="5">
                  <c:v>70</c:v>
                </c:pt>
                <c:pt idx="6">
                  <c:v>80</c:v>
                </c:pt>
                <c:pt idx="7">
                  <c:v>90</c:v>
                </c:pt>
                <c:pt idx="8">
                  <c:v>100</c:v>
                </c:pt>
                <c:pt idx="9">
                  <c:v>110</c:v>
                </c:pt>
                <c:pt idx="10">
                  <c:v>120</c:v>
                </c:pt>
                <c:pt idx="11">
                  <c:v>130</c:v>
                </c:pt>
                <c:pt idx="12">
                  <c:v>140</c:v>
                </c:pt>
                <c:pt idx="13">
                  <c:v>150</c:v>
                </c:pt>
                <c:pt idx="14">
                  <c:v>160</c:v>
                </c:pt>
                <c:pt idx="15">
                  <c:v>170</c:v>
                </c:pt>
                <c:pt idx="16">
                  <c:v>180</c:v>
                </c:pt>
                <c:pt idx="17">
                  <c:v>190</c:v>
                </c:pt>
                <c:pt idx="18">
                  <c:v>200</c:v>
                </c:pt>
                <c:pt idx="19">
                  <c:v>210</c:v>
                </c:pt>
                <c:pt idx="20">
                  <c:v>220</c:v>
                </c:pt>
                <c:pt idx="21">
                  <c:v>230</c:v>
                </c:pt>
                <c:pt idx="22">
                  <c:v>240</c:v>
                </c:pt>
                <c:pt idx="23">
                  <c:v>250</c:v>
                </c:pt>
                <c:pt idx="24">
                  <c:v>260</c:v>
                </c:pt>
                <c:pt idx="25">
                  <c:v>270</c:v>
                </c:pt>
                <c:pt idx="26">
                  <c:v>280</c:v>
                </c:pt>
                <c:pt idx="27">
                  <c:v>290</c:v>
                </c:pt>
                <c:pt idx="28">
                  <c:v>300</c:v>
                </c:pt>
                <c:pt idx="29">
                  <c:v>310</c:v>
                </c:pt>
                <c:pt idx="30">
                  <c:v>320</c:v>
                </c:pt>
                <c:pt idx="31">
                  <c:v>330</c:v>
                </c:pt>
                <c:pt idx="32">
                  <c:v>340</c:v>
                </c:pt>
                <c:pt idx="33">
                  <c:v>350</c:v>
                </c:pt>
                <c:pt idx="34">
                  <c:v>360</c:v>
                </c:pt>
                <c:pt idx="35">
                  <c:v>370</c:v>
                </c:pt>
                <c:pt idx="36">
                  <c:v>390</c:v>
                </c:pt>
                <c:pt idx="37">
                  <c:v>410</c:v>
                </c:pt>
                <c:pt idx="38">
                  <c:v>430</c:v>
                </c:pt>
                <c:pt idx="39">
                  <c:v>450</c:v>
                </c:pt>
                <c:pt idx="40">
                  <c:v>470</c:v>
                </c:pt>
                <c:pt idx="41">
                  <c:v>490</c:v>
                </c:pt>
                <c:pt idx="42">
                  <c:v>510</c:v>
                </c:pt>
                <c:pt idx="43">
                  <c:v>530</c:v>
                </c:pt>
                <c:pt idx="44">
                  <c:v>550</c:v>
                </c:pt>
                <c:pt idx="45">
                  <c:v>580</c:v>
                </c:pt>
                <c:pt idx="46">
                  <c:v>610</c:v>
                </c:pt>
                <c:pt idx="47">
                  <c:v>640</c:v>
                </c:pt>
                <c:pt idx="48">
                  <c:v>680</c:v>
                </c:pt>
                <c:pt idx="49">
                  <c:v>710</c:v>
                </c:pt>
                <c:pt idx="50">
                  <c:v>750</c:v>
                </c:pt>
                <c:pt idx="51">
                  <c:v>790</c:v>
                </c:pt>
                <c:pt idx="52">
                  <c:v>830</c:v>
                </c:pt>
                <c:pt idx="53">
                  <c:v>880</c:v>
                </c:pt>
                <c:pt idx="54">
                  <c:v>920</c:v>
                </c:pt>
                <c:pt idx="55">
                  <c:v>970</c:v>
                </c:pt>
                <c:pt idx="56">
                  <c:v>1020</c:v>
                </c:pt>
                <c:pt idx="57">
                  <c:v>1070</c:v>
                </c:pt>
                <c:pt idx="58">
                  <c:v>1130</c:v>
                </c:pt>
                <c:pt idx="59">
                  <c:v>1180</c:v>
                </c:pt>
                <c:pt idx="60">
                  <c:v>1240</c:v>
                </c:pt>
                <c:pt idx="61">
                  <c:v>1310</c:v>
                </c:pt>
                <c:pt idx="62">
                  <c:v>1380</c:v>
                </c:pt>
                <c:pt idx="63">
                  <c:v>1450</c:v>
                </c:pt>
                <c:pt idx="64">
                  <c:v>1520</c:v>
                </c:pt>
                <c:pt idx="65">
                  <c:v>1600</c:v>
                </c:pt>
                <c:pt idx="66">
                  <c:v>1680</c:v>
                </c:pt>
                <c:pt idx="67">
                  <c:v>1770</c:v>
                </c:pt>
                <c:pt idx="68">
                  <c:v>1860</c:v>
                </c:pt>
                <c:pt idx="69">
                  <c:v>1950</c:v>
                </c:pt>
                <c:pt idx="70">
                  <c:v>2050</c:v>
                </c:pt>
                <c:pt idx="71">
                  <c:v>2150</c:v>
                </c:pt>
                <c:pt idx="72">
                  <c:v>2260</c:v>
                </c:pt>
                <c:pt idx="73">
                  <c:v>2380</c:v>
                </c:pt>
                <c:pt idx="74">
                  <c:v>2500</c:v>
                </c:pt>
                <c:pt idx="75">
                  <c:v>2620</c:v>
                </c:pt>
                <c:pt idx="76">
                  <c:v>2760</c:v>
                </c:pt>
                <c:pt idx="77">
                  <c:v>2900</c:v>
                </c:pt>
                <c:pt idx="78">
                  <c:v>3040</c:v>
                </c:pt>
                <c:pt idx="79">
                  <c:v>3200</c:v>
                </c:pt>
                <c:pt idx="80">
                  <c:v>3360</c:v>
                </c:pt>
                <c:pt idx="81">
                  <c:v>3530</c:v>
                </c:pt>
                <c:pt idx="82">
                  <c:v>3710</c:v>
                </c:pt>
                <c:pt idx="83">
                  <c:v>3890</c:v>
                </c:pt>
                <c:pt idx="84">
                  <c:v>4090</c:v>
                </c:pt>
                <c:pt idx="85">
                  <c:v>4290</c:v>
                </c:pt>
                <c:pt idx="86">
                  <c:v>4510</c:v>
                </c:pt>
                <c:pt idx="87">
                  <c:v>4740</c:v>
                </c:pt>
                <c:pt idx="88">
                  <c:v>4980</c:v>
                </c:pt>
                <c:pt idx="89">
                  <c:v>5230</c:v>
                </c:pt>
                <c:pt idx="90">
                  <c:v>5490</c:v>
                </c:pt>
                <c:pt idx="91">
                  <c:v>5770</c:v>
                </c:pt>
                <c:pt idx="92">
                  <c:v>6060</c:v>
                </c:pt>
                <c:pt idx="93">
                  <c:v>6360</c:v>
                </c:pt>
                <c:pt idx="94">
                  <c:v>6680</c:v>
                </c:pt>
                <c:pt idx="95">
                  <c:v>7020</c:v>
                </c:pt>
                <c:pt idx="96">
                  <c:v>7370</c:v>
                </c:pt>
                <c:pt idx="97">
                  <c:v>7740</c:v>
                </c:pt>
                <c:pt idx="98">
                  <c:v>8130</c:v>
                </c:pt>
                <c:pt idx="99">
                  <c:v>8540</c:v>
                </c:pt>
                <c:pt idx="100">
                  <c:v>8960</c:v>
                </c:pt>
                <c:pt idx="101">
                  <c:v>9410</c:v>
                </c:pt>
                <c:pt idx="102">
                  <c:v>9890</c:v>
                </c:pt>
                <c:pt idx="103">
                  <c:v>10380</c:v>
                </c:pt>
                <c:pt idx="104">
                  <c:v>10900</c:v>
                </c:pt>
                <c:pt idx="105">
                  <c:v>11450</c:v>
                </c:pt>
                <c:pt idx="106">
                  <c:v>12020</c:v>
                </c:pt>
                <c:pt idx="107">
                  <c:v>12630</c:v>
                </c:pt>
                <c:pt idx="108">
                  <c:v>13260</c:v>
                </c:pt>
                <c:pt idx="109">
                  <c:v>13920</c:v>
                </c:pt>
              </c:numCache>
            </c:numRef>
          </c:xVal>
          <c:yVal>
            <c:numRef>
              <c:f>GG1_Druckkurve!$V$9:$V$118</c:f>
              <c:numCache>
                <c:formatCode>0.0</c:formatCode>
                <c:ptCount val="110"/>
                <c:pt idx="0">
                  <c:v>0</c:v>
                </c:pt>
                <c:pt idx="1">
                  <c:v>-2.22199999999998</c:v>
                </c:pt>
                <c:pt idx="2">
                  <c:v>-3.9380000000001019</c:v>
                </c:pt>
                <c:pt idx="3">
                  <c:v>-5.3730000000000473</c:v>
                </c:pt>
                <c:pt idx="4">
                  <c:v>-6.6349999999999909</c:v>
                </c:pt>
                <c:pt idx="5">
                  <c:v>-7.7960000000000491</c:v>
                </c:pt>
                <c:pt idx="6">
                  <c:v>-8.8200000000001637</c:v>
                </c:pt>
                <c:pt idx="7">
                  <c:v>-9.7039999999999509</c:v>
                </c:pt>
                <c:pt idx="8">
                  <c:v>-10.500999999999976</c:v>
                </c:pt>
                <c:pt idx="9">
                  <c:v>-11.213999999999942</c:v>
                </c:pt>
                <c:pt idx="10">
                  <c:v>-11.826000000000022</c:v>
                </c:pt>
                <c:pt idx="11">
                  <c:v>-12.393000000000029</c:v>
                </c:pt>
                <c:pt idx="12">
                  <c:v>-12.861000000000104</c:v>
                </c:pt>
                <c:pt idx="13">
                  <c:v>-13.307000000000016</c:v>
                </c:pt>
                <c:pt idx="14">
                  <c:v>-13.692000000000007</c:v>
                </c:pt>
                <c:pt idx="15">
                  <c:v>-14.076999999999998</c:v>
                </c:pt>
                <c:pt idx="16">
                  <c:v>-14.410000000000082</c:v>
                </c:pt>
                <c:pt idx="17">
                  <c:v>-14.713999999999942</c:v>
                </c:pt>
                <c:pt idx="18">
                  <c:v>-15.005000000000109</c:v>
                </c:pt>
                <c:pt idx="19">
                  <c:v>-15.239000000000033</c:v>
                </c:pt>
                <c:pt idx="20">
                  <c:v>-15.442000000000007</c:v>
                </c:pt>
                <c:pt idx="21">
                  <c:v>-15.682999999999993</c:v>
                </c:pt>
                <c:pt idx="22">
                  <c:v>-15.875</c:v>
                </c:pt>
                <c:pt idx="23">
                  <c:v>-16.057999999999993</c:v>
                </c:pt>
                <c:pt idx="24">
                  <c:v>-16.25</c:v>
                </c:pt>
                <c:pt idx="25">
                  <c:v>-16.411000000000058</c:v>
                </c:pt>
                <c:pt idx="26">
                  <c:v>-16.553000000000111</c:v>
                </c:pt>
                <c:pt idx="27">
                  <c:v>-16.703999999999951</c:v>
                </c:pt>
                <c:pt idx="28">
                  <c:v>-16.84699999999998</c:v>
                </c:pt>
                <c:pt idx="29">
                  <c:v>-16.938000000000102</c:v>
                </c:pt>
                <c:pt idx="30">
                  <c:v>-17.087999999999965</c:v>
                </c:pt>
                <c:pt idx="31">
                  <c:v>-17.150000000000091</c:v>
                </c:pt>
                <c:pt idx="32">
                  <c:v>-17.301000000000158</c:v>
                </c:pt>
                <c:pt idx="33">
                  <c:v>-17.383000000000038</c:v>
                </c:pt>
                <c:pt idx="34">
                  <c:v>-17.494000000000142</c:v>
                </c:pt>
                <c:pt idx="35">
                  <c:v>-17.574000000000069</c:v>
                </c:pt>
                <c:pt idx="36">
                  <c:v>-17.756000000000085</c:v>
                </c:pt>
                <c:pt idx="37">
                  <c:v>-17.889000000000124</c:v>
                </c:pt>
                <c:pt idx="38">
                  <c:v>-18.059999999999945</c:v>
                </c:pt>
                <c:pt idx="39">
                  <c:v>-18.172000000000025</c:v>
                </c:pt>
                <c:pt idx="40">
                  <c:v>-18.314000000000078</c:v>
                </c:pt>
                <c:pt idx="41">
                  <c:v>-18.426000000000158</c:v>
                </c:pt>
                <c:pt idx="42">
                  <c:v>-18.507000000000062</c:v>
                </c:pt>
                <c:pt idx="43">
                  <c:v>-18.617999999999938</c:v>
                </c:pt>
                <c:pt idx="44">
                  <c:v>-18.690000000000055</c:v>
                </c:pt>
                <c:pt idx="45">
                  <c:v>-18.833000000000084</c:v>
                </c:pt>
                <c:pt idx="46">
                  <c:v>-18.924999999999955</c:v>
                </c:pt>
                <c:pt idx="47">
                  <c:v>-19.038000000000011</c:v>
                </c:pt>
                <c:pt idx="48">
                  <c:v>-19.171000000000049</c:v>
                </c:pt>
                <c:pt idx="49">
                  <c:v>-19.244000000000142</c:v>
                </c:pt>
                <c:pt idx="50">
                  <c:v>-19.376999999999953</c:v>
                </c:pt>
                <c:pt idx="51">
                  <c:v>-19.480000000000018</c:v>
                </c:pt>
                <c:pt idx="52">
                  <c:v>-19.54099999999994</c:v>
                </c:pt>
                <c:pt idx="53">
                  <c:v>-19.654999999999973</c:v>
                </c:pt>
                <c:pt idx="54">
                  <c:v>-19.697000000000116</c:v>
                </c:pt>
                <c:pt idx="55">
                  <c:v>-19.789999999999964</c:v>
                </c:pt>
                <c:pt idx="56">
                  <c:v>-19.861000000000104</c:v>
                </c:pt>
                <c:pt idx="57">
                  <c:v>-19.94399999999996</c:v>
                </c:pt>
                <c:pt idx="58">
                  <c:v>-20.0150000000001</c:v>
                </c:pt>
                <c:pt idx="59">
                  <c:v>-20.076999999999998</c:v>
                </c:pt>
                <c:pt idx="60">
                  <c:v>-20.138000000000147</c:v>
                </c:pt>
                <c:pt idx="61">
                  <c:v>-20.201000000000022</c:v>
                </c:pt>
                <c:pt idx="62">
                  <c:v>-20.272000000000162</c:v>
                </c:pt>
                <c:pt idx="63">
                  <c:v>-20.344000000000051</c:v>
                </c:pt>
                <c:pt idx="64">
                  <c:v>-20.394999999999982</c:v>
                </c:pt>
                <c:pt idx="65">
                  <c:v>-20.476000000000113</c:v>
                </c:pt>
                <c:pt idx="66">
                  <c:v>-20.507000000000062</c:v>
                </c:pt>
                <c:pt idx="67">
                  <c:v>-20.557999999999993</c:v>
                </c:pt>
                <c:pt idx="68">
                  <c:v>-20.59900000000016</c:v>
                </c:pt>
                <c:pt idx="69">
                  <c:v>-20.619000000000142</c:v>
                </c:pt>
                <c:pt idx="70">
                  <c:v>-20.721000000000004</c:v>
                </c:pt>
                <c:pt idx="71">
                  <c:v>-20.741999999999962</c:v>
                </c:pt>
                <c:pt idx="72">
                  <c:v>-20.812000000000126</c:v>
                </c:pt>
                <c:pt idx="73">
                  <c:v>-20.875</c:v>
                </c:pt>
                <c:pt idx="74">
                  <c:v>-20.895999999999958</c:v>
                </c:pt>
                <c:pt idx="75">
                  <c:v>-20.938000000000102</c:v>
                </c:pt>
                <c:pt idx="76">
                  <c:v>-20.980000000000018</c:v>
                </c:pt>
                <c:pt idx="77">
                  <c:v>-21.053000000000111</c:v>
                </c:pt>
                <c:pt idx="78">
                  <c:v>-21.075000000000045</c:v>
                </c:pt>
                <c:pt idx="79">
                  <c:v>-21.109000000000151</c:v>
                </c:pt>
                <c:pt idx="80">
                  <c:v>-21.173000000000002</c:v>
                </c:pt>
                <c:pt idx="81">
                  <c:v>-21.188000000000102</c:v>
                </c:pt>
                <c:pt idx="82">
                  <c:v>-21.225000000000136</c:v>
                </c:pt>
                <c:pt idx="83">
                  <c:v>-21.259999999999991</c:v>
                </c:pt>
                <c:pt idx="84">
                  <c:v>-21.288000000000011</c:v>
                </c:pt>
                <c:pt idx="85">
                  <c:v>-21.30600000000004</c:v>
                </c:pt>
                <c:pt idx="86">
                  <c:v>-21.355999999999995</c:v>
                </c:pt>
                <c:pt idx="87">
                  <c:v>-21.384999999999991</c:v>
                </c:pt>
                <c:pt idx="88">
                  <c:v>-21.426000000000158</c:v>
                </c:pt>
                <c:pt idx="89">
                  <c:v>-21.455000000000155</c:v>
                </c:pt>
                <c:pt idx="90">
                  <c:v>-21.455000000000155</c:v>
                </c:pt>
                <c:pt idx="91">
                  <c:v>-21.524000000000115</c:v>
                </c:pt>
                <c:pt idx="92">
                  <c:v>-21.555000000000064</c:v>
                </c:pt>
                <c:pt idx="93">
                  <c:v>-21.595000000000027</c:v>
                </c:pt>
                <c:pt idx="94">
                  <c:v>-21.594000000000051</c:v>
                </c:pt>
                <c:pt idx="95">
                  <c:v>-21.623000000000047</c:v>
                </c:pt>
                <c:pt idx="96">
                  <c:v>-21.653999999999996</c:v>
                </c:pt>
                <c:pt idx="97">
                  <c:v>-21.692999999999984</c:v>
                </c:pt>
                <c:pt idx="98">
                  <c:v>-21.763000000000147</c:v>
                </c:pt>
                <c:pt idx="99">
                  <c:v>-21.756000000000085</c:v>
                </c:pt>
              </c:numCache>
            </c:numRef>
          </c:yVal>
          <c:smooth val="1"/>
          <c:extLst>
            <c:ext xmlns:c16="http://schemas.microsoft.com/office/drawing/2014/chart" uri="{C3380CC4-5D6E-409C-BE32-E72D297353CC}">
              <c16:uniqueId val="{00000004-FCC7-41FE-B3F9-862372226C02}"/>
            </c:ext>
          </c:extLst>
        </c:ser>
        <c:ser>
          <c:idx val="5"/>
          <c:order val="5"/>
          <c:tx>
            <c:strRef>
              <c:f>GG1_Druckkurve!$W$8</c:f>
              <c:strCache>
                <c:ptCount val="1"/>
                <c:pt idx="0">
                  <c:v>Pressure [Pa]</c:v>
                </c:pt>
              </c:strCache>
            </c:strRef>
          </c:tx>
          <c:spPr>
            <a:ln w="28575" cap="rnd">
              <a:solidFill>
                <a:schemeClr val="accent1">
                  <a:shade val="94000"/>
                </a:schemeClr>
              </a:solidFill>
              <a:round/>
            </a:ln>
            <a:effectLst/>
          </c:spPr>
          <c:marker>
            <c:symbol val="none"/>
          </c:marker>
          <c:xVal>
            <c:numRef>
              <c:f>GG1_Druckkurve!$Q$9:$Q$118</c:f>
              <c:numCache>
                <c:formatCode>General</c:formatCode>
                <c:ptCount val="110"/>
                <c:pt idx="0">
                  <c:v>20</c:v>
                </c:pt>
                <c:pt idx="1">
                  <c:v>30</c:v>
                </c:pt>
                <c:pt idx="2">
                  <c:v>40</c:v>
                </c:pt>
                <c:pt idx="3">
                  <c:v>50</c:v>
                </c:pt>
                <c:pt idx="4">
                  <c:v>60</c:v>
                </c:pt>
                <c:pt idx="5">
                  <c:v>70</c:v>
                </c:pt>
                <c:pt idx="6">
                  <c:v>80</c:v>
                </c:pt>
                <c:pt idx="7">
                  <c:v>90</c:v>
                </c:pt>
                <c:pt idx="8">
                  <c:v>100</c:v>
                </c:pt>
                <c:pt idx="9">
                  <c:v>110</c:v>
                </c:pt>
                <c:pt idx="10">
                  <c:v>120</c:v>
                </c:pt>
                <c:pt idx="11">
                  <c:v>130</c:v>
                </c:pt>
                <c:pt idx="12">
                  <c:v>140</c:v>
                </c:pt>
                <c:pt idx="13">
                  <c:v>150</c:v>
                </c:pt>
                <c:pt idx="14">
                  <c:v>160</c:v>
                </c:pt>
                <c:pt idx="15">
                  <c:v>170</c:v>
                </c:pt>
                <c:pt idx="16">
                  <c:v>180</c:v>
                </c:pt>
                <c:pt idx="17">
                  <c:v>190</c:v>
                </c:pt>
                <c:pt idx="18">
                  <c:v>200</c:v>
                </c:pt>
                <c:pt idx="19">
                  <c:v>210</c:v>
                </c:pt>
                <c:pt idx="20">
                  <c:v>220</c:v>
                </c:pt>
                <c:pt idx="21">
                  <c:v>230</c:v>
                </c:pt>
                <c:pt idx="22">
                  <c:v>240</c:v>
                </c:pt>
                <c:pt idx="23">
                  <c:v>250</c:v>
                </c:pt>
                <c:pt idx="24">
                  <c:v>260</c:v>
                </c:pt>
                <c:pt idx="25">
                  <c:v>270</c:v>
                </c:pt>
                <c:pt idx="26">
                  <c:v>280</c:v>
                </c:pt>
                <c:pt idx="27">
                  <c:v>290</c:v>
                </c:pt>
                <c:pt idx="28">
                  <c:v>300</c:v>
                </c:pt>
                <c:pt idx="29">
                  <c:v>310</c:v>
                </c:pt>
                <c:pt idx="30">
                  <c:v>320</c:v>
                </c:pt>
                <c:pt idx="31">
                  <c:v>330</c:v>
                </c:pt>
                <c:pt idx="32">
                  <c:v>340</c:v>
                </c:pt>
                <c:pt idx="33">
                  <c:v>350</c:v>
                </c:pt>
                <c:pt idx="34">
                  <c:v>360</c:v>
                </c:pt>
                <c:pt idx="35">
                  <c:v>370</c:v>
                </c:pt>
                <c:pt idx="36">
                  <c:v>390</c:v>
                </c:pt>
                <c:pt idx="37">
                  <c:v>410</c:v>
                </c:pt>
                <c:pt idx="38">
                  <c:v>430</c:v>
                </c:pt>
                <c:pt idx="39">
                  <c:v>450</c:v>
                </c:pt>
                <c:pt idx="40">
                  <c:v>470</c:v>
                </c:pt>
                <c:pt idx="41">
                  <c:v>490</c:v>
                </c:pt>
                <c:pt idx="42">
                  <c:v>510</c:v>
                </c:pt>
                <c:pt idx="43">
                  <c:v>530</c:v>
                </c:pt>
                <c:pt idx="44">
                  <c:v>550</c:v>
                </c:pt>
                <c:pt idx="45">
                  <c:v>580</c:v>
                </c:pt>
                <c:pt idx="46">
                  <c:v>610</c:v>
                </c:pt>
                <c:pt idx="47">
                  <c:v>640</c:v>
                </c:pt>
                <c:pt idx="48">
                  <c:v>680</c:v>
                </c:pt>
                <c:pt idx="49">
                  <c:v>710</c:v>
                </c:pt>
                <c:pt idx="50">
                  <c:v>750</c:v>
                </c:pt>
                <c:pt idx="51">
                  <c:v>790</c:v>
                </c:pt>
                <c:pt idx="52">
                  <c:v>830</c:v>
                </c:pt>
                <c:pt idx="53">
                  <c:v>880</c:v>
                </c:pt>
                <c:pt idx="54">
                  <c:v>920</c:v>
                </c:pt>
                <c:pt idx="55">
                  <c:v>970</c:v>
                </c:pt>
                <c:pt idx="56">
                  <c:v>1020</c:v>
                </c:pt>
                <c:pt idx="57">
                  <c:v>1070</c:v>
                </c:pt>
                <c:pt idx="58">
                  <c:v>1130</c:v>
                </c:pt>
                <c:pt idx="59">
                  <c:v>1180</c:v>
                </c:pt>
                <c:pt idx="60">
                  <c:v>1240</c:v>
                </c:pt>
                <c:pt idx="61">
                  <c:v>1310</c:v>
                </c:pt>
                <c:pt idx="62">
                  <c:v>1380</c:v>
                </c:pt>
                <c:pt idx="63">
                  <c:v>1450</c:v>
                </c:pt>
                <c:pt idx="64">
                  <c:v>1520</c:v>
                </c:pt>
                <c:pt idx="65">
                  <c:v>1600</c:v>
                </c:pt>
                <c:pt idx="66">
                  <c:v>1680</c:v>
                </c:pt>
                <c:pt idx="67">
                  <c:v>1770</c:v>
                </c:pt>
                <c:pt idx="68">
                  <c:v>1860</c:v>
                </c:pt>
                <c:pt idx="69">
                  <c:v>1950</c:v>
                </c:pt>
                <c:pt idx="70">
                  <c:v>2050</c:v>
                </c:pt>
                <c:pt idx="71">
                  <c:v>2150</c:v>
                </c:pt>
                <c:pt idx="72">
                  <c:v>2260</c:v>
                </c:pt>
                <c:pt idx="73">
                  <c:v>2380</c:v>
                </c:pt>
                <c:pt idx="74">
                  <c:v>2500</c:v>
                </c:pt>
                <c:pt idx="75">
                  <c:v>2620</c:v>
                </c:pt>
                <c:pt idx="76">
                  <c:v>2760</c:v>
                </c:pt>
                <c:pt idx="77">
                  <c:v>2900</c:v>
                </c:pt>
                <c:pt idx="78">
                  <c:v>3040</c:v>
                </c:pt>
                <c:pt idx="79">
                  <c:v>3200</c:v>
                </c:pt>
                <c:pt idx="80">
                  <c:v>3360</c:v>
                </c:pt>
                <c:pt idx="81">
                  <c:v>3530</c:v>
                </c:pt>
                <c:pt idx="82">
                  <c:v>3710</c:v>
                </c:pt>
                <c:pt idx="83">
                  <c:v>3890</c:v>
                </c:pt>
                <c:pt idx="84">
                  <c:v>4090</c:v>
                </c:pt>
                <c:pt idx="85">
                  <c:v>4290</c:v>
                </c:pt>
                <c:pt idx="86">
                  <c:v>4510</c:v>
                </c:pt>
                <c:pt idx="87">
                  <c:v>4740</c:v>
                </c:pt>
                <c:pt idx="88">
                  <c:v>4980</c:v>
                </c:pt>
                <c:pt idx="89">
                  <c:v>5230</c:v>
                </c:pt>
                <c:pt idx="90">
                  <c:v>5490</c:v>
                </c:pt>
                <c:pt idx="91">
                  <c:v>5770</c:v>
                </c:pt>
                <c:pt idx="92">
                  <c:v>6060</c:v>
                </c:pt>
                <c:pt idx="93">
                  <c:v>6360</c:v>
                </c:pt>
                <c:pt idx="94">
                  <c:v>6680</c:v>
                </c:pt>
                <c:pt idx="95">
                  <c:v>7020</c:v>
                </c:pt>
                <c:pt idx="96">
                  <c:v>7370</c:v>
                </c:pt>
                <c:pt idx="97">
                  <c:v>7740</c:v>
                </c:pt>
                <c:pt idx="98">
                  <c:v>8130</c:v>
                </c:pt>
                <c:pt idx="99">
                  <c:v>8540</c:v>
                </c:pt>
                <c:pt idx="100">
                  <c:v>8960</c:v>
                </c:pt>
                <c:pt idx="101">
                  <c:v>9410</c:v>
                </c:pt>
                <c:pt idx="102">
                  <c:v>9890</c:v>
                </c:pt>
                <c:pt idx="103">
                  <c:v>10380</c:v>
                </c:pt>
                <c:pt idx="104">
                  <c:v>10900</c:v>
                </c:pt>
                <c:pt idx="105">
                  <c:v>11450</c:v>
                </c:pt>
                <c:pt idx="106">
                  <c:v>12020</c:v>
                </c:pt>
                <c:pt idx="107">
                  <c:v>12630</c:v>
                </c:pt>
                <c:pt idx="108">
                  <c:v>13260</c:v>
                </c:pt>
                <c:pt idx="109">
                  <c:v>13920</c:v>
                </c:pt>
              </c:numCache>
            </c:numRef>
          </c:xVal>
          <c:yVal>
            <c:numRef>
              <c:f>GG1_Druckkurve!$W$9:$W$118</c:f>
              <c:numCache>
                <c:formatCode>0.0</c:formatCode>
                <c:ptCount val="110"/>
                <c:pt idx="0">
                  <c:v>0</c:v>
                </c:pt>
                <c:pt idx="1">
                  <c:v>-2.2560000000000855</c:v>
                </c:pt>
                <c:pt idx="2">
                  <c:v>-3.9429999999999836</c:v>
                </c:pt>
                <c:pt idx="3">
                  <c:v>-5.4429999999999836</c:v>
                </c:pt>
                <c:pt idx="4">
                  <c:v>-6.7409999999999854</c:v>
                </c:pt>
                <c:pt idx="5">
                  <c:v>-7.9180000000001201</c:v>
                </c:pt>
                <c:pt idx="6">
                  <c:v>-8.9500000000000455</c:v>
                </c:pt>
                <c:pt idx="7">
                  <c:v>-9.8510000000001128</c:v>
                </c:pt>
                <c:pt idx="8">
                  <c:v>-10.658000000000129</c:v>
                </c:pt>
                <c:pt idx="9">
                  <c:v>-11.389000000000124</c:v>
                </c:pt>
                <c:pt idx="10">
                  <c:v>-12.038999999999987</c:v>
                </c:pt>
                <c:pt idx="11">
                  <c:v>-12.596000000000004</c:v>
                </c:pt>
                <c:pt idx="12">
                  <c:v>-13.102000000000089</c:v>
                </c:pt>
                <c:pt idx="13">
                  <c:v>-13.567999999999984</c:v>
                </c:pt>
                <c:pt idx="14">
                  <c:v>-13.972999999999956</c:v>
                </c:pt>
                <c:pt idx="15">
                  <c:v>-14.346000000000004</c:v>
                </c:pt>
                <c:pt idx="16">
                  <c:v>-14.690000000000055</c:v>
                </c:pt>
                <c:pt idx="17">
                  <c:v>-15.012000000000171</c:v>
                </c:pt>
                <c:pt idx="18">
                  <c:v>-15.285000000000082</c:v>
                </c:pt>
                <c:pt idx="19">
                  <c:v>-15.538999999999987</c:v>
                </c:pt>
                <c:pt idx="20">
                  <c:v>-15.779999999999973</c:v>
                </c:pt>
                <c:pt idx="21">
                  <c:v>-16.012000000000171</c:v>
                </c:pt>
                <c:pt idx="22">
                  <c:v>-16.215000000000146</c:v>
                </c:pt>
                <c:pt idx="23">
                  <c:v>-16.397000000000162</c:v>
                </c:pt>
                <c:pt idx="24">
                  <c:v>-16.577999999999975</c:v>
                </c:pt>
                <c:pt idx="25">
                  <c:v>-16.729000000000042</c:v>
                </c:pt>
                <c:pt idx="26">
                  <c:v>-16.910000000000082</c:v>
                </c:pt>
                <c:pt idx="27">
                  <c:v>-17.04300000000012</c:v>
                </c:pt>
                <c:pt idx="28">
                  <c:v>-17.19399999999996</c:v>
                </c:pt>
                <c:pt idx="29">
                  <c:v>-17.315000000000055</c:v>
                </c:pt>
                <c:pt idx="30">
                  <c:v>-17.457000000000107</c:v>
                </c:pt>
                <c:pt idx="31">
                  <c:v>-17.576999999999998</c:v>
                </c:pt>
                <c:pt idx="32">
                  <c:v>-17.678000000000111</c:v>
                </c:pt>
                <c:pt idx="33">
                  <c:v>-17.810000000000173</c:v>
                </c:pt>
                <c:pt idx="34">
                  <c:v>-17.891000000000076</c:v>
                </c:pt>
                <c:pt idx="35">
                  <c:v>-17.980999999999995</c:v>
                </c:pt>
                <c:pt idx="36">
                  <c:v>-18.173000000000002</c:v>
                </c:pt>
                <c:pt idx="37">
                  <c:v>-18.336000000000013</c:v>
                </c:pt>
                <c:pt idx="38">
                  <c:v>-18.458000000000084</c:v>
                </c:pt>
                <c:pt idx="39">
                  <c:v>-18.620000000000118</c:v>
                </c:pt>
                <c:pt idx="40">
                  <c:v>-18.741999999999962</c:v>
                </c:pt>
                <c:pt idx="41">
                  <c:v>-18.823000000000093</c:v>
                </c:pt>
                <c:pt idx="42">
                  <c:v>-18.935000000000173</c:v>
                </c:pt>
                <c:pt idx="43">
                  <c:v>-19.037000000000035</c:v>
                </c:pt>
                <c:pt idx="44">
                  <c:v>-19.149000000000115</c:v>
                </c:pt>
                <c:pt idx="45">
                  <c:v>-19.289999999999964</c:v>
                </c:pt>
                <c:pt idx="46">
                  <c:v>-19.40300000000002</c:v>
                </c:pt>
                <c:pt idx="47">
                  <c:v>-19.5150000000001</c:v>
                </c:pt>
                <c:pt idx="48">
                  <c:v>-19.658000000000129</c:v>
                </c:pt>
                <c:pt idx="49">
                  <c:v>-19.760999999999967</c:v>
                </c:pt>
                <c:pt idx="50">
                  <c:v>-19.843000000000075</c:v>
                </c:pt>
                <c:pt idx="51">
                  <c:v>-19.935000000000173</c:v>
                </c:pt>
                <c:pt idx="52">
                  <c:v>-20.027000000000044</c:v>
                </c:pt>
                <c:pt idx="53">
                  <c:v>-20.1400000000001</c:v>
                </c:pt>
                <c:pt idx="54">
                  <c:v>-20.230999999999995</c:v>
                </c:pt>
                <c:pt idx="55">
                  <c:v>-20.304000000000087</c:v>
                </c:pt>
                <c:pt idx="56">
                  <c:v>-20.387000000000171</c:v>
                </c:pt>
                <c:pt idx="57">
                  <c:v>-20.468000000000075</c:v>
                </c:pt>
                <c:pt idx="58">
                  <c:v>-20.551000000000158</c:v>
                </c:pt>
                <c:pt idx="59">
                  <c:v>-20.613000000000056</c:v>
                </c:pt>
                <c:pt idx="60">
                  <c:v>-20.692999999999984</c:v>
                </c:pt>
                <c:pt idx="61">
                  <c:v>-20.775000000000091</c:v>
                </c:pt>
                <c:pt idx="62">
                  <c:v>-20.836999999999989</c:v>
                </c:pt>
                <c:pt idx="63">
                  <c:v>-20.878000000000156</c:v>
                </c:pt>
                <c:pt idx="64">
                  <c:v>-20.950000000000045</c:v>
                </c:pt>
                <c:pt idx="65">
                  <c:v>-21.029999999999973</c:v>
                </c:pt>
                <c:pt idx="66">
                  <c:v>-21.091000000000122</c:v>
                </c:pt>
                <c:pt idx="67">
                  <c:v>-21.15300000000002</c:v>
                </c:pt>
                <c:pt idx="68">
                  <c:v>-21.234000000000151</c:v>
                </c:pt>
                <c:pt idx="69">
                  <c:v>-21.22400000000016</c:v>
                </c:pt>
                <c:pt idx="70">
                  <c:v>-21.315000000000055</c:v>
                </c:pt>
                <c:pt idx="71">
                  <c:v>-21.34699999999998</c:v>
                </c:pt>
                <c:pt idx="72">
                  <c:v>-21.398000000000138</c:v>
                </c:pt>
                <c:pt idx="73">
                  <c:v>-21.449000000000069</c:v>
                </c:pt>
                <c:pt idx="74">
                  <c:v>-21.481999999999971</c:v>
                </c:pt>
                <c:pt idx="75">
                  <c:v>-21.54300000000012</c:v>
                </c:pt>
                <c:pt idx="76">
                  <c:v>-21.586999999999989</c:v>
                </c:pt>
                <c:pt idx="77">
                  <c:v>-21.630000000000109</c:v>
                </c:pt>
                <c:pt idx="78">
                  <c:v>-21.652000000000044</c:v>
                </c:pt>
                <c:pt idx="79">
                  <c:v>-21.697000000000116</c:v>
                </c:pt>
                <c:pt idx="80">
                  <c:v>-21.72199999999998</c:v>
                </c:pt>
                <c:pt idx="81">
                  <c:v>-21.747000000000071</c:v>
                </c:pt>
                <c:pt idx="82">
                  <c:v>-21.782000000000153</c:v>
                </c:pt>
                <c:pt idx="83">
                  <c:v>-21.830000000000155</c:v>
                </c:pt>
                <c:pt idx="84">
                  <c:v>-21.817999999999984</c:v>
                </c:pt>
                <c:pt idx="85">
                  <c:v>-21.846000000000004</c:v>
                </c:pt>
                <c:pt idx="86">
                  <c:v>-21.855999999999995</c:v>
                </c:pt>
                <c:pt idx="87">
                  <c:v>-21.875</c:v>
                </c:pt>
                <c:pt idx="88">
                  <c:v>-21.936000000000149</c:v>
                </c:pt>
                <c:pt idx="89">
                  <c:v>-21.965000000000146</c:v>
                </c:pt>
                <c:pt idx="90">
                  <c:v>-21.965000000000146</c:v>
                </c:pt>
                <c:pt idx="91">
                  <c:v>-21.965000000000146</c:v>
                </c:pt>
                <c:pt idx="92">
                  <c:v>-21.986000000000104</c:v>
                </c:pt>
                <c:pt idx="93">
                  <c:v>-22.006000000000085</c:v>
                </c:pt>
                <c:pt idx="94">
                  <c:v>-22.0150000000001</c:v>
                </c:pt>
                <c:pt idx="95">
                  <c:v>-22.026000000000067</c:v>
                </c:pt>
                <c:pt idx="96">
                  <c:v>-22.055000000000064</c:v>
                </c:pt>
                <c:pt idx="97">
                  <c:v>-22.054000000000087</c:v>
                </c:pt>
                <c:pt idx="98">
                  <c:v>-22.083000000000084</c:v>
                </c:pt>
                <c:pt idx="99">
                  <c:v>-22.079000000000178</c:v>
                </c:pt>
              </c:numCache>
            </c:numRef>
          </c:yVal>
          <c:smooth val="1"/>
          <c:extLst>
            <c:ext xmlns:c16="http://schemas.microsoft.com/office/drawing/2014/chart" uri="{C3380CC4-5D6E-409C-BE32-E72D297353CC}">
              <c16:uniqueId val="{00000005-FCC7-41FE-B3F9-862372226C02}"/>
            </c:ext>
          </c:extLst>
        </c:ser>
        <c:ser>
          <c:idx val="6"/>
          <c:order val="6"/>
          <c:tx>
            <c:strRef>
              <c:f>GG1_Druckkurve!$X$8</c:f>
              <c:strCache>
                <c:ptCount val="1"/>
                <c:pt idx="0">
                  <c:v>Pressure [Pa]</c:v>
                </c:pt>
              </c:strCache>
            </c:strRef>
          </c:tx>
          <c:spPr>
            <a:ln w="28575" cap="rnd">
              <a:solidFill>
                <a:schemeClr val="accent1">
                  <a:tint val="95000"/>
                </a:schemeClr>
              </a:solidFill>
              <a:round/>
            </a:ln>
            <a:effectLst/>
          </c:spPr>
          <c:marker>
            <c:symbol val="none"/>
          </c:marker>
          <c:xVal>
            <c:numRef>
              <c:f>GG1_Druckkurve!$Q$9:$Q$118</c:f>
              <c:numCache>
                <c:formatCode>General</c:formatCode>
                <c:ptCount val="110"/>
                <c:pt idx="0">
                  <c:v>20</c:v>
                </c:pt>
                <c:pt idx="1">
                  <c:v>30</c:v>
                </c:pt>
                <c:pt idx="2">
                  <c:v>40</c:v>
                </c:pt>
                <c:pt idx="3">
                  <c:v>50</c:v>
                </c:pt>
                <c:pt idx="4">
                  <c:v>60</c:v>
                </c:pt>
                <c:pt idx="5">
                  <c:v>70</c:v>
                </c:pt>
                <c:pt idx="6">
                  <c:v>80</c:v>
                </c:pt>
                <c:pt idx="7">
                  <c:v>90</c:v>
                </c:pt>
                <c:pt idx="8">
                  <c:v>100</c:v>
                </c:pt>
                <c:pt idx="9">
                  <c:v>110</c:v>
                </c:pt>
                <c:pt idx="10">
                  <c:v>120</c:v>
                </c:pt>
                <c:pt idx="11">
                  <c:v>130</c:v>
                </c:pt>
                <c:pt idx="12">
                  <c:v>140</c:v>
                </c:pt>
                <c:pt idx="13">
                  <c:v>150</c:v>
                </c:pt>
                <c:pt idx="14">
                  <c:v>160</c:v>
                </c:pt>
                <c:pt idx="15">
                  <c:v>170</c:v>
                </c:pt>
                <c:pt idx="16">
                  <c:v>180</c:v>
                </c:pt>
                <c:pt idx="17">
                  <c:v>190</c:v>
                </c:pt>
                <c:pt idx="18">
                  <c:v>200</c:v>
                </c:pt>
                <c:pt idx="19">
                  <c:v>210</c:v>
                </c:pt>
                <c:pt idx="20">
                  <c:v>220</c:v>
                </c:pt>
                <c:pt idx="21">
                  <c:v>230</c:v>
                </c:pt>
                <c:pt idx="22">
                  <c:v>240</c:v>
                </c:pt>
                <c:pt idx="23">
                  <c:v>250</c:v>
                </c:pt>
                <c:pt idx="24">
                  <c:v>260</c:v>
                </c:pt>
                <c:pt idx="25">
                  <c:v>270</c:v>
                </c:pt>
                <c:pt idx="26">
                  <c:v>280</c:v>
                </c:pt>
                <c:pt idx="27">
                  <c:v>290</c:v>
                </c:pt>
                <c:pt idx="28">
                  <c:v>300</c:v>
                </c:pt>
                <c:pt idx="29">
                  <c:v>310</c:v>
                </c:pt>
                <c:pt idx="30">
                  <c:v>320</c:v>
                </c:pt>
                <c:pt idx="31">
                  <c:v>330</c:v>
                </c:pt>
                <c:pt idx="32">
                  <c:v>340</c:v>
                </c:pt>
                <c:pt idx="33">
                  <c:v>350</c:v>
                </c:pt>
                <c:pt idx="34">
                  <c:v>360</c:v>
                </c:pt>
                <c:pt idx="35">
                  <c:v>370</c:v>
                </c:pt>
                <c:pt idx="36">
                  <c:v>390</c:v>
                </c:pt>
                <c:pt idx="37">
                  <c:v>410</c:v>
                </c:pt>
                <c:pt idx="38">
                  <c:v>430</c:v>
                </c:pt>
                <c:pt idx="39">
                  <c:v>450</c:v>
                </c:pt>
                <c:pt idx="40">
                  <c:v>470</c:v>
                </c:pt>
                <c:pt idx="41">
                  <c:v>490</c:v>
                </c:pt>
                <c:pt idx="42">
                  <c:v>510</c:v>
                </c:pt>
                <c:pt idx="43">
                  <c:v>530</c:v>
                </c:pt>
                <c:pt idx="44">
                  <c:v>550</c:v>
                </c:pt>
                <c:pt idx="45">
                  <c:v>580</c:v>
                </c:pt>
                <c:pt idx="46">
                  <c:v>610</c:v>
                </c:pt>
                <c:pt idx="47">
                  <c:v>640</c:v>
                </c:pt>
                <c:pt idx="48">
                  <c:v>680</c:v>
                </c:pt>
                <c:pt idx="49">
                  <c:v>710</c:v>
                </c:pt>
                <c:pt idx="50">
                  <c:v>750</c:v>
                </c:pt>
                <c:pt idx="51">
                  <c:v>790</c:v>
                </c:pt>
                <c:pt idx="52">
                  <c:v>830</c:v>
                </c:pt>
                <c:pt idx="53">
                  <c:v>880</c:v>
                </c:pt>
                <c:pt idx="54">
                  <c:v>920</c:v>
                </c:pt>
                <c:pt idx="55">
                  <c:v>970</c:v>
                </c:pt>
                <c:pt idx="56">
                  <c:v>1020</c:v>
                </c:pt>
                <c:pt idx="57">
                  <c:v>1070</c:v>
                </c:pt>
                <c:pt idx="58">
                  <c:v>1130</c:v>
                </c:pt>
                <c:pt idx="59">
                  <c:v>1180</c:v>
                </c:pt>
                <c:pt idx="60">
                  <c:v>1240</c:v>
                </c:pt>
                <c:pt idx="61">
                  <c:v>1310</c:v>
                </c:pt>
                <c:pt idx="62">
                  <c:v>1380</c:v>
                </c:pt>
                <c:pt idx="63">
                  <c:v>1450</c:v>
                </c:pt>
                <c:pt idx="64">
                  <c:v>1520</c:v>
                </c:pt>
                <c:pt idx="65">
                  <c:v>1600</c:v>
                </c:pt>
                <c:pt idx="66">
                  <c:v>1680</c:v>
                </c:pt>
                <c:pt idx="67">
                  <c:v>1770</c:v>
                </c:pt>
                <c:pt idx="68">
                  <c:v>1860</c:v>
                </c:pt>
                <c:pt idx="69">
                  <c:v>1950</c:v>
                </c:pt>
                <c:pt idx="70">
                  <c:v>2050</c:v>
                </c:pt>
                <c:pt idx="71">
                  <c:v>2150</c:v>
                </c:pt>
                <c:pt idx="72">
                  <c:v>2260</c:v>
                </c:pt>
                <c:pt idx="73">
                  <c:v>2380</c:v>
                </c:pt>
                <c:pt idx="74">
                  <c:v>2500</c:v>
                </c:pt>
                <c:pt idx="75">
                  <c:v>2620</c:v>
                </c:pt>
                <c:pt idx="76">
                  <c:v>2760</c:v>
                </c:pt>
                <c:pt idx="77">
                  <c:v>2900</c:v>
                </c:pt>
                <c:pt idx="78">
                  <c:v>3040</c:v>
                </c:pt>
                <c:pt idx="79">
                  <c:v>3200</c:v>
                </c:pt>
                <c:pt idx="80">
                  <c:v>3360</c:v>
                </c:pt>
                <c:pt idx="81">
                  <c:v>3530</c:v>
                </c:pt>
                <c:pt idx="82">
                  <c:v>3710</c:v>
                </c:pt>
                <c:pt idx="83">
                  <c:v>3890</c:v>
                </c:pt>
                <c:pt idx="84">
                  <c:v>4090</c:v>
                </c:pt>
                <c:pt idx="85">
                  <c:v>4290</c:v>
                </c:pt>
                <c:pt idx="86">
                  <c:v>4510</c:v>
                </c:pt>
                <c:pt idx="87">
                  <c:v>4740</c:v>
                </c:pt>
                <c:pt idx="88">
                  <c:v>4980</c:v>
                </c:pt>
                <c:pt idx="89">
                  <c:v>5230</c:v>
                </c:pt>
                <c:pt idx="90">
                  <c:v>5490</c:v>
                </c:pt>
                <c:pt idx="91">
                  <c:v>5770</c:v>
                </c:pt>
                <c:pt idx="92">
                  <c:v>6060</c:v>
                </c:pt>
                <c:pt idx="93">
                  <c:v>6360</c:v>
                </c:pt>
                <c:pt idx="94">
                  <c:v>6680</c:v>
                </c:pt>
                <c:pt idx="95">
                  <c:v>7020</c:v>
                </c:pt>
                <c:pt idx="96">
                  <c:v>7370</c:v>
                </c:pt>
                <c:pt idx="97">
                  <c:v>7740</c:v>
                </c:pt>
                <c:pt idx="98">
                  <c:v>8130</c:v>
                </c:pt>
                <c:pt idx="99">
                  <c:v>8540</c:v>
                </c:pt>
                <c:pt idx="100">
                  <c:v>8960</c:v>
                </c:pt>
                <c:pt idx="101">
                  <c:v>9410</c:v>
                </c:pt>
                <c:pt idx="102">
                  <c:v>9890</c:v>
                </c:pt>
                <c:pt idx="103">
                  <c:v>10380</c:v>
                </c:pt>
                <c:pt idx="104">
                  <c:v>10900</c:v>
                </c:pt>
                <c:pt idx="105">
                  <c:v>11450</c:v>
                </c:pt>
                <c:pt idx="106">
                  <c:v>12020</c:v>
                </c:pt>
                <c:pt idx="107">
                  <c:v>12630</c:v>
                </c:pt>
                <c:pt idx="108">
                  <c:v>13260</c:v>
                </c:pt>
                <c:pt idx="109">
                  <c:v>13920</c:v>
                </c:pt>
              </c:numCache>
            </c:numRef>
          </c:xVal>
          <c:yVal>
            <c:numRef>
              <c:f>GG1_Druckkurve!$X$9:$X$118</c:f>
              <c:numCache>
                <c:formatCode>0.0</c:formatCode>
                <c:ptCount val="110"/>
                <c:pt idx="0">
                  <c:v>0</c:v>
                </c:pt>
                <c:pt idx="1">
                  <c:v>-2.2129999999999654</c:v>
                </c:pt>
                <c:pt idx="2">
                  <c:v>-3.8489999999999327</c:v>
                </c:pt>
                <c:pt idx="3">
                  <c:v>-5.2609999999999673</c:v>
                </c:pt>
                <c:pt idx="4">
                  <c:v>-6.4880000000000564</c:v>
                </c:pt>
                <c:pt idx="5">
                  <c:v>-7.5809999999999036</c:v>
                </c:pt>
                <c:pt idx="6">
                  <c:v>-8.5930000000000746</c:v>
                </c:pt>
                <c:pt idx="7">
                  <c:v>-9.5060000000000855</c:v>
                </c:pt>
                <c:pt idx="8">
                  <c:v>-10.278999999999996</c:v>
                </c:pt>
                <c:pt idx="9">
                  <c:v>-10.977000000000089</c:v>
                </c:pt>
                <c:pt idx="10">
                  <c:v>-11.61200000000008</c:v>
                </c:pt>
                <c:pt idx="11">
                  <c:v>-12.163999999999987</c:v>
                </c:pt>
                <c:pt idx="12">
                  <c:v>-12.632000000000062</c:v>
                </c:pt>
                <c:pt idx="13">
                  <c:v>-13.060999999999922</c:v>
                </c:pt>
                <c:pt idx="14">
                  <c:v>-13.475999999999885</c:v>
                </c:pt>
                <c:pt idx="15">
                  <c:v>-13.83199999999988</c:v>
                </c:pt>
                <c:pt idx="16">
                  <c:v>-14.176999999999907</c:v>
                </c:pt>
                <c:pt idx="17">
                  <c:v>-14.490999999999985</c:v>
                </c:pt>
                <c:pt idx="18">
                  <c:v>-14.744999999999891</c:v>
                </c:pt>
                <c:pt idx="19">
                  <c:v>-14.988000000000056</c:v>
                </c:pt>
                <c:pt idx="20">
                  <c:v>-15.230999999999995</c:v>
                </c:pt>
                <c:pt idx="21">
                  <c:v>-15.442999999999984</c:v>
                </c:pt>
                <c:pt idx="22">
                  <c:v>-15.684999999999945</c:v>
                </c:pt>
                <c:pt idx="23">
                  <c:v>-15.867999999999938</c:v>
                </c:pt>
                <c:pt idx="24">
                  <c:v>-16.028999999999996</c:v>
                </c:pt>
                <c:pt idx="25">
                  <c:v>-16.220000000000027</c:v>
                </c:pt>
                <c:pt idx="26">
                  <c:v>-16.341999999999871</c:v>
                </c:pt>
                <c:pt idx="27">
                  <c:v>-16.483999999999924</c:v>
                </c:pt>
                <c:pt idx="28">
                  <c:v>-16.615000000000009</c:v>
                </c:pt>
                <c:pt idx="29">
                  <c:v>-16.745999999999867</c:v>
                </c:pt>
                <c:pt idx="30">
                  <c:v>-16.866999999999962</c:v>
                </c:pt>
                <c:pt idx="31">
                  <c:v>-16.977000000000089</c:v>
                </c:pt>
                <c:pt idx="32">
                  <c:v>-17.077999999999975</c:v>
                </c:pt>
                <c:pt idx="33">
                  <c:v>-17.199000000000069</c:v>
                </c:pt>
                <c:pt idx="34">
                  <c:v>-17.259999999999991</c:v>
                </c:pt>
                <c:pt idx="35">
                  <c:v>-17.370999999999867</c:v>
                </c:pt>
                <c:pt idx="36">
                  <c:v>-17.541999999999916</c:v>
                </c:pt>
                <c:pt idx="37">
                  <c:v>-17.682999999999993</c:v>
                </c:pt>
                <c:pt idx="38">
                  <c:v>-17.833000000000084</c:v>
                </c:pt>
                <c:pt idx="39">
                  <c:v>-17.965999999999894</c:v>
                </c:pt>
                <c:pt idx="40">
                  <c:v>-18.086000000000013</c:v>
                </c:pt>
                <c:pt idx="41">
                  <c:v>-18.216999999999871</c:v>
                </c:pt>
                <c:pt idx="42">
                  <c:v>-18.317000000000007</c:v>
                </c:pt>
                <c:pt idx="43">
                  <c:v>-18.437999999999874</c:v>
                </c:pt>
                <c:pt idx="44">
                  <c:v>-18.508000000000038</c:v>
                </c:pt>
                <c:pt idx="45">
                  <c:v>-18.627999999999929</c:v>
                </c:pt>
                <c:pt idx="46">
                  <c:v>-18.749000000000024</c:v>
                </c:pt>
                <c:pt idx="47">
                  <c:v>-18.868999999999915</c:v>
                </c:pt>
                <c:pt idx="48">
                  <c:v>-18.980000000000018</c:v>
                </c:pt>
                <c:pt idx="49">
                  <c:v>-19.069999999999936</c:v>
                </c:pt>
                <c:pt idx="50">
                  <c:v>-19.170000000000073</c:v>
                </c:pt>
                <c:pt idx="51">
                  <c:v>-19.300999999999931</c:v>
                </c:pt>
                <c:pt idx="52">
                  <c:v>-19.411000000000058</c:v>
                </c:pt>
                <c:pt idx="53">
                  <c:v>-19.510999999999967</c:v>
                </c:pt>
                <c:pt idx="54">
                  <c:v>-19.560999999999922</c:v>
                </c:pt>
                <c:pt idx="55">
                  <c:v>-19.652000000000044</c:v>
                </c:pt>
                <c:pt idx="56">
                  <c:v>-19.740000000000009</c:v>
                </c:pt>
                <c:pt idx="57">
                  <c:v>-19.810999999999922</c:v>
                </c:pt>
                <c:pt idx="58">
                  <c:v>-19.870999999999867</c:v>
                </c:pt>
                <c:pt idx="59">
                  <c:v>-19.951000000000022</c:v>
                </c:pt>
                <c:pt idx="60">
                  <c:v>-20.030999999999949</c:v>
                </c:pt>
                <c:pt idx="61">
                  <c:v>-20.230999999999995</c:v>
                </c:pt>
                <c:pt idx="62">
                  <c:v>-20.330999999999904</c:v>
                </c:pt>
                <c:pt idx="63">
                  <c:v>-20.43100000000004</c:v>
                </c:pt>
                <c:pt idx="64">
                  <c:v>-20.471000000000004</c:v>
                </c:pt>
                <c:pt idx="65">
                  <c:v>-20.502999999999929</c:v>
                </c:pt>
                <c:pt idx="66">
                  <c:v>-20.551999999999907</c:v>
                </c:pt>
                <c:pt idx="67">
                  <c:v>-20.632000000000062</c:v>
                </c:pt>
                <c:pt idx="68">
                  <c:v>-20.720000000000027</c:v>
                </c:pt>
                <c:pt idx="69">
                  <c:v>-20.747000000000071</c:v>
                </c:pt>
                <c:pt idx="70">
                  <c:v>-20.802999999999884</c:v>
                </c:pt>
                <c:pt idx="71">
                  <c:v>-20.826999999999998</c:v>
                </c:pt>
                <c:pt idx="72">
                  <c:v>-20.821999999999889</c:v>
                </c:pt>
                <c:pt idx="73">
                  <c:v>-20.888999999999896</c:v>
                </c:pt>
                <c:pt idx="74">
                  <c:v>-20.924999999999955</c:v>
                </c:pt>
                <c:pt idx="75">
                  <c:v>-20.961000000000013</c:v>
                </c:pt>
                <c:pt idx="76">
                  <c:v>-21.027000000000044</c:v>
                </c:pt>
                <c:pt idx="77">
                  <c:v>-21.062999999999874</c:v>
                </c:pt>
                <c:pt idx="78">
                  <c:v>-21.107999999999947</c:v>
                </c:pt>
                <c:pt idx="79">
                  <c:v>-21.143000000000029</c:v>
                </c:pt>
                <c:pt idx="80">
                  <c:v>-21.167999999999893</c:v>
                </c:pt>
                <c:pt idx="81">
                  <c:v>-21.211000000000013</c:v>
                </c:pt>
                <c:pt idx="82">
                  <c:v>-21.2349999999999</c:v>
                </c:pt>
                <c:pt idx="83">
                  <c:v>-21.258000000000038</c:v>
                </c:pt>
                <c:pt idx="84">
                  <c:v>-21.289999999999964</c:v>
                </c:pt>
                <c:pt idx="85">
                  <c:v>-21.314000000000078</c:v>
                </c:pt>
                <c:pt idx="86">
                  <c:v>-21.348999999999933</c:v>
                </c:pt>
                <c:pt idx="87">
                  <c:v>-21.375999999999976</c:v>
                </c:pt>
                <c:pt idx="88">
                  <c:v>-21.404999999999973</c:v>
                </c:pt>
                <c:pt idx="89">
                  <c:v>-21.446999999999889</c:v>
                </c:pt>
                <c:pt idx="90">
                  <c:v>-21.480999999999995</c:v>
                </c:pt>
                <c:pt idx="91">
                  <c:v>-21.48700000000008</c:v>
                </c:pt>
                <c:pt idx="92">
                  <c:v>-21.51299999999992</c:v>
                </c:pt>
                <c:pt idx="93">
                  <c:v>-21.518000000000029</c:v>
                </c:pt>
                <c:pt idx="94">
                  <c:v>-21.532999999999902</c:v>
                </c:pt>
                <c:pt idx="95">
                  <c:v>-21.596000000000004</c:v>
                </c:pt>
                <c:pt idx="96">
                  <c:v>-21.603000000000065</c:v>
                </c:pt>
                <c:pt idx="97">
                  <c:v>-21.656999999999925</c:v>
                </c:pt>
                <c:pt idx="98">
                  <c:v>-21.652000000000044</c:v>
                </c:pt>
                <c:pt idx="99">
                  <c:v>-21.689000000000078</c:v>
                </c:pt>
              </c:numCache>
            </c:numRef>
          </c:yVal>
          <c:smooth val="1"/>
          <c:extLst>
            <c:ext xmlns:c16="http://schemas.microsoft.com/office/drawing/2014/chart" uri="{C3380CC4-5D6E-409C-BE32-E72D297353CC}">
              <c16:uniqueId val="{00000006-FCC7-41FE-B3F9-862372226C02}"/>
            </c:ext>
          </c:extLst>
        </c:ser>
        <c:ser>
          <c:idx val="7"/>
          <c:order val="7"/>
          <c:tx>
            <c:strRef>
              <c:f>GG1_Druckkurve!$Y$8</c:f>
              <c:strCache>
                <c:ptCount val="1"/>
                <c:pt idx="0">
                  <c:v>Pressure [Pa]</c:v>
                </c:pt>
              </c:strCache>
            </c:strRef>
          </c:tx>
          <c:spPr>
            <a:ln w="28575" cap="rnd">
              <a:solidFill>
                <a:schemeClr val="accent1">
                  <a:tint val="84000"/>
                </a:schemeClr>
              </a:solidFill>
              <a:round/>
            </a:ln>
            <a:effectLst/>
          </c:spPr>
          <c:marker>
            <c:symbol val="none"/>
          </c:marker>
          <c:xVal>
            <c:numRef>
              <c:f>GG1_Druckkurve!$Q$9:$Q$118</c:f>
              <c:numCache>
                <c:formatCode>General</c:formatCode>
                <c:ptCount val="110"/>
                <c:pt idx="0">
                  <c:v>20</c:v>
                </c:pt>
                <c:pt idx="1">
                  <c:v>30</c:v>
                </c:pt>
                <c:pt idx="2">
                  <c:v>40</c:v>
                </c:pt>
                <c:pt idx="3">
                  <c:v>50</c:v>
                </c:pt>
                <c:pt idx="4">
                  <c:v>60</c:v>
                </c:pt>
                <c:pt idx="5">
                  <c:v>70</c:v>
                </c:pt>
                <c:pt idx="6">
                  <c:v>80</c:v>
                </c:pt>
                <c:pt idx="7">
                  <c:v>90</c:v>
                </c:pt>
                <c:pt idx="8">
                  <c:v>100</c:v>
                </c:pt>
                <c:pt idx="9">
                  <c:v>110</c:v>
                </c:pt>
                <c:pt idx="10">
                  <c:v>120</c:v>
                </c:pt>
                <c:pt idx="11">
                  <c:v>130</c:v>
                </c:pt>
                <c:pt idx="12">
                  <c:v>140</c:v>
                </c:pt>
                <c:pt idx="13">
                  <c:v>150</c:v>
                </c:pt>
                <c:pt idx="14">
                  <c:v>160</c:v>
                </c:pt>
                <c:pt idx="15">
                  <c:v>170</c:v>
                </c:pt>
                <c:pt idx="16">
                  <c:v>180</c:v>
                </c:pt>
                <c:pt idx="17">
                  <c:v>190</c:v>
                </c:pt>
                <c:pt idx="18">
                  <c:v>200</c:v>
                </c:pt>
                <c:pt idx="19">
                  <c:v>210</c:v>
                </c:pt>
                <c:pt idx="20">
                  <c:v>220</c:v>
                </c:pt>
                <c:pt idx="21">
                  <c:v>230</c:v>
                </c:pt>
                <c:pt idx="22">
                  <c:v>240</c:v>
                </c:pt>
                <c:pt idx="23">
                  <c:v>250</c:v>
                </c:pt>
                <c:pt idx="24">
                  <c:v>260</c:v>
                </c:pt>
                <c:pt idx="25">
                  <c:v>270</c:v>
                </c:pt>
                <c:pt idx="26">
                  <c:v>280</c:v>
                </c:pt>
                <c:pt idx="27">
                  <c:v>290</c:v>
                </c:pt>
                <c:pt idx="28">
                  <c:v>300</c:v>
                </c:pt>
                <c:pt idx="29">
                  <c:v>310</c:v>
                </c:pt>
                <c:pt idx="30">
                  <c:v>320</c:v>
                </c:pt>
                <c:pt idx="31">
                  <c:v>330</c:v>
                </c:pt>
                <c:pt idx="32">
                  <c:v>340</c:v>
                </c:pt>
                <c:pt idx="33">
                  <c:v>350</c:v>
                </c:pt>
                <c:pt idx="34">
                  <c:v>360</c:v>
                </c:pt>
                <c:pt idx="35">
                  <c:v>370</c:v>
                </c:pt>
                <c:pt idx="36">
                  <c:v>390</c:v>
                </c:pt>
                <c:pt idx="37">
                  <c:v>410</c:v>
                </c:pt>
                <c:pt idx="38">
                  <c:v>430</c:v>
                </c:pt>
                <c:pt idx="39">
                  <c:v>450</c:v>
                </c:pt>
                <c:pt idx="40">
                  <c:v>470</c:v>
                </c:pt>
                <c:pt idx="41">
                  <c:v>490</c:v>
                </c:pt>
                <c:pt idx="42">
                  <c:v>510</c:v>
                </c:pt>
                <c:pt idx="43">
                  <c:v>530</c:v>
                </c:pt>
                <c:pt idx="44">
                  <c:v>550</c:v>
                </c:pt>
                <c:pt idx="45">
                  <c:v>580</c:v>
                </c:pt>
                <c:pt idx="46">
                  <c:v>610</c:v>
                </c:pt>
                <c:pt idx="47">
                  <c:v>640</c:v>
                </c:pt>
                <c:pt idx="48">
                  <c:v>680</c:v>
                </c:pt>
                <c:pt idx="49">
                  <c:v>710</c:v>
                </c:pt>
                <c:pt idx="50">
                  <c:v>750</c:v>
                </c:pt>
                <c:pt idx="51">
                  <c:v>790</c:v>
                </c:pt>
                <c:pt idx="52">
                  <c:v>830</c:v>
                </c:pt>
                <c:pt idx="53">
                  <c:v>880</c:v>
                </c:pt>
                <c:pt idx="54">
                  <c:v>920</c:v>
                </c:pt>
                <c:pt idx="55">
                  <c:v>970</c:v>
                </c:pt>
                <c:pt idx="56">
                  <c:v>1020</c:v>
                </c:pt>
                <c:pt idx="57">
                  <c:v>1070</c:v>
                </c:pt>
                <c:pt idx="58">
                  <c:v>1130</c:v>
                </c:pt>
                <c:pt idx="59">
                  <c:v>1180</c:v>
                </c:pt>
                <c:pt idx="60">
                  <c:v>1240</c:v>
                </c:pt>
                <c:pt idx="61">
                  <c:v>1310</c:v>
                </c:pt>
                <c:pt idx="62">
                  <c:v>1380</c:v>
                </c:pt>
                <c:pt idx="63">
                  <c:v>1450</c:v>
                </c:pt>
                <c:pt idx="64">
                  <c:v>1520</c:v>
                </c:pt>
                <c:pt idx="65">
                  <c:v>1600</c:v>
                </c:pt>
                <c:pt idx="66">
                  <c:v>1680</c:v>
                </c:pt>
                <c:pt idx="67">
                  <c:v>1770</c:v>
                </c:pt>
                <c:pt idx="68">
                  <c:v>1860</c:v>
                </c:pt>
                <c:pt idx="69">
                  <c:v>1950</c:v>
                </c:pt>
                <c:pt idx="70">
                  <c:v>2050</c:v>
                </c:pt>
                <c:pt idx="71">
                  <c:v>2150</c:v>
                </c:pt>
                <c:pt idx="72">
                  <c:v>2260</c:v>
                </c:pt>
                <c:pt idx="73">
                  <c:v>2380</c:v>
                </c:pt>
                <c:pt idx="74">
                  <c:v>2500</c:v>
                </c:pt>
                <c:pt idx="75">
                  <c:v>2620</c:v>
                </c:pt>
                <c:pt idx="76">
                  <c:v>2760</c:v>
                </c:pt>
                <c:pt idx="77">
                  <c:v>2900</c:v>
                </c:pt>
                <c:pt idx="78">
                  <c:v>3040</c:v>
                </c:pt>
                <c:pt idx="79">
                  <c:v>3200</c:v>
                </c:pt>
                <c:pt idx="80">
                  <c:v>3360</c:v>
                </c:pt>
                <c:pt idx="81">
                  <c:v>3530</c:v>
                </c:pt>
                <c:pt idx="82">
                  <c:v>3710</c:v>
                </c:pt>
                <c:pt idx="83">
                  <c:v>3890</c:v>
                </c:pt>
                <c:pt idx="84">
                  <c:v>4090</c:v>
                </c:pt>
                <c:pt idx="85">
                  <c:v>4290</c:v>
                </c:pt>
                <c:pt idx="86">
                  <c:v>4510</c:v>
                </c:pt>
                <c:pt idx="87">
                  <c:v>4740</c:v>
                </c:pt>
                <c:pt idx="88">
                  <c:v>4980</c:v>
                </c:pt>
                <c:pt idx="89">
                  <c:v>5230</c:v>
                </c:pt>
                <c:pt idx="90">
                  <c:v>5490</c:v>
                </c:pt>
                <c:pt idx="91">
                  <c:v>5770</c:v>
                </c:pt>
                <c:pt idx="92">
                  <c:v>6060</c:v>
                </c:pt>
                <c:pt idx="93">
                  <c:v>6360</c:v>
                </c:pt>
                <c:pt idx="94">
                  <c:v>6680</c:v>
                </c:pt>
                <c:pt idx="95">
                  <c:v>7020</c:v>
                </c:pt>
                <c:pt idx="96">
                  <c:v>7370</c:v>
                </c:pt>
                <c:pt idx="97">
                  <c:v>7740</c:v>
                </c:pt>
                <c:pt idx="98">
                  <c:v>8130</c:v>
                </c:pt>
                <c:pt idx="99">
                  <c:v>8540</c:v>
                </c:pt>
                <c:pt idx="100">
                  <c:v>8960</c:v>
                </c:pt>
                <c:pt idx="101">
                  <c:v>9410</c:v>
                </c:pt>
                <c:pt idx="102">
                  <c:v>9890</c:v>
                </c:pt>
                <c:pt idx="103">
                  <c:v>10380</c:v>
                </c:pt>
                <c:pt idx="104">
                  <c:v>10900</c:v>
                </c:pt>
                <c:pt idx="105">
                  <c:v>11450</c:v>
                </c:pt>
                <c:pt idx="106">
                  <c:v>12020</c:v>
                </c:pt>
                <c:pt idx="107">
                  <c:v>12630</c:v>
                </c:pt>
                <c:pt idx="108">
                  <c:v>13260</c:v>
                </c:pt>
                <c:pt idx="109">
                  <c:v>13920</c:v>
                </c:pt>
              </c:numCache>
            </c:numRef>
          </c:xVal>
          <c:yVal>
            <c:numRef>
              <c:f>GG1_Druckkurve!$Y$9:$Y$118</c:f>
              <c:numCache>
                <c:formatCode>0.0</c:formatCode>
                <c:ptCount val="110"/>
                <c:pt idx="0">
                  <c:v>0</c:v>
                </c:pt>
                <c:pt idx="1">
                  <c:v>-2.1899999999998272</c:v>
                </c:pt>
                <c:pt idx="2">
                  <c:v>-3.7239999999999327</c:v>
                </c:pt>
                <c:pt idx="3">
                  <c:v>-5.0929999999998472</c:v>
                </c:pt>
                <c:pt idx="4">
                  <c:v>-6.2069999999998799</c:v>
                </c:pt>
                <c:pt idx="5">
                  <c:v>-7.3279999999999745</c:v>
                </c:pt>
                <c:pt idx="6">
                  <c:v>-8.2789999999999964</c:v>
                </c:pt>
                <c:pt idx="7">
                  <c:v>-9.1289999999999054</c:v>
                </c:pt>
                <c:pt idx="8">
                  <c:v>-9.8619999999998527</c:v>
                </c:pt>
                <c:pt idx="9">
                  <c:v>-10.538999999999987</c:v>
                </c:pt>
                <c:pt idx="10">
                  <c:v>-11.15099999999984</c:v>
                </c:pt>
                <c:pt idx="11">
                  <c:v>-11.661999999999807</c:v>
                </c:pt>
                <c:pt idx="12">
                  <c:v>-12.110999999999876</c:v>
                </c:pt>
                <c:pt idx="13">
                  <c:v>-12.548000000000002</c:v>
                </c:pt>
                <c:pt idx="14">
                  <c:v>-12.923000000000002</c:v>
                </c:pt>
                <c:pt idx="15">
                  <c:v>-13.277999999999793</c:v>
                </c:pt>
                <c:pt idx="16">
                  <c:v>-13.600999999999885</c:v>
                </c:pt>
                <c:pt idx="17">
                  <c:v>-13.894999999999982</c:v>
                </c:pt>
                <c:pt idx="18">
                  <c:v>-14.147999999999911</c:v>
                </c:pt>
                <c:pt idx="19">
                  <c:v>-14.379999999999882</c:v>
                </c:pt>
                <c:pt idx="20">
                  <c:v>-14.62299999999982</c:v>
                </c:pt>
                <c:pt idx="21">
                  <c:v>-14.824999999999818</c:v>
                </c:pt>
                <c:pt idx="22">
                  <c:v>-15.024999999999864</c:v>
                </c:pt>
                <c:pt idx="23">
                  <c:v>-15.196999999999889</c:v>
                </c:pt>
                <c:pt idx="24">
                  <c:v>-15.367999999999938</c:v>
                </c:pt>
                <c:pt idx="25">
                  <c:v>-15.548999999999978</c:v>
                </c:pt>
                <c:pt idx="26">
                  <c:v>-15.711000000000013</c:v>
                </c:pt>
                <c:pt idx="27">
                  <c:v>-15.861999999999853</c:v>
                </c:pt>
                <c:pt idx="28">
                  <c:v>-15.982999999999947</c:v>
                </c:pt>
                <c:pt idx="29">
                  <c:v>-16.101999999999862</c:v>
                </c:pt>
                <c:pt idx="30">
                  <c:v>-16.232999999999947</c:v>
                </c:pt>
                <c:pt idx="31">
                  <c:v>-16.343999999999824</c:v>
                </c:pt>
                <c:pt idx="32">
                  <c:v>-16.463999999999942</c:v>
                </c:pt>
                <c:pt idx="33">
                  <c:v>-16.544999999999845</c:v>
                </c:pt>
                <c:pt idx="34">
                  <c:v>-16.645999999999958</c:v>
                </c:pt>
                <c:pt idx="35">
                  <c:v>-16.764999999999873</c:v>
                </c:pt>
                <c:pt idx="36">
                  <c:v>-16.925999999999931</c:v>
                </c:pt>
                <c:pt idx="37">
                  <c:v>-17.067000000000007</c:v>
                </c:pt>
                <c:pt idx="38">
                  <c:v>-17.216999999999871</c:v>
                </c:pt>
                <c:pt idx="39">
                  <c:v>-17.357999999999947</c:v>
                </c:pt>
                <c:pt idx="40">
                  <c:v>-17.478999999999814</c:v>
                </c:pt>
                <c:pt idx="41">
                  <c:v>-17.577999999999975</c:v>
                </c:pt>
                <c:pt idx="42">
                  <c:v>-17.687999999999874</c:v>
                </c:pt>
                <c:pt idx="43">
                  <c:v>-17.81899999999996</c:v>
                </c:pt>
                <c:pt idx="44">
                  <c:v>-17.898999999999887</c:v>
                </c:pt>
                <c:pt idx="45">
                  <c:v>-18.038000000000011</c:v>
                </c:pt>
                <c:pt idx="46">
                  <c:v>-18.158999999999878</c:v>
                </c:pt>
                <c:pt idx="47">
                  <c:v>-18.267999999999802</c:v>
                </c:pt>
                <c:pt idx="48">
                  <c:v>-18.367999999999938</c:v>
                </c:pt>
                <c:pt idx="49">
                  <c:v>-18.487999999999829</c:v>
                </c:pt>
                <c:pt idx="50">
                  <c:v>-18.617999999999938</c:v>
                </c:pt>
                <c:pt idx="51">
                  <c:v>-18.727999999999838</c:v>
                </c:pt>
                <c:pt idx="52">
                  <c:v>-18.817000000000007</c:v>
                </c:pt>
                <c:pt idx="53">
                  <c:v>-18.936999999999898</c:v>
                </c:pt>
                <c:pt idx="54">
                  <c:v>-19.006999999999834</c:v>
                </c:pt>
                <c:pt idx="55">
                  <c:v>-19.116999999999962</c:v>
                </c:pt>
                <c:pt idx="56">
                  <c:v>-19.215999999999894</c:v>
                </c:pt>
                <c:pt idx="57">
                  <c:v>-19.285999999999831</c:v>
                </c:pt>
                <c:pt idx="58">
                  <c:v>-19.336999999999989</c:v>
                </c:pt>
                <c:pt idx="59">
                  <c:v>-19.426999999999907</c:v>
                </c:pt>
                <c:pt idx="60">
                  <c:v>-19.476999999999862</c:v>
                </c:pt>
                <c:pt idx="61">
                  <c:v>-19.576999999999998</c:v>
                </c:pt>
                <c:pt idx="62">
                  <c:v>-19.59699999999998</c:v>
                </c:pt>
                <c:pt idx="63">
                  <c:v>-19.738999999999805</c:v>
                </c:pt>
                <c:pt idx="64">
                  <c:v>-19.75</c:v>
                </c:pt>
                <c:pt idx="65">
                  <c:v>-19.839999999999918</c:v>
                </c:pt>
                <c:pt idx="66">
                  <c:v>-19.9699999999998</c:v>
                </c:pt>
                <c:pt idx="67">
                  <c:v>-20.038999999999987</c:v>
                </c:pt>
                <c:pt idx="68">
                  <c:v>-20.096000000000004</c:v>
                </c:pt>
                <c:pt idx="69">
                  <c:v>-20.182999999999993</c:v>
                </c:pt>
                <c:pt idx="70">
                  <c:v>-20.208999999999833</c:v>
                </c:pt>
                <c:pt idx="71">
                  <c:v>-20.254999999999882</c:v>
                </c:pt>
                <c:pt idx="72">
                  <c:v>-20.29099999999994</c:v>
                </c:pt>
                <c:pt idx="73">
                  <c:v>-20.356999999999971</c:v>
                </c:pt>
                <c:pt idx="74">
                  <c:v>-20.413000000000011</c:v>
                </c:pt>
                <c:pt idx="75">
                  <c:v>-20.450999999999794</c:v>
                </c:pt>
                <c:pt idx="76">
                  <c:v>-20.494999999999891</c:v>
                </c:pt>
                <c:pt idx="77">
                  <c:v>-20.58199999999988</c:v>
                </c:pt>
                <c:pt idx="78">
                  <c:v>-20.587999999999965</c:v>
                </c:pt>
                <c:pt idx="79">
                  <c:v>-20.632999999999811</c:v>
                </c:pt>
                <c:pt idx="80">
                  <c:v>-20.666999999999916</c:v>
                </c:pt>
                <c:pt idx="81">
                  <c:v>-20.72199999999998</c:v>
                </c:pt>
                <c:pt idx="82">
                  <c:v>-20.77599999999984</c:v>
                </c:pt>
                <c:pt idx="83">
                  <c:v>-20.808999999999969</c:v>
                </c:pt>
                <c:pt idx="84">
                  <c:v>-20.852999999999838</c:v>
                </c:pt>
                <c:pt idx="85">
                  <c:v>-20.846000000000004</c:v>
                </c:pt>
                <c:pt idx="86">
                  <c:v>-20.90099999999984</c:v>
                </c:pt>
                <c:pt idx="87">
                  <c:v>-20.908999999999878</c:v>
                </c:pt>
                <c:pt idx="88">
                  <c:v>-20.9699999999998</c:v>
                </c:pt>
                <c:pt idx="89">
                  <c:v>-20.992999999999938</c:v>
                </c:pt>
                <c:pt idx="90">
                  <c:v>-21.02599999999984</c:v>
                </c:pt>
                <c:pt idx="91">
                  <c:v>-21.071999999999889</c:v>
                </c:pt>
                <c:pt idx="92">
                  <c:v>-21.067999999999984</c:v>
                </c:pt>
                <c:pt idx="93">
                  <c:v>-21.112999999999829</c:v>
                </c:pt>
                <c:pt idx="94">
                  <c:v>-21.118999999999915</c:v>
                </c:pt>
                <c:pt idx="95">
                  <c:v>-21.180999999999813</c:v>
                </c:pt>
                <c:pt idx="96">
                  <c:v>-21.196999999999889</c:v>
                </c:pt>
                <c:pt idx="97">
                  <c:v>-21.222999999999956</c:v>
                </c:pt>
                <c:pt idx="98">
                  <c:v>-21.228999999999814</c:v>
                </c:pt>
                <c:pt idx="99">
                  <c:v>-21.24799999999982</c:v>
                </c:pt>
              </c:numCache>
            </c:numRef>
          </c:yVal>
          <c:smooth val="1"/>
          <c:extLst>
            <c:ext xmlns:c16="http://schemas.microsoft.com/office/drawing/2014/chart" uri="{C3380CC4-5D6E-409C-BE32-E72D297353CC}">
              <c16:uniqueId val="{00000007-FCC7-41FE-B3F9-862372226C02}"/>
            </c:ext>
          </c:extLst>
        </c:ser>
        <c:ser>
          <c:idx val="8"/>
          <c:order val="8"/>
          <c:tx>
            <c:strRef>
              <c:f>GG1_Druckkurve!$Z$8</c:f>
              <c:strCache>
                <c:ptCount val="1"/>
                <c:pt idx="0">
                  <c:v>Pressure [Pa]</c:v>
                </c:pt>
              </c:strCache>
            </c:strRef>
          </c:tx>
          <c:spPr>
            <a:ln w="28575" cap="rnd">
              <a:solidFill>
                <a:schemeClr val="accent1">
                  <a:tint val="74000"/>
                </a:schemeClr>
              </a:solidFill>
              <a:round/>
            </a:ln>
            <a:effectLst/>
          </c:spPr>
          <c:marker>
            <c:symbol val="none"/>
          </c:marker>
          <c:xVal>
            <c:numRef>
              <c:f>GG1_Druckkurve!$Q$9:$Q$118</c:f>
              <c:numCache>
                <c:formatCode>General</c:formatCode>
                <c:ptCount val="110"/>
                <c:pt idx="0">
                  <c:v>20</c:v>
                </c:pt>
                <c:pt idx="1">
                  <c:v>30</c:v>
                </c:pt>
                <c:pt idx="2">
                  <c:v>40</c:v>
                </c:pt>
                <c:pt idx="3">
                  <c:v>50</c:v>
                </c:pt>
                <c:pt idx="4">
                  <c:v>60</c:v>
                </c:pt>
                <c:pt idx="5">
                  <c:v>70</c:v>
                </c:pt>
                <c:pt idx="6">
                  <c:v>80</c:v>
                </c:pt>
                <c:pt idx="7">
                  <c:v>90</c:v>
                </c:pt>
                <c:pt idx="8">
                  <c:v>100</c:v>
                </c:pt>
                <c:pt idx="9">
                  <c:v>110</c:v>
                </c:pt>
                <c:pt idx="10">
                  <c:v>120</c:v>
                </c:pt>
                <c:pt idx="11">
                  <c:v>130</c:v>
                </c:pt>
                <c:pt idx="12">
                  <c:v>140</c:v>
                </c:pt>
                <c:pt idx="13">
                  <c:v>150</c:v>
                </c:pt>
                <c:pt idx="14">
                  <c:v>160</c:v>
                </c:pt>
                <c:pt idx="15">
                  <c:v>170</c:v>
                </c:pt>
                <c:pt idx="16">
                  <c:v>180</c:v>
                </c:pt>
                <c:pt idx="17">
                  <c:v>190</c:v>
                </c:pt>
                <c:pt idx="18">
                  <c:v>200</c:v>
                </c:pt>
                <c:pt idx="19">
                  <c:v>210</c:v>
                </c:pt>
                <c:pt idx="20">
                  <c:v>220</c:v>
                </c:pt>
                <c:pt idx="21">
                  <c:v>230</c:v>
                </c:pt>
                <c:pt idx="22">
                  <c:v>240</c:v>
                </c:pt>
                <c:pt idx="23">
                  <c:v>250</c:v>
                </c:pt>
                <c:pt idx="24">
                  <c:v>260</c:v>
                </c:pt>
                <c:pt idx="25">
                  <c:v>270</c:v>
                </c:pt>
                <c:pt idx="26">
                  <c:v>280</c:v>
                </c:pt>
                <c:pt idx="27">
                  <c:v>290</c:v>
                </c:pt>
                <c:pt idx="28">
                  <c:v>300</c:v>
                </c:pt>
                <c:pt idx="29">
                  <c:v>310</c:v>
                </c:pt>
                <c:pt idx="30">
                  <c:v>320</c:v>
                </c:pt>
                <c:pt idx="31">
                  <c:v>330</c:v>
                </c:pt>
                <c:pt idx="32">
                  <c:v>340</c:v>
                </c:pt>
                <c:pt idx="33">
                  <c:v>350</c:v>
                </c:pt>
                <c:pt idx="34">
                  <c:v>360</c:v>
                </c:pt>
                <c:pt idx="35">
                  <c:v>370</c:v>
                </c:pt>
                <c:pt idx="36">
                  <c:v>390</c:v>
                </c:pt>
                <c:pt idx="37">
                  <c:v>410</c:v>
                </c:pt>
                <c:pt idx="38">
                  <c:v>430</c:v>
                </c:pt>
                <c:pt idx="39">
                  <c:v>450</c:v>
                </c:pt>
                <c:pt idx="40">
                  <c:v>470</c:v>
                </c:pt>
                <c:pt idx="41">
                  <c:v>490</c:v>
                </c:pt>
                <c:pt idx="42">
                  <c:v>510</c:v>
                </c:pt>
                <c:pt idx="43">
                  <c:v>530</c:v>
                </c:pt>
                <c:pt idx="44">
                  <c:v>550</c:v>
                </c:pt>
                <c:pt idx="45">
                  <c:v>580</c:v>
                </c:pt>
                <c:pt idx="46">
                  <c:v>610</c:v>
                </c:pt>
                <c:pt idx="47">
                  <c:v>640</c:v>
                </c:pt>
                <c:pt idx="48">
                  <c:v>680</c:v>
                </c:pt>
                <c:pt idx="49">
                  <c:v>710</c:v>
                </c:pt>
                <c:pt idx="50">
                  <c:v>750</c:v>
                </c:pt>
                <c:pt idx="51">
                  <c:v>790</c:v>
                </c:pt>
                <c:pt idx="52">
                  <c:v>830</c:v>
                </c:pt>
                <c:pt idx="53">
                  <c:v>880</c:v>
                </c:pt>
                <c:pt idx="54">
                  <c:v>920</c:v>
                </c:pt>
                <c:pt idx="55">
                  <c:v>970</c:v>
                </c:pt>
                <c:pt idx="56">
                  <c:v>1020</c:v>
                </c:pt>
                <c:pt idx="57">
                  <c:v>1070</c:v>
                </c:pt>
                <c:pt idx="58">
                  <c:v>1130</c:v>
                </c:pt>
                <c:pt idx="59">
                  <c:v>1180</c:v>
                </c:pt>
                <c:pt idx="60">
                  <c:v>1240</c:v>
                </c:pt>
                <c:pt idx="61">
                  <c:v>1310</c:v>
                </c:pt>
                <c:pt idx="62">
                  <c:v>1380</c:v>
                </c:pt>
                <c:pt idx="63">
                  <c:v>1450</c:v>
                </c:pt>
                <c:pt idx="64">
                  <c:v>1520</c:v>
                </c:pt>
                <c:pt idx="65">
                  <c:v>1600</c:v>
                </c:pt>
                <c:pt idx="66">
                  <c:v>1680</c:v>
                </c:pt>
                <c:pt idx="67">
                  <c:v>1770</c:v>
                </c:pt>
                <c:pt idx="68">
                  <c:v>1860</c:v>
                </c:pt>
                <c:pt idx="69">
                  <c:v>1950</c:v>
                </c:pt>
                <c:pt idx="70">
                  <c:v>2050</c:v>
                </c:pt>
                <c:pt idx="71">
                  <c:v>2150</c:v>
                </c:pt>
                <c:pt idx="72">
                  <c:v>2260</c:v>
                </c:pt>
                <c:pt idx="73">
                  <c:v>2380</c:v>
                </c:pt>
                <c:pt idx="74">
                  <c:v>2500</c:v>
                </c:pt>
                <c:pt idx="75">
                  <c:v>2620</c:v>
                </c:pt>
                <c:pt idx="76">
                  <c:v>2760</c:v>
                </c:pt>
                <c:pt idx="77">
                  <c:v>2900</c:v>
                </c:pt>
                <c:pt idx="78">
                  <c:v>3040</c:v>
                </c:pt>
                <c:pt idx="79">
                  <c:v>3200</c:v>
                </c:pt>
                <c:pt idx="80">
                  <c:v>3360</c:v>
                </c:pt>
                <c:pt idx="81">
                  <c:v>3530</c:v>
                </c:pt>
                <c:pt idx="82">
                  <c:v>3710</c:v>
                </c:pt>
                <c:pt idx="83">
                  <c:v>3890</c:v>
                </c:pt>
                <c:pt idx="84">
                  <c:v>4090</c:v>
                </c:pt>
                <c:pt idx="85">
                  <c:v>4290</c:v>
                </c:pt>
                <c:pt idx="86">
                  <c:v>4510</c:v>
                </c:pt>
                <c:pt idx="87">
                  <c:v>4740</c:v>
                </c:pt>
                <c:pt idx="88">
                  <c:v>4980</c:v>
                </c:pt>
                <c:pt idx="89">
                  <c:v>5230</c:v>
                </c:pt>
                <c:pt idx="90">
                  <c:v>5490</c:v>
                </c:pt>
                <c:pt idx="91">
                  <c:v>5770</c:v>
                </c:pt>
                <c:pt idx="92">
                  <c:v>6060</c:v>
                </c:pt>
                <c:pt idx="93">
                  <c:v>6360</c:v>
                </c:pt>
                <c:pt idx="94">
                  <c:v>6680</c:v>
                </c:pt>
                <c:pt idx="95">
                  <c:v>7020</c:v>
                </c:pt>
                <c:pt idx="96">
                  <c:v>7370</c:v>
                </c:pt>
                <c:pt idx="97">
                  <c:v>7740</c:v>
                </c:pt>
                <c:pt idx="98">
                  <c:v>8130</c:v>
                </c:pt>
                <c:pt idx="99">
                  <c:v>8540</c:v>
                </c:pt>
                <c:pt idx="100">
                  <c:v>8960</c:v>
                </c:pt>
                <c:pt idx="101">
                  <c:v>9410</c:v>
                </c:pt>
                <c:pt idx="102">
                  <c:v>9890</c:v>
                </c:pt>
                <c:pt idx="103">
                  <c:v>10380</c:v>
                </c:pt>
                <c:pt idx="104">
                  <c:v>10900</c:v>
                </c:pt>
                <c:pt idx="105">
                  <c:v>11450</c:v>
                </c:pt>
                <c:pt idx="106">
                  <c:v>12020</c:v>
                </c:pt>
                <c:pt idx="107">
                  <c:v>12630</c:v>
                </c:pt>
                <c:pt idx="108">
                  <c:v>13260</c:v>
                </c:pt>
                <c:pt idx="109">
                  <c:v>13920</c:v>
                </c:pt>
              </c:numCache>
            </c:numRef>
          </c:xVal>
          <c:yVal>
            <c:numRef>
              <c:f>GG1_Druckkurve!$Z$9:$Z$118</c:f>
              <c:numCache>
                <c:formatCode>0.0</c:formatCode>
                <c:ptCount val="110"/>
                <c:pt idx="0">
                  <c:v>0</c:v>
                </c:pt>
                <c:pt idx="1">
                  <c:v>-2.2040000000001783</c:v>
                </c:pt>
                <c:pt idx="2">
                  <c:v>-3.8050000000000637</c:v>
                </c:pt>
                <c:pt idx="3">
                  <c:v>-5.2850000000000819</c:v>
                </c:pt>
                <c:pt idx="4">
                  <c:v>-6.5199999999999818</c:v>
                </c:pt>
                <c:pt idx="5">
                  <c:v>-7.6440000000000055</c:v>
                </c:pt>
                <c:pt idx="6">
                  <c:v>-8.6700000000000728</c:v>
                </c:pt>
                <c:pt idx="7">
                  <c:v>-9.5260000000000673</c:v>
                </c:pt>
                <c:pt idx="8">
                  <c:v>-10.325000000000045</c:v>
                </c:pt>
                <c:pt idx="9">
                  <c:v>-11.019000000000005</c:v>
                </c:pt>
                <c:pt idx="10">
                  <c:v>-11.610000000000127</c:v>
                </c:pt>
                <c:pt idx="11">
                  <c:v>-12.170000000000073</c:v>
                </c:pt>
                <c:pt idx="12">
                  <c:v>-12.638000000000147</c:v>
                </c:pt>
                <c:pt idx="13">
                  <c:v>-13.073000000000093</c:v>
                </c:pt>
                <c:pt idx="14">
                  <c:v>-13.498000000000047</c:v>
                </c:pt>
                <c:pt idx="15">
                  <c:v>-13.833000000000084</c:v>
                </c:pt>
                <c:pt idx="16">
                  <c:v>-14.157000000000153</c:v>
                </c:pt>
                <c:pt idx="17">
                  <c:v>-14.470000000000027</c:v>
                </c:pt>
                <c:pt idx="18">
                  <c:v>-14.763000000000147</c:v>
                </c:pt>
                <c:pt idx="19">
                  <c:v>-14.976000000000113</c:v>
                </c:pt>
                <c:pt idx="20">
                  <c:v>-15.218000000000075</c:v>
                </c:pt>
                <c:pt idx="21">
                  <c:v>-15.430000000000064</c:v>
                </c:pt>
                <c:pt idx="22">
                  <c:v>-15.632000000000062</c:v>
                </c:pt>
                <c:pt idx="23">
                  <c:v>-15.823000000000093</c:v>
                </c:pt>
                <c:pt idx="24">
                  <c:v>-15.995000000000118</c:v>
                </c:pt>
                <c:pt idx="25">
                  <c:v>-16.136000000000195</c:v>
                </c:pt>
                <c:pt idx="26">
                  <c:v>-16.297000000000025</c:v>
                </c:pt>
                <c:pt idx="27">
                  <c:v>-16.448000000000093</c:v>
                </c:pt>
                <c:pt idx="28">
                  <c:v>-16.579000000000178</c:v>
                </c:pt>
                <c:pt idx="29">
                  <c:v>-16.720000000000027</c:v>
                </c:pt>
                <c:pt idx="30">
                  <c:v>-16.82100000000014</c:v>
                </c:pt>
                <c:pt idx="31">
                  <c:v>-16.932000000000016</c:v>
                </c:pt>
                <c:pt idx="32">
                  <c:v>-17.072000000000116</c:v>
                </c:pt>
                <c:pt idx="33">
                  <c:v>-17.15300000000002</c:v>
                </c:pt>
                <c:pt idx="34">
                  <c:v>-17.255000000000109</c:v>
                </c:pt>
                <c:pt idx="35">
                  <c:v>-17.355000000000018</c:v>
                </c:pt>
                <c:pt idx="36">
                  <c:v>-17.516000000000076</c:v>
                </c:pt>
                <c:pt idx="37">
                  <c:v>-17.677000000000135</c:v>
                </c:pt>
                <c:pt idx="38">
                  <c:v>-17.817999999999984</c:v>
                </c:pt>
                <c:pt idx="39">
                  <c:v>-17.920000000000073</c:v>
                </c:pt>
                <c:pt idx="40">
                  <c:v>-18.060000000000173</c:v>
                </c:pt>
                <c:pt idx="41">
                  <c:v>-18.161000000000058</c:v>
                </c:pt>
                <c:pt idx="42">
                  <c:v>-18.250999999999976</c:v>
                </c:pt>
                <c:pt idx="43">
                  <c:v>-18.342000000000098</c:v>
                </c:pt>
                <c:pt idx="44">
                  <c:v>-18.442999999999984</c:v>
                </c:pt>
                <c:pt idx="45">
                  <c:v>-18.58400000000006</c:v>
                </c:pt>
                <c:pt idx="46">
                  <c:v>-18.673999999999978</c:v>
                </c:pt>
                <c:pt idx="47">
                  <c:v>-18.775000000000091</c:v>
                </c:pt>
                <c:pt idx="48">
                  <c:v>-18.904999999999973</c:v>
                </c:pt>
                <c:pt idx="49">
                  <c:v>-18.997000000000071</c:v>
                </c:pt>
                <c:pt idx="50">
                  <c:v>-19.086999999999989</c:v>
                </c:pt>
                <c:pt idx="51">
                  <c:v>-19.199000000000069</c:v>
                </c:pt>
                <c:pt idx="52">
                  <c:v>-19.309000000000196</c:v>
                </c:pt>
                <c:pt idx="53">
                  <c:v>-19.379000000000133</c:v>
                </c:pt>
                <c:pt idx="54">
                  <c:v>-19.441000000000031</c:v>
                </c:pt>
                <c:pt idx="55">
                  <c:v>-19.542000000000144</c:v>
                </c:pt>
                <c:pt idx="56">
                  <c:v>-19.622000000000071</c:v>
                </c:pt>
                <c:pt idx="57">
                  <c:v>-19.642000000000053</c:v>
                </c:pt>
                <c:pt idx="58">
                  <c:v>-19.754000000000133</c:v>
                </c:pt>
                <c:pt idx="59">
                  <c:v>-19.80600000000004</c:v>
                </c:pt>
                <c:pt idx="60">
                  <c:v>-19.865999999999985</c:v>
                </c:pt>
                <c:pt idx="61">
                  <c:v>-19.927000000000135</c:v>
                </c:pt>
                <c:pt idx="62">
                  <c:v>-19.978000000000065</c:v>
                </c:pt>
                <c:pt idx="63">
                  <c:v>-20.050000000000182</c:v>
                </c:pt>
                <c:pt idx="64">
                  <c:v>-20.122000000000071</c:v>
                </c:pt>
                <c:pt idx="65">
                  <c:v>-20.163000000000011</c:v>
                </c:pt>
                <c:pt idx="66">
                  <c:v>-20.223000000000184</c:v>
                </c:pt>
                <c:pt idx="67">
                  <c:v>-20.291000000000167</c:v>
                </c:pt>
                <c:pt idx="68">
                  <c:v>-20.319000000000187</c:v>
                </c:pt>
                <c:pt idx="69">
                  <c:v>-20.355000000000018</c:v>
                </c:pt>
                <c:pt idx="70">
                  <c:v>-20.393000000000029</c:v>
                </c:pt>
                <c:pt idx="71">
                  <c:v>-20.460000000000036</c:v>
                </c:pt>
                <c:pt idx="72">
                  <c:v>-20.517000000000053</c:v>
                </c:pt>
                <c:pt idx="73">
                  <c:v>-20.555000000000064</c:v>
                </c:pt>
                <c:pt idx="74">
                  <c:v>-20.562000000000126</c:v>
                </c:pt>
                <c:pt idx="75">
                  <c:v>-20.610000000000127</c:v>
                </c:pt>
                <c:pt idx="76">
                  <c:v>-20.667000000000144</c:v>
                </c:pt>
                <c:pt idx="77">
                  <c:v>-20.705000000000155</c:v>
                </c:pt>
                <c:pt idx="78">
                  <c:v>-20.721000000000004</c:v>
                </c:pt>
                <c:pt idx="79">
                  <c:v>-20.777000000000044</c:v>
                </c:pt>
                <c:pt idx="80">
                  <c:v>-20.803000000000111</c:v>
                </c:pt>
                <c:pt idx="81">
                  <c:v>-20.848000000000184</c:v>
                </c:pt>
                <c:pt idx="82">
                  <c:v>-20.863000000000056</c:v>
                </c:pt>
                <c:pt idx="83">
                  <c:v>-20.907000000000153</c:v>
                </c:pt>
                <c:pt idx="84">
                  <c:v>-20.922000000000025</c:v>
                </c:pt>
                <c:pt idx="85">
                  <c:v>-20.938000000000102</c:v>
                </c:pt>
                <c:pt idx="86">
                  <c:v>-20.986000000000104</c:v>
                </c:pt>
                <c:pt idx="87">
                  <c:v>-20.976000000000113</c:v>
                </c:pt>
                <c:pt idx="88">
                  <c:v>-21.02800000000002</c:v>
                </c:pt>
                <c:pt idx="89">
                  <c:v>-21.072000000000116</c:v>
                </c:pt>
                <c:pt idx="90">
                  <c:v>-21.079000000000178</c:v>
                </c:pt>
                <c:pt idx="91">
                  <c:v>-21.075000000000045</c:v>
                </c:pt>
                <c:pt idx="92">
                  <c:v>-21.08400000000006</c:v>
                </c:pt>
                <c:pt idx="93">
                  <c:v>-21.111000000000104</c:v>
                </c:pt>
                <c:pt idx="94">
                  <c:v>-21.086000000000013</c:v>
                </c:pt>
                <c:pt idx="95">
                  <c:v>-21.119000000000142</c:v>
                </c:pt>
                <c:pt idx="96">
                  <c:v>-21.136000000000195</c:v>
                </c:pt>
                <c:pt idx="97">
                  <c:v>-21.144000000000005</c:v>
                </c:pt>
                <c:pt idx="98">
                  <c:v>-21.171000000000049</c:v>
                </c:pt>
                <c:pt idx="99">
                  <c:v>-21.192000000000007</c:v>
                </c:pt>
              </c:numCache>
            </c:numRef>
          </c:yVal>
          <c:smooth val="1"/>
          <c:extLst>
            <c:ext xmlns:c16="http://schemas.microsoft.com/office/drawing/2014/chart" uri="{C3380CC4-5D6E-409C-BE32-E72D297353CC}">
              <c16:uniqueId val="{00000008-FCC7-41FE-B3F9-862372226C02}"/>
            </c:ext>
          </c:extLst>
        </c:ser>
        <c:ser>
          <c:idx val="9"/>
          <c:order val="9"/>
          <c:tx>
            <c:strRef>
              <c:f>GG1_Druckkurve!$AA$8</c:f>
              <c:strCache>
                <c:ptCount val="1"/>
                <c:pt idx="0">
                  <c:v>Pressure [Pa]</c:v>
                </c:pt>
              </c:strCache>
            </c:strRef>
          </c:tx>
          <c:spPr>
            <a:ln w="28575" cap="rnd">
              <a:solidFill>
                <a:schemeClr val="accent1">
                  <a:tint val="63000"/>
                </a:schemeClr>
              </a:solidFill>
              <a:round/>
            </a:ln>
            <a:effectLst/>
          </c:spPr>
          <c:marker>
            <c:symbol val="none"/>
          </c:marker>
          <c:xVal>
            <c:numRef>
              <c:f>GG1_Druckkurve!$Q$9:$Q$118</c:f>
              <c:numCache>
                <c:formatCode>General</c:formatCode>
                <c:ptCount val="110"/>
                <c:pt idx="0">
                  <c:v>20</c:v>
                </c:pt>
                <c:pt idx="1">
                  <c:v>30</c:v>
                </c:pt>
                <c:pt idx="2">
                  <c:v>40</c:v>
                </c:pt>
                <c:pt idx="3">
                  <c:v>50</c:v>
                </c:pt>
                <c:pt idx="4">
                  <c:v>60</c:v>
                </c:pt>
                <c:pt idx="5">
                  <c:v>70</c:v>
                </c:pt>
                <c:pt idx="6">
                  <c:v>80</c:v>
                </c:pt>
                <c:pt idx="7">
                  <c:v>90</c:v>
                </c:pt>
                <c:pt idx="8">
                  <c:v>100</c:v>
                </c:pt>
                <c:pt idx="9">
                  <c:v>110</c:v>
                </c:pt>
                <c:pt idx="10">
                  <c:v>120</c:v>
                </c:pt>
                <c:pt idx="11">
                  <c:v>130</c:v>
                </c:pt>
                <c:pt idx="12">
                  <c:v>140</c:v>
                </c:pt>
                <c:pt idx="13">
                  <c:v>150</c:v>
                </c:pt>
                <c:pt idx="14">
                  <c:v>160</c:v>
                </c:pt>
                <c:pt idx="15">
                  <c:v>170</c:v>
                </c:pt>
                <c:pt idx="16">
                  <c:v>180</c:v>
                </c:pt>
                <c:pt idx="17">
                  <c:v>190</c:v>
                </c:pt>
                <c:pt idx="18">
                  <c:v>200</c:v>
                </c:pt>
                <c:pt idx="19">
                  <c:v>210</c:v>
                </c:pt>
                <c:pt idx="20">
                  <c:v>220</c:v>
                </c:pt>
                <c:pt idx="21">
                  <c:v>230</c:v>
                </c:pt>
                <c:pt idx="22">
                  <c:v>240</c:v>
                </c:pt>
                <c:pt idx="23">
                  <c:v>250</c:v>
                </c:pt>
                <c:pt idx="24">
                  <c:v>260</c:v>
                </c:pt>
                <c:pt idx="25">
                  <c:v>270</c:v>
                </c:pt>
                <c:pt idx="26">
                  <c:v>280</c:v>
                </c:pt>
                <c:pt idx="27">
                  <c:v>290</c:v>
                </c:pt>
                <c:pt idx="28">
                  <c:v>300</c:v>
                </c:pt>
                <c:pt idx="29">
                  <c:v>310</c:v>
                </c:pt>
                <c:pt idx="30">
                  <c:v>320</c:v>
                </c:pt>
                <c:pt idx="31">
                  <c:v>330</c:v>
                </c:pt>
                <c:pt idx="32">
                  <c:v>340</c:v>
                </c:pt>
                <c:pt idx="33">
                  <c:v>350</c:v>
                </c:pt>
                <c:pt idx="34">
                  <c:v>360</c:v>
                </c:pt>
                <c:pt idx="35">
                  <c:v>370</c:v>
                </c:pt>
                <c:pt idx="36">
                  <c:v>390</c:v>
                </c:pt>
                <c:pt idx="37">
                  <c:v>410</c:v>
                </c:pt>
                <c:pt idx="38">
                  <c:v>430</c:v>
                </c:pt>
                <c:pt idx="39">
                  <c:v>450</c:v>
                </c:pt>
                <c:pt idx="40">
                  <c:v>470</c:v>
                </c:pt>
                <c:pt idx="41">
                  <c:v>490</c:v>
                </c:pt>
                <c:pt idx="42">
                  <c:v>510</c:v>
                </c:pt>
                <c:pt idx="43">
                  <c:v>530</c:v>
                </c:pt>
                <c:pt idx="44">
                  <c:v>550</c:v>
                </c:pt>
                <c:pt idx="45">
                  <c:v>580</c:v>
                </c:pt>
                <c:pt idx="46">
                  <c:v>610</c:v>
                </c:pt>
                <c:pt idx="47">
                  <c:v>640</c:v>
                </c:pt>
                <c:pt idx="48">
                  <c:v>680</c:v>
                </c:pt>
                <c:pt idx="49">
                  <c:v>710</c:v>
                </c:pt>
                <c:pt idx="50">
                  <c:v>750</c:v>
                </c:pt>
                <c:pt idx="51">
                  <c:v>790</c:v>
                </c:pt>
                <c:pt idx="52">
                  <c:v>830</c:v>
                </c:pt>
                <c:pt idx="53">
                  <c:v>880</c:v>
                </c:pt>
                <c:pt idx="54">
                  <c:v>920</c:v>
                </c:pt>
                <c:pt idx="55">
                  <c:v>970</c:v>
                </c:pt>
                <c:pt idx="56">
                  <c:v>1020</c:v>
                </c:pt>
                <c:pt idx="57">
                  <c:v>1070</c:v>
                </c:pt>
                <c:pt idx="58">
                  <c:v>1130</c:v>
                </c:pt>
                <c:pt idx="59">
                  <c:v>1180</c:v>
                </c:pt>
                <c:pt idx="60">
                  <c:v>1240</c:v>
                </c:pt>
                <c:pt idx="61">
                  <c:v>1310</c:v>
                </c:pt>
                <c:pt idx="62">
                  <c:v>1380</c:v>
                </c:pt>
                <c:pt idx="63">
                  <c:v>1450</c:v>
                </c:pt>
                <c:pt idx="64">
                  <c:v>1520</c:v>
                </c:pt>
                <c:pt idx="65">
                  <c:v>1600</c:v>
                </c:pt>
                <c:pt idx="66">
                  <c:v>1680</c:v>
                </c:pt>
                <c:pt idx="67">
                  <c:v>1770</c:v>
                </c:pt>
                <c:pt idx="68">
                  <c:v>1860</c:v>
                </c:pt>
                <c:pt idx="69">
                  <c:v>1950</c:v>
                </c:pt>
                <c:pt idx="70">
                  <c:v>2050</c:v>
                </c:pt>
                <c:pt idx="71">
                  <c:v>2150</c:v>
                </c:pt>
                <c:pt idx="72">
                  <c:v>2260</c:v>
                </c:pt>
                <c:pt idx="73">
                  <c:v>2380</c:v>
                </c:pt>
                <c:pt idx="74">
                  <c:v>2500</c:v>
                </c:pt>
                <c:pt idx="75">
                  <c:v>2620</c:v>
                </c:pt>
                <c:pt idx="76">
                  <c:v>2760</c:v>
                </c:pt>
                <c:pt idx="77">
                  <c:v>2900</c:v>
                </c:pt>
                <c:pt idx="78">
                  <c:v>3040</c:v>
                </c:pt>
                <c:pt idx="79">
                  <c:v>3200</c:v>
                </c:pt>
                <c:pt idx="80">
                  <c:v>3360</c:v>
                </c:pt>
                <c:pt idx="81">
                  <c:v>3530</c:v>
                </c:pt>
                <c:pt idx="82">
                  <c:v>3710</c:v>
                </c:pt>
                <c:pt idx="83">
                  <c:v>3890</c:v>
                </c:pt>
                <c:pt idx="84">
                  <c:v>4090</c:v>
                </c:pt>
                <c:pt idx="85">
                  <c:v>4290</c:v>
                </c:pt>
                <c:pt idx="86">
                  <c:v>4510</c:v>
                </c:pt>
                <c:pt idx="87">
                  <c:v>4740</c:v>
                </c:pt>
                <c:pt idx="88">
                  <c:v>4980</c:v>
                </c:pt>
                <c:pt idx="89">
                  <c:v>5230</c:v>
                </c:pt>
                <c:pt idx="90">
                  <c:v>5490</c:v>
                </c:pt>
                <c:pt idx="91">
                  <c:v>5770</c:v>
                </c:pt>
                <c:pt idx="92">
                  <c:v>6060</c:v>
                </c:pt>
                <c:pt idx="93">
                  <c:v>6360</c:v>
                </c:pt>
                <c:pt idx="94">
                  <c:v>6680</c:v>
                </c:pt>
                <c:pt idx="95">
                  <c:v>7020</c:v>
                </c:pt>
                <c:pt idx="96">
                  <c:v>7370</c:v>
                </c:pt>
                <c:pt idx="97">
                  <c:v>7740</c:v>
                </c:pt>
                <c:pt idx="98">
                  <c:v>8130</c:v>
                </c:pt>
                <c:pt idx="99">
                  <c:v>8540</c:v>
                </c:pt>
                <c:pt idx="100">
                  <c:v>8960</c:v>
                </c:pt>
                <c:pt idx="101">
                  <c:v>9410</c:v>
                </c:pt>
                <c:pt idx="102">
                  <c:v>9890</c:v>
                </c:pt>
                <c:pt idx="103">
                  <c:v>10380</c:v>
                </c:pt>
                <c:pt idx="104">
                  <c:v>10900</c:v>
                </c:pt>
                <c:pt idx="105">
                  <c:v>11450</c:v>
                </c:pt>
                <c:pt idx="106">
                  <c:v>12020</c:v>
                </c:pt>
                <c:pt idx="107">
                  <c:v>12630</c:v>
                </c:pt>
                <c:pt idx="108">
                  <c:v>13260</c:v>
                </c:pt>
                <c:pt idx="109">
                  <c:v>13920</c:v>
                </c:pt>
              </c:numCache>
            </c:numRef>
          </c:xVal>
          <c:yVal>
            <c:numRef>
              <c:f>GG1_Druckkurve!$AA$9:$AA$118</c:f>
              <c:numCache>
                <c:formatCode>0.0</c:formatCode>
                <c:ptCount val="110"/>
                <c:pt idx="0">
                  <c:v>0</c:v>
                </c:pt>
                <c:pt idx="1">
                  <c:v>-2.1799999999998363</c:v>
                </c:pt>
                <c:pt idx="2">
                  <c:v>-3.8369999999999891</c:v>
                </c:pt>
                <c:pt idx="3">
                  <c:v>-5.2300000000000182</c:v>
                </c:pt>
                <c:pt idx="4">
                  <c:v>-6.4749999999999091</c:v>
                </c:pt>
                <c:pt idx="5">
                  <c:v>-7.5039999999999054</c:v>
                </c:pt>
                <c:pt idx="6">
                  <c:v>-8.5329999999999018</c:v>
                </c:pt>
                <c:pt idx="7">
                  <c:v>-9.3699999999998909</c:v>
                </c:pt>
                <c:pt idx="8">
                  <c:v>-10.157999999999902</c:v>
                </c:pt>
                <c:pt idx="9">
                  <c:v>-10.827999999999975</c:v>
                </c:pt>
                <c:pt idx="10">
                  <c:v>-11.445999999999913</c:v>
                </c:pt>
                <c:pt idx="11">
                  <c:v>-11.958999999999833</c:v>
                </c:pt>
                <c:pt idx="12">
                  <c:v>-12.43100000000004</c:v>
                </c:pt>
                <c:pt idx="13">
                  <c:v>-12.8599999999999</c:v>
                </c:pt>
                <c:pt idx="14">
                  <c:v>-13.258000000000038</c:v>
                </c:pt>
                <c:pt idx="15">
                  <c:v>-13.624000000000024</c:v>
                </c:pt>
                <c:pt idx="16">
                  <c:v>-13.938999999999851</c:v>
                </c:pt>
                <c:pt idx="17">
                  <c:v>-14.233999999999924</c:v>
                </c:pt>
                <c:pt idx="18">
                  <c:v>-14.508000000000038</c:v>
                </c:pt>
                <c:pt idx="19">
                  <c:v>-14.79099999999994</c:v>
                </c:pt>
                <c:pt idx="20">
                  <c:v>-15.003999999999905</c:v>
                </c:pt>
                <c:pt idx="21">
                  <c:v>-15.207999999999856</c:v>
                </c:pt>
                <c:pt idx="22">
                  <c:v>-15.398999999999887</c:v>
                </c:pt>
                <c:pt idx="23">
                  <c:v>-15.591999999999871</c:v>
                </c:pt>
                <c:pt idx="24">
                  <c:v>-15.783999999999878</c:v>
                </c:pt>
                <c:pt idx="25">
                  <c:v>-15.974999999999909</c:v>
                </c:pt>
                <c:pt idx="26">
                  <c:v>-16.126999999999953</c:v>
                </c:pt>
                <c:pt idx="27">
                  <c:v>-16.237999999999829</c:v>
                </c:pt>
                <c:pt idx="28">
                  <c:v>-16.358999999999924</c:v>
                </c:pt>
                <c:pt idx="29">
                  <c:v>-16.490000000000009</c:v>
                </c:pt>
                <c:pt idx="30">
                  <c:v>-16.621999999999844</c:v>
                </c:pt>
                <c:pt idx="31">
                  <c:v>-16.722999999999956</c:v>
                </c:pt>
                <c:pt idx="32">
                  <c:v>-16.864000000000033</c:v>
                </c:pt>
                <c:pt idx="33">
                  <c:v>-16.963999999999942</c:v>
                </c:pt>
                <c:pt idx="34">
                  <c:v>-17.044999999999845</c:v>
                </c:pt>
                <c:pt idx="35">
                  <c:v>-17.136999999999944</c:v>
                </c:pt>
                <c:pt idx="36">
                  <c:v>-17.317999999999984</c:v>
                </c:pt>
                <c:pt idx="37">
                  <c:v>-17.478999999999814</c:v>
                </c:pt>
                <c:pt idx="38">
                  <c:v>-17.598999999999933</c:v>
                </c:pt>
                <c:pt idx="39">
                  <c:v>-17.730999999999995</c:v>
                </c:pt>
                <c:pt idx="40">
                  <c:v>-17.861999999999853</c:v>
                </c:pt>
                <c:pt idx="41">
                  <c:v>-17.981999999999971</c:v>
                </c:pt>
                <c:pt idx="42">
                  <c:v>-18.093999999999824</c:v>
                </c:pt>
                <c:pt idx="43">
                  <c:v>-18.174999999999955</c:v>
                </c:pt>
                <c:pt idx="44">
                  <c:v>-18.264999999999873</c:v>
                </c:pt>
                <c:pt idx="45">
                  <c:v>-18.395999999999958</c:v>
                </c:pt>
                <c:pt idx="46">
                  <c:v>-18.485999999999876</c:v>
                </c:pt>
                <c:pt idx="47">
                  <c:v>-18.615999999999985</c:v>
                </c:pt>
                <c:pt idx="48">
                  <c:v>-18.756999999999834</c:v>
                </c:pt>
                <c:pt idx="49">
                  <c:v>-18.836999999999989</c:v>
                </c:pt>
                <c:pt idx="50">
                  <c:v>-18.937999999999874</c:v>
                </c:pt>
                <c:pt idx="51">
                  <c:v>-19.038000000000011</c:v>
                </c:pt>
                <c:pt idx="52">
                  <c:v>-19.127999999999929</c:v>
                </c:pt>
                <c:pt idx="53">
                  <c:v>-19.20699999999988</c:v>
                </c:pt>
                <c:pt idx="54">
                  <c:v>-19.295999999999822</c:v>
                </c:pt>
                <c:pt idx="55">
                  <c:v>-19.41599999999994</c:v>
                </c:pt>
                <c:pt idx="56">
                  <c:v>-19.504999999999882</c:v>
                </c:pt>
                <c:pt idx="57">
                  <c:v>-19.563999999999851</c:v>
                </c:pt>
                <c:pt idx="58">
                  <c:v>-19.630999999999858</c:v>
                </c:pt>
                <c:pt idx="59">
                  <c:v>-19.699999999999818</c:v>
                </c:pt>
                <c:pt idx="60">
                  <c:v>-19.788000000000011</c:v>
                </c:pt>
                <c:pt idx="61">
                  <c:v>-19.845000000000027</c:v>
                </c:pt>
                <c:pt idx="62">
                  <c:v>-19.903999999999996</c:v>
                </c:pt>
                <c:pt idx="63">
                  <c:v>-20</c:v>
                </c:pt>
                <c:pt idx="64">
                  <c:v>-20.048000000000002</c:v>
                </c:pt>
                <c:pt idx="65">
                  <c:v>-20.124000000000024</c:v>
                </c:pt>
                <c:pt idx="66">
                  <c:v>-20.179999999999836</c:v>
                </c:pt>
                <c:pt idx="67">
                  <c:v>-20.235999999999876</c:v>
                </c:pt>
                <c:pt idx="68">
                  <c:v>-20.270999999999958</c:v>
                </c:pt>
                <c:pt idx="69">
                  <c:v>-20.307000000000016</c:v>
                </c:pt>
                <c:pt idx="70">
                  <c:v>-20.341999999999871</c:v>
                </c:pt>
                <c:pt idx="71">
                  <c:v>-20.406999999999925</c:v>
                </c:pt>
                <c:pt idx="72">
                  <c:v>-20.412000000000035</c:v>
                </c:pt>
                <c:pt idx="73">
                  <c:v>-20.486999999999853</c:v>
                </c:pt>
                <c:pt idx="74">
                  <c:v>-20.560999999999922</c:v>
                </c:pt>
                <c:pt idx="75">
                  <c:v>-20.597999999999956</c:v>
                </c:pt>
                <c:pt idx="76">
                  <c:v>-20.631999999999834</c:v>
                </c:pt>
                <c:pt idx="77">
                  <c:v>-20.676999999999907</c:v>
                </c:pt>
                <c:pt idx="78">
                  <c:v>-20.702999999999975</c:v>
                </c:pt>
                <c:pt idx="79">
                  <c:v>-20.758000000000038</c:v>
                </c:pt>
                <c:pt idx="80">
                  <c:v>-20.824999999999818</c:v>
                </c:pt>
                <c:pt idx="81">
                  <c:v>-20.851999999999862</c:v>
                </c:pt>
                <c:pt idx="82">
                  <c:v>-20.897999999999911</c:v>
                </c:pt>
                <c:pt idx="83">
                  <c:v>-20.914999999999964</c:v>
                </c:pt>
                <c:pt idx="84">
                  <c:v>-20.923999999999978</c:v>
                </c:pt>
                <c:pt idx="85">
                  <c:v>-20.97199999999998</c:v>
                </c:pt>
                <c:pt idx="86">
                  <c:v>-20.990000000000009</c:v>
                </c:pt>
                <c:pt idx="87">
                  <c:v>-21.038000000000011</c:v>
                </c:pt>
                <c:pt idx="88">
                  <c:v>-21.077999999999975</c:v>
                </c:pt>
              </c:numCache>
            </c:numRef>
          </c:yVal>
          <c:smooth val="1"/>
          <c:extLst>
            <c:ext xmlns:c16="http://schemas.microsoft.com/office/drawing/2014/chart" uri="{C3380CC4-5D6E-409C-BE32-E72D297353CC}">
              <c16:uniqueId val="{00000009-FCC7-41FE-B3F9-862372226C02}"/>
            </c:ext>
          </c:extLst>
        </c:ser>
        <c:ser>
          <c:idx val="10"/>
          <c:order val="10"/>
          <c:tx>
            <c:strRef>
              <c:f>GG1_Druckkurve!$AB$8</c:f>
              <c:strCache>
                <c:ptCount val="1"/>
                <c:pt idx="0">
                  <c:v>Pressure [Pa]</c:v>
                </c:pt>
              </c:strCache>
            </c:strRef>
          </c:tx>
          <c:spPr>
            <a:ln w="28575" cap="rnd">
              <a:solidFill>
                <a:schemeClr val="accent1">
                  <a:tint val="52000"/>
                </a:schemeClr>
              </a:solidFill>
              <a:round/>
            </a:ln>
            <a:effectLst/>
          </c:spPr>
          <c:marker>
            <c:symbol val="none"/>
          </c:marker>
          <c:xVal>
            <c:numRef>
              <c:f>GG1_Druckkurve!$Q$9:$Q$118</c:f>
              <c:numCache>
                <c:formatCode>General</c:formatCode>
                <c:ptCount val="110"/>
                <c:pt idx="0">
                  <c:v>20</c:v>
                </c:pt>
                <c:pt idx="1">
                  <c:v>30</c:v>
                </c:pt>
                <c:pt idx="2">
                  <c:v>40</c:v>
                </c:pt>
                <c:pt idx="3">
                  <c:v>50</c:v>
                </c:pt>
                <c:pt idx="4">
                  <c:v>60</c:v>
                </c:pt>
                <c:pt idx="5">
                  <c:v>70</c:v>
                </c:pt>
                <c:pt idx="6">
                  <c:v>80</c:v>
                </c:pt>
                <c:pt idx="7">
                  <c:v>90</c:v>
                </c:pt>
                <c:pt idx="8">
                  <c:v>100</c:v>
                </c:pt>
                <c:pt idx="9">
                  <c:v>110</c:v>
                </c:pt>
                <c:pt idx="10">
                  <c:v>120</c:v>
                </c:pt>
                <c:pt idx="11">
                  <c:v>130</c:v>
                </c:pt>
                <c:pt idx="12">
                  <c:v>140</c:v>
                </c:pt>
                <c:pt idx="13">
                  <c:v>150</c:v>
                </c:pt>
                <c:pt idx="14">
                  <c:v>160</c:v>
                </c:pt>
                <c:pt idx="15">
                  <c:v>170</c:v>
                </c:pt>
                <c:pt idx="16">
                  <c:v>180</c:v>
                </c:pt>
                <c:pt idx="17">
                  <c:v>190</c:v>
                </c:pt>
                <c:pt idx="18">
                  <c:v>200</c:v>
                </c:pt>
                <c:pt idx="19">
                  <c:v>210</c:v>
                </c:pt>
                <c:pt idx="20">
                  <c:v>220</c:v>
                </c:pt>
                <c:pt idx="21">
                  <c:v>230</c:v>
                </c:pt>
                <c:pt idx="22">
                  <c:v>240</c:v>
                </c:pt>
                <c:pt idx="23">
                  <c:v>250</c:v>
                </c:pt>
                <c:pt idx="24">
                  <c:v>260</c:v>
                </c:pt>
                <c:pt idx="25">
                  <c:v>270</c:v>
                </c:pt>
                <c:pt idx="26">
                  <c:v>280</c:v>
                </c:pt>
                <c:pt idx="27">
                  <c:v>290</c:v>
                </c:pt>
                <c:pt idx="28">
                  <c:v>300</c:v>
                </c:pt>
                <c:pt idx="29">
                  <c:v>310</c:v>
                </c:pt>
                <c:pt idx="30">
                  <c:v>320</c:v>
                </c:pt>
                <c:pt idx="31">
                  <c:v>330</c:v>
                </c:pt>
                <c:pt idx="32">
                  <c:v>340</c:v>
                </c:pt>
                <c:pt idx="33">
                  <c:v>350</c:v>
                </c:pt>
                <c:pt idx="34">
                  <c:v>360</c:v>
                </c:pt>
                <c:pt idx="35">
                  <c:v>370</c:v>
                </c:pt>
                <c:pt idx="36">
                  <c:v>390</c:v>
                </c:pt>
                <c:pt idx="37">
                  <c:v>410</c:v>
                </c:pt>
                <c:pt idx="38">
                  <c:v>430</c:v>
                </c:pt>
                <c:pt idx="39">
                  <c:v>450</c:v>
                </c:pt>
                <c:pt idx="40">
                  <c:v>470</c:v>
                </c:pt>
                <c:pt idx="41">
                  <c:v>490</c:v>
                </c:pt>
                <c:pt idx="42">
                  <c:v>510</c:v>
                </c:pt>
                <c:pt idx="43">
                  <c:v>530</c:v>
                </c:pt>
                <c:pt idx="44">
                  <c:v>550</c:v>
                </c:pt>
                <c:pt idx="45">
                  <c:v>580</c:v>
                </c:pt>
                <c:pt idx="46">
                  <c:v>610</c:v>
                </c:pt>
                <c:pt idx="47">
                  <c:v>640</c:v>
                </c:pt>
                <c:pt idx="48">
                  <c:v>680</c:v>
                </c:pt>
                <c:pt idx="49">
                  <c:v>710</c:v>
                </c:pt>
                <c:pt idx="50">
                  <c:v>750</c:v>
                </c:pt>
                <c:pt idx="51">
                  <c:v>790</c:v>
                </c:pt>
                <c:pt idx="52">
                  <c:v>830</c:v>
                </c:pt>
                <c:pt idx="53">
                  <c:v>880</c:v>
                </c:pt>
                <c:pt idx="54">
                  <c:v>920</c:v>
                </c:pt>
                <c:pt idx="55">
                  <c:v>970</c:v>
                </c:pt>
                <c:pt idx="56">
                  <c:v>1020</c:v>
                </c:pt>
                <c:pt idx="57">
                  <c:v>1070</c:v>
                </c:pt>
                <c:pt idx="58">
                  <c:v>1130</c:v>
                </c:pt>
                <c:pt idx="59">
                  <c:v>1180</c:v>
                </c:pt>
                <c:pt idx="60">
                  <c:v>1240</c:v>
                </c:pt>
                <c:pt idx="61">
                  <c:v>1310</c:v>
                </c:pt>
                <c:pt idx="62">
                  <c:v>1380</c:v>
                </c:pt>
                <c:pt idx="63">
                  <c:v>1450</c:v>
                </c:pt>
                <c:pt idx="64">
                  <c:v>1520</c:v>
                </c:pt>
                <c:pt idx="65">
                  <c:v>1600</c:v>
                </c:pt>
                <c:pt idx="66">
                  <c:v>1680</c:v>
                </c:pt>
                <c:pt idx="67">
                  <c:v>1770</c:v>
                </c:pt>
                <c:pt idx="68">
                  <c:v>1860</c:v>
                </c:pt>
                <c:pt idx="69">
                  <c:v>1950</c:v>
                </c:pt>
                <c:pt idx="70">
                  <c:v>2050</c:v>
                </c:pt>
                <c:pt idx="71">
                  <c:v>2150</c:v>
                </c:pt>
                <c:pt idx="72">
                  <c:v>2260</c:v>
                </c:pt>
                <c:pt idx="73">
                  <c:v>2380</c:v>
                </c:pt>
                <c:pt idx="74">
                  <c:v>2500</c:v>
                </c:pt>
                <c:pt idx="75">
                  <c:v>2620</c:v>
                </c:pt>
                <c:pt idx="76">
                  <c:v>2760</c:v>
                </c:pt>
                <c:pt idx="77">
                  <c:v>2900</c:v>
                </c:pt>
                <c:pt idx="78">
                  <c:v>3040</c:v>
                </c:pt>
                <c:pt idx="79">
                  <c:v>3200</c:v>
                </c:pt>
                <c:pt idx="80">
                  <c:v>3360</c:v>
                </c:pt>
                <c:pt idx="81">
                  <c:v>3530</c:v>
                </c:pt>
                <c:pt idx="82">
                  <c:v>3710</c:v>
                </c:pt>
                <c:pt idx="83">
                  <c:v>3890</c:v>
                </c:pt>
                <c:pt idx="84">
                  <c:v>4090</c:v>
                </c:pt>
                <c:pt idx="85">
                  <c:v>4290</c:v>
                </c:pt>
                <c:pt idx="86">
                  <c:v>4510</c:v>
                </c:pt>
                <c:pt idx="87">
                  <c:v>4740</c:v>
                </c:pt>
                <c:pt idx="88">
                  <c:v>4980</c:v>
                </c:pt>
                <c:pt idx="89">
                  <c:v>5230</c:v>
                </c:pt>
                <c:pt idx="90">
                  <c:v>5490</c:v>
                </c:pt>
                <c:pt idx="91">
                  <c:v>5770</c:v>
                </c:pt>
                <c:pt idx="92">
                  <c:v>6060</c:v>
                </c:pt>
                <c:pt idx="93">
                  <c:v>6360</c:v>
                </c:pt>
                <c:pt idx="94">
                  <c:v>6680</c:v>
                </c:pt>
                <c:pt idx="95">
                  <c:v>7020</c:v>
                </c:pt>
                <c:pt idx="96">
                  <c:v>7370</c:v>
                </c:pt>
                <c:pt idx="97">
                  <c:v>7740</c:v>
                </c:pt>
                <c:pt idx="98">
                  <c:v>8130</c:v>
                </c:pt>
                <c:pt idx="99">
                  <c:v>8540</c:v>
                </c:pt>
                <c:pt idx="100">
                  <c:v>8960</c:v>
                </c:pt>
                <c:pt idx="101">
                  <c:v>9410</c:v>
                </c:pt>
                <c:pt idx="102">
                  <c:v>9890</c:v>
                </c:pt>
                <c:pt idx="103">
                  <c:v>10380</c:v>
                </c:pt>
                <c:pt idx="104">
                  <c:v>10900</c:v>
                </c:pt>
                <c:pt idx="105">
                  <c:v>11450</c:v>
                </c:pt>
                <c:pt idx="106">
                  <c:v>12020</c:v>
                </c:pt>
                <c:pt idx="107">
                  <c:v>12630</c:v>
                </c:pt>
                <c:pt idx="108">
                  <c:v>13260</c:v>
                </c:pt>
                <c:pt idx="109">
                  <c:v>13920</c:v>
                </c:pt>
              </c:numCache>
            </c:numRef>
          </c:xVal>
          <c:yVal>
            <c:numRef>
              <c:f>GG1_Druckkurve!$AB$9:$AB$118</c:f>
              <c:numCache>
                <c:formatCode>0.0</c:formatCode>
                <c:ptCount val="110"/>
                <c:pt idx="0">
                  <c:v>0</c:v>
                </c:pt>
                <c:pt idx="1">
                  <c:v>-2.0380000000000109</c:v>
                </c:pt>
                <c:pt idx="2">
                  <c:v>-3.4980000000000473</c:v>
                </c:pt>
                <c:pt idx="3">
                  <c:v>-4.7129999999999654</c:v>
                </c:pt>
                <c:pt idx="4">
                  <c:v>-5.8490000000001601</c:v>
                </c:pt>
                <c:pt idx="5">
                  <c:v>-6.8700000000001182</c:v>
                </c:pt>
                <c:pt idx="6">
                  <c:v>-7.7709999999999582</c:v>
                </c:pt>
                <c:pt idx="7">
                  <c:v>-8.5460000000000491</c:v>
                </c:pt>
                <c:pt idx="8">
                  <c:v>-9.2740000000001146</c:v>
                </c:pt>
                <c:pt idx="9">
                  <c:v>-9.8759999999999764</c:v>
                </c:pt>
                <c:pt idx="10">
                  <c:v>-10.442999999999984</c:v>
                </c:pt>
                <c:pt idx="11">
                  <c:v>-10.927000000000135</c:v>
                </c:pt>
                <c:pt idx="12">
                  <c:v>-11.397000000000162</c:v>
                </c:pt>
                <c:pt idx="13">
                  <c:v>-11.776000000000067</c:v>
                </c:pt>
                <c:pt idx="14">
                  <c:v>-12.173999999999978</c:v>
                </c:pt>
                <c:pt idx="15">
                  <c:v>-12.490000000000009</c:v>
                </c:pt>
                <c:pt idx="16">
                  <c:v>-12.80600000000004</c:v>
                </c:pt>
                <c:pt idx="17">
                  <c:v>-13.060000000000173</c:v>
                </c:pt>
                <c:pt idx="18">
                  <c:v>-13.33400000000006</c:v>
                </c:pt>
                <c:pt idx="19">
                  <c:v>-13.567000000000007</c:v>
                </c:pt>
                <c:pt idx="20">
                  <c:v>-13.781000000000176</c:v>
                </c:pt>
                <c:pt idx="21">
                  <c:v>-13.973000000000184</c:v>
                </c:pt>
                <c:pt idx="22">
                  <c:v>-14.163999999999987</c:v>
                </c:pt>
                <c:pt idx="23">
                  <c:v>-14.326999999999998</c:v>
                </c:pt>
                <c:pt idx="24">
                  <c:v>-14.508000000000038</c:v>
                </c:pt>
                <c:pt idx="25">
                  <c:v>-14.650000000000091</c:v>
                </c:pt>
                <c:pt idx="26">
                  <c:v>-14.82100000000014</c:v>
                </c:pt>
                <c:pt idx="27">
                  <c:v>-14.932000000000016</c:v>
                </c:pt>
                <c:pt idx="28">
                  <c:v>-15.054000000000087</c:v>
                </c:pt>
                <c:pt idx="29">
                  <c:v>-15.164999999999964</c:v>
                </c:pt>
                <c:pt idx="30">
                  <c:v>-15.30600000000004</c:v>
                </c:pt>
                <c:pt idx="31">
                  <c:v>-15.417000000000144</c:v>
                </c:pt>
                <c:pt idx="32">
                  <c:v>-15.507000000000062</c:v>
                </c:pt>
                <c:pt idx="33">
                  <c:v>-15.598000000000184</c:v>
                </c:pt>
                <c:pt idx="34">
                  <c:v>-15.689000000000078</c:v>
                </c:pt>
                <c:pt idx="35">
                  <c:v>-15.778999999999996</c:v>
                </c:pt>
                <c:pt idx="36">
                  <c:v>-15.970000000000027</c:v>
                </c:pt>
                <c:pt idx="37">
                  <c:v>-16.111000000000104</c:v>
                </c:pt>
                <c:pt idx="38">
                  <c:v>-16.272000000000162</c:v>
                </c:pt>
                <c:pt idx="39">
                  <c:v>-16.412000000000035</c:v>
                </c:pt>
                <c:pt idx="40">
                  <c:v>-16.513000000000147</c:v>
                </c:pt>
                <c:pt idx="41">
                  <c:v>-16.633000000000038</c:v>
                </c:pt>
                <c:pt idx="42">
                  <c:v>-16.754000000000133</c:v>
                </c:pt>
                <c:pt idx="43">
                  <c:v>-16.814000000000078</c:v>
                </c:pt>
                <c:pt idx="44">
                  <c:v>-16.925000000000182</c:v>
                </c:pt>
                <c:pt idx="45">
                  <c:v>-17.045000000000073</c:v>
                </c:pt>
                <c:pt idx="46">
                  <c:v>-17.145999999999958</c:v>
                </c:pt>
                <c:pt idx="47">
                  <c:v>-17.245000000000118</c:v>
                </c:pt>
                <c:pt idx="48">
                  <c:v>-17.394999999999982</c:v>
                </c:pt>
                <c:pt idx="49">
                  <c:v>-17.505000000000109</c:v>
                </c:pt>
                <c:pt idx="50">
                  <c:v>-17.595000000000027</c:v>
                </c:pt>
                <c:pt idx="51">
                  <c:v>-17.675000000000182</c:v>
                </c:pt>
                <c:pt idx="52">
                  <c:v>-17.774000000000115</c:v>
                </c:pt>
                <c:pt idx="53">
                  <c:v>-17.883000000000038</c:v>
                </c:pt>
                <c:pt idx="54">
                  <c:v>-17.951999999999998</c:v>
                </c:pt>
                <c:pt idx="55">
                  <c:v>-18.051000000000158</c:v>
                </c:pt>
                <c:pt idx="56">
                  <c:v>-18.129000000000133</c:v>
                </c:pt>
                <c:pt idx="57">
                  <c:v>-18.208000000000084</c:v>
                </c:pt>
                <c:pt idx="58">
                  <c:v>-18.276000000000067</c:v>
                </c:pt>
                <c:pt idx="59">
                  <c:v>-18.365000000000009</c:v>
                </c:pt>
                <c:pt idx="60">
                  <c:v>-18.44399999999996</c:v>
                </c:pt>
                <c:pt idx="61">
                  <c:v>-18.500999999999976</c:v>
                </c:pt>
                <c:pt idx="62">
                  <c:v>-18.56899999999996</c:v>
                </c:pt>
                <c:pt idx="63">
                  <c:v>-18.634999999999991</c:v>
                </c:pt>
                <c:pt idx="64">
                  <c:v>-18.711999999999989</c:v>
                </c:pt>
                <c:pt idx="65">
                  <c:v>-18.768000000000029</c:v>
                </c:pt>
                <c:pt idx="66">
                  <c:v>-18.825000000000045</c:v>
                </c:pt>
                <c:pt idx="67">
                  <c:v>-18.871000000000095</c:v>
                </c:pt>
                <c:pt idx="68">
                  <c:v>-18.936000000000149</c:v>
                </c:pt>
                <c:pt idx="69">
                  <c:v>-18.981999999999971</c:v>
                </c:pt>
                <c:pt idx="70">
                  <c:v>-19.076999999999998</c:v>
                </c:pt>
                <c:pt idx="71">
                  <c:v>-19.11200000000008</c:v>
                </c:pt>
                <c:pt idx="72">
                  <c:v>-19.166000000000167</c:v>
                </c:pt>
                <c:pt idx="73">
                  <c:v>-19.230999999999995</c:v>
                </c:pt>
                <c:pt idx="74">
                  <c:v>-19.276000000000067</c:v>
                </c:pt>
                <c:pt idx="75">
                  <c:v>-19.302000000000135</c:v>
                </c:pt>
                <c:pt idx="76">
                  <c:v>-19.356999999999971</c:v>
                </c:pt>
                <c:pt idx="77">
                  <c:v>-19.413000000000011</c:v>
                </c:pt>
                <c:pt idx="78">
                  <c:v>-19.449000000000069</c:v>
                </c:pt>
                <c:pt idx="79">
                  <c:v>-19.464000000000169</c:v>
                </c:pt>
                <c:pt idx="80">
                  <c:v>-19.542000000000144</c:v>
                </c:pt>
                <c:pt idx="81">
                  <c:v>-19.548000000000002</c:v>
                </c:pt>
                <c:pt idx="82">
                  <c:v>-19.595000000000027</c:v>
                </c:pt>
                <c:pt idx="83">
                  <c:v>-19.622000000000071</c:v>
                </c:pt>
                <c:pt idx="84">
                  <c:v>-19.661000000000058</c:v>
                </c:pt>
                <c:pt idx="85">
                  <c:v>-19.690000000000055</c:v>
                </c:pt>
                <c:pt idx="86">
                  <c:v>-19.73700000000008</c:v>
                </c:pt>
                <c:pt idx="87">
                  <c:v>-19.747000000000071</c:v>
                </c:pt>
                <c:pt idx="88">
                  <c:v>-19.80600000000004</c:v>
                </c:pt>
              </c:numCache>
            </c:numRef>
          </c:yVal>
          <c:smooth val="1"/>
          <c:extLst>
            <c:ext xmlns:c16="http://schemas.microsoft.com/office/drawing/2014/chart" uri="{C3380CC4-5D6E-409C-BE32-E72D297353CC}">
              <c16:uniqueId val="{0000000A-FCC7-41FE-B3F9-862372226C02}"/>
            </c:ext>
          </c:extLst>
        </c:ser>
        <c:ser>
          <c:idx val="11"/>
          <c:order val="11"/>
          <c:tx>
            <c:strRef>
              <c:f>GG1_Druckkurve!$AC$8</c:f>
              <c:strCache>
                <c:ptCount val="1"/>
                <c:pt idx="0">
                  <c:v>Pressure [Pa]</c:v>
                </c:pt>
              </c:strCache>
            </c:strRef>
          </c:tx>
          <c:spPr>
            <a:ln w="28575" cap="rnd">
              <a:solidFill>
                <a:schemeClr val="accent1">
                  <a:tint val="41000"/>
                </a:schemeClr>
              </a:solidFill>
              <a:round/>
            </a:ln>
            <a:effectLst/>
          </c:spPr>
          <c:marker>
            <c:symbol val="none"/>
          </c:marker>
          <c:xVal>
            <c:numRef>
              <c:f>GG1_Druckkurve!$Q$9:$Q$118</c:f>
              <c:numCache>
                <c:formatCode>General</c:formatCode>
                <c:ptCount val="110"/>
                <c:pt idx="0">
                  <c:v>20</c:v>
                </c:pt>
                <c:pt idx="1">
                  <c:v>30</c:v>
                </c:pt>
                <c:pt idx="2">
                  <c:v>40</c:v>
                </c:pt>
                <c:pt idx="3">
                  <c:v>50</c:v>
                </c:pt>
                <c:pt idx="4">
                  <c:v>60</c:v>
                </c:pt>
                <c:pt idx="5">
                  <c:v>70</c:v>
                </c:pt>
                <c:pt idx="6">
                  <c:v>80</c:v>
                </c:pt>
                <c:pt idx="7">
                  <c:v>90</c:v>
                </c:pt>
                <c:pt idx="8">
                  <c:v>100</c:v>
                </c:pt>
                <c:pt idx="9">
                  <c:v>110</c:v>
                </c:pt>
                <c:pt idx="10">
                  <c:v>120</c:v>
                </c:pt>
                <c:pt idx="11">
                  <c:v>130</c:v>
                </c:pt>
                <c:pt idx="12">
                  <c:v>140</c:v>
                </c:pt>
                <c:pt idx="13">
                  <c:v>150</c:v>
                </c:pt>
                <c:pt idx="14">
                  <c:v>160</c:v>
                </c:pt>
                <c:pt idx="15">
                  <c:v>170</c:v>
                </c:pt>
                <c:pt idx="16">
                  <c:v>180</c:v>
                </c:pt>
                <c:pt idx="17">
                  <c:v>190</c:v>
                </c:pt>
                <c:pt idx="18">
                  <c:v>200</c:v>
                </c:pt>
                <c:pt idx="19">
                  <c:v>210</c:v>
                </c:pt>
                <c:pt idx="20">
                  <c:v>220</c:v>
                </c:pt>
                <c:pt idx="21">
                  <c:v>230</c:v>
                </c:pt>
                <c:pt idx="22">
                  <c:v>240</c:v>
                </c:pt>
                <c:pt idx="23">
                  <c:v>250</c:v>
                </c:pt>
                <c:pt idx="24">
                  <c:v>260</c:v>
                </c:pt>
                <c:pt idx="25">
                  <c:v>270</c:v>
                </c:pt>
                <c:pt idx="26">
                  <c:v>280</c:v>
                </c:pt>
                <c:pt idx="27">
                  <c:v>290</c:v>
                </c:pt>
                <c:pt idx="28">
                  <c:v>300</c:v>
                </c:pt>
                <c:pt idx="29">
                  <c:v>310</c:v>
                </c:pt>
                <c:pt idx="30">
                  <c:v>320</c:v>
                </c:pt>
                <c:pt idx="31">
                  <c:v>330</c:v>
                </c:pt>
                <c:pt idx="32">
                  <c:v>340</c:v>
                </c:pt>
                <c:pt idx="33">
                  <c:v>350</c:v>
                </c:pt>
                <c:pt idx="34">
                  <c:v>360</c:v>
                </c:pt>
                <c:pt idx="35">
                  <c:v>370</c:v>
                </c:pt>
                <c:pt idx="36">
                  <c:v>390</c:v>
                </c:pt>
                <c:pt idx="37">
                  <c:v>410</c:v>
                </c:pt>
                <c:pt idx="38">
                  <c:v>430</c:v>
                </c:pt>
                <c:pt idx="39">
                  <c:v>450</c:v>
                </c:pt>
                <c:pt idx="40">
                  <c:v>470</c:v>
                </c:pt>
                <c:pt idx="41">
                  <c:v>490</c:v>
                </c:pt>
                <c:pt idx="42">
                  <c:v>510</c:v>
                </c:pt>
                <c:pt idx="43">
                  <c:v>530</c:v>
                </c:pt>
                <c:pt idx="44">
                  <c:v>550</c:v>
                </c:pt>
                <c:pt idx="45">
                  <c:v>580</c:v>
                </c:pt>
                <c:pt idx="46">
                  <c:v>610</c:v>
                </c:pt>
                <c:pt idx="47">
                  <c:v>640</c:v>
                </c:pt>
                <c:pt idx="48">
                  <c:v>680</c:v>
                </c:pt>
                <c:pt idx="49">
                  <c:v>710</c:v>
                </c:pt>
                <c:pt idx="50">
                  <c:v>750</c:v>
                </c:pt>
                <c:pt idx="51">
                  <c:v>790</c:v>
                </c:pt>
                <c:pt idx="52">
                  <c:v>830</c:v>
                </c:pt>
                <c:pt idx="53">
                  <c:v>880</c:v>
                </c:pt>
                <c:pt idx="54">
                  <c:v>920</c:v>
                </c:pt>
                <c:pt idx="55">
                  <c:v>970</c:v>
                </c:pt>
                <c:pt idx="56">
                  <c:v>1020</c:v>
                </c:pt>
                <c:pt idx="57">
                  <c:v>1070</c:v>
                </c:pt>
                <c:pt idx="58">
                  <c:v>1130</c:v>
                </c:pt>
                <c:pt idx="59">
                  <c:v>1180</c:v>
                </c:pt>
                <c:pt idx="60">
                  <c:v>1240</c:v>
                </c:pt>
                <c:pt idx="61">
                  <c:v>1310</c:v>
                </c:pt>
                <c:pt idx="62">
                  <c:v>1380</c:v>
                </c:pt>
                <c:pt idx="63">
                  <c:v>1450</c:v>
                </c:pt>
                <c:pt idx="64">
                  <c:v>1520</c:v>
                </c:pt>
                <c:pt idx="65">
                  <c:v>1600</c:v>
                </c:pt>
                <c:pt idx="66">
                  <c:v>1680</c:v>
                </c:pt>
                <c:pt idx="67">
                  <c:v>1770</c:v>
                </c:pt>
                <c:pt idx="68">
                  <c:v>1860</c:v>
                </c:pt>
                <c:pt idx="69">
                  <c:v>1950</c:v>
                </c:pt>
                <c:pt idx="70">
                  <c:v>2050</c:v>
                </c:pt>
                <c:pt idx="71">
                  <c:v>2150</c:v>
                </c:pt>
                <c:pt idx="72">
                  <c:v>2260</c:v>
                </c:pt>
                <c:pt idx="73">
                  <c:v>2380</c:v>
                </c:pt>
                <c:pt idx="74">
                  <c:v>2500</c:v>
                </c:pt>
                <c:pt idx="75">
                  <c:v>2620</c:v>
                </c:pt>
                <c:pt idx="76">
                  <c:v>2760</c:v>
                </c:pt>
                <c:pt idx="77">
                  <c:v>2900</c:v>
                </c:pt>
                <c:pt idx="78">
                  <c:v>3040</c:v>
                </c:pt>
                <c:pt idx="79">
                  <c:v>3200</c:v>
                </c:pt>
                <c:pt idx="80">
                  <c:v>3360</c:v>
                </c:pt>
                <c:pt idx="81">
                  <c:v>3530</c:v>
                </c:pt>
                <c:pt idx="82">
                  <c:v>3710</c:v>
                </c:pt>
                <c:pt idx="83">
                  <c:v>3890</c:v>
                </c:pt>
                <c:pt idx="84">
                  <c:v>4090</c:v>
                </c:pt>
                <c:pt idx="85">
                  <c:v>4290</c:v>
                </c:pt>
                <c:pt idx="86">
                  <c:v>4510</c:v>
                </c:pt>
                <c:pt idx="87">
                  <c:v>4740</c:v>
                </c:pt>
                <c:pt idx="88">
                  <c:v>4980</c:v>
                </c:pt>
                <c:pt idx="89">
                  <c:v>5230</c:v>
                </c:pt>
                <c:pt idx="90">
                  <c:v>5490</c:v>
                </c:pt>
                <c:pt idx="91">
                  <c:v>5770</c:v>
                </c:pt>
                <c:pt idx="92">
                  <c:v>6060</c:v>
                </c:pt>
                <c:pt idx="93">
                  <c:v>6360</c:v>
                </c:pt>
                <c:pt idx="94">
                  <c:v>6680</c:v>
                </c:pt>
                <c:pt idx="95">
                  <c:v>7020</c:v>
                </c:pt>
                <c:pt idx="96">
                  <c:v>7370</c:v>
                </c:pt>
                <c:pt idx="97">
                  <c:v>7740</c:v>
                </c:pt>
                <c:pt idx="98">
                  <c:v>8130</c:v>
                </c:pt>
                <c:pt idx="99">
                  <c:v>8540</c:v>
                </c:pt>
                <c:pt idx="100">
                  <c:v>8960</c:v>
                </c:pt>
                <c:pt idx="101">
                  <c:v>9410</c:v>
                </c:pt>
                <c:pt idx="102">
                  <c:v>9890</c:v>
                </c:pt>
                <c:pt idx="103">
                  <c:v>10380</c:v>
                </c:pt>
                <c:pt idx="104">
                  <c:v>10900</c:v>
                </c:pt>
                <c:pt idx="105">
                  <c:v>11450</c:v>
                </c:pt>
                <c:pt idx="106">
                  <c:v>12020</c:v>
                </c:pt>
                <c:pt idx="107">
                  <c:v>12630</c:v>
                </c:pt>
                <c:pt idx="108">
                  <c:v>13260</c:v>
                </c:pt>
                <c:pt idx="109">
                  <c:v>13920</c:v>
                </c:pt>
              </c:numCache>
            </c:numRef>
          </c:xVal>
          <c:yVal>
            <c:numRef>
              <c:f>GG1_Druckkurve!$AC$9:$AC$118</c:f>
              <c:numCache>
                <c:formatCode>0.0</c:formatCode>
                <c:ptCount val="110"/>
                <c:pt idx="0">
                  <c:v>0</c:v>
                </c:pt>
                <c:pt idx="1">
                  <c:v>-2.0480000000000018</c:v>
                </c:pt>
                <c:pt idx="2">
                  <c:v>-3.6300000000001091</c:v>
                </c:pt>
                <c:pt idx="3">
                  <c:v>-5.02800000000002</c:v>
                </c:pt>
                <c:pt idx="4">
                  <c:v>-6.3209999999999127</c:v>
                </c:pt>
                <c:pt idx="5">
                  <c:v>-7.3820000000000618</c:v>
                </c:pt>
                <c:pt idx="6">
                  <c:v>-8.40300000000002</c:v>
                </c:pt>
                <c:pt idx="7">
                  <c:v>-9.2509999999999764</c:v>
                </c:pt>
                <c:pt idx="8">
                  <c:v>-9.9939999999999145</c:v>
                </c:pt>
                <c:pt idx="9">
                  <c:v>-10.68100000000004</c:v>
                </c:pt>
                <c:pt idx="10">
                  <c:v>-11.285000000000082</c:v>
                </c:pt>
                <c:pt idx="11">
                  <c:v>-11.845000000000027</c:v>
                </c:pt>
                <c:pt idx="12">
                  <c:v>-12.345000000000027</c:v>
                </c:pt>
                <c:pt idx="13">
                  <c:v>-12.780999999999949</c:v>
                </c:pt>
                <c:pt idx="14">
                  <c:v>-13.188000000000102</c:v>
                </c:pt>
                <c:pt idx="15">
                  <c:v>-13.544000000000096</c:v>
                </c:pt>
                <c:pt idx="16">
                  <c:v>-13.867999999999938</c:v>
                </c:pt>
                <c:pt idx="17">
                  <c:v>-14.201000000000022</c:v>
                </c:pt>
                <c:pt idx="18">
                  <c:v>-14.464999999999918</c:v>
                </c:pt>
                <c:pt idx="19">
                  <c:v>-14.738000000000056</c:v>
                </c:pt>
                <c:pt idx="20">
                  <c:v>-14.940000000000055</c:v>
                </c:pt>
                <c:pt idx="21">
                  <c:v>-15.211999999999989</c:v>
                </c:pt>
                <c:pt idx="22">
                  <c:v>-15.375</c:v>
                </c:pt>
                <c:pt idx="23">
                  <c:v>-15.59699999999998</c:v>
                </c:pt>
                <c:pt idx="24">
                  <c:v>-15.758000000000038</c:v>
                </c:pt>
                <c:pt idx="25">
                  <c:v>-15.93100000000004</c:v>
                </c:pt>
                <c:pt idx="26">
                  <c:v>-16.092000000000098</c:v>
                </c:pt>
                <c:pt idx="27">
                  <c:v>-16.222999999999956</c:v>
                </c:pt>
                <c:pt idx="28">
                  <c:v>-16.365000000000009</c:v>
                </c:pt>
                <c:pt idx="29">
                  <c:v>-16.506000000000085</c:v>
                </c:pt>
                <c:pt idx="30">
                  <c:v>-16.626999999999953</c:v>
                </c:pt>
                <c:pt idx="31">
                  <c:v>-16.738000000000056</c:v>
                </c:pt>
                <c:pt idx="32">
                  <c:v>-16.847999999999956</c:v>
                </c:pt>
                <c:pt idx="33">
                  <c:v>-16.969000000000051</c:v>
                </c:pt>
                <c:pt idx="34">
                  <c:v>-17.080999999999904</c:v>
                </c:pt>
                <c:pt idx="35">
                  <c:v>-17.18100000000004</c:v>
                </c:pt>
                <c:pt idx="36">
                  <c:v>-17.344000000000051</c:v>
                </c:pt>
                <c:pt idx="37">
                  <c:v>-17.503999999999905</c:v>
                </c:pt>
                <c:pt idx="38">
                  <c:v>-17.675999999999931</c:v>
                </c:pt>
                <c:pt idx="39">
                  <c:v>-17.787000000000035</c:v>
                </c:pt>
                <c:pt idx="40">
                  <c:v>-17.91800000000012</c:v>
                </c:pt>
                <c:pt idx="41">
                  <c:v>-18.049999999999955</c:v>
                </c:pt>
                <c:pt idx="42">
                  <c:v>-18.150000000000091</c:v>
                </c:pt>
                <c:pt idx="43">
                  <c:v>-18.280999999999949</c:v>
                </c:pt>
                <c:pt idx="44">
                  <c:v>-18.36200000000008</c:v>
                </c:pt>
                <c:pt idx="45">
                  <c:v>-18.51299999999992</c:v>
                </c:pt>
                <c:pt idx="46">
                  <c:v>-18.643000000000029</c:v>
                </c:pt>
                <c:pt idx="47">
                  <c:v>-18.755000000000109</c:v>
                </c:pt>
                <c:pt idx="48">
                  <c:v>-18.864000000000033</c:v>
                </c:pt>
                <c:pt idx="49">
                  <c:v>-18.965999999999894</c:v>
                </c:pt>
                <c:pt idx="50">
                  <c:v>-19.076000000000022</c:v>
                </c:pt>
                <c:pt idx="51">
                  <c:v>-19.185999999999922</c:v>
                </c:pt>
                <c:pt idx="52">
                  <c:v>-19.285000000000082</c:v>
                </c:pt>
                <c:pt idx="53">
                  <c:v>-19.384999999999991</c:v>
                </c:pt>
                <c:pt idx="54">
                  <c:v>-19.483999999999924</c:v>
                </c:pt>
                <c:pt idx="55">
                  <c:v>-19.554000000000087</c:v>
                </c:pt>
                <c:pt idx="56">
                  <c:v>-19.633000000000038</c:v>
                </c:pt>
                <c:pt idx="57">
                  <c:v>-19.701999999999998</c:v>
                </c:pt>
                <c:pt idx="58">
                  <c:v>-19.791999999999916</c:v>
                </c:pt>
                <c:pt idx="59">
                  <c:v>-19.870000000000118</c:v>
                </c:pt>
                <c:pt idx="60">
                  <c:v>-19.919000000000096</c:v>
                </c:pt>
                <c:pt idx="61">
                  <c:v>-19.996000000000095</c:v>
                </c:pt>
                <c:pt idx="62">
                  <c:v>-20.075000000000045</c:v>
                </c:pt>
                <c:pt idx="63">
                  <c:v>-20.121000000000095</c:v>
                </c:pt>
                <c:pt idx="64">
                  <c:v>-20.180000000000064</c:v>
                </c:pt>
                <c:pt idx="65">
                  <c:v>-20.258000000000038</c:v>
                </c:pt>
                <c:pt idx="66">
                  <c:v>-20.295000000000073</c:v>
                </c:pt>
                <c:pt idx="67">
                  <c:v>-20.361000000000104</c:v>
                </c:pt>
                <c:pt idx="68">
                  <c:v>-20.416999999999916</c:v>
                </c:pt>
                <c:pt idx="69">
                  <c:v>-20.464999999999918</c:v>
                </c:pt>
                <c:pt idx="70">
                  <c:v>-20.530999999999949</c:v>
                </c:pt>
                <c:pt idx="71">
                  <c:v>-20.567000000000007</c:v>
                </c:pt>
                <c:pt idx="72">
                  <c:v>-20.623000000000047</c:v>
                </c:pt>
                <c:pt idx="73">
                  <c:v>-20.659000000000106</c:v>
                </c:pt>
                <c:pt idx="74">
                  <c:v>-20.726000000000113</c:v>
                </c:pt>
                <c:pt idx="75">
                  <c:v>-20.731999999999971</c:v>
                </c:pt>
                <c:pt idx="76">
                  <c:v>-20.807999999999993</c:v>
                </c:pt>
                <c:pt idx="77">
                  <c:v>-20.855000000000018</c:v>
                </c:pt>
                <c:pt idx="78">
                  <c:v>-20.873000000000047</c:v>
                </c:pt>
                <c:pt idx="79">
                  <c:v>-20.919000000000096</c:v>
                </c:pt>
                <c:pt idx="80">
                  <c:v>-20.948000000000093</c:v>
                </c:pt>
                <c:pt idx="81">
                  <c:v>-20.974999999999909</c:v>
                </c:pt>
                <c:pt idx="82">
                  <c:v>-20.993999999999915</c:v>
                </c:pt>
                <c:pt idx="83">
                  <c:v>-21.054000000000087</c:v>
                </c:pt>
                <c:pt idx="84">
                  <c:v>-21.094000000000051</c:v>
                </c:pt>
                <c:pt idx="85">
                  <c:v>-21.102000000000089</c:v>
                </c:pt>
                <c:pt idx="86">
                  <c:v>-21.132000000000062</c:v>
                </c:pt>
                <c:pt idx="87">
                  <c:v>-21.08400000000006</c:v>
                </c:pt>
                <c:pt idx="88">
                  <c:v>-21.125</c:v>
                </c:pt>
              </c:numCache>
            </c:numRef>
          </c:yVal>
          <c:smooth val="1"/>
          <c:extLst>
            <c:ext xmlns:c16="http://schemas.microsoft.com/office/drawing/2014/chart" uri="{C3380CC4-5D6E-409C-BE32-E72D297353CC}">
              <c16:uniqueId val="{0000000B-FCC7-41FE-B3F9-862372226C02}"/>
            </c:ext>
          </c:extLst>
        </c:ser>
        <c:dLbls>
          <c:showLegendKey val="0"/>
          <c:showVal val="0"/>
          <c:showCatName val="0"/>
          <c:showSerName val="0"/>
          <c:showPercent val="0"/>
          <c:showBubbleSize val="0"/>
        </c:dLbls>
        <c:axId val="402917504"/>
        <c:axId val="402917920"/>
      </c:scatterChart>
      <c:valAx>
        <c:axId val="402917504"/>
        <c:scaling>
          <c:logBase val="10"/>
          <c:orientation val="minMax"/>
          <c:max val="14000"/>
          <c:min val="10"/>
        </c:scaling>
        <c:delete val="0"/>
        <c:axPos val="b"/>
        <c:majorGridlines>
          <c:spPr>
            <a:ln w="9525" cap="flat" cmpd="sng" algn="ctr">
              <a:solidFill>
                <a:schemeClr val="tx1">
                  <a:lumMod val="15000"/>
                  <a:lumOff val="85000"/>
                </a:schemeClr>
              </a:solidFill>
              <a:round/>
            </a:ln>
            <a:effectLst/>
          </c:spPr>
        </c:majorGridlines>
        <c:minorGridlines>
          <c:spPr>
            <a:ln w="9525" cap="flat" cmpd="sng" algn="ctr">
              <a:solidFill>
                <a:schemeClr val="tx1">
                  <a:alpha val="29000"/>
                </a:schemeClr>
              </a:solidFill>
              <a:prstDash val="dash"/>
              <a:round/>
            </a:ln>
            <a:effectLst/>
          </c:spPr>
        </c:minorGridlines>
        <c:title>
          <c:tx>
            <c:rich>
              <a:bodyPr rot="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r>
                  <a:rPr lang="en-US" sz="1200"/>
                  <a:t>Runtime [s]</a:t>
                </a:r>
              </a:p>
            </c:rich>
          </c:tx>
          <c:layout>
            <c:manualLayout>
              <c:xMode val="edge"/>
              <c:yMode val="edge"/>
              <c:x val="0.48678982862790071"/>
              <c:y val="0.95460694717459815"/>
            </c:manualLayout>
          </c:layout>
          <c:overlay val="0"/>
          <c:spPr>
            <a:noFill/>
            <a:ln>
              <a:noFill/>
            </a:ln>
            <a:effectLst/>
          </c:spPr>
          <c:txPr>
            <a:bodyPr rot="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de-DE"/>
            </a:p>
          </c:txPr>
        </c:title>
        <c:numFmt formatCode="General" sourceLinked="1"/>
        <c:majorTickMark val="in"/>
        <c:minorTickMark val="none"/>
        <c:tickLblPos val="nextTo"/>
        <c:spPr>
          <a:noFill/>
          <a:ln>
            <a:solidFill>
              <a:schemeClr val="tx1"/>
            </a:solidFill>
          </a:ln>
          <a:effectLst/>
        </c:spPr>
        <c:txPr>
          <a:bodyPr rot="-60000000" spcFirstLastPara="1" vertOverflow="ellipsis" vert="horz" wrap="square" anchor="ctr" anchorCtr="1"/>
          <a:lstStyle/>
          <a:p>
            <a:pPr>
              <a:defRPr sz="1100" b="0" i="0" u="none" strike="noStrike" kern="1200" baseline="0">
                <a:solidFill>
                  <a:schemeClr val="tx1">
                    <a:lumMod val="65000"/>
                    <a:lumOff val="35000"/>
                  </a:schemeClr>
                </a:solidFill>
                <a:latin typeface="+mn-lt"/>
                <a:ea typeface="+mn-ea"/>
                <a:cs typeface="+mn-cs"/>
              </a:defRPr>
            </a:pPr>
            <a:endParaRPr lang="de-DE"/>
          </a:p>
        </c:txPr>
        <c:crossAx val="402917920"/>
        <c:crossesAt val="-25"/>
        <c:crossBetween val="midCat"/>
      </c:valAx>
      <c:valAx>
        <c:axId val="402917920"/>
        <c:scaling>
          <c:orientation val="minMax"/>
          <c:max val="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r>
                  <a:rPr lang="en-US" sz="1200"/>
                  <a:t>Pressure [Pa]</a:t>
                </a:r>
              </a:p>
            </c:rich>
          </c:tx>
          <c:layout/>
          <c:overlay val="0"/>
          <c:spPr>
            <a:noFill/>
            <a:ln>
              <a:noFill/>
            </a:ln>
            <a:effectLst/>
          </c:spPr>
          <c:txPr>
            <a:bodyPr rot="-54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de-DE"/>
            </a:p>
          </c:txPr>
        </c:title>
        <c:numFmt formatCode="0.0" sourceLinked="1"/>
        <c:majorTickMark val="in"/>
        <c:minorTickMark val="none"/>
        <c:tickLblPos val="nextTo"/>
        <c:spPr>
          <a:noFill/>
          <a:ln>
            <a:solidFill>
              <a:schemeClr val="tx1"/>
            </a:solidFill>
          </a:ln>
          <a:effectLst/>
        </c:spPr>
        <c:txPr>
          <a:bodyPr rot="-60000000" spcFirstLastPara="1" vertOverflow="ellipsis" vert="horz" wrap="square" anchor="ctr" anchorCtr="1"/>
          <a:lstStyle/>
          <a:p>
            <a:pPr>
              <a:defRPr sz="1100" b="0" i="0" u="none" strike="noStrike" kern="1200" baseline="0">
                <a:solidFill>
                  <a:schemeClr val="tx1">
                    <a:lumMod val="65000"/>
                    <a:lumOff val="35000"/>
                  </a:schemeClr>
                </a:solidFill>
                <a:latin typeface="+mn-lt"/>
                <a:ea typeface="+mn-ea"/>
                <a:cs typeface="+mn-cs"/>
              </a:defRPr>
            </a:pPr>
            <a:endParaRPr lang="de-DE"/>
          </a:p>
        </c:txPr>
        <c:crossAx val="402917504"/>
        <c:crosses val="autoZero"/>
        <c:crossBetween val="midCat"/>
      </c:valAx>
      <c:spPr>
        <a:noFill/>
        <a:ln>
          <a:noFill/>
        </a:ln>
        <a:effectLst/>
      </c:spPr>
    </c:plotArea>
    <c:legend>
      <c:legendPos val="t"/>
      <c:legendEntry>
        <c:idx val="0"/>
        <c:delete val="1"/>
      </c:legendEntry>
      <c:legendEntry>
        <c:idx val="1"/>
        <c:delete val="1"/>
      </c:legendEntry>
      <c:legendEntry>
        <c:idx val="2"/>
        <c:delete val="1"/>
      </c:legendEntry>
      <c:legendEntry>
        <c:idx val="3"/>
        <c:delete val="1"/>
      </c:legendEntry>
      <c:legendEntry>
        <c:idx val="4"/>
        <c:delete val="1"/>
      </c:legendEntry>
      <c:legendEntry>
        <c:idx val="5"/>
        <c:delete val="1"/>
      </c:legendEntry>
      <c:legendEntry>
        <c:idx val="6"/>
        <c:delete val="1"/>
      </c:legendEntry>
      <c:legendEntry>
        <c:idx val="7"/>
        <c:delete val="1"/>
      </c:legendEntry>
      <c:legendEntry>
        <c:idx val="8"/>
        <c:delete val="1"/>
      </c:legendEntry>
      <c:legendEntry>
        <c:idx val="9"/>
        <c:delete val="1"/>
      </c:legendEntry>
      <c:legendEntry>
        <c:idx val="10"/>
        <c:delete val="1"/>
      </c:legendEntry>
      <c:legendEntry>
        <c:idx val="11"/>
        <c:delete val="1"/>
      </c:legendEntry>
      <c:layout/>
      <c:overlay val="0"/>
      <c:spPr>
        <a:noFill/>
        <a:ln>
          <a:noFill/>
        </a:ln>
        <a:effectLst/>
      </c:spPr>
      <c:txPr>
        <a:bodyPr rot="0" spcFirstLastPara="1" vertOverflow="ellipsis" vert="horz" wrap="square" anchor="ctr" anchorCtr="1"/>
        <a:lstStyle/>
        <a:p>
          <a:pPr>
            <a:defRPr sz="1100" b="0" i="0" u="none" strike="noStrike" kern="1200" baseline="0">
              <a:solidFill>
                <a:schemeClr val="tx1">
                  <a:lumMod val="65000"/>
                  <a:lumOff val="35000"/>
                </a:schemeClr>
              </a:solidFill>
              <a:latin typeface="+mn-lt"/>
              <a:ea typeface="+mn-ea"/>
              <a:cs typeface="+mn-cs"/>
            </a:defRPr>
          </a:pPr>
          <a:endParaRPr lang="de-DE"/>
        </a:p>
      </c:txPr>
    </c:legend>
    <c:plotVisOnly val="1"/>
    <c:dispBlanksAs val="gap"/>
    <c:showDLblsOverMax val="0"/>
  </c:chart>
  <c:spPr>
    <a:noFill/>
    <a:ln>
      <a:noFill/>
    </a:ln>
    <a:effectLst/>
  </c:spPr>
  <c:txPr>
    <a:bodyPr/>
    <a:lstStyle/>
    <a:p>
      <a:pPr>
        <a:defRPr/>
      </a:pPr>
      <a:endParaRPr lang="de-DE"/>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3"/>
    </mc:Choice>
    <mc:Fallback>
      <c:style val="3"/>
    </mc:Fallback>
  </mc:AlternateContent>
  <c:chart>
    <c:autoTitleDeleted val="1"/>
    <c:plotArea>
      <c:layout>
        <c:manualLayout>
          <c:layoutTarget val="inner"/>
          <c:xMode val="edge"/>
          <c:yMode val="edge"/>
          <c:x val="0.11962622274488006"/>
          <c:y val="6.8915874941769276E-2"/>
          <c:w val="0.8345002247424701"/>
          <c:h val="0.85260680982975423"/>
        </c:manualLayout>
      </c:layout>
      <c:scatterChart>
        <c:scatterStyle val="smoothMarker"/>
        <c:varyColors val="0"/>
        <c:ser>
          <c:idx val="0"/>
          <c:order val="0"/>
          <c:tx>
            <c:strRef>
              <c:f>GG2_Druckkurve!$R$7</c:f>
              <c:strCache>
                <c:ptCount val="1"/>
                <c:pt idx="0">
                  <c:v>GG_2,5h_3cm_1</c:v>
                </c:pt>
              </c:strCache>
            </c:strRef>
          </c:tx>
          <c:spPr>
            <a:ln w="28575" cap="rnd">
              <a:solidFill>
                <a:schemeClr val="accent1">
                  <a:shade val="40000"/>
                </a:schemeClr>
              </a:solidFill>
              <a:round/>
            </a:ln>
            <a:effectLst/>
          </c:spPr>
          <c:marker>
            <c:symbol val="none"/>
          </c:marker>
          <c:xVal>
            <c:numRef>
              <c:f>GG2_Druckkurve!$Q$9:$Q$117</c:f>
              <c:numCache>
                <c:formatCode>General</c:formatCode>
                <c:ptCount val="109"/>
                <c:pt idx="0">
                  <c:v>20</c:v>
                </c:pt>
                <c:pt idx="1">
                  <c:v>30</c:v>
                </c:pt>
                <c:pt idx="2">
                  <c:v>40</c:v>
                </c:pt>
                <c:pt idx="3">
                  <c:v>50</c:v>
                </c:pt>
                <c:pt idx="4">
                  <c:v>60</c:v>
                </c:pt>
                <c:pt idx="5">
                  <c:v>70</c:v>
                </c:pt>
                <c:pt idx="6">
                  <c:v>80</c:v>
                </c:pt>
                <c:pt idx="7">
                  <c:v>90</c:v>
                </c:pt>
                <c:pt idx="8">
                  <c:v>100</c:v>
                </c:pt>
                <c:pt idx="9">
                  <c:v>110</c:v>
                </c:pt>
                <c:pt idx="10">
                  <c:v>120</c:v>
                </c:pt>
                <c:pt idx="11">
                  <c:v>130</c:v>
                </c:pt>
                <c:pt idx="12">
                  <c:v>140</c:v>
                </c:pt>
                <c:pt idx="13">
                  <c:v>150</c:v>
                </c:pt>
                <c:pt idx="14">
                  <c:v>160</c:v>
                </c:pt>
                <c:pt idx="15">
                  <c:v>170</c:v>
                </c:pt>
                <c:pt idx="16">
                  <c:v>180</c:v>
                </c:pt>
                <c:pt idx="17">
                  <c:v>190</c:v>
                </c:pt>
                <c:pt idx="18">
                  <c:v>200</c:v>
                </c:pt>
                <c:pt idx="19">
                  <c:v>210</c:v>
                </c:pt>
                <c:pt idx="20">
                  <c:v>220</c:v>
                </c:pt>
                <c:pt idx="21">
                  <c:v>230</c:v>
                </c:pt>
                <c:pt idx="22">
                  <c:v>240</c:v>
                </c:pt>
                <c:pt idx="23">
                  <c:v>250</c:v>
                </c:pt>
                <c:pt idx="24">
                  <c:v>260</c:v>
                </c:pt>
                <c:pt idx="25">
                  <c:v>270</c:v>
                </c:pt>
                <c:pt idx="26">
                  <c:v>280</c:v>
                </c:pt>
                <c:pt idx="27">
                  <c:v>290</c:v>
                </c:pt>
                <c:pt idx="28">
                  <c:v>300</c:v>
                </c:pt>
                <c:pt idx="29">
                  <c:v>310</c:v>
                </c:pt>
                <c:pt idx="30">
                  <c:v>320</c:v>
                </c:pt>
                <c:pt idx="31">
                  <c:v>330</c:v>
                </c:pt>
                <c:pt idx="32">
                  <c:v>340</c:v>
                </c:pt>
                <c:pt idx="33">
                  <c:v>350</c:v>
                </c:pt>
                <c:pt idx="34">
                  <c:v>360</c:v>
                </c:pt>
                <c:pt idx="35">
                  <c:v>370</c:v>
                </c:pt>
                <c:pt idx="36">
                  <c:v>390</c:v>
                </c:pt>
                <c:pt idx="37">
                  <c:v>410</c:v>
                </c:pt>
                <c:pt idx="38">
                  <c:v>430</c:v>
                </c:pt>
                <c:pt idx="39">
                  <c:v>450</c:v>
                </c:pt>
                <c:pt idx="40">
                  <c:v>470</c:v>
                </c:pt>
                <c:pt idx="41">
                  <c:v>490</c:v>
                </c:pt>
                <c:pt idx="42">
                  <c:v>510</c:v>
                </c:pt>
                <c:pt idx="43">
                  <c:v>530</c:v>
                </c:pt>
                <c:pt idx="44">
                  <c:v>550</c:v>
                </c:pt>
                <c:pt idx="45">
                  <c:v>580</c:v>
                </c:pt>
                <c:pt idx="46">
                  <c:v>610</c:v>
                </c:pt>
                <c:pt idx="47">
                  <c:v>640</c:v>
                </c:pt>
                <c:pt idx="48">
                  <c:v>680</c:v>
                </c:pt>
                <c:pt idx="49">
                  <c:v>710</c:v>
                </c:pt>
                <c:pt idx="50">
                  <c:v>750</c:v>
                </c:pt>
                <c:pt idx="51">
                  <c:v>790</c:v>
                </c:pt>
                <c:pt idx="52">
                  <c:v>830</c:v>
                </c:pt>
                <c:pt idx="53">
                  <c:v>880</c:v>
                </c:pt>
                <c:pt idx="54">
                  <c:v>920</c:v>
                </c:pt>
                <c:pt idx="55">
                  <c:v>970</c:v>
                </c:pt>
                <c:pt idx="56">
                  <c:v>1020</c:v>
                </c:pt>
                <c:pt idx="57">
                  <c:v>1070</c:v>
                </c:pt>
                <c:pt idx="58">
                  <c:v>1130</c:v>
                </c:pt>
                <c:pt idx="59">
                  <c:v>1180</c:v>
                </c:pt>
                <c:pt idx="60">
                  <c:v>1240</c:v>
                </c:pt>
                <c:pt idx="61">
                  <c:v>1310</c:v>
                </c:pt>
                <c:pt idx="62">
                  <c:v>1380</c:v>
                </c:pt>
                <c:pt idx="63">
                  <c:v>1450</c:v>
                </c:pt>
                <c:pt idx="64">
                  <c:v>1520</c:v>
                </c:pt>
                <c:pt idx="65">
                  <c:v>1600</c:v>
                </c:pt>
                <c:pt idx="66">
                  <c:v>1680</c:v>
                </c:pt>
                <c:pt idx="67">
                  <c:v>1770</c:v>
                </c:pt>
                <c:pt idx="68">
                  <c:v>1860</c:v>
                </c:pt>
                <c:pt idx="69">
                  <c:v>1950</c:v>
                </c:pt>
                <c:pt idx="70">
                  <c:v>2050</c:v>
                </c:pt>
                <c:pt idx="71">
                  <c:v>2150</c:v>
                </c:pt>
                <c:pt idx="72">
                  <c:v>2260</c:v>
                </c:pt>
                <c:pt idx="73">
                  <c:v>2380</c:v>
                </c:pt>
                <c:pt idx="74">
                  <c:v>2500</c:v>
                </c:pt>
                <c:pt idx="75">
                  <c:v>2620</c:v>
                </c:pt>
                <c:pt idx="76">
                  <c:v>2760</c:v>
                </c:pt>
                <c:pt idx="77">
                  <c:v>2900</c:v>
                </c:pt>
                <c:pt idx="78">
                  <c:v>3040</c:v>
                </c:pt>
                <c:pt idx="79">
                  <c:v>3200</c:v>
                </c:pt>
                <c:pt idx="80">
                  <c:v>3360</c:v>
                </c:pt>
                <c:pt idx="81">
                  <c:v>3530</c:v>
                </c:pt>
                <c:pt idx="82">
                  <c:v>3710</c:v>
                </c:pt>
                <c:pt idx="83">
                  <c:v>3890</c:v>
                </c:pt>
                <c:pt idx="84">
                  <c:v>4090</c:v>
                </c:pt>
                <c:pt idx="85">
                  <c:v>4290</c:v>
                </c:pt>
                <c:pt idx="86">
                  <c:v>4510</c:v>
                </c:pt>
                <c:pt idx="87">
                  <c:v>4740</c:v>
                </c:pt>
                <c:pt idx="88">
                  <c:v>4980</c:v>
                </c:pt>
                <c:pt idx="89">
                  <c:v>5230</c:v>
                </c:pt>
                <c:pt idx="90">
                  <c:v>5490</c:v>
                </c:pt>
                <c:pt idx="91">
                  <c:v>5770</c:v>
                </c:pt>
                <c:pt idx="92">
                  <c:v>6060</c:v>
                </c:pt>
                <c:pt idx="93">
                  <c:v>6360</c:v>
                </c:pt>
                <c:pt idx="94">
                  <c:v>6680</c:v>
                </c:pt>
                <c:pt idx="95">
                  <c:v>7020</c:v>
                </c:pt>
                <c:pt idx="96">
                  <c:v>7370</c:v>
                </c:pt>
                <c:pt idx="97">
                  <c:v>7740</c:v>
                </c:pt>
                <c:pt idx="98">
                  <c:v>8130</c:v>
                </c:pt>
                <c:pt idx="99">
                  <c:v>8540</c:v>
                </c:pt>
                <c:pt idx="100">
                  <c:v>8960</c:v>
                </c:pt>
                <c:pt idx="101">
                  <c:v>9410</c:v>
                </c:pt>
                <c:pt idx="102">
                  <c:v>9890</c:v>
                </c:pt>
                <c:pt idx="103">
                  <c:v>10380</c:v>
                </c:pt>
                <c:pt idx="104">
                  <c:v>10900</c:v>
                </c:pt>
                <c:pt idx="105">
                  <c:v>11450</c:v>
                </c:pt>
                <c:pt idx="106">
                  <c:v>12020</c:v>
                </c:pt>
                <c:pt idx="107">
                  <c:v>12630</c:v>
                </c:pt>
                <c:pt idx="108">
                  <c:v>13260</c:v>
                </c:pt>
              </c:numCache>
            </c:numRef>
          </c:xVal>
          <c:yVal>
            <c:numRef>
              <c:f>GG2_Druckkurve!$R$9:$R$117</c:f>
              <c:numCache>
                <c:formatCode>0.0</c:formatCode>
                <c:ptCount val="109"/>
                <c:pt idx="0">
                  <c:v>0</c:v>
                </c:pt>
                <c:pt idx="1">
                  <c:v>-2.071999999999889</c:v>
                </c:pt>
                <c:pt idx="2">
                  <c:v>-3.8859999999999673</c:v>
                </c:pt>
                <c:pt idx="3">
                  <c:v>-5.2699999999999818</c:v>
                </c:pt>
                <c:pt idx="4">
                  <c:v>-6.5540000000000873</c:v>
                </c:pt>
                <c:pt idx="5">
                  <c:v>-7.7180000000000746</c:v>
                </c:pt>
                <c:pt idx="6">
                  <c:v>-8.7570000000000618</c:v>
                </c:pt>
                <c:pt idx="7">
                  <c:v>-9.6669999999999163</c:v>
                </c:pt>
                <c:pt idx="8">
                  <c:v>-10.410000000000082</c:v>
                </c:pt>
                <c:pt idx="9">
                  <c:v>-11.142000000000053</c:v>
                </c:pt>
                <c:pt idx="10">
                  <c:v>-11.731999999999971</c:v>
                </c:pt>
                <c:pt idx="11">
                  <c:v>-12.317000000000007</c:v>
                </c:pt>
                <c:pt idx="12">
                  <c:v>-12.813000000000102</c:v>
                </c:pt>
                <c:pt idx="13">
                  <c:v>-13.248000000000047</c:v>
                </c:pt>
                <c:pt idx="14">
                  <c:v>-13.682000000000016</c:v>
                </c:pt>
                <c:pt idx="15">
                  <c:v>-14.0150000000001</c:v>
                </c:pt>
                <c:pt idx="16">
                  <c:v>-14.337999999999965</c:v>
                </c:pt>
                <c:pt idx="17">
                  <c:v>-14.651000000000067</c:v>
                </c:pt>
                <c:pt idx="18">
                  <c:v>-14.923000000000002</c:v>
                </c:pt>
                <c:pt idx="19">
                  <c:v>-15.194999999999936</c:v>
                </c:pt>
                <c:pt idx="20">
                  <c:v>-15.417999999999893</c:v>
                </c:pt>
                <c:pt idx="21">
                  <c:v>-15.6400000000001</c:v>
                </c:pt>
                <c:pt idx="22">
                  <c:v>-15.840999999999894</c:v>
                </c:pt>
                <c:pt idx="23">
                  <c:v>-16.042999999999893</c:v>
                </c:pt>
                <c:pt idx="24">
                  <c:v>-16.233999999999924</c:v>
                </c:pt>
                <c:pt idx="25">
                  <c:v>-16.386999999999944</c:v>
                </c:pt>
                <c:pt idx="26">
                  <c:v>-16.548000000000002</c:v>
                </c:pt>
                <c:pt idx="27">
                  <c:v>-16.689000000000078</c:v>
                </c:pt>
                <c:pt idx="28">
                  <c:v>-16.819999999999936</c:v>
                </c:pt>
                <c:pt idx="29">
                  <c:v>-16.97199999999998</c:v>
                </c:pt>
                <c:pt idx="30">
                  <c:v>-17.083000000000084</c:v>
                </c:pt>
                <c:pt idx="31">
                  <c:v>-17.213999999999942</c:v>
                </c:pt>
                <c:pt idx="32">
                  <c:v>-17.296000000000049</c:v>
                </c:pt>
                <c:pt idx="33">
                  <c:v>-17.406999999999925</c:v>
                </c:pt>
                <c:pt idx="34">
                  <c:v>-17.527000000000044</c:v>
                </c:pt>
                <c:pt idx="35">
                  <c:v>-17.607999999999947</c:v>
                </c:pt>
                <c:pt idx="36">
                  <c:v>-17.779999999999973</c:v>
                </c:pt>
                <c:pt idx="37">
                  <c:v>-17.941000000000031</c:v>
                </c:pt>
                <c:pt idx="38">
                  <c:v>-18.093000000000075</c:v>
                </c:pt>
                <c:pt idx="39">
                  <c:v>-18.223999999999933</c:v>
                </c:pt>
                <c:pt idx="40">
                  <c:v>-18.365000000000009</c:v>
                </c:pt>
                <c:pt idx="41">
                  <c:v>-18.477000000000089</c:v>
                </c:pt>
                <c:pt idx="42">
                  <c:v>-18.588999999999942</c:v>
                </c:pt>
                <c:pt idx="43">
                  <c:v>-18.671000000000049</c:v>
                </c:pt>
                <c:pt idx="44">
                  <c:v>-18.780999999999949</c:v>
                </c:pt>
                <c:pt idx="45">
                  <c:v>-18.923000000000002</c:v>
                </c:pt>
                <c:pt idx="46">
                  <c:v>-19.055000000000064</c:v>
                </c:pt>
                <c:pt idx="47">
                  <c:v>-19.175999999999931</c:v>
                </c:pt>
                <c:pt idx="48">
                  <c:v>-19.269000000000005</c:v>
                </c:pt>
                <c:pt idx="49">
                  <c:v>-19.381000000000085</c:v>
                </c:pt>
                <c:pt idx="50">
                  <c:v>-19.534000000000106</c:v>
                </c:pt>
                <c:pt idx="51">
                  <c:v>-19.634999999999991</c:v>
                </c:pt>
                <c:pt idx="52">
                  <c:v>-19.717000000000098</c:v>
                </c:pt>
                <c:pt idx="53">
                  <c:v>-19.829999999999927</c:v>
                </c:pt>
                <c:pt idx="54">
                  <c:v>-19.901000000000067</c:v>
                </c:pt>
                <c:pt idx="55">
                  <c:v>-19.993999999999915</c:v>
                </c:pt>
                <c:pt idx="56">
                  <c:v>-20.067000000000007</c:v>
                </c:pt>
                <c:pt idx="57">
                  <c:v>-20.167999999999893</c:v>
                </c:pt>
                <c:pt idx="58">
                  <c:v>-20.240999999999985</c:v>
                </c:pt>
                <c:pt idx="59">
                  <c:v>-20.323000000000093</c:v>
                </c:pt>
                <c:pt idx="60">
                  <c:v>-20.394999999999982</c:v>
                </c:pt>
                <c:pt idx="61">
                  <c:v>-20.468000000000075</c:v>
                </c:pt>
                <c:pt idx="62">
                  <c:v>-20.560999999999922</c:v>
                </c:pt>
                <c:pt idx="63">
                  <c:v>-20.632000000000062</c:v>
                </c:pt>
                <c:pt idx="64">
                  <c:v>-20.713999999999942</c:v>
                </c:pt>
                <c:pt idx="65">
                  <c:v>-20.7349999999999</c:v>
                </c:pt>
                <c:pt idx="66">
                  <c:v>-20.80600000000004</c:v>
                </c:pt>
                <c:pt idx="67">
                  <c:v>-20.865999999999985</c:v>
                </c:pt>
                <c:pt idx="68">
                  <c:v>-20.905999999999949</c:v>
                </c:pt>
                <c:pt idx="69">
                  <c:v>-20.975999999999885</c:v>
                </c:pt>
                <c:pt idx="70">
                  <c:v>-21.017000000000053</c:v>
                </c:pt>
                <c:pt idx="71">
                  <c:v>-21.047000000000025</c:v>
                </c:pt>
                <c:pt idx="72">
                  <c:v>-21.115999999999985</c:v>
                </c:pt>
                <c:pt idx="73">
                  <c:v>-21.174999999999955</c:v>
                </c:pt>
                <c:pt idx="74">
                  <c:v>-21.214999999999918</c:v>
                </c:pt>
                <c:pt idx="75">
                  <c:v>-21.225999999999885</c:v>
                </c:pt>
                <c:pt idx="76">
                  <c:v>-21.296000000000049</c:v>
                </c:pt>
                <c:pt idx="77">
                  <c:v>-21.395999999999958</c:v>
                </c:pt>
                <c:pt idx="78">
                  <c:v>-21.41599999999994</c:v>
                </c:pt>
                <c:pt idx="79">
                  <c:v>-21.446999999999889</c:v>
                </c:pt>
                <c:pt idx="80">
                  <c:v>-21.478000000000065</c:v>
                </c:pt>
                <c:pt idx="81">
                  <c:v>-21.480999999999995</c:v>
                </c:pt>
                <c:pt idx="82">
                  <c:v>-21.521999999999935</c:v>
                </c:pt>
                <c:pt idx="83">
                  <c:v>-21.555000000000064</c:v>
                </c:pt>
                <c:pt idx="84">
                  <c:v>-21.578999999999951</c:v>
                </c:pt>
                <c:pt idx="85">
                  <c:v>-21.623000000000047</c:v>
                </c:pt>
                <c:pt idx="86">
                  <c:v>-21.63799999999992</c:v>
                </c:pt>
                <c:pt idx="87">
                  <c:v>-21.705999999999904</c:v>
                </c:pt>
                <c:pt idx="88">
                  <c:v>-21.773999999999887</c:v>
                </c:pt>
                <c:pt idx="89">
                  <c:v>-21.810999999999922</c:v>
                </c:pt>
                <c:pt idx="90">
                  <c:v>-21.808999999999969</c:v>
                </c:pt>
                <c:pt idx="91">
                  <c:v>-21.826999999999998</c:v>
                </c:pt>
                <c:pt idx="92">
                  <c:v>-21.835000000000036</c:v>
                </c:pt>
                <c:pt idx="93">
                  <c:v>-21.882000000000062</c:v>
                </c:pt>
                <c:pt idx="94">
                  <c:v>-21.920000000000073</c:v>
                </c:pt>
                <c:pt idx="95">
                  <c:v>-21.938000000000102</c:v>
                </c:pt>
                <c:pt idx="96">
                  <c:v>-21.997000000000071</c:v>
                </c:pt>
                <c:pt idx="97">
                  <c:v>-21.994999999999891</c:v>
                </c:pt>
                <c:pt idx="98">
                  <c:v>-22.052999999999884</c:v>
                </c:pt>
                <c:pt idx="99">
                  <c:v>-22.070999999999913</c:v>
                </c:pt>
              </c:numCache>
            </c:numRef>
          </c:yVal>
          <c:smooth val="1"/>
          <c:extLst>
            <c:ext xmlns:c16="http://schemas.microsoft.com/office/drawing/2014/chart" uri="{C3380CC4-5D6E-409C-BE32-E72D297353CC}">
              <c16:uniqueId val="{00000000-E2E3-4FC8-B726-035372200C36}"/>
            </c:ext>
          </c:extLst>
        </c:ser>
        <c:ser>
          <c:idx val="1"/>
          <c:order val="1"/>
          <c:tx>
            <c:strRef>
              <c:f>GG2_Druckkurve!$S$7</c:f>
              <c:strCache>
                <c:ptCount val="1"/>
                <c:pt idx="0">
                  <c:v>GG_2,5h_3cm_2</c:v>
                </c:pt>
              </c:strCache>
            </c:strRef>
          </c:tx>
          <c:spPr>
            <a:ln w="28575" cap="rnd">
              <a:solidFill>
                <a:schemeClr val="accent1">
                  <a:shade val="51000"/>
                </a:schemeClr>
              </a:solidFill>
              <a:round/>
            </a:ln>
            <a:effectLst/>
          </c:spPr>
          <c:marker>
            <c:symbol val="none"/>
          </c:marker>
          <c:xVal>
            <c:numRef>
              <c:f>GG2_Druckkurve!$Q$9:$Q$117</c:f>
              <c:numCache>
                <c:formatCode>General</c:formatCode>
                <c:ptCount val="109"/>
                <c:pt idx="0">
                  <c:v>20</c:v>
                </c:pt>
                <c:pt idx="1">
                  <c:v>30</c:v>
                </c:pt>
                <c:pt idx="2">
                  <c:v>40</c:v>
                </c:pt>
                <c:pt idx="3">
                  <c:v>50</c:v>
                </c:pt>
                <c:pt idx="4">
                  <c:v>60</c:v>
                </c:pt>
                <c:pt idx="5">
                  <c:v>70</c:v>
                </c:pt>
                <c:pt idx="6">
                  <c:v>80</c:v>
                </c:pt>
                <c:pt idx="7">
                  <c:v>90</c:v>
                </c:pt>
                <c:pt idx="8">
                  <c:v>100</c:v>
                </c:pt>
                <c:pt idx="9">
                  <c:v>110</c:v>
                </c:pt>
                <c:pt idx="10">
                  <c:v>120</c:v>
                </c:pt>
                <c:pt idx="11">
                  <c:v>130</c:v>
                </c:pt>
                <c:pt idx="12">
                  <c:v>140</c:v>
                </c:pt>
                <c:pt idx="13">
                  <c:v>150</c:v>
                </c:pt>
                <c:pt idx="14">
                  <c:v>160</c:v>
                </c:pt>
                <c:pt idx="15">
                  <c:v>170</c:v>
                </c:pt>
                <c:pt idx="16">
                  <c:v>180</c:v>
                </c:pt>
                <c:pt idx="17">
                  <c:v>190</c:v>
                </c:pt>
                <c:pt idx="18">
                  <c:v>200</c:v>
                </c:pt>
                <c:pt idx="19">
                  <c:v>210</c:v>
                </c:pt>
                <c:pt idx="20">
                  <c:v>220</c:v>
                </c:pt>
                <c:pt idx="21">
                  <c:v>230</c:v>
                </c:pt>
                <c:pt idx="22">
                  <c:v>240</c:v>
                </c:pt>
                <c:pt idx="23">
                  <c:v>250</c:v>
                </c:pt>
                <c:pt idx="24">
                  <c:v>260</c:v>
                </c:pt>
                <c:pt idx="25">
                  <c:v>270</c:v>
                </c:pt>
                <c:pt idx="26">
                  <c:v>280</c:v>
                </c:pt>
                <c:pt idx="27">
                  <c:v>290</c:v>
                </c:pt>
                <c:pt idx="28">
                  <c:v>300</c:v>
                </c:pt>
                <c:pt idx="29">
                  <c:v>310</c:v>
                </c:pt>
                <c:pt idx="30">
                  <c:v>320</c:v>
                </c:pt>
                <c:pt idx="31">
                  <c:v>330</c:v>
                </c:pt>
                <c:pt idx="32">
                  <c:v>340</c:v>
                </c:pt>
                <c:pt idx="33">
                  <c:v>350</c:v>
                </c:pt>
                <c:pt idx="34">
                  <c:v>360</c:v>
                </c:pt>
                <c:pt idx="35">
                  <c:v>370</c:v>
                </c:pt>
                <c:pt idx="36">
                  <c:v>390</c:v>
                </c:pt>
                <c:pt idx="37">
                  <c:v>410</c:v>
                </c:pt>
                <c:pt idx="38">
                  <c:v>430</c:v>
                </c:pt>
                <c:pt idx="39">
                  <c:v>450</c:v>
                </c:pt>
                <c:pt idx="40">
                  <c:v>470</c:v>
                </c:pt>
                <c:pt idx="41">
                  <c:v>490</c:v>
                </c:pt>
                <c:pt idx="42">
                  <c:v>510</c:v>
                </c:pt>
                <c:pt idx="43">
                  <c:v>530</c:v>
                </c:pt>
                <c:pt idx="44">
                  <c:v>550</c:v>
                </c:pt>
                <c:pt idx="45">
                  <c:v>580</c:v>
                </c:pt>
                <c:pt idx="46">
                  <c:v>610</c:v>
                </c:pt>
                <c:pt idx="47">
                  <c:v>640</c:v>
                </c:pt>
                <c:pt idx="48">
                  <c:v>680</c:v>
                </c:pt>
                <c:pt idx="49">
                  <c:v>710</c:v>
                </c:pt>
                <c:pt idx="50">
                  <c:v>750</c:v>
                </c:pt>
                <c:pt idx="51">
                  <c:v>790</c:v>
                </c:pt>
                <c:pt idx="52">
                  <c:v>830</c:v>
                </c:pt>
                <c:pt idx="53">
                  <c:v>880</c:v>
                </c:pt>
                <c:pt idx="54">
                  <c:v>920</c:v>
                </c:pt>
                <c:pt idx="55">
                  <c:v>970</c:v>
                </c:pt>
                <c:pt idx="56">
                  <c:v>1020</c:v>
                </c:pt>
                <c:pt idx="57">
                  <c:v>1070</c:v>
                </c:pt>
                <c:pt idx="58">
                  <c:v>1130</c:v>
                </c:pt>
                <c:pt idx="59">
                  <c:v>1180</c:v>
                </c:pt>
                <c:pt idx="60">
                  <c:v>1240</c:v>
                </c:pt>
                <c:pt idx="61">
                  <c:v>1310</c:v>
                </c:pt>
                <c:pt idx="62">
                  <c:v>1380</c:v>
                </c:pt>
                <c:pt idx="63">
                  <c:v>1450</c:v>
                </c:pt>
                <c:pt idx="64">
                  <c:v>1520</c:v>
                </c:pt>
                <c:pt idx="65">
                  <c:v>1600</c:v>
                </c:pt>
                <c:pt idx="66">
                  <c:v>1680</c:v>
                </c:pt>
                <c:pt idx="67">
                  <c:v>1770</c:v>
                </c:pt>
                <c:pt idx="68">
                  <c:v>1860</c:v>
                </c:pt>
                <c:pt idx="69">
                  <c:v>1950</c:v>
                </c:pt>
                <c:pt idx="70">
                  <c:v>2050</c:v>
                </c:pt>
                <c:pt idx="71">
                  <c:v>2150</c:v>
                </c:pt>
                <c:pt idx="72">
                  <c:v>2260</c:v>
                </c:pt>
                <c:pt idx="73">
                  <c:v>2380</c:v>
                </c:pt>
                <c:pt idx="74">
                  <c:v>2500</c:v>
                </c:pt>
                <c:pt idx="75">
                  <c:v>2620</c:v>
                </c:pt>
                <c:pt idx="76">
                  <c:v>2760</c:v>
                </c:pt>
                <c:pt idx="77">
                  <c:v>2900</c:v>
                </c:pt>
                <c:pt idx="78">
                  <c:v>3040</c:v>
                </c:pt>
                <c:pt idx="79">
                  <c:v>3200</c:v>
                </c:pt>
                <c:pt idx="80">
                  <c:v>3360</c:v>
                </c:pt>
                <c:pt idx="81">
                  <c:v>3530</c:v>
                </c:pt>
                <c:pt idx="82">
                  <c:v>3710</c:v>
                </c:pt>
                <c:pt idx="83">
                  <c:v>3890</c:v>
                </c:pt>
                <c:pt idx="84">
                  <c:v>4090</c:v>
                </c:pt>
                <c:pt idx="85">
                  <c:v>4290</c:v>
                </c:pt>
                <c:pt idx="86">
                  <c:v>4510</c:v>
                </c:pt>
                <c:pt idx="87">
                  <c:v>4740</c:v>
                </c:pt>
                <c:pt idx="88">
                  <c:v>4980</c:v>
                </c:pt>
                <c:pt idx="89">
                  <c:v>5230</c:v>
                </c:pt>
                <c:pt idx="90">
                  <c:v>5490</c:v>
                </c:pt>
                <c:pt idx="91">
                  <c:v>5770</c:v>
                </c:pt>
                <c:pt idx="92">
                  <c:v>6060</c:v>
                </c:pt>
                <c:pt idx="93">
                  <c:v>6360</c:v>
                </c:pt>
                <c:pt idx="94">
                  <c:v>6680</c:v>
                </c:pt>
                <c:pt idx="95">
                  <c:v>7020</c:v>
                </c:pt>
                <c:pt idx="96">
                  <c:v>7370</c:v>
                </c:pt>
                <c:pt idx="97">
                  <c:v>7740</c:v>
                </c:pt>
                <c:pt idx="98">
                  <c:v>8130</c:v>
                </c:pt>
                <c:pt idx="99">
                  <c:v>8540</c:v>
                </c:pt>
                <c:pt idx="100">
                  <c:v>8960</c:v>
                </c:pt>
                <c:pt idx="101">
                  <c:v>9410</c:v>
                </c:pt>
                <c:pt idx="102">
                  <c:v>9890</c:v>
                </c:pt>
                <c:pt idx="103">
                  <c:v>10380</c:v>
                </c:pt>
                <c:pt idx="104">
                  <c:v>10900</c:v>
                </c:pt>
                <c:pt idx="105">
                  <c:v>11450</c:v>
                </c:pt>
                <c:pt idx="106">
                  <c:v>12020</c:v>
                </c:pt>
                <c:pt idx="107">
                  <c:v>12630</c:v>
                </c:pt>
                <c:pt idx="108">
                  <c:v>13260</c:v>
                </c:pt>
              </c:numCache>
            </c:numRef>
          </c:xVal>
          <c:yVal>
            <c:numRef>
              <c:f>GG2_Druckkurve!$S$9:$S$117</c:f>
              <c:numCache>
                <c:formatCode>0.0</c:formatCode>
                <c:ptCount val="109"/>
                <c:pt idx="0">
                  <c:v>0</c:v>
                </c:pt>
                <c:pt idx="1">
                  <c:v>-2.6130000000000564</c:v>
                </c:pt>
                <c:pt idx="2">
                  <c:v>-4.5919999999998709</c:v>
                </c:pt>
                <c:pt idx="3">
                  <c:v>-6.1959999999999127</c:v>
                </c:pt>
                <c:pt idx="4">
                  <c:v>-7.6600000000000819</c:v>
                </c:pt>
                <c:pt idx="5">
                  <c:v>-8.9790000000000418</c:v>
                </c:pt>
                <c:pt idx="6">
                  <c:v>-10.091999999999871</c:v>
                </c:pt>
                <c:pt idx="7">
                  <c:v>-11.105999999999995</c:v>
                </c:pt>
                <c:pt idx="8">
                  <c:v>-11.997000000000071</c:v>
                </c:pt>
                <c:pt idx="9">
                  <c:v>-12.795000000000073</c:v>
                </c:pt>
                <c:pt idx="10">
                  <c:v>-13.441000000000031</c:v>
                </c:pt>
                <c:pt idx="11">
                  <c:v>-14.065000000000055</c:v>
                </c:pt>
                <c:pt idx="12">
                  <c:v>-14.598999999999933</c:v>
                </c:pt>
                <c:pt idx="13">
                  <c:v>-15.101999999999862</c:v>
                </c:pt>
                <c:pt idx="14">
                  <c:v>-15.514999999999873</c:v>
                </c:pt>
                <c:pt idx="15">
                  <c:v>-15.917999999999893</c:v>
                </c:pt>
                <c:pt idx="16">
                  <c:v>-16.259000000000015</c:v>
                </c:pt>
                <c:pt idx="17">
                  <c:v>-16.580999999999904</c:v>
                </c:pt>
                <c:pt idx="18">
                  <c:v>-16.864000000000033</c:v>
                </c:pt>
                <c:pt idx="19">
                  <c:v>-17.144999999999982</c:v>
                </c:pt>
                <c:pt idx="20">
                  <c:v>-17.38799999999992</c:v>
                </c:pt>
                <c:pt idx="21">
                  <c:v>-17.617999999999938</c:v>
                </c:pt>
                <c:pt idx="22">
                  <c:v>-17.809999999999945</c:v>
                </c:pt>
                <c:pt idx="23">
                  <c:v>-18.011999999999944</c:v>
                </c:pt>
                <c:pt idx="24">
                  <c:v>-18.173000000000002</c:v>
                </c:pt>
                <c:pt idx="25">
                  <c:v>-18.324000000000069</c:v>
                </c:pt>
                <c:pt idx="26">
                  <c:v>-18.514999999999873</c:v>
                </c:pt>
                <c:pt idx="27">
                  <c:v>-18.666999999999916</c:v>
                </c:pt>
                <c:pt idx="28">
                  <c:v>-18.788000000000011</c:v>
                </c:pt>
                <c:pt idx="29">
                  <c:v>-18.927999999999884</c:v>
                </c:pt>
                <c:pt idx="30">
                  <c:v>-19.050999999999931</c:v>
                </c:pt>
                <c:pt idx="31">
                  <c:v>-19.161000000000058</c:v>
                </c:pt>
                <c:pt idx="32">
                  <c:v>-19.271999999999935</c:v>
                </c:pt>
                <c:pt idx="33">
                  <c:v>-19.363000000000056</c:v>
                </c:pt>
                <c:pt idx="34">
                  <c:v>-19.472999999999956</c:v>
                </c:pt>
                <c:pt idx="35">
                  <c:v>-19.555000000000064</c:v>
                </c:pt>
                <c:pt idx="36">
                  <c:v>-19.735999999999876</c:v>
                </c:pt>
                <c:pt idx="37">
                  <c:v>-19.88799999999992</c:v>
                </c:pt>
                <c:pt idx="38">
                  <c:v>-20.019000000000005</c:v>
                </c:pt>
                <c:pt idx="39">
                  <c:v>-20.170000000000073</c:v>
                </c:pt>
                <c:pt idx="40">
                  <c:v>-20.301999999999907</c:v>
                </c:pt>
                <c:pt idx="41">
                  <c:v>-20.40300000000002</c:v>
                </c:pt>
                <c:pt idx="42">
                  <c:v>-20.494999999999891</c:v>
                </c:pt>
                <c:pt idx="43">
                  <c:v>-20.595000000000027</c:v>
                </c:pt>
                <c:pt idx="44">
                  <c:v>-20.716999999999871</c:v>
                </c:pt>
                <c:pt idx="45">
                  <c:v>-20.81899999999996</c:v>
                </c:pt>
                <c:pt idx="46">
                  <c:v>-20.951000000000022</c:v>
                </c:pt>
                <c:pt idx="47">
                  <c:v>-21.061999999999898</c:v>
                </c:pt>
                <c:pt idx="48">
                  <c:v>-21.173999999999978</c:v>
                </c:pt>
                <c:pt idx="49">
                  <c:v>-21.266000000000076</c:v>
                </c:pt>
                <c:pt idx="50">
                  <c:v>-21.368999999999915</c:v>
                </c:pt>
                <c:pt idx="51">
                  <c:v>-21.480000000000018</c:v>
                </c:pt>
                <c:pt idx="52">
                  <c:v>-21.572999999999865</c:v>
                </c:pt>
                <c:pt idx="53">
                  <c:v>-21.674999999999955</c:v>
                </c:pt>
                <c:pt idx="54">
                  <c:v>-21.73700000000008</c:v>
                </c:pt>
                <c:pt idx="55">
                  <c:v>-21.838999999999942</c:v>
                </c:pt>
                <c:pt idx="56">
                  <c:v>-21.912000000000035</c:v>
                </c:pt>
                <c:pt idx="57">
                  <c:v>-22.003999999999905</c:v>
                </c:pt>
                <c:pt idx="58">
                  <c:v>-22.086999999999989</c:v>
                </c:pt>
                <c:pt idx="59">
                  <c:v>-22.138999999999896</c:v>
                </c:pt>
                <c:pt idx="60">
                  <c:v>-22.240999999999985</c:v>
                </c:pt>
                <c:pt idx="61">
                  <c:v>-22.305000000000064</c:v>
                </c:pt>
                <c:pt idx="62">
                  <c:v>-22.376999999999953</c:v>
                </c:pt>
                <c:pt idx="63">
                  <c:v>-22.450000000000045</c:v>
                </c:pt>
                <c:pt idx="64">
                  <c:v>-22.511999999999944</c:v>
                </c:pt>
                <c:pt idx="65">
                  <c:v>-22.594000000000051</c:v>
                </c:pt>
                <c:pt idx="66">
                  <c:v>-22.645999999999958</c:v>
                </c:pt>
                <c:pt idx="67">
                  <c:v>-22.695999999999913</c:v>
                </c:pt>
                <c:pt idx="68">
                  <c:v>-22.758000000000038</c:v>
                </c:pt>
                <c:pt idx="69">
                  <c:v>-22.798999999999978</c:v>
                </c:pt>
                <c:pt idx="70">
                  <c:v>-22.858999999999924</c:v>
                </c:pt>
                <c:pt idx="71">
                  <c:v>-22.878999999999905</c:v>
                </c:pt>
                <c:pt idx="72">
                  <c:v>-22.951000000000022</c:v>
                </c:pt>
                <c:pt idx="73">
                  <c:v>-23.010999999999967</c:v>
                </c:pt>
                <c:pt idx="74">
                  <c:v>-23.051999999999907</c:v>
                </c:pt>
                <c:pt idx="75">
                  <c:v>-23.091999999999871</c:v>
                </c:pt>
                <c:pt idx="76">
                  <c:v>-23.15300000000002</c:v>
                </c:pt>
                <c:pt idx="77">
                  <c:v>-23.225999999999885</c:v>
                </c:pt>
                <c:pt idx="78">
                  <c:v>-23.257000000000062</c:v>
                </c:pt>
                <c:pt idx="79">
                  <c:v>-23.288999999999987</c:v>
                </c:pt>
                <c:pt idx="80">
                  <c:v>-23.340999999999894</c:v>
                </c:pt>
                <c:pt idx="81">
                  <c:v>-23.413999999999987</c:v>
                </c:pt>
                <c:pt idx="82">
                  <c:v>-23.447999999999865</c:v>
                </c:pt>
                <c:pt idx="83">
                  <c:v>-23.47199999999998</c:v>
                </c:pt>
                <c:pt idx="84">
                  <c:v>-23.507000000000062</c:v>
                </c:pt>
                <c:pt idx="85">
                  <c:v>-23.58199999999988</c:v>
                </c:pt>
                <c:pt idx="86">
                  <c:v>-23.599999999999909</c:v>
                </c:pt>
                <c:pt idx="87">
                  <c:v>-23.647999999999911</c:v>
                </c:pt>
                <c:pt idx="88">
                  <c:v>-23.696999999999889</c:v>
                </c:pt>
                <c:pt idx="89">
                  <c:v>-23.724999999999909</c:v>
                </c:pt>
                <c:pt idx="90">
                  <c:v>-23.763999999999896</c:v>
                </c:pt>
                <c:pt idx="91">
                  <c:v>-23.811999999999898</c:v>
                </c:pt>
                <c:pt idx="92">
                  <c:v>-23.820999999999913</c:v>
                </c:pt>
                <c:pt idx="93">
                  <c:v>-23.879999999999882</c:v>
                </c:pt>
                <c:pt idx="94">
                  <c:v>-23.897999999999911</c:v>
                </c:pt>
                <c:pt idx="95">
                  <c:v>-23.936999999999898</c:v>
                </c:pt>
                <c:pt idx="96">
                  <c:v>-23.966999999999871</c:v>
                </c:pt>
                <c:pt idx="97">
                  <c:v>-23.995999999999867</c:v>
                </c:pt>
                <c:pt idx="98">
                  <c:v>-24.024999999999864</c:v>
                </c:pt>
                <c:pt idx="99">
                  <c:v>-24.054000000000087</c:v>
                </c:pt>
              </c:numCache>
            </c:numRef>
          </c:yVal>
          <c:smooth val="1"/>
          <c:extLst>
            <c:ext xmlns:c16="http://schemas.microsoft.com/office/drawing/2014/chart" uri="{C3380CC4-5D6E-409C-BE32-E72D297353CC}">
              <c16:uniqueId val="{00000001-E2E3-4FC8-B726-035372200C36}"/>
            </c:ext>
          </c:extLst>
        </c:ser>
        <c:ser>
          <c:idx val="2"/>
          <c:order val="2"/>
          <c:tx>
            <c:strRef>
              <c:f>GG2_Druckkurve!$T$7</c:f>
              <c:strCache>
                <c:ptCount val="1"/>
                <c:pt idx="0">
                  <c:v>GG_2,5h_3cm_3</c:v>
                </c:pt>
              </c:strCache>
            </c:strRef>
          </c:tx>
          <c:spPr>
            <a:ln w="28575" cap="rnd">
              <a:solidFill>
                <a:schemeClr val="accent1">
                  <a:shade val="62000"/>
                </a:schemeClr>
              </a:solidFill>
              <a:round/>
            </a:ln>
            <a:effectLst/>
          </c:spPr>
          <c:marker>
            <c:symbol val="none"/>
          </c:marker>
          <c:xVal>
            <c:numRef>
              <c:f>GG2_Druckkurve!$Q$9:$Q$117</c:f>
              <c:numCache>
                <c:formatCode>General</c:formatCode>
                <c:ptCount val="109"/>
                <c:pt idx="0">
                  <c:v>20</c:v>
                </c:pt>
                <c:pt idx="1">
                  <c:v>30</c:v>
                </c:pt>
                <c:pt idx="2">
                  <c:v>40</c:v>
                </c:pt>
                <c:pt idx="3">
                  <c:v>50</c:v>
                </c:pt>
                <c:pt idx="4">
                  <c:v>60</c:v>
                </c:pt>
                <c:pt idx="5">
                  <c:v>70</c:v>
                </c:pt>
                <c:pt idx="6">
                  <c:v>80</c:v>
                </c:pt>
                <c:pt idx="7">
                  <c:v>90</c:v>
                </c:pt>
                <c:pt idx="8">
                  <c:v>100</c:v>
                </c:pt>
                <c:pt idx="9">
                  <c:v>110</c:v>
                </c:pt>
                <c:pt idx="10">
                  <c:v>120</c:v>
                </c:pt>
                <c:pt idx="11">
                  <c:v>130</c:v>
                </c:pt>
                <c:pt idx="12">
                  <c:v>140</c:v>
                </c:pt>
                <c:pt idx="13">
                  <c:v>150</c:v>
                </c:pt>
                <c:pt idx="14">
                  <c:v>160</c:v>
                </c:pt>
                <c:pt idx="15">
                  <c:v>170</c:v>
                </c:pt>
                <c:pt idx="16">
                  <c:v>180</c:v>
                </c:pt>
                <c:pt idx="17">
                  <c:v>190</c:v>
                </c:pt>
                <c:pt idx="18">
                  <c:v>200</c:v>
                </c:pt>
                <c:pt idx="19">
                  <c:v>210</c:v>
                </c:pt>
                <c:pt idx="20">
                  <c:v>220</c:v>
                </c:pt>
                <c:pt idx="21">
                  <c:v>230</c:v>
                </c:pt>
                <c:pt idx="22">
                  <c:v>240</c:v>
                </c:pt>
                <c:pt idx="23">
                  <c:v>250</c:v>
                </c:pt>
                <c:pt idx="24">
                  <c:v>260</c:v>
                </c:pt>
                <c:pt idx="25">
                  <c:v>270</c:v>
                </c:pt>
                <c:pt idx="26">
                  <c:v>280</c:v>
                </c:pt>
                <c:pt idx="27">
                  <c:v>290</c:v>
                </c:pt>
                <c:pt idx="28">
                  <c:v>300</c:v>
                </c:pt>
                <c:pt idx="29">
                  <c:v>310</c:v>
                </c:pt>
                <c:pt idx="30">
                  <c:v>320</c:v>
                </c:pt>
                <c:pt idx="31">
                  <c:v>330</c:v>
                </c:pt>
                <c:pt idx="32">
                  <c:v>340</c:v>
                </c:pt>
                <c:pt idx="33">
                  <c:v>350</c:v>
                </c:pt>
                <c:pt idx="34">
                  <c:v>360</c:v>
                </c:pt>
                <c:pt idx="35">
                  <c:v>370</c:v>
                </c:pt>
                <c:pt idx="36">
                  <c:v>390</c:v>
                </c:pt>
                <c:pt idx="37">
                  <c:v>410</c:v>
                </c:pt>
                <c:pt idx="38">
                  <c:v>430</c:v>
                </c:pt>
                <c:pt idx="39">
                  <c:v>450</c:v>
                </c:pt>
                <c:pt idx="40">
                  <c:v>470</c:v>
                </c:pt>
                <c:pt idx="41">
                  <c:v>490</c:v>
                </c:pt>
                <c:pt idx="42">
                  <c:v>510</c:v>
                </c:pt>
                <c:pt idx="43">
                  <c:v>530</c:v>
                </c:pt>
                <c:pt idx="44">
                  <c:v>550</c:v>
                </c:pt>
                <c:pt idx="45">
                  <c:v>580</c:v>
                </c:pt>
                <c:pt idx="46">
                  <c:v>610</c:v>
                </c:pt>
                <c:pt idx="47">
                  <c:v>640</c:v>
                </c:pt>
                <c:pt idx="48">
                  <c:v>680</c:v>
                </c:pt>
                <c:pt idx="49">
                  <c:v>710</c:v>
                </c:pt>
                <c:pt idx="50">
                  <c:v>750</c:v>
                </c:pt>
                <c:pt idx="51">
                  <c:v>790</c:v>
                </c:pt>
                <c:pt idx="52">
                  <c:v>830</c:v>
                </c:pt>
                <c:pt idx="53">
                  <c:v>880</c:v>
                </c:pt>
                <c:pt idx="54">
                  <c:v>920</c:v>
                </c:pt>
                <c:pt idx="55">
                  <c:v>970</c:v>
                </c:pt>
                <c:pt idx="56">
                  <c:v>1020</c:v>
                </c:pt>
                <c:pt idx="57">
                  <c:v>1070</c:v>
                </c:pt>
                <c:pt idx="58">
                  <c:v>1130</c:v>
                </c:pt>
                <c:pt idx="59">
                  <c:v>1180</c:v>
                </c:pt>
                <c:pt idx="60">
                  <c:v>1240</c:v>
                </c:pt>
                <c:pt idx="61">
                  <c:v>1310</c:v>
                </c:pt>
                <c:pt idx="62">
                  <c:v>1380</c:v>
                </c:pt>
                <c:pt idx="63">
                  <c:v>1450</c:v>
                </c:pt>
                <c:pt idx="64">
                  <c:v>1520</c:v>
                </c:pt>
                <c:pt idx="65">
                  <c:v>1600</c:v>
                </c:pt>
                <c:pt idx="66">
                  <c:v>1680</c:v>
                </c:pt>
                <c:pt idx="67">
                  <c:v>1770</c:v>
                </c:pt>
                <c:pt idx="68">
                  <c:v>1860</c:v>
                </c:pt>
                <c:pt idx="69">
                  <c:v>1950</c:v>
                </c:pt>
                <c:pt idx="70">
                  <c:v>2050</c:v>
                </c:pt>
                <c:pt idx="71">
                  <c:v>2150</c:v>
                </c:pt>
                <c:pt idx="72">
                  <c:v>2260</c:v>
                </c:pt>
                <c:pt idx="73">
                  <c:v>2380</c:v>
                </c:pt>
                <c:pt idx="74">
                  <c:v>2500</c:v>
                </c:pt>
                <c:pt idx="75">
                  <c:v>2620</c:v>
                </c:pt>
                <c:pt idx="76">
                  <c:v>2760</c:v>
                </c:pt>
                <c:pt idx="77">
                  <c:v>2900</c:v>
                </c:pt>
                <c:pt idx="78">
                  <c:v>3040</c:v>
                </c:pt>
                <c:pt idx="79">
                  <c:v>3200</c:v>
                </c:pt>
                <c:pt idx="80">
                  <c:v>3360</c:v>
                </c:pt>
                <c:pt idx="81">
                  <c:v>3530</c:v>
                </c:pt>
                <c:pt idx="82">
                  <c:v>3710</c:v>
                </c:pt>
                <c:pt idx="83">
                  <c:v>3890</c:v>
                </c:pt>
                <c:pt idx="84">
                  <c:v>4090</c:v>
                </c:pt>
                <c:pt idx="85">
                  <c:v>4290</c:v>
                </c:pt>
                <c:pt idx="86">
                  <c:v>4510</c:v>
                </c:pt>
                <c:pt idx="87">
                  <c:v>4740</c:v>
                </c:pt>
                <c:pt idx="88">
                  <c:v>4980</c:v>
                </c:pt>
                <c:pt idx="89">
                  <c:v>5230</c:v>
                </c:pt>
                <c:pt idx="90">
                  <c:v>5490</c:v>
                </c:pt>
                <c:pt idx="91">
                  <c:v>5770</c:v>
                </c:pt>
                <c:pt idx="92">
                  <c:v>6060</c:v>
                </c:pt>
                <c:pt idx="93">
                  <c:v>6360</c:v>
                </c:pt>
                <c:pt idx="94">
                  <c:v>6680</c:v>
                </c:pt>
                <c:pt idx="95">
                  <c:v>7020</c:v>
                </c:pt>
                <c:pt idx="96">
                  <c:v>7370</c:v>
                </c:pt>
                <c:pt idx="97">
                  <c:v>7740</c:v>
                </c:pt>
                <c:pt idx="98">
                  <c:v>8130</c:v>
                </c:pt>
                <c:pt idx="99">
                  <c:v>8540</c:v>
                </c:pt>
                <c:pt idx="100">
                  <c:v>8960</c:v>
                </c:pt>
                <c:pt idx="101">
                  <c:v>9410</c:v>
                </c:pt>
                <c:pt idx="102">
                  <c:v>9890</c:v>
                </c:pt>
                <c:pt idx="103">
                  <c:v>10380</c:v>
                </c:pt>
                <c:pt idx="104">
                  <c:v>10900</c:v>
                </c:pt>
                <c:pt idx="105">
                  <c:v>11450</c:v>
                </c:pt>
                <c:pt idx="106">
                  <c:v>12020</c:v>
                </c:pt>
                <c:pt idx="107">
                  <c:v>12630</c:v>
                </c:pt>
                <c:pt idx="108">
                  <c:v>13260</c:v>
                </c:pt>
              </c:numCache>
            </c:numRef>
          </c:xVal>
          <c:yVal>
            <c:numRef>
              <c:f>GG2_Druckkurve!$T$9:$T$117</c:f>
              <c:numCache>
                <c:formatCode>0.0</c:formatCode>
                <c:ptCount val="109"/>
                <c:pt idx="0">
                  <c:v>0</c:v>
                </c:pt>
                <c:pt idx="1">
                  <c:v>-1.8889999999998963</c:v>
                </c:pt>
                <c:pt idx="2">
                  <c:v>-3.3899999999998727</c:v>
                </c:pt>
                <c:pt idx="3">
                  <c:v>-4.7839999999998781</c:v>
                </c:pt>
                <c:pt idx="4">
                  <c:v>-6.0429999999998927</c:v>
                </c:pt>
                <c:pt idx="5">
                  <c:v>-7.1500000000000909</c:v>
                </c:pt>
                <c:pt idx="6">
                  <c:v>-8.1189999999999145</c:v>
                </c:pt>
                <c:pt idx="7">
                  <c:v>-9.0049999999998818</c:v>
                </c:pt>
                <c:pt idx="8">
                  <c:v>-9.7290000000000418</c:v>
                </c:pt>
                <c:pt idx="9">
                  <c:v>-10.411000000000058</c:v>
                </c:pt>
                <c:pt idx="10">
                  <c:v>-11.022999999999911</c:v>
                </c:pt>
                <c:pt idx="11">
                  <c:v>-11.554000000000087</c:v>
                </c:pt>
                <c:pt idx="12">
                  <c:v>-12.026000000000067</c:v>
                </c:pt>
                <c:pt idx="13">
                  <c:v>-12.458000000000084</c:v>
                </c:pt>
                <c:pt idx="14">
                  <c:v>-12.848999999999933</c:v>
                </c:pt>
                <c:pt idx="15">
                  <c:v>-13.180000000000064</c:v>
                </c:pt>
                <c:pt idx="16">
                  <c:v>-13.47199999999998</c:v>
                </c:pt>
                <c:pt idx="17">
                  <c:v>-13.763999999999896</c:v>
                </c:pt>
                <c:pt idx="18">
                  <c:v>-14.045000000000073</c:v>
                </c:pt>
                <c:pt idx="19">
                  <c:v>-14.276000000000067</c:v>
                </c:pt>
                <c:pt idx="20">
                  <c:v>-14.518000000000029</c:v>
                </c:pt>
                <c:pt idx="21">
                  <c:v>-14.728000000000065</c:v>
                </c:pt>
                <c:pt idx="22">
                  <c:v>-14.889999999999873</c:v>
                </c:pt>
                <c:pt idx="23">
                  <c:v>-15.080999999999904</c:v>
                </c:pt>
                <c:pt idx="24">
                  <c:v>-15.250999999999976</c:v>
                </c:pt>
                <c:pt idx="25">
                  <c:v>-15.402000000000044</c:v>
                </c:pt>
                <c:pt idx="26">
                  <c:v>-15.533999999999878</c:v>
                </c:pt>
                <c:pt idx="27">
                  <c:v>-15.695999999999913</c:v>
                </c:pt>
                <c:pt idx="28">
                  <c:v>-15.826999999999998</c:v>
                </c:pt>
                <c:pt idx="29">
                  <c:v>-15.936999999999898</c:v>
                </c:pt>
                <c:pt idx="30">
                  <c:v>-16.048000000000002</c:v>
                </c:pt>
                <c:pt idx="31">
                  <c:v>-16.189000000000078</c:v>
                </c:pt>
                <c:pt idx="32">
                  <c:v>-16.289999999999964</c:v>
                </c:pt>
                <c:pt idx="33">
                  <c:v>-16.379999999999882</c:v>
                </c:pt>
                <c:pt idx="34">
                  <c:v>-16.442000000000007</c:v>
                </c:pt>
                <c:pt idx="35">
                  <c:v>-16.663000000000011</c:v>
                </c:pt>
                <c:pt idx="36">
                  <c:v>-16.795000000000073</c:v>
                </c:pt>
                <c:pt idx="37">
                  <c:v>-16.985999999999876</c:v>
                </c:pt>
                <c:pt idx="38">
                  <c:v>-17.097999999999956</c:v>
                </c:pt>
                <c:pt idx="39">
                  <c:v>-17.220000000000027</c:v>
                </c:pt>
                <c:pt idx="40">
                  <c:v>-17.349999999999909</c:v>
                </c:pt>
                <c:pt idx="41">
                  <c:v>-17.432999999999993</c:v>
                </c:pt>
                <c:pt idx="42">
                  <c:v>-17.513999999999896</c:v>
                </c:pt>
                <c:pt idx="43">
                  <c:v>-17.625</c:v>
                </c:pt>
                <c:pt idx="44">
                  <c:v>-17.757000000000062</c:v>
                </c:pt>
                <c:pt idx="45">
                  <c:v>-17.888999999999896</c:v>
                </c:pt>
                <c:pt idx="46">
                  <c:v>-17.990000000000009</c:v>
                </c:pt>
                <c:pt idx="47">
                  <c:v>-18.134000000000015</c:v>
                </c:pt>
                <c:pt idx="48">
                  <c:v>-18.235999999999876</c:v>
                </c:pt>
                <c:pt idx="49">
                  <c:v>-18.357999999999947</c:v>
                </c:pt>
                <c:pt idx="50">
                  <c:v>-18.461000000000013</c:v>
                </c:pt>
                <c:pt idx="51">
                  <c:v>-18.554000000000087</c:v>
                </c:pt>
                <c:pt idx="52">
                  <c:v>-18.646999999999935</c:v>
                </c:pt>
                <c:pt idx="53">
                  <c:v>-18.718000000000075</c:v>
                </c:pt>
                <c:pt idx="54">
                  <c:v>-18.811999999999898</c:v>
                </c:pt>
                <c:pt idx="55">
                  <c:v>-18.924999999999955</c:v>
                </c:pt>
                <c:pt idx="56">
                  <c:v>-18.988000000000056</c:v>
                </c:pt>
                <c:pt idx="57">
                  <c:v>-19.08199999999988</c:v>
                </c:pt>
                <c:pt idx="58">
                  <c:v>-19.174999999999955</c:v>
                </c:pt>
                <c:pt idx="59">
                  <c:v>-19.23700000000008</c:v>
                </c:pt>
                <c:pt idx="60">
                  <c:v>-19.320999999999913</c:v>
                </c:pt>
                <c:pt idx="61">
                  <c:v>-19.384000000000015</c:v>
                </c:pt>
                <c:pt idx="62">
                  <c:v>-19.458000000000084</c:v>
                </c:pt>
                <c:pt idx="63">
                  <c:v>-19.519000000000005</c:v>
                </c:pt>
                <c:pt idx="64">
                  <c:v>-19.591999999999871</c:v>
                </c:pt>
                <c:pt idx="65">
                  <c:v>-19.644999999999982</c:v>
                </c:pt>
                <c:pt idx="66">
                  <c:v>-19.756000000000085</c:v>
                </c:pt>
                <c:pt idx="67">
                  <c:v>-19.817999999999984</c:v>
                </c:pt>
                <c:pt idx="68">
                  <c:v>-19.878999999999905</c:v>
                </c:pt>
                <c:pt idx="69">
                  <c:v>-19.940000000000055</c:v>
                </c:pt>
                <c:pt idx="70">
                  <c:v>-20.002999999999929</c:v>
                </c:pt>
                <c:pt idx="71">
                  <c:v>-20.062999999999874</c:v>
                </c:pt>
                <c:pt idx="72">
                  <c:v>-20.145999999999958</c:v>
                </c:pt>
                <c:pt idx="73">
                  <c:v>-20.20699999999988</c:v>
                </c:pt>
                <c:pt idx="74">
                  <c:v>-20.268000000000029</c:v>
                </c:pt>
                <c:pt idx="75">
                  <c:v>-20.300999999999931</c:v>
                </c:pt>
                <c:pt idx="76">
                  <c:v>-20.384000000000015</c:v>
                </c:pt>
                <c:pt idx="77">
                  <c:v>-20.426999999999907</c:v>
                </c:pt>
                <c:pt idx="78">
                  <c:v>-20.5</c:v>
                </c:pt>
                <c:pt idx="79">
                  <c:v>-20.533999999999878</c:v>
                </c:pt>
                <c:pt idx="80">
                  <c:v>-20.567999999999984</c:v>
                </c:pt>
                <c:pt idx="81">
                  <c:v>-20.673000000000002</c:v>
                </c:pt>
                <c:pt idx="82">
                  <c:v>-20.686999999999898</c:v>
                </c:pt>
                <c:pt idx="83">
                  <c:v>-20.713999999999942</c:v>
                </c:pt>
                <c:pt idx="84">
                  <c:v>-20.778999999999996</c:v>
                </c:pt>
                <c:pt idx="85">
                  <c:v>-20.856999999999971</c:v>
                </c:pt>
                <c:pt idx="86">
                  <c:v>-20.864000000000033</c:v>
                </c:pt>
                <c:pt idx="87">
                  <c:v>-20.953999999999951</c:v>
                </c:pt>
                <c:pt idx="88">
                  <c:v>-20.992999999999938</c:v>
                </c:pt>
                <c:pt idx="89">
                  <c:v>-21.001999999999953</c:v>
                </c:pt>
                <c:pt idx="90">
                  <c:v>-21.070999999999913</c:v>
                </c:pt>
                <c:pt idx="91">
                  <c:v>-21.100999999999885</c:v>
                </c:pt>
                <c:pt idx="92">
                  <c:v>-21.189000000000078</c:v>
                </c:pt>
                <c:pt idx="93">
                  <c:v>-21.218000000000075</c:v>
                </c:pt>
                <c:pt idx="94">
                  <c:v>-21.299999999999955</c:v>
                </c:pt>
                <c:pt idx="95">
                  <c:v>-21.368999999999915</c:v>
                </c:pt>
                <c:pt idx="96">
                  <c:v>-21.38799999999992</c:v>
                </c:pt>
                <c:pt idx="97">
                  <c:v>-21.448000000000093</c:v>
                </c:pt>
                <c:pt idx="98">
                  <c:v>-21.528999999999996</c:v>
                </c:pt>
              </c:numCache>
            </c:numRef>
          </c:yVal>
          <c:smooth val="1"/>
          <c:extLst>
            <c:ext xmlns:c16="http://schemas.microsoft.com/office/drawing/2014/chart" uri="{C3380CC4-5D6E-409C-BE32-E72D297353CC}">
              <c16:uniqueId val="{00000002-E2E3-4FC8-B726-035372200C36}"/>
            </c:ext>
          </c:extLst>
        </c:ser>
        <c:ser>
          <c:idx val="3"/>
          <c:order val="3"/>
          <c:tx>
            <c:strRef>
              <c:f>GG2_Druckkurve!$U$7</c:f>
              <c:strCache>
                <c:ptCount val="1"/>
                <c:pt idx="0">
                  <c:v>GG_2,5h_5cm_1</c:v>
                </c:pt>
              </c:strCache>
            </c:strRef>
          </c:tx>
          <c:spPr>
            <a:ln w="28575" cap="rnd">
              <a:solidFill>
                <a:schemeClr val="accent1">
                  <a:shade val="73000"/>
                </a:schemeClr>
              </a:solidFill>
              <a:round/>
            </a:ln>
            <a:effectLst/>
          </c:spPr>
          <c:marker>
            <c:symbol val="none"/>
          </c:marker>
          <c:xVal>
            <c:numRef>
              <c:f>GG2_Druckkurve!$Q$9:$Q$117</c:f>
              <c:numCache>
                <c:formatCode>General</c:formatCode>
                <c:ptCount val="109"/>
                <c:pt idx="0">
                  <c:v>20</c:v>
                </c:pt>
                <c:pt idx="1">
                  <c:v>30</c:v>
                </c:pt>
                <c:pt idx="2">
                  <c:v>40</c:v>
                </c:pt>
                <c:pt idx="3">
                  <c:v>50</c:v>
                </c:pt>
                <c:pt idx="4">
                  <c:v>60</c:v>
                </c:pt>
                <c:pt idx="5">
                  <c:v>70</c:v>
                </c:pt>
                <c:pt idx="6">
                  <c:v>80</c:v>
                </c:pt>
                <c:pt idx="7">
                  <c:v>90</c:v>
                </c:pt>
                <c:pt idx="8">
                  <c:v>100</c:v>
                </c:pt>
                <c:pt idx="9">
                  <c:v>110</c:v>
                </c:pt>
                <c:pt idx="10">
                  <c:v>120</c:v>
                </c:pt>
                <c:pt idx="11">
                  <c:v>130</c:v>
                </c:pt>
                <c:pt idx="12">
                  <c:v>140</c:v>
                </c:pt>
                <c:pt idx="13">
                  <c:v>150</c:v>
                </c:pt>
                <c:pt idx="14">
                  <c:v>160</c:v>
                </c:pt>
                <c:pt idx="15">
                  <c:v>170</c:v>
                </c:pt>
                <c:pt idx="16">
                  <c:v>180</c:v>
                </c:pt>
                <c:pt idx="17">
                  <c:v>190</c:v>
                </c:pt>
                <c:pt idx="18">
                  <c:v>200</c:v>
                </c:pt>
                <c:pt idx="19">
                  <c:v>210</c:v>
                </c:pt>
                <c:pt idx="20">
                  <c:v>220</c:v>
                </c:pt>
                <c:pt idx="21">
                  <c:v>230</c:v>
                </c:pt>
                <c:pt idx="22">
                  <c:v>240</c:v>
                </c:pt>
                <c:pt idx="23">
                  <c:v>250</c:v>
                </c:pt>
                <c:pt idx="24">
                  <c:v>260</c:v>
                </c:pt>
                <c:pt idx="25">
                  <c:v>270</c:v>
                </c:pt>
                <c:pt idx="26">
                  <c:v>280</c:v>
                </c:pt>
                <c:pt idx="27">
                  <c:v>290</c:v>
                </c:pt>
                <c:pt idx="28">
                  <c:v>300</c:v>
                </c:pt>
                <c:pt idx="29">
                  <c:v>310</c:v>
                </c:pt>
                <c:pt idx="30">
                  <c:v>320</c:v>
                </c:pt>
                <c:pt idx="31">
                  <c:v>330</c:v>
                </c:pt>
                <c:pt idx="32">
                  <c:v>340</c:v>
                </c:pt>
                <c:pt idx="33">
                  <c:v>350</c:v>
                </c:pt>
                <c:pt idx="34">
                  <c:v>360</c:v>
                </c:pt>
                <c:pt idx="35">
                  <c:v>370</c:v>
                </c:pt>
                <c:pt idx="36">
                  <c:v>390</c:v>
                </c:pt>
                <c:pt idx="37">
                  <c:v>410</c:v>
                </c:pt>
                <c:pt idx="38">
                  <c:v>430</c:v>
                </c:pt>
                <c:pt idx="39">
                  <c:v>450</c:v>
                </c:pt>
                <c:pt idx="40">
                  <c:v>470</c:v>
                </c:pt>
                <c:pt idx="41">
                  <c:v>490</c:v>
                </c:pt>
                <c:pt idx="42">
                  <c:v>510</c:v>
                </c:pt>
                <c:pt idx="43">
                  <c:v>530</c:v>
                </c:pt>
                <c:pt idx="44">
                  <c:v>550</c:v>
                </c:pt>
                <c:pt idx="45">
                  <c:v>580</c:v>
                </c:pt>
                <c:pt idx="46">
                  <c:v>610</c:v>
                </c:pt>
                <c:pt idx="47">
                  <c:v>640</c:v>
                </c:pt>
                <c:pt idx="48">
                  <c:v>680</c:v>
                </c:pt>
                <c:pt idx="49">
                  <c:v>710</c:v>
                </c:pt>
                <c:pt idx="50">
                  <c:v>750</c:v>
                </c:pt>
                <c:pt idx="51">
                  <c:v>790</c:v>
                </c:pt>
                <c:pt idx="52">
                  <c:v>830</c:v>
                </c:pt>
                <c:pt idx="53">
                  <c:v>880</c:v>
                </c:pt>
                <c:pt idx="54">
                  <c:v>920</c:v>
                </c:pt>
                <c:pt idx="55">
                  <c:v>970</c:v>
                </c:pt>
                <c:pt idx="56">
                  <c:v>1020</c:v>
                </c:pt>
                <c:pt idx="57">
                  <c:v>1070</c:v>
                </c:pt>
                <c:pt idx="58">
                  <c:v>1130</c:v>
                </c:pt>
                <c:pt idx="59">
                  <c:v>1180</c:v>
                </c:pt>
                <c:pt idx="60">
                  <c:v>1240</c:v>
                </c:pt>
                <c:pt idx="61">
                  <c:v>1310</c:v>
                </c:pt>
                <c:pt idx="62">
                  <c:v>1380</c:v>
                </c:pt>
                <c:pt idx="63">
                  <c:v>1450</c:v>
                </c:pt>
                <c:pt idx="64">
                  <c:v>1520</c:v>
                </c:pt>
                <c:pt idx="65">
                  <c:v>1600</c:v>
                </c:pt>
                <c:pt idx="66">
                  <c:v>1680</c:v>
                </c:pt>
                <c:pt idx="67">
                  <c:v>1770</c:v>
                </c:pt>
                <c:pt idx="68">
                  <c:v>1860</c:v>
                </c:pt>
                <c:pt idx="69">
                  <c:v>1950</c:v>
                </c:pt>
                <c:pt idx="70">
                  <c:v>2050</c:v>
                </c:pt>
                <c:pt idx="71">
                  <c:v>2150</c:v>
                </c:pt>
                <c:pt idx="72">
                  <c:v>2260</c:v>
                </c:pt>
                <c:pt idx="73">
                  <c:v>2380</c:v>
                </c:pt>
                <c:pt idx="74">
                  <c:v>2500</c:v>
                </c:pt>
                <c:pt idx="75">
                  <c:v>2620</c:v>
                </c:pt>
                <c:pt idx="76">
                  <c:v>2760</c:v>
                </c:pt>
                <c:pt idx="77">
                  <c:v>2900</c:v>
                </c:pt>
                <c:pt idx="78">
                  <c:v>3040</c:v>
                </c:pt>
                <c:pt idx="79">
                  <c:v>3200</c:v>
                </c:pt>
                <c:pt idx="80">
                  <c:v>3360</c:v>
                </c:pt>
                <c:pt idx="81">
                  <c:v>3530</c:v>
                </c:pt>
                <c:pt idx="82">
                  <c:v>3710</c:v>
                </c:pt>
                <c:pt idx="83">
                  <c:v>3890</c:v>
                </c:pt>
                <c:pt idx="84">
                  <c:v>4090</c:v>
                </c:pt>
                <c:pt idx="85">
                  <c:v>4290</c:v>
                </c:pt>
                <c:pt idx="86">
                  <c:v>4510</c:v>
                </c:pt>
                <c:pt idx="87">
                  <c:v>4740</c:v>
                </c:pt>
                <c:pt idx="88">
                  <c:v>4980</c:v>
                </c:pt>
                <c:pt idx="89">
                  <c:v>5230</c:v>
                </c:pt>
                <c:pt idx="90">
                  <c:v>5490</c:v>
                </c:pt>
                <c:pt idx="91">
                  <c:v>5770</c:v>
                </c:pt>
                <c:pt idx="92">
                  <c:v>6060</c:v>
                </c:pt>
                <c:pt idx="93">
                  <c:v>6360</c:v>
                </c:pt>
                <c:pt idx="94">
                  <c:v>6680</c:v>
                </c:pt>
                <c:pt idx="95">
                  <c:v>7020</c:v>
                </c:pt>
                <c:pt idx="96">
                  <c:v>7370</c:v>
                </c:pt>
                <c:pt idx="97">
                  <c:v>7740</c:v>
                </c:pt>
                <c:pt idx="98">
                  <c:v>8130</c:v>
                </c:pt>
                <c:pt idx="99">
                  <c:v>8540</c:v>
                </c:pt>
                <c:pt idx="100">
                  <c:v>8960</c:v>
                </c:pt>
                <c:pt idx="101">
                  <c:v>9410</c:v>
                </c:pt>
                <c:pt idx="102">
                  <c:v>9890</c:v>
                </c:pt>
                <c:pt idx="103">
                  <c:v>10380</c:v>
                </c:pt>
                <c:pt idx="104">
                  <c:v>10900</c:v>
                </c:pt>
                <c:pt idx="105">
                  <c:v>11450</c:v>
                </c:pt>
                <c:pt idx="106">
                  <c:v>12020</c:v>
                </c:pt>
                <c:pt idx="107">
                  <c:v>12630</c:v>
                </c:pt>
                <c:pt idx="108">
                  <c:v>13260</c:v>
                </c:pt>
              </c:numCache>
            </c:numRef>
          </c:xVal>
          <c:yVal>
            <c:numRef>
              <c:f>GG2_Druckkurve!$U$9:$U$117</c:f>
              <c:numCache>
                <c:formatCode>0.0</c:formatCode>
                <c:ptCount val="109"/>
                <c:pt idx="0">
                  <c:v>0</c:v>
                </c:pt>
                <c:pt idx="1">
                  <c:v>-2.3040000000000873</c:v>
                </c:pt>
                <c:pt idx="2">
                  <c:v>-3.8200000000001637</c:v>
                </c:pt>
                <c:pt idx="3">
                  <c:v>-5.2270000000000891</c:v>
                </c:pt>
                <c:pt idx="4">
                  <c:v>-6.4730000000001837</c:v>
                </c:pt>
                <c:pt idx="5">
                  <c:v>-7.5780000000002019</c:v>
                </c:pt>
                <c:pt idx="6">
                  <c:v>-8.6070000000001983</c:v>
                </c:pt>
                <c:pt idx="7">
                  <c:v>-9.5869999999999891</c:v>
                </c:pt>
                <c:pt idx="8">
                  <c:v>-10.382000000000062</c:v>
                </c:pt>
                <c:pt idx="9">
                  <c:v>-11.042000000000144</c:v>
                </c:pt>
                <c:pt idx="10">
                  <c:v>-11.652000000000044</c:v>
                </c:pt>
                <c:pt idx="11">
                  <c:v>-12.208000000000084</c:v>
                </c:pt>
                <c:pt idx="12">
                  <c:v>-12.734000000000151</c:v>
                </c:pt>
                <c:pt idx="13">
                  <c:v>-13.1400000000001</c:v>
                </c:pt>
                <c:pt idx="14">
                  <c:v>-13.554000000000087</c:v>
                </c:pt>
                <c:pt idx="15">
                  <c:v>-13.937000000000126</c:v>
                </c:pt>
                <c:pt idx="16">
                  <c:v>-14.251000000000204</c:v>
                </c:pt>
                <c:pt idx="17">
                  <c:v>-14.504000000000133</c:v>
                </c:pt>
                <c:pt idx="18">
                  <c:v>-14.80600000000004</c:v>
                </c:pt>
                <c:pt idx="19">
                  <c:v>-15.038000000000011</c:v>
                </c:pt>
                <c:pt idx="20">
                  <c:v>-15.281000000000176</c:v>
                </c:pt>
                <c:pt idx="21">
                  <c:v>-15.493000000000166</c:v>
                </c:pt>
                <c:pt idx="22">
                  <c:v>-15.704000000000178</c:v>
                </c:pt>
                <c:pt idx="23">
                  <c:v>-15.896000000000186</c:v>
                </c:pt>
                <c:pt idx="24">
                  <c:v>-16.047000000000025</c:v>
                </c:pt>
                <c:pt idx="25">
                  <c:v>-16.219000000000051</c:v>
                </c:pt>
                <c:pt idx="26">
                  <c:v>-16.360000000000127</c:v>
                </c:pt>
                <c:pt idx="27">
                  <c:v>-16.512000000000171</c:v>
                </c:pt>
                <c:pt idx="28">
                  <c:v>-16.65300000000002</c:v>
                </c:pt>
                <c:pt idx="29">
                  <c:v>-16.764000000000124</c:v>
                </c:pt>
                <c:pt idx="30">
                  <c:v>-16.9050000000002</c:v>
                </c:pt>
                <c:pt idx="31">
                  <c:v>-17.017000000000053</c:v>
                </c:pt>
                <c:pt idx="32">
                  <c:v>-17.128000000000156</c:v>
                </c:pt>
                <c:pt idx="33">
                  <c:v>-17.228000000000065</c:v>
                </c:pt>
                <c:pt idx="34">
                  <c:v>-17.329000000000178</c:v>
                </c:pt>
                <c:pt idx="35">
                  <c:v>-17.401000000000067</c:v>
                </c:pt>
                <c:pt idx="36">
                  <c:v>-17.591000000000122</c:v>
                </c:pt>
                <c:pt idx="37">
                  <c:v>-17.744000000000142</c:v>
                </c:pt>
                <c:pt idx="38">
                  <c:v>-17.896000000000186</c:v>
                </c:pt>
                <c:pt idx="39">
                  <c:v>-18.027000000000044</c:v>
                </c:pt>
                <c:pt idx="40">
                  <c:v>-18.148000000000138</c:v>
                </c:pt>
                <c:pt idx="41">
                  <c:v>-18.25</c:v>
                </c:pt>
                <c:pt idx="42">
                  <c:v>-18.36200000000008</c:v>
                </c:pt>
                <c:pt idx="43">
                  <c:v>-18.47400000000016</c:v>
                </c:pt>
                <c:pt idx="44">
                  <c:v>-18.574000000000069</c:v>
                </c:pt>
                <c:pt idx="45">
                  <c:v>-18.69600000000014</c:v>
                </c:pt>
                <c:pt idx="46">
                  <c:v>-18.799000000000206</c:v>
                </c:pt>
                <c:pt idx="47">
                  <c:v>-18.911000000000058</c:v>
                </c:pt>
                <c:pt idx="48">
                  <c:v>-19.034000000000106</c:v>
                </c:pt>
                <c:pt idx="49">
                  <c:v>-19.134999999999991</c:v>
                </c:pt>
                <c:pt idx="50">
                  <c:v>-19.247000000000071</c:v>
                </c:pt>
                <c:pt idx="51">
                  <c:v>-19.370000000000118</c:v>
                </c:pt>
                <c:pt idx="52">
                  <c:v>-19.451000000000022</c:v>
                </c:pt>
                <c:pt idx="53">
                  <c:v>-19.564000000000078</c:v>
                </c:pt>
                <c:pt idx="54">
                  <c:v>-19.637000000000171</c:v>
                </c:pt>
                <c:pt idx="55">
                  <c:v>-19.738000000000056</c:v>
                </c:pt>
                <c:pt idx="56">
                  <c:v>-19.831000000000131</c:v>
                </c:pt>
                <c:pt idx="57">
                  <c:v>-19.924000000000206</c:v>
                </c:pt>
                <c:pt idx="58">
                  <c:v>-19.947000000000116</c:v>
                </c:pt>
                <c:pt idx="59">
                  <c:v>-20.028999999999996</c:v>
                </c:pt>
                <c:pt idx="60">
                  <c:v>-20.132000000000062</c:v>
                </c:pt>
                <c:pt idx="61">
                  <c:v>-20.215000000000146</c:v>
                </c:pt>
                <c:pt idx="62">
                  <c:v>-20.298000000000002</c:v>
                </c:pt>
                <c:pt idx="63">
                  <c:v>-20.350000000000136</c:v>
                </c:pt>
                <c:pt idx="64">
                  <c:v>-20.412000000000035</c:v>
                </c:pt>
                <c:pt idx="65">
                  <c:v>-20.484000000000151</c:v>
                </c:pt>
                <c:pt idx="66">
                  <c:v>-20.527000000000044</c:v>
                </c:pt>
                <c:pt idx="67">
                  <c:v>-20.580000000000155</c:v>
                </c:pt>
                <c:pt idx="68">
                  <c:v>-20.671000000000049</c:v>
                </c:pt>
                <c:pt idx="69">
                  <c:v>-20.722000000000207</c:v>
                </c:pt>
                <c:pt idx="70">
                  <c:v>-20.774000000000115</c:v>
                </c:pt>
                <c:pt idx="71">
                  <c:v>-20.795000000000073</c:v>
                </c:pt>
                <c:pt idx="72">
                  <c:v>-20.847000000000207</c:v>
                </c:pt>
                <c:pt idx="73">
                  <c:v>-20.898000000000138</c:v>
                </c:pt>
                <c:pt idx="74">
                  <c:v>-20.950000000000045</c:v>
                </c:pt>
                <c:pt idx="75">
                  <c:v>-20.982000000000198</c:v>
                </c:pt>
                <c:pt idx="76">
                  <c:v>-21.044000000000096</c:v>
                </c:pt>
                <c:pt idx="77">
                  <c:v>-21.098000000000184</c:v>
                </c:pt>
                <c:pt idx="78">
                  <c:v>-21.121000000000095</c:v>
                </c:pt>
                <c:pt idx="79">
                  <c:v>-21.166000000000167</c:v>
                </c:pt>
                <c:pt idx="80">
                  <c:v>-21.221000000000004</c:v>
                </c:pt>
                <c:pt idx="81">
                  <c:v>-21.248000000000047</c:v>
                </c:pt>
                <c:pt idx="82">
                  <c:v>-21.307000000000016</c:v>
                </c:pt>
                <c:pt idx="83">
                  <c:v>-21.316000000000031</c:v>
                </c:pt>
                <c:pt idx="84">
                  <c:v>-21.367000000000189</c:v>
                </c:pt>
                <c:pt idx="85">
                  <c:v>-21.387000000000171</c:v>
                </c:pt>
                <c:pt idx="86">
                  <c:v>-21.440000000000055</c:v>
                </c:pt>
                <c:pt idx="87">
                  <c:v>-21.473000000000184</c:v>
                </c:pt>
                <c:pt idx="88">
                  <c:v>-21.48700000000008</c:v>
                </c:pt>
                <c:pt idx="89">
                  <c:v>-21.533000000000129</c:v>
                </c:pt>
                <c:pt idx="90">
                  <c:v>-21.57100000000014</c:v>
                </c:pt>
                <c:pt idx="91">
                  <c:v>-21.61200000000008</c:v>
                </c:pt>
                <c:pt idx="92">
                  <c:v>-21.663000000000011</c:v>
                </c:pt>
                <c:pt idx="93">
                  <c:v>-21.670000000000073</c:v>
                </c:pt>
                <c:pt idx="94">
                  <c:v>-21.72400000000016</c:v>
                </c:pt>
                <c:pt idx="95">
                  <c:v>-21.754000000000133</c:v>
                </c:pt>
                <c:pt idx="96">
                  <c:v>-21.79300000000012</c:v>
                </c:pt>
                <c:pt idx="97">
                  <c:v>-21.813000000000102</c:v>
                </c:pt>
                <c:pt idx="98">
                  <c:v>-21.840000000000146</c:v>
                </c:pt>
                <c:pt idx="99">
                  <c:v>-21.867000000000189</c:v>
                </c:pt>
              </c:numCache>
            </c:numRef>
          </c:yVal>
          <c:smooth val="1"/>
          <c:extLst>
            <c:ext xmlns:c16="http://schemas.microsoft.com/office/drawing/2014/chart" uri="{C3380CC4-5D6E-409C-BE32-E72D297353CC}">
              <c16:uniqueId val="{00000003-E2E3-4FC8-B726-035372200C36}"/>
            </c:ext>
          </c:extLst>
        </c:ser>
        <c:ser>
          <c:idx val="4"/>
          <c:order val="4"/>
          <c:tx>
            <c:strRef>
              <c:f>GG2_Druckkurve!$V$7</c:f>
              <c:strCache>
                <c:ptCount val="1"/>
                <c:pt idx="0">
                  <c:v>GG_2,5h_5cm_2</c:v>
                </c:pt>
              </c:strCache>
            </c:strRef>
          </c:tx>
          <c:spPr>
            <a:ln w="28575" cap="rnd">
              <a:solidFill>
                <a:schemeClr val="accent1">
                  <a:shade val="83000"/>
                </a:schemeClr>
              </a:solidFill>
              <a:round/>
            </a:ln>
            <a:effectLst/>
          </c:spPr>
          <c:marker>
            <c:symbol val="none"/>
          </c:marker>
          <c:xVal>
            <c:numRef>
              <c:f>GG2_Druckkurve!$Q$9:$Q$117</c:f>
              <c:numCache>
                <c:formatCode>General</c:formatCode>
                <c:ptCount val="109"/>
                <c:pt idx="0">
                  <c:v>20</c:v>
                </c:pt>
                <c:pt idx="1">
                  <c:v>30</c:v>
                </c:pt>
                <c:pt idx="2">
                  <c:v>40</c:v>
                </c:pt>
                <c:pt idx="3">
                  <c:v>50</c:v>
                </c:pt>
                <c:pt idx="4">
                  <c:v>60</c:v>
                </c:pt>
                <c:pt idx="5">
                  <c:v>70</c:v>
                </c:pt>
                <c:pt idx="6">
                  <c:v>80</c:v>
                </c:pt>
                <c:pt idx="7">
                  <c:v>90</c:v>
                </c:pt>
                <c:pt idx="8">
                  <c:v>100</c:v>
                </c:pt>
                <c:pt idx="9">
                  <c:v>110</c:v>
                </c:pt>
                <c:pt idx="10">
                  <c:v>120</c:v>
                </c:pt>
                <c:pt idx="11">
                  <c:v>130</c:v>
                </c:pt>
                <c:pt idx="12">
                  <c:v>140</c:v>
                </c:pt>
                <c:pt idx="13">
                  <c:v>150</c:v>
                </c:pt>
                <c:pt idx="14">
                  <c:v>160</c:v>
                </c:pt>
                <c:pt idx="15">
                  <c:v>170</c:v>
                </c:pt>
                <c:pt idx="16">
                  <c:v>180</c:v>
                </c:pt>
                <c:pt idx="17">
                  <c:v>190</c:v>
                </c:pt>
                <c:pt idx="18">
                  <c:v>200</c:v>
                </c:pt>
                <c:pt idx="19">
                  <c:v>210</c:v>
                </c:pt>
                <c:pt idx="20">
                  <c:v>220</c:v>
                </c:pt>
                <c:pt idx="21">
                  <c:v>230</c:v>
                </c:pt>
                <c:pt idx="22">
                  <c:v>240</c:v>
                </c:pt>
                <c:pt idx="23">
                  <c:v>250</c:v>
                </c:pt>
                <c:pt idx="24">
                  <c:v>260</c:v>
                </c:pt>
                <c:pt idx="25">
                  <c:v>270</c:v>
                </c:pt>
                <c:pt idx="26">
                  <c:v>280</c:v>
                </c:pt>
                <c:pt idx="27">
                  <c:v>290</c:v>
                </c:pt>
                <c:pt idx="28">
                  <c:v>300</c:v>
                </c:pt>
                <c:pt idx="29">
                  <c:v>310</c:v>
                </c:pt>
                <c:pt idx="30">
                  <c:v>320</c:v>
                </c:pt>
                <c:pt idx="31">
                  <c:v>330</c:v>
                </c:pt>
                <c:pt idx="32">
                  <c:v>340</c:v>
                </c:pt>
                <c:pt idx="33">
                  <c:v>350</c:v>
                </c:pt>
                <c:pt idx="34">
                  <c:v>360</c:v>
                </c:pt>
                <c:pt idx="35">
                  <c:v>370</c:v>
                </c:pt>
                <c:pt idx="36">
                  <c:v>390</c:v>
                </c:pt>
                <c:pt idx="37">
                  <c:v>410</c:v>
                </c:pt>
                <c:pt idx="38">
                  <c:v>430</c:v>
                </c:pt>
                <c:pt idx="39">
                  <c:v>450</c:v>
                </c:pt>
                <c:pt idx="40">
                  <c:v>470</c:v>
                </c:pt>
                <c:pt idx="41">
                  <c:v>490</c:v>
                </c:pt>
                <c:pt idx="42">
                  <c:v>510</c:v>
                </c:pt>
                <c:pt idx="43">
                  <c:v>530</c:v>
                </c:pt>
                <c:pt idx="44">
                  <c:v>550</c:v>
                </c:pt>
                <c:pt idx="45">
                  <c:v>580</c:v>
                </c:pt>
                <c:pt idx="46">
                  <c:v>610</c:v>
                </c:pt>
                <c:pt idx="47">
                  <c:v>640</c:v>
                </c:pt>
                <c:pt idx="48">
                  <c:v>680</c:v>
                </c:pt>
                <c:pt idx="49">
                  <c:v>710</c:v>
                </c:pt>
                <c:pt idx="50">
                  <c:v>750</c:v>
                </c:pt>
                <c:pt idx="51">
                  <c:v>790</c:v>
                </c:pt>
                <c:pt idx="52">
                  <c:v>830</c:v>
                </c:pt>
                <c:pt idx="53">
                  <c:v>880</c:v>
                </c:pt>
                <c:pt idx="54">
                  <c:v>920</c:v>
                </c:pt>
                <c:pt idx="55">
                  <c:v>970</c:v>
                </c:pt>
                <c:pt idx="56">
                  <c:v>1020</c:v>
                </c:pt>
                <c:pt idx="57">
                  <c:v>1070</c:v>
                </c:pt>
                <c:pt idx="58">
                  <c:v>1130</c:v>
                </c:pt>
                <c:pt idx="59">
                  <c:v>1180</c:v>
                </c:pt>
                <c:pt idx="60">
                  <c:v>1240</c:v>
                </c:pt>
                <c:pt idx="61">
                  <c:v>1310</c:v>
                </c:pt>
                <c:pt idx="62">
                  <c:v>1380</c:v>
                </c:pt>
                <c:pt idx="63">
                  <c:v>1450</c:v>
                </c:pt>
                <c:pt idx="64">
                  <c:v>1520</c:v>
                </c:pt>
                <c:pt idx="65">
                  <c:v>1600</c:v>
                </c:pt>
                <c:pt idx="66">
                  <c:v>1680</c:v>
                </c:pt>
                <c:pt idx="67">
                  <c:v>1770</c:v>
                </c:pt>
                <c:pt idx="68">
                  <c:v>1860</c:v>
                </c:pt>
                <c:pt idx="69">
                  <c:v>1950</c:v>
                </c:pt>
                <c:pt idx="70">
                  <c:v>2050</c:v>
                </c:pt>
                <c:pt idx="71">
                  <c:v>2150</c:v>
                </c:pt>
                <c:pt idx="72">
                  <c:v>2260</c:v>
                </c:pt>
                <c:pt idx="73">
                  <c:v>2380</c:v>
                </c:pt>
                <c:pt idx="74">
                  <c:v>2500</c:v>
                </c:pt>
                <c:pt idx="75">
                  <c:v>2620</c:v>
                </c:pt>
                <c:pt idx="76">
                  <c:v>2760</c:v>
                </c:pt>
                <c:pt idx="77">
                  <c:v>2900</c:v>
                </c:pt>
                <c:pt idx="78">
                  <c:v>3040</c:v>
                </c:pt>
                <c:pt idx="79">
                  <c:v>3200</c:v>
                </c:pt>
                <c:pt idx="80">
                  <c:v>3360</c:v>
                </c:pt>
                <c:pt idx="81">
                  <c:v>3530</c:v>
                </c:pt>
                <c:pt idx="82">
                  <c:v>3710</c:v>
                </c:pt>
                <c:pt idx="83">
                  <c:v>3890</c:v>
                </c:pt>
                <c:pt idx="84">
                  <c:v>4090</c:v>
                </c:pt>
                <c:pt idx="85">
                  <c:v>4290</c:v>
                </c:pt>
                <c:pt idx="86">
                  <c:v>4510</c:v>
                </c:pt>
                <c:pt idx="87">
                  <c:v>4740</c:v>
                </c:pt>
                <c:pt idx="88">
                  <c:v>4980</c:v>
                </c:pt>
                <c:pt idx="89">
                  <c:v>5230</c:v>
                </c:pt>
                <c:pt idx="90">
                  <c:v>5490</c:v>
                </c:pt>
                <c:pt idx="91">
                  <c:v>5770</c:v>
                </c:pt>
                <c:pt idx="92">
                  <c:v>6060</c:v>
                </c:pt>
                <c:pt idx="93">
                  <c:v>6360</c:v>
                </c:pt>
                <c:pt idx="94">
                  <c:v>6680</c:v>
                </c:pt>
                <c:pt idx="95">
                  <c:v>7020</c:v>
                </c:pt>
                <c:pt idx="96">
                  <c:v>7370</c:v>
                </c:pt>
                <c:pt idx="97">
                  <c:v>7740</c:v>
                </c:pt>
                <c:pt idx="98">
                  <c:v>8130</c:v>
                </c:pt>
                <c:pt idx="99">
                  <c:v>8540</c:v>
                </c:pt>
                <c:pt idx="100">
                  <c:v>8960</c:v>
                </c:pt>
                <c:pt idx="101">
                  <c:v>9410</c:v>
                </c:pt>
                <c:pt idx="102">
                  <c:v>9890</c:v>
                </c:pt>
                <c:pt idx="103">
                  <c:v>10380</c:v>
                </c:pt>
                <c:pt idx="104">
                  <c:v>10900</c:v>
                </c:pt>
                <c:pt idx="105">
                  <c:v>11450</c:v>
                </c:pt>
                <c:pt idx="106">
                  <c:v>12020</c:v>
                </c:pt>
                <c:pt idx="107">
                  <c:v>12630</c:v>
                </c:pt>
                <c:pt idx="108">
                  <c:v>13260</c:v>
                </c:pt>
              </c:numCache>
            </c:numRef>
          </c:xVal>
          <c:yVal>
            <c:numRef>
              <c:f>GG2_Druckkurve!$V$9:$V$117</c:f>
              <c:numCache>
                <c:formatCode>0.0</c:formatCode>
                <c:ptCount val="109"/>
                <c:pt idx="0">
                  <c:v>0</c:v>
                </c:pt>
                <c:pt idx="1">
                  <c:v>-2.1820000000000164</c:v>
                </c:pt>
                <c:pt idx="2">
                  <c:v>-3.9339999999999691</c:v>
                </c:pt>
                <c:pt idx="3">
                  <c:v>-5.3150000000000546</c:v>
                </c:pt>
                <c:pt idx="4">
                  <c:v>-6.6220000000000709</c:v>
                </c:pt>
                <c:pt idx="5">
                  <c:v>-7.7470000000000709</c:v>
                </c:pt>
                <c:pt idx="6">
                  <c:v>-8.7549999999998818</c:v>
                </c:pt>
                <c:pt idx="7">
                  <c:v>-9.6209999999998672</c:v>
                </c:pt>
                <c:pt idx="8">
                  <c:v>-10.350999999999885</c:v>
                </c:pt>
                <c:pt idx="9">
                  <c:v>-11.075000000000045</c:v>
                </c:pt>
                <c:pt idx="10">
                  <c:v>-11.676999999999907</c:v>
                </c:pt>
                <c:pt idx="11">
                  <c:v>-12.20699999999988</c:v>
                </c:pt>
                <c:pt idx="12">
                  <c:v>-12.684999999999945</c:v>
                </c:pt>
                <c:pt idx="13">
                  <c:v>-13.119999999999891</c:v>
                </c:pt>
                <c:pt idx="14">
                  <c:v>-13.494999999999891</c:v>
                </c:pt>
                <c:pt idx="15">
                  <c:v>-13.840999999999894</c:v>
                </c:pt>
                <c:pt idx="16">
                  <c:v>-14.184999999999945</c:v>
                </c:pt>
                <c:pt idx="17">
                  <c:v>-14.489000000000033</c:v>
                </c:pt>
                <c:pt idx="18">
                  <c:v>-14.741999999999962</c:v>
                </c:pt>
                <c:pt idx="19">
                  <c:v>-14.973999999999933</c:v>
                </c:pt>
                <c:pt idx="20">
                  <c:v>-15.205999999999904</c:v>
                </c:pt>
                <c:pt idx="21">
                  <c:v>-15.420000000000073</c:v>
                </c:pt>
                <c:pt idx="22">
                  <c:v>-15.61200000000008</c:v>
                </c:pt>
                <c:pt idx="23">
                  <c:v>-15.802999999999884</c:v>
                </c:pt>
                <c:pt idx="24">
                  <c:v>-15.973999999999933</c:v>
                </c:pt>
                <c:pt idx="25">
                  <c:v>-16.125999999999976</c:v>
                </c:pt>
                <c:pt idx="26">
                  <c:v>-16.268000000000029</c:v>
                </c:pt>
                <c:pt idx="27">
                  <c:v>-16.429000000000087</c:v>
                </c:pt>
                <c:pt idx="28">
                  <c:v>-16.539999999999964</c:v>
                </c:pt>
                <c:pt idx="29">
                  <c:v>-16.671000000000049</c:v>
                </c:pt>
                <c:pt idx="30">
                  <c:v>-16.782999999999902</c:v>
                </c:pt>
                <c:pt idx="31">
                  <c:v>-16.894000000000005</c:v>
                </c:pt>
                <c:pt idx="32">
                  <c:v>-16.994999999999891</c:v>
                </c:pt>
                <c:pt idx="33">
                  <c:v>-17.095000000000027</c:v>
                </c:pt>
                <c:pt idx="34">
                  <c:v>-17.195999999999913</c:v>
                </c:pt>
                <c:pt idx="35">
                  <c:v>-17.287000000000035</c:v>
                </c:pt>
                <c:pt idx="36">
                  <c:v>-17.458000000000084</c:v>
                </c:pt>
                <c:pt idx="37">
                  <c:v>-17.620999999999867</c:v>
                </c:pt>
                <c:pt idx="38">
                  <c:v>-17.730999999999995</c:v>
                </c:pt>
                <c:pt idx="39">
                  <c:v>-17.872000000000071</c:v>
                </c:pt>
                <c:pt idx="40">
                  <c:v>-17.983999999999924</c:v>
                </c:pt>
                <c:pt idx="41">
                  <c:v>-18.105000000000018</c:v>
                </c:pt>
                <c:pt idx="42">
                  <c:v>-18.205999999999904</c:v>
                </c:pt>
                <c:pt idx="43">
                  <c:v>-18.287000000000035</c:v>
                </c:pt>
                <c:pt idx="44">
                  <c:v>-18.386999999999944</c:v>
                </c:pt>
                <c:pt idx="45">
                  <c:v>-18.519000000000005</c:v>
                </c:pt>
                <c:pt idx="46">
                  <c:v>-18.618999999999915</c:v>
                </c:pt>
                <c:pt idx="47">
                  <c:v>-18.730999999999995</c:v>
                </c:pt>
                <c:pt idx="48">
                  <c:v>-18.843000000000075</c:v>
                </c:pt>
                <c:pt idx="49">
                  <c:v>-18.953999999999951</c:v>
                </c:pt>
                <c:pt idx="50">
                  <c:v>-19.075000000000045</c:v>
                </c:pt>
                <c:pt idx="51">
                  <c:v>-19.145999999999958</c:v>
                </c:pt>
                <c:pt idx="52">
                  <c:v>-19.248000000000047</c:v>
                </c:pt>
                <c:pt idx="53">
                  <c:v>-19.327999999999975</c:v>
                </c:pt>
                <c:pt idx="54">
                  <c:v>-19.440000000000055</c:v>
                </c:pt>
                <c:pt idx="55">
                  <c:v>-19.500999999999976</c:v>
                </c:pt>
                <c:pt idx="56">
                  <c:v>-19.572999999999865</c:v>
                </c:pt>
                <c:pt idx="57">
                  <c:v>-19.653999999999996</c:v>
                </c:pt>
                <c:pt idx="58">
                  <c:v>-19.735999999999876</c:v>
                </c:pt>
                <c:pt idx="59">
                  <c:v>-19.796000000000049</c:v>
                </c:pt>
                <c:pt idx="60">
                  <c:v>-19.856999999999971</c:v>
                </c:pt>
                <c:pt idx="61">
                  <c:v>-19.937999999999874</c:v>
                </c:pt>
                <c:pt idx="62">
                  <c:v>-20.009999999999991</c:v>
                </c:pt>
                <c:pt idx="63">
                  <c:v>-20.110999999999876</c:v>
                </c:pt>
                <c:pt idx="64">
                  <c:v>-20.143000000000029</c:v>
                </c:pt>
                <c:pt idx="65">
                  <c:v>-20.202999999999975</c:v>
                </c:pt>
                <c:pt idx="66">
                  <c:v>-20.243999999999915</c:v>
                </c:pt>
                <c:pt idx="67">
                  <c:v>-20.304000000000087</c:v>
                </c:pt>
                <c:pt idx="68">
                  <c:v>-20.384000000000015</c:v>
                </c:pt>
                <c:pt idx="69">
                  <c:v>-20.423999999999978</c:v>
                </c:pt>
                <c:pt idx="70">
                  <c:v>-20.493999999999915</c:v>
                </c:pt>
                <c:pt idx="71">
                  <c:v>-20.513999999999896</c:v>
                </c:pt>
                <c:pt idx="72">
                  <c:v>-20.583000000000084</c:v>
                </c:pt>
                <c:pt idx="73">
                  <c:v>-20.613000000000056</c:v>
                </c:pt>
                <c:pt idx="74">
                  <c:v>-20.673000000000002</c:v>
                </c:pt>
                <c:pt idx="75">
                  <c:v>-20.712999999999965</c:v>
                </c:pt>
                <c:pt idx="76">
                  <c:v>-20.764999999999873</c:v>
                </c:pt>
                <c:pt idx="77">
                  <c:v>-20.796000000000049</c:v>
                </c:pt>
                <c:pt idx="78">
                  <c:v>-20.837999999999965</c:v>
                </c:pt>
                <c:pt idx="79">
                  <c:v>-20.881000000000085</c:v>
                </c:pt>
                <c:pt idx="80">
                  <c:v>-20.924999999999955</c:v>
                </c:pt>
                <c:pt idx="81">
                  <c:v>-20.949000000000069</c:v>
                </c:pt>
                <c:pt idx="82">
                  <c:v>-20.985999999999876</c:v>
                </c:pt>
                <c:pt idx="83">
                  <c:v>-21.021999999999935</c:v>
                </c:pt>
                <c:pt idx="84">
                  <c:v>-21.079999999999927</c:v>
                </c:pt>
                <c:pt idx="85">
                  <c:v>-21.108999999999924</c:v>
                </c:pt>
                <c:pt idx="86">
                  <c:v>-21.129999999999882</c:v>
                </c:pt>
                <c:pt idx="87">
                  <c:v>-21.199000000000069</c:v>
                </c:pt>
                <c:pt idx="88">
                  <c:v>-21.200000000000045</c:v>
                </c:pt>
                <c:pt idx="89">
                  <c:v>-21.241999999999962</c:v>
                </c:pt>
                <c:pt idx="90">
                  <c:v>-21.27800000000002</c:v>
                </c:pt>
                <c:pt idx="91">
                  <c:v>-21.322999999999865</c:v>
                </c:pt>
                <c:pt idx="92">
                  <c:v>-21.349999999999909</c:v>
                </c:pt>
                <c:pt idx="93">
                  <c:v>-21.373000000000047</c:v>
                </c:pt>
                <c:pt idx="94">
                  <c:v>-21.403999999999996</c:v>
                </c:pt>
                <c:pt idx="95">
                  <c:v>-21.440000000000055</c:v>
                </c:pt>
                <c:pt idx="96">
                  <c:v>-21.476999999999862</c:v>
                </c:pt>
                <c:pt idx="97">
                  <c:v>-21.501999999999953</c:v>
                </c:pt>
                <c:pt idx="98">
                  <c:v>-21.567000000000007</c:v>
                </c:pt>
                <c:pt idx="99">
                  <c:v>-21.570999999999913</c:v>
                </c:pt>
              </c:numCache>
            </c:numRef>
          </c:yVal>
          <c:smooth val="1"/>
          <c:extLst>
            <c:ext xmlns:c16="http://schemas.microsoft.com/office/drawing/2014/chart" uri="{C3380CC4-5D6E-409C-BE32-E72D297353CC}">
              <c16:uniqueId val="{00000004-E2E3-4FC8-B726-035372200C36}"/>
            </c:ext>
          </c:extLst>
        </c:ser>
        <c:ser>
          <c:idx val="5"/>
          <c:order val="5"/>
          <c:tx>
            <c:strRef>
              <c:f>GG2_Druckkurve!$W$7</c:f>
              <c:strCache>
                <c:ptCount val="1"/>
                <c:pt idx="0">
                  <c:v>GG_2,5h_5cm_3</c:v>
                </c:pt>
              </c:strCache>
            </c:strRef>
          </c:tx>
          <c:spPr>
            <a:ln w="28575" cap="rnd">
              <a:solidFill>
                <a:schemeClr val="accent1">
                  <a:shade val="94000"/>
                </a:schemeClr>
              </a:solidFill>
              <a:round/>
            </a:ln>
            <a:effectLst/>
          </c:spPr>
          <c:marker>
            <c:symbol val="none"/>
          </c:marker>
          <c:xVal>
            <c:numRef>
              <c:f>GG2_Druckkurve!$Q$9:$Q$117</c:f>
              <c:numCache>
                <c:formatCode>General</c:formatCode>
                <c:ptCount val="109"/>
                <c:pt idx="0">
                  <c:v>20</c:v>
                </c:pt>
                <c:pt idx="1">
                  <c:v>30</c:v>
                </c:pt>
                <c:pt idx="2">
                  <c:v>40</c:v>
                </c:pt>
                <c:pt idx="3">
                  <c:v>50</c:v>
                </c:pt>
                <c:pt idx="4">
                  <c:v>60</c:v>
                </c:pt>
                <c:pt idx="5">
                  <c:v>70</c:v>
                </c:pt>
                <c:pt idx="6">
                  <c:v>80</c:v>
                </c:pt>
                <c:pt idx="7">
                  <c:v>90</c:v>
                </c:pt>
                <c:pt idx="8">
                  <c:v>100</c:v>
                </c:pt>
                <c:pt idx="9">
                  <c:v>110</c:v>
                </c:pt>
                <c:pt idx="10">
                  <c:v>120</c:v>
                </c:pt>
                <c:pt idx="11">
                  <c:v>130</c:v>
                </c:pt>
                <c:pt idx="12">
                  <c:v>140</c:v>
                </c:pt>
                <c:pt idx="13">
                  <c:v>150</c:v>
                </c:pt>
                <c:pt idx="14">
                  <c:v>160</c:v>
                </c:pt>
                <c:pt idx="15">
                  <c:v>170</c:v>
                </c:pt>
                <c:pt idx="16">
                  <c:v>180</c:v>
                </c:pt>
                <c:pt idx="17">
                  <c:v>190</c:v>
                </c:pt>
                <c:pt idx="18">
                  <c:v>200</c:v>
                </c:pt>
                <c:pt idx="19">
                  <c:v>210</c:v>
                </c:pt>
                <c:pt idx="20">
                  <c:v>220</c:v>
                </c:pt>
                <c:pt idx="21">
                  <c:v>230</c:v>
                </c:pt>
                <c:pt idx="22">
                  <c:v>240</c:v>
                </c:pt>
                <c:pt idx="23">
                  <c:v>250</c:v>
                </c:pt>
                <c:pt idx="24">
                  <c:v>260</c:v>
                </c:pt>
                <c:pt idx="25">
                  <c:v>270</c:v>
                </c:pt>
                <c:pt idx="26">
                  <c:v>280</c:v>
                </c:pt>
                <c:pt idx="27">
                  <c:v>290</c:v>
                </c:pt>
                <c:pt idx="28">
                  <c:v>300</c:v>
                </c:pt>
                <c:pt idx="29">
                  <c:v>310</c:v>
                </c:pt>
                <c:pt idx="30">
                  <c:v>320</c:v>
                </c:pt>
                <c:pt idx="31">
                  <c:v>330</c:v>
                </c:pt>
                <c:pt idx="32">
                  <c:v>340</c:v>
                </c:pt>
                <c:pt idx="33">
                  <c:v>350</c:v>
                </c:pt>
                <c:pt idx="34">
                  <c:v>360</c:v>
                </c:pt>
                <c:pt idx="35">
                  <c:v>370</c:v>
                </c:pt>
                <c:pt idx="36">
                  <c:v>390</c:v>
                </c:pt>
                <c:pt idx="37">
                  <c:v>410</c:v>
                </c:pt>
                <c:pt idx="38">
                  <c:v>430</c:v>
                </c:pt>
                <c:pt idx="39">
                  <c:v>450</c:v>
                </c:pt>
                <c:pt idx="40">
                  <c:v>470</c:v>
                </c:pt>
                <c:pt idx="41">
                  <c:v>490</c:v>
                </c:pt>
                <c:pt idx="42">
                  <c:v>510</c:v>
                </c:pt>
                <c:pt idx="43">
                  <c:v>530</c:v>
                </c:pt>
                <c:pt idx="44">
                  <c:v>550</c:v>
                </c:pt>
                <c:pt idx="45">
                  <c:v>580</c:v>
                </c:pt>
                <c:pt idx="46">
                  <c:v>610</c:v>
                </c:pt>
                <c:pt idx="47">
                  <c:v>640</c:v>
                </c:pt>
                <c:pt idx="48">
                  <c:v>680</c:v>
                </c:pt>
                <c:pt idx="49">
                  <c:v>710</c:v>
                </c:pt>
                <c:pt idx="50">
                  <c:v>750</c:v>
                </c:pt>
                <c:pt idx="51">
                  <c:v>790</c:v>
                </c:pt>
                <c:pt idx="52">
                  <c:v>830</c:v>
                </c:pt>
                <c:pt idx="53">
                  <c:v>880</c:v>
                </c:pt>
                <c:pt idx="54">
                  <c:v>920</c:v>
                </c:pt>
                <c:pt idx="55">
                  <c:v>970</c:v>
                </c:pt>
                <c:pt idx="56">
                  <c:v>1020</c:v>
                </c:pt>
                <c:pt idx="57">
                  <c:v>1070</c:v>
                </c:pt>
                <c:pt idx="58">
                  <c:v>1130</c:v>
                </c:pt>
                <c:pt idx="59">
                  <c:v>1180</c:v>
                </c:pt>
                <c:pt idx="60">
                  <c:v>1240</c:v>
                </c:pt>
                <c:pt idx="61">
                  <c:v>1310</c:v>
                </c:pt>
                <c:pt idx="62">
                  <c:v>1380</c:v>
                </c:pt>
                <c:pt idx="63">
                  <c:v>1450</c:v>
                </c:pt>
                <c:pt idx="64">
                  <c:v>1520</c:v>
                </c:pt>
                <c:pt idx="65">
                  <c:v>1600</c:v>
                </c:pt>
                <c:pt idx="66">
                  <c:v>1680</c:v>
                </c:pt>
                <c:pt idx="67">
                  <c:v>1770</c:v>
                </c:pt>
                <c:pt idx="68">
                  <c:v>1860</c:v>
                </c:pt>
                <c:pt idx="69">
                  <c:v>1950</c:v>
                </c:pt>
                <c:pt idx="70">
                  <c:v>2050</c:v>
                </c:pt>
                <c:pt idx="71">
                  <c:v>2150</c:v>
                </c:pt>
                <c:pt idx="72">
                  <c:v>2260</c:v>
                </c:pt>
                <c:pt idx="73">
                  <c:v>2380</c:v>
                </c:pt>
                <c:pt idx="74">
                  <c:v>2500</c:v>
                </c:pt>
                <c:pt idx="75">
                  <c:v>2620</c:v>
                </c:pt>
                <c:pt idx="76">
                  <c:v>2760</c:v>
                </c:pt>
                <c:pt idx="77">
                  <c:v>2900</c:v>
                </c:pt>
                <c:pt idx="78">
                  <c:v>3040</c:v>
                </c:pt>
                <c:pt idx="79">
                  <c:v>3200</c:v>
                </c:pt>
                <c:pt idx="80">
                  <c:v>3360</c:v>
                </c:pt>
                <c:pt idx="81">
                  <c:v>3530</c:v>
                </c:pt>
                <c:pt idx="82">
                  <c:v>3710</c:v>
                </c:pt>
                <c:pt idx="83">
                  <c:v>3890</c:v>
                </c:pt>
                <c:pt idx="84">
                  <c:v>4090</c:v>
                </c:pt>
                <c:pt idx="85">
                  <c:v>4290</c:v>
                </c:pt>
                <c:pt idx="86">
                  <c:v>4510</c:v>
                </c:pt>
                <c:pt idx="87">
                  <c:v>4740</c:v>
                </c:pt>
                <c:pt idx="88">
                  <c:v>4980</c:v>
                </c:pt>
                <c:pt idx="89">
                  <c:v>5230</c:v>
                </c:pt>
                <c:pt idx="90">
                  <c:v>5490</c:v>
                </c:pt>
                <c:pt idx="91">
                  <c:v>5770</c:v>
                </c:pt>
                <c:pt idx="92">
                  <c:v>6060</c:v>
                </c:pt>
                <c:pt idx="93">
                  <c:v>6360</c:v>
                </c:pt>
                <c:pt idx="94">
                  <c:v>6680</c:v>
                </c:pt>
                <c:pt idx="95">
                  <c:v>7020</c:v>
                </c:pt>
                <c:pt idx="96">
                  <c:v>7370</c:v>
                </c:pt>
                <c:pt idx="97">
                  <c:v>7740</c:v>
                </c:pt>
                <c:pt idx="98">
                  <c:v>8130</c:v>
                </c:pt>
                <c:pt idx="99">
                  <c:v>8540</c:v>
                </c:pt>
                <c:pt idx="100">
                  <c:v>8960</c:v>
                </c:pt>
                <c:pt idx="101">
                  <c:v>9410</c:v>
                </c:pt>
                <c:pt idx="102">
                  <c:v>9890</c:v>
                </c:pt>
                <c:pt idx="103">
                  <c:v>10380</c:v>
                </c:pt>
                <c:pt idx="104">
                  <c:v>10900</c:v>
                </c:pt>
                <c:pt idx="105">
                  <c:v>11450</c:v>
                </c:pt>
                <c:pt idx="106">
                  <c:v>12020</c:v>
                </c:pt>
                <c:pt idx="107">
                  <c:v>12630</c:v>
                </c:pt>
                <c:pt idx="108">
                  <c:v>13260</c:v>
                </c:pt>
              </c:numCache>
            </c:numRef>
          </c:xVal>
          <c:yVal>
            <c:numRef>
              <c:f>GG2_Druckkurve!$W$9:$W$117</c:f>
              <c:numCache>
                <c:formatCode>0.0</c:formatCode>
                <c:ptCount val="109"/>
                <c:pt idx="0">
                  <c:v>0</c:v>
                </c:pt>
                <c:pt idx="1">
                  <c:v>-2.4740000000001601</c:v>
                </c:pt>
                <c:pt idx="2">
                  <c:v>-4.2220000000002074</c:v>
                </c:pt>
                <c:pt idx="3">
                  <c:v>-5.7660000000000764</c:v>
                </c:pt>
                <c:pt idx="4">
                  <c:v>-7.1770000000001346</c:v>
                </c:pt>
                <c:pt idx="5">
                  <c:v>-8.4390000000000782</c:v>
                </c:pt>
                <c:pt idx="6">
                  <c:v>-9.5260000000000673</c:v>
                </c:pt>
                <c:pt idx="7">
                  <c:v>-10.484000000000151</c:v>
                </c:pt>
                <c:pt idx="8">
                  <c:v>-11.357000000000198</c:v>
                </c:pt>
                <c:pt idx="9">
                  <c:v>-12.107000000000198</c:v>
                </c:pt>
                <c:pt idx="10">
                  <c:v>-12.784000000000106</c:v>
                </c:pt>
                <c:pt idx="11">
                  <c:v>-13.381000000000085</c:v>
                </c:pt>
                <c:pt idx="12">
                  <c:v>-13.916000000000167</c:v>
                </c:pt>
                <c:pt idx="13">
                  <c:v>-14.380000000000109</c:v>
                </c:pt>
                <c:pt idx="14">
                  <c:v>-14.814000000000078</c:v>
                </c:pt>
                <c:pt idx="15">
                  <c:v>-15.178000000000111</c:v>
                </c:pt>
                <c:pt idx="16">
                  <c:v>-15.542000000000144</c:v>
                </c:pt>
                <c:pt idx="17">
                  <c:v>-15.83400000000006</c:v>
                </c:pt>
                <c:pt idx="18">
                  <c:v>-16.144999999999982</c:v>
                </c:pt>
                <c:pt idx="19">
                  <c:v>-16.398000000000138</c:v>
                </c:pt>
                <c:pt idx="20">
                  <c:v>-16.630000000000109</c:v>
                </c:pt>
                <c:pt idx="21">
                  <c:v>-16.86200000000008</c:v>
                </c:pt>
                <c:pt idx="22">
                  <c:v>-17.064000000000078</c:v>
                </c:pt>
                <c:pt idx="23">
                  <c:v>-17.255000000000109</c:v>
                </c:pt>
                <c:pt idx="24">
                  <c:v>-17.447000000000116</c:v>
                </c:pt>
                <c:pt idx="25">
                  <c:v>-17.608000000000175</c:v>
                </c:pt>
                <c:pt idx="26">
                  <c:v>-17.759999999999991</c:v>
                </c:pt>
                <c:pt idx="27">
                  <c:v>-17.912000000000035</c:v>
                </c:pt>
                <c:pt idx="28">
                  <c:v>-18.032000000000153</c:v>
                </c:pt>
                <c:pt idx="29">
                  <c:v>-18.173000000000002</c:v>
                </c:pt>
                <c:pt idx="30">
                  <c:v>-18.294000000000096</c:v>
                </c:pt>
                <c:pt idx="31">
                  <c:v>-18.406000000000176</c:v>
                </c:pt>
                <c:pt idx="32">
                  <c:v>-18.517000000000053</c:v>
                </c:pt>
                <c:pt idx="33">
                  <c:v>-18.62700000000018</c:v>
                </c:pt>
                <c:pt idx="34">
                  <c:v>-18.740000000000009</c:v>
                </c:pt>
                <c:pt idx="35">
                  <c:v>-18.820000000000164</c:v>
                </c:pt>
                <c:pt idx="36">
                  <c:v>-19.00200000000018</c:v>
                </c:pt>
                <c:pt idx="37">
                  <c:v>-19.15300000000002</c:v>
                </c:pt>
                <c:pt idx="38">
                  <c:v>-19.305000000000064</c:v>
                </c:pt>
                <c:pt idx="39">
                  <c:v>-19.427000000000135</c:v>
                </c:pt>
                <c:pt idx="40">
                  <c:v>-19.559000000000196</c:v>
                </c:pt>
                <c:pt idx="41">
                  <c:v>-19.669000000000096</c:v>
                </c:pt>
                <c:pt idx="42">
                  <c:v>-19.751000000000204</c:v>
                </c:pt>
                <c:pt idx="43">
                  <c:v>-19.853000000000065</c:v>
                </c:pt>
                <c:pt idx="44">
                  <c:v>-19.955000000000155</c:v>
                </c:pt>
                <c:pt idx="45">
                  <c:v>-20.086000000000013</c:v>
                </c:pt>
                <c:pt idx="46">
                  <c:v>-20.208000000000084</c:v>
                </c:pt>
                <c:pt idx="47">
                  <c:v>-20.310000000000173</c:v>
                </c:pt>
                <c:pt idx="48">
                  <c:v>-20.432999999999993</c:v>
                </c:pt>
                <c:pt idx="49">
                  <c:v>-20.505000000000109</c:v>
                </c:pt>
                <c:pt idx="50">
                  <c:v>-20.62700000000018</c:v>
                </c:pt>
                <c:pt idx="51">
                  <c:v>-20.729000000000042</c:v>
                </c:pt>
                <c:pt idx="52">
                  <c:v>-20.822000000000116</c:v>
                </c:pt>
                <c:pt idx="53">
                  <c:v>-20.935000000000173</c:v>
                </c:pt>
                <c:pt idx="54">
                  <c:v>-20.998000000000047</c:v>
                </c:pt>
                <c:pt idx="55">
                  <c:v>-21.069000000000187</c:v>
                </c:pt>
                <c:pt idx="56">
                  <c:v>-21.152000000000044</c:v>
                </c:pt>
                <c:pt idx="57">
                  <c:v>-21.215000000000146</c:v>
                </c:pt>
                <c:pt idx="58">
                  <c:v>-21.317000000000007</c:v>
                </c:pt>
                <c:pt idx="59">
                  <c:v>-21.370000000000118</c:v>
                </c:pt>
                <c:pt idx="60">
                  <c:v>-21.43100000000004</c:v>
                </c:pt>
                <c:pt idx="61">
                  <c:v>-21.496000000000095</c:v>
                </c:pt>
                <c:pt idx="62">
                  <c:v>-21.559000000000196</c:v>
                </c:pt>
                <c:pt idx="63">
                  <c:v>-21.632000000000062</c:v>
                </c:pt>
                <c:pt idx="64">
                  <c:v>-21.684000000000196</c:v>
                </c:pt>
                <c:pt idx="65">
                  <c:v>-21.738000000000056</c:v>
                </c:pt>
                <c:pt idx="66">
                  <c:v>-21.790000000000191</c:v>
                </c:pt>
                <c:pt idx="67">
                  <c:v>-21.902000000000044</c:v>
                </c:pt>
                <c:pt idx="68">
                  <c:v>-21.944000000000187</c:v>
                </c:pt>
                <c:pt idx="69">
                  <c:v>-21.976000000000113</c:v>
                </c:pt>
                <c:pt idx="70">
                  <c:v>-22.048000000000002</c:v>
                </c:pt>
                <c:pt idx="71">
                  <c:v>-22.080000000000155</c:v>
                </c:pt>
                <c:pt idx="72">
                  <c:v>-22.142000000000053</c:v>
                </c:pt>
                <c:pt idx="73">
                  <c:v>-22.195000000000164</c:v>
                </c:pt>
                <c:pt idx="74">
                  <c:v>-22.226000000000113</c:v>
                </c:pt>
                <c:pt idx="75">
                  <c:v>-22.269000000000005</c:v>
                </c:pt>
                <c:pt idx="76">
                  <c:v>-22.312000000000126</c:v>
                </c:pt>
                <c:pt idx="77">
                  <c:v>-22.347000000000207</c:v>
                </c:pt>
                <c:pt idx="78">
                  <c:v>-22.381000000000085</c:v>
                </c:pt>
                <c:pt idx="79">
                  <c:v>-22.477000000000089</c:v>
                </c:pt>
                <c:pt idx="80">
                  <c:v>-22.492000000000189</c:v>
                </c:pt>
                <c:pt idx="81">
                  <c:v>-22.540000000000191</c:v>
                </c:pt>
                <c:pt idx="82">
                  <c:v>-22.579000000000178</c:v>
                </c:pt>
                <c:pt idx="83">
                  <c:v>-22.607000000000198</c:v>
                </c:pt>
                <c:pt idx="84">
                  <c:v>-22.638000000000147</c:v>
                </c:pt>
                <c:pt idx="85">
                  <c:v>-22.679000000000087</c:v>
                </c:pt>
                <c:pt idx="86">
                  <c:v>-22.721000000000004</c:v>
                </c:pt>
                <c:pt idx="87">
                  <c:v>-22.524000000000115</c:v>
                </c:pt>
                <c:pt idx="88">
                  <c:v>-22.738000000000056</c:v>
                </c:pt>
                <c:pt idx="89">
                  <c:v>-22.744000000000142</c:v>
                </c:pt>
                <c:pt idx="90">
                  <c:v>-22.792000000000144</c:v>
                </c:pt>
                <c:pt idx="91">
                  <c:v>-22.79300000000012</c:v>
                </c:pt>
                <c:pt idx="92">
                  <c:v>-22.813000000000102</c:v>
                </c:pt>
                <c:pt idx="93">
                  <c:v>-22.840000000000146</c:v>
                </c:pt>
                <c:pt idx="94">
                  <c:v>-22.842000000000098</c:v>
                </c:pt>
                <c:pt idx="95">
                  <c:v>-22.90300000000002</c:v>
                </c:pt>
                <c:pt idx="96">
                  <c:v>-22.913000000000011</c:v>
                </c:pt>
                <c:pt idx="97">
                  <c:v>-22.961999999999989</c:v>
                </c:pt>
                <c:pt idx="98">
                  <c:v>-22.973000000000184</c:v>
                </c:pt>
                <c:pt idx="99">
                  <c:v>-23.049000000000206</c:v>
                </c:pt>
              </c:numCache>
            </c:numRef>
          </c:yVal>
          <c:smooth val="1"/>
          <c:extLst>
            <c:ext xmlns:c16="http://schemas.microsoft.com/office/drawing/2014/chart" uri="{C3380CC4-5D6E-409C-BE32-E72D297353CC}">
              <c16:uniqueId val="{00000005-E2E3-4FC8-B726-035372200C36}"/>
            </c:ext>
          </c:extLst>
        </c:ser>
        <c:ser>
          <c:idx val="6"/>
          <c:order val="6"/>
          <c:tx>
            <c:strRef>
              <c:f>GG2_Druckkurve!$X$7</c:f>
              <c:strCache>
                <c:ptCount val="1"/>
                <c:pt idx="0">
                  <c:v>GG_2,5h_1cm_1</c:v>
                </c:pt>
              </c:strCache>
            </c:strRef>
          </c:tx>
          <c:spPr>
            <a:ln w="28575" cap="rnd">
              <a:solidFill>
                <a:schemeClr val="accent1">
                  <a:tint val="95000"/>
                </a:schemeClr>
              </a:solidFill>
              <a:round/>
            </a:ln>
            <a:effectLst/>
          </c:spPr>
          <c:marker>
            <c:symbol val="none"/>
          </c:marker>
          <c:xVal>
            <c:numRef>
              <c:f>GG2_Druckkurve!$Q$9:$Q$117</c:f>
              <c:numCache>
                <c:formatCode>General</c:formatCode>
                <c:ptCount val="109"/>
                <c:pt idx="0">
                  <c:v>20</c:v>
                </c:pt>
                <c:pt idx="1">
                  <c:v>30</c:v>
                </c:pt>
                <c:pt idx="2">
                  <c:v>40</c:v>
                </c:pt>
                <c:pt idx="3">
                  <c:v>50</c:v>
                </c:pt>
                <c:pt idx="4">
                  <c:v>60</c:v>
                </c:pt>
                <c:pt idx="5">
                  <c:v>70</c:v>
                </c:pt>
                <c:pt idx="6">
                  <c:v>80</c:v>
                </c:pt>
                <c:pt idx="7">
                  <c:v>90</c:v>
                </c:pt>
                <c:pt idx="8">
                  <c:v>100</c:v>
                </c:pt>
                <c:pt idx="9">
                  <c:v>110</c:v>
                </c:pt>
                <c:pt idx="10">
                  <c:v>120</c:v>
                </c:pt>
                <c:pt idx="11">
                  <c:v>130</c:v>
                </c:pt>
                <c:pt idx="12">
                  <c:v>140</c:v>
                </c:pt>
                <c:pt idx="13">
                  <c:v>150</c:v>
                </c:pt>
                <c:pt idx="14">
                  <c:v>160</c:v>
                </c:pt>
                <c:pt idx="15">
                  <c:v>170</c:v>
                </c:pt>
                <c:pt idx="16">
                  <c:v>180</c:v>
                </c:pt>
                <c:pt idx="17">
                  <c:v>190</c:v>
                </c:pt>
                <c:pt idx="18">
                  <c:v>200</c:v>
                </c:pt>
                <c:pt idx="19">
                  <c:v>210</c:v>
                </c:pt>
                <c:pt idx="20">
                  <c:v>220</c:v>
                </c:pt>
                <c:pt idx="21">
                  <c:v>230</c:v>
                </c:pt>
                <c:pt idx="22">
                  <c:v>240</c:v>
                </c:pt>
                <c:pt idx="23">
                  <c:v>250</c:v>
                </c:pt>
                <c:pt idx="24">
                  <c:v>260</c:v>
                </c:pt>
                <c:pt idx="25">
                  <c:v>270</c:v>
                </c:pt>
                <c:pt idx="26">
                  <c:v>280</c:v>
                </c:pt>
                <c:pt idx="27">
                  <c:v>290</c:v>
                </c:pt>
                <c:pt idx="28">
                  <c:v>300</c:v>
                </c:pt>
                <c:pt idx="29">
                  <c:v>310</c:v>
                </c:pt>
                <c:pt idx="30">
                  <c:v>320</c:v>
                </c:pt>
                <c:pt idx="31">
                  <c:v>330</c:v>
                </c:pt>
                <c:pt idx="32">
                  <c:v>340</c:v>
                </c:pt>
                <c:pt idx="33">
                  <c:v>350</c:v>
                </c:pt>
                <c:pt idx="34">
                  <c:v>360</c:v>
                </c:pt>
                <c:pt idx="35">
                  <c:v>370</c:v>
                </c:pt>
                <c:pt idx="36">
                  <c:v>390</c:v>
                </c:pt>
                <c:pt idx="37">
                  <c:v>410</c:v>
                </c:pt>
                <c:pt idx="38">
                  <c:v>430</c:v>
                </c:pt>
                <c:pt idx="39">
                  <c:v>450</c:v>
                </c:pt>
                <c:pt idx="40">
                  <c:v>470</c:v>
                </c:pt>
                <c:pt idx="41">
                  <c:v>490</c:v>
                </c:pt>
                <c:pt idx="42">
                  <c:v>510</c:v>
                </c:pt>
                <c:pt idx="43">
                  <c:v>530</c:v>
                </c:pt>
                <c:pt idx="44">
                  <c:v>550</c:v>
                </c:pt>
                <c:pt idx="45">
                  <c:v>580</c:v>
                </c:pt>
                <c:pt idx="46">
                  <c:v>610</c:v>
                </c:pt>
                <c:pt idx="47">
                  <c:v>640</c:v>
                </c:pt>
                <c:pt idx="48">
                  <c:v>680</c:v>
                </c:pt>
                <c:pt idx="49">
                  <c:v>710</c:v>
                </c:pt>
                <c:pt idx="50">
                  <c:v>750</c:v>
                </c:pt>
                <c:pt idx="51">
                  <c:v>790</c:v>
                </c:pt>
                <c:pt idx="52">
                  <c:v>830</c:v>
                </c:pt>
                <c:pt idx="53">
                  <c:v>880</c:v>
                </c:pt>
                <c:pt idx="54">
                  <c:v>920</c:v>
                </c:pt>
                <c:pt idx="55">
                  <c:v>970</c:v>
                </c:pt>
                <c:pt idx="56">
                  <c:v>1020</c:v>
                </c:pt>
                <c:pt idx="57">
                  <c:v>1070</c:v>
                </c:pt>
                <c:pt idx="58">
                  <c:v>1130</c:v>
                </c:pt>
                <c:pt idx="59">
                  <c:v>1180</c:v>
                </c:pt>
                <c:pt idx="60">
                  <c:v>1240</c:v>
                </c:pt>
                <c:pt idx="61">
                  <c:v>1310</c:v>
                </c:pt>
                <c:pt idx="62">
                  <c:v>1380</c:v>
                </c:pt>
                <c:pt idx="63">
                  <c:v>1450</c:v>
                </c:pt>
                <c:pt idx="64">
                  <c:v>1520</c:v>
                </c:pt>
                <c:pt idx="65">
                  <c:v>1600</c:v>
                </c:pt>
                <c:pt idx="66">
                  <c:v>1680</c:v>
                </c:pt>
                <c:pt idx="67">
                  <c:v>1770</c:v>
                </c:pt>
                <c:pt idx="68">
                  <c:v>1860</c:v>
                </c:pt>
                <c:pt idx="69">
                  <c:v>1950</c:v>
                </c:pt>
                <c:pt idx="70">
                  <c:v>2050</c:v>
                </c:pt>
                <c:pt idx="71">
                  <c:v>2150</c:v>
                </c:pt>
                <c:pt idx="72">
                  <c:v>2260</c:v>
                </c:pt>
                <c:pt idx="73">
                  <c:v>2380</c:v>
                </c:pt>
                <c:pt idx="74">
                  <c:v>2500</c:v>
                </c:pt>
                <c:pt idx="75">
                  <c:v>2620</c:v>
                </c:pt>
                <c:pt idx="76">
                  <c:v>2760</c:v>
                </c:pt>
                <c:pt idx="77">
                  <c:v>2900</c:v>
                </c:pt>
                <c:pt idx="78">
                  <c:v>3040</c:v>
                </c:pt>
                <c:pt idx="79">
                  <c:v>3200</c:v>
                </c:pt>
                <c:pt idx="80">
                  <c:v>3360</c:v>
                </c:pt>
                <c:pt idx="81">
                  <c:v>3530</c:v>
                </c:pt>
                <c:pt idx="82">
                  <c:v>3710</c:v>
                </c:pt>
                <c:pt idx="83">
                  <c:v>3890</c:v>
                </c:pt>
                <c:pt idx="84">
                  <c:v>4090</c:v>
                </c:pt>
                <c:pt idx="85">
                  <c:v>4290</c:v>
                </c:pt>
                <c:pt idx="86">
                  <c:v>4510</c:v>
                </c:pt>
                <c:pt idx="87">
                  <c:v>4740</c:v>
                </c:pt>
                <c:pt idx="88">
                  <c:v>4980</c:v>
                </c:pt>
                <c:pt idx="89">
                  <c:v>5230</c:v>
                </c:pt>
                <c:pt idx="90">
                  <c:v>5490</c:v>
                </c:pt>
                <c:pt idx="91">
                  <c:v>5770</c:v>
                </c:pt>
                <c:pt idx="92">
                  <c:v>6060</c:v>
                </c:pt>
                <c:pt idx="93">
                  <c:v>6360</c:v>
                </c:pt>
                <c:pt idx="94">
                  <c:v>6680</c:v>
                </c:pt>
                <c:pt idx="95">
                  <c:v>7020</c:v>
                </c:pt>
                <c:pt idx="96">
                  <c:v>7370</c:v>
                </c:pt>
                <c:pt idx="97">
                  <c:v>7740</c:v>
                </c:pt>
                <c:pt idx="98">
                  <c:v>8130</c:v>
                </c:pt>
                <c:pt idx="99">
                  <c:v>8540</c:v>
                </c:pt>
                <c:pt idx="100">
                  <c:v>8960</c:v>
                </c:pt>
                <c:pt idx="101">
                  <c:v>9410</c:v>
                </c:pt>
                <c:pt idx="102">
                  <c:v>9890</c:v>
                </c:pt>
                <c:pt idx="103">
                  <c:v>10380</c:v>
                </c:pt>
                <c:pt idx="104">
                  <c:v>10900</c:v>
                </c:pt>
                <c:pt idx="105">
                  <c:v>11450</c:v>
                </c:pt>
                <c:pt idx="106">
                  <c:v>12020</c:v>
                </c:pt>
                <c:pt idx="107">
                  <c:v>12630</c:v>
                </c:pt>
                <c:pt idx="108">
                  <c:v>13260</c:v>
                </c:pt>
              </c:numCache>
            </c:numRef>
          </c:xVal>
          <c:yVal>
            <c:numRef>
              <c:f>GG2_Druckkurve!$X$9:$X$117</c:f>
              <c:numCache>
                <c:formatCode>0.0</c:formatCode>
                <c:ptCount val="109"/>
                <c:pt idx="0">
                  <c:v>0</c:v>
                </c:pt>
                <c:pt idx="1">
                  <c:v>-2.3979999999999109</c:v>
                </c:pt>
                <c:pt idx="2">
                  <c:v>-4.1219999999998436</c:v>
                </c:pt>
                <c:pt idx="3">
                  <c:v>-5.6309999999998581</c:v>
                </c:pt>
                <c:pt idx="4">
                  <c:v>-7.0139999999998963</c:v>
                </c:pt>
                <c:pt idx="5">
                  <c:v>-8.3279999999999745</c:v>
                </c:pt>
                <c:pt idx="6">
                  <c:v>-9.4410000000000309</c:v>
                </c:pt>
                <c:pt idx="7">
                  <c:v>-10.422000000000025</c:v>
                </c:pt>
                <c:pt idx="8">
                  <c:v>-11.279999999999973</c:v>
                </c:pt>
                <c:pt idx="9">
                  <c:v>-12.017000000000053</c:v>
                </c:pt>
                <c:pt idx="10">
                  <c:v>-12.7349999999999</c:v>
                </c:pt>
                <c:pt idx="11">
                  <c:v>-13.332999999999856</c:v>
                </c:pt>
                <c:pt idx="12">
                  <c:v>-13.849999999999909</c:v>
                </c:pt>
                <c:pt idx="13">
                  <c:v>-14.329999999999927</c:v>
                </c:pt>
                <c:pt idx="14">
                  <c:v>-14.778999999999996</c:v>
                </c:pt>
                <c:pt idx="15">
                  <c:v>-15.17899999999986</c:v>
                </c:pt>
                <c:pt idx="16">
                  <c:v>-15.559999999999945</c:v>
                </c:pt>
                <c:pt idx="17">
                  <c:v>-15.870999999999867</c:v>
                </c:pt>
                <c:pt idx="18">
                  <c:v>-16.151000000000067</c:v>
                </c:pt>
                <c:pt idx="19">
                  <c:v>-16.421000000000049</c:v>
                </c:pt>
                <c:pt idx="20">
                  <c:v>-16.692999999999984</c:v>
                </c:pt>
                <c:pt idx="21">
                  <c:v>-16.913999999999987</c:v>
                </c:pt>
                <c:pt idx="22">
                  <c:v>-17.134000000000015</c:v>
                </c:pt>
                <c:pt idx="23">
                  <c:v>-17.336000000000013</c:v>
                </c:pt>
                <c:pt idx="24">
                  <c:v>-17.517000000000053</c:v>
                </c:pt>
                <c:pt idx="25">
                  <c:v>-17.719000000000051</c:v>
                </c:pt>
                <c:pt idx="26">
                  <c:v>-17.8599999999999</c:v>
                </c:pt>
                <c:pt idx="27">
                  <c:v>-18.011999999999944</c:v>
                </c:pt>
                <c:pt idx="28">
                  <c:v>-18.173000000000002</c:v>
                </c:pt>
                <c:pt idx="29">
                  <c:v>-18.273999999999887</c:v>
                </c:pt>
                <c:pt idx="30">
                  <c:v>-18.404999999999973</c:v>
                </c:pt>
                <c:pt idx="31">
                  <c:v>-18.527000000000044</c:v>
                </c:pt>
                <c:pt idx="32">
                  <c:v>-18.657999999999902</c:v>
                </c:pt>
                <c:pt idx="33">
                  <c:v>-18.759999999999991</c:v>
                </c:pt>
                <c:pt idx="34">
                  <c:v>-18.870999999999867</c:v>
                </c:pt>
                <c:pt idx="35">
                  <c:v>-18.951999999999998</c:v>
                </c:pt>
                <c:pt idx="36">
                  <c:v>-19.144999999999982</c:v>
                </c:pt>
                <c:pt idx="37">
                  <c:v>-19.317999999999984</c:v>
                </c:pt>
                <c:pt idx="38">
                  <c:v>-19.480000000000018</c:v>
                </c:pt>
                <c:pt idx="39">
                  <c:v>-19.603000000000065</c:v>
                </c:pt>
                <c:pt idx="40">
                  <c:v>-19.725999999999885</c:v>
                </c:pt>
                <c:pt idx="41">
                  <c:v>-19.838999999999942</c:v>
                </c:pt>
                <c:pt idx="42">
                  <c:v>-19.961000000000013</c:v>
                </c:pt>
                <c:pt idx="43">
                  <c:v>-20.063999999999851</c:v>
                </c:pt>
                <c:pt idx="44">
                  <c:v>-20.166999999999916</c:v>
                </c:pt>
                <c:pt idx="45">
                  <c:v>-20.280999999999949</c:v>
                </c:pt>
                <c:pt idx="46">
                  <c:v>-20.433999999999969</c:v>
                </c:pt>
                <c:pt idx="47">
                  <c:v>-20.558999999999969</c:v>
                </c:pt>
                <c:pt idx="48">
                  <c:v>-20.703999999999951</c:v>
                </c:pt>
                <c:pt idx="49">
                  <c:v>-20.797000000000025</c:v>
                </c:pt>
                <c:pt idx="50">
                  <c:v>-20.90300000000002</c:v>
                </c:pt>
                <c:pt idx="51">
                  <c:v>-21.008000000000038</c:v>
                </c:pt>
                <c:pt idx="52">
                  <c:v>-21.104000000000042</c:v>
                </c:pt>
                <c:pt idx="53">
                  <c:v>-21.20900000000006</c:v>
                </c:pt>
                <c:pt idx="54">
                  <c:v>-21.302999999999884</c:v>
                </c:pt>
                <c:pt idx="55">
                  <c:v>-21.430000000000064</c:v>
                </c:pt>
                <c:pt idx="56">
                  <c:v>-21.544999999999845</c:v>
                </c:pt>
                <c:pt idx="57">
                  <c:v>-21.601999999999862</c:v>
                </c:pt>
                <c:pt idx="58">
                  <c:v>-21.696999999999889</c:v>
                </c:pt>
                <c:pt idx="59">
                  <c:v>-21.792999999999893</c:v>
                </c:pt>
                <c:pt idx="60">
                  <c:v>-21.808999999999969</c:v>
                </c:pt>
                <c:pt idx="61">
                  <c:v>-21.91599999999994</c:v>
                </c:pt>
                <c:pt idx="62">
                  <c:v>-21.963999999999942</c:v>
                </c:pt>
                <c:pt idx="63">
                  <c:v>-22.019000000000005</c:v>
                </c:pt>
                <c:pt idx="64">
                  <c:v>-22.105999999999995</c:v>
                </c:pt>
                <c:pt idx="65">
                  <c:v>-22.163999999999987</c:v>
                </c:pt>
                <c:pt idx="66">
                  <c:v>-22.240000000000009</c:v>
                </c:pt>
                <c:pt idx="67">
                  <c:v>-22.317999999999984</c:v>
                </c:pt>
                <c:pt idx="68">
                  <c:v>-22.355999999999995</c:v>
                </c:pt>
                <c:pt idx="69">
                  <c:v>-22.413999999999987</c:v>
                </c:pt>
                <c:pt idx="70">
                  <c:v>-22.461999999999989</c:v>
                </c:pt>
                <c:pt idx="71">
                  <c:v>-22.530999999999949</c:v>
                </c:pt>
                <c:pt idx="72">
                  <c:v>-22.589999999999918</c:v>
                </c:pt>
                <c:pt idx="73">
                  <c:v>-22.608999999999924</c:v>
                </c:pt>
                <c:pt idx="74">
                  <c:v>-22.669999999999845</c:v>
                </c:pt>
                <c:pt idx="75">
                  <c:v>-22.741999999999962</c:v>
                </c:pt>
                <c:pt idx="76">
                  <c:v>-22.782999999999902</c:v>
                </c:pt>
                <c:pt idx="77">
                  <c:v>-22.765999999999849</c:v>
                </c:pt>
                <c:pt idx="78">
                  <c:v>-22.807999999999993</c:v>
                </c:pt>
                <c:pt idx="79">
                  <c:v>-22.871999999999844</c:v>
                </c:pt>
                <c:pt idx="80">
                  <c:v>-22.906999999999925</c:v>
                </c:pt>
                <c:pt idx="81">
                  <c:v>-22.922000000000025</c:v>
                </c:pt>
                <c:pt idx="82">
                  <c:v>-22.988000000000056</c:v>
                </c:pt>
                <c:pt idx="83">
                  <c:v>-23.034999999999854</c:v>
                </c:pt>
                <c:pt idx="84">
                  <c:v>-23.042999999999893</c:v>
                </c:pt>
                <c:pt idx="85">
                  <c:v>-23.100999999999885</c:v>
                </c:pt>
                <c:pt idx="86">
                  <c:v>-23.140999999999849</c:v>
                </c:pt>
                <c:pt idx="87">
                  <c:v>-23.191000000000031</c:v>
                </c:pt>
                <c:pt idx="88">
                  <c:v>-23.211000000000013</c:v>
                </c:pt>
                <c:pt idx="89">
                  <c:v>-23.269999999999982</c:v>
                </c:pt>
                <c:pt idx="90">
                  <c:v>-23.310999999999922</c:v>
                </c:pt>
                <c:pt idx="91">
                  <c:v>-23.321999999999889</c:v>
                </c:pt>
                <c:pt idx="92">
                  <c:v>-23.332999999999856</c:v>
                </c:pt>
                <c:pt idx="93">
                  <c:v>-23.403999999999996</c:v>
                </c:pt>
                <c:pt idx="94">
                  <c:v>-23.41599999999994</c:v>
                </c:pt>
                <c:pt idx="95">
                  <c:v>-23.466999999999871</c:v>
                </c:pt>
                <c:pt idx="96">
                  <c:v>-23.509000000000015</c:v>
                </c:pt>
                <c:pt idx="97">
                  <c:v>-23.530999999999949</c:v>
                </c:pt>
                <c:pt idx="98">
                  <c:v>-23.562999999999874</c:v>
                </c:pt>
                <c:pt idx="99">
                  <c:v>-23.595000000000027</c:v>
                </c:pt>
              </c:numCache>
            </c:numRef>
          </c:yVal>
          <c:smooth val="1"/>
          <c:extLst>
            <c:ext xmlns:c16="http://schemas.microsoft.com/office/drawing/2014/chart" uri="{C3380CC4-5D6E-409C-BE32-E72D297353CC}">
              <c16:uniqueId val="{00000006-E2E3-4FC8-B726-035372200C36}"/>
            </c:ext>
          </c:extLst>
        </c:ser>
        <c:ser>
          <c:idx val="7"/>
          <c:order val="7"/>
          <c:tx>
            <c:strRef>
              <c:f>GG2_Druckkurve!$Y$7</c:f>
              <c:strCache>
                <c:ptCount val="1"/>
                <c:pt idx="0">
                  <c:v>GG_2,5h_1cm_2</c:v>
                </c:pt>
              </c:strCache>
            </c:strRef>
          </c:tx>
          <c:spPr>
            <a:ln w="28575" cap="rnd">
              <a:solidFill>
                <a:schemeClr val="accent1">
                  <a:tint val="84000"/>
                </a:schemeClr>
              </a:solidFill>
              <a:round/>
            </a:ln>
            <a:effectLst/>
          </c:spPr>
          <c:marker>
            <c:symbol val="none"/>
          </c:marker>
          <c:xVal>
            <c:numRef>
              <c:f>GG2_Druckkurve!$Q$9:$Q$117</c:f>
              <c:numCache>
                <c:formatCode>General</c:formatCode>
                <c:ptCount val="109"/>
                <c:pt idx="0">
                  <c:v>20</c:v>
                </c:pt>
                <c:pt idx="1">
                  <c:v>30</c:v>
                </c:pt>
                <c:pt idx="2">
                  <c:v>40</c:v>
                </c:pt>
                <c:pt idx="3">
                  <c:v>50</c:v>
                </c:pt>
                <c:pt idx="4">
                  <c:v>60</c:v>
                </c:pt>
                <c:pt idx="5">
                  <c:v>70</c:v>
                </c:pt>
                <c:pt idx="6">
                  <c:v>80</c:v>
                </c:pt>
                <c:pt idx="7">
                  <c:v>90</c:v>
                </c:pt>
                <c:pt idx="8">
                  <c:v>100</c:v>
                </c:pt>
                <c:pt idx="9">
                  <c:v>110</c:v>
                </c:pt>
                <c:pt idx="10">
                  <c:v>120</c:v>
                </c:pt>
                <c:pt idx="11">
                  <c:v>130</c:v>
                </c:pt>
                <c:pt idx="12">
                  <c:v>140</c:v>
                </c:pt>
                <c:pt idx="13">
                  <c:v>150</c:v>
                </c:pt>
                <c:pt idx="14">
                  <c:v>160</c:v>
                </c:pt>
                <c:pt idx="15">
                  <c:v>170</c:v>
                </c:pt>
                <c:pt idx="16">
                  <c:v>180</c:v>
                </c:pt>
                <c:pt idx="17">
                  <c:v>190</c:v>
                </c:pt>
                <c:pt idx="18">
                  <c:v>200</c:v>
                </c:pt>
                <c:pt idx="19">
                  <c:v>210</c:v>
                </c:pt>
                <c:pt idx="20">
                  <c:v>220</c:v>
                </c:pt>
                <c:pt idx="21">
                  <c:v>230</c:v>
                </c:pt>
                <c:pt idx="22">
                  <c:v>240</c:v>
                </c:pt>
                <c:pt idx="23">
                  <c:v>250</c:v>
                </c:pt>
                <c:pt idx="24">
                  <c:v>260</c:v>
                </c:pt>
                <c:pt idx="25">
                  <c:v>270</c:v>
                </c:pt>
                <c:pt idx="26">
                  <c:v>280</c:v>
                </c:pt>
                <c:pt idx="27">
                  <c:v>290</c:v>
                </c:pt>
                <c:pt idx="28">
                  <c:v>300</c:v>
                </c:pt>
                <c:pt idx="29">
                  <c:v>310</c:v>
                </c:pt>
                <c:pt idx="30">
                  <c:v>320</c:v>
                </c:pt>
                <c:pt idx="31">
                  <c:v>330</c:v>
                </c:pt>
                <c:pt idx="32">
                  <c:v>340</c:v>
                </c:pt>
                <c:pt idx="33">
                  <c:v>350</c:v>
                </c:pt>
                <c:pt idx="34">
                  <c:v>360</c:v>
                </c:pt>
                <c:pt idx="35">
                  <c:v>370</c:v>
                </c:pt>
                <c:pt idx="36">
                  <c:v>390</c:v>
                </c:pt>
                <c:pt idx="37">
                  <c:v>410</c:v>
                </c:pt>
                <c:pt idx="38">
                  <c:v>430</c:v>
                </c:pt>
                <c:pt idx="39">
                  <c:v>450</c:v>
                </c:pt>
                <c:pt idx="40">
                  <c:v>470</c:v>
                </c:pt>
                <c:pt idx="41">
                  <c:v>490</c:v>
                </c:pt>
                <c:pt idx="42">
                  <c:v>510</c:v>
                </c:pt>
                <c:pt idx="43">
                  <c:v>530</c:v>
                </c:pt>
                <c:pt idx="44">
                  <c:v>550</c:v>
                </c:pt>
                <c:pt idx="45">
                  <c:v>580</c:v>
                </c:pt>
                <c:pt idx="46">
                  <c:v>610</c:v>
                </c:pt>
                <c:pt idx="47">
                  <c:v>640</c:v>
                </c:pt>
                <c:pt idx="48">
                  <c:v>680</c:v>
                </c:pt>
                <c:pt idx="49">
                  <c:v>710</c:v>
                </c:pt>
                <c:pt idx="50">
                  <c:v>750</c:v>
                </c:pt>
                <c:pt idx="51">
                  <c:v>790</c:v>
                </c:pt>
                <c:pt idx="52">
                  <c:v>830</c:v>
                </c:pt>
                <c:pt idx="53">
                  <c:v>880</c:v>
                </c:pt>
                <c:pt idx="54">
                  <c:v>920</c:v>
                </c:pt>
                <c:pt idx="55">
                  <c:v>970</c:v>
                </c:pt>
                <c:pt idx="56">
                  <c:v>1020</c:v>
                </c:pt>
                <c:pt idx="57">
                  <c:v>1070</c:v>
                </c:pt>
                <c:pt idx="58">
                  <c:v>1130</c:v>
                </c:pt>
                <c:pt idx="59">
                  <c:v>1180</c:v>
                </c:pt>
                <c:pt idx="60">
                  <c:v>1240</c:v>
                </c:pt>
                <c:pt idx="61">
                  <c:v>1310</c:v>
                </c:pt>
                <c:pt idx="62">
                  <c:v>1380</c:v>
                </c:pt>
                <c:pt idx="63">
                  <c:v>1450</c:v>
                </c:pt>
                <c:pt idx="64">
                  <c:v>1520</c:v>
                </c:pt>
                <c:pt idx="65">
                  <c:v>1600</c:v>
                </c:pt>
                <c:pt idx="66">
                  <c:v>1680</c:v>
                </c:pt>
                <c:pt idx="67">
                  <c:v>1770</c:v>
                </c:pt>
                <c:pt idx="68">
                  <c:v>1860</c:v>
                </c:pt>
                <c:pt idx="69">
                  <c:v>1950</c:v>
                </c:pt>
                <c:pt idx="70">
                  <c:v>2050</c:v>
                </c:pt>
                <c:pt idx="71">
                  <c:v>2150</c:v>
                </c:pt>
                <c:pt idx="72">
                  <c:v>2260</c:v>
                </c:pt>
                <c:pt idx="73">
                  <c:v>2380</c:v>
                </c:pt>
                <c:pt idx="74">
                  <c:v>2500</c:v>
                </c:pt>
                <c:pt idx="75">
                  <c:v>2620</c:v>
                </c:pt>
                <c:pt idx="76">
                  <c:v>2760</c:v>
                </c:pt>
                <c:pt idx="77">
                  <c:v>2900</c:v>
                </c:pt>
                <c:pt idx="78">
                  <c:v>3040</c:v>
                </c:pt>
                <c:pt idx="79">
                  <c:v>3200</c:v>
                </c:pt>
                <c:pt idx="80">
                  <c:v>3360</c:v>
                </c:pt>
                <c:pt idx="81">
                  <c:v>3530</c:v>
                </c:pt>
                <c:pt idx="82">
                  <c:v>3710</c:v>
                </c:pt>
                <c:pt idx="83">
                  <c:v>3890</c:v>
                </c:pt>
                <c:pt idx="84">
                  <c:v>4090</c:v>
                </c:pt>
                <c:pt idx="85">
                  <c:v>4290</c:v>
                </c:pt>
                <c:pt idx="86">
                  <c:v>4510</c:v>
                </c:pt>
                <c:pt idx="87">
                  <c:v>4740</c:v>
                </c:pt>
                <c:pt idx="88">
                  <c:v>4980</c:v>
                </c:pt>
                <c:pt idx="89">
                  <c:v>5230</c:v>
                </c:pt>
                <c:pt idx="90">
                  <c:v>5490</c:v>
                </c:pt>
                <c:pt idx="91">
                  <c:v>5770</c:v>
                </c:pt>
                <c:pt idx="92">
                  <c:v>6060</c:v>
                </c:pt>
                <c:pt idx="93">
                  <c:v>6360</c:v>
                </c:pt>
                <c:pt idx="94">
                  <c:v>6680</c:v>
                </c:pt>
                <c:pt idx="95">
                  <c:v>7020</c:v>
                </c:pt>
                <c:pt idx="96">
                  <c:v>7370</c:v>
                </c:pt>
                <c:pt idx="97">
                  <c:v>7740</c:v>
                </c:pt>
                <c:pt idx="98">
                  <c:v>8130</c:v>
                </c:pt>
                <c:pt idx="99">
                  <c:v>8540</c:v>
                </c:pt>
                <c:pt idx="100">
                  <c:v>8960</c:v>
                </c:pt>
                <c:pt idx="101">
                  <c:v>9410</c:v>
                </c:pt>
                <c:pt idx="102">
                  <c:v>9890</c:v>
                </c:pt>
                <c:pt idx="103">
                  <c:v>10380</c:v>
                </c:pt>
                <c:pt idx="104">
                  <c:v>10900</c:v>
                </c:pt>
                <c:pt idx="105">
                  <c:v>11450</c:v>
                </c:pt>
                <c:pt idx="106">
                  <c:v>12020</c:v>
                </c:pt>
                <c:pt idx="107">
                  <c:v>12630</c:v>
                </c:pt>
                <c:pt idx="108">
                  <c:v>13260</c:v>
                </c:pt>
              </c:numCache>
            </c:numRef>
          </c:xVal>
          <c:yVal>
            <c:numRef>
              <c:f>GG2_Druckkurve!$Y$9:$Y$117</c:f>
              <c:numCache>
                <c:formatCode>0.0</c:formatCode>
                <c:ptCount val="109"/>
                <c:pt idx="0">
                  <c:v>0</c:v>
                </c:pt>
                <c:pt idx="1">
                  <c:v>-2.7300000000000182</c:v>
                </c:pt>
                <c:pt idx="2">
                  <c:v>-5.012000000000171</c:v>
                </c:pt>
                <c:pt idx="3">
                  <c:v>-6.8630000000000564</c:v>
                </c:pt>
                <c:pt idx="4">
                  <c:v>-8.3900000000001</c:v>
                </c:pt>
                <c:pt idx="5">
                  <c:v>-9.8670000000001892</c:v>
                </c:pt>
                <c:pt idx="6">
                  <c:v>-11.094000000000051</c:v>
                </c:pt>
                <c:pt idx="7">
                  <c:v>-12.165000000000191</c:v>
                </c:pt>
                <c:pt idx="8">
                  <c:v>-13.095000000000027</c:v>
                </c:pt>
                <c:pt idx="9">
                  <c:v>-13.965000000000146</c:v>
                </c:pt>
                <c:pt idx="10">
                  <c:v>-14.694000000000187</c:v>
                </c:pt>
                <c:pt idx="11">
                  <c:v>-15.363000000000056</c:v>
                </c:pt>
                <c:pt idx="12">
                  <c:v>-15.942000000000007</c:v>
                </c:pt>
                <c:pt idx="13">
                  <c:v>-16.451999999999998</c:v>
                </c:pt>
                <c:pt idx="14">
                  <c:v>-16.902000000000044</c:v>
                </c:pt>
                <c:pt idx="15">
                  <c:v>-17.322000000000116</c:v>
                </c:pt>
                <c:pt idx="16">
                  <c:v>-17.703000000000202</c:v>
                </c:pt>
                <c:pt idx="17">
                  <c:v>-18.034000000000106</c:v>
                </c:pt>
                <c:pt idx="18">
                  <c:v>-18.364000000000033</c:v>
                </c:pt>
                <c:pt idx="19">
                  <c:v>-18.634999999999991</c:v>
                </c:pt>
                <c:pt idx="20">
                  <c:v>-18.886000000000195</c:v>
                </c:pt>
                <c:pt idx="21">
                  <c:v>-19.138000000000147</c:v>
                </c:pt>
                <c:pt idx="22">
                  <c:v>-19.34900000000016</c:v>
                </c:pt>
                <c:pt idx="23">
                  <c:v>-19.550000000000182</c:v>
                </c:pt>
                <c:pt idx="24">
                  <c:v>-19.75200000000018</c:v>
                </c:pt>
                <c:pt idx="25">
                  <c:v>-19.912000000000035</c:v>
                </c:pt>
                <c:pt idx="26">
                  <c:v>-20.104000000000042</c:v>
                </c:pt>
                <c:pt idx="27">
                  <c:v>-20.2650000000001</c:v>
                </c:pt>
                <c:pt idx="28">
                  <c:v>-20.396000000000186</c:v>
                </c:pt>
                <c:pt idx="29">
                  <c:v>-20.527000000000044</c:v>
                </c:pt>
                <c:pt idx="30">
                  <c:v>-20.678000000000111</c:v>
                </c:pt>
                <c:pt idx="31">
                  <c:v>-20.790000000000191</c:v>
                </c:pt>
                <c:pt idx="32">
                  <c:v>-20.911000000000058</c:v>
                </c:pt>
                <c:pt idx="33">
                  <c:v>-21.022000000000162</c:v>
                </c:pt>
                <c:pt idx="34">
                  <c:v>-21.133000000000038</c:v>
                </c:pt>
                <c:pt idx="35">
                  <c:v>-21.235000000000127</c:v>
                </c:pt>
                <c:pt idx="36">
                  <c:v>-21.447000000000116</c:v>
                </c:pt>
                <c:pt idx="37">
                  <c:v>-21.609000000000151</c:v>
                </c:pt>
                <c:pt idx="38">
                  <c:v>-21.740999999999985</c:v>
                </c:pt>
                <c:pt idx="39">
                  <c:v>-21.913000000000011</c:v>
                </c:pt>
                <c:pt idx="40">
                  <c:v>-22.027000000000044</c:v>
                </c:pt>
                <c:pt idx="41">
                  <c:v>-22.16800000000012</c:v>
                </c:pt>
                <c:pt idx="42">
                  <c:v>-22.281000000000176</c:v>
                </c:pt>
                <c:pt idx="43">
                  <c:v>-22.393000000000029</c:v>
                </c:pt>
                <c:pt idx="44">
                  <c:v>-22.476000000000113</c:v>
                </c:pt>
                <c:pt idx="45">
                  <c:v>-22.639000000000124</c:v>
                </c:pt>
                <c:pt idx="46">
                  <c:v>-22.743000000000166</c:v>
                </c:pt>
                <c:pt idx="47">
                  <c:v>-22.887000000000171</c:v>
                </c:pt>
                <c:pt idx="48">
                  <c:v>-23.031000000000176</c:v>
                </c:pt>
                <c:pt idx="49">
                  <c:v>-23.134000000000015</c:v>
                </c:pt>
                <c:pt idx="50">
                  <c:v>-23.248000000000047</c:v>
                </c:pt>
                <c:pt idx="51">
                  <c:v>-23.36200000000008</c:v>
                </c:pt>
                <c:pt idx="52">
                  <c:v>-23.456000000000131</c:v>
                </c:pt>
                <c:pt idx="53">
                  <c:v>-23.602000000000089</c:v>
                </c:pt>
                <c:pt idx="54">
                  <c:v>-23.666000000000167</c:v>
                </c:pt>
                <c:pt idx="55">
                  <c:v>-23.759999999999991</c:v>
                </c:pt>
                <c:pt idx="56">
                  <c:v>-23.855000000000018</c:v>
                </c:pt>
                <c:pt idx="57">
                  <c:v>-23.939000000000078</c:v>
                </c:pt>
                <c:pt idx="58">
                  <c:v>-24.055000000000064</c:v>
                </c:pt>
                <c:pt idx="59">
                  <c:v>-24.110000000000127</c:v>
                </c:pt>
                <c:pt idx="60">
                  <c:v>-24.195000000000164</c:v>
                </c:pt>
                <c:pt idx="61">
                  <c:v>-24.301000000000158</c:v>
                </c:pt>
                <c:pt idx="62">
                  <c:v>-24.386000000000195</c:v>
                </c:pt>
                <c:pt idx="63">
                  <c:v>-24.442999999999984</c:v>
                </c:pt>
                <c:pt idx="64">
                  <c:v>-24.508000000000038</c:v>
                </c:pt>
                <c:pt idx="65">
                  <c:v>-24.574000000000069</c:v>
                </c:pt>
                <c:pt idx="66">
                  <c:v>-24.641000000000076</c:v>
                </c:pt>
                <c:pt idx="67">
                  <c:v>-24.708000000000084</c:v>
                </c:pt>
                <c:pt idx="68">
                  <c:v>-24.794000000000096</c:v>
                </c:pt>
                <c:pt idx="69">
                  <c:v>-24.841000000000122</c:v>
                </c:pt>
                <c:pt idx="70">
                  <c:v>-24.899000000000115</c:v>
                </c:pt>
                <c:pt idx="71">
                  <c:v>-24.957000000000107</c:v>
                </c:pt>
                <c:pt idx="72">
                  <c:v>-25.036000000000058</c:v>
                </c:pt>
                <c:pt idx="73">
                  <c:v>-25.105000000000018</c:v>
                </c:pt>
                <c:pt idx="74">
                  <c:v>-25.144999999999982</c:v>
                </c:pt>
                <c:pt idx="75">
                  <c:v>-25.204000000000178</c:v>
                </c:pt>
                <c:pt idx="76">
                  <c:v>-25.276000000000067</c:v>
                </c:pt>
                <c:pt idx="77">
                  <c:v>-25.338000000000193</c:v>
                </c:pt>
                <c:pt idx="78">
                  <c:v>-25.400000000000091</c:v>
                </c:pt>
                <c:pt idx="79">
                  <c:v>-25.444000000000187</c:v>
                </c:pt>
                <c:pt idx="80">
                  <c:v>-25.498000000000047</c:v>
                </c:pt>
                <c:pt idx="81">
                  <c:v>-25.54300000000012</c:v>
                </c:pt>
                <c:pt idx="82">
                  <c:v>-25.597000000000207</c:v>
                </c:pt>
                <c:pt idx="83">
                  <c:v>-25.644000000000005</c:v>
                </c:pt>
                <c:pt idx="84">
                  <c:v>-25.701000000000022</c:v>
                </c:pt>
                <c:pt idx="85">
                  <c:v>-25.738000000000056</c:v>
                </c:pt>
                <c:pt idx="86">
                  <c:v>-25.776000000000067</c:v>
                </c:pt>
                <c:pt idx="87">
                  <c:v>-25.824000000000069</c:v>
                </c:pt>
                <c:pt idx="88">
                  <c:v>-25.864000000000033</c:v>
                </c:pt>
                <c:pt idx="89">
                  <c:v>-25.90300000000002</c:v>
                </c:pt>
                <c:pt idx="90">
                  <c:v>-25.923000000000002</c:v>
                </c:pt>
                <c:pt idx="91">
                  <c:v>-25.982000000000198</c:v>
                </c:pt>
                <c:pt idx="92">
                  <c:v>-25.993000000000166</c:v>
                </c:pt>
                <c:pt idx="93">
                  <c:v>-26.074000000000069</c:v>
                </c:pt>
                <c:pt idx="94">
                  <c:v>-26.104000000000042</c:v>
                </c:pt>
                <c:pt idx="95">
                  <c:v>-26.134000000000015</c:v>
                </c:pt>
                <c:pt idx="96">
                  <c:v>-26.195000000000164</c:v>
                </c:pt>
                <c:pt idx="97">
                  <c:v>-26.23700000000008</c:v>
                </c:pt>
                <c:pt idx="98">
                  <c:v>-26.259000000000015</c:v>
                </c:pt>
                <c:pt idx="99">
                  <c:v>-26.320000000000164</c:v>
                </c:pt>
              </c:numCache>
            </c:numRef>
          </c:yVal>
          <c:smooth val="1"/>
          <c:extLst>
            <c:ext xmlns:c16="http://schemas.microsoft.com/office/drawing/2014/chart" uri="{C3380CC4-5D6E-409C-BE32-E72D297353CC}">
              <c16:uniqueId val="{00000007-E2E3-4FC8-B726-035372200C36}"/>
            </c:ext>
          </c:extLst>
        </c:ser>
        <c:ser>
          <c:idx val="8"/>
          <c:order val="8"/>
          <c:tx>
            <c:strRef>
              <c:f>GG2_Druckkurve!$Z$7</c:f>
              <c:strCache>
                <c:ptCount val="1"/>
                <c:pt idx="0">
                  <c:v>GG_2,5h_1cm_3</c:v>
                </c:pt>
              </c:strCache>
            </c:strRef>
          </c:tx>
          <c:spPr>
            <a:ln w="28575" cap="rnd">
              <a:solidFill>
                <a:schemeClr val="accent1">
                  <a:tint val="74000"/>
                </a:schemeClr>
              </a:solidFill>
              <a:round/>
            </a:ln>
            <a:effectLst/>
          </c:spPr>
          <c:marker>
            <c:symbol val="none"/>
          </c:marker>
          <c:xVal>
            <c:numRef>
              <c:f>GG2_Druckkurve!$Q$9:$Q$117</c:f>
              <c:numCache>
                <c:formatCode>General</c:formatCode>
                <c:ptCount val="109"/>
                <c:pt idx="0">
                  <c:v>20</c:v>
                </c:pt>
                <c:pt idx="1">
                  <c:v>30</c:v>
                </c:pt>
                <c:pt idx="2">
                  <c:v>40</c:v>
                </c:pt>
                <c:pt idx="3">
                  <c:v>50</c:v>
                </c:pt>
                <c:pt idx="4">
                  <c:v>60</c:v>
                </c:pt>
                <c:pt idx="5">
                  <c:v>70</c:v>
                </c:pt>
                <c:pt idx="6">
                  <c:v>80</c:v>
                </c:pt>
                <c:pt idx="7">
                  <c:v>90</c:v>
                </c:pt>
                <c:pt idx="8">
                  <c:v>100</c:v>
                </c:pt>
                <c:pt idx="9">
                  <c:v>110</c:v>
                </c:pt>
                <c:pt idx="10">
                  <c:v>120</c:v>
                </c:pt>
                <c:pt idx="11">
                  <c:v>130</c:v>
                </c:pt>
                <c:pt idx="12">
                  <c:v>140</c:v>
                </c:pt>
                <c:pt idx="13">
                  <c:v>150</c:v>
                </c:pt>
                <c:pt idx="14">
                  <c:v>160</c:v>
                </c:pt>
                <c:pt idx="15">
                  <c:v>170</c:v>
                </c:pt>
                <c:pt idx="16">
                  <c:v>180</c:v>
                </c:pt>
                <c:pt idx="17">
                  <c:v>190</c:v>
                </c:pt>
                <c:pt idx="18">
                  <c:v>200</c:v>
                </c:pt>
                <c:pt idx="19">
                  <c:v>210</c:v>
                </c:pt>
                <c:pt idx="20">
                  <c:v>220</c:v>
                </c:pt>
                <c:pt idx="21">
                  <c:v>230</c:v>
                </c:pt>
                <c:pt idx="22">
                  <c:v>240</c:v>
                </c:pt>
                <c:pt idx="23">
                  <c:v>250</c:v>
                </c:pt>
                <c:pt idx="24">
                  <c:v>260</c:v>
                </c:pt>
                <c:pt idx="25">
                  <c:v>270</c:v>
                </c:pt>
                <c:pt idx="26">
                  <c:v>280</c:v>
                </c:pt>
                <c:pt idx="27">
                  <c:v>290</c:v>
                </c:pt>
                <c:pt idx="28">
                  <c:v>300</c:v>
                </c:pt>
                <c:pt idx="29">
                  <c:v>310</c:v>
                </c:pt>
                <c:pt idx="30">
                  <c:v>320</c:v>
                </c:pt>
                <c:pt idx="31">
                  <c:v>330</c:v>
                </c:pt>
                <c:pt idx="32">
                  <c:v>340</c:v>
                </c:pt>
                <c:pt idx="33">
                  <c:v>350</c:v>
                </c:pt>
                <c:pt idx="34">
                  <c:v>360</c:v>
                </c:pt>
                <c:pt idx="35">
                  <c:v>370</c:v>
                </c:pt>
                <c:pt idx="36">
                  <c:v>390</c:v>
                </c:pt>
                <c:pt idx="37">
                  <c:v>410</c:v>
                </c:pt>
                <c:pt idx="38">
                  <c:v>430</c:v>
                </c:pt>
                <c:pt idx="39">
                  <c:v>450</c:v>
                </c:pt>
                <c:pt idx="40">
                  <c:v>470</c:v>
                </c:pt>
                <c:pt idx="41">
                  <c:v>490</c:v>
                </c:pt>
                <c:pt idx="42">
                  <c:v>510</c:v>
                </c:pt>
                <c:pt idx="43">
                  <c:v>530</c:v>
                </c:pt>
                <c:pt idx="44">
                  <c:v>550</c:v>
                </c:pt>
                <c:pt idx="45">
                  <c:v>580</c:v>
                </c:pt>
                <c:pt idx="46">
                  <c:v>610</c:v>
                </c:pt>
                <c:pt idx="47">
                  <c:v>640</c:v>
                </c:pt>
                <c:pt idx="48">
                  <c:v>680</c:v>
                </c:pt>
                <c:pt idx="49">
                  <c:v>710</c:v>
                </c:pt>
                <c:pt idx="50">
                  <c:v>750</c:v>
                </c:pt>
                <c:pt idx="51">
                  <c:v>790</c:v>
                </c:pt>
                <c:pt idx="52">
                  <c:v>830</c:v>
                </c:pt>
                <c:pt idx="53">
                  <c:v>880</c:v>
                </c:pt>
                <c:pt idx="54">
                  <c:v>920</c:v>
                </c:pt>
                <c:pt idx="55">
                  <c:v>970</c:v>
                </c:pt>
                <c:pt idx="56">
                  <c:v>1020</c:v>
                </c:pt>
                <c:pt idx="57">
                  <c:v>1070</c:v>
                </c:pt>
                <c:pt idx="58">
                  <c:v>1130</c:v>
                </c:pt>
                <c:pt idx="59">
                  <c:v>1180</c:v>
                </c:pt>
                <c:pt idx="60">
                  <c:v>1240</c:v>
                </c:pt>
                <c:pt idx="61">
                  <c:v>1310</c:v>
                </c:pt>
                <c:pt idx="62">
                  <c:v>1380</c:v>
                </c:pt>
                <c:pt idx="63">
                  <c:v>1450</c:v>
                </c:pt>
                <c:pt idx="64">
                  <c:v>1520</c:v>
                </c:pt>
                <c:pt idx="65">
                  <c:v>1600</c:v>
                </c:pt>
                <c:pt idx="66">
                  <c:v>1680</c:v>
                </c:pt>
                <c:pt idx="67">
                  <c:v>1770</c:v>
                </c:pt>
                <c:pt idx="68">
                  <c:v>1860</c:v>
                </c:pt>
                <c:pt idx="69">
                  <c:v>1950</c:v>
                </c:pt>
                <c:pt idx="70">
                  <c:v>2050</c:v>
                </c:pt>
                <c:pt idx="71">
                  <c:v>2150</c:v>
                </c:pt>
                <c:pt idx="72">
                  <c:v>2260</c:v>
                </c:pt>
                <c:pt idx="73">
                  <c:v>2380</c:v>
                </c:pt>
                <c:pt idx="74">
                  <c:v>2500</c:v>
                </c:pt>
                <c:pt idx="75">
                  <c:v>2620</c:v>
                </c:pt>
                <c:pt idx="76">
                  <c:v>2760</c:v>
                </c:pt>
                <c:pt idx="77">
                  <c:v>2900</c:v>
                </c:pt>
                <c:pt idx="78">
                  <c:v>3040</c:v>
                </c:pt>
                <c:pt idx="79">
                  <c:v>3200</c:v>
                </c:pt>
                <c:pt idx="80">
                  <c:v>3360</c:v>
                </c:pt>
                <c:pt idx="81">
                  <c:v>3530</c:v>
                </c:pt>
                <c:pt idx="82">
                  <c:v>3710</c:v>
                </c:pt>
                <c:pt idx="83">
                  <c:v>3890</c:v>
                </c:pt>
                <c:pt idx="84">
                  <c:v>4090</c:v>
                </c:pt>
                <c:pt idx="85">
                  <c:v>4290</c:v>
                </c:pt>
                <c:pt idx="86">
                  <c:v>4510</c:v>
                </c:pt>
                <c:pt idx="87">
                  <c:v>4740</c:v>
                </c:pt>
                <c:pt idx="88">
                  <c:v>4980</c:v>
                </c:pt>
                <c:pt idx="89">
                  <c:v>5230</c:v>
                </c:pt>
                <c:pt idx="90">
                  <c:v>5490</c:v>
                </c:pt>
                <c:pt idx="91">
                  <c:v>5770</c:v>
                </c:pt>
                <c:pt idx="92">
                  <c:v>6060</c:v>
                </c:pt>
                <c:pt idx="93">
                  <c:v>6360</c:v>
                </c:pt>
                <c:pt idx="94">
                  <c:v>6680</c:v>
                </c:pt>
                <c:pt idx="95">
                  <c:v>7020</c:v>
                </c:pt>
                <c:pt idx="96">
                  <c:v>7370</c:v>
                </c:pt>
                <c:pt idx="97">
                  <c:v>7740</c:v>
                </c:pt>
                <c:pt idx="98">
                  <c:v>8130</c:v>
                </c:pt>
                <c:pt idx="99">
                  <c:v>8540</c:v>
                </c:pt>
                <c:pt idx="100">
                  <c:v>8960</c:v>
                </c:pt>
                <c:pt idx="101">
                  <c:v>9410</c:v>
                </c:pt>
                <c:pt idx="102">
                  <c:v>9890</c:v>
                </c:pt>
                <c:pt idx="103">
                  <c:v>10380</c:v>
                </c:pt>
                <c:pt idx="104">
                  <c:v>10900</c:v>
                </c:pt>
                <c:pt idx="105">
                  <c:v>11450</c:v>
                </c:pt>
                <c:pt idx="106">
                  <c:v>12020</c:v>
                </c:pt>
                <c:pt idx="107">
                  <c:v>12630</c:v>
                </c:pt>
                <c:pt idx="108">
                  <c:v>13260</c:v>
                </c:pt>
              </c:numCache>
            </c:numRef>
          </c:xVal>
          <c:yVal>
            <c:numRef>
              <c:f>GG2_Druckkurve!$Z$9:$Z$117</c:f>
              <c:numCache>
                <c:formatCode>0.0</c:formatCode>
                <c:ptCount val="109"/>
                <c:pt idx="0">
                  <c:v>0</c:v>
                </c:pt>
                <c:pt idx="1">
                  <c:v>-2.6999999999998181</c:v>
                </c:pt>
                <c:pt idx="2">
                  <c:v>-4.7009999999997945</c:v>
                </c:pt>
                <c:pt idx="3">
                  <c:v>-6.4449999999999363</c:v>
                </c:pt>
                <c:pt idx="4">
                  <c:v>-7.91599999999994</c:v>
                </c:pt>
                <c:pt idx="5">
                  <c:v>-9.2169999999998709</c:v>
                </c:pt>
                <c:pt idx="6">
                  <c:v>-10.420999999999822</c:v>
                </c:pt>
                <c:pt idx="7">
                  <c:v>-11.436999999999898</c:v>
                </c:pt>
                <c:pt idx="8">
                  <c:v>-12.333999999999833</c:v>
                </c:pt>
                <c:pt idx="9">
                  <c:v>-13.169999999999845</c:v>
                </c:pt>
                <c:pt idx="10">
                  <c:v>-13.865999999999985</c:v>
                </c:pt>
                <c:pt idx="11">
                  <c:v>-14.502999999999929</c:v>
                </c:pt>
                <c:pt idx="12">
                  <c:v>-15</c:v>
                </c:pt>
                <c:pt idx="13">
                  <c:v>-15.488999999999805</c:v>
                </c:pt>
                <c:pt idx="14">
                  <c:v>-15.927999999999884</c:v>
                </c:pt>
                <c:pt idx="15">
                  <c:v>-16.338999999999942</c:v>
                </c:pt>
                <c:pt idx="16">
                  <c:v>-16.677999999999884</c:v>
                </c:pt>
                <c:pt idx="17">
                  <c:v>-16.998999999999796</c:v>
                </c:pt>
                <c:pt idx="18">
                  <c:v>-17.309999999999945</c:v>
                </c:pt>
                <c:pt idx="19">
                  <c:v>-17.599999999999909</c:v>
                </c:pt>
                <c:pt idx="20">
                  <c:v>-17.830999999999904</c:v>
                </c:pt>
                <c:pt idx="21">
                  <c:v>-18.060999999999922</c:v>
                </c:pt>
                <c:pt idx="22">
                  <c:v>-18.261999999999944</c:v>
                </c:pt>
                <c:pt idx="23">
                  <c:v>-18.423999999999978</c:v>
                </c:pt>
                <c:pt idx="24">
                  <c:v>-18.623999999999796</c:v>
                </c:pt>
                <c:pt idx="25">
                  <c:v>-18.804999999999836</c:v>
                </c:pt>
                <c:pt idx="26">
                  <c:v>-18.935999999999922</c:v>
                </c:pt>
                <c:pt idx="27">
                  <c:v>-19.106999999999971</c:v>
                </c:pt>
                <c:pt idx="28">
                  <c:v>-19.269000000000005</c:v>
                </c:pt>
                <c:pt idx="29">
                  <c:v>-19.379999999999882</c:v>
                </c:pt>
                <c:pt idx="30">
                  <c:v>-19.510999999999967</c:v>
                </c:pt>
                <c:pt idx="31">
                  <c:v>-19.612999999999829</c:v>
                </c:pt>
                <c:pt idx="32">
                  <c:v>-19.753999999999905</c:v>
                </c:pt>
                <c:pt idx="33">
                  <c:v>-19.853999999999814</c:v>
                </c:pt>
                <c:pt idx="34">
                  <c:v>-19.955999999999904</c:v>
                </c:pt>
                <c:pt idx="35">
                  <c:v>-20.027999999999793</c:v>
                </c:pt>
                <c:pt idx="36">
                  <c:v>-20.228999999999814</c:v>
                </c:pt>
                <c:pt idx="37">
                  <c:v>-20.370999999999867</c:v>
                </c:pt>
                <c:pt idx="38">
                  <c:v>-20.513999999999896</c:v>
                </c:pt>
                <c:pt idx="39">
                  <c:v>-20.666999999999916</c:v>
                </c:pt>
                <c:pt idx="40">
                  <c:v>-20.799999999999955</c:v>
                </c:pt>
                <c:pt idx="41">
                  <c:v>-20.921999999999798</c:v>
                </c:pt>
                <c:pt idx="42">
                  <c:v>-20.994999999999891</c:v>
                </c:pt>
                <c:pt idx="43">
                  <c:v>-21.117999999999938</c:v>
                </c:pt>
                <c:pt idx="44">
                  <c:v>-21.208999999999833</c:v>
                </c:pt>
                <c:pt idx="45">
                  <c:v>-21.323999999999842</c:v>
                </c:pt>
                <c:pt idx="46">
                  <c:v>-21.457999999999856</c:v>
                </c:pt>
                <c:pt idx="47">
                  <c:v>-21.570999999999913</c:v>
                </c:pt>
                <c:pt idx="48">
                  <c:v>-21.684999999999945</c:v>
                </c:pt>
                <c:pt idx="49">
                  <c:v>-21.769999999999982</c:v>
                </c:pt>
                <c:pt idx="50">
                  <c:v>-21.854999999999791</c:v>
                </c:pt>
                <c:pt idx="51">
                  <c:v>-21.998999999999796</c:v>
                </c:pt>
                <c:pt idx="52">
                  <c:v>-22.064999999999827</c:v>
                </c:pt>
                <c:pt idx="53">
                  <c:v>-22.209999999999809</c:v>
                </c:pt>
                <c:pt idx="54">
                  <c:v>-22.253999999999905</c:v>
                </c:pt>
                <c:pt idx="55">
                  <c:v>-22.360999999999876</c:v>
                </c:pt>
                <c:pt idx="56">
                  <c:v>-22.41599999999994</c:v>
                </c:pt>
                <c:pt idx="57">
                  <c:v>-22.521999999999935</c:v>
                </c:pt>
                <c:pt idx="58">
                  <c:v>-22.607999999999947</c:v>
                </c:pt>
                <c:pt idx="59">
                  <c:v>-22.683999999999969</c:v>
                </c:pt>
                <c:pt idx="60">
                  <c:v>-22.740000000000009</c:v>
                </c:pt>
                <c:pt idx="61">
                  <c:v>-22.826999999999998</c:v>
                </c:pt>
                <c:pt idx="62">
                  <c:v>-22.913999999999987</c:v>
                </c:pt>
                <c:pt idx="63">
                  <c:v>-22.9699999999998</c:v>
                </c:pt>
                <c:pt idx="64">
                  <c:v>-22.996999999999844</c:v>
                </c:pt>
                <c:pt idx="65">
                  <c:v>-23.054999999999836</c:v>
                </c:pt>
                <c:pt idx="66">
                  <c:v>-23.140999999999849</c:v>
                </c:pt>
                <c:pt idx="67">
                  <c:v>-23.209999999999809</c:v>
                </c:pt>
                <c:pt idx="68">
                  <c:v>-23.237999999999829</c:v>
                </c:pt>
                <c:pt idx="69">
                  <c:v>-23.325999999999794</c:v>
                </c:pt>
                <c:pt idx="70">
                  <c:v>-23.404999999999973</c:v>
                </c:pt>
                <c:pt idx="71">
                  <c:v>-23.453999999999951</c:v>
                </c:pt>
                <c:pt idx="72">
                  <c:v>-23.504999999999882</c:v>
                </c:pt>
                <c:pt idx="73">
                  <c:v>-23.534999999999854</c:v>
                </c:pt>
                <c:pt idx="74">
                  <c:v>-23.576999999999998</c:v>
                </c:pt>
                <c:pt idx="75">
                  <c:v>-23.647999999999911</c:v>
                </c:pt>
                <c:pt idx="76">
                  <c:v>-23.701999999999998</c:v>
                </c:pt>
                <c:pt idx="77">
                  <c:v>-23.704999999999927</c:v>
                </c:pt>
                <c:pt idx="78">
                  <c:v>-23.757999999999811</c:v>
                </c:pt>
                <c:pt idx="79">
                  <c:v>-23.843999999999824</c:v>
                </c:pt>
                <c:pt idx="80">
                  <c:v>-23.868999999999915</c:v>
                </c:pt>
                <c:pt idx="81">
                  <c:v>-23.91599999999994</c:v>
                </c:pt>
                <c:pt idx="82">
                  <c:v>-23.972999999999956</c:v>
                </c:pt>
                <c:pt idx="83">
                  <c:v>-24</c:v>
                </c:pt>
                <c:pt idx="84">
                  <c:v>-24.048000000000002</c:v>
                </c:pt>
                <c:pt idx="85">
                  <c:v>-24.09699999999998</c:v>
                </c:pt>
                <c:pt idx="86">
                  <c:v>-24.146999999999935</c:v>
                </c:pt>
                <c:pt idx="87">
                  <c:v>-24.166999999999916</c:v>
                </c:pt>
                <c:pt idx="88">
                  <c:v>-24.216999999999871</c:v>
                </c:pt>
                <c:pt idx="89">
                  <c:v>-24.236999999999853</c:v>
                </c:pt>
                <c:pt idx="90">
                  <c:v>-24.298999999999978</c:v>
                </c:pt>
                <c:pt idx="91">
                  <c:v>-24.349999999999909</c:v>
                </c:pt>
                <c:pt idx="92">
                  <c:v>-24.361999999999853</c:v>
                </c:pt>
                <c:pt idx="93">
                  <c:v>-24.423000000000002</c:v>
                </c:pt>
                <c:pt idx="94">
                  <c:v>-24.464999999999918</c:v>
                </c:pt>
                <c:pt idx="95">
                  <c:v>-24.526999999999816</c:v>
                </c:pt>
                <c:pt idx="96">
                  <c:v>-24.558999999999969</c:v>
                </c:pt>
                <c:pt idx="97">
                  <c:v>-24.652999999999793</c:v>
                </c:pt>
                <c:pt idx="98">
                  <c:v>-24.655999999999949</c:v>
                </c:pt>
                <c:pt idx="99">
                  <c:v>-24.737999999999829</c:v>
                </c:pt>
              </c:numCache>
            </c:numRef>
          </c:yVal>
          <c:smooth val="1"/>
          <c:extLst>
            <c:ext xmlns:c16="http://schemas.microsoft.com/office/drawing/2014/chart" uri="{C3380CC4-5D6E-409C-BE32-E72D297353CC}">
              <c16:uniqueId val="{00000008-E2E3-4FC8-B726-035372200C36}"/>
            </c:ext>
          </c:extLst>
        </c:ser>
        <c:ser>
          <c:idx val="9"/>
          <c:order val="9"/>
          <c:tx>
            <c:strRef>
              <c:f>GG2_Druckkurve!$AA$7</c:f>
              <c:strCache>
                <c:ptCount val="1"/>
                <c:pt idx="0">
                  <c:v>GG_1,5h_3cm_1</c:v>
                </c:pt>
              </c:strCache>
            </c:strRef>
          </c:tx>
          <c:spPr>
            <a:ln w="28575" cap="rnd">
              <a:solidFill>
                <a:schemeClr val="accent1">
                  <a:tint val="63000"/>
                </a:schemeClr>
              </a:solidFill>
              <a:round/>
            </a:ln>
            <a:effectLst/>
          </c:spPr>
          <c:marker>
            <c:symbol val="none"/>
          </c:marker>
          <c:xVal>
            <c:numRef>
              <c:f>GG2_Druckkurve!$Q$9:$Q$117</c:f>
              <c:numCache>
                <c:formatCode>General</c:formatCode>
                <c:ptCount val="109"/>
                <c:pt idx="0">
                  <c:v>20</c:v>
                </c:pt>
                <c:pt idx="1">
                  <c:v>30</c:v>
                </c:pt>
                <c:pt idx="2">
                  <c:v>40</c:v>
                </c:pt>
                <c:pt idx="3">
                  <c:v>50</c:v>
                </c:pt>
                <c:pt idx="4">
                  <c:v>60</c:v>
                </c:pt>
                <c:pt idx="5">
                  <c:v>70</c:v>
                </c:pt>
                <c:pt idx="6">
                  <c:v>80</c:v>
                </c:pt>
                <c:pt idx="7">
                  <c:v>90</c:v>
                </c:pt>
                <c:pt idx="8">
                  <c:v>100</c:v>
                </c:pt>
                <c:pt idx="9">
                  <c:v>110</c:v>
                </c:pt>
                <c:pt idx="10">
                  <c:v>120</c:v>
                </c:pt>
                <c:pt idx="11">
                  <c:v>130</c:v>
                </c:pt>
                <c:pt idx="12">
                  <c:v>140</c:v>
                </c:pt>
                <c:pt idx="13">
                  <c:v>150</c:v>
                </c:pt>
                <c:pt idx="14">
                  <c:v>160</c:v>
                </c:pt>
                <c:pt idx="15">
                  <c:v>170</c:v>
                </c:pt>
                <c:pt idx="16">
                  <c:v>180</c:v>
                </c:pt>
                <c:pt idx="17">
                  <c:v>190</c:v>
                </c:pt>
                <c:pt idx="18">
                  <c:v>200</c:v>
                </c:pt>
                <c:pt idx="19">
                  <c:v>210</c:v>
                </c:pt>
                <c:pt idx="20">
                  <c:v>220</c:v>
                </c:pt>
                <c:pt idx="21">
                  <c:v>230</c:v>
                </c:pt>
                <c:pt idx="22">
                  <c:v>240</c:v>
                </c:pt>
                <c:pt idx="23">
                  <c:v>250</c:v>
                </c:pt>
                <c:pt idx="24">
                  <c:v>260</c:v>
                </c:pt>
                <c:pt idx="25">
                  <c:v>270</c:v>
                </c:pt>
                <c:pt idx="26">
                  <c:v>280</c:v>
                </c:pt>
                <c:pt idx="27">
                  <c:v>290</c:v>
                </c:pt>
                <c:pt idx="28">
                  <c:v>300</c:v>
                </c:pt>
                <c:pt idx="29">
                  <c:v>310</c:v>
                </c:pt>
                <c:pt idx="30">
                  <c:v>320</c:v>
                </c:pt>
                <c:pt idx="31">
                  <c:v>330</c:v>
                </c:pt>
                <c:pt idx="32">
                  <c:v>340</c:v>
                </c:pt>
                <c:pt idx="33">
                  <c:v>350</c:v>
                </c:pt>
                <c:pt idx="34">
                  <c:v>360</c:v>
                </c:pt>
                <c:pt idx="35">
                  <c:v>370</c:v>
                </c:pt>
                <c:pt idx="36">
                  <c:v>390</c:v>
                </c:pt>
                <c:pt idx="37">
                  <c:v>410</c:v>
                </c:pt>
                <c:pt idx="38">
                  <c:v>430</c:v>
                </c:pt>
                <c:pt idx="39">
                  <c:v>450</c:v>
                </c:pt>
                <c:pt idx="40">
                  <c:v>470</c:v>
                </c:pt>
                <c:pt idx="41">
                  <c:v>490</c:v>
                </c:pt>
                <c:pt idx="42">
                  <c:v>510</c:v>
                </c:pt>
                <c:pt idx="43">
                  <c:v>530</c:v>
                </c:pt>
                <c:pt idx="44">
                  <c:v>550</c:v>
                </c:pt>
                <c:pt idx="45">
                  <c:v>580</c:v>
                </c:pt>
                <c:pt idx="46">
                  <c:v>610</c:v>
                </c:pt>
                <c:pt idx="47">
                  <c:v>640</c:v>
                </c:pt>
                <c:pt idx="48">
                  <c:v>680</c:v>
                </c:pt>
                <c:pt idx="49">
                  <c:v>710</c:v>
                </c:pt>
                <c:pt idx="50">
                  <c:v>750</c:v>
                </c:pt>
                <c:pt idx="51">
                  <c:v>790</c:v>
                </c:pt>
                <c:pt idx="52">
                  <c:v>830</c:v>
                </c:pt>
                <c:pt idx="53">
                  <c:v>880</c:v>
                </c:pt>
                <c:pt idx="54">
                  <c:v>920</c:v>
                </c:pt>
                <c:pt idx="55">
                  <c:v>970</c:v>
                </c:pt>
                <c:pt idx="56">
                  <c:v>1020</c:v>
                </c:pt>
                <c:pt idx="57">
                  <c:v>1070</c:v>
                </c:pt>
                <c:pt idx="58">
                  <c:v>1130</c:v>
                </c:pt>
                <c:pt idx="59">
                  <c:v>1180</c:v>
                </c:pt>
                <c:pt idx="60">
                  <c:v>1240</c:v>
                </c:pt>
                <c:pt idx="61">
                  <c:v>1310</c:v>
                </c:pt>
                <c:pt idx="62">
                  <c:v>1380</c:v>
                </c:pt>
                <c:pt idx="63">
                  <c:v>1450</c:v>
                </c:pt>
                <c:pt idx="64">
                  <c:v>1520</c:v>
                </c:pt>
                <c:pt idx="65">
                  <c:v>1600</c:v>
                </c:pt>
                <c:pt idx="66">
                  <c:v>1680</c:v>
                </c:pt>
                <c:pt idx="67">
                  <c:v>1770</c:v>
                </c:pt>
                <c:pt idx="68">
                  <c:v>1860</c:v>
                </c:pt>
                <c:pt idx="69">
                  <c:v>1950</c:v>
                </c:pt>
                <c:pt idx="70">
                  <c:v>2050</c:v>
                </c:pt>
                <c:pt idx="71">
                  <c:v>2150</c:v>
                </c:pt>
                <c:pt idx="72">
                  <c:v>2260</c:v>
                </c:pt>
                <c:pt idx="73">
                  <c:v>2380</c:v>
                </c:pt>
                <c:pt idx="74">
                  <c:v>2500</c:v>
                </c:pt>
                <c:pt idx="75">
                  <c:v>2620</c:v>
                </c:pt>
                <c:pt idx="76">
                  <c:v>2760</c:v>
                </c:pt>
                <c:pt idx="77">
                  <c:v>2900</c:v>
                </c:pt>
                <c:pt idx="78">
                  <c:v>3040</c:v>
                </c:pt>
                <c:pt idx="79">
                  <c:v>3200</c:v>
                </c:pt>
                <c:pt idx="80">
                  <c:v>3360</c:v>
                </c:pt>
                <c:pt idx="81">
                  <c:v>3530</c:v>
                </c:pt>
                <c:pt idx="82">
                  <c:v>3710</c:v>
                </c:pt>
                <c:pt idx="83">
                  <c:v>3890</c:v>
                </c:pt>
                <c:pt idx="84">
                  <c:v>4090</c:v>
                </c:pt>
                <c:pt idx="85">
                  <c:v>4290</c:v>
                </c:pt>
                <c:pt idx="86">
                  <c:v>4510</c:v>
                </c:pt>
                <c:pt idx="87">
                  <c:v>4740</c:v>
                </c:pt>
                <c:pt idx="88">
                  <c:v>4980</c:v>
                </c:pt>
                <c:pt idx="89">
                  <c:v>5230</c:v>
                </c:pt>
                <c:pt idx="90">
                  <c:v>5490</c:v>
                </c:pt>
                <c:pt idx="91">
                  <c:v>5770</c:v>
                </c:pt>
                <c:pt idx="92">
                  <c:v>6060</c:v>
                </c:pt>
                <c:pt idx="93">
                  <c:v>6360</c:v>
                </c:pt>
                <c:pt idx="94">
                  <c:v>6680</c:v>
                </c:pt>
                <c:pt idx="95">
                  <c:v>7020</c:v>
                </c:pt>
                <c:pt idx="96">
                  <c:v>7370</c:v>
                </c:pt>
                <c:pt idx="97">
                  <c:v>7740</c:v>
                </c:pt>
                <c:pt idx="98">
                  <c:v>8130</c:v>
                </c:pt>
                <c:pt idx="99">
                  <c:v>8540</c:v>
                </c:pt>
                <c:pt idx="100">
                  <c:v>8960</c:v>
                </c:pt>
                <c:pt idx="101">
                  <c:v>9410</c:v>
                </c:pt>
                <c:pt idx="102">
                  <c:v>9890</c:v>
                </c:pt>
                <c:pt idx="103">
                  <c:v>10380</c:v>
                </c:pt>
                <c:pt idx="104">
                  <c:v>10900</c:v>
                </c:pt>
                <c:pt idx="105">
                  <c:v>11450</c:v>
                </c:pt>
                <c:pt idx="106">
                  <c:v>12020</c:v>
                </c:pt>
                <c:pt idx="107">
                  <c:v>12630</c:v>
                </c:pt>
                <c:pt idx="108">
                  <c:v>13260</c:v>
                </c:pt>
              </c:numCache>
            </c:numRef>
          </c:xVal>
          <c:yVal>
            <c:numRef>
              <c:f>GG2_Druckkurve!$AA$9:$AA$117</c:f>
              <c:numCache>
                <c:formatCode>0.0</c:formatCode>
                <c:ptCount val="109"/>
                <c:pt idx="0">
                  <c:v>0</c:v>
                </c:pt>
                <c:pt idx="1">
                  <c:v>-2.25</c:v>
                </c:pt>
                <c:pt idx="2">
                  <c:v>-4.0059999999998581</c:v>
                </c:pt>
                <c:pt idx="3">
                  <c:v>-5.5289999999999964</c:v>
                </c:pt>
                <c:pt idx="4">
                  <c:v>-6.8779999999999291</c:v>
                </c:pt>
                <c:pt idx="5">
                  <c:v>-8.0819999999998799</c:v>
                </c:pt>
                <c:pt idx="6">
                  <c:v>-9.1229999999998199</c:v>
                </c:pt>
                <c:pt idx="7">
                  <c:v>-10.179999999999836</c:v>
                </c:pt>
                <c:pt idx="8">
                  <c:v>-10.97199999999998</c:v>
                </c:pt>
                <c:pt idx="9">
                  <c:v>-11.702999999999975</c:v>
                </c:pt>
                <c:pt idx="10">
                  <c:v>-12.384000000000015</c:v>
                </c:pt>
                <c:pt idx="11">
                  <c:v>-12.944999999999936</c:v>
                </c:pt>
                <c:pt idx="12">
                  <c:v>-13.464999999999918</c:v>
                </c:pt>
                <c:pt idx="13">
                  <c:v>-13.926999999999907</c:v>
                </c:pt>
                <c:pt idx="14">
                  <c:v>-14.356999999999971</c:v>
                </c:pt>
                <c:pt idx="15">
                  <c:v>-14.738999999999805</c:v>
                </c:pt>
                <c:pt idx="16">
                  <c:v>-15.048999999999978</c:v>
                </c:pt>
                <c:pt idx="17">
                  <c:v>-15.350999999999885</c:v>
                </c:pt>
                <c:pt idx="18">
                  <c:v>-15.660999999999831</c:v>
                </c:pt>
                <c:pt idx="19">
                  <c:v>-15.913000000000011</c:v>
                </c:pt>
                <c:pt idx="20">
                  <c:v>-16.174999999999955</c:v>
                </c:pt>
                <c:pt idx="21">
                  <c:v>-16.385999999999967</c:v>
                </c:pt>
                <c:pt idx="22">
                  <c:v>-16.606999999999971</c:v>
                </c:pt>
                <c:pt idx="23">
                  <c:v>-16.798999999999978</c:v>
                </c:pt>
                <c:pt idx="24">
                  <c:v>-16.988999999999805</c:v>
                </c:pt>
                <c:pt idx="25">
                  <c:v>-17.141999999999825</c:v>
                </c:pt>
                <c:pt idx="26">
                  <c:v>-17.292999999999893</c:v>
                </c:pt>
                <c:pt idx="27">
                  <c:v>-17.44399999999996</c:v>
                </c:pt>
                <c:pt idx="28">
                  <c:v>-17.564999999999827</c:v>
                </c:pt>
                <c:pt idx="29">
                  <c:v>-17.736999999999853</c:v>
                </c:pt>
                <c:pt idx="30">
                  <c:v>-17.837999999999965</c:v>
                </c:pt>
                <c:pt idx="31">
                  <c:v>-17.958999999999833</c:v>
                </c:pt>
                <c:pt idx="32">
                  <c:v>-18.06899999999996</c:v>
                </c:pt>
                <c:pt idx="33">
                  <c:v>-18.170999999999822</c:v>
                </c:pt>
                <c:pt idx="34">
                  <c:v>-18.251999999999953</c:v>
                </c:pt>
                <c:pt idx="35">
                  <c:v>-18.382999999999811</c:v>
                </c:pt>
                <c:pt idx="36">
                  <c:v>-18.543999999999869</c:v>
                </c:pt>
                <c:pt idx="37">
                  <c:v>-18.707999999999856</c:v>
                </c:pt>
                <c:pt idx="38">
                  <c:v>-18.858999999999924</c:v>
                </c:pt>
                <c:pt idx="39">
                  <c:v>-18.990999999999985</c:v>
                </c:pt>
                <c:pt idx="40">
                  <c:v>-19.112999999999829</c:v>
                </c:pt>
                <c:pt idx="41">
                  <c:v>-19.224999999999909</c:v>
                </c:pt>
                <c:pt idx="42">
                  <c:v>-19.336000000000013</c:v>
                </c:pt>
                <c:pt idx="43">
                  <c:v>-19.447999999999865</c:v>
                </c:pt>
                <c:pt idx="44">
                  <c:v>-19.549999999999955</c:v>
                </c:pt>
                <c:pt idx="45">
                  <c:v>-19.673000000000002</c:v>
                </c:pt>
                <c:pt idx="46">
                  <c:v>-19.805999999999813</c:v>
                </c:pt>
                <c:pt idx="47">
                  <c:v>-19.918999999999869</c:v>
                </c:pt>
                <c:pt idx="48">
                  <c:v>-20.031999999999925</c:v>
                </c:pt>
                <c:pt idx="49">
                  <c:v>-20.105000000000018</c:v>
                </c:pt>
                <c:pt idx="50">
                  <c:v>-20.227999999999838</c:v>
                </c:pt>
                <c:pt idx="51">
                  <c:v>-20.339999999999918</c:v>
                </c:pt>
                <c:pt idx="52">
                  <c:v>-20.432999999999993</c:v>
                </c:pt>
                <c:pt idx="53">
                  <c:v>-20.576999999999998</c:v>
                </c:pt>
                <c:pt idx="54">
                  <c:v>-20.651999999999816</c:v>
                </c:pt>
                <c:pt idx="55">
                  <c:v>-20.723999999999933</c:v>
                </c:pt>
                <c:pt idx="56">
                  <c:v>-20.817999999999984</c:v>
                </c:pt>
                <c:pt idx="57">
                  <c:v>-20.90099999999984</c:v>
                </c:pt>
                <c:pt idx="58">
                  <c:v>-21.024999999999864</c:v>
                </c:pt>
                <c:pt idx="59">
                  <c:v>-21.048999999999978</c:v>
                </c:pt>
                <c:pt idx="60">
                  <c:v>-21.111999999999853</c:v>
                </c:pt>
                <c:pt idx="61">
                  <c:v>-21.226999999999862</c:v>
                </c:pt>
                <c:pt idx="62">
                  <c:v>-21.270999999999958</c:v>
                </c:pt>
                <c:pt idx="63">
                  <c:v>-21.334999999999809</c:v>
                </c:pt>
                <c:pt idx="64">
                  <c:v>-21.410999999999831</c:v>
                </c:pt>
                <c:pt idx="65">
                  <c:v>-21.475999999999885</c:v>
                </c:pt>
                <c:pt idx="66">
                  <c:v>-21.560999999999922</c:v>
                </c:pt>
                <c:pt idx="67">
                  <c:v>-21.557000000000016</c:v>
                </c:pt>
                <c:pt idx="68">
                  <c:v>-21.65300000000002</c:v>
                </c:pt>
                <c:pt idx="69">
                  <c:v>-21.697999999999865</c:v>
                </c:pt>
                <c:pt idx="70">
                  <c:v>-21.774999999999864</c:v>
                </c:pt>
                <c:pt idx="71">
                  <c:v>-21.860999999999876</c:v>
                </c:pt>
                <c:pt idx="72">
                  <c:v>-21.88799999999992</c:v>
                </c:pt>
                <c:pt idx="73">
                  <c:v>-21.935999999999922</c:v>
                </c:pt>
                <c:pt idx="74">
                  <c:v>-22.043999999999869</c:v>
                </c:pt>
                <c:pt idx="75">
                  <c:v>-22.051999999999907</c:v>
                </c:pt>
                <c:pt idx="76">
                  <c:v>-22.130999999999858</c:v>
                </c:pt>
                <c:pt idx="77">
                  <c:v>-22.189999999999827</c:v>
                </c:pt>
                <c:pt idx="78">
                  <c:v>-22.199999999999818</c:v>
                </c:pt>
                <c:pt idx="79">
                  <c:v>-22.250999999999976</c:v>
                </c:pt>
                <c:pt idx="80">
                  <c:v>-22.261999999999944</c:v>
                </c:pt>
                <c:pt idx="81">
                  <c:v>-22.323999999999842</c:v>
                </c:pt>
                <c:pt idx="82">
                  <c:v>-22.385999999999967</c:v>
                </c:pt>
                <c:pt idx="83">
                  <c:v>-22.41599999999994</c:v>
                </c:pt>
                <c:pt idx="84">
                  <c:v>-22.458999999999833</c:v>
                </c:pt>
                <c:pt idx="85">
                  <c:v>-22.511999999999944</c:v>
                </c:pt>
                <c:pt idx="86">
                  <c:v>-22.544999999999845</c:v>
                </c:pt>
                <c:pt idx="87">
                  <c:v>-22.577999999999975</c:v>
                </c:pt>
                <c:pt idx="88">
                  <c:v>-22.602999999999838</c:v>
                </c:pt>
              </c:numCache>
            </c:numRef>
          </c:yVal>
          <c:smooth val="1"/>
          <c:extLst>
            <c:ext xmlns:c16="http://schemas.microsoft.com/office/drawing/2014/chart" uri="{C3380CC4-5D6E-409C-BE32-E72D297353CC}">
              <c16:uniqueId val="{00000009-E2E3-4FC8-B726-035372200C36}"/>
            </c:ext>
          </c:extLst>
        </c:ser>
        <c:ser>
          <c:idx val="10"/>
          <c:order val="10"/>
          <c:tx>
            <c:strRef>
              <c:f>GG2_Druckkurve!$AB$7</c:f>
              <c:strCache>
                <c:ptCount val="1"/>
                <c:pt idx="0">
                  <c:v>GG_1,5h_3cm_2</c:v>
                </c:pt>
              </c:strCache>
            </c:strRef>
          </c:tx>
          <c:spPr>
            <a:ln w="28575" cap="rnd">
              <a:solidFill>
                <a:schemeClr val="accent1">
                  <a:tint val="52000"/>
                </a:schemeClr>
              </a:solidFill>
              <a:round/>
            </a:ln>
            <a:effectLst/>
          </c:spPr>
          <c:marker>
            <c:symbol val="none"/>
          </c:marker>
          <c:xVal>
            <c:numRef>
              <c:f>GG2_Druckkurve!$Q$9:$Q$117</c:f>
              <c:numCache>
                <c:formatCode>General</c:formatCode>
                <c:ptCount val="109"/>
                <c:pt idx="0">
                  <c:v>20</c:v>
                </c:pt>
                <c:pt idx="1">
                  <c:v>30</c:v>
                </c:pt>
                <c:pt idx="2">
                  <c:v>40</c:v>
                </c:pt>
                <c:pt idx="3">
                  <c:v>50</c:v>
                </c:pt>
                <c:pt idx="4">
                  <c:v>60</c:v>
                </c:pt>
                <c:pt idx="5">
                  <c:v>70</c:v>
                </c:pt>
                <c:pt idx="6">
                  <c:v>80</c:v>
                </c:pt>
                <c:pt idx="7">
                  <c:v>90</c:v>
                </c:pt>
                <c:pt idx="8">
                  <c:v>100</c:v>
                </c:pt>
                <c:pt idx="9">
                  <c:v>110</c:v>
                </c:pt>
                <c:pt idx="10">
                  <c:v>120</c:v>
                </c:pt>
                <c:pt idx="11">
                  <c:v>130</c:v>
                </c:pt>
                <c:pt idx="12">
                  <c:v>140</c:v>
                </c:pt>
                <c:pt idx="13">
                  <c:v>150</c:v>
                </c:pt>
                <c:pt idx="14">
                  <c:v>160</c:v>
                </c:pt>
                <c:pt idx="15">
                  <c:v>170</c:v>
                </c:pt>
                <c:pt idx="16">
                  <c:v>180</c:v>
                </c:pt>
                <c:pt idx="17">
                  <c:v>190</c:v>
                </c:pt>
                <c:pt idx="18">
                  <c:v>200</c:v>
                </c:pt>
                <c:pt idx="19">
                  <c:v>210</c:v>
                </c:pt>
                <c:pt idx="20">
                  <c:v>220</c:v>
                </c:pt>
                <c:pt idx="21">
                  <c:v>230</c:v>
                </c:pt>
                <c:pt idx="22">
                  <c:v>240</c:v>
                </c:pt>
                <c:pt idx="23">
                  <c:v>250</c:v>
                </c:pt>
                <c:pt idx="24">
                  <c:v>260</c:v>
                </c:pt>
                <c:pt idx="25">
                  <c:v>270</c:v>
                </c:pt>
                <c:pt idx="26">
                  <c:v>280</c:v>
                </c:pt>
                <c:pt idx="27">
                  <c:v>290</c:v>
                </c:pt>
                <c:pt idx="28">
                  <c:v>300</c:v>
                </c:pt>
                <c:pt idx="29">
                  <c:v>310</c:v>
                </c:pt>
                <c:pt idx="30">
                  <c:v>320</c:v>
                </c:pt>
                <c:pt idx="31">
                  <c:v>330</c:v>
                </c:pt>
                <c:pt idx="32">
                  <c:v>340</c:v>
                </c:pt>
                <c:pt idx="33">
                  <c:v>350</c:v>
                </c:pt>
                <c:pt idx="34">
                  <c:v>360</c:v>
                </c:pt>
                <c:pt idx="35">
                  <c:v>370</c:v>
                </c:pt>
                <c:pt idx="36">
                  <c:v>390</c:v>
                </c:pt>
                <c:pt idx="37">
                  <c:v>410</c:v>
                </c:pt>
                <c:pt idx="38">
                  <c:v>430</c:v>
                </c:pt>
                <c:pt idx="39">
                  <c:v>450</c:v>
                </c:pt>
                <c:pt idx="40">
                  <c:v>470</c:v>
                </c:pt>
                <c:pt idx="41">
                  <c:v>490</c:v>
                </c:pt>
                <c:pt idx="42">
                  <c:v>510</c:v>
                </c:pt>
                <c:pt idx="43">
                  <c:v>530</c:v>
                </c:pt>
                <c:pt idx="44">
                  <c:v>550</c:v>
                </c:pt>
                <c:pt idx="45">
                  <c:v>580</c:v>
                </c:pt>
                <c:pt idx="46">
                  <c:v>610</c:v>
                </c:pt>
                <c:pt idx="47">
                  <c:v>640</c:v>
                </c:pt>
                <c:pt idx="48">
                  <c:v>680</c:v>
                </c:pt>
                <c:pt idx="49">
                  <c:v>710</c:v>
                </c:pt>
                <c:pt idx="50">
                  <c:v>750</c:v>
                </c:pt>
                <c:pt idx="51">
                  <c:v>790</c:v>
                </c:pt>
                <c:pt idx="52">
                  <c:v>830</c:v>
                </c:pt>
                <c:pt idx="53">
                  <c:v>880</c:v>
                </c:pt>
                <c:pt idx="54">
                  <c:v>920</c:v>
                </c:pt>
                <c:pt idx="55">
                  <c:v>970</c:v>
                </c:pt>
                <c:pt idx="56">
                  <c:v>1020</c:v>
                </c:pt>
                <c:pt idx="57">
                  <c:v>1070</c:v>
                </c:pt>
                <c:pt idx="58">
                  <c:v>1130</c:v>
                </c:pt>
                <c:pt idx="59">
                  <c:v>1180</c:v>
                </c:pt>
                <c:pt idx="60">
                  <c:v>1240</c:v>
                </c:pt>
                <c:pt idx="61">
                  <c:v>1310</c:v>
                </c:pt>
                <c:pt idx="62">
                  <c:v>1380</c:v>
                </c:pt>
                <c:pt idx="63">
                  <c:v>1450</c:v>
                </c:pt>
                <c:pt idx="64">
                  <c:v>1520</c:v>
                </c:pt>
                <c:pt idx="65">
                  <c:v>1600</c:v>
                </c:pt>
                <c:pt idx="66">
                  <c:v>1680</c:v>
                </c:pt>
                <c:pt idx="67">
                  <c:v>1770</c:v>
                </c:pt>
                <c:pt idx="68">
                  <c:v>1860</c:v>
                </c:pt>
                <c:pt idx="69">
                  <c:v>1950</c:v>
                </c:pt>
                <c:pt idx="70">
                  <c:v>2050</c:v>
                </c:pt>
                <c:pt idx="71">
                  <c:v>2150</c:v>
                </c:pt>
                <c:pt idx="72">
                  <c:v>2260</c:v>
                </c:pt>
                <c:pt idx="73">
                  <c:v>2380</c:v>
                </c:pt>
                <c:pt idx="74">
                  <c:v>2500</c:v>
                </c:pt>
                <c:pt idx="75">
                  <c:v>2620</c:v>
                </c:pt>
                <c:pt idx="76">
                  <c:v>2760</c:v>
                </c:pt>
                <c:pt idx="77">
                  <c:v>2900</c:v>
                </c:pt>
                <c:pt idx="78">
                  <c:v>3040</c:v>
                </c:pt>
                <c:pt idx="79">
                  <c:v>3200</c:v>
                </c:pt>
                <c:pt idx="80">
                  <c:v>3360</c:v>
                </c:pt>
                <c:pt idx="81">
                  <c:v>3530</c:v>
                </c:pt>
                <c:pt idx="82">
                  <c:v>3710</c:v>
                </c:pt>
                <c:pt idx="83">
                  <c:v>3890</c:v>
                </c:pt>
                <c:pt idx="84">
                  <c:v>4090</c:v>
                </c:pt>
                <c:pt idx="85">
                  <c:v>4290</c:v>
                </c:pt>
                <c:pt idx="86">
                  <c:v>4510</c:v>
                </c:pt>
                <c:pt idx="87">
                  <c:v>4740</c:v>
                </c:pt>
                <c:pt idx="88">
                  <c:v>4980</c:v>
                </c:pt>
                <c:pt idx="89">
                  <c:v>5230</c:v>
                </c:pt>
                <c:pt idx="90">
                  <c:v>5490</c:v>
                </c:pt>
                <c:pt idx="91">
                  <c:v>5770</c:v>
                </c:pt>
                <c:pt idx="92">
                  <c:v>6060</c:v>
                </c:pt>
                <c:pt idx="93">
                  <c:v>6360</c:v>
                </c:pt>
                <c:pt idx="94">
                  <c:v>6680</c:v>
                </c:pt>
                <c:pt idx="95">
                  <c:v>7020</c:v>
                </c:pt>
                <c:pt idx="96">
                  <c:v>7370</c:v>
                </c:pt>
                <c:pt idx="97">
                  <c:v>7740</c:v>
                </c:pt>
                <c:pt idx="98">
                  <c:v>8130</c:v>
                </c:pt>
                <c:pt idx="99">
                  <c:v>8540</c:v>
                </c:pt>
                <c:pt idx="100">
                  <c:v>8960</c:v>
                </c:pt>
                <c:pt idx="101">
                  <c:v>9410</c:v>
                </c:pt>
                <c:pt idx="102">
                  <c:v>9890</c:v>
                </c:pt>
                <c:pt idx="103">
                  <c:v>10380</c:v>
                </c:pt>
                <c:pt idx="104">
                  <c:v>10900</c:v>
                </c:pt>
                <c:pt idx="105">
                  <c:v>11450</c:v>
                </c:pt>
                <c:pt idx="106">
                  <c:v>12020</c:v>
                </c:pt>
                <c:pt idx="107">
                  <c:v>12630</c:v>
                </c:pt>
                <c:pt idx="108">
                  <c:v>13260</c:v>
                </c:pt>
              </c:numCache>
            </c:numRef>
          </c:xVal>
          <c:yVal>
            <c:numRef>
              <c:f>GG2_Druckkurve!$AB$9:$AB$117</c:f>
              <c:numCache>
                <c:formatCode>0.0</c:formatCode>
                <c:ptCount val="109"/>
                <c:pt idx="0">
                  <c:v>0</c:v>
                </c:pt>
                <c:pt idx="1">
                  <c:v>-2.4660000000001219</c:v>
                </c:pt>
                <c:pt idx="2">
                  <c:v>-4.3040000000000873</c:v>
                </c:pt>
                <c:pt idx="3">
                  <c:v>-5.9539999999999509</c:v>
                </c:pt>
                <c:pt idx="4">
                  <c:v>-7.2830000000001291</c:v>
                </c:pt>
                <c:pt idx="5">
                  <c:v>-8.5140000000001237</c:v>
                </c:pt>
                <c:pt idx="6">
                  <c:v>-9.581000000000131</c:v>
                </c:pt>
                <c:pt idx="7">
                  <c:v>-10.518000000000029</c:v>
                </c:pt>
                <c:pt idx="8">
                  <c:v>-11.331000000000131</c:v>
                </c:pt>
                <c:pt idx="9">
                  <c:v>-12.069999999999936</c:v>
                </c:pt>
                <c:pt idx="10">
                  <c:v>-12.717000000000098</c:v>
                </c:pt>
                <c:pt idx="11">
                  <c:v>-13.294000000000096</c:v>
                </c:pt>
                <c:pt idx="12">
                  <c:v>-13.738000000000056</c:v>
                </c:pt>
                <c:pt idx="13">
                  <c:v>-14.261999999999944</c:v>
                </c:pt>
                <c:pt idx="14">
                  <c:v>-14.675999999999931</c:v>
                </c:pt>
                <c:pt idx="15">
                  <c:v>-15.078999999999951</c:v>
                </c:pt>
                <c:pt idx="16">
                  <c:v>-15.412000000000035</c:v>
                </c:pt>
                <c:pt idx="17">
                  <c:v>-15.704999999999927</c:v>
                </c:pt>
                <c:pt idx="18">
                  <c:v>-15.98700000000008</c:v>
                </c:pt>
                <c:pt idx="19">
                  <c:v>-16.249000000000024</c:v>
                </c:pt>
                <c:pt idx="20">
                  <c:v>-16.480999999999995</c:v>
                </c:pt>
                <c:pt idx="21">
                  <c:v>-16.712999999999965</c:v>
                </c:pt>
                <c:pt idx="22">
                  <c:v>-16.924999999999955</c:v>
                </c:pt>
                <c:pt idx="23">
                  <c:v>-17.106999999999971</c:v>
                </c:pt>
                <c:pt idx="24">
                  <c:v>-17.238000000000056</c:v>
                </c:pt>
                <c:pt idx="25">
                  <c:v>-17.429000000000087</c:v>
                </c:pt>
                <c:pt idx="26">
                  <c:v>-17.591000000000122</c:v>
                </c:pt>
                <c:pt idx="27">
                  <c:v>-17.731999999999971</c:v>
                </c:pt>
                <c:pt idx="28">
                  <c:v>-17.873000000000047</c:v>
                </c:pt>
                <c:pt idx="29">
                  <c:v>-18.005000000000109</c:v>
                </c:pt>
                <c:pt idx="30">
                  <c:v>-18.105999999999995</c:v>
                </c:pt>
                <c:pt idx="31">
                  <c:v>-18.236000000000104</c:v>
                </c:pt>
                <c:pt idx="32">
                  <c:v>-18.326999999999998</c:v>
                </c:pt>
                <c:pt idx="33">
                  <c:v>-18.439000000000078</c:v>
                </c:pt>
                <c:pt idx="34">
                  <c:v>-18.538000000000011</c:v>
                </c:pt>
                <c:pt idx="35">
                  <c:v>-18.6400000000001</c:v>
                </c:pt>
                <c:pt idx="36">
                  <c:v>-18.791999999999916</c:v>
                </c:pt>
                <c:pt idx="37">
                  <c:v>-18.962999999999965</c:v>
                </c:pt>
                <c:pt idx="38">
                  <c:v>-19.095000000000027</c:v>
                </c:pt>
                <c:pt idx="39">
                  <c:v>-19.246000000000095</c:v>
                </c:pt>
                <c:pt idx="40">
                  <c:v>-19.367999999999938</c:v>
                </c:pt>
                <c:pt idx="41">
                  <c:v>-19.468000000000075</c:v>
                </c:pt>
                <c:pt idx="42">
                  <c:v>-19.589999999999918</c:v>
                </c:pt>
                <c:pt idx="43">
                  <c:v>-19.670000000000073</c:v>
                </c:pt>
                <c:pt idx="44">
                  <c:v>-19.771999999999935</c:v>
                </c:pt>
                <c:pt idx="45">
                  <c:v>-19.903999999999996</c:v>
                </c:pt>
                <c:pt idx="46">
                  <c:v>-20.024000000000115</c:v>
                </c:pt>
                <c:pt idx="47">
                  <c:v>-20.155999999999949</c:v>
                </c:pt>
                <c:pt idx="48">
                  <c:v>-20.288000000000011</c:v>
                </c:pt>
                <c:pt idx="49">
                  <c:v>-20.369000000000142</c:v>
                </c:pt>
                <c:pt idx="50">
                  <c:v>-20.461000000000013</c:v>
                </c:pt>
                <c:pt idx="51">
                  <c:v>-20.573000000000093</c:v>
                </c:pt>
                <c:pt idx="52">
                  <c:v>-20.644000000000005</c:v>
                </c:pt>
                <c:pt idx="53">
                  <c:v>-20.756000000000085</c:v>
                </c:pt>
                <c:pt idx="54">
                  <c:v>-20.836999999999989</c:v>
                </c:pt>
                <c:pt idx="55">
                  <c:v>-20.947000000000116</c:v>
                </c:pt>
                <c:pt idx="56">
                  <c:v>-21.019000000000005</c:v>
                </c:pt>
                <c:pt idx="57">
                  <c:v>-21.100000000000136</c:v>
                </c:pt>
                <c:pt idx="58">
                  <c:v>-21.172000000000025</c:v>
                </c:pt>
                <c:pt idx="59">
                  <c:v>-21.235000000000127</c:v>
                </c:pt>
                <c:pt idx="60">
                  <c:v>-21.305000000000064</c:v>
                </c:pt>
                <c:pt idx="61">
                  <c:v>-21.398000000000138</c:v>
                </c:pt>
                <c:pt idx="62">
                  <c:v>-21.479000000000042</c:v>
                </c:pt>
                <c:pt idx="63">
                  <c:v>-21.539999999999964</c:v>
                </c:pt>
                <c:pt idx="64">
                  <c:v>-21.593000000000075</c:v>
                </c:pt>
                <c:pt idx="65">
                  <c:v>-21.644000000000005</c:v>
                </c:pt>
                <c:pt idx="66">
                  <c:v>-21.73700000000008</c:v>
                </c:pt>
                <c:pt idx="67">
                  <c:v>-21.798000000000002</c:v>
                </c:pt>
                <c:pt idx="68">
                  <c:v>-21.861000000000104</c:v>
                </c:pt>
                <c:pt idx="69">
                  <c:v>-21.894000000000005</c:v>
                </c:pt>
                <c:pt idx="70">
                  <c:v>-21.948000000000093</c:v>
                </c:pt>
                <c:pt idx="71">
                  <c:v>-22</c:v>
                </c:pt>
                <c:pt idx="72">
                  <c:v>-22.04300000000012</c:v>
                </c:pt>
                <c:pt idx="73">
                  <c:v>-22.106999999999971</c:v>
                </c:pt>
                <c:pt idx="74">
                  <c:v>-22.122000000000071</c:v>
                </c:pt>
                <c:pt idx="75">
                  <c:v>-22.16599999999994</c:v>
                </c:pt>
                <c:pt idx="76">
                  <c:v>-22.250999999999976</c:v>
                </c:pt>
                <c:pt idx="77">
                  <c:v>-22.267000000000053</c:v>
                </c:pt>
                <c:pt idx="78">
                  <c:v>-22.332000000000107</c:v>
                </c:pt>
                <c:pt idx="79">
                  <c:v>-22.367999999999938</c:v>
                </c:pt>
                <c:pt idx="80">
                  <c:v>-22.414999999999964</c:v>
                </c:pt>
                <c:pt idx="81">
                  <c:v>-22.423000000000002</c:v>
                </c:pt>
                <c:pt idx="82">
                  <c:v>-22.479000000000042</c:v>
                </c:pt>
                <c:pt idx="83">
                  <c:v>-22.516000000000076</c:v>
                </c:pt>
                <c:pt idx="84">
                  <c:v>-22.563000000000102</c:v>
                </c:pt>
                <c:pt idx="85">
                  <c:v>-22.581000000000131</c:v>
                </c:pt>
                <c:pt idx="86">
                  <c:v>-22.639000000000124</c:v>
                </c:pt>
                <c:pt idx="87">
                  <c:v>-22.635999999999967</c:v>
                </c:pt>
                <c:pt idx="88">
                  <c:v>-22.673000000000002</c:v>
                </c:pt>
              </c:numCache>
            </c:numRef>
          </c:yVal>
          <c:smooth val="1"/>
          <c:extLst>
            <c:ext xmlns:c16="http://schemas.microsoft.com/office/drawing/2014/chart" uri="{C3380CC4-5D6E-409C-BE32-E72D297353CC}">
              <c16:uniqueId val="{0000000A-E2E3-4FC8-B726-035372200C36}"/>
            </c:ext>
          </c:extLst>
        </c:ser>
        <c:ser>
          <c:idx val="11"/>
          <c:order val="11"/>
          <c:tx>
            <c:strRef>
              <c:f>GG2_Druckkurve!$AC$7</c:f>
              <c:strCache>
                <c:ptCount val="1"/>
                <c:pt idx="0">
                  <c:v>GG_1,5h_3cm_3</c:v>
                </c:pt>
              </c:strCache>
            </c:strRef>
          </c:tx>
          <c:spPr>
            <a:ln w="28575" cap="rnd">
              <a:solidFill>
                <a:schemeClr val="accent1">
                  <a:tint val="41000"/>
                </a:schemeClr>
              </a:solidFill>
              <a:round/>
            </a:ln>
            <a:effectLst/>
          </c:spPr>
          <c:marker>
            <c:symbol val="none"/>
          </c:marker>
          <c:xVal>
            <c:numRef>
              <c:f>GG2_Druckkurve!$Q$9:$Q$117</c:f>
              <c:numCache>
                <c:formatCode>General</c:formatCode>
                <c:ptCount val="109"/>
                <c:pt idx="0">
                  <c:v>20</c:v>
                </c:pt>
                <c:pt idx="1">
                  <c:v>30</c:v>
                </c:pt>
                <c:pt idx="2">
                  <c:v>40</c:v>
                </c:pt>
                <c:pt idx="3">
                  <c:v>50</c:v>
                </c:pt>
                <c:pt idx="4">
                  <c:v>60</c:v>
                </c:pt>
                <c:pt idx="5">
                  <c:v>70</c:v>
                </c:pt>
                <c:pt idx="6">
                  <c:v>80</c:v>
                </c:pt>
                <c:pt idx="7">
                  <c:v>90</c:v>
                </c:pt>
                <c:pt idx="8">
                  <c:v>100</c:v>
                </c:pt>
                <c:pt idx="9">
                  <c:v>110</c:v>
                </c:pt>
                <c:pt idx="10">
                  <c:v>120</c:v>
                </c:pt>
                <c:pt idx="11">
                  <c:v>130</c:v>
                </c:pt>
                <c:pt idx="12">
                  <c:v>140</c:v>
                </c:pt>
                <c:pt idx="13">
                  <c:v>150</c:v>
                </c:pt>
                <c:pt idx="14">
                  <c:v>160</c:v>
                </c:pt>
                <c:pt idx="15">
                  <c:v>170</c:v>
                </c:pt>
                <c:pt idx="16">
                  <c:v>180</c:v>
                </c:pt>
                <c:pt idx="17">
                  <c:v>190</c:v>
                </c:pt>
                <c:pt idx="18">
                  <c:v>200</c:v>
                </c:pt>
                <c:pt idx="19">
                  <c:v>210</c:v>
                </c:pt>
                <c:pt idx="20">
                  <c:v>220</c:v>
                </c:pt>
                <c:pt idx="21">
                  <c:v>230</c:v>
                </c:pt>
                <c:pt idx="22">
                  <c:v>240</c:v>
                </c:pt>
                <c:pt idx="23">
                  <c:v>250</c:v>
                </c:pt>
                <c:pt idx="24">
                  <c:v>260</c:v>
                </c:pt>
                <c:pt idx="25">
                  <c:v>270</c:v>
                </c:pt>
                <c:pt idx="26">
                  <c:v>280</c:v>
                </c:pt>
                <c:pt idx="27">
                  <c:v>290</c:v>
                </c:pt>
                <c:pt idx="28">
                  <c:v>300</c:v>
                </c:pt>
                <c:pt idx="29">
                  <c:v>310</c:v>
                </c:pt>
                <c:pt idx="30">
                  <c:v>320</c:v>
                </c:pt>
                <c:pt idx="31">
                  <c:v>330</c:v>
                </c:pt>
                <c:pt idx="32">
                  <c:v>340</c:v>
                </c:pt>
                <c:pt idx="33">
                  <c:v>350</c:v>
                </c:pt>
                <c:pt idx="34">
                  <c:v>360</c:v>
                </c:pt>
                <c:pt idx="35">
                  <c:v>370</c:v>
                </c:pt>
                <c:pt idx="36">
                  <c:v>390</c:v>
                </c:pt>
                <c:pt idx="37">
                  <c:v>410</c:v>
                </c:pt>
                <c:pt idx="38">
                  <c:v>430</c:v>
                </c:pt>
                <c:pt idx="39">
                  <c:v>450</c:v>
                </c:pt>
                <c:pt idx="40">
                  <c:v>470</c:v>
                </c:pt>
                <c:pt idx="41">
                  <c:v>490</c:v>
                </c:pt>
                <c:pt idx="42">
                  <c:v>510</c:v>
                </c:pt>
                <c:pt idx="43">
                  <c:v>530</c:v>
                </c:pt>
                <c:pt idx="44">
                  <c:v>550</c:v>
                </c:pt>
                <c:pt idx="45">
                  <c:v>580</c:v>
                </c:pt>
                <c:pt idx="46">
                  <c:v>610</c:v>
                </c:pt>
                <c:pt idx="47">
                  <c:v>640</c:v>
                </c:pt>
                <c:pt idx="48">
                  <c:v>680</c:v>
                </c:pt>
                <c:pt idx="49">
                  <c:v>710</c:v>
                </c:pt>
                <c:pt idx="50">
                  <c:v>750</c:v>
                </c:pt>
                <c:pt idx="51">
                  <c:v>790</c:v>
                </c:pt>
                <c:pt idx="52">
                  <c:v>830</c:v>
                </c:pt>
                <c:pt idx="53">
                  <c:v>880</c:v>
                </c:pt>
                <c:pt idx="54">
                  <c:v>920</c:v>
                </c:pt>
                <c:pt idx="55">
                  <c:v>970</c:v>
                </c:pt>
                <c:pt idx="56">
                  <c:v>1020</c:v>
                </c:pt>
                <c:pt idx="57">
                  <c:v>1070</c:v>
                </c:pt>
                <c:pt idx="58">
                  <c:v>1130</c:v>
                </c:pt>
                <c:pt idx="59">
                  <c:v>1180</c:v>
                </c:pt>
                <c:pt idx="60">
                  <c:v>1240</c:v>
                </c:pt>
                <c:pt idx="61">
                  <c:v>1310</c:v>
                </c:pt>
                <c:pt idx="62">
                  <c:v>1380</c:v>
                </c:pt>
                <c:pt idx="63">
                  <c:v>1450</c:v>
                </c:pt>
                <c:pt idx="64">
                  <c:v>1520</c:v>
                </c:pt>
                <c:pt idx="65">
                  <c:v>1600</c:v>
                </c:pt>
                <c:pt idx="66">
                  <c:v>1680</c:v>
                </c:pt>
                <c:pt idx="67">
                  <c:v>1770</c:v>
                </c:pt>
                <c:pt idx="68">
                  <c:v>1860</c:v>
                </c:pt>
                <c:pt idx="69">
                  <c:v>1950</c:v>
                </c:pt>
                <c:pt idx="70">
                  <c:v>2050</c:v>
                </c:pt>
                <c:pt idx="71">
                  <c:v>2150</c:v>
                </c:pt>
                <c:pt idx="72">
                  <c:v>2260</c:v>
                </c:pt>
                <c:pt idx="73">
                  <c:v>2380</c:v>
                </c:pt>
                <c:pt idx="74">
                  <c:v>2500</c:v>
                </c:pt>
                <c:pt idx="75">
                  <c:v>2620</c:v>
                </c:pt>
                <c:pt idx="76">
                  <c:v>2760</c:v>
                </c:pt>
                <c:pt idx="77">
                  <c:v>2900</c:v>
                </c:pt>
                <c:pt idx="78">
                  <c:v>3040</c:v>
                </c:pt>
                <c:pt idx="79">
                  <c:v>3200</c:v>
                </c:pt>
                <c:pt idx="80">
                  <c:v>3360</c:v>
                </c:pt>
                <c:pt idx="81">
                  <c:v>3530</c:v>
                </c:pt>
                <c:pt idx="82">
                  <c:v>3710</c:v>
                </c:pt>
                <c:pt idx="83">
                  <c:v>3890</c:v>
                </c:pt>
                <c:pt idx="84">
                  <c:v>4090</c:v>
                </c:pt>
                <c:pt idx="85">
                  <c:v>4290</c:v>
                </c:pt>
                <c:pt idx="86">
                  <c:v>4510</c:v>
                </c:pt>
                <c:pt idx="87">
                  <c:v>4740</c:v>
                </c:pt>
                <c:pt idx="88">
                  <c:v>4980</c:v>
                </c:pt>
                <c:pt idx="89">
                  <c:v>5230</c:v>
                </c:pt>
                <c:pt idx="90">
                  <c:v>5490</c:v>
                </c:pt>
                <c:pt idx="91">
                  <c:v>5770</c:v>
                </c:pt>
                <c:pt idx="92">
                  <c:v>6060</c:v>
                </c:pt>
                <c:pt idx="93">
                  <c:v>6360</c:v>
                </c:pt>
                <c:pt idx="94">
                  <c:v>6680</c:v>
                </c:pt>
                <c:pt idx="95">
                  <c:v>7020</c:v>
                </c:pt>
                <c:pt idx="96">
                  <c:v>7370</c:v>
                </c:pt>
                <c:pt idx="97">
                  <c:v>7740</c:v>
                </c:pt>
                <c:pt idx="98">
                  <c:v>8130</c:v>
                </c:pt>
                <c:pt idx="99">
                  <c:v>8540</c:v>
                </c:pt>
                <c:pt idx="100">
                  <c:v>8960</c:v>
                </c:pt>
                <c:pt idx="101">
                  <c:v>9410</c:v>
                </c:pt>
                <c:pt idx="102">
                  <c:v>9890</c:v>
                </c:pt>
                <c:pt idx="103">
                  <c:v>10380</c:v>
                </c:pt>
                <c:pt idx="104">
                  <c:v>10900</c:v>
                </c:pt>
                <c:pt idx="105">
                  <c:v>11450</c:v>
                </c:pt>
                <c:pt idx="106">
                  <c:v>12020</c:v>
                </c:pt>
                <c:pt idx="107">
                  <c:v>12630</c:v>
                </c:pt>
                <c:pt idx="108">
                  <c:v>13260</c:v>
                </c:pt>
              </c:numCache>
            </c:numRef>
          </c:xVal>
          <c:yVal>
            <c:numRef>
              <c:f>GG2_Druckkurve!$AC$9:$AC$117</c:f>
              <c:numCache>
                <c:formatCode>0.0</c:formatCode>
                <c:ptCount val="109"/>
                <c:pt idx="0">
                  <c:v>0</c:v>
                </c:pt>
                <c:pt idx="1">
                  <c:v>-2.3930000000000291</c:v>
                </c:pt>
                <c:pt idx="2">
                  <c:v>-4.1920000000000073</c:v>
                </c:pt>
                <c:pt idx="3">
                  <c:v>-5.81899999999996</c:v>
                </c:pt>
                <c:pt idx="4">
                  <c:v>-7.2809999999999491</c:v>
                </c:pt>
                <c:pt idx="5">
                  <c:v>-8.5399999999999636</c:v>
                </c:pt>
                <c:pt idx="6">
                  <c:v>-9.6970000000001164</c:v>
                </c:pt>
                <c:pt idx="7">
                  <c:v>-10.669000000000096</c:v>
                </c:pt>
                <c:pt idx="8">
                  <c:v>-11.519999999999982</c:v>
                </c:pt>
                <c:pt idx="9">
                  <c:v>-12.370000000000118</c:v>
                </c:pt>
                <c:pt idx="10">
                  <c:v>-13.037000000000035</c:v>
                </c:pt>
                <c:pt idx="11">
                  <c:v>-13.627999999999929</c:v>
                </c:pt>
                <c:pt idx="12">
                  <c:v>-14.176999999999907</c:v>
                </c:pt>
                <c:pt idx="13">
                  <c:v>-14.656999999999925</c:v>
                </c:pt>
                <c:pt idx="14">
                  <c:v>-15.09699999999998</c:v>
                </c:pt>
                <c:pt idx="15">
                  <c:v>-15.478000000000065</c:v>
                </c:pt>
                <c:pt idx="16">
                  <c:v>-15.827999999999975</c:v>
                </c:pt>
                <c:pt idx="17">
                  <c:v>-16.127999999999929</c:v>
                </c:pt>
                <c:pt idx="18">
                  <c:v>-16.430000000000064</c:v>
                </c:pt>
                <c:pt idx="19">
                  <c:v>-16.68100000000004</c:v>
                </c:pt>
                <c:pt idx="20">
                  <c:v>-16.901000000000067</c:v>
                </c:pt>
                <c:pt idx="21">
                  <c:v>-17.143000000000029</c:v>
                </c:pt>
                <c:pt idx="22">
                  <c:v>-17.353000000000065</c:v>
                </c:pt>
                <c:pt idx="23">
                  <c:v>-17.525000000000091</c:v>
                </c:pt>
                <c:pt idx="24">
                  <c:v>-17.715999999999894</c:v>
                </c:pt>
                <c:pt idx="25">
                  <c:v>-17.897999999999911</c:v>
                </c:pt>
                <c:pt idx="26">
                  <c:v>-18.057999999999993</c:v>
                </c:pt>
                <c:pt idx="27">
                  <c:v>-18.189000000000078</c:v>
                </c:pt>
                <c:pt idx="28">
                  <c:v>-18.319999999999936</c:v>
                </c:pt>
                <c:pt idx="29">
                  <c:v>-18.451000000000022</c:v>
                </c:pt>
                <c:pt idx="30">
                  <c:v>-18.572000000000116</c:v>
                </c:pt>
                <c:pt idx="31">
                  <c:v>-18.692999999999984</c:v>
                </c:pt>
                <c:pt idx="32">
                  <c:v>-18.814000000000078</c:v>
                </c:pt>
                <c:pt idx="33">
                  <c:v>-18.894999999999982</c:v>
                </c:pt>
                <c:pt idx="34">
                  <c:v>-18.997000000000071</c:v>
                </c:pt>
                <c:pt idx="35">
                  <c:v>-19.086999999999989</c:v>
                </c:pt>
                <c:pt idx="36">
                  <c:v>-19.268000000000029</c:v>
                </c:pt>
                <c:pt idx="37">
                  <c:v>-19.420000000000073</c:v>
                </c:pt>
                <c:pt idx="38">
                  <c:v>-19.551999999999907</c:v>
                </c:pt>
                <c:pt idx="39">
                  <c:v>-19.703999999999951</c:v>
                </c:pt>
                <c:pt idx="40">
                  <c:v>-19.836000000000013</c:v>
                </c:pt>
                <c:pt idx="41">
                  <c:v>-19.938000000000102</c:v>
                </c:pt>
                <c:pt idx="42">
                  <c:v>-20.039999999999964</c:v>
                </c:pt>
                <c:pt idx="43">
                  <c:v>-20.131000000000085</c:v>
                </c:pt>
                <c:pt idx="44">
                  <c:v>-20.231999999999971</c:v>
                </c:pt>
                <c:pt idx="45">
                  <c:v>-20.345000000000027</c:v>
                </c:pt>
                <c:pt idx="46">
                  <c:v>-20.478000000000065</c:v>
                </c:pt>
                <c:pt idx="47">
                  <c:v>-20.569999999999936</c:v>
                </c:pt>
                <c:pt idx="48">
                  <c:v>-20.722999999999956</c:v>
                </c:pt>
                <c:pt idx="49">
                  <c:v>-20.804000000000087</c:v>
                </c:pt>
                <c:pt idx="50">
                  <c:v>-20.899000000000115</c:v>
                </c:pt>
                <c:pt idx="51">
                  <c:v>-20.980999999999995</c:v>
                </c:pt>
                <c:pt idx="52">
                  <c:v>-21.08400000000006</c:v>
                </c:pt>
                <c:pt idx="53">
                  <c:v>-21.186999999999898</c:v>
                </c:pt>
                <c:pt idx="54">
                  <c:v>-21.269999999999982</c:v>
                </c:pt>
                <c:pt idx="55">
                  <c:v>-21.374000000000024</c:v>
                </c:pt>
                <c:pt idx="56">
                  <c:v>-21.477000000000089</c:v>
                </c:pt>
                <c:pt idx="57">
                  <c:v>-21.530999999999949</c:v>
                </c:pt>
                <c:pt idx="58">
                  <c:v>-21.625</c:v>
                </c:pt>
                <c:pt idx="59">
                  <c:v>-21.597999999999956</c:v>
                </c:pt>
                <c:pt idx="60">
                  <c:v>-21.662000000000035</c:v>
                </c:pt>
                <c:pt idx="61">
                  <c:v>-21.766000000000076</c:v>
                </c:pt>
                <c:pt idx="62">
                  <c:v>-21.861000000000104</c:v>
                </c:pt>
                <c:pt idx="63">
                  <c:v>-21.934999999999945</c:v>
                </c:pt>
                <c:pt idx="64">
                  <c:v>-21.999000000000024</c:v>
                </c:pt>
                <c:pt idx="65">
                  <c:v>-22.066000000000031</c:v>
                </c:pt>
                <c:pt idx="66">
                  <c:v>-22.1099999999999</c:v>
                </c:pt>
                <c:pt idx="67">
                  <c:v>-22.205999999999904</c:v>
                </c:pt>
                <c:pt idx="68">
                  <c:v>-22.260999999999967</c:v>
                </c:pt>
                <c:pt idx="69">
                  <c:v>-22.317999999999984</c:v>
                </c:pt>
                <c:pt idx="70">
                  <c:v>-22.373000000000047</c:v>
                </c:pt>
                <c:pt idx="71">
                  <c:v>-22.421000000000049</c:v>
                </c:pt>
                <c:pt idx="72">
                  <c:v>-22.499000000000024</c:v>
                </c:pt>
                <c:pt idx="73">
                  <c:v>-22.557000000000016</c:v>
                </c:pt>
                <c:pt idx="74">
                  <c:v>-22.634000000000015</c:v>
                </c:pt>
                <c:pt idx="75">
                  <c:v>-22.662000000000035</c:v>
                </c:pt>
                <c:pt idx="76">
                  <c:v>-22.731999999999971</c:v>
                </c:pt>
                <c:pt idx="77">
                  <c:v>-22.801999999999907</c:v>
                </c:pt>
                <c:pt idx="78">
                  <c:v>-22.881000000000085</c:v>
                </c:pt>
                <c:pt idx="79">
                  <c:v>-22.932999999999993</c:v>
                </c:pt>
                <c:pt idx="80">
                  <c:v>-23.002999999999929</c:v>
                </c:pt>
                <c:pt idx="81">
                  <c:v>-23.065000000000055</c:v>
                </c:pt>
                <c:pt idx="82">
                  <c:v>-23.117999999999938</c:v>
                </c:pt>
                <c:pt idx="83">
                  <c:v>-23.200000000000045</c:v>
                </c:pt>
                <c:pt idx="84">
                  <c:v>-23.280999999999949</c:v>
                </c:pt>
                <c:pt idx="85">
                  <c:v>-23.292999999999893</c:v>
                </c:pt>
                <c:pt idx="86">
                  <c:v>-23.365999999999985</c:v>
                </c:pt>
                <c:pt idx="87">
                  <c:v>-23.45900000000006</c:v>
                </c:pt>
                <c:pt idx="88">
                  <c:v>-23.510999999999967</c:v>
                </c:pt>
              </c:numCache>
            </c:numRef>
          </c:yVal>
          <c:smooth val="1"/>
          <c:extLst>
            <c:ext xmlns:c16="http://schemas.microsoft.com/office/drawing/2014/chart" uri="{C3380CC4-5D6E-409C-BE32-E72D297353CC}">
              <c16:uniqueId val="{0000000B-E2E3-4FC8-B726-035372200C36}"/>
            </c:ext>
          </c:extLst>
        </c:ser>
        <c:dLbls>
          <c:showLegendKey val="0"/>
          <c:showVal val="0"/>
          <c:showCatName val="0"/>
          <c:showSerName val="0"/>
          <c:showPercent val="0"/>
          <c:showBubbleSize val="0"/>
        </c:dLbls>
        <c:axId val="402917504"/>
        <c:axId val="402917920"/>
      </c:scatterChart>
      <c:valAx>
        <c:axId val="402917504"/>
        <c:scaling>
          <c:logBase val="10"/>
          <c:orientation val="minMax"/>
          <c:max val="14000"/>
          <c:min val="10"/>
        </c:scaling>
        <c:delete val="0"/>
        <c:axPos val="b"/>
        <c:minorGridlines>
          <c:spPr>
            <a:ln w="9525" cap="flat" cmpd="sng" algn="ctr">
              <a:solidFill>
                <a:schemeClr val="tx1">
                  <a:alpha val="29000"/>
                </a:schemeClr>
              </a:solidFill>
              <a:prstDash val="dash"/>
              <a:round/>
            </a:ln>
            <a:effectLst/>
          </c:spPr>
        </c:minorGridlines>
        <c:title>
          <c:tx>
            <c:rich>
              <a:bodyPr rot="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r>
                  <a:rPr lang="en-US" sz="1200"/>
                  <a:t>Runtime [s]</a:t>
                </a:r>
              </a:p>
            </c:rich>
          </c:tx>
          <c:layout>
            <c:manualLayout>
              <c:xMode val="edge"/>
              <c:yMode val="edge"/>
              <c:x val="0.48350771442574186"/>
              <c:y val="0.94772486176799153"/>
            </c:manualLayout>
          </c:layout>
          <c:overlay val="0"/>
          <c:spPr>
            <a:noFill/>
            <a:ln>
              <a:noFill/>
            </a:ln>
            <a:effectLst/>
          </c:spPr>
          <c:txPr>
            <a:bodyPr rot="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de-DE"/>
            </a:p>
          </c:txPr>
        </c:title>
        <c:numFmt formatCode="General" sourceLinked="1"/>
        <c:majorTickMark val="in"/>
        <c:minorTickMark val="none"/>
        <c:tickLblPos val="low"/>
        <c:spPr>
          <a:noFill/>
          <a:ln>
            <a:solidFill>
              <a:schemeClr val="tx1"/>
            </a:solidFill>
          </a:ln>
          <a:effectLst/>
        </c:spPr>
        <c:txPr>
          <a:bodyPr rot="-60000000" spcFirstLastPara="1" vertOverflow="ellipsis" vert="horz" wrap="square" anchor="ctr" anchorCtr="1"/>
          <a:lstStyle/>
          <a:p>
            <a:pPr>
              <a:defRPr sz="1100" b="0" i="0" u="none" strike="noStrike" kern="1200" baseline="0">
                <a:solidFill>
                  <a:schemeClr val="tx1">
                    <a:lumMod val="65000"/>
                    <a:lumOff val="35000"/>
                  </a:schemeClr>
                </a:solidFill>
                <a:latin typeface="+mn-lt"/>
                <a:ea typeface="+mn-ea"/>
                <a:cs typeface="+mn-cs"/>
              </a:defRPr>
            </a:pPr>
            <a:endParaRPr lang="de-DE"/>
          </a:p>
        </c:txPr>
        <c:crossAx val="402917920"/>
        <c:crossesAt val="-30"/>
        <c:crossBetween val="midCat"/>
      </c:valAx>
      <c:valAx>
        <c:axId val="402917920"/>
        <c:scaling>
          <c:orientation val="minMax"/>
          <c:max val="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r>
                  <a:rPr lang="en-US" sz="1200"/>
                  <a:t>Pressure [Pa]</a:t>
                </a:r>
              </a:p>
            </c:rich>
          </c:tx>
          <c:layout/>
          <c:overlay val="0"/>
          <c:spPr>
            <a:noFill/>
            <a:ln>
              <a:noFill/>
            </a:ln>
            <a:effectLst/>
          </c:spPr>
          <c:txPr>
            <a:bodyPr rot="-54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de-DE"/>
            </a:p>
          </c:txPr>
        </c:title>
        <c:numFmt formatCode="0.0" sourceLinked="1"/>
        <c:majorTickMark val="in"/>
        <c:minorTickMark val="none"/>
        <c:tickLblPos val="nextTo"/>
        <c:spPr>
          <a:noFill/>
          <a:ln>
            <a:solidFill>
              <a:schemeClr val="tx1"/>
            </a:solidFill>
          </a:ln>
          <a:effectLst/>
        </c:spPr>
        <c:txPr>
          <a:bodyPr rot="-60000000" spcFirstLastPara="1" vertOverflow="ellipsis" vert="horz" wrap="square" anchor="ctr" anchorCtr="1"/>
          <a:lstStyle/>
          <a:p>
            <a:pPr>
              <a:defRPr sz="1100" b="0" i="0" u="none" strike="noStrike" kern="1200" baseline="0">
                <a:solidFill>
                  <a:schemeClr val="tx1">
                    <a:lumMod val="65000"/>
                    <a:lumOff val="35000"/>
                  </a:schemeClr>
                </a:solidFill>
                <a:latin typeface="+mn-lt"/>
                <a:ea typeface="+mn-ea"/>
                <a:cs typeface="+mn-cs"/>
              </a:defRPr>
            </a:pPr>
            <a:endParaRPr lang="de-DE"/>
          </a:p>
        </c:txPr>
        <c:crossAx val="402917504"/>
        <c:crosses val="autoZero"/>
        <c:crossBetween val="midCat"/>
      </c:valAx>
      <c:spPr>
        <a:noFill/>
        <a:ln>
          <a:noFill/>
        </a:ln>
        <a:effectLst/>
      </c:spPr>
    </c:plotArea>
    <c:legend>
      <c:legendPos val="t"/>
      <c:legendEntry>
        <c:idx val="0"/>
        <c:delete val="1"/>
      </c:legendEntry>
      <c:legendEntry>
        <c:idx val="1"/>
        <c:delete val="1"/>
      </c:legendEntry>
      <c:legendEntry>
        <c:idx val="2"/>
        <c:delete val="1"/>
      </c:legendEntry>
      <c:legendEntry>
        <c:idx val="3"/>
        <c:delete val="1"/>
      </c:legendEntry>
      <c:legendEntry>
        <c:idx val="4"/>
        <c:delete val="1"/>
      </c:legendEntry>
      <c:legendEntry>
        <c:idx val="5"/>
        <c:delete val="1"/>
      </c:legendEntry>
      <c:legendEntry>
        <c:idx val="6"/>
        <c:delete val="1"/>
      </c:legendEntry>
      <c:legendEntry>
        <c:idx val="7"/>
        <c:delete val="1"/>
      </c:legendEntry>
      <c:legendEntry>
        <c:idx val="8"/>
        <c:delete val="1"/>
      </c:legendEntry>
      <c:legendEntry>
        <c:idx val="9"/>
        <c:delete val="1"/>
      </c:legendEntry>
      <c:legendEntry>
        <c:idx val="10"/>
        <c:delete val="1"/>
      </c:legendEntry>
      <c:legendEntry>
        <c:idx val="11"/>
        <c:delete val="1"/>
      </c:legendEntry>
      <c:layout>
        <c:manualLayout>
          <c:xMode val="edge"/>
          <c:yMode val="edge"/>
          <c:x val="0.27906220882443472"/>
          <c:y val="1.6666250010416415E-3"/>
          <c:w val="0.50862291836929541"/>
          <c:h val="6.4253949206825381E-2"/>
        </c:manualLayout>
      </c:layout>
      <c:overlay val="0"/>
      <c:spPr>
        <a:noFill/>
        <a:ln>
          <a:noFill/>
        </a:ln>
        <a:effectLst/>
      </c:spPr>
      <c:txPr>
        <a:bodyPr rot="0" spcFirstLastPara="1" vertOverflow="ellipsis" vert="horz" wrap="square" anchor="ctr" anchorCtr="1"/>
        <a:lstStyle/>
        <a:p>
          <a:pPr>
            <a:defRPr sz="1100" b="0" i="0" u="none" strike="noStrike" kern="1200" baseline="0">
              <a:solidFill>
                <a:schemeClr val="tx1">
                  <a:lumMod val="65000"/>
                  <a:lumOff val="35000"/>
                </a:schemeClr>
              </a:solidFill>
              <a:latin typeface="+mn-lt"/>
              <a:ea typeface="+mn-ea"/>
              <a:cs typeface="+mn-cs"/>
            </a:defRPr>
          </a:pPr>
          <a:endParaRPr lang="de-DE"/>
        </a:p>
      </c:txPr>
    </c:legend>
    <c:plotVisOnly val="1"/>
    <c:dispBlanksAs val="gap"/>
    <c:showDLblsOverMax val="0"/>
  </c:chart>
  <c:spPr>
    <a:noFill/>
    <a:ln>
      <a:noFill/>
    </a:ln>
    <a:effectLst/>
  </c:spPr>
  <c:txPr>
    <a:bodyPr/>
    <a:lstStyle/>
    <a:p>
      <a:pPr>
        <a:defRPr/>
      </a:pPr>
      <a:endParaRPr lang="de-DE"/>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3"/>
    </mc:Choice>
    <mc:Fallback>
      <c:style val="3"/>
    </mc:Fallback>
  </mc:AlternateContent>
  <c:chart>
    <c:autoTitleDeleted val="0"/>
    <c:plotArea>
      <c:layout>
        <c:manualLayout>
          <c:layoutTarget val="inner"/>
          <c:xMode val="edge"/>
          <c:yMode val="edge"/>
          <c:x val="4.9240445810481703E-2"/>
          <c:y val="4.6859352161818087E-2"/>
          <c:w val="0.9372740803517936"/>
          <c:h val="0.87699624373300644"/>
        </c:manualLayout>
      </c:layout>
      <c:scatterChart>
        <c:scatterStyle val="lineMarker"/>
        <c:varyColors val="0"/>
        <c:ser>
          <c:idx val="0"/>
          <c:order val="0"/>
          <c:tx>
            <c:strRef>
              <c:f>ÜberKopf!$J$17</c:f>
              <c:strCache>
                <c:ptCount val="1"/>
                <c:pt idx="0">
                  <c:v>Pressure</c:v>
                </c:pt>
              </c:strCache>
            </c:strRef>
          </c:tx>
          <c:spPr>
            <a:ln w="19050" cap="rnd">
              <a:solidFill>
                <a:schemeClr val="accent1">
                  <a:tint val="40000"/>
                </a:schemeClr>
              </a:solidFill>
              <a:round/>
            </a:ln>
            <a:effectLst/>
          </c:spPr>
          <c:marker>
            <c:symbol val="circle"/>
            <c:size val="5"/>
            <c:spPr>
              <a:solidFill>
                <a:schemeClr val="accent1">
                  <a:tint val="43000"/>
                </a:schemeClr>
              </a:solidFill>
              <a:ln w="9525">
                <a:solidFill>
                  <a:schemeClr val="accent1">
                    <a:tint val="43000"/>
                  </a:schemeClr>
                </a:solidFill>
              </a:ln>
              <a:effectLst/>
            </c:spPr>
          </c:marker>
          <c:xVal>
            <c:numRef>
              <c:f>ÜberKopf!$G$18:$G$29</c:f>
              <c:numCache>
                <c:formatCode>General</c:formatCode>
                <c:ptCount val="12"/>
                <c:pt idx="0">
                  <c:v>30</c:v>
                </c:pt>
                <c:pt idx="1">
                  <c:v>40</c:v>
                </c:pt>
                <c:pt idx="2">
                  <c:v>50</c:v>
                </c:pt>
                <c:pt idx="3">
                  <c:v>60</c:v>
                </c:pt>
                <c:pt idx="4">
                  <c:v>70</c:v>
                </c:pt>
                <c:pt idx="5">
                  <c:v>80</c:v>
                </c:pt>
                <c:pt idx="6">
                  <c:v>90</c:v>
                </c:pt>
                <c:pt idx="7">
                  <c:v>100</c:v>
                </c:pt>
                <c:pt idx="8">
                  <c:v>110</c:v>
                </c:pt>
                <c:pt idx="9">
                  <c:v>120</c:v>
                </c:pt>
                <c:pt idx="10">
                  <c:v>130</c:v>
                </c:pt>
                <c:pt idx="11">
                  <c:v>140</c:v>
                </c:pt>
              </c:numCache>
            </c:numRef>
          </c:xVal>
          <c:yVal>
            <c:numRef>
              <c:f>ÜberKopf!$J$18:$J$29</c:f>
              <c:numCache>
                <c:formatCode>General</c:formatCode>
                <c:ptCount val="12"/>
                <c:pt idx="0">
                  <c:v>0</c:v>
                </c:pt>
                <c:pt idx="1">
                  <c:v>0.11000000000012733</c:v>
                </c:pt>
                <c:pt idx="2">
                  <c:v>0.18000000000006366</c:v>
                </c:pt>
                <c:pt idx="3">
                  <c:v>0.23000000000001819</c:v>
                </c:pt>
                <c:pt idx="4">
                  <c:v>0.28999999999996362</c:v>
                </c:pt>
                <c:pt idx="5">
                  <c:v>0.34000000000014552</c:v>
                </c:pt>
                <c:pt idx="6">
                  <c:v>0.36000000000012733</c:v>
                </c:pt>
                <c:pt idx="7">
                  <c:v>0.41000000000008185</c:v>
                </c:pt>
                <c:pt idx="8">
                  <c:v>0.43000000000006366</c:v>
                </c:pt>
                <c:pt idx="9">
                  <c:v>0.46000000000003638</c:v>
                </c:pt>
                <c:pt idx="10">
                  <c:v>0.48000000000001819</c:v>
                </c:pt>
              </c:numCache>
            </c:numRef>
          </c:yVal>
          <c:smooth val="0"/>
          <c:extLst>
            <c:ext xmlns:c16="http://schemas.microsoft.com/office/drawing/2014/chart" uri="{C3380CC4-5D6E-409C-BE32-E72D297353CC}">
              <c16:uniqueId val="{00000000-1BBE-4DEF-A1DD-6AF08BF2D5F1}"/>
            </c:ext>
          </c:extLst>
        </c:ser>
        <c:ser>
          <c:idx val="1"/>
          <c:order val="1"/>
          <c:tx>
            <c:strRef>
              <c:f>ÜberKopf!$K$17</c:f>
              <c:strCache>
                <c:ptCount val="1"/>
              </c:strCache>
            </c:strRef>
          </c:tx>
          <c:spPr>
            <a:ln w="19050" cap="rnd">
              <a:solidFill>
                <a:schemeClr val="accent1">
                  <a:tint val="50000"/>
                </a:schemeClr>
              </a:solidFill>
              <a:round/>
            </a:ln>
            <a:effectLst/>
          </c:spPr>
          <c:marker>
            <c:symbol val="circle"/>
            <c:size val="5"/>
            <c:spPr>
              <a:solidFill>
                <a:schemeClr val="accent1">
                  <a:tint val="43000"/>
                </a:schemeClr>
              </a:solidFill>
              <a:ln w="9525">
                <a:solidFill>
                  <a:schemeClr val="accent1">
                    <a:tint val="43000"/>
                  </a:schemeClr>
                </a:solidFill>
              </a:ln>
              <a:effectLst/>
            </c:spPr>
          </c:marker>
          <c:xVal>
            <c:numRef>
              <c:f>ÜberKopf!$G$18:$G$29</c:f>
              <c:numCache>
                <c:formatCode>General</c:formatCode>
                <c:ptCount val="12"/>
                <c:pt idx="0">
                  <c:v>30</c:v>
                </c:pt>
                <c:pt idx="1">
                  <c:v>40</c:v>
                </c:pt>
                <c:pt idx="2">
                  <c:v>50</c:v>
                </c:pt>
                <c:pt idx="3">
                  <c:v>60</c:v>
                </c:pt>
                <c:pt idx="4">
                  <c:v>70</c:v>
                </c:pt>
                <c:pt idx="5">
                  <c:v>80</c:v>
                </c:pt>
                <c:pt idx="6">
                  <c:v>90</c:v>
                </c:pt>
                <c:pt idx="7">
                  <c:v>100</c:v>
                </c:pt>
                <c:pt idx="8">
                  <c:v>110</c:v>
                </c:pt>
                <c:pt idx="9">
                  <c:v>120</c:v>
                </c:pt>
                <c:pt idx="10">
                  <c:v>130</c:v>
                </c:pt>
                <c:pt idx="11">
                  <c:v>140</c:v>
                </c:pt>
              </c:numCache>
            </c:numRef>
          </c:xVal>
          <c:yVal>
            <c:numRef>
              <c:f>ÜberKopf!$K$18:$K$29</c:f>
              <c:numCache>
                <c:formatCode>General</c:formatCode>
                <c:ptCount val="12"/>
                <c:pt idx="0">
                  <c:v>0</c:v>
                </c:pt>
                <c:pt idx="1">
                  <c:v>0.44000000000005457</c:v>
                </c:pt>
                <c:pt idx="2">
                  <c:v>0.58999999999991815</c:v>
                </c:pt>
                <c:pt idx="3">
                  <c:v>0.71000000000003638</c:v>
                </c:pt>
                <c:pt idx="4">
                  <c:v>0.75999999999999091</c:v>
                </c:pt>
                <c:pt idx="5">
                  <c:v>0.81999999999993634</c:v>
                </c:pt>
                <c:pt idx="6">
                  <c:v>0.87000000000011823</c:v>
                </c:pt>
                <c:pt idx="7">
                  <c:v>0.89000000000010004</c:v>
                </c:pt>
                <c:pt idx="8">
                  <c:v>0.94000000000005457</c:v>
                </c:pt>
                <c:pt idx="9">
                  <c:v>0.95000000000004547</c:v>
                </c:pt>
                <c:pt idx="10">
                  <c:v>0.98000000000001819</c:v>
                </c:pt>
                <c:pt idx="11">
                  <c:v>1.0099999999999909</c:v>
                </c:pt>
              </c:numCache>
            </c:numRef>
          </c:yVal>
          <c:smooth val="0"/>
          <c:extLst>
            <c:ext xmlns:c16="http://schemas.microsoft.com/office/drawing/2014/chart" uri="{C3380CC4-5D6E-409C-BE32-E72D297353CC}">
              <c16:uniqueId val="{00000001-1BBE-4DEF-A1DD-6AF08BF2D5F1}"/>
            </c:ext>
          </c:extLst>
        </c:ser>
        <c:ser>
          <c:idx val="2"/>
          <c:order val="2"/>
          <c:tx>
            <c:strRef>
              <c:f>ÜberKopf!$L$17</c:f>
              <c:strCache>
                <c:ptCount val="1"/>
              </c:strCache>
            </c:strRef>
          </c:tx>
          <c:spPr>
            <a:ln w="19050" cap="rnd">
              <a:solidFill>
                <a:schemeClr val="accent1">
                  <a:tint val="60000"/>
                </a:schemeClr>
              </a:solidFill>
              <a:round/>
            </a:ln>
            <a:effectLst/>
          </c:spPr>
          <c:marker>
            <c:symbol val="circle"/>
            <c:size val="5"/>
            <c:spPr>
              <a:solidFill>
                <a:schemeClr val="accent1">
                  <a:tint val="56000"/>
                </a:schemeClr>
              </a:solidFill>
              <a:ln w="9525">
                <a:solidFill>
                  <a:schemeClr val="accent1">
                    <a:tint val="56000"/>
                  </a:schemeClr>
                </a:solidFill>
              </a:ln>
              <a:effectLst/>
            </c:spPr>
          </c:marker>
          <c:xVal>
            <c:numRef>
              <c:f>ÜberKopf!$G$18:$G$29</c:f>
              <c:numCache>
                <c:formatCode>General</c:formatCode>
                <c:ptCount val="12"/>
                <c:pt idx="0">
                  <c:v>30</c:v>
                </c:pt>
                <c:pt idx="1">
                  <c:v>40</c:v>
                </c:pt>
                <c:pt idx="2">
                  <c:v>50</c:v>
                </c:pt>
                <c:pt idx="3">
                  <c:v>60</c:v>
                </c:pt>
                <c:pt idx="4">
                  <c:v>70</c:v>
                </c:pt>
                <c:pt idx="5">
                  <c:v>80</c:v>
                </c:pt>
                <c:pt idx="6">
                  <c:v>90</c:v>
                </c:pt>
                <c:pt idx="7">
                  <c:v>100</c:v>
                </c:pt>
                <c:pt idx="8">
                  <c:v>110</c:v>
                </c:pt>
                <c:pt idx="9">
                  <c:v>120</c:v>
                </c:pt>
                <c:pt idx="10">
                  <c:v>130</c:v>
                </c:pt>
                <c:pt idx="11">
                  <c:v>140</c:v>
                </c:pt>
              </c:numCache>
            </c:numRef>
          </c:xVal>
          <c:yVal>
            <c:numRef>
              <c:f>ÜberKopf!$L$18:$L$29</c:f>
              <c:numCache>
                <c:formatCode>General</c:formatCode>
                <c:ptCount val="12"/>
                <c:pt idx="0">
                  <c:v>0</c:v>
                </c:pt>
                <c:pt idx="1">
                  <c:v>0.13000000000010914</c:v>
                </c:pt>
                <c:pt idx="2">
                  <c:v>0.23000000000001819</c:v>
                </c:pt>
                <c:pt idx="3">
                  <c:v>0.30999999999994543</c:v>
                </c:pt>
                <c:pt idx="4">
                  <c:v>0.31999999999993634</c:v>
                </c:pt>
                <c:pt idx="5">
                  <c:v>0.36000000000012733</c:v>
                </c:pt>
                <c:pt idx="6">
                  <c:v>0.42000000000007276</c:v>
                </c:pt>
                <c:pt idx="7">
                  <c:v>0.44000000000005457</c:v>
                </c:pt>
                <c:pt idx="8">
                  <c:v>0.47000000000002728</c:v>
                </c:pt>
                <c:pt idx="9">
                  <c:v>0.5</c:v>
                </c:pt>
                <c:pt idx="10">
                  <c:v>0.51999999999998181</c:v>
                </c:pt>
              </c:numCache>
            </c:numRef>
          </c:yVal>
          <c:smooth val="0"/>
          <c:extLst>
            <c:ext xmlns:c16="http://schemas.microsoft.com/office/drawing/2014/chart" uri="{C3380CC4-5D6E-409C-BE32-E72D297353CC}">
              <c16:uniqueId val="{00000002-1BBE-4DEF-A1DD-6AF08BF2D5F1}"/>
            </c:ext>
          </c:extLst>
        </c:ser>
        <c:ser>
          <c:idx val="3"/>
          <c:order val="3"/>
          <c:tx>
            <c:strRef>
              <c:f>ÜberKopf!$M$17</c:f>
              <c:strCache>
                <c:ptCount val="1"/>
              </c:strCache>
            </c:strRef>
          </c:tx>
          <c:spPr>
            <a:ln w="19050" cap="rnd">
              <a:solidFill>
                <a:schemeClr val="accent1">
                  <a:tint val="70000"/>
                </a:schemeClr>
              </a:solidFill>
              <a:round/>
            </a:ln>
            <a:effectLst/>
          </c:spPr>
          <c:marker>
            <c:symbol val="circle"/>
            <c:size val="5"/>
            <c:spPr>
              <a:solidFill>
                <a:schemeClr val="accent1">
                  <a:tint val="69000"/>
                </a:schemeClr>
              </a:solidFill>
              <a:ln w="9525">
                <a:solidFill>
                  <a:schemeClr val="accent1">
                    <a:tint val="69000"/>
                  </a:schemeClr>
                </a:solidFill>
              </a:ln>
              <a:effectLst/>
            </c:spPr>
          </c:marker>
          <c:xVal>
            <c:numRef>
              <c:f>ÜberKopf!$G$18:$G$29</c:f>
              <c:numCache>
                <c:formatCode>General</c:formatCode>
                <c:ptCount val="12"/>
                <c:pt idx="0">
                  <c:v>30</c:v>
                </c:pt>
                <c:pt idx="1">
                  <c:v>40</c:v>
                </c:pt>
                <c:pt idx="2">
                  <c:v>50</c:v>
                </c:pt>
                <c:pt idx="3">
                  <c:v>60</c:v>
                </c:pt>
                <c:pt idx="4">
                  <c:v>70</c:v>
                </c:pt>
                <c:pt idx="5">
                  <c:v>80</c:v>
                </c:pt>
                <c:pt idx="6">
                  <c:v>90</c:v>
                </c:pt>
                <c:pt idx="7">
                  <c:v>100</c:v>
                </c:pt>
                <c:pt idx="8">
                  <c:v>110</c:v>
                </c:pt>
                <c:pt idx="9">
                  <c:v>120</c:v>
                </c:pt>
                <c:pt idx="10">
                  <c:v>130</c:v>
                </c:pt>
                <c:pt idx="11">
                  <c:v>140</c:v>
                </c:pt>
              </c:numCache>
            </c:numRef>
          </c:xVal>
          <c:yVal>
            <c:numRef>
              <c:f>ÜberKopf!$M$18:$M$29</c:f>
              <c:numCache>
                <c:formatCode>General</c:formatCode>
                <c:ptCount val="12"/>
                <c:pt idx="0">
                  <c:v>0</c:v>
                </c:pt>
                <c:pt idx="1">
                  <c:v>0.52999999999997272</c:v>
                </c:pt>
                <c:pt idx="2">
                  <c:v>0.70999999999980901</c:v>
                </c:pt>
                <c:pt idx="3">
                  <c:v>0.81999999999993634</c:v>
                </c:pt>
                <c:pt idx="4">
                  <c:v>0.88999999999987267</c:v>
                </c:pt>
                <c:pt idx="5">
                  <c:v>0.95999999999980901</c:v>
                </c:pt>
                <c:pt idx="6">
                  <c:v>1</c:v>
                </c:pt>
                <c:pt idx="7">
                  <c:v>1.0599999999999454</c:v>
                </c:pt>
                <c:pt idx="8">
                  <c:v>1.0999999999999091</c:v>
                </c:pt>
                <c:pt idx="9">
                  <c:v>1.1199999999998909</c:v>
                </c:pt>
                <c:pt idx="10">
                  <c:v>1.1199999999998909</c:v>
                </c:pt>
              </c:numCache>
            </c:numRef>
          </c:yVal>
          <c:smooth val="0"/>
          <c:extLst>
            <c:ext xmlns:c16="http://schemas.microsoft.com/office/drawing/2014/chart" uri="{C3380CC4-5D6E-409C-BE32-E72D297353CC}">
              <c16:uniqueId val="{00000003-1BBE-4DEF-A1DD-6AF08BF2D5F1}"/>
            </c:ext>
          </c:extLst>
        </c:ser>
        <c:ser>
          <c:idx val="4"/>
          <c:order val="4"/>
          <c:tx>
            <c:strRef>
              <c:f>ÜberKopf!$N$17</c:f>
              <c:strCache>
                <c:ptCount val="1"/>
              </c:strCache>
            </c:strRef>
          </c:tx>
          <c:spPr>
            <a:ln w="19050" cap="rnd">
              <a:solidFill>
                <a:schemeClr val="accent1">
                  <a:tint val="80000"/>
                </a:schemeClr>
              </a:solidFill>
              <a:round/>
            </a:ln>
            <a:effectLst/>
          </c:spPr>
          <c:marker>
            <c:symbol val="circle"/>
            <c:size val="5"/>
            <c:spPr>
              <a:solidFill>
                <a:schemeClr val="accent1">
                  <a:tint val="81000"/>
                </a:schemeClr>
              </a:solidFill>
              <a:ln w="9525">
                <a:solidFill>
                  <a:schemeClr val="accent1">
                    <a:tint val="81000"/>
                  </a:schemeClr>
                </a:solidFill>
              </a:ln>
              <a:effectLst/>
            </c:spPr>
          </c:marker>
          <c:xVal>
            <c:numRef>
              <c:f>ÜberKopf!$G$18:$G$29</c:f>
              <c:numCache>
                <c:formatCode>General</c:formatCode>
                <c:ptCount val="12"/>
                <c:pt idx="0">
                  <c:v>30</c:v>
                </c:pt>
                <c:pt idx="1">
                  <c:v>40</c:v>
                </c:pt>
                <c:pt idx="2">
                  <c:v>50</c:v>
                </c:pt>
                <c:pt idx="3">
                  <c:v>60</c:v>
                </c:pt>
                <c:pt idx="4">
                  <c:v>70</c:v>
                </c:pt>
                <c:pt idx="5">
                  <c:v>80</c:v>
                </c:pt>
                <c:pt idx="6">
                  <c:v>90</c:v>
                </c:pt>
                <c:pt idx="7">
                  <c:v>100</c:v>
                </c:pt>
                <c:pt idx="8">
                  <c:v>110</c:v>
                </c:pt>
                <c:pt idx="9">
                  <c:v>120</c:v>
                </c:pt>
                <c:pt idx="10">
                  <c:v>130</c:v>
                </c:pt>
                <c:pt idx="11">
                  <c:v>140</c:v>
                </c:pt>
              </c:numCache>
            </c:numRef>
          </c:xVal>
          <c:yVal>
            <c:numRef>
              <c:f>ÜberKopf!$N$18:$N$29</c:f>
              <c:numCache>
                <c:formatCode>General</c:formatCode>
                <c:ptCount val="12"/>
                <c:pt idx="0">
                  <c:v>0</c:v>
                </c:pt>
                <c:pt idx="1">
                  <c:v>0.10999999999989996</c:v>
                </c:pt>
                <c:pt idx="2">
                  <c:v>0.37999999999988177</c:v>
                </c:pt>
                <c:pt idx="3">
                  <c:v>0.49000000000000909</c:v>
                </c:pt>
                <c:pt idx="4">
                  <c:v>0.58999999999991815</c:v>
                </c:pt>
                <c:pt idx="5">
                  <c:v>0.65000000000009095</c:v>
                </c:pt>
                <c:pt idx="6">
                  <c:v>0.68000000000006366</c:v>
                </c:pt>
                <c:pt idx="7">
                  <c:v>0.71000000000003638</c:v>
                </c:pt>
                <c:pt idx="8">
                  <c:v>0.72000000000002728</c:v>
                </c:pt>
                <c:pt idx="9">
                  <c:v>0.75999999999999091</c:v>
                </c:pt>
                <c:pt idx="10">
                  <c:v>0.77999999999997272</c:v>
                </c:pt>
              </c:numCache>
            </c:numRef>
          </c:yVal>
          <c:smooth val="0"/>
          <c:extLst>
            <c:ext xmlns:c16="http://schemas.microsoft.com/office/drawing/2014/chart" uri="{C3380CC4-5D6E-409C-BE32-E72D297353CC}">
              <c16:uniqueId val="{00000004-1BBE-4DEF-A1DD-6AF08BF2D5F1}"/>
            </c:ext>
          </c:extLst>
        </c:ser>
        <c:ser>
          <c:idx val="5"/>
          <c:order val="5"/>
          <c:tx>
            <c:strRef>
              <c:f>ÜberKopf!$O$17</c:f>
              <c:strCache>
                <c:ptCount val="1"/>
              </c:strCache>
            </c:strRef>
          </c:tx>
          <c:spPr>
            <a:ln w="19050" cap="rnd">
              <a:solidFill>
                <a:schemeClr val="accent1">
                  <a:tint val="90000"/>
                </a:schemeClr>
              </a:solidFill>
              <a:round/>
            </a:ln>
            <a:effectLst/>
          </c:spPr>
          <c:marker>
            <c:symbol val="circle"/>
            <c:size val="5"/>
            <c:spPr>
              <a:solidFill>
                <a:schemeClr val="accent1">
                  <a:tint val="94000"/>
                </a:schemeClr>
              </a:solidFill>
              <a:ln w="9525">
                <a:solidFill>
                  <a:schemeClr val="accent1">
                    <a:tint val="94000"/>
                  </a:schemeClr>
                </a:solidFill>
              </a:ln>
              <a:effectLst/>
            </c:spPr>
          </c:marker>
          <c:xVal>
            <c:numRef>
              <c:f>ÜberKopf!$G$18:$G$29</c:f>
              <c:numCache>
                <c:formatCode>General</c:formatCode>
                <c:ptCount val="12"/>
                <c:pt idx="0">
                  <c:v>30</c:v>
                </c:pt>
                <c:pt idx="1">
                  <c:v>40</c:v>
                </c:pt>
                <c:pt idx="2">
                  <c:v>50</c:v>
                </c:pt>
                <c:pt idx="3">
                  <c:v>60</c:v>
                </c:pt>
                <c:pt idx="4">
                  <c:v>70</c:v>
                </c:pt>
                <c:pt idx="5">
                  <c:v>80</c:v>
                </c:pt>
                <c:pt idx="6">
                  <c:v>90</c:v>
                </c:pt>
                <c:pt idx="7">
                  <c:v>100</c:v>
                </c:pt>
                <c:pt idx="8">
                  <c:v>110</c:v>
                </c:pt>
                <c:pt idx="9">
                  <c:v>120</c:v>
                </c:pt>
                <c:pt idx="10">
                  <c:v>130</c:v>
                </c:pt>
                <c:pt idx="11">
                  <c:v>140</c:v>
                </c:pt>
              </c:numCache>
            </c:numRef>
          </c:xVal>
          <c:yVal>
            <c:numRef>
              <c:f>ÜberKopf!$O$18:$O$29</c:f>
              <c:numCache>
                <c:formatCode>General</c:formatCode>
                <c:ptCount val="12"/>
                <c:pt idx="0">
                  <c:v>0</c:v>
                </c:pt>
                <c:pt idx="1">
                  <c:v>0.25</c:v>
                </c:pt>
                <c:pt idx="2">
                  <c:v>0.40999999999985448</c:v>
                </c:pt>
                <c:pt idx="3">
                  <c:v>0.49000000000000909</c:v>
                </c:pt>
                <c:pt idx="4">
                  <c:v>0.56999999999993634</c:v>
                </c:pt>
                <c:pt idx="5">
                  <c:v>0.63999999999987267</c:v>
                </c:pt>
                <c:pt idx="6">
                  <c:v>0.64999999999986358</c:v>
                </c:pt>
                <c:pt idx="7">
                  <c:v>0.67999999999983629</c:v>
                </c:pt>
                <c:pt idx="8">
                  <c:v>0.67999999999983629</c:v>
                </c:pt>
                <c:pt idx="9">
                  <c:v>0.71000000000003638</c:v>
                </c:pt>
                <c:pt idx="10">
                  <c:v>0.73000000000001819</c:v>
                </c:pt>
              </c:numCache>
            </c:numRef>
          </c:yVal>
          <c:smooth val="0"/>
          <c:extLst>
            <c:ext xmlns:c16="http://schemas.microsoft.com/office/drawing/2014/chart" uri="{C3380CC4-5D6E-409C-BE32-E72D297353CC}">
              <c16:uniqueId val="{00000005-1BBE-4DEF-A1DD-6AF08BF2D5F1}"/>
            </c:ext>
          </c:extLst>
        </c:ser>
        <c:ser>
          <c:idx val="6"/>
          <c:order val="6"/>
          <c:tx>
            <c:strRef>
              <c:f>ÜberKopf!$P$17</c:f>
              <c:strCache>
                <c:ptCount val="1"/>
              </c:strCache>
            </c:strRef>
          </c:tx>
          <c:spPr>
            <a:ln w="19050" cap="rnd">
              <a:solidFill>
                <a:schemeClr val="accent1"/>
              </a:solidFill>
              <a:round/>
            </a:ln>
            <a:effectLst/>
          </c:spPr>
          <c:marker>
            <c:symbol val="circle"/>
            <c:size val="5"/>
            <c:spPr>
              <a:solidFill>
                <a:schemeClr val="accent1">
                  <a:shade val="93000"/>
                </a:schemeClr>
              </a:solidFill>
              <a:ln w="9525">
                <a:solidFill>
                  <a:schemeClr val="accent1">
                    <a:shade val="93000"/>
                  </a:schemeClr>
                </a:solidFill>
              </a:ln>
              <a:effectLst/>
            </c:spPr>
          </c:marker>
          <c:xVal>
            <c:numRef>
              <c:f>ÜberKopf!$G$18:$G$29</c:f>
              <c:numCache>
                <c:formatCode>General</c:formatCode>
                <c:ptCount val="12"/>
                <c:pt idx="0">
                  <c:v>30</c:v>
                </c:pt>
                <c:pt idx="1">
                  <c:v>40</c:v>
                </c:pt>
                <c:pt idx="2">
                  <c:v>50</c:v>
                </c:pt>
                <c:pt idx="3">
                  <c:v>60</c:v>
                </c:pt>
                <c:pt idx="4">
                  <c:v>70</c:v>
                </c:pt>
                <c:pt idx="5">
                  <c:v>80</c:v>
                </c:pt>
                <c:pt idx="6">
                  <c:v>90</c:v>
                </c:pt>
                <c:pt idx="7">
                  <c:v>100</c:v>
                </c:pt>
                <c:pt idx="8">
                  <c:v>110</c:v>
                </c:pt>
                <c:pt idx="9">
                  <c:v>120</c:v>
                </c:pt>
                <c:pt idx="10">
                  <c:v>130</c:v>
                </c:pt>
                <c:pt idx="11">
                  <c:v>140</c:v>
                </c:pt>
              </c:numCache>
            </c:numRef>
          </c:xVal>
          <c:yVal>
            <c:numRef>
              <c:f>ÜberKopf!$P$18:$P$29</c:f>
              <c:numCache>
                <c:formatCode>General</c:formatCode>
                <c:ptCount val="12"/>
                <c:pt idx="0">
                  <c:v>0</c:v>
                </c:pt>
                <c:pt idx="1">
                  <c:v>0.46000000000003638</c:v>
                </c:pt>
                <c:pt idx="2">
                  <c:v>0.64000000000010004</c:v>
                </c:pt>
                <c:pt idx="3">
                  <c:v>0.77000000000020918</c:v>
                </c:pt>
                <c:pt idx="4">
                  <c:v>0.84000000000014552</c:v>
                </c:pt>
                <c:pt idx="5">
                  <c:v>0.92000000000007276</c:v>
                </c:pt>
                <c:pt idx="6">
                  <c:v>0.96000000000003638</c:v>
                </c:pt>
                <c:pt idx="7">
                  <c:v>1.0100000000002183</c:v>
                </c:pt>
                <c:pt idx="8">
                  <c:v>1.040000000000191</c:v>
                </c:pt>
                <c:pt idx="9">
                  <c:v>1.0800000000001546</c:v>
                </c:pt>
                <c:pt idx="10">
                  <c:v>1.1000000000001364</c:v>
                </c:pt>
              </c:numCache>
            </c:numRef>
          </c:yVal>
          <c:smooth val="0"/>
          <c:extLst>
            <c:ext xmlns:c16="http://schemas.microsoft.com/office/drawing/2014/chart" uri="{C3380CC4-5D6E-409C-BE32-E72D297353CC}">
              <c16:uniqueId val="{00000006-1BBE-4DEF-A1DD-6AF08BF2D5F1}"/>
            </c:ext>
          </c:extLst>
        </c:ser>
        <c:ser>
          <c:idx val="7"/>
          <c:order val="7"/>
          <c:tx>
            <c:strRef>
              <c:f>ÜberKopf!$Q$17</c:f>
              <c:strCache>
                <c:ptCount val="1"/>
              </c:strCache>
            </c:strRef>
          </c:tx>
          <c:spPr>
            <a:ln w="19050" cap="rnd">
              <a:solidFill>
                <a:schemeClr val="accent1">
                  <a:shade val="90000"/>
                </a:schemeClr>
              </a:solidFill>
              <a:round/>
            </a:ln>
            <a:effectLst/>
          </c:spPr>
          <c:marker>
            <c:symbol val="circle"/>
            <c:size val="5"/>
            <c:spPr>
              <a:solidFill>
                <a:schemeClr val="accent1">
                  <a:shade val="80000"/>
                </a:schemeClr>
              </a:solidFill>
              <a:ln w="9525">
                <a:solidFill>
                  <a:schemeClr val="accent1">
                    <a:shade val="80000"/>
                  </a:schemeClr>
                </a:solidFill>
              </a:ln>
              <a:effectLst/>
            </c:spPr>
          </c:marker>
          <c:xVal>
            <c:numRef>
              <c:f>ÜberKopf!$G$18:$G$29</c:f>
              <c:numCache>
                <c:formatCode>General</c:formatCode>
                <c:ptCount val="12"/>
                <c:pt idx="0">
                  <c:v>30</c:v>
                </c:pt>
                <c:pt idx="1">
                  <c:v>40</c:v>
                </c:pt>
                <c:pt idx="2">
                  <c:v>50</c:v>
                </c:pt>
                <c:pt idx="3">
                  <c:v>60</c:v>
                </c:pt>
                <c:pt idx="4">
                  <c:v>70</c:v>
                </c:pt>
                <c:pt idx="5">
                  <c:v>80</c:v>
                </c:pt>
                <c:pt idx="6">
                  <c:v>90</c:v>
                </c:pt>
                <c:pt idx="7">
                  <c:v>100</c:v>
                </c:pt>
                <c:pt idx="8">
                  <c:v>110</c:v>
                </c:pt>
                <c:pt idx="9">
                  <c:v>120</c:v>
                </c:pt>
                <c:pt idx="10">
                  <c:v>130</c:v>
                </c:pt>
                <c:pt idx="11">
                  <c:v>140</c:v>
                </c:pt>
              </c:numCache>
            </c:numRef>
          </c:xVal>
          <c:yVal>
            <c:numRef>
              <c:f>ÜberKopf!$Q$18:$Q$29</c:f>
              <c:numCache>
                <c:formatCode>General</c:formatCode>
                <c:ptCount val="12"/>
                <c:pt idx="0">
                  <c:v>0</c:v>
                </c:pt>
                <c:pt idx="1">
                  <c:v>0.27999999999997272</c:v>
                </c:pt>
                <c:pt idx="2">
                  <c:v>0.42999999999983629</c:v>
                </c:pt>
                <c:pt idx="3">
                  <c:v>0.48000000000001819</c:v>
                </c:pt>
                <c:pt idx="4">
                  <c:v>0.54999999999995453</c:v>
                </c:pt>
                <c:pt idx="5">
                  <c:v>0.56999999999993634</c:v>
                </c:pt>
                <c:pt idx="6">
                  <c:v>0.61999999999989086</c:v>
                </c:pt>
                <c:pt idx="7">
                  <c:v>0.65999999999985448</c:v>
                </c:pt>
                <c:pt idx="8">
                  <c:v>0.66999999999984539</c:v>
                </c:pt>
                <c:pt idx="9">
                  <c:v>0.6899999999998272</c:v>
                </c:pt>
                <c:pt idx="10">
                  <c:v>0.73000000000001819</c:v>
                </c:pt>
              </c:numCache>
            </c:numRef>
          </c:yVal>
          <c:smooth val="0"/>
          <c:extLst>
            <c:ext xmlns:c16="http://schemas.microsoft.com/office/drawing/2014/chart" uri="{C3380CC4-5D6E-409C-BE32-E72D297353CC}">
              <c16:uniqueId val="{00000007-1BBE-4DEF-A1DD-6AF08BF2D5F1}"/>
            </c:ext>
          </c:extLst>
        </c:ser>
        <c:ser>
          <c:idx val="8"/>
          <c:order val="8"/>
          <c:tx>
            <c:strRef>
              <c:f>ÜberKopf!$R$17</c:f>
              <c:strCache>
                <c:ptCount val="1"/>
              </c:strCache>
            </c:strRef>
          </c:tx>
          <c:spPr>
            <a:ln w="19050" cap="rnd">
              <a:solidFill>
                <a:schemeClr val="accent1">
                  <a:shade val="80000"/>
                </a:schemeClr>
              </a:solidFill>
              <a:round/>
            </a:ln>
            <a:effectLst/>
          </c:spPr>
          <c:marker>
            <c:symbol val="circle"/>
            <c:size val="5"/>
            <c:spPr>
              <a:solidFill>
                <a:schemeClr val="accent1">
                  <a:shade val="68000"/>
                </a:schemeClr>
              </a:solidFill>
              <a:ln w="9525">
                <a:solidFill>
                  <a:schemeClr val="accent1">
                    <a:shade val="68000"/>
                  </a:schemeClr>
                </a:solidFill>
              </a:ln>
              <a:effectLst/>
            </c:spPr>
          </c:marker>
          <c:xVal>
            <c:numRef>
              <c:f>ÜberKopf!$G$18:$G$29</c:f>
              <c:numCache>
                <c:formatCode>General</c:formatCode>
                <c:ptCount val="12"/>
                <c:pt idx="0">
                  <c:v>30</c:v>
                </c:pt>
                <c:pt idx="1">
                  <c:v>40</c:v>
                </c:pt>
                <c:pt idx="2">
                  <c:v>50</c:v>
                </c:pt>
                <c:pt idx="3">
                  <c:v>60</c:v>
                </c:pt>
                <c:pt idx="4">
                  <c:v>70</c:v>
                </c:pt>
                <c:pt idx="5">
                  <c:v>80</c:v>
                </c:pt>
                <c:pt idx="6">
                  <c:v>90</c:v>
                </c:pt>
                <c:pt idx="7">
                  <c:v>100</c:v>
                </c:pt>
                <c:pt idx="8">
                  <c:v>110</c:v>
                </c:pt>
                <c:pt idx="9">
                  <c:v>120</c:v>
                </c:pt>
                <c:pt idx="10">
                  <c:v>130</c:v>
                </c:pt>
                <c:pt idx="11">
                  <c:v>140</c:v>
                </c:pt>
              </c:numCache>
            </c:numRef>
          </c:xVal>
          <c:yVal>
            <c:numRef>
              <c:f>ÜberKopf!$R$18:$R$29</c:f>
              <c:numCache>
                <c:formatCode>General</c:formatCode>
                <c:ptCount val="12"/>
                <c:pt idx="0">
                  <c:v>0</c:v>
                </c:pt>
                <c:pt idx="1">
                  <c:v>0.36999999999989086</c:v>
                </c:pt>
                <c:pt idx="2">
                  <c:v>0.55999999999994543</c:v>
                </c:pt>
                <c:pt idx="3">
                  <c:v>0.64999999999986358</c:v>
                </c:pt>
                <c:pt idx="4">
                  <c:v>0.74000000000000909</c:v>
                </c:pt>
                <c:pt idx="5">
                  <c:v>0.75999999999999091</c:v>
                </c:pt>
                <c:pt idx="6">
                  <c:v>0.81999999999993634</c:v>
                </c:pt>
                <c:pt idx="7">
                  <c:v>0.84999999999990905</c:v>
                </c:pt>
                <c:pt idx="8">
                  <c:v>0.84999999999990905</c:v>
                </c:pt>
                <c:pt idx="9">
                  <c:v>0.90999999999985448</c:v>
                </c:pt>
                <c:pt idx="10">
                  <c:v>0.9399999999998272</c:v>
                </c:pt>
              </c:numCache>
            </c:numRef>
          </c:yVal>
          <c:smooth val="0"/>
          <c:extLst>
            <c:ext xmlns:c16="http://schemas.microsoft.com/office/drawing/2014/chart" uri="{C3380CC4-5D6E-409C-BE32-E72D297353CC}">
              <c16:uniqueId val="{00000008-1BBE-4DEF-A1DD-6AF08BF2D5F1}"/>
            </c:ext>
          </c:extLst>
        </c:ser>
        <c:ser>
          <c:idx val="9"/>
          <c:order val="9"/>
          <c:tx>
            <c:strRef>
              <c:f>ÜberKopf!$S$17</c:f>
              <c:strCache>
                <c:ptCount val="1"/>
              </c:strCache>
            </c:strRef>
          </c:tx>
          <c:spPr>
            <a:ln w="19050" cap="rnd">
              <a:solidFill>
                <a:schemeClr val="accent1"/>
              </a:solidFill>
              <a:round/>
            </a:ln>
            <a:effectLst/>
          </c:spPr>
          <c:marker>
            <c:symbol val="circle"/>
            <c:size val="5"/>
            <c:spPr>
              <a:solidFill>
                <a:schemeClr val="accent1">
                  <a:shade val="55000"/>
                </a:schemeClr>
              </a:solidFill>
              <a:ln w="9525">
                <a:solidFill>
                  <a:schemeClr val="accent1"/>
                </a:solidFill>
              </a:ln>
              <a:effectLst/>
            </c:spPr>
          </c:marker>
          <c:xVal>
            <c:numRef>
              <c:f>ÜberKopf!$G$18:$G$29</c:f>
              <c:numCache>
                <c:formatCode>General</c:formatCode>
                <c:ptCount val="12"/>
                <c:pt idx="0">
                  <c:v>30</c:v>
                </c:pt>
                <c:pt idx="1">
                  <c:v>40</c:v>
                </c:pt>
                <c:pt idx="2">
                  <c:v>50</c:v>
                </c:pt>
                <c:pt idx="3">
                  <c:v>60</c:v>
                </c:pt>
                <c:pt idx="4">
                  <c:v>70</c:v>
                </c:pt>
                <c:pt idx="5">
                  <c:v>80</c:v>
                </c:pt>
                <c:pt idx="6">
                  <c:v>90</c:v>
                </c:pt>
                <c:pt idx="7">
                  <c:v>100</c:v>
                </c:pt>
                <c:pt idx="8">
                  <c:v>110</c:v>
                </c:pt>
                <c:pt idx="9">
                  <c:v>120</c:v>
                </c:pt>
                <c:pt idx="10">
                  <c:v>130</c:v>
                </c:pt>
                <c:pt idx="11">
                  <c:v>140</c:v>
                </c:pt>
              </c:numCache>
            </c:numRef>
          </c:xVal>
          <c:yVal>
            <c:numRef>
              <c:f>ÜberKopf!$S$18:$S$29</c:f>
              <c:numCache>
                <c:formatCode>General</c:formatCode>
                <c:ptCount val="12"/>
                <c:pt idx="0">
                  <c:v>0</c:v>
                </c:pt>
                <c:pt idx="1">
                  <c:v>0.33999999999991815</c:v>
                </c:pt>
                <c:pt idx="2">
                  <c:v>0.53999999999996362</c:v>
                </c:pt>
                <c:pt idx="3">
                  <c:v>0.67999999999983629</c:v>
                </c:pt>
                <c:pt idx="4">
                  <c:v>0.75</c:v>
                </c:pt>
                <c:pt idx="5">
                  <c:v>0.81999999999993634</c:v>
                </c:pt>
                <c:pt idx="6">
                  <c:v>0.88999999999987267</c:v>
                </c:pt>
                <c:pt idx="7">
                  <c:v>0.91999999999984539</c:v>
                </c:pt>
                <c:pt idx="8">
                  <c:v>0.94000000000005457</c:v>
                </c:pt>
                <c:pt idx="9">
                  <c:v>0.97000000000002728</c:v>
                </c:pt>
                <c:pt idx="10">
                  <c:v>0.99000000000000909</c:v>
                </c:pt>
                <c:pt idx="11">
                  <c:v>1.0099999999999909</c:v>
                </c:pt>
              </c:numCache>
            </c:numRef>
          </c:yVal>
          <c:smooth val="0"/>
          <c:extLst>
            <c:ext xmlns:c16="http://schemas.microsoft.com/office/drawing/2014/chart" uri="{C3380CC4-5D6E-409C-BE32-E72D297353CC}">
              <c16:uniqueId val="{00000009-1BBE-4DEF-A1DD-6AF08BF2D5F1}"/>
            </c:ext>
          </c:extLst>
        </c:ser>
        <c:ser>
          <c:idx val="10"/>
          <c:order val="10"/>
          <c:tx>
            <c:strRef>
              <c:f>ÜberKopf!$T$16</c:f>
              <c:strCache>
                <c:ptCount val="1"/>
                <c:pt idx="0">
                  <c:v>Mittelwert Druckdifferenz</c:v>
                </c:pt>
              </c:strCache>
            </c:strRef>
          </c:tx>
          <c:spPr>
            <a:ln w="19050" cap="rnd">
              <a:solidFill>
                <a:srgbClr val="FF0000"/>
              </a:solidFill>
              <a:round/>
            </a:ln>
            <a:effectLst/>
          </c:spPr>
          <c:marker>
            <c:symbol val="none"/>
          </c:marker>
          <c:xVal>
            <c:numRef>
              <c:f>ÜberKopf!$G$18:$G$29</c:f>
              <c:numCache>
                <c:formatCode>General</c:formatCode>
                <c:ptCount val="12"/>
                <c:pt idx="0">
                  <c:v>30</c:v>
                </c:pt>
                <c:pt idx="1">
                  <c:v>40</c:v>
                </c:pt>
                <c:pt idx="2">
                  <c:v>50</c:v>
                </c:pt>
                <c:pt idx="3">
                  <c:v>60</c:v>
                </c:pt>
                <c:pt idx="4">
                  <c:v>70</c:v>
                </c:pt>
                <c:pt idx="5">
                  <c:v>80</c:v>
                </c:pt>
                <c:pt idx="6">
                  <c:v>90</c:v>
                </c:pt>
                <c:pt idx="7">
                  <c:v>100</c:v>
                </c:pt>
                <c:pt idx="8">
                  <c:v>110</c:v>
                </c:pt>
                <c:pt idx="9">
                  <c:v>120</c:v>
                </c:pt>
                <c:pt idx="10">
                  <c:v>130</c:v>
                </c:pt>
                <c:pt idx="11">
                  <c:v>140</c:v>
                </c:pt>
              </c:numCache>
            </c:numRef>
          </c:xVal>
          <c:yVal>
            <c:numRef>
              <c:f>ÜberKopf!$T$18:$T$29</c:f>
              <c:numCache>
                <c:formatCode>0.00</c:formatCode>
                <c:ptCount val="12"/>
                <c:pt idx="0">
                  <c:v>0</c:v>
                </c:pt>
                <c:pt idx="1">
                  <c:v>0.32333333333331715</c:v>
                </c:pt>
                <c:pt idx="2">
                  <c:v>0.49888888888881411</c:v>
                </c:pt>
                <c:pt idx="3">
                  <c:v>0.59999999999998488</c:v>
                </c:pt>
                <c:pt idx="4">
                  <c:v>0.66777777777775149</c:v>
                </c:pt>
                <c:pt idx="5">
                  <c:v>0.72222222222219701</c:v>
                </c:pt>
                <c:pt idx="6">
                  <c:v>0.76777777777776157</c:v>
                </c:pt>
                <c:pt idx="7">
                  <c:v>0.80222222222219997</c:v>
                </c:pt>
                <c:pt idx="8">
                  <c:v>0.82333333333331715</c:v>
                </c:pt>
                <c:pt idx="9">
                  <c:v>0.85444444444442524</c:v>
                </c:pt>
                <c:pt idx="10">
                  <c:v>0.87666666666665249</c:v>
                </c:pt>
              </c:numCache>
            </c:numRef>
          </c:yVal>
          <c:smooth val="0"/>
          <c:extLst>
            <c:ext xmlns:c16="http://schemas.microsoft.com/office/drawing/2014/chart" uri="{C3380CC4-5D6E-409C-BE32-E72D297353CC}">
              <c16:uniqueId val="{0000000A-1BBE-4DEF-A1DD-6AF08BF2D5F1}"/>
            </c:ext>
          </c:extLst>
        </c:ser>
        <c:dLbls>
          <c:showLegendKey val="0"/>
          <c:showVal val="0"/>
          <c:showCatName val="0"/>
          <c:showSerName val="0"/>
          <c:showPercent val="0"/>
          <c:showBubbleSize val="0"/>
        </c:dLbls>
        <c:axId val="389016496"/>
        <c:axId val="389022320"/>
        <c:extLst>
          <c:ext xmlns:c15="http://schemas.microsoft.com/office/drawing/2012/chart" uri="{02D57815-91ED-43cb-92C2-25804820EDAC}">
            <c15:filteredScatterSeries>
              <c15:ser>
                <c:idx val="11"/>
                <c:order val="11"/>
                <c:tx>
                  <c:strRef>
                    <c:extLst>
                      <c:ext uri="{02D57815-91ED-43cb-92C2-25804820EDAC}">
                        <c15:formulaRef>
                          <c15:sqref>ÜberKopf!$H$17</c15:sqref>
                        </c15:formulaRef>
                      </c:ext>
                    </c:extLst>
                    <c:strCache>
                      <c:ptCount val="1"/>
                      <c:pt idx="0">
                        <c:v>neue Korrektur</c:v>
                      </c:pt>
                    </c:strCache>
                  </c:strRef>
                </c:tx>
                <c:spPr>
                  <a:ln w="38100" cap="rnd">
                    <a:solidFill>
                      <a:sysClr val="windowText" lastClr="000000"/>
                    </a:solidFill>
                    <a:prstDash val="sysDash"/>
                    <a:round/>
                  </a:ln>
                  <a:effectLst/>
                </c:spPr>
                <c:marker>
                  <c:symbol val="circle"/>
                  <c:size val="5"/>
                  <c:spPr>
                    <a:solidFill>
                      <a:schemeClr val="accent1">
                        <a:shade val="50000"/>
                      </a:schemeClr>
                    </a:solidFill>
                    <a:ln w="38100">
                      <a:solidFill>
                        <a:sysClr val="windowText" lastClr="000000"/>
                      </a:solidFill>
                      <a:prstDash val="sysDash"/>
                    </a:ln>
                    <a:effectLst/>
                  </c:spPr>
                </c:marker>
                <c:xVal>
                  <c:numRef>
                    <c:extLst>
                      <c:ext uri="{02D57815-91ED-43cb-92C2-25804820EDAC}">
                        <c15:formulaRef>
                          <c15:sqref>ÜberKopf!$G$18:$G$45</c15:sqref>
                        </c15:formulaRef>
                      </c:ext>
                    </c:extLst>
                    <c:numCache>
                      <c:formatCode>General</c:formatCode>
                      <c:ptCount val="28"/>
                      <c:pt idx="0">
                        <c:v>30</c:v>
                      </c:pt>
                      <c:pt idx="1">
                        <c:v>40</c:v>
                      </c:pt>
                      <c:pt idx="2">
                        <c:v>50</c:v>
                      </c:pt>
                      <c:pt idx="3">
                        <c:v>60</c:v>
                      </c:pt>
                      <c:pt idx="4">
                        <c:v>70</c:v>
                      </c:pt>
                      <c:pt idx="5">
                        <c:v>80</c:v>
                      </c:pt>
                      <c:pt idx="6">
                        <c:v>90</c:v>
                      </c:pt>
                      <c:pt idx="7">
                        <c:v>100</c:v>
                      </c:pt>
                      <c:pt idx="8">
                        <c:v>110</c:v>
                      </c:pt>
                      <c:pt idx="9">
                        <c:v>120</c:v>
                      </c:pt>
                      <c:pt idx="10">
                        <c:v>130</c:v>
                      </c:pt>
                      <c:pt idx="11">
                        <c:v>140</c:v>
                      </c:pt>
                      <c:pt idx="12">
                        <c:v>150</c:v>
                      </c:pt>
                      <c:pt idx="13">
                        <c:v>160</c:v>
                      </c:pt>
                      <c:pt idx="14">
                        <c:v>170</c:v>
                      </c:pt>
                      <c:pt idx="15">
                        <c:v>180</c:v>
                      </c:pt>
                      <c:pt idx="16">
                        <c:v>190</c:v>
                      </c:pt>
                      <c:pt idx="17">
                        <c:v>200</c:v>
                      </c:pt>
                      <c:pt idx="18">
                        <c:v>210</c:v>
                      </c:pt>
                      <c:pt idx="19">
                        <c:v>220</c:v>
                      </c:pt>
                      <c:pt idx="20">
                        <c:v>230</c:v>
                      </c:pt>
                      <c:pt idx="21">
                        <c:v>240</c:v>
                      </c:pt>
                      <c:pt idx="22">
                        <c:v>250</c:v>
                      </c:pt>
                      <c:pt idx="23">
                        <c:v>260</c:v>
                      </c:pt>
                      <c:pt idx="24">
                        <c:v>270</c:v>
                      </c:pt>
                      <c:pt idx="25">
                        <c:v>280</c:v>
                      </c:pt>
                      <c:pt idx="26">
                        <c:v>290</c:v>
                      </c:pt>
                      <c:pt idx="27">
                        <c:v>300</c:v>
                      </c:pt>
                    </c:numCache>
                  </c:numRef>
                </c:xVal>
                <c:yVal>
                  <c:numRef>
                    <c:extLst>
                      <c:ext uri="{02D57815-91ED-43cb-92C2-25804820EDAC}">
                        <c15:formulaRef>
                          <c15:sqref>ÜberKopf!$H$18:$H$45</c15:sqref>
                        </c15:formulaRef>
                      </c:ext>
                    </c:extLst>
                    <c:numCache>
                      <c:formatCode>0.00</c:formatCode>
                      <c:ptCount val="28"/>
                      <c:pt idx="0">
                        <c:v>0</c:v>
                      </c:pt>
                      <c:pt idx="1">
                        <c:v>0.29166666666666674</c:v>
                      </c:pt>
                      <c:pt idx="2">
                        <c:v>0.46666666666666667</c:v>
                      </c:pt>
                      <c:pt idx="3">
                        <c:v>0.58333333333333337</c:v>
                      </c:pt>
                      <c:pt idx="4">
                        <c:v>0.66666666666666674</c:v>
                      </c:pt>
                      <c:pt idx="5">
                        <c:v>0.72916666666666674</c:v>
                      </c:pt>
                      <c:pt idx="6">
                        <c:v>0.7777777777777779</c:v>
                      </c:pt>
                      <c:pt idx="7">
                        <c:v>0.81666666666666665</c:v>
                      </c:pt>
                      <c:pt idx="8">
                        <c:v>0.84848484848484862</c:v>
                      </c:pt>
                      <c:pt idx="9">
                        <c:v>0.875</c:v>
                      </c:pt>
                      <c:pt idx="10">
                        <c:v>0.89743589743589747</c:v>
                      </c:pt>
                      <c:pt idx="11">
                        <c:v>0.91666666666666674</c:v>
                      </c:pt>
                      <c:pt idx="12">
                        <c:v>0.93333333333333335</c:v>
                      </c:pt>
                      <c:pt idx="13">
                        <c:v>0.94791666666666674</c:v>
                      </c:pt>
                      <c:pt idx="14">
                        <c:v>0.96078431372549034</c:v>
                      </c:pt>
                      <c:pt idx="15">
                        <c:v>0.97222222222222232</c:v>
                      </c:pt>
                      <c:pt idx="16">
                        <c:v>0.98245614035087725</c:v>
                      </c:pt>
                      <c:pt idx="17">
                        <c:v>0.9916666666666667</c:v>
                      </c:pt>
                      <c:pt idx="18">
                        <c:v>1</c:v>
                      </c:pt>
                      <c:pt idx="19">
                        <c:v>1.0075757575757576</c:v>
                      </c:pt>
                      <c:pt idx="20">
                        <c:v>1.0144927536231885</c:v>
                      </c:pt>
                      <c:pt idx="21">
                        <c:v>1.0208333333333335</c:v>
                      </c:pt>
                      <c:pt idx="22">
                        <c:v>1.0266666666666668</c:v>
                      </c:pt>
                      <c:pt idx="23">
                        <c:v>1.0320512820512822</c:v>
                      </c:pt>
                      <c:pt idx="24">
                        <c:v>1.0370370370370372</c:v>
                      </c:pt>
                      <c:pt idx="25">
                        <c:v>1.0416666666666667</c:v>
                      </c:pt>
                      <c:pt idx="26">
                        <c:v>1.045977011494253</c:v>
                      </c:pt>
                      <c:pt idx="27">
                        <c:v>1.05</c:v>
                      </c:pt>
                    </c:numCache>
                  </c:numRef>
                </c:yVal>
                <c:smooth val="0"/>
                <c:extLst>
                  <c:ext xmlns:c16="http://schemas.microsoft.com/office/drawing/2014/chart" uri="{C3380CC4-5D6E-409C-BE32-E72D297353CC}">
                    <c16:uniqueId val="{0000000B-1BBE-4DEF-A1DD-6AF08BF2D5F1}"/>
                  </c:ext>
                </c:extLst>
              </c15:ser>
            </c15:filteredScatterSeries>
            <c15:filteredScatterSeries>
              <c15:ser>
                <c:idx val="12"/>
                <c:order val="12"/>
                <c:tx>
                  <c:strRef>
                    <c:extLst xmlns:c15="http://schemas.microsoft.com/office/drawing/2012/chart">
                      <c:ext xmlns:c15="http://schemas.microsoft.com/office/drawing/2012/chart" uri="{02D57815-91ED-43cb-92C2-25804820EDAC}">
                        <c15:formulaRef>
                          <c15:sqref>ÜberKopf!$I$17</c15:sqref>
                        </c15:formulaRef>
                      </c:ext>
                    </c:extLst>
                    <c:strCache>
                      <c:ptCount val="1"/>
                      <c:pt idx="0">
                        <c:v>bisherige Korrektur</c:v>
                      </c:pt>
                    </c:strCache>
                  </c:strRef>
                </c:tx>
                <c:spPr>
                  <a:ln w="19050" cap="rnd">
                    <a:solidFill>
                      <a:schemeClr val="accent2"/>
                    </a:solidFill>
                    <a:round/>
                  </a:ln>
                  <a:effectLst/>
                </c:spPr>
                <c:marker>
                  <c:symbol val="circle"/>
                  <c:size val="5"/>
                  <c:spPr>
                    <a:solidFill>
                      <a:schemeClr val="accent1">
                        <a:shade val="40000"/>
                      </a:schemeClr>
                    </a:solidFill>
                    <a:ln w="9525">
                      <a:solidFill>
                        <a:schemeClr val="accent2"/>
                      </a:solidFill>
                    </a:ln>
                    <a:effectLst/>
                  </c:spPr>
                </c:marker>
                <c:xVal>
                  <c:numRef>
                    <c:extLst xmlns:c15="http://schemas.microsoft.com/office/drawing/2012/chart">
                      <c:ext xmlns:c15="http://schemas.microsoft.com/office/drawing/2012/chart" uri="{02D57815-91ED-43cb-92C2-25804820EDAC}">
                        <c15:formulaRef>
                          <c15:sqref>ÜberKopf!$D$18:$D$45</c15:sqref>
                        </c15:formulaRef>
                      </c:ext>
                    </c:extLst>
                    <c:numCache>
                      <c:formatCode>0</c:formatCode>
                      <c:ptCount val="28"/>
                      <c:pt idx="0">
                        <c:v>30</c:v>
                      </c:pt>
                      <c:pt idx="1">
                        <c:v>40</c:v>
                      </c:pt>
                      <c:pt idx="2">
                        <c:v>50</c:v>
                      </c:pt>
                      <c:pt idx="3">
                        <c:v>60</c:v>
                      </c:pt>
                      <c:pt idx="4">
                        <c:v>70</c:v>
                      </c:pt>
                      <c:pt idx="5">
                        <c:v>80</c:v>
                      </c:pt>
                      <c:pt idx="6">
                        <c:v>90</c:v>
                      </c:pt>
                      <c:pt idx="7">
                        <c:v>100</c:v>
                      </c:pt>
                      <c:pt idx="8">
                        <c:v>110</c:v>
                      </c:pt>
                      <c:pt idx="9">
                        <c:v>120</c:v>
                      </c:pt>
                      <c:pt idx="10">
                        <c:v>130</c:v>
                      </c:pt>
                      <c:pt idx="11">
                        <c:v>140</c:v>
                      </c:pt>
                      <c:pt idx="12">
                        <c:v>150</c:v>
                      </c:pt>
                      <c:pt idx="13">
                        <c:v>160</c:v>
                      </c:pt>
                      <c:pt idx="14">
                        <c:v>170</c:v>
                      </c:pt>
                      <c:pt idx="15">
                        <c:v>180</c:v>
                      </c:pt>
                      <c:pt idx="16">
                        <c:v>190</c:v>
                      </c:pt>
                      <c:pt idx="17">
                        <c:v>200</c:v>
                      </c:pt>
                      <c:pt idx="18">
                        <c:v>210</c:v>
                      </c:pt>
                      <c:pt idx="19">
                        <c:v>220</c:v>
                      </c:pt>
                      <c:pt idx="20">
                        <c:v>230</c:v>
                      </c:pt>
                      <c:pt idx="21">
                        <c:v>240</c:v>
                      </c:pt>
                      <c:pt idx="22">
                        <c:v>250</c:v>
                      </c:pt>
                      <c:pt idx="23">
                        <c:v>260</c:v>
                      </c:pt>
                      <c:pt idx="24">
                        <c:v>270</c:v>
                      </c:pt>
                      <c:pt idx="25">
                        <c:v>280</c:v>
                      </c:pt>
                      <c:pt idx="26">
                        <c:v>290</c:v>
                      </c:pt>
                      <c:pt idx="27">
                        <c:v>300</c:v>
                      </c:pt>
                    </c:numCache>
                  </c:numRef>
                </c:xVal>
                <c:yVal>
                  <c:numRef>
                    <c:extLst xmlns:c15="http://schemas.microsoft.com/office/drawing/2012/chart">
                      <c:ext xmlns:c15="http://schemas.microsoft.com/office/drawing/2012/chart" uri="{02D57815-91ED-43cb-92C2-25804820EDAC}">
                        <c15:formulaRef>
                          <c15:sqref>ÜberKopf!$I$18:$I$45</c15:sqref>
                        </c15:formulaRef>
                      </c:ext>
                    </c:extLst>
                    <c:numCache>
                      <c:formatCode>0.00</c:formatCode>
                      <c:ptCount val="28"/>
                      <c:pt idx="0">
                        <c:v>0</c:v>
                      </c:pt>
                      <c:pt idx="1">
                        <c:v>0.32037090949685054</c:v>
                      </c:pt>
                      <c:pt idx="2">
                        <c:v>0.50291074807073188</c:v>
                      </c:pt>
                      <c:pt idx="3">
                        <c:v>0.61973303720615713</c:v>
                      </c:pt>
                      <c:pt idx="4">
                        <c:v>0.70040256038843096</c:v>
                      </c:pt>
                      <c:pt idx="5">
                        <c:v>0.75918257506924491</c:v>
                      </c:pt>
                      <c:pt idx="6">
                        <c:v>0.80376249477866069</c:v>
                      </c:pt>
                      <c:pt idx="7">
                        <c:v>0.83863765471648288</c:v>
                      </c:pt>
                      <c:pt idx="8">
                        <c:v>0.86660395157413217</c:v>
                      </c:pt>
                      <c:pt idx="9">
                        <c:v>0.88948750952267641</c:v>
                      </c:pt>
                      <c:pt idx="10">
                        <c:v>0.90852933364366983</c:v>
                      </c:pt>
                      <c:pt idx="11">
                        <c:v>0.92460095894625538</c:v>
                      </c:pt>
                      <c:pt idx="12">
                        <c:v>0.93833161455609559</c:v>
                      </c:pt>
                      <c:pt idx="13">
                        <c:v>0.950186446391724</c:v>
                      </c:pt>
                      <c:pt idx="14">
                        <c:v>0.96051639282365975</c:v>
                      </c:pt>
                      <c:pt idx="15">
                        <c:v>0.96959098349908812</c:v>
                      </c:pt>
                      <c:pt idx="16">
                        <c:v>0.97762049565404396</c:v>
                      </c:pt>
                      <c:pt idx="17">
                        <c:v>0.98477127856354474</c:v>
                      </c:pt>
                      <c:pt idx="18">
                        <c:v>0.99117657650768498</c:v>
                      </c:pt>
                      <c:pt idx="19">
                        <c:v>0.99694431630491143</c:v>
                      </c:pt>
                      <c:pt idx="20">
                        <c:v>1.0021628052315159</c:v>
                      </c:pt>
                      <c:pt idx="21">
                        <c:v>1.0069049634360738</c:v>
                      </c:pt>
                      <c:pt idx="22">
                        <c:v>1.0112315111254162</c:v>
                      </c:pt>
                      <c:pt idx="23">
                        <c:v>1.0151933987934321</c:v>
                      </c:pt>
                      <c:pt idx="24">
                        <c:v>1.0188336815596344</c:v>
                      </c:pt>
                      <c:pt idx="25">
                        <c:v>1.0221889800235571</c:v>
                      </c:pt>
                      <c:pt idx="26">
                        <c:v>1.0252906299213862</c:v>
                      </c:pt>
                      <c:pt idx="27">
                        <c:v>1.0281655950113429</c:v>
                      </c:pt>
                    </c:numCache>
                  </c:numRef>
                </c:yVal>
                <c:smooth val="0"/>
                <c:extLst xmlns:c15="http://schemas.microsoft.com/office/drawing/2012/chart">
                  <c:ext xmlns:c16="http://schemas.microsoft.com/office/drawing/2014/chart" uri="{C3380CC4-5D6E-409C-BE32-E72D297353CC}">
                    <c16:uniqueId val="{0000000C-1BBE-4DEF-A1DD-6AF08BF2D5F1}"/>
                  </c:ext>
                </c:extLst>
              </c15:ser>
            </c15:filteredScatterSeries>
          </c:ext>
        </c:extLst>
      </c:scatterChart>
      <c:valAx>
        <c:axId val="389016496"/>
        <c:scaling>
          <c:orientation val="minMax"/>
          <c:min val="20"/>
        </c:scaling>
        <c:delete val="0"/>
        <c:axPos val="b"/>
        <c:majorGridlines>
          <c:spPr>
            <a:ln w="9525" cap="flat" cmpd="sng" algn="ctr">
              <a:solidFill>
                <a:schemeClr val="tx1">
                  <a:lumMod val="15000"/>
                  <a:lumOff val="85000"/>
                </a:schemeClr>
              </a:solidFill>
              <a:round/>
            </a:ln>
            <a:effectLst/>
          </c:spPr>
        </c:majorGridlines>
        <c:title>
          <c:tx>
            <c:rich>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a:t>Runtime [s]</a:t>
                </a:r>
              </a:p>
            </c:rich>
          </c:tx>
          <c:layout/>
          <c:overlay val="0"/>
          <c:spPr>
            <a:noFill/>
            <a:ln>
              <a:noFill/>
            </a:ln>
            <a:effectLst/>
          </c:spPr>
          <c:txPr>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de-DE"/>
            </a:p>
          </c:txPr>
        </c:title>
        <c:numFmt formatCode="General" sourceLinked="1"/>
        <c:majorTickMark val="out"/>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de-DE"/>
          </a:p>
        </c:txPr>
        <c:crossAx val="389022320"/>
        <c:crossesAt val="-0.1"/>
        <c:crossBetween val="midCat"/>
      </c:valAx>
      <c:valAx>
        <c:axId val="389022320"/>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a:t>Druckdifferenz [Pa]</a:t>
                </a:r>
              </a:p>
            </c:rich>
          </c:tx>
          <c:layout/>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de-DE"/>
            </a:p>
          </c:txPr>
        </c:title>
        <c:numFmt formatCode="General" sourceLinked="1"/>
        <c:majorTickMark val="out"/>
        <c:minorTickMark val="none"/>
        <c:tickLblPos val="nextTo"/>
        <c:spPr>
          <a:noFill/>
          <a:ln w="9525" cap="flat" cmpd="sng" algn="ctr">
            <a:solidFill>
              <a:schemeClr val="tx1">
                <a:lumMod val="25000"/>
                <a:lumOff val="75000"/>
              </a:schemeClr>
            </a:solidFill>
            <a:round/>
          </a:ln>
          <a:effectLst/>
        </c:spPr>
        <c:txPr>
          <a:bodyPr rot="0" spcFirstLastPara="1" vertOverflow="ellipsis" wrap="square" anchor="ctr" anchorCtr="0"/>
          <a:lstStyle/>
          <a:p>
            <a:pPr>
              <a:defRPr sz="900" b="0" i="0" u="none" strike="noStrike" kern="1200" baseline="0">
                <a:solidFill>
                  <a:schemeClr val="tx1">
                    <a:lumMod val="65000"/>
                    <a:lumOff val="35000"/>
                  </a:schemeClr>
                </a:solidFill>
                <a:latin typeface="+mn-lt"/>
                <a:ea typeface="+mn-ea"/>
                <a:cs typeface="+mn-cs"/>
              </a:defRPr>
            </a:pPr>
            <a:endParaRPr lang="de-DE"/>
          </a:p>
        </c:txPr>
        <c:crossAx val="389016496"/>
        <c:crossesAt val="20"/>
        <c:crossBetween val="midCat"/>
      </c:valAx>
      <c:spPr>
        <a:noFill/>
        <a:ln>
          <a:noFill/>
        </a:ln>
        <a:effectLst/>
      </c:spPr>
    </c:plotArea>
    <c:legend>
      <c:legendPos val="t"/>
      <c:legendEntry>
        <c:idx val="0"/>
        <c:delete val="1"/>
      </c:legendEntry>
      <c:legendEntry>
        <c:idx val="1"/>
        <c:delete val="1"/>
      </c:legendEntry>
      <c:legendEntry>
        <c:idx val="2"/>
        <c:delete val="1"/>
      </c:legendEntry>
      <c:legendEntry>
        <c:idx val="3"/>
        <c:delete val="1"/>
      </c:legendEntry>
      <c:legendEntry>
        <c:idx val="4"/>
        <c:delete val="1"/>
      </c:legendEntry>
      <c:legendEntry>
        <c:idx val="5"/>
        <c:delete val="1"/>
      </c:legendEntry>
      <c:legendEntry>
        <c:idx val="6"/>
        <c:delete val="1"/>
      </c:legendEntry>
      <c:legendEntry>
        <c:idx val="7"/>
        <c:delete val="1"/>
      </c:legendEntry>
      <c:legendEntry>
        <c:idx val="8"/>
        <c:delete val="1"/>
      </c:legendEntry>
      <c:legendEntry>
        <c:idx val="9"/>
        <c:delete val="1"/>
      </c:legendEntry>
      <c:layout/>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de-DE"/>
        </a:p>
      </c:txPr>
    </c:legend>
    <c:plotVisOnly val="1"/>
    <c:dispBlanksAs val="gap"/>
    <c:showDLblsOverMax val="0"/>
  </c:chart>
  <c:spPr>
    <a:noFill/>
    <a:ln>
      <a:noFill/>
    </a:ln>
    <a:effectLst/>
  </c:spPr>
  <c:txPr>
    <a:bodyPr/>
    <a:lstStyle/>
    <a:p>
      <a:pPr>
        <a:defRPr/>
      </a:pPr>
      <a:endParaRPr lang="de-DE"/>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3"/>
    </mc:Choice>
    <mc:Fallback>
      <c:style val="3"/>
    </mc:Fallback>
  </mc:AlternateContent>
  <c:chart>
    <c:autoTitleDeleted val="0"/>
    <c:plotArea>
      <c:layout>
        <c:manualLayout>
          <c:layoutTarget val="inner"/>
          <c:xMode val="edge"/>
          <c:yMode val="edge"/>
          <c:x val="4.2596808657596415E-2"/>
          <c:y val="3.887539367204354E-2"/>
          <c:w val="0.9372740803517936"/>
          <c:h val="0.85836683588204155"/>
        </c:manualLayout>
      </c:layout>
      <c:scatterChart>
        <c:scatterStyle val="lineMarker"/>
        <c:varyColors val="0"/>
        <c:ser>
          <c:idx val="0"/>
          <c:order val="0"/>
          <c:tx>
            <c:strRef>
              <c:f>Stempel!$I$17</c:f>
              <c:strCache>
                <c:ptCount val="1"/>
              </c:strCache>
            </c:strRef>
          </c:tx>
          <c:spPr>
            <a:ln w="19050" cap="rnd">
              <a:solidFill>
                <a:schemeClr val="accent1">
                  <a:tint val="41000"/>
                </a:schemeClr>
              </a:solidFill>
              <a:round/>
            </a:ln>
            <a:effectLst/>
          </c:spPr>
          <c:marker>
            <c:symbol val="circle"/>
            <c:size val="5"/>
            <c:spPr>
              <a:solidFill>
                <a:schemeClr val="accent1">
                  <a:tint val="43000"/>
                </a:schemeClr>
              </a:solidFill>
              <a:ln w="9525">
                <a:solidFill>
                  <a:schemeClr val="accent1">
                    <a:tint val="43000"/>
                  </a:schemeClr>
                </a:solidFill>
              </a:ln>
              <a:effectLst/>
            </c:spPr>
          </c:marker>
          <c:xVal>
            <c:numRef>
              <c:f>Stempel!$G$18:$G$29</c:f>
              <c:numCache>
                <c:formatCode>General</c:formatCode>
                <c:ptCount val="12"/>
                <c:pt idx="0">
                  <c:v>30</c:v>
                </c:pt>
                <c:pt idx="1">
                  <c:v>40</c:v>
                </c:pt>
                <c:pt idx="2">
                  <c:v>50</c:v>
                </c:pt>
                <c:pt idx="3">
                  <c:v>60</c:v>
                </c:pt>
                <c:pt idx="4">
                  <c:v>70</c:v>
                </c:pt>
                <c:pt idx="5">
                  <c:v>80</c:v>
                </c:pt>
                <c:pt idx="6">
                  <c:v>90</c:v>
                </c:pt>
                <c:pt idx="7">
                  <c:v>100</c:v>
                </c:pt>
                <c:pt idx="8">
                  <c:v>110</c:v>
                </c:pt>
                <c:pt idx="9">
                  <c:v>120</c:v>
                </c:pt>
                <c:pt idx="10">
                  <c:v>130</c:v>
                </c:pt>
                <c:pt idx="11">
                  <c:v>140</c:v>
                </c:pt>
              </c:numCache>
            </c:numRef>
          </c:xVal>
          <c:yVal>
            <c:numRef>
              <c:f>Stempel!$I$18:$I$29</c:f>
              <c:numCache>
                <c:formatCode>General</c:formatCode>
                <c:ptCount val="12"/>
                <c:pt idx="0">
                  <c:v>0</c:v>
                </c:pt>
                <c:pt idx="1">
                  <c:v>1.7000000000052751E-2</c:v>
                </c:pt>
                <c:pt idx="2">
                  <c:v>2.1999999999934516E-2</c:v>
                </c:pt>
                <c:pt idx="3">
                  <c:v>3.7000000000034561E-2</c:v>
                </c:pt>
                <c:pt idx="4">
                  <c:v>3.2999999999901775E-2</c:v>
                </c:pt>
                <c:pt idx="5">
                  <c:v>2.0999999999958163E-2</c:v>
                </c:pt>
                <c:pt idx="6">
                  <c:v>1.7000000000052751E-2</c:v>
                </c:pt>
                <c:pt idx="7">
                  <c:v>3.3999999999878128E-2</c:v>
                </c:pt>
                <c:pt idx="8">
                  <c:v>5.1999999999907232E-2</c:v>
                </c:pt>
                <c:pt idx="9">
                  <c:v>5.999999999994543E-2</c:v>
                </c:pt>
                <c:pt idx="10">
                  <c:v>4.7000000000025466E-2</c:v>
                </c:pt>
                <c:pt idx="11">
                  <c:v>4.6000000000049113E-2</c:v>
                </c:pt>
              </c:numCache>
            </c:numRef>
          </c:yVal>
          <c:smooth val="0"/>
          <c:extLst>
            <c:ext xmlns:c16="http://schemas.microsoft.com/office/drawing/2014/chart" uri="{C3380CC4-5D6E-409C-BE32-E72D297353CC}">
              <c16:uniqueId val="{00000000-11BC-4E10-A1A8-80753085D809}"/>
            </c:ext>
          </c:extLst>
        </c:ser>
        <c:ser>
          <c:idx val="1"/>
          <c:order val="1"/>
          <c:tx>
            <c:strRef>
              <c:f>Stempel!$J$17</c:f>
              <c:strCache>
                <c:ptCount val="1"/>
              </c:strCache>
            </c:strRef>
          </c:tx>
          <c:spPr>
            <a:ln w="19050" cap="rnd">
              <a:solidFill>
                <a:schemeClr val="accent1">
                  <a:tint val="52000"/>
                </a:schemeClr>
              </a:solidFill>
              <a:round/>
            </a:ln>
            <a:effectLst/>
          </c:spPr>
          <c:marker>
            <c:symbol val="circle"/>
            <c:size val="5"/>
            <c:spPr>
              <a:solidFill>
                <a:schemeClr val="accent1">
                  <a:tint val="56000"/>
                </a:schemeClr>
              </a:solidFill>
              <a:ln w="9525">
                <a:solidFill>
                  <a:schemeClr val="accent1">
                    <a:tint val="56000"/>
                  </a:schemeClr>
                </a:solidFill>
              </a:ln>
              <a:effectLst/>
            </c:spPr>
          </c:marker>
          <c:xVal>
            <c:numRef>
              <c:f>Stempel!$G$18:$G$29</c:f>
              <c:numCache>
                <c:formatCode>General</c:formatCode>
                <c:ptCount val="12"/>
                <c:pt idx="0">
                  <c:v>30</c:v>
                </c:pt>
                <c:pt idx="1">
                  <c:v>40</c:v>
                </c:pt>
                <c:pt idx="2">
                  <c:v>50</c:v>
                </c:pt>
                <c:pt idx="3">
                  <c:v>60</c:v>
                </c:pt>
                <c:pt idx="4">
                  <c:v>70</c:v>
                </c:pt>
                <c:pt idx="5">
                  <c:v>80</c:v>
                </c:pt>
                <c:pt idx="6">
                  <c:v>90</c:v>
                </c:pt>
                <c:pt idx="7">
                  <c:v>100</c:v>
                </c:pt>
                <c:pt idx="8">
                  <c:v>110</c:v>
                </c:pt>
                <c:pt idx="9">
                  <c:v>120</c:v>
                </c:pt>
                <c:pt idx="10">
                  <c:v>130</c:v>
                </c:pt>
                <c:pt idx="11">
                  <c:v>140</c:v>
                </c:pt>
              </c:numCache>
            </c:numRef>
          </c:xVal>
          <c:yVal>
            <c:numRef>
              <c:f>Stempel!$J$18:$J$29</c:f>
              <c:numCache>
                <c:formatCode>General</c:formatCode>
                <c:ptCount val="12"/>
                <c:pt idx="0">
                  <c:v>0</c:v>
                </c:pt>
                <c:pt idx="1">
                  <c:v>9.0000000000145519E-3</c:v>
                </c:pt>
                <c:pt idx="2">
                  <c:v>1.9000000000005457E-2</c:v>
                </c:pt>
                <c:pt idx="3">
                  <c:v>-2.9999999999290594E-3</c:v>
                </c:pt>
                <c:pt idx="4">
                  <c:v>3.5000000000081855E-2</c:v>
                </c:pt>
                <c:pt idx="5">
                  <c:v>4.4000000000096406E-2</c:v>
                </c:pt>
                <c:pt idx="6">
                  <c:v>2.299999999991087E-2</c:v>
                </c:pt>
                <c:pt idx="7">
                  <c:v>3.1999999999925421E-2</c:v>
                </c:pt>
                <c:pt idx="8">
                  <c:v>3.999999999996362E-2</c:v>
                </c:pt>
                <c:pt idx="9">
                  <c:v>3.999999999996362E-2</c:v>
                </c:pt>
                <c:pt idx="10">
                  <c:v>3.8000000000010914E-2</c:v>
                </c:pt>
              </c:numCache>
            </c:numRef>
          </c:yVal>
          <c:smooth val="0"/>
          <c:extLst>
            <c:ext xmlns:c16="http://schemas.microsoft.com/office/drawing/2014/chart" uri="{C3380CC4-5D6E-409C-BE32-E72D297353CC}">
              <c16:uniqueId val="{00000001-11BC-4E10-A1A8-80753085D809}"/>
            </c:ext>
          </c:extLst>
        </c:ser>
        <c:ser>
          <c:idx val="2"/>
          <c:order val="2"/>
          <c:tx>
            <c:strRef>
              <c:f>Stempel!$K$17</c:f>
              <c:strCache>
                <c:ptCount val="1"/>
              </c:strCache>
            </c:strRef>
          </c:tx>
          <c:spPr>
            <a:ln w="19050" cap="rnd">
              <a:solidFill>
                <a:schemeClr val="accent1">
                  <a:tint val="63000"/>
                </a:schemeClr>
              </a:solidFill>
              <a:round/>
            </a:ln>
            <a:effectLst/>
          </c:spPr>
          <c:marker>
            <c:symbol val="circle"/>
            <c:size val="5"/>
            <c:spPr>
              <a:solidFill>
                <a:schemeClr val="accent1">
                  <a:tint val="69000"/>
                </a:schemeClr>
              </a:solidFill>
              <a:ln w="9525">
                <a:solidFill>
                  <a:schemeClr val="accent1">
                    <a:tint val="69000"/>
                  </a:schemeClr>
                </a:solidFill>
              </a:ln>
              <a:effectLst/>
            </c:spPr>
          </c:marker>
          <c:xVal>
            <c:numRef>
              <c:f>Stempel!$G$18:$G$29</c:f>
              <c:numCache>
                <c:formatCode>General</c:formatCode>
                <c:ptCount val="12"/>
                <c:pt idx="0">
                  <c:v>30</c:v>
                </c:pt>
                <c:pt idx="1">
                  <c:v>40</c:v>
                </c:pt>
                <c:pt idx="2">
                  <c:v>50</c:v>
                </c:pt>
                <c:pt idx="3">
                  <c:v>60</c:v>
                </c:pt>
                <c:pt idx="4">
                  <c:v>70</c:v>
                </c:pt>
                <c:pt idx="5">
                  <c:v>80</c:v>
                </c:pt>
                <c:pt idx="6">
                  <c:v>90</c:v>
                </c:pt>
                <c:pt idx="7">
                  <c:v>100</c:v>
                </c:pt>
                <c:pt idx="8">
                  <c:v>110</c:v>
                </c:pt>
                <c:pt idx="9">
                  <c:v>120</c:v>
                </c:pt>
                <c:pt idx="10">
                  <c:v>130</c:v>
                </c:pt>
                <c:pt idx="11">
                  <c:v>140</c:v>
                </c:pt>
              </c:numCache>
            </c:numRef>
          </c:xVal>
          <c:yVal>
            <c:numRef>
              <c:f>Stempel!$K$18:$K$29</c:f>
              <c:numCache>
                <c:formatCode>General</c:formatCode>
                <c:ptCount val="12"/>
                <c:pt idx="0">
                  <c:v>0</c:v>
                </c:pt>
                <c:pt idx="1">
                  <c:v>-1.1999999999943611E-2</c:v>
                </c:pt>
                <c:pt idx="2">
                  <c:v>-2.9999999999290594E-3</c:v>
                </c:pt>
                <c:pt idx="3">
                  <c:v>1.5000000000100044E-2</c:v>
                </c:pt>
                <c:pt idx="4">
                  <c:v>3.2000000000152795E-2</c:v>
                </c:pt>
                <c:pt idx="5">
                  <c:v>3.0999999999949068E-2</c:v>
                </c:pt>
                <c:pt idx="6">
                  <c:v>2.8000000000020009E-2</c:v>
                </c:pt>
                <c:pt idx="7">
                  <c:v>4.7000000000025466E-2</c:v>
                </c:pt>
                <c:pt idx="8">
                  <c:v>2.7000000000043656E-2</c:v>
                </c:pt>
                <c:pt idx="9">
                  <c:v>2.4000000000114596E-2</c:v>
                </c:pt>
                <c:pt idx="10">
                  <c:v>4.20000000001437E-2</c:v>
                </c:pt>
                <c:pt idx="11">
                  <c:v>2.200000000016189E-2</c:v>
                </c:pt>
              </c:numCache>
            </c:numRef>
          </c:yVal>
          <c:smooth val="0"/>
          <c:extLst>
            <c:ext xmlns:c16="http://schemas.microsoft.com/office/drawing/2014/chart" uri="{C3380CC4-5D6E-409C-BE32-E72D297353CC}">
              <c16:uniqueId val="{00000002-11BC-4E10-A1A8-80753085D809}"/>
            </c:ext>
          </c:extLst>
        </c:ser>
        <c:ser>
          <c:idx val="3"/>
          <c:order val="3"/>
          <c:tx>
            <c:strRef>
              <c:f>Stempel!$L$17</c:f>
              <c:strCache>
                <c:ptCount val="1"/>
              </c:strCache>
            </c:strRef>
          </c:tx>
          <c:spPr>
            <a:ln w="19050" cap="rnd">
              <a:solidFill>
                <a:schemeClr val="accent1">
                  <a:tint val="74000"/>
                </a:schemeClr>
              </a:solidFill>
              <a:round/>
            </a:ln>
            <a:effectLst/>
          </c:spPr>
          <c:marker>
            <c:symbol val="circle"/>
            <c:size val="5"/>
            <c:spPr>
              <a:solidFill>
                <a:schemeClr val="accent1">
                  <a:tint val="81000"/>
                </a:schemeClr>
              </a:solidFill>
              <a:ln w="9525">
                <a:solidFill>
                  <a:schemeClr val="accent1">
                    <a:tint val="81000"/>
                  </a:schemeClr>
                </a:solidFill>
              </a:ln>
              <a:effectLst/>
            </c:spPr>
          </c:marker>
          <c:xVal>
            <c:numRef>
              <c:f>Stempel!$G$18:$G$29</c:f>
              <c:numCache>
                <c:formatCode>General</c:formatCode>
                <c:ptCount val="12"/>
                <c:pt idx="0">
                  <c:v>30</c:v>
                </c:pt>
                <c:pt idx="1">
                  <c:v>40</c:v>
                </c:pt>
                <c:pt idx="2">
                  <c:v>50</c:v>
                </c:pt>
                <c:pt idx="3">
                  <c:v>60</c:v>
                </c:pt>
                <c:pt idx="4">
                  <c:v>70</c:v>
                </c:pt>
                <c:pt idx="5">
                  <c:v>80</c:v>
                </c:pt>
                <c:pt idx="6">
                  <c:v>90</c:v>
                </c:pt>
                <c:pt idx="7">
                  <c:v>100</c:v>
                </c:pt>
                <c:pt idx="8">
                  <c:v>110</c:v>
                </c:pt>
                <c:pt idx="9">
                  <c:v>120</c:v>
                </c:pt>
                <c:pt idx="10">
                  <c:v>130</c:v>
                </c:pt>
                <c:pt idx="11">
                  <c:v>140</c:v>
                </c:pt>
              </c:numCache>
            </c:numRef>
          </c:xVal>
          <c:yVal>
            <c:numRef>
              <c:f>Stempel!$L$18:$L$29</c:f>
              <c:numCache>
                <c:formatCode>General</c:formatCode>
                <c:ptCount val="12"/>
                <c:pt idx="0">
                  <c:v>0</c:v>
                </c:pt>
                <c:pt idx="1">
                  <c:v>1.0999999999967258E-2</c:v>
                </c:pt>
                <c:pt idx="2">
                  <c:v>2.8999999999996362E-2</c:v>
                </c:pt>
                <c:pt idx="3">
                  <c:v>3.8000000000010914E-2</c:v>
                </c:pt>
                <c:pt idx="4">
                  <c:v>5.5000000000063665E-2</c:v>
                </c:pt>
                <c:pt idx="5">
                  <c:v>3.4000000000105501E-2</c:v>
                </c:pt>
                <c:pt idx="6">
                  <c:v>5.3000000000110958E-2</c:v>
                </c:pt>
                <c:pt idx="7">
                  <c:v>0.12100000000009459</c:v>
                </c:pt>
                <c:pt idx="8">
                  <c:v>0.12000000000011823</c:v>
                </c:pt>
                <c:pt idx="9">
                  <c:v>0.12900000000013279</c:v>
                </c:pt>
                <c:pt idx="10">
                  <c:v>0.1590000000001055</c:v>
                </c:pt>
              </c:numCache>
            </c:numRef>
          </c:yVal>
          <c:smooth val="0"/>
          <c:extLst>
            <c:ext xmlns:c16="http://schemas.microsoft.com/office/drawing/2014/chart" uri="{C3380CC4-5D6E-409C-BE32-E72D297353CC}">
              <c16:uniqueId val="{00000003-11BC-4E10-A1A8-80753085D809}"/>
            </c:ext>
          </c:extLst>
        </c:ser>
        <c:ser>
          <c:idx val="4"/>
          <c:order val="4"/>
          <c:tx>
            <c:strRef>
              <c:f>Stempel!$M$17</c:f>
              <c:strCache>
                <c:ptCount val="1"/>
              </c:strCache>
            </c:strRef>
          </c:tx>
          <c:spPr>
            <a:ln w="19050" cap="rnd">
              <a:solidFill>
                <a:schemeClr val="accent1">
                  <a:tint val="84000"/>
                </a:schemeClr>
              </a:solidFill>
              <a:round/>
            </a:ln>
            <a:effectLst/>
          </c:spPr>
          <c:marker>
            <c:symbol val="circle"/>
            <c:size val="5"/>
            <c:spPr>
              <a:solidFill>
                <a:schemeClr val="accent1">
                  <a:tint val="94000"/>
                </a:schemeClr>
              </a:solidFill>
              <a:ln w="9525">
                <a:solidFill>
                  <a:schemeClr val="accent1">
                    <a:tint val="94000"/>
                  </a:schemeClr>
                </a:solidFill>
              </a:ln>
              <a:effectLst/>
            </c:spPr>
          </c:marker>
          <c:xVal>
            <c:numRef>
              <c:f>Stempel!$G$18:$G$29</c:f>
              <c:numCache>
                <c:formatCode>General</c:formatCode>
                <c:ptCount val="12"/>
                <c:pt idx="0">
                  <c:v>30</c:v>
                </c:pt>
                <c:pt idx="1">
                  <c:v>40</c:v>
                </c:pt>
                <c:pt idx="2">
                  <c:v>50</c:v>
                </c:pt>
                <c:pt idx="3">
                  <c:v>60</c:v>
                </c:pt>
                <c:pt idx="4">
                  <c:v>70</c:v>
                </c:pt>
                <c:pt idx="5">
                  <c:v>80</c:v>
                </c:pt>
                <c:pt idx="6">
                  <c:v>90</c:v>
                </c:pt>
                <c:pt idx="7">
                  <c:v>100</c:v>
                </c:pt>
                <c:pt idx="8">
                  <c:v>110</c:v>
                </c:pt>
                <c:pt idx="9">
                  <c:v>120</c:v>
                </c:pt>
                <c:pt idx="10">
                  <c:v>130</c:v>
                </c:pt>
                <c:pt idx="11">
                  <c:v>140</c:v>
                </c:pt>
              </c:numCache>
            </c:numRef>
          </c:xVal>
          <c:yVal>
            <c:numRef>
              <c:f>Stempel!$M$18:$M$29</c:f>
              <c:numCache>
                <c:formatCode>General</c:formatCode>
                <c:ptCount val="12"/>
                <c:pt idx="0">
                  <c:v>0</c:v>
                </c:pt>
                <c:pt idx="1">
                  <c:v>1.1000000000194632E-2</c:v>
                </c:pt>
                <c:pt idx="2">
                  <c:v>1.1000000000194632E-2</c:v>
                </c:pt>
                <c:pt idx="3">
                  <c:v>1.9000000000005457E-2</c:v>
                </c:pt>
                <c:pt idx="4">
                  <c:v>2.8000000000020009E-2</c:v>
                </c:pt>
                <c:pt idx="5">
                  <c:v>5.7000000000016371E-2</c:v>
                </c:pt>
                <c:pt idx="6">
                  <c:v>1.7000000000052751E-2</c:v>
                </c:pt>
                <c:pt idx="7">
                  <c:v>3.4000000000105501E-2</c:v>
                </c:pt>
                <c:pt idx="8">
                  <c:v>4.4000000000096406E-2</c:v>
                </c:pt>
                <c:pt idx="9">
                  <c:v>6.3000000000101863E-2</c:v>
                </c:pt>
                <c:pt idx="10">
                  <c:v>5.3000000000110958E-2</c:v>
                </c:pt>
                <c:pt idx="11">
                  <c:v>7.1000000000140062E-2</c:v>
                </c:pt>
              </c:numCache>
            </c:numRef>
          </c:yVal>
          <c:smooth val="0"/>
          <c:extLst>
            <c:ext xmlns:c16="http://schemas.microsoft.com/office/drawing/2014/chart" uri="{C3380CC4-5D6E-409C-BE32-E72D297353CC}">
              <c16:uniqueId val="{00000004-11BC-4E10-A1A8-80753085D809}"/>
            </c:ext>
          </c:extLst>
        </c:ser>
        <c:ser>
          <c:idx val="5"/>
          <c:order val="5"/>
          <c:tx>
            <c:strRef>
              <c:f>Stempel!$N$17</c:f>
              <c:strCache>
                <c:ptCount val="1"/>
              </c:strCache>
            </c:strRef>
          </c:tx>
          <c:spPr>
            <a:ln w="19050" cap="rnd">
              <a:solidFill>
                <a:schemeClr val="accent1">
                  <a:tint val="95000"/>
                </a:schemeClr>
              </a:solidFill>
              <a:round/>
            </a:ln>
            <a:effectLst/>
          </c:spPr>
          <c:marker>
            <c:symbol val="circle"/>
            <c:size val="5"/>
            <c:spPr>
              <a:solidFill>
                <a:schemeClr val="accent1">
                  <a:shade val="93000"/>
                </a:schemeClr>
              </a:solidFill>
              <a:ln w="9525">
                <a:solidFill>
                  <a:schemeClr val="accent1">
                    <a:shade val="93000"/>
                  </a:schemeClr>
                </a:solidFill>
              </a:ln>
              <a:effectLst/>
            </c:spPr>
          </c:marker>
          <c:xVal>
            <c:numRef>
              <c:f>Stempel!$G$18:$G$29</c:f>
              <c:numCache>
                <c:formatCode>General</c:formatCode>
                <c:ptCount val="12"/>
                <c:pt idx="0">
                  <c:v>30</c:v>
                </c:pt>
                <c:pt idx="1">
                  <c:v>40</c:v>
                </c:pt>
                <c:pt idx="2">
                  <c:v>50</c:v>
                </c:pt>
                <c:pt idx="3">
                  <c:v>60</c:v>
                </c:pt>
                <c:pt idx="4">
                  <c:v>70</c:v>
                </c:pt>
                <c:pt idx="5">
                  <c:v>80</c:v>
                </c:pt>
                <c:pt idx="6">
                  <c:v>90</c:v>
                </c:pt>
                <c:pt idx="7">
                  <c:v>100</c:v>
                </c:pt>
                <c:pt idx="8">
                  <c:v>110</c:v>
                </c:pt>
                <c:pt idx="9">
                  <c:v>120</c:v>
                </c:pt>
                <c:pt idx="10">
                  <c:v>130</c:v>
                </c:pt>
                <c:pt idx="11">
                  <c:v>140</c:v>
                </c:pt>
              </c:numCache>
            </c:numRef>
          </c:xVal>
          <c:yVal>
            <c:numRef>
              <c:f>Stempel!$N$18:$N$29</c:f>
              <c:numCache>
                <c:formatCode>General</c:formatCode>
                <c:ptCount val="12"/>
                <c:pt idx="0">
                  <c:v>0</c:v>
                </c:pt>
                <c:pt idx="1">
                  <c:v>6.1999999999898137E-2</c:v>
                </c:pt>
                <c:pt idx="2">
                  <c:v>6.0999999999921783E-2</c:v>
                </c:pt>
                <c:pt idx="3">
                  <c:v>8.0999999999903594E-2</c:v>
                </c:pt>
                <c:pt idx="4">
                  <c:v>7.999999999992724E-2</c:v>
                </c:pt>
                <c:pt idx="5">
                  <c:v>0.10799999999994725</c:v>
                </c:pt>
                <c:pt idx="6">
                  <c:v>9.6999999999979991E-2</c:v>
                </c:pt>
                <c:pt idx="7">
                  <c:v>9.6999999999979991E-2</c:v>
                </c:pt>
                <c:pt idx="8">
                  <c:v>7.6000000000021828E-2</c:v>
                </c:pt>
                <c:pt idx="9">
                  <c:v>9.4000000000050932E-2</c:v>
                </c:pt>
                <c:pt idx="10">
                  <c:v>9.2999999999847205E-2</c:v>
                </c:pt>
              </c:numCache>
            </c:numRef>
          </c:yVal>
          <c:smooth val="0"/>
          <c:extLst>
            <c:ext xmlns:c16="http://schemas.microsoft.com/office/drawing/2014/chart" uri="{C3380CC4-5D6E-409C-BE32-E72D297353CC}">
              <c16:uniqueId val="{00000005-11BC-4E10-A1A8-80753085D809}"/>
            </c:ext>
          </c:extLst>
        </c:ser>
        <c:ser>
          <c:idx val="6"/>
          <c:order val="6"/>
          <c:tx>
            <c:strRef>
              <c:f>Stempel!$O$17</c:f>
              <c:strCache>
                <c:ptCount val="1"/>
              </c:strCache>
            </c:strRef>
          </c:tx>
          <c:spPr>
            <a:ln w="19050" cap="rnd">
              <a:solidFill>
                <a:schemeClr val="accent1">
                  <a:shade val="94000"/>
                </a:schemeClr>
              </a:solidFill>
              <a:round/>
            </a:ln>
            <a:effectLst/>
          </c:spPr>
          <c:marker>
            <c:symbol val="circle"/>
            <c:size val="5"/>
            <c:spPr>
              <a:solidFill>
                <a:schemeClr val="accent1">
                  <a:shade val="80000"/>
                </a:schemeClr>
              </a:solidFill>
              <a:ln w="9525">
                <a:solidFill>
                  <a:schemeClr val="accent1">
                    <a:shade val="80000"/>
                  </a:schemeClr>
                </a:solidFill>
              </a:ln>
              <a:effectLst/>
            </c:spPr>
          </c:marker>
          <c:xVal>
            <c:numRef>
              <c:f>Stempel!$G$18:$G$29</c:f>
              <c:numCache>
                <c:formatCode>General</c:formatCode>
                <c:ptCount val="12"/>
                <c:pt idx="0">
                  <c:v>30</c:v>
                </c:pt>
                <c:pt idx="1">
                  <c:v>40</c:v>
                </c:pt>
                <c:pt idx="2">
                  <c:v>50</c:v>
                </c:pt>
                <c:pt idx="3">
                  <c:v>60</c:v>
                </c:pt>
                <c:pt idx="4">
                  <c:v>70</c:v>
                </c:pt>
                <c:pt idx="5">
                  <c:v>80</c:v>
                </c:pt>
                <c:pt idx="6">
                  <c:v>90</c:v>
                </c:pt>
                <c:pt idx="7">
                  <c:v>100</c:v>
                </c:pt>
                <c:pt idx="8">
                  <c:v>110</c:v>
                </c:pt>
                <c:pt idx="9">
                  <c:v>120</c:v>
                </c:pt>
                <c:pt idx="10">
                  <c:v>130</c:v>
                </c:pt>
                <c:pt idx="11">
                  <c:v>140</c:v>
                </c:pt>
              </c:numCache>
            </c:numRef>
          </c:xVal>
          <c:yVal>
            <c:numRef>
              <c:f>Stempel!$O$18:$O$29</c:f>
              <c:numCache>
                <c:formatCode>General</c:formatCode>
                <c:ptCount val="12"/>
                <c:pt idx="0">
                  <c:v>0</c:v>
                </c:pt>
                <c:pt idx="1">
                  <c:v>6.9999999999936335E-2</c:v>
                </c:pt>
                <c:pt idx="2">
                  <c:v>8.6999999999989086E-2</c:v>
                </c:pt>
                <c:pt idx="3">
                  <c:v>0.12400000000002365</c:v>
                </c:pt>
                <c:pt idx="4">
                  <c:v>0.10200000000008913</c:v>
                </c:pt>
                <c:pt idx="5">
                  <c:v>0.11099999999987631</c:v>
                </c:pt>
                <c:pt idx="6">
                  <c:v>0.11799999999993815</c:v>
                </c:pt>
                <c:pt idx="7">
                  <c:v>0.14699999999993452</c:v>
                </c:pt>
                <c:pt idx="8">
                  <c:v>0.12400000000002365</c:v>
                </c:pt>
                <c:pt idx="9">
                  <c:v>0.15300000000002001</c:v>
                </c:pt>
                <c:pt idx="10">
                  <c:v>0.16100000000005821</c:v>
                </c:pt>
              </c:numCache>
            </c:numRef>
          </c:yVal>
          <c:smooth val="0"/>
          <c:extLst>
            <c:ext xmlns:c16="http://schemas.microsoft.com/office/drawing/2014/chart" uri="{C3380CC4-5D6E-409C-BE32-E72D297353CC}">
              <c16:uniqueId val="{00000006-11BC-4E10-A1A8-80753085D809}"/>
            </c:ext>
          </c:extLst>
        </c:ser>
        <c:ser>
          <c:idx val="7"/>
          <c:order val="7"/>
          <c:tx>
            <c:strRef>
              <c:f>Stempel!$P$17</c:f>
              <c:strCache>
                <c:ptCount val="1"/>
              </c:strCache>
            </c:strRef>
          </c:tx>
          <c:spPr>
            <a:ln w="19050" cap="rnd">
              <a:solidFill>
                <a:schemeClr val="accent1">
                  <a:shade val="83000"/>
                </a:schemeClr>
              </a:solidFill>
              <a:round/>
            </a:ln>
            <a:effectLst/>
          </c:spPr>
          <c:marker>
            <c:symbol val="circle"/>
            <c:size val="5"/>
            <c:spPr>
              <a:solidFill>
                <a:schemeClr val="accent1">
                  <a:shade val="68000"/>
                </a:schemeClr>
              </a:solidFill>
              <a:ln w="9525">
                <a:solidFill>
                  <a:schemeClr val="accent1">
                    <a:shade val="68000"/>
                  </a:schemeClr>
                </a:solidFill>
              </a:ln>
              <a:effectLst/>
            </c:spPr>
          </c:marker>
          <c:xVal>
            <c:numRef>
              <c:f>Stempel!$G$18:$G$29</c:f>
              <c:numCache>
                <c:formatCode>General</c:formatCode>
                <c:ptCount val="12"/>
                <c:pt idx="0">
                  <c:v>30</c:v>
                </c:pt>
                <c:pt idx="1">
                  <c:v>40</c:v>
                </c:pt>
                <c:pt idx="2">
                  <c:v>50</c:v>
                </c:pt>
                <c:pt idx="3">
                  <c:v>60</c:v>
                </c:pt>
                <c:pt idx="4">
                  <c:v>70</c:v>
                </c:pt>
                <c:pt idx="5">
                  <c:v>80</c:v>
                </c:pt>
                <c:pt idx="6">
                  <c:v>90</c:v>
                </c:pt>
                <c:pt idx="7">
                  <c:v>100</c:v>
                </c:pt>
                <c:pt idx="8">
                  <c:v>110</c:v>
                </c:pt>
                <c:pt idx="9">
                  <c:v>120</c:v>
                </c:pt>
                <c:pt idx="10">
                  <c:v>130</c:v>
                </c:pt>
                <c:pt idx="11">
                  <c:v>140</c:v>
                </c:pt>
              </c:numCache>
            </c:numRef>
          </c:xVal>
          <c:yVal>
            <c:numRef>
              <c:f>Stempel!$P$18:$P$29</c:f>
              <c:numCache>
                <c:formatCode>General</c:formatCode>
                <c:ptCount val="12"/>
                <c:pt idx="0">
                  <c:v>0</c:v>
                </c:pt>
                <c:pt idx="1">
                  <c:v>3.999999999996362E-2</c:v>
                </c:pt>
                <c:pt idx="2">
                  <c:v>5.8999999999969077E-2</c:v>
                </c:pt>
                <c:pt idx="3">
                  <c:v>9.6000000000003638E-2</c:v>
                </c:pt>
                <c:pt idx="4">
                  <c:v>9.4000000000050932E-2</c:v>
                </c:pt>
                <c:pt idx="5">
                  <c:v>0.11200000000008004</c:v>
                </c:pt>
                <c:pt idx="6">
                  <c:v>0.13100000000008549</c:v>
                </c:pt>
                <c:pt idx="7">
                  <c:v>0.15899999999987813</c:v>
                </c:pt>
                <c:pt idx="8">
                  <c:v>0.14799999999991087</c:v>
                </c:pt>
                <c:pt idx="9">
                  <c:v>0.15699999999992542</c:v>
                </c:pt>
                <c:pt idx="10">
                  <c:v>0.16499999999996362</c:v>
                </c:pt>
              </c:numCache>
            </c:numRef>
          </c:yVal>
          <c:smooth val="0"/>
          <c:extLst>
            <c:ext xmlns:c16="http://schemas.microsoft.com/office/drawing/2014/chart" uri="{C3380CC4-5D6E-409C-BE32-E72D297353CC}">
              <c16:uniqueId val="{00000007-11BC-4E10-A1A8-80753085D809}"/>
            </c:ext>
          </c:extLst>
        </c:ser>
        <c:ser>
          <c:idx val="8"/>
          <c:order val="8"/>
          <c:tx>
            <c:strRef>
              <c:f>Stempel!$Q$17</c:f>
              <c:strCache>
                <c:ptCount val="1"/>
              </c:strCache>
            </c:strRef>
          </c:tx>
          <c:spPr>
            <a:ln w="19050" cap="rnd">
              <a:solidFill>
                <a:schemeClr val="accent1"/>
              </a:solidFill>
              <a:round/>
            </a:ln>
            <a:effectLst/>
          </c:spPr>
          <c:marker>
            <c:symbol val="circle"/>
            <c:size val="5"/>
            <c:spPr>
              <a:solidFill>
                <a:schemeClr val="accent1">
                  <a:shade val="55000"/>
                </a:schemeClr>
              </a:solidFill>
              <a:ln w="9525">
                <a:solidFill>
                  <a:schemeClr val="accent1"/>
                </a:solidFill>
              </a:ln>
              <a:effectLst/>
            </c:spPr>
          </c:marker>
          <c:xVal>
            <c:numRef>
              <c:f>Stempel!$G$18:$G$29</c:f>
              <c:numCache>
                <c:formatCode>General</c:formatCode>
                <c:ptCount val="12"/>
                <c:pt idx="0">
                  <c:v>30</c:v>
                </c:pt>
                <c:pt idx="1">
                  <c:v>40</c:v>
                </c:pt>
                <c:pt idx="2">
                  <c:v>50</c:v>
                </c:pt>
                <c:pt idx="3">
                  <c:v>60</c:v>
                </c:pt>
                <c:pt idx="4">
                  <c:v>70</c:v>
                </c:pt>
                <c:pt idx="5">
                  <c:v>80</c:v>
                </c:pt>
                <c:pt idx="6">
                  <c:v>90</c:v>
                </c:pt>
                <c:pt idx="7">
                  <c:v>100</c:v>
                </c:pt>
                <c:pt idx="8">
                  <c:v>110</c:v>
                </c:pt>
                <c:pt idx="9">
                  <c:v>120</c:v>
                </c:pt>
                <c:pt idx="10">
                  <c:v>130</c:v>
                </c:pt>
                <c:pt idx="11">
                  <c:v>140</c:v>
                </c:pt>
              </c:numCache>
            </c:numRef>
          </c:xVal>
          <c:yVal>
            <c:numRef>
              <c:f>Stempel!$Q$18:$Q$29</c:f>
              <c:numCache>
                <c:formatCode>General</c:formatCode>
                <c:ptCount val="12"/>
                <c:pt idx="0">
                  <c:v>0</c:v>
                </c:pt>
                <c:pt idx="1">
                  <c:v>-6.0999999999921783E-2</c:v>
                </c:pt>
                <c:pt idx="2">
                  <c:v>6.0000000000854925E-3</c:v>
                </c:pt>
                <c:pt idx="3">
                  <c:v>1.3000000000147338E-2</c:v>
                </c:pt>
                <c:pt idx="4">
                  <c:v>5.2000000000134605E-2</c:v>
                </c:pt>
                <c:pt idx="5">
                  <c:v>3.999999999996362E-2</c:v>
                </c:pt>
                <c:pt idx="6">
                  <c:v>4.8000000000001819E-2</c:v>
                </c:pt>
                <c:pt idx="7">
                  <c:v>5.7000000000016371E-2</c:v>
                </c:pt>
                <c:pt idx="8">
                  <c:v>5.6000000000040018E-2</c:v>
                </c:pt>
                <c:pt idx="9">
                  <c:v>8.4000000000060027E-2</c:v>
                </c:pt>
                <c:pt idx="10">
                  <c:v>7.3000000000092768E-2</c:v>
                </c:pt>
                <c:pt idx="11">
                  <c:v>7.3000000000092768E-2</c:v>
                </c:pt>
              </c:numCache>
            </c:numRef>
          </c:yVal>
          <c:smooth val="0"/>
          <c:extLst>
            <c:ext xmlns:c16="http://schemas.microsoft.com/office/drawing/2014/chart" uri="{C3380CC4-5D6E-409C-BE32-E72D297353CC}">
              <c16:uniqueId val="{00000008-11BC-4E10-A1A8-80753085D809}"/>
            </c:ext>
          </c:extLst>
        </c:ser>
        <c:ser>
          <c:idx val="9"/>
          <c:order val="9"/>
          <c:tx>
            <c:strRef>
              <c:f>Stempel!$R$16</c:f>
              <c:strCache>
                <c:ptCount val="1"/>
                <c:pt idx="0">
                  <c:v>Mittelwert Druckdifferenz</c:v>
                </c:pt>
              </c:strCache>
            </c:strRef>
          </c:tx>
          <c:spPr>
            <a:ln w="19050" cap="rnd">
              <a:solidFill>
                <a:srgbClr val="FF0000"/>
              </a:solidFill>
              <a:round/>
            </a:ln>
            <a:effectLst/>
          </c:spPr>
          <c:marker>
            <c:symbol val="none"/>
          </c:marker>
          <c:xVal>
            <c:numRef>
              <c:f>Stempel!$G$18:$G$29</c:f>
              <c:numCache>
                <c:formatCode>General</c:formatCode>
                <c:ptCount val="12"/>
                <c:pt idx="0">
                  <c:v>30</c:v>
                </c:pt>
                <c:pt idx="1">
                  <c:v>40</c:v>
                </c:pt>
                <c:pt idx="2">
                  <c:v>50</c:v>
                </c:pt>
                <c:pt idx="3">
                  <c:v>60</c:v>
                </c:pt>
                <c:pt idx="4">
                  <c:v>70</c:v>
                </c:pt>
                <c:pt idx="5">
                  <c:v>80</c:v>
                </c:pt>
                <c:pt idx="6">
                  <c:v>90</c:v>
                </c:pt>
                <c:pt idx="7">
                  <c:v>100</c:v>
                </c:pt>
                <c:pt idx="8">
                  <c:v>110</c:v>
                </c:pt>
                <c:pt idx="9">
                  <c:v>120</c:v>
                </c:pt>
                <c:pt idx="10">
                  <c:v>130</c:v>
                </c:pt>
                <c:pt idx="11">
                  <c:v>140</c:v>
                </c:pt>
              </c:numCache>
            </c:numRef>
          </c:xVal>
          <c:yVal>
            <c:numRef>
              <c:f>Stempel!$R$18:$R$29</c:f>
              <c:numCache>
                <c:formatCode>0.00</c:formatCode>
                <c:ptCount val="12"/>
                <c:pt idx="0">
                  <c:v>0</c:v>
                </c:pt>
                <c:pt idx="1">
                  <c:v>1.6333333333351321E-2</c:v>
                </c:pt>
                <c:pt idx="2">
                  <c:v>3.2333333333351928E-2</c:v>
                </c:pt>
                <c:pt idx="3">
                  <c:v>4.6666666666700017E-2</c:v>
                </c:pt>
                <c:pt idx="4">
                  <c:v>5.6777777777824667E-2</c:v>
                </c:pt>
                <c:pt idx="5">
                  <c:v>6.1999999999999195E-2</c:v>
                </c:pt>
                <c:pt idx="6">
                  <c:v>5.9111111111128087E-2</c:v>
                </c:pt>
                <c:pt idx="7">
                  <c:v>8.08888888888709E-2</c:v>
                </c:pt>
                <c:pt idx="8">
                  <c:v>7.6333333333347284E-2</c:v>
                </c:pt>
                <c:pt idx="9">
                  <c:v>8.9333333333368292E-2</c:v>
                </c:pt>
                <c:pt idx="10">
                  <c:v>9.2333333333373152E-2</c:v>
                </c:pt>
              </c:numCache>
            </c:numRef>
          </c:yVal>
          <c:smooth val="0"/>
          <c:extLst>
            <c:ext xmlns:c16="http://schemas.microsoft.com/office/drawing/2014/chart" uri="{C3380CC4-5D6E-409C-BE32-E72D297353CC}">
              <c16:uniqueId val="{00000009-11BC-4E10-A1A8-80753085D809}"/>
            </c:ext>
          </c:extLst>
        </c:ser>
        <c:ser>
          <c:idx val="10"/>
          <c:order val="10"/>
          <c:tx>
            <c:strRef>
              <c:f>Stempel!$S$17</c:f>
              <c:strCache>
                <c:ptCount val="1"/>
              </c:strCache>
            </c:strRef>
          </c:tx>
          <c:spPr>
            <a:ln w="19050" cap="rnd">
              <a:solidFill>
                <a:schemeClr val="accent1">
                  <a:shade val="51000"/>
                </a:schemeClr>
              </a:solidFill>
              <a:round/>
            </a:ln>
            <a:effectLst/>
          </c:spPr>
          <c:marker>
            <c:symbol val="circle"/>
            <c:size val="5"/>
            <c:spPr>
              <a:solidFill>
                <a:schemeClr val="accent1">
                  <a:shade val="42000"/>
                </a:schemeClr>
              </a:solidFill>
              <a:ln w="9525">
                <a:solidFill>
                  <a:schemeClr val="accent1"/>
                </a:solidFill>
              </a:ln>
              <a:effectLst/>
            </c:spPr>
          </c:marker>
          <c:xVal>
            <c:numRef>
              <c:f>Stempel!$G$18:$G$29</c:f>
              <c:numCache>
                <c:formatCode>General</c:formatCode>
                <c:ptCount val="12"/>
                <c:pt idx="0">
                  <c:v>30</c:v>
                </c:pt>
                <c:pt idx="1">
                  <c:v>40</c:v>
                </c:pt>
                <c:pt idx="2">
                  <c:v>50</c:v>
                </c:pt>
                <c:pt idx="3">
                  <c:v>60</c:v>
                </c:pt>
                <c:pt idx="4">
                  <c:v>70</c:v>
                </c:pt>
                <c:pt idx="5">
                  <c:v>80</c:v>
                </c:pt>
                <c:pt idx="6">
                  <c:v>90</c:v>
                </c:pt>
                <c:pt idx="7">
                  <c:v>100</c:v>
                </c:pt>
                <c:pt idx="8">
                  <c:v>110</c:v>
                </c:pt>
                <c:pt idx="9">
                  <c:v>120</c:v>
                </c:pt>
                <c:pt idx="10">
                  <c:v>130</c:v>
                </c:pt>
                <c:pt idx="11">
                  <c:v>140</c:v>
                </c:pt>
              </c:numCache>
            </c:numRef>
          </c:xVal>
          <c:yVal>
            <c:numRef>
              <c:f>Stempel!$S$18:$S$29</c:f>
              <c:numCache>
                <c:formatCode>General</c:formatCode>
                <c:ptCount val="12"/>
              </c:numCache>
            </c:numRef>
          </c:yVal>
          <c:smooth val="0"/>
          <c:extLst>
            <c:ext xmlns:c16="http://schemas.microsoft.com/office/drawing/2014/chart" uri="{C3380CC4-5D6E-409C-BE32-E72D297353CC}">
              <c16:uniqueId val="{0000000A-11BC-4E10-A1A8-80753085D809}"/>
            </c:ext>
          </c:extLst>
        </c:ser>
        <c:dLbls>
          <c:showLegendKey val="0"/>
          <c:showVal val="0"/>
          <c:showCatName val="0"/>
          <c:showSerName val="0"/>
          <c:showPercent val="0"/>
          <c:showBubbleSize val="0"/>
        </c:dLbls>
        <c:axId val="389016496"/>
        <c:axId val="389022320"/>
        <c:extLst>
          <c:ext xmlns:c15="http://schemas.microsoft.com/office/drawing/2012/chart" uri="{02D57815-91ED-43cb-92C2-25804820EDAC}">
            <c15:filteredScatterSeries>
              <c15:ser>
                <c:idx val="11"/>
                <c:order val="11"/>
                <c:tx>
                  <c:strRef>
                    <c:extLst>
                      <c:ext uri="{02D57815-91ED-43cb-92C2-25804820EDAC}">
                        <c15:formulaRef>
                          <c15:sqref>Stempel!$V$17</c15:sqref>
                        </c15:formulaRef>
                      </c:ext>
                    </c:extLst>
                    <c:strCache>
                      <c:ptCount val="1"/>
                      <c:pt idx="0">
                        <c:v>Korrektur</c:v>
                      </c:pt>
                    </c:strCache>
                  </c:strRef>
                </c:tx>
                <c:spPr>
                  <a:ln w="28575" cap="rnd">
                    <a:solidFill>
                      <a:schemeClr val="tx1"/>
                    </a:solidFill>
                    <a:prstDash val="sysDash"/>
                    <a:round/>
                  </a:ln>
                  <a:effectLst/>
                </c:spPr>
                <c:marker>
                  <c:symbol val="circle"/>
                  <c:size val="5"/>
                  <c:spPr>
                    <a:solidFill>
                      <a:schemeClr val="accent1">
                        <a:shade val="40000"/>
                      </a:schemeClr>
                    </a:solidFill>
                    <a:ln w="28575">
                      <a:solidFill>
                        <a:schemeClr val="tx1"/>
                      </a:solidFill>
                      <a:prstDash val="sysDash"/>
                    </a:ln>
                    <a:effectLst/>
                  </c:spPr>
                </c:marker>
                <c:xVal>
                  <c:numRef>
                    <c:extLst>
                      <c:ext uri="{02D57815-91ED-43cb-92C2-25804820EDAC}">
                        <c15:formulaRef>
                          <c15:sqref>Stempel!$G$18:$G$45</c15:sqref>
                        </c15:formulaRef>
                      </c:ext>
                    </c:extLst>
                    <c:numCache>
                      <c:formatCode>General</c:formatCode>
                      <c:ptCount val="28"/>
                      <c:pt idx="0">
                        <c:v>30</c:v>
                      </c:pt>
                      <c:pt idx="1">
                        <c:v>40</c:v>
                      </c:pt>
                      <c:pt idx="2">
                        <c:v>50</c:v>
                      </c:pt>
                      <c:pt idx="3">
                        <c:v>60</c:v>
                      </c:pt>
                      <c:pt idx="4">
                        <c:v>70</c:v>
                      </c:pt>
                      <c:pt idx="5">
                        <c:v>80</c:v>
                      </c:pt>
                      <c:pt idx="6">
                        <c:v>90</c:v>
                      </c:pt>
                      <c:pt idx="7">
                        <c:v>100</c:v>
                      </c:pt>
                      <c:pt idx="8">
                        <c:v>110</c:v>
                      </c:pt>
                      <c:pt idx="9">
                        <c:v>120</c:v>
                      </c:pt>
                      <c:pt idx="10">
                        <c:v>130</c:v>
                      </c:pt>
                      <c:pt idx="11">
                        <c:v>140</c:v>
                      </c:pt>
                      <c:pt idx="12">
                        <c:v>150</c:v>
                      </c:pt>
                      <c:pt idx="13">
                        <c:v>160</c:v>
                      </c:pt>
                      <c:pt idx="14">
                        <c:v>170</c:v>
                      </c:pt>
                      <c:pt idx="15">
                        <c:v>180</c:v>
                      </c:pt>
                      <c:pt idx="16">
                        <c:v>190</c:v>
                      </c:pt>
                      <c:pt idx="17">
                        <c:v>200</c:v>
                      </c:pt>
                      <c:pt idx="18">
                        <c:v>210</c:v>
                      </c:pt>
                      <c:pt idx="19">
                        <c:v>220</c:v>
                      </c:pt>
                      <c:pt idx="20">
                        <c:v>230</c:v>
                      </c:pt>
                      <c:pt idx="21">
                        <c:v>240</c:v>
                      </c:pt>
                      <c:pt idx="22">
                        <c:v>250</c:v>
                      </c:pt>
                      <c:pt idx="23">
                        <c:v>260</c:v>
                      </c:pt>
                      <c:pt idx="24">
                        <c:v>270</c:v>
                      </c:pt>
                      <c:pt idx="25">
                        <c:v>280</c:v>
                      </c:pt>
                      <c:pt idx="26">
                        <c:v>290</c:v>
                      </c:pt>
                      <c:pt idx="27">
                        <c:v>300</c:v>
                      </c:pt>
                    </c:numCache>
                  </c:numRef>
                </c:xVal>
                <c:yVal>
                  <c:numRef>
                    <c:extLst>
                      <c:ext uri="{02D57815-91ED-43cb-92C2-25804820EDAC}">
                        <c15:formulaRef>
                          <c15:sqref>Stempel!$V$18:$V$45</c15:sqref>
                        </c15:formulaRef>
                      </c:ext>
                    </c:extLst>
                    <c:numCache>
                      <c:formatCode>0.00</c:formatCode>
                      <c:ptCount val="28"/>
                      <c:pt idx="0">
                        <c:v>0</c:v>
                      </c:pt>
                      <c:pt idx="1">
                        <c:v>2.4460302826636388E-2</c:v>
                      </c:pt>
                      <c:pt idx="2">
                        <c:v>4.1152829597745855E-2</c:v>
                      </c:pt>
                      <c:pt idx="3">
                        <c:v>5.3474740961474809E-2</c:v>
                      </c:pt>
                      <c:pt idx="4">
                        <c:v>6.3051324901615996E-2</c:v>
                      </c:pt>
                      <c:pt idx="5">
                        <c:v>7.0770786960065876E-2</c:v>
                      </c:pt>
                      <c:pt idx="6">
                        <c:v>7.7164930496109382E-2</c:v>
                      </c:pt>
                      <c:pt idx="7">
                        <c:v>8.2574185835055353E-2</c:v>
                      </c:pt>
                      <c:pt idx="8">
                        <c:v>8.722792691049612E-2</c:v>
                      </c:pt>
                      <c:pt idx="9">
                        <c:v>9.1287092917527679E-2</c:v>
                      </c:pt>
                      <c:pt idx="10">
                        <c:v>9.4868383904352427E-2</c:v>
                      </c:pt>
                      <c:pt idx="11">
                        <c:v>9.8058760362203706E-2</c:v>
                      </c:pt>
                      <c:pt idx="12">
                        <c:v>0.10092452774228275</c:v>
                      </c:pt>
                      <c:pt idx="13">
                        <c:v>0.10351724433084587</c:v>
                      </c:pt>
                      <c:pt idx="14">
                        <c:v>0.10587768695031832</c:v>
                      </c:pt>
                      <c:pt idx="15">
                        <c:v>0.10803858658506237</c:v>
                      </c:pt>
                      <c:pt idx="16">
                        <c:v>0.1100265608240542</c:v>
                      </c:pt>
                      <c:pt idx="17">
                        <c:v>0.11186350771640061</c:v>
                      </c:pt>
                      <c:pt idx="18">
                        <c:v>0.11356762990081994</c:v>
                      </c:pt>
                      <c:pt idx="19">
                        <c:v>0.11515419958873115</c:v>
                      </c:pt>
                      <c:pt idx="20">
                        <c:v>0.11663613849547666</c:v>
                      </c:pt>
                      <c:pt idx="21">
                        <c:v>0.11802446339826508</c:v>
                      </c:pt>
                      <c:pt idx="22">
                        <c:v>0.11932863263168778</c:v>
                      </c:pt>
                      <c:pt idx="23">
                        <c:v>0.12055681854045112</c:v>
                      </c:pt>
                      <c:pt idx="24">
                        <c:v>0.1217161238900369</c:v>
                      </c:pt>
                      <c:pt idx="25">
                        <c:v>0.12281275536833568</c:v>
                      </c:pt>
                      <c:pt idx="26">
                        <c:v>0.12385216388358501</c:v>
                      </c:pt>
                      <c:pt idx="27">
                        <c:v>0.12483915891609279</c:v>
                      </c:pt>
                    </c:numCache>
                  </c:numRef>
                </c:yVal>
                <c:smooth val="0"/>
                <c:extLst>
                  <c:ext xmlns:c16="http://schemas.microsoft.com/office/drawing/2014/chart" uri="{C3380CC4-5D6E-409C-BE32-E72D297353CC}">
                    <c16:uniqueId val="{0000000B-11BC-4E10-A1A8-80753085D809}"/>
                  </c:ext>
                </c:extLst>
              </c15:ser>
            </c15:filteredScatterSeries>
          </c:ext>
        </c:extLst>
      </c:scatterChart>
      <c:valAx>
        <c:axId val="389016496"/>
        <c:scaling>
          <c:orientation val="minMax"/>
          <c:min val="20"/>
        </c:scaling>
        <c:delete val="0"/>
        <c:axPos val="b"/>
        <c:majorGridlines>
          <c:spPr>
            <a:ln w="9525" cap="flat" cmpd="sng" algn="ctr">
              <a:solidFill>
                <a:schemeClr val="tx1">
                  <a:lumMod val="15000"/>
                  <a:lumOff val="85000"/>
                </a:schemeClr>
              </a:solidFill>
              <a:round/>
            </a:ln>
            <a:effectLst/>
          </c:spPr>
        </c:majorGridlines>
        <c:title>
          <c:tx>
            <c:rich>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a:t>Runtime [s]</a:t>
                </a:r>
              </a:p>
            </c:rich>
          </c:tx>
          <c:layout>
            <c:manualLayout>
              <c:xMode val="edge"/>
              <c:yMode val="edge"/>
              <c:x val="0.41254850533151333"/>
              <c:y val="0.95793904271592711"/>
            </c:manualLayout>
          </c:layout>
          <c:overlay val="0"/>
          <c:spPr>
            <a:noFill/>
            <a:ln>
              <a:noFill/>
            </a:ln>
            <a:effectLst/>
          </c:spPr>
          <c:txPr>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de-DE"/>
            </a:p>
          </c:txPr>
        </c:title>
        <c:numFmt formatCode="General" sourceLinked="1"/>
        <c:majorTickMark val="out"/>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de-DE"/>
          </a:p>
        </c:txPr>
        <c:crossAx val="389022320"/>
        <c:crossesAt val="-0.1"/>
        <c:crossBetween val="midCat"/>
      </c:valAx>
      <c:valAx>
        <c:axId val="389022320"/>
        <c:scaling>
          <c:orientation val="minMax"/>
          <c:max val="1.2"/>
          <c:min val="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a:t>Druckdifferenz [Pa]</a:t>
                </a:r>
              </a:p>
            </c:rich>
          </c:tx>
          <c:layout/>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de-DE"/>
            </a:p>
          </c:txPr>
        </c:title>
        <c:numFmt formatCode="General" sourceLinked="1"/>
        <c:majorTickMark val="out"/>
        <c:minorTickMark val="none"/>
        <c:tickLblPos val="nextTo"/>
        <c:spPr>
          <a:noFill/>
          <a:ln w="9525" cap="flat" cmpd="sng" algn="ctr">
            <a:solidFill>
              <a:schemeClr val="tx1">
                <a:lumMod val="25000"/>
                <a:lumOff val="75000"/>
              </a:schemeClr>
            </a:solidFill>
            <a:round/>
          </a:ln>
          <a:effectLst/>
        </c:spPr>
        <c:txPr>
          <a:bodyPr rot="0" spcFirstLastPara="1" vertOverflow="ellipsis" wrap="square" anchor="ctr" anchorCtr="0"/>
          <a:lstStyle/>
          <a:p>
            <a:pPr>
              <a:defRPr sz="900" b="0" i="0" u="none" strike="noStrike" kern="1200" baseline="0">
                <a:solidFill>
                  <a:schemeClr val="tx1">
                    <a:lumMod val="65000"/>
                    <a:lumOff val="35000"/>
                  </a:schemeClr>
                </a:solidFill>
                <a:latin typeface="+mn-lt"/>
                <a:ea typeface="+mn-ea"/>
                <a:cs typeface="+mn-cs"/>
              </a:defRPr>
            </a:pPr>
            <a:endParaRPr lang="de-DE"/>
          </a:p>
        </c:txPr>
        <c:crossAx val="389016496"/>
        <c:crossesAt val="20"/>
        <c:crossBetween val="midCat"/>
      </c:valAx>
      <c:spPr>
        <a:noFill/>
        <a:ln>
          <a:noFill/>
          <a:prstDash val="sysDot"/>
        </a:ln>
        <a:effectLst/>
      </c:spPr>
    </c:plotArea>
    <c:legend>
      <c:legendPos val="r"/>
      <c:legendEntry>
        <c:idx val="0"/>
        <c:delete val="1"/>
      </c:legendEntry>
      <c:legendEntry>
        <c:idx val="1"/>
        <c:delete val="1"/>
      </c:legendEntry>
      <c:legendEntry>
        <c:idx val="2"/>
        <c:delete val="1"/>
      </c:legendEntry>
      <c:legendEntry>
        <c:idx val="3"/>
        <c:delete val="1"/>
      </c:legendEntry>
      <c:legendEntry>
        <c:idx val="4"/>
        <c:delete val="1"/>
      </c:legendEntry>
      <c:legendEntry>
        <c:idx val="5"/>
        <c:delete val="1"/>
      </c:legendEntry>
      <c:legendEntry>
        <c:idx val="6"/>
        <c:delete val="1"/>
      </c:legendEntry>
      <c:legendEntry>
        <c:idx val="7"/>
        <c:delete val="1"/>
      </c:legendEntry>
      <c:legendEntry>
        <c:idx val="8"/>
        <c:delete val="1"/>
      </c:legendEntry>
      <c:legendEntry>
        <c:idx val="10"/>
        <c:delete val="1"/>
      </c:legendEntry>
      <c:layout/>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de-DE"/>
        </a:p>
      </c:txPr>
    </c:legend>
    <c:plotVisOnly val="1"/>
    <c:dispBlanksAs val="gap"/>
    <c:showDLblsOverMax val="0"/>
  </c:chart>
  <c:spPr>
    <a:noFill/>
    <a:ln>
      <a:noFill/>
    </a:ln>
    <a:effectLst/>
  </c:spPr>
  <c:txPr>
    <a:bodyPr/>
    <a:lstStyle/>
    <a:p>
      <a:pPr>
        <a:defRPr/>
      </a:pPr>
      <a:endParaRPr lang="de-DE"/>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3"/>
    </mc:Choice>
    <mc:Fallback>
      <c:style val="3"/>
    </mc:Fallback>
  </mc:AlternateContent>
  <c:chart>
    <c:autoTitleDeleted val="0"/>
    <c:plotArea>
      <c:layout>
        <c:manualLayout>
          <c:layoutTarget val="inner"/>
          <c:xMode val="edge"/>
          <c:yMode val="edge"/>
          <c:x val="4.2596808657596415E-2"/>
          <c:y val="3.887539367204354E-2"/>
          <c:w val="0.9372740803517936"/>
          <c:h val="0.91425509110396574"/>
        </c:manualLayout>
      </c:layout>
      <c:scatterChart>
        <c:scatterStyle val="lineMarker"/>
        <c:varyColors val="0"/>
        <c:ser>
          <c:idx val="0"/>
          <c:order val="0"/>
          <c:tx>
            <c:strRef>
              <c:f>ÜberKopf!$J$17</c:f>
              <c:strCache>
                <c:ptCount val="1"/>
                <c:pt idx="0">
                  <c:v>Pressure</c:v>
                </c:pt>
              </c:strCache>
            </c:strRef>
          </c:tx>
          <c:spPr>
            <a:ln w="19050" cap="rnd">
              <a:solidFill>
                <a:schemeClr val="accent1">
                  <a:tint val="40000"/>
                </a:schemeClr>
              </a:solidFill>
              <a:round/>
            </a:ln>
            <a:effectLst/>
          </c:spPr>
          <c:marker>
            <c:symbol val="circle"/>
            <c:size val="5"/>
            <c:spPr>
              <a:solidFill>
                <a:schemeClr val="accent1">
                  <a:tint val="43000"/>
                </a:schemeClr>
              </a:solidFill>
              <a:ln w="9525">
                <a:solidFill>
                  <a:schemeClr val="accent1">
                    <a:tint val="43000"/>
                  </a:schemeClr>
                </a:solidFill>
              </a:ln>
              <a:effectLst/>
            </c:spPr>
          </c:marker>
          <c:xVal>
            <c:numRef>
              <c:f>ÜberKopf!$G$18:$G$29</c:f>
              <c:numCache>
                <c:formatCode>General</c:formatCode>
                <c:ptCount val="12"/>
                <c:pt idx="0">
                  <c:v>30</c:v>
                </c:pt>
                <c:pt idx="1">
                  <c:v>40</c:v>
                </c:pt>
                <c:pt idx="2">
                  <c:v>50</c:v>
                </c:pt>
                <c:pt idx="3">
                  <c:v>60</c:v>
                </c:pt>
                <c:pt idx="4">
                  <c:v>70</c:v>
                </c:pt>
                <c:pt idx="5">
                  <c:v>80</c:v>
                </c:pt>
                <c:pt idx="6">
                  <c:v>90</c:v>
                </c:pt>
                <c:pt idx="7">
                  <c:v>100</c:v>
                </c:pt>
                <c:pt idx="8">
                  <c:v>110</c:v>
                </c:pt>
                <c:pt idx="9">
                  <c:v>120</c:v>
                </c:pt>
                <c:pt idx="10">
                  <c:v>130</c:v>
                </c:pt>
                <c:pt idx="11">
                  <c:v>140</c:v>
                </c:pt>
              </c:numCache>
            </c:numRef>
          </c:xVal>
          <c:yVal>
            <c:numRef>
              <c:f>ÜberKopf!$J$18:$J$29</c:f>
              <c:numCache>
                <c:formatCode>General</c:formatCode>
                <c:ptCount val="12"/>
                <c:pt idx="0">
                  <c:v>0</c:v>
                </c:pt>
                <c:pt idx="1">
                  <c:v>0.11000000000012733</c:v>
                </c:pt>
                <c:pt idx="2">
                  <c:v>0.18000000000006366</c:v>
                </c:pt>
                <c:pt idx="3">
                  <c:v>0.23000000000001819</c:v>
                </c:pt>
                <c:pt idx="4">
                  <c:v>0.28999999999996362</c:v>
                </c:pt>
                <c:pt idx="5">
                  <c:v>0.34000000000014552</c:v>
                </c:pt>
                <c:pt idx="6">
                  <c:v>0.36000000000012733</c:v>
                </c:pt>
                <c:pt idx="7">
                  <c:v>0.41000000000008185</c:v>
                </c:pt>
                <c:pt idx="8">
                  <c:v>0.43000000000006366</c:v>
                </c:pt>
                <c:pt idx="9">
                  <c:v>0.46000000000003638</c:v>
                </c:pt>
                <c:pt idx="10">
                  <c:v>0.48000000000001819</c:v>
                </c:pt>
              </c:numCache>
            </c:numRef>
          </c:yVal>
          <c:smooth val="0"/>
          <c:extLst>
            <c:ext xmlns:c16="http://schemas.microsoft.com/office/drawing/2014/chart" uri="{C3380CC4-5D6E-409C-BE32-E72D297353CC}">
              <c16:uniqueId val="{00000000-1BBE-4DEF-A1DD-6AF08BF2D5F1}"/>
            </c:ext>
          </c:extLst>
        </c:ser>
        <c:ser>
          <c:idx val="1"/>
          <c:order val="1"/>
          <c:tx>
            <c:strRef>
              <c:f>ÜberKopf!$K$17</c:f>
              <c:strCache>
                <c:ptCount val="1"/>
              </c:strCache>
            </c:strRef>
          </c:tx>
          <c:spPr>
            <a:ln w="19050" cap="rnd">
              <a:solidFill>
                <a:schemeClr val="accent1">
                  <a:tint val="50000"/>
                </a:schemeClr>
              </a:solidFill>
              <a:round/>
            </a:ln>
            <a:effectLst/>
          </c:spPr>
          <c:marker>
            <c:symbol val="circle"/>
            <c:size val="5"/>
            <c:spPr>
              <a:solidFill>
                <a:schemeClr val="accent1">
                  <a:tint val="43000"/>
                </a:schemeClr>
              </a:solidFill>
              <a:ln w="9525">
                <a:solidFill>
                  <a:schemeClr val="accent1">
                    <a:tint val="43000"/>
                  </a:schemeClr>
                </a:solidFill>
              </a:ln>
              <a:effectLst/>
            </c:spPr>
          </c:marker>
          <c:xVal>
            <c:numRef>
              <c:f>ÜberKopf!$G$18:$G$29</c:f>
              <c:numCache>
                <c:formatCode>General</c:formatCode>
                <c:ptCount val="12"/>
                <c:pt idx="0">
                  <c:v>30</c:v>
                </c:pt>
                <c:pt idx="1">
                  <c:v>40</c:v>
                </c:pt>
                <c:pt idx="2">
                  <c:v>50</c:v>
                </c:pt>
                <c:pt idx="3">
                  <c:v>60</c:v>
                </c:pt>
                <c:pt idx="4">
                  <c:v>70</c:v>
                </c:pt>
                <c:pt idx="5">
                  <c:v>80</c:v>
                </c:pt>
                <c:pt idx="6">
                  <c:v>90</c:v>
                </c:pt>
                <c:pt idx="7">
                  <c:v>100</c:v>
                </c:pt>
                <c:pt idx="8">
                  <c:v>110</c:v>
                </c:pt>
                <c:pt idx="9">
                  <c:v>120</c:v>
                </c:pt>
                <c:pt idx="10">
                  <c:v>130</c:v>
                </c:pt>
                <c:pt idx="11">
                  <c:v>140</c:v>
                </c:pt>
              </c:numCache>
            </c:numRef>
          </c:xVal>
          <c:yVal>
            <c:numRef>
              <c:f>ÜberKopf!$K$18:$K$29</c:f>
              <c:numCache>
                <c:formatCode>General</c:formatCode>
                <c:ptCount val="12"/>
                <c:pt idx="0">
                  <c:v>0</c:v>
                </c:pt>
                <c:pt idx="1">
                  <c:v>0.44000000000005457</c:v>
                </c:pt>
                <c:pt idx="2">
                  <c:v>0.58999999999991815</c:v>
                </c:pt>
                <c:pt idx="3">
                  <c:v>0.71000000000003638</c:v>
                </c:pt>
                <c:pt idx="4">
                  <c:v>0.75999999999999091</c:v>
                </c:pt>
                <c:pt idx="5">
                  <c:v>0.81999999999993634</c:v>
                </c:pt>
                <c:pt idx="6">
                  <c:v>0.87000000000011823</c:v>
                </c:pt>
                <c:pt idx="7">
                  <c:v>0.89000000000010004</c:v>
                </c:pt>
                <c:pt idx="8">
                  <c:v>0.94000000000005457</c:v>
                </c:pt>
                <c:pt idx="9">
                  <c:v>0.95000000000004547</c:v>
                </c:pt>
                <c:pt idx="10">
                  <c:v>0.98000000000001819</c:v>
                </c:pt>
                <c:pt idx="11">
                  <c:v>1.0099999999999909</c:v>
                </c:pt>
              </c:numCache>
            </c:numRef>
          </c:yVal>
          <c:smooth val="0"/>
          <c:extLst>
            <c:ext xmlns:c16="http://schemas.microsoft.com/office/drawing/2014/chart" uri="{C3380CC4-5D6E-409C-BE32-E72D297353CC}">
              <c16:uniqueId val="{00000001-1BBE-4DEF-A1DD-6AF08BF2D5F1}"/>
            </c:ext>
          </c:extLst>
        </c:ser>
        <c:ser>
          <c:idx val="2"/>
          <c:order val="2"/>
          <c:tx>
            <c:strRef>
              <c:f>ÜberKopf!$L$17</c:f>
              <c:strCache>
                <c:ptCount val="1"/>
              </c:strCache>
            </c:strRef>
          </c:tx>
          <c:spPr>
            <a:ln w="19050" cap="rnd">
              <a:solidFill>
                <a:schemeClr val="accent1">
                  <a:tint val="60000"/>
                </a:schemeClr>
              </a:solidFill>
              <a:round/>
            </a:ln>
            <a:effectLst/>
          </c:spPr>
          <c:marker>
            <c:symbol val="circle"/>
            <c:size val="5"/>
            <c:spPr>
              <a:solidFill>
                <a:schemeClr val="accent1">
                  <a:tint val="56000"/>
                </a:schemeClr>
              </a:solidFill>
              <a:ln w="9525">
                <a:solidFill>
                  <a:schemeClr val="accent1">
                    <a:tint val="56000"/>
                  </a:schemeClr>
                </a:solidFill>
              </a:ln>
              <a:effectLst/>
            </c:spPr>
          </c:marker>
          <c:xVal>
            <c:numRef>
              <c:f>ÜberKopf!$G$18:$G$29</c:f>
              <c:numCache>
                <c:formatCode>General</c:formatCode>
                <c:ptCount val="12"/>
                <c:pt idx="0">
                  <c:v>30</c:v>
                </c:pt>
                <c:pt idx="1">
                  <c:v>40</c:v>
                </c:pt>
                <c:pt idx="2">
                  <c:v>50</c:v>
                </c:pt>
                <c:pt idx="3">
                  <c:v>60</c:v>
                </c:pt>
                <c:pt idx="4">
                  <c:v>70</c:v>
                </c:pt>
                <c:pt idx="5">
                  <c:v>80</c:v>
                </c:pt>
                <c:pt idx="6">
                  <c:v>90</c:v>
                </c:pt>
                <c:pt idx="7">
                  <c:v>100</c:v>
                </c:pt>
                <c:pt idx="8">
                  <c:v>110</c:v>
                </c:pt>
                <c:pt idx="9">
                  <c:v>120</c:v>
                </c:pt>
                <c:pt idx="10">
                  <c:v>130</c:v>
                </c:pt>
                <c:pt idx="11">
                  <c:v>140</c:v>
                </c:pt>
              </c:numCache>
            </c:numRef>
          </c:xVal>
          <c:yVal>
            <c:numRef>
              <c:f>ÜberKopf!$L$18:$L$29</c:f>
              <c:numCache>
                <c:formatCode>General</c:formatCode>
                <c:ptCount val="12"/>
                <c:pt idx="0">
                  <c:v>0</c:v>
                </c:pt>
                <c:pt idx="1">
                  <c:v>0.13000000000010914</c:v>
                </c:pt>
                <c:pt idx="2">
                  <c:v>0.23000000000001819</c:v>
                </c:pt>
                <c:pt idx="3">
                  <c:v>0.30999999999994543</c:v>
                </c:pt>
                <c:pt idx="4">
                  <c:v>0.31999999999993634</c:v>
                </c:pt>
                <c:pt idx="5">
                  <c:v>0.36000000000012733</c:v>
                </c:pt>
                <c:pt idx="6">
                  <c:v>0.42000000000007276</c:v>
                </c:pt>
                <c:pt idx="7">
                  <c:v>0.44000000000005457</c:v>
                </c:pt>
                <c:pt idx="8">
                  <c:v>0.47000000000002728</c:v>
                </c:pt>
                <c:pt idx="9">
                  <c:v>0.5</c:v>
                </c:pt>
                <c:pt idx="10">
                  <c:v>0.51999999999998181</c:v>
                </c:pt>
              </c:numCache>
            </c:numRef>
          </c:yVal>
          <c:smooth val="0"/>
          <c:extLst>
            <c:ext xmlns:c16="http://schemas.microsoft.com/office/drawing/2014/chart" uri="{C3380CC4-5D6E-409C-BE32-E72D297353CC}">
              <c16:uniqueId val="{00000002-1BBE-4DEF-A1DD-6AF08BF2D5F1}"/>
            </c:ext>
          </c:extLst>
        </c:ser>
        <c:ser>
          <c:idx val="3"/>
          <c:order val="3"/>
          <c:tx>
            <c:strRef>
              <c:f>ÜberKopf!$M$17</c:f>
              <c:strCache>
                <c:ptCount val="1"/>
              </c:strCache>
            </c:strRef>
          </c:tx>
          <c:spPr>
            <a:ln w="19050" cap="rnd">
              <a:solidFill>
                <a:schemeClr val="accent1">
                  <a:tint val="70000"/>
                </a:schemeClr>
              </a:solidFill>
              <a:round/>
            </a:ln>
            <a:effectLst/>
          </c:spPr>
          <c:marker>
            <c:symbol val="circle"/>
            <c:size val="5"/>
            <c:spPr>
              <a:solidFill>
                <a:schemeClr val="accent1">
                  <a:tint val="69000"/>
                </a:schemeClr>
              </a:solidFill>
              <a:ln w="9525">
                <a:solidFill>
                  <a:schemeClr val="accent1">
                    <a:tint val="69000"/>
                  </a:schemeClr>
                </a:solidFill>
              </a:ln>
              <a:effectLst/>
            </c:spPr>
          </c:marker>
          <c:xVal>
            <c:numRef>
              <c:f>ÜberKopf!$G$18:$G$29</c:f>
              <c:numCache>
                <c:formatCode>General</c:formatCode>
                <c:ptCount val="12"/>
                <c:pt idx="0">
                  <c:v>30</c:v>
                </c:pt>
                <c:pt idx="1">
                  <c:v>40</c:v>
                </c:pt>
                <c:pt idx="2">
                  <c:v>50</c:v>
                </c:pt>
                <c:pt idx="3">
                  <c:v>60</c:v>
                </c:pt>
                <c:pt idx="4">
                  <c:v>70</c:v>
                </c:pt>
                <c:pt idx="5">
                  <c:v>80</c:v>
                </c:pt>
                <c:pt idx="6">
                  <c:v>90</c:v>
                </c:pt>
                <c:pt idx="7">
                  <c:v>100</c:v>
                </c:pt>
                <c:pt idx="8">
                  <c:v>110</c:v>
                </c:pt>
                <c:pt idx="9">
                  <c:v>120</c:v>
                </c:pt>
                <c:pt idx="10">
                  <c:v>130</c:v>
                </c:pt>
                <c:pt idx="11">
                  <c:v>140</c:v>
                </c:pt>
              </c:numCache>
            </c:numRef>
          </c:xVal>
          <c:yVal>
            <c:numRef>
              <c:f>ÜberKopf!$M$18:$M$29</c:f>
              <c:numCache>
                <c:formatCode>General</c:formatCode>
                <c:ptCount val="12"/>
                <c:pt idx="0">
                  <c:v>0</c:v>
                </c:pt>
                <c:pt idx="1">
                  <c:v>0.52999999999997272</c:v>
                </c:pt>
                <c:pt idx="2">
                  <c:v>0.70999999999980901</c:v>
                </c:pt>
                <c:pt idx="3">
                  <c:v>0.81999999999993634</c:v>
                </c:pt>
                <c:pt idx="4">
                  <c:v>0.88999999999987267</c:v>
                </c:pt>
                <c:pt idx="5">
                  <c:v>0.95999999999980901</c:v>
                </c:pt>
                <c:pt idx="6">
                  <c:v>1</c:v>
                </c:pt>
                <c:pt idx="7">
                  <c:v>1.0599999999999454</c:v>
                </c:pt>
                <c:pt idx="8">
                  <c:v>1.0999999999999091</c:v>
                </c:pt>
                <c:pt idx="9">
                  <c:v>1.1199999999998909</c:v>
                </c:pt>
                <c:pt idx="10">
                  <c:v>1.1199999999998909</c:v>
                </c:pt>
              </c:numCache>
            </c:numRef>
          </c:yVal>
          <c:smooth val="0"/>
          <c:extLst>
            <c:ext xmlns:c16="http://schemas.microsoft.com/office/drawing/2014/chart" uri="{C3380CC4-5D6E-409C-BE32-E72D297353CC}">
              <c16:uniqueId val="{00000003-1BBE-4DEF-A1DD-6AF08BF2D5F1}"/>
            </c:ext>
          </c:extLst>
        </c:ser>
        <c:ser>
          <c:idx val="4"/>
          <c:order val="4"/>
          <c:tx>
            <c:strRef>
              <c:f>ÜberKopf!$N$17</c:f>
              <c:strCache>
                <c:ptCount val="1"/>
              </c:strCache>
            </c:strRef>
          </c:tx>
          <c:spPr>
            <a:ln w="19050" cap="rnd">
              <a:solidFill>
                <a:schemeClr val="accent1">
                  <a:tint val="80000"/>
                </a:schemeClr>
              </a:solidFill>
              <a:round/>
            </a:ln>
            <a:effectLst/>
          </c:spPr>
          <c:marker>
            <c:symbol val="circle"/>
            <c:size val="5"/>
            <c:spPr>
              <a:solidFill>
                <a:schemeClr val="accent1">
                  <a:tint val="81000"/>
                </a:schemeClr>
              </a:solidFill>
              <a:ln w="9525">
                <a:solidFill>
                  <a:schemeClr val="accent1">
                    <a:tint val="81000"/>
                  </a:schemeClr>
                </a:solidFill>
              </a:ln>
              <a:effectLst/>
            </c:spPr>
          </c:marker>
          <c:xVal>
            <c:numRef>
              <c:f>ÜberKopf!$G$18:$G$29</c:f>
              <c:numCache>
                <c:formatCode>General</c:formatCode>
                <c:ptCount val="12"/>
                <c:pt idx="0">
                  <c:v>30</c:v>
                </c:pt>
                <c:pt idx="1">
                  <c:v>40</c:v>
                </c:pt>
                <c:pt idx="2">
                  <c:v>50</c:v>
                </c:pt>
                <c:pt idx="3">
                  <c:v>60</c:v>
                </c:pt>
                <c:pt idx="4">
                  <c:v>70</c:v>
                </c:pt>
                <c:pt idx="5">
                  <c:v>80</c:v>
                </c:pt>
                <c:pt idx="6">
                  <c:v>90</c:v>
                </c:pt>
                <c:pt idx="7">
                  <c:v>100</c:v>
                </c:pt>
                <c:pt idx="8">
                  <c:v>110</c:v>
                </c:pt>
                <c:pt idx="9">
                  <c:v>120</c:v>
                </c:pt>
                <c:pt idx="10">
                  <c:v>130</c:v>
                </c:pt>
                <c:pt idx="11">
                  <c:v>140</c:v>
                </c:pt>
              </c:numCache>
            </c:numRef>
          </c:xVal>
          <c:yVal>
            <c:numRef>
              <c:f>ÜberKopf!$N$18:$N$29</c:f>
              <c:numCache>
                <c:formatCode>General</c:formatCode>
                <c:ptCount val="12"/>
                <c:pt idx="0">
                  <c:v>0</c:v>
                </c:pt>
                <c:pt idx="1">
                  <c:v>0.10999999999989996</c:v>
                </c:pt>
                <c:pt idx="2">
                  <c:v>0.37999999999988177</c:v>
                </c:pt>
                <c:pt idx="3">
                  <c:v>0.49000000000000909</c:v>
                </c:pt>
                <c:pt idx="4">
                  <c:v>0.58999999999991815</c:v>
                </c:pt>
                <c:pt idx="5">
                  <c:v>0.65000000000009095</c:v>
                </c:pt>
                <c:pt idx="6">
                  <c:v>0.68000000000006366</c:v>
                </c:pt>
                <c:pt idx="7">
                  <c:v>0.71000000000003638</c:v>
                </c:pt>
                <c:pt idx="8">
                  <c:v>0.72000000000002728</c:v>
                </c:pt>
                <c:pt idx="9">
                  <c:v>0.75999999999999091</c:v>
                </c:pt>
                <c:pt idx="10">
                  <c:v>0.77999999999997272</c:v>
                </c:pt>
              </c:numCache>
            </c:numRef>
          </c:yVal>
          <c:smooth val="0"/>
          <c:extLst>
            <c:ext xmlns:c16="http://schemas.microsoft.com/office/drawing/2014/chart" uri="{C3380CC4-5D6E-409C-BE32-E72D297353CC}">
              <c16:uniqueId val="{00000004-1BBE-4DEF-A1DD-6AF08BF2D5F1}"/>
            </c:ext>
          </c:extLst>
        </c:ser>
        <c:ser>
          <c:idx val="5"/>
          <c:order val="5"/>
          <c:tx>
            <c:strRef>
              <c:f>ÜberKopf!$O$17</c:f>
              <c:strCache>
                <c:ptCount val="1"/>
              </c:strCache>
            </c:strRef>
          </c:tx>
          <c:spPr>
            <a:ln w="19050" cap="rnd">
              <a:solidFill>
                <a:schemeClr val="accent1">
                  <a:tint val="90000"/>
                </a:schemeClr>
              </a:solidFill>
              <a:round/>
            </a:ln>
            <a:effectLst/>
          </c:spPr>
          <c:marker>
            <c:symbol val="circle"/>
            <c:size val="5"/>
            <c:spPr>
              <a:solidFill>
                <a:schemeClr val="accent1">
                  <a:tint val="94000"/>
                </a:schemeClr>
              </a:solidFill>
              <a:ln w="9525">
                <a:solidFill>
                  <a:schemeClr val="accent1">
                    <a:tint val="94000"/>
                  </a:schemeClr>
                </a:solidFill>
              </a:ln>
              <a:effectLst/>
            </c:spPr>
          </c:marker>
          <c:xVal>
            <c:numRef>
              <c:f>ÜberKopf!$G$18:$G$29</c:f>
              <c:numCache>
                <c:formatCode>General</c:formatCode>
                <c:ptCount val="12"/>
                <c:pt idx="0">
                  <c:v>30</c:v>
                </c:pt>
                <c:pt idx="1">
                  <c:v>40</c:v>
                </c:pt>
                <c:pt idx="2">
                  <c:v>50</c:v>
                </c:pt>
                <c:pt idx="3">
                  <c:v>60</c:v>
                </c:pt>
                <c:pt idx="4">
                  <c:v>70</c:v>
                </c:pt>
                <c:pt idx="5">
                  <c:v>80</c:v>
                </c:pt>
                <c:pt idx="6">
                  <c:v>90</c:v>
                </c:pt>
                <c:pt idx="7">
                  <c:v>100</c:v>
                </c:pt>
                <c:pt idx="8">
                  <c:v>110</c:v>
                </c:pt>
                <c:pt idx="9">
                  <c:v>120</c:v>
                </c:pt>
                <c:pt idx="10">
                  <c:v>130</c:v>
                </c:pt>
                <c:pt idx="11">
                  <c:v>140</c:v>
                </c:pt>
              </c:numCache>
            </c:numRef>
          </c:xVal>
          <c:yVal>
            <c:numRef>
              <c:f>ÜberKopf!$O$18:$O$29</c:f>
              <c:numCache>
                <c:formatCode>General</c:formatCode>
                <c:ptCount val="12"/>
                <c:pt idx="0">
                  <c:v>0</c:v>
                </c:pt>
                <c:pt idx="1">
                  <c:v>0.25</c:v>
                </c:pt>
                <c:pt idx="2">
                  <c:v>0.40999999999985448</c:v>
                </c:pt>
                <c:pt idx="3">
                  <c:v>0.49000000000000909</c:v>
                </c:pt>
                <c:pt idx="4">
                  <c:v>0.56999999999993634</c:v>
                </c:pt>
                <c:pt idx="5">
                  <c:v>0.63999999999987267</c:v>
                </c:pt>
                <c:pt idx="6">
                  <c:v>0.64999999999986358</c:v>
                </c:pt>
                <c:pt idx="7">
                  <c:v>0.67999999999983629</c:v>
                </c:pt>
                <c:pt idx="8">
                  <c:v>0.67999999999983629</c:v>
                </c:pt>
                <c:pt idx="9">
                  <c:v>0.71000000000003638</c:v>
                </c:pt>
                <c:pt idx="10">
                  <c:v>0.73000000000001819</c:v>
                </c:pt>
              </c:numCache>
            </c:numRef>
          </c:yVal>
          <c:smooth val="0"/>
          <c:extLst>
            <c:ext xmlns:c16="http://schemas.microsoft.com/office/drawing/2014/chart" uri="{C3380CC4-5D6E-409C-BE32-E72D297353CC}">
              <c16:uniqueId val="{00000005-1BBE-4DEF-A1DD-6AF08BF2D5F1}"/>
            </c:ext>
          </c:extLst>
        </c:ser>
        <c:ser>
          <c:idx val="6"/>
          <c:order val="6"/>
          <c:tx>
            <c:strRef>
              <c:f>ÜberKopf!$P$17</c:f>
              <c:strCache>
                <c:ptCount val="1"/>
              </c:strCache>
            </c:strRef>
          </c:tx>
          <c:spPr>
            <a:ln w="19050" cap="rnd">
              <a:solidFill>
                <a:schemeClr val="accent1"/>
              </a:solidFill>
              <a:round/>
            </a:ln>
            <a:effectLst/>
          </c:spPr>
          <c:marker>
            <c:symbol val="circle"/>
            <c:size val="5"/>
            <c:spPr>
              <a:solidFill>
                <a:schemeClr val="accent1">
                  <a:shade val="93000"/>
                </a:schemeClr>
              </a:solidFill>
              <a:ln w="9525">
                <a:solidFill>
                  <a:schemeClr val="accent1">
                    <a:shade val="93000"/>
                  </a:schemeClr>
                </a:solidFill>
              </a:ln>
              <a:effectLst/>
            </c:spPr>
          </c:marker>
          <c:xVal>
            <c:numRef>
              <c:f>ÜberKopf!$G$18:$G$29</c:f>
              <c:numCache>
                <c:formatCode>General</c:formatCode>
                <c:ptCount val="12"/>
                <c:pt idx="0">
                  <c:v>30</c:v>
                </c:pt>
                <c:pt idx="1">
                  <c:v>40</c:v>
                </c:pt>
                <c:pt idx="2">
                  <c:v>50</c:v>
                </c:pt>
                <c:pt idx="3">
                  <c:v>60</c:v>
                </c:pt>
                <c:pt idx="4">
                  <c:v>70</c:v>
                </c:pt>
                <c:pt idx="5">
                  <c:v>80</c:v>
                </c:pt>
                <c:pt idx="6">
                  <c:v>90</c:v>
                </c:pt>
                <c:pt idx="7">
                  <c:v>100</c:v>
                </c:pt>
                <c:pt idx="8">
                  <c:v>110</c:v>
                </c:pt>
                <c:pt idx="9">
                  <c:v>120</c:v>
                </c:pt>
                <c:pt idx="10">
                  <c:v>130</c:v>
                </c:pt>
                <c:pt idx="11">
                  <c:v>140</c:v>
                </c:pt>
              </c:numCache>
            </c:numRef>
          </c:xVal>
          <c:yVal>
            <c:numRef>
              <c:f>ÜberKopf!$P$18:$P$29</c:f>
              <c:numCache>
                <c:formatCode>General</c:formatCode>
                <c:ptCount val="12"/>
                <c:pt idx="0">
                  <c:v>0</c:v>
                </c:pt>
                <c:pt idx="1">
                  <c:v>0.46000000000003638</c:v>
                </c:pt>
                <c:pt idx="2">
                  <c:v>0.64000000000010004</c:v>
                </c:pt>
                <c:pt idx="3">
                  <c:v>0.77000000000020918</c:v>
                </c:pt>
                <c:pt idx="4">
                  <c:v>0.84000000000014552</c:v>
                </c:pt>
                <c:pt idx="5">
                  <c:v>0.92000000000007276</c:v>
                </c:pt>
                <c:pt idx="6">
                  <c:v>0.96000000000003638</c:v>
                </c:pt>
                <c:pt idx="7">
                  <c:v>1.0100000000002183</c:v>
                </c:pt>
                <c:pt idx="8">
                  <c:v>1.040000000000191</c:v>
                </c:pt>
                <c:pt idx="9">
                  <c:v>1.0800000000001546</c:v>
                </c:pt>
                <c:pt idx="10">
                  <c:v>1.1000000000001364</c:v>
                </c:pt>
              </c:numCache>
            </c:numRef>
          </c:yVal>
          <c:smooth val="0"/>
          <c:extLst>
            <c:ext xmlns:c16="http://schemas.microsoft.com/office/drawing/2014/chart" uri="{C3380CC4-5D6E-409C-BE32-E72D297353CC}">
              <c16:uniqueId val="{00000006-1BBE-4DEF-A1DD-6AF08BF2D5F1}"/>
            </c:ext>
          </c:extLst>
        </c:ser>
        <c:ser>
          <c:idx val="7"/>
          <c:order val="7"/>
          <c:tx>
            <c:strRef>
              <c:f>ÜberKopf!$Q$17</c:f>
              <c:strCache>
                <c:ptCount val="1"/>
              </c:strCache>
            </c:strRef>
          </c:tx>
          <c:spPr>
            <a:ln w="19050" cap="rnd">
              <a:solidFill>
                <a:schemeClr val="accent1">
                  <a:shade val="90000"/>
                </a:schemeClr>
              </a:solidFill>
              <a:round/>
            </a:ln>
            <a:effectLst/>
          </c:spPr>
          <c:marker>
            <c:symbol val="circle"/>
            <c:size val="5"/>
            <c:spPr>
              <a:solidFill>
                <a:schemeClr val="accent1">
                  <a:shade val="80000"/>
                </a:schemeClr>
              </a:solidFill>
              <a:ln w="9525">
                <a:solidFill>
                  <a:schemeClr val="accent1">
                    <a:shade val="80000"/>
                  </a:schemeClr>
                </a:solidFill>
              </a:ln>
              <a:effectLst/>
            </c:spPr>
          </c:marker>
          <c:xVal>
            <c:numRef>
              <c:f>ÜberKopf!$G$18:$G$29</c:f>
              <c:numCache>
                <c:formatCode>General</c:formatCode>
                <c:ptCount val="12"/>
                <c:pt idx="0">
                  <c:v>30</c:v>
                </c:pt>
                <c:pt idx="1">
                  <c:v>40</c:v>
                </c:pt>
                <c:pt idx="2">
                  <c:v>50</c:v>
                </c:pt>
                <c:pt idx="3">
                  <c:v>60</c:v>
                </c:pt>
                <c:pt idx="4">
                  <c:v>70</c:v>
                </c:pt>
                <c:pt idx="5">
                  <c:v>80</c:v>
                </c:pt>
                <c:pt idx="6">
                  <c:v>90</c:v>
                </c:pt>
                <c:pt idx="7">
                  <c:v>100</c:v>
                </c:pt>
                <c:pt idx="8">
                  <c:v>110</c:v>
                </c:pt>
                <c:pt idx="9">
                  <c:v>120</c:v>
                </c:pt>
                <c:pt idx="10">
                  <c:v>130</c:v>
                </c:pt>
                <c:pt idx="11">
                  <c:v>140</c:v>
                </c:pt>
              </c:numCache>
            </c:numRef>
          </c:xVal>
          <c:yVal>
            <c:numRef>
              <c:f>ÜberKopf!$Q$18:$Q$29</c:f>
              <c:numCache>
                <c:formatCode>General</c:formatCode>
                <c:ptCount val="12"/>
                <c:pt idx="0">
                  <c:v>0</c:v>
                </c:pt>
                <c:pt idx="1">
                  <c:v>0.27999999999997272</c:v>
                </c:pt>
                <c:pt idx="2">
                  <c:v>0.42999999999983629</c:v>
                </c:pt>
                <c:pt idx="3">
                  <c:v>0.48000000000001819</c:v>
                </c:pt>
                <c:pt idx="4">
                  <c:v>0.54999999999995453</c:v>
                </c:pt>
                <c:pt idx="5">
                  <c:v>0.56999999999993634</c:v>
                </c:pt>
                <c:pt idx="6">
                  <c:v>0.61999999999989086</c:v>
                </c:pt>
                <c:pt idx="7">
                  <c:v>0.65999999999985448</c:v>
                </c:pt>
                <c:pt idx="8">
                  <c:v>0.66999999999984539</c:v>
                </c:pt>
                <c:pt idx="9">
                  <c:v>0.6899999999998272</c:v>
                </c:pt>
                <c:pt idx="10">
                  <c:v>0.73000000000001819</c:v>
                </c:pt>
              </c:numCache>
            </c:numRef>
          </c:yVal>
          <c:smooth val="0"/>
          <c:extLst>
            <c:ext xmlns:c16="http://schemas.microsoft.com/office/drawing/2014/chart" uri="{C3380CC4-5D6E-409C-BE32-E72D297353CC}">
              <c16:uniqueId val="{00000007-1BBE-4DEF-A1DD-6AF08BF2D5F1}"/>
            </c:ext>
          </c:extLst>
        </c:ser>
        <c:ser>
          <c:idx val="8"/>
          <c:order val="8"/>
          <c:tx>
            <c:strRef>
              <c:f>ÜberKopf!$R$17</c:f>
              <c:strCache>
                <c:ptCount val="1"/>
              </c:strCache>
            </c:strRef>
          </c:tx>
          <c:spPr>
            <a:ln w="19050" cap="rnd">
              <a:solidFill>
                <a:schemeClr val="accent1">
                  <a:shade val="80000"/>
                </a:schemeClr>
              </a:solidFill>
              <a:round/>
            </a:ln>
            <a:effectLst/>
          </c:spPr>
          <c:marker>
            <c:symbol val="circle"/>
            <c:size val="5"/>
            <c:spPr>
              <a:solidFill>
                <a:schemeClr val="accent1">
                  <a:shade val="68000"/>
                </a:schemeClr>
              </a:solidFill>
              <a:ln w="9525">
                <a:solidFill>
                  <a:schemeClr val="accent1">
                    <a:shade val="68000"/>
                  </a:schemeClr>
                </a:solidFill>
              </a:ln>
              <a:effectLst/>
            </c:spPr>
          </c:marker>
          <c:xVal>
            <c:numRef>
              <c:f>ÜberKopf!$G$18:$G$29</c:f>
              <c:numCache>
                <c:formatCode>General</c:formatCode>
                <c:ptCount val="12"/>
                <c:pt idx="0">
                  <c:v>30</c:v>
                </c:pt>
                <c:pt idx="1">
                  <c:v>40</c:v>
                </c:pt>
                <c:pt idx="2">
                  <c:v>50</c:v>
                </c:pt>
                <c:pt idx="3">
                  <c:v>60</c:v>
                </c:pt>
                <c:pt idx="4">
                  <c:v>70</c:v>
                </c:pt>
                <c:pt idx="5">
                  <c:v>80</c:v>
                </c:pt>
                <c:pt idx="6">
                  <c:v>90</c:v>
                </c:pt>
                <c:pt idx="7">
                  <c:v>100</c:v>
                </c:pt>
                <c:pt idx="8">
                  <c:v>110</c:v>
                </c:pt>
                <c:pt idx="9">
                  <c:v>120</c:v>
                </c:pt>
                <c:pt idx="10">
                  <c:v>130</c:v>
                </c:pt>
                <c:pt idx="11">
                  <c:v>140</c:v>
                </c:pt>
              </c:numCache>
            </c:numRef>
          </c:xVal>
          <c:yVal>
            <c:numRef>
              <c:f>ÜberKopf!$R$18:$R$29</c:f>
              <c:numCache>
                <c:formatCode>General</c:formatCode>
                <c:ptCount val="12"/>
                <c:pt idx="0">
                  <c:v>0</c:v>
                </c:pt>
                <c:pt idx="1">
                  <c:v>0.36999999999989086</c:v>
                </c:pt>
                <c:pt idx="2">
                  <c:v>0.55999999999994543</c:v>
                </c:pt>
                <c:pt idx="3">
                  <c:v>0.64999999999986358</c:v>
                </c:pt>
                <c:pt idx="4">
                  <c:v>0.74000000000000909</c:v>
                </c:pt>
                <c:pt idx="5">
                  <c:v>0.75999999999999091</c:v>
                </c:pt>
                <c:pt idx="6">
                  <c:v>0.81999999999993634</c:v>
                </c:pt>
                <c:pt idx="7">
                  <c:v>0.84999999999990905</c:v>
                </c:pt>
                <c:pt idx="8">
                  <c:v>0.84999999999990905</c:v>
                </c:pt>
                <c:pt idx="9">
                  <c:v>0.90999999999985448</c:v>
                </c:pt>
                <c:pt idx="10">
                  <c:v>0.9399999999998272</c:v>
                </c:pt>
              </c:numCache>
            </c:numRef>
          </c:yVal>
          <c:smooth val="0"/>
          <c:extLst>
            <c:ext xmlns:c16="http://schemas.microsoft.com/office/drawing/2014/chart" uri="{C3380CC4-5D6E-409C-BE32-E72D297353CC}">
              <c16:uniqueId val="{00000008-1BBE-4DEF-A1DD-6AF08BF2D5F1}"/>
            </c:ext>
          </c:extLst>
        </c:ser>
        <c:ser>
          <c:idx val="9"/>
          <c:order val="9"/>
          <c:tx>
            <c:strRef>
              <c:f>ÜberKopf!$S$17</c:f>
              <c:strCache>
                <c:ptCount val="1"/>
              </c:strCache>
            </c:strRef>
          </c:tx>
          <c:spPr>
            <a:ln w="19050" cap="rnd">
              <a:solidFill>
                <a:schemeClr val="accent1"/>
              </a:solidFill>
              <a:round/>
            </a:ln>
            <a:effectLst/>
          </c:spPr>
          <c:marker>
            <c:symbol val="circle"/>
            <c:size val="5"/>
            <c:spPr>
              <a:solidFill>
                <a:schemeClr val="accent1">
                  <a:shade val="55000"/>
                </a:schemeClr>
              </a:solidFill>
              <a:ln w="9525">
                <a:solidFill>
                  <a:schemeClr val="accent1"/>
                </a:solidFill>
              </a:ln>
              <a:effectLst/>
            </c:spPr>
          </c:marker>
          <c:xVal>
            <c:numRef>
              <c:f>ÜberKopf!$G$18:$G$29</c:f>
              <c:numCache>
                <c:formatCode>General</c:formatCode>
                <c:ptCount val="12"/>
                <c:pt idx="0">
                  <c:v>30</c:v>
                </c:pt>
                <c:pt idx="1">
                  <c:v>40</c:v>
                </c:pt>
                <c:pt idx="2">
                  <c:v>50</c:v>
                </c:pt>
                <c:pt idx="3">
                  <c:v>60</c:v>
                </c:pt>
                <c:pt idx="4">
                  <c:v>70</c:v>
                </c:pt>
                <c:pt idx="5">
                  <c:v>80</c:v>
                </c:pt>
                <c:pt idx="6">
                  <c:v>90</c:v>
                </c:pt>
                <c:pt idx="7">
                  <c:v>100</c:v>
                </c:pt>
                <c:pt idx="8">
                  <c:v>110</c:v>
                </c:pt>
                <c:pt idx="9">
                  <c:v>120</c:v>
                </c:pt>
                <c:pt idx="10">
                  <c:v>130</c:v>
                </c:pt>
                <c:pt idx="11">
                  <c:v>140</c:v>
                </c:pt>
              </c:numCache>
            </c:numRef>
          </c:xVal>
          <c:yVal>
            <c:numRef>
              <c:f>ÜberKopf!$S$18:$S$29</c:f>
              <c:numCache>
                <c:formatCode>General</c:formatCode>
                <c:ptCount val="12"/>
                <c:pt idx="0">
                  <c:v>0</c:v>
                </c:pt>
                <c:pt idx="1">
                  <c:v>0.33999999999991815</c:v>
                </c:pt>
                <c:pt idx="2">
                  <c:v>0.53999999999996362</c:v>
                </c:pt>
                <c:pt idx="3">
                  <c:v>0.67999999999983629</c:v>
                </c:pt>
                <c:pt idx="4">
                  <c:v>0.75</c:v>
                </c:pt>
                <c:pt idx="5">
                  <c:v>0.81999999999993634</c:v>
                </c:pt>
                <c:pt idx="6">
                  <c:v>0.88999999999987267</c:v>
                </c:pt>
                <c:pt idx="7">
                  <c:v>0.91999999999984539</c:v>
                </c:pt>
                <c:pt idx="8">
                  <c:v>0.94000000000005457</c:v>
                </c:pt>
                <c:pt idx="9">
                  <c:v>0.97000000000002728</c:v>
                </c:pt>
                <c:pt idx="10">
                  <c:v>0.99000000000000909</c:v>
                </c:pt>
                <c:pt idx="11">
                  <c:v>1.0099999999999909</c:v>
                </c:pt>
              </c:numCache>
            </c:numRef>
          </c:yVal>
          <c:smooth val="0"/>
          <c:extLst>
            <c:ext xmlns:c16="http://schemas.microsoft.com/office/drawing/2014/chart" uri="{C3380CC4-5D6E-409C-BE32-E72D297353CC}">
              <c16:uniqueId val="{00000009-1BBE-4DEF-A1DD-6AF08BF2D5F1}"/>
            </c:ext>
          </c:extLst>
        </c:ser>
        <c:ser>
          <c:idx val="10"/>
          <c:order val="10"/>
          <c:tx>
            <c:strRef>
              <c:f>ÜberKopf!$T$16</c:f>
              <c:strCache>
                <c:ptCount val="1"/>
                <c:pt idx="0">
                  <c:v>Mittelwert Druckdifferenz</c:v>
                </c:pt>
              </c:strCache>
            </c:strRef>
          </c:tx>
          <c:spPr>
            <a:ln w="19050" cap="rnd">
              <a:solidFill>
                <a:srgbClr val="FF0000"/>
              </a:solidFill>
              <a:round/>
            </a:ln>
            <a:effectLst/>
          </c:spPr>
          <c:marker>
            <c:symbol val="none"/>
          </c:marker>
          <c:xVal>
            <c:numRef>
              <c:f>ÜberKopf!$G$18:$G$29</c:f>
              <c:numCache>
                <c:formatCode>General</c:formatCode>
                <c:ptCount val="12"/>
                <c:pt idx="0">
                  <c:v>30</c:v>
                </c:pt>
                <c:pt idx="1">
                  <c:v>40</c:v>
                </c:pt>
                <c:pt idx="2">
                  <c:v>50</c:v>
                </c:pt>
                <c:pt idx="3">
                  <c:v>60</c:v>
                </c:pt>
                <c:pt idx="4">
                  <c:v>70</c:v>
                </c:pt>
                <c:pt idx="5">
                  <c:v>80</c:v>
                </c:pt>
                <c:pt idx="6">
                  <c:v>90</c:v>
                </c:pt>
                <c:pt idx="7">
                  <c:v>100</c:v>
                </c:pt>
                <c:pt idx="8">
                  <c:v>110</c:v>
                </c:pt>
                <c:pt idx="9">
                  <c:v>120</c:v>
                </c:pt>
                <c:pt idx="10">
                  <c:v>130</c:v>
                </c:pt>
                <c:pt idx="11">
                  <c:v>140</c:v>
                </c:pt>
              </c:numCache>
            </c:numRef>
          </c:xVal>
          <c:yVal>
            <c:numRef>
              <c:f>ÜberKopf!$T$18:$T$29</c:f>
              <c:numCache>
                <c:formatCode>0.00</c:formatCode>
                <c:ptCount val="12"/>
                <c:pt idx="0">
                  <c:v>0</c:v>
                </c:pt>
                <c:pt idx="1">
                  <c:v>0.32333333333331715</c:v>
                </c:pt>
                <c:pt idx="2">
                  <c:v>0.49888888888881411</c:v>
                </c:pt>
                <c:pt idx="3">
                  <c:v>0.59999999999998488</c:v>
                </c:pt>
                <c:pt idx="4">
                  <c:v>0.66777777777775149</c:v>
                </c:pt>
                <c:pt idx="5">
                  <c:v>0.72222222222219701</c:v>
                </c:pt>
                <c:pt idx="6">
                  <c:v>0.76777777777776157</c:v>
                </c:pt>
                <c:pt idx="7">
                  <c:v>0.80222222222219997</c:v>
                </c:pt>
                <c:pt idx="8">
                  <c:v>0.82333333333331715</c:v>
                </c:pt>
                <c:pt idx="9">
                  <c:v>0.85444444444442524</c:v>
                </c:pt>
                <c:pt idx="10">
                  <c:v>0.87666666666665249</c:v>
                </c:pt>
              </c:numCache>
            </c:numRef>
          </c:yVal>
          <c:smooth val="0"/>
          <c:extLst>
            <c:ext xmlns:c16="http://schemas.microsoft.com/office/drawing/2014/chart" uri="{C3380CC4-5D6E-409C-BE32-E72D297353CC}">
              <c16:uniqueId val="{0000000A-1BBE-4DEF-A1DD-6AF08BF2D5F1}"/>
            </c:ext>
          </c:extLst>
        </c:ser>
        <c:ser>
          <c:idx val="11"/>
          <c:order val="11"/>
          <c:tx>
            <c:strRef>
              <c:f>ÜberKopf!$H$17</c:f>
              <c:strCache>
                <c:ptCount val="1"/>
                <c:pt idx="0">
                  <c:v>neue Korrektur</c:v>
                </c:pt>
              </c:strCache>
            </c:strRef>
          </c:tx>
          <c:spPr>
            <a:ln w="38100" cap="rnd">
              <a:solidFill>
                <a:sysClr val="windowText" lastClr="000000"/>
              </a:solidFill>
              <a:prstDash val="sysDash"/>
              <a:round/>
            </a:ln>
            <a:effectLst/>
          </c:spPr>
          <c:marker>
            <c:symbol val="circle"/>
            <c:size val="5"/>
            <c:spPr>
              <a:solidFill>
                <a:schemeClr val="accent1">
                  <a:shade val="50000"/>
                </a:schemeClr>
              </a:solidFill>
              <a:ln w="38100">
                <a:solidFill>
                  <a:sysClr val="windowText" lastClr="000000"/>
                </a:solidFill>
                <a:prstDash val="sysDash"/>
              </a:ln>
              <a:effectLst/>
            </c:spPr>
          </c:marker>
          <c:xVal>
            <c:numRef>
              <c:f>ÜberKopf!$G$18:$G$45</c:f>
              <c:numCache>
                <c:formatCode>General</c:formatCode>
                <c:ptCount val="28"/>
                <c:pt idx="0">
                  <c:v>30</c:v>
                </c:pt>
                <c:pt idx="1">
                  <c:v>40</c:v>
                </c:pt>
                <c:pt idx="2">
                  <c:v>50</c:v>
                </c:pt>
                <c:pt idx="3">
                  <c:v>60</c:v>
                </c:pt>
                <c:pt idx="4">
                  <c:v>70</c:v>
                </c:pt>
                <c:pt idx="5">
                  <c:v>80</c:v>
                </c:pt>
                <c:pt idx="6">
                  <c:v>90</c:v>
                </c:pt>
                <c:pt idx="7">
                  <c:v>100</c:v>
                </c:pt>
                <c:pt idx="8">
                  <c:v>110</c:v>
                </c:pt>
                <c:pt idx="9">
                  <c:v>120</c:v>
                </c:pt>
                <c:pt idx="10">
                  <c:v>130</c:v>
                </c:pt>
                <c:pt idx="11">
                  <c:v>140</c:v>
                </c:pt>
                <c:pt idx="12">
                  <c:v>150</c:v>
                </c:pt>
                <c:pt idx="13">
                  <c:v>160</c:v>
                </c:pt>
                <c:pt idx="14">
                  <c:v>170</c:v>
                </c:pt>
                <c:pt idx="15">
                  <c:v>180</c:v>
                </c:pt>
                <c:pt idx="16">
                  <c:v>190</c:v>
                </c:pt>
                <c:pt idx="17">
                  <c:v>200</c:v>
                </c:pt>
                <c:pt idx="18">
                  <c:v>210</c:v>
                </c:pt>
                <c:pt idx="19">
                  <c:v>220</c:v>
                </c:pt>
                <c:pt idx="20">
                  <c:v>230</c:v>
                </c:pt>
                <c:pt idx="21">
                  <c:v>240</c:v>
                </c:pt>
                <c:pt idx="22">
                  <c:v>250</c:v>
                </c:pt>
                <c:pt idx="23">
                  <c:v>260</c:v>
                </c:pt>
                <c:pt idx="24">
                  <c:v>270</c:v>
                </c:pt>
                <c:pt idx="25">
                  <c:v>280</c:v>
                </c:pt>
                <c:pt idx="26">
                  <c:v>290</c:v>
                </c:pt>
                <c:pt idx="27">
                  <c:v>300</c:v>
                </c:pt>
              </c:numCache>
            </c:numRef>
          </c:xVal>
          <c:yVal>
            <c:numRef>
              <c:f>ÜberKopf!$H$18:$H$45</c:f>
              <c:numCache>
                <c:formatCode>0.00</c:formatCode>
                <c:ptCount val="28"/>
                <c:pt idx="0">
                  <c:v>0</c:v>
                </c:pt>
                <c:pt idx="1">
                  <c:v>0.29166666666666674</c:v>
                </c:pt>
                <c:pt idx="2">
                  <c:v>0.46666666666666667</c:v>
                </c:pt>
                <c:pt idx="3">
                  <c:v>0.58333333333333337</c:v>
                </c:pt>
                <c:pt idx="4">
                  <c:v>0.66666666666666674</c:v>
                </c:pt>
                <c:pt idx="5">
                  <c:v>0.72916666666666674</c:v>
                </c:pt>
                <c:pt idx="6">
                  <c:v>0.7777777777777779</c:v>
                </c:pt>
                <c:pt idx="7">
                  <c:v>0.81666666666666665</c:v>
                </c:pt>
                <c:pt idx="8">
                  <c:v>0.84848484848484862</c:v>
                </c:pt>
                <c:pt idx="9">
                  <c:v>0.875</c:v>
                </c:pt>
                <c:pt idx="10">
                  <c:v>0.89743589743589747</c:v>
                </c:pt>
                <c:pt idx="11">
                  <c:v>0.91666666666666674</c:v>
                </c:pt>
                <c:pt idx="12">
                  <c:v>0.93333333333333335</c:v>
                </c:pt>
                <c:pt idx="13">
                  <c:v>0.94791666666666674</c:v>
                </c:pt>
                <c:pt idx="14">
                  <c:v>0.96078431372549034</c:v>
                </c:pt>
                <c:pt idx="15">
                  <c:v>0.97222222222222232</c:v>
                </c:pt>
                <c:pt idx="16">
                  <c:v>0.98245614035087725</c:v>
                </c:pt>
                <c:pt idx="17">
                  <c:v>0.9916666666666667</c:v>
                </c:pt>
                <c:pt idx="18">
                  <c:v>1</c:v>
                </c:pt>
                <c:pt idx="19">
                  <c:v>1.0075757575757576</c:v>
                </c:pt>
                <c:pt idx="20">
                  <c:v>1.0144927536231885</c:v>
                </c:pt>
                <c:pt idx="21">
                  <c:v>1.0208333333333335</c:v>
                </c:pt>
                <c:pt idx="22">
                  <c:v>1.0266666666666668</c:v>
                </c:pt>
                <c:pt idx="23">
                  <c:v>1.0320512820512822</c:v>
                </c:pt>
                <c:pt idx="24">
                  <c:v>1.0370370370370372</c:v>
                </c:pt>
                <c:pt idx="25">
                  <c:v>1.0416666666666667</c:v>
                </c:pt>
                <c:pt idx="26">
                  <c:v>1.045977011494253</c:v>
                </c:pt>
                <c:pt idx="27">
                  <c:v>1.05</c:v>
                </c:pt>
              </c:numCache>
            </c:numRef>
          </c:yVal>
          <c:smooth val="0"/>
          <c:extLst>
            <c:ext xmlns:c16="http://schemas.microsoft.com/office/drawing/2014/chart" uri="{C3380CC4-5D6E-409C-BE32-E72D297353CC}">
              <c16:uniqueId val="{0000000B-1BBE-4DEF-A1DD-6AF08BF2D5F1}"/>
            </c:ext>
          </c:extLst>
        </c:ser>
        <c:dLbls>
          <c:showLegendKey val="0"/>
          <c:showVal val="0"/>
          <c:showCatName val="0"/>
          <c:showSerName val="0"/>
          <c:showPercent val="0"/>
          <c:showBubbleSize val="0"/>
        </c:dLbls>
        <c:axId val="389016496"/>
        <c:axId val="389022320"/>
        <c:extLst>
          <c:ext xmlns:c15="http://schemas.microsoft.com/office/drawing/2012/chart" uri="{02D57815-91ED-43cb-92C2-25804820EDAC}">
            <c15:filteredScatterSeries>
              <c15:ser>
                <c:idx val="12"/>
                <c:order val="12"/>
                <c:tx>
                  <c:strRef>
                    <c:extLst>
                      <c:ext uri="{02D57815-91ED-43cb-92C2-25804820EDAC}">
                        <c15:formulaRef>
                          <c15:sqref>ÜberKopf!$I$17</c15:sqref>
                        </c15:formulaRef>
                      </c:ext>
                    </c:extLst>
                    <c:strCache>
                      <c:ptCount val="1"/>
                      <c:pt idx="0">
                        <c:v>bisherige Korrektur</c:v>
                      </c:pt>
                    </c:strCache>
                  </c:strRef>
                </c:tx>
                <c:spPr>
                  <a:ln w="19050" cap="rnd">
                    <a:solidFill>
                      <a:schemeClr val="accent2"/>
                    </a:solidFill>
                    <a:round/>
                  </a:ln>
                  <a:effectLst/>
                </c:spPr>
                <c:marker>
                  <c:symbol val="circle"/>
                  <c:size val="5"/>
                  <c:spPr>
                    <a:solidFill>
                      <a:schemeClr val="accent1">
                        <a:shade val="40000"/>
                      </a:schemeClr>
                    </a:solidFill>
                    <a:ln w="9525">
                      <a:solidFill>
                        <a:schemeClr val="accent2"/>
                      </a:solidFill>
                    </a:ln>
                    <a:effectLst/>
                  </c:spPr>
                </c:marker>
                <c:xVal>
                  <c:numRef>
                    <c:extLst>
                      <c:ext uri="{02D57815-91ED-43cb-92C2-25804820EDAC}">
                        <c15:formulaRef>
                          <c15:sqref>ÜberKopf!$D$18:$D$45</c15:sqref>
                        </c15:formulaRef>
                      </c:ext>
                    </c:extLst>
                    <c:numCache>
                      <c:formatCode>0</c:formatCode>
                      <c:ptCount val="28"/>
                      <c:pt idx="0">
                        <c:v>30</c:v>
                      </c:pt>
                      <c:pt idx="1">
                        <c:v>40</c:v>
                      </c:pt>
                      <c:pt idx="2">
                        <c:v>50</c:v>
                      </c:pt>
                      <c:pt idx="3">
                        <c:v>60</c:v>
                      </c:pt>
                      <c:pt idx="4">
                        <c:v>70</c:v>
                      </c:pt>
                      <c:pt idx="5">
                        <c:v>80</c:v>
                      </c:pt>
                      <c:pt idx="6">
                        <c:v>90</c:v>
                      </c:pt>
                      <c:pt idx="7">
                        <c:v>100</c:v>
                      </c:pt>
                      <c:pt idx="8">
                        <c:v>110</c:v>
                      </c:pt>
                      <c:pt idx="9">
                        <c:v>120</c:v>
                      </c:pt>
                      <c:pt idx="10">
                        <c:v>130</c:v>
                      </c:pt>
                      <c:pt idx="11">
                        <c:v>140</c:v>
                      </c:pt>
                      <c:pt idx="12">
                        <c:v>150</c:v>
                      </c:pt>
                      <c:pt idx="13">
                        <c:v>160</c:v>
                      </c:pt>
                      <c:pt idx="14">
                        <c:v>170</c:v>
                      </c:pt>
                      <c:pt idx="15">
                        <c:v>180</c:v>
                      </c:pt>
                      <c:pt idx="16">
                        <c:v>190</c:v>
                      </c:pt>
                      <c:pt idx="17">
                        <c:v>200</c:v>
                      </c:pt>
                      <c:pt idx="18">
                        <c:v>210</c:v>
                      </c:pt>
                      <c:pt idx="19">
                        <c:v>220</c:v>
                      </c:pt>
                      <c:pt idx="20">
                        <c:v>230</c:v>
                      </c:pt>
                      <c:pt idx="21">
                        <c:v>240</c:v>
                      </c:pt>
                      <c:pt idx="22">
                        <c:v>250</c:v>
                      </c:pt>
                      <c:pt idx="23">
                        <c:v>260</c:v>
                      </c:pt>
                      <c:pt idx="24">
                        <c:v>270</c:v>
                      </c:pt>
                      <c:pt idx="25">
                        <c:v>280</c:v>
                      </c:pt>
                      <c:pt idx="26">
                        <c:v>290</c:v>
                      </c:pt>
                      <c:pt idx="27">
                        <c:v>300</c:v>
                      </c:pt>
                    </c:numCache>
                  </c:numRef>
                </c:xVal>
                <c:yVal>
                  <c:numRef>
                    <c:extLst>
                      <c:ext uri="{02D57815-91ED-43cb-92C2-25804820EDAC}">
                        <c15:formulaRef>
                          <c15:sqref>ÜberKopf!$I$18:$I$45</c15:sqref>
                        </c15:formulaRef>
                      </c:ext>
                    </c:extLst>
                    <c:numCache>
                      <c:formatCode>0.00</c:formatCode>
                      <c:ptCount val="28"/>
                      <c:pt idx="0">
                        <c:v>0</c:v>
                      </c:pt>
                      <c:pt idx="1">
                        <c:v>0.32037090949685054</c:v>
                      </c:pt>
                      <c:pt idx="2">
                        <c:v>0.50291074807073188</c:v>
                      </c:pt>
                      <c:pt idx="3">
                        <c:v>0.61973303720615713</c:v>
                      </c:pt>
                      <c:pt idx="4">
                        <c:v>0.70040256038843096</c:v>
                      </c:pt>
                      <c:pt idx="5">
                        <c:v>0.75918257506924491</c:v>
                      </c:pt>
                      <c:pt idx="6">
                        <c:v>0.80376249477866069</c:v>
                      </c:pt>
                      <c:pt idx="7">
                        <c:v>0.83863765471648288</c:v>
                      </c:pt>
                      <c:pt idx="8">
                        <c:v>0.86660395157413217</c:v>
                      </c:pt>
                      <c:pt idx="9">
                        <c:v>0.88948750952267641</c:v>
                      </c:pt>
                      <c:pt idx="10">
                        <c:v>0.90852933364366983</c:v>
                      </c:pt>
                      <c:pt idx="11">
                        <c:v>0.92460095894625538</c:v>
                      </c:pt>
                      <c:pt idx="12">
                        <c:v>0.93833161455609559</c:v>
                      </c:pt>
                      <c:pt idx="13">
                        <c:v>0.950186446391724</c:v>
                      </c:pt>
                      <c:pt idx="14">
                        <c:v>0.96051639282365975</c:v>
                      </c:pt>
                      <c:pt idx="15">
                        <c:v>0.96959098349908812</c:v>
                      </c:pt>
                      <c:pt idx="16">
                        <c:v>0.97762049565404396</c:v>
                      </c:pt>
                      <c:pt idx="17">
                        <c:v>0.98477127856354474</c:v>
                      </c:pt>
                      <c:pt idx="18">
                        <c:v>0.99117657650768498</c:v>
                      </c:pt>
                      <c:pt idx="19">
                        <c:v>0.99694431630491143</c:v>
                      </c:pt>
                      <c:pt idx="20">
                        <c:v>1.0021628052315159</c:v>
                      </c:pt>
                      <c:pt idx="21">
                        <c:v>1.0069049634360738</c:v>
                      </c:pt>
                      <c:pt idx="22">
                        <c:v>1.0112315111254162</c:v>
                      </c:pt>
                      <c:pt idx="23">
                        <c:v>1.0151933987934321</c:v>
                      </c:pt>
                      <c:pt idx="24">
                        <c:v>1.0188336815596344</c:v>
                      </c:pt>
                      <c:pt idx="25">
                        <c:v>1.0221889800235571</c:v>
                      </c:pt>
                      <c:pt idx="26">
                        <c:v>1.0252906299213862</c:v>
                      </c:pt>
                      <c:pt idx="27">
                        <c:v>1.0281655950113429</c:v>
                      </c:pt>
                    </c:numCache>
                  </c:numRef>
                </c:yVal>
                <c:smooth val="0"/>
                <c:extLst>
                  <c:ext xmlns:c16="http://schemas.microsoft.com/office/drawing/2014/chart" uri="{C3380CC4-5D6E-409C-BE32-E72D297353CC}">
                    <c16:uniqueId val="{0000000C-1BBE-4DEF-A1DD-6AF08BF2D5F1}"/>
                  </c:ext>
                </c:extLst>
              </c15:ser>
            </c15:filteredScatterSeries>
          </c:ext>
        </c:extLst>
      </c:scatterChart>
      <c:valAx>
        <c:axId val="389016496"/>
        <c:scaling>
          <c:orientation val="minMax"/>
          <c:min val="20"/>
        </c:scaling>
        <c:delete val="0"/>
        <c:axPos val="b"/>
        <c:majorGridlines>
          <c:spPr>
            <a:ln w="9525" cap="flat" cmpd="sng" algn="ctr">
              <a:solidFill>
                <a:schemeClr val="tx1">
                  <a:lumMod val="15000"/>
                  <a:lumOff val="85000"/>
                </a:schemeClr>
              </a:solidFill>
              <a:round/>
            </a:ln>
            <a:effectLst/>
          </c:spPr>
        </c:majorGridlines>
        <c:title>
          <c:tx>
            <c:rich>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a:t>Runtime [s]</a:t>
                </a:r>
              </a:p>
            </c:rich>
          </c:tx>
          <c:layout/>
          <c:overlay val="0"/>
          <c:spPr>
            <a:noFill/>
            <a:ln>
              <a:noFill/>
            </a:ln>
            <a:effectLst/>
          </c:spPr>
          <c:txPr>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de-DE"/>
            </a:p>
          </c:txPr>
        </c:title>
        <c:numFmt formatCode="General" sourceLinked="1"/>
        <c:majorTickMark val="out"/>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de-DE"/>
          </a:p>
        </c:txPr>
        <c:crossAx val="389022320"/>
        <c:crossesAt val="-0.1"/>
        <c:crossBetween val="midCat"/>
      </c:valAx>
      <c:valAx>
        <c:axId val="389022320"/>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a:t>Druckdifferenz [Pa]</a:t>
                </a:r>
              </a:p>
            </c:rich>
          </c:tx>
          <c:layout/>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de-DE"/>
            </a:p>
          </c:txPr>
        </c:title>
        <c:numFmt formatCode="General" sourceLinked="1"/>
        <c:majorTickMark val="out"/>
        <c:minorTickMark val="none"/>
        <c:tickLblPos val="nextTo"/>
        <c:spPr>
          <a:noFill/>
          <a:ln w="9525" cap="flat" cmpd="sng" algn="ctr">
            <a:solidFill>
              <a:schemeClr val="tx1">
                <a:lumMod val="25000"/>
                <a:lumOff val="75000"/>
              </a:schemeClr>
            </a:solidFill>
            <a:round/>
          </a:ln>
          <a:effectLst/>
        </c:spPr>
        <c:txPr>
          <a:bodyPr rot="0" spcFirstLastPara="1" vertOverflow="ellipsis" wrap="square" anchor="ctr" anchorCtr="0"/>
          <a:lstStyle/>
          <a:p>
            <a:pPr>
              <a:defRPr sz="900" b="0" i="0" u="none" strike="noStrike" kern="1200" baseline="0">
                <a:solidFill>
                  <a:schemeClr val="tx1">
                    <a:lumMod val="65000"/>
                    <a:lumOff val="35000"/>
                  </a:schemeClr>
                </a:solidFill>
                <a:latin typeface="+mn-lt"/>
                <a:ea typeface="+mn-ea"/>
                <a:cs typeface="+mn-cs"/>
              </a:defRPr>
            </a:pPr>
            <a:endParaRPr lang="de-DE"/>
          </a:p>
        </c:txPr>
        <c:crossAx val="389016496"/>
        <c:crossesAt val="20"/>
        <c:crossBetween val="midCat"/>
      </c:valAx>
      <c:spPr>
        <a:noFill/>
        <a:ln>
          <a:noFill/>
        </a:ln>
        <a:effectLst/>
      </c:spPr>
    </c:plotArea>
    <c:legend>
      <c:legendPos val="t"/>
      <c:legendEntry>
        <c:idx val="0"/>
        <c:delete val="1"/>
      </c:legendEntry>
      <c:legendEntry>
        <c:idx val="1"/>
        <c:delete val="1"/>
      </c:legendEntry>
      <c:legendEntry>
        <c:idx val="2"/>
        <c:delete val="1"/>
      </c:legendEntry>
      <c:legendEntry>
        <c:idx val="3"/>
        <c:delete val="1"/>
      </c:legendEntry>
      <c:legendEntry>
        <c:idx val="4"/>
        <c:delete val="1"/>
      </c:legendEntry>
      <c:legendEntry>
        <c:idx val="5"/>
        <c:delete val="1"/>
      </c:legendEntry>
      <c:legendEntry>
        <c:idx val="6"/>
        <c:delete val="1"/>
      </c:legendEntry>
      <c:legendEntry>
        <c:idx val="7"/>
        <c:delete val="1"/>
      </c:legendEntry>
      <c:legendEntry>
        <c:idx val="8"/>
        <c:delete val="1"/>
      </c:legendEntry>
      <c:legendEntry>
        <c:idx val="9"/>
        <c:delete val="1"/>
      </c:legendEntry>
      <c:layout/>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de-DE"/>
        </a:p>
      </c:txPr>
    </c:legend>
    <c:plotVisOnly val="1"/>
    <c:dispBlanksAs val="gap"/>
    <c:showDLblsOverMax val="0"/>
  </c:chart>
  <c:spPr>
    <a:noFill/>
    <a:ln>
      <a:noFill/>
    </a:ln>
    <a:effectLst/>
  </c:spPr>
  <c:txPr>
    <a:bodyPr/>
    <a:lstStyle/>
    <a:p>
      <a:pPr>
        <a:defRPr/>
      </a:pPr>
      <a:endParaRPr lang="de-DE"/>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3"/>
    </mc:Choice>
    <mc:Fallback>
      <c:style val="3"/>
    </mc:Fallback>
  </mc:AlternateContent>
  <c:chart>
    <c:autoTitleDeleted val="0"/>
    <c:plotArea>
      <c:layout>
        <c:manualLayout>
          <c:layoutTarget val="inner"/>
          <c:xMode val="edge"/>
          <c:yMode val="edge"/>
          <c:x val="4.2596808657596415E-2"/>
          <c:y val="3.887539367204354E-2"/>
          <c:w val="0.9372740803517936"/>
          <c:h val="0.91425509110396574"/>
        </c:manualLayout>
      </c:layout>
      <c:scatterChart>
        <c:scatterStyle val="lineMarker"/>
        <c:varyColors val="0"/>
        <c:ser>
          <c:idx val="0"/>
          <c:order val="0"/>
          <c:tx>
            <c:strRef>
              <c:f>Stempel!$I$17</c:f>
              <c:strCache>
                <c:ptCount val="1"/>
              </c:strCache>
            </c:strRef>
          </c:tx>
          <c:spPr>
            <a:ln w="19050" cap="rnd">
              <a:solidFill>
                <a:schemeClr val="accent1">
                  <a:tint val="41000"/>
                </a:schemeClr>
              </a:solidFill>
              <a:round/>
            </a:ln>
            <a:effectLst/>
          </c:spPr>
          <c:marker>
            <c:symbol val="circle"/>
            <c:size val="5"/>
            <c:spPr>
              <a:solidFill>
                <a:schemeClr val="accent1">
                  <a:tint val="43000"/>
                </a:schemeClr>
              </a:solidFill>
              <a:ln w="9525">
                <a:solidFill>
                  <a:schemeClr val="accent1">
                    <a:tint val="43000"/>
                  </a:schemeClr>
                </a:solidFill>
              </a:ln>
              <a:effectLst/>
            </c:spPr>
          </c:marker>
          <c:xVal>
            <c:numRef>
              <c:f>Stempel!$G$18:$G$29</c:f>
              <c:numCache>
                <c:formatCode>General</c:formatCode>
                <c:ptCount val="12"/>
                <c:pt idx="0">
                  <c:v>30</c:v>
                </c:pt>
                <c:pt idx="1">
                  <c:v>40</c:v>
                </c:pt>
                <c:pt idx="2">
                  <c:v>50</c:v>
                </c:pt>
                <c:pt idx="3">
                  <c:v>60</c:v>
                </c:pt>
                <c:pt idx="4">
                  <c:v>70</c:v>
                </c:pt>
                <c:pt idx="5">
                  <c:v>80</c:v>
                </c:pt>
                <c:pt idx="6">
                  <c:v>90</c:v>
                </c:pt>
                <c:pt idx="7">
                  <c:v>100</c:v>
                </c:pt>
                <c:pt idx="8">
                  <c:v>110</c:v>
                </c:pt>
                <c:pt idx="9">
                  <c:v>120</c:v>
                </c:pt>
                <c:pt idx="10">
                  <c:v>130</c:v>
                </c:pt>
                <c:pt idx="11">
                  <c:v>140</c:v>
                </c:pt>
              </c:numCache>
            </c:numRef>
          </c:xVal>
          <c:yVal>
            <c:numRef>
              <c:f>Stempel!$I$18:$I$29</c:f>
              <c:numCache>
                <c:formatCode>General</c:formatCode>
                <c:ptCount val="12"/>
                <c:pt idx="0">
                  <c:v>0</c:v>
                </c:pt>
                <c:pt idx="1">
                  <c:v>1.7000000000052751E-2</c:v>
                </c:pt>
                <c:pt idx="2">
                  <c:v>2.1999999999934516E-2</c:v>
                </c:pt>
                <c:pt idx="3">
                  <c:v>3.7000000000034561E-2</c:v>
                </c:pt>
                <c:pt idx="4">
                  <c:v>3.2999999999901775E-2</c:v>
                </c:pt>
                <c:pt idx="5">
                  <c:v>2.0999999999958163E-2</c:v>
                </c:pt>
                <c:pt idx="6">
                  <c:v>1.7000000000052751E-2</c:v>
                </c:pt>
                <c:pt idx="7">
                  <c:v>3.3999999999878128E-2</c:v>
                </c:pt>
                <c:pt idx="8">
                  <c:v>5.1999999999907232E-2</c:v>
                </c:pt>
                <c:pt idx="9">
                  <c:v>5.999999999994543E-2</c:v>
                </c:pt>
                <c:pt idx="10">
                  <c:v>4.7000000000025466E-2</c:v>
                </c:pt>
                <c:pt idx="11">
                  <c:v>4.6000000000049113E-2</c:v>
                </c:pt>
              </c:numCache>
            </c:numRef>
          </c:yVal>
          <c:smooth val="0"/>
          <c:extLst>
            <c:ext xmlns:c16="http://schemas.microsoft.com/office/drawing/2014/chart" uri="{C3380CC4-5D6E-409C-BE32-E72D297353CC}">
              <c16:uniqueId val="{00000000-9488-4D06-A56F-031F1E23AF51}"/>
            </c:ext>
          </c:extLst>
        </c:ser>
        <c:ser>
          <c:idx val="1"/>
          <c:order val="1"/>
          <c:tx>
            <c:strRef>
              <c:f>Stempel!$J$17</c:f>
              <c:strCache>
                <c:ptCount val="1"/>
              </c:strCache>
            </c:strRef>
          </c:tx>
          <c:spPr>
            <a:ln w="19050" cap="rnd">
              <a:solidFill>
                <a:schemeClr val="accent1">
                  <a:tint val="52000"/>
                </a:schemeClr>
              </a:solidFill>
              <a:round/>
            </a:ln>
            <a:effectLst/>
          </c:spPr>
          <c:marker>
            <c:symbol val="circle"/>
            <c:size val="5"/>
            <c:spPr>
              <a:solidFill>
                <a:schemeClr val="accent1">
                  <a:tint val="56000"/>
                </a:schemeClr>
              </a:solidFill>
              <a:ln w="9525">
                <a:solidFill>
                  <a:schemeClr val="accent1">
                    <a:tint val="56000"/>
                  </a:schemeClr>
                </a:solidFill>
              </a:ln>
              <a:effectLst/>
            </c:spPr>
          </c:marker>
          <c:xVal>
            <c:numRef>
              <c:f>Stempel!$G$18:$G$29</c:f>
              <c:numCache>
                <c:formatCode>General</c:formatCode>
                <c:ptCount val="12"/>
                <c:pt idx="0">
                  <c:v>30</c:v>
                </c:pt>
                <c:pt idx="1">
                  <c:v>40</c:v>
                </c:pt>
                <c:pt idx="2">
                  <c:v>50</c:v>
                </c:pt>
                <c:pt idx="3">
                  <c:v>60</c:v>
                </c:pt>
                <c:pt idx="4">
                  <c:v>70</c:v>
                </c:pt>
                <c:pt idx="5">
                  <c:v>80</c:v>
                </c:pt>
                <c:pt idx="6">
                  <c:v>90</c:v>
                </c:pt>
                <c:pt idx="7">
                  <c:v>100</c:v>
                </c:pt>
                <c:pt idx="8">
                  <c:v>110</c:v>
                </c:pt>
                <c:pt idx="9">
                  <c:v>120</c:v>
                </c:pt>
                <c:pt idx="10">
                  <c:v>130</c:v>
                </c:pt>
                <c:pt idx="11">
                  <c:v>140</c:v>
                </c:pt>
              </c:numCache>
            </c:numRef>
          </c:xVal>
          <c:yVal>
            <c:numRef>
              <c:f>Stempel!$J$18:$J$29</c:f>
              <c:numCache>
                <c:formatCode>General</c:formatCode>
                <c:ptCount val="12"/>
                <c:pt idx="0">
                  <c:v>0</c:v>
                </c:pt>
                <c:pt idx="1">
                  <c:v>9.0000000000145519E-3</c:v>
                </c:pt>
                <c:pt idx="2">
                  <c:v>1.9000000000005457E-2</c:v>
                </c:pt>
                <c:pt idx="3">
                  <c:v>-2.9999999999290594E-3</c:v>
                </c:pt>
                <c:pt idx="4">
                  <c:v>3.5000000000081855E-2</c:v>
                </c:pt>
                <c:pt idx="5">
                  <c:v>4.4000000000096406E-2</c:v>
                </c:pt>
                <c:pt idx="6">
                  <c:v>2.299999999991087E-2</c:v>
                </c:pt>
                <c:pt idx="7">
                  <c:v>3.1999999999925421E-2</c:v>
                </c:pt>
                <c:pt idx="8">
                  <c:v>3.999999999996362E-2</c:v>
                </c:pt>
                <c:pt idx="9">
                  <c:v>3.999999999996362E-2</c:v>
                </c:pt>
                <c:pt idx="10">
                  <c:v>3.8000000000010914E-2</c:v>
                </c:pt>
              </c:numCache>
            </c:numRef>
          </c:yVal>
          <c:smooth val="0"/>
          <c:extLst>
            <c:ext xmlns:c16="http://schemas.microsoft.com/office/drawing/2014/chart" uri="{C3380CC4-5D6E-409C-BE32-E72D297353CC}">
              <c16:uniqueId val="{00000001-9488-4D06-A56F-031F1E23AF51}"/>
            </c:ext>
          </c:extLst>
        </c:ser>
        <c:ser>
          <c:idx val="2"/>
          <c:order val="2"/>
          <c:tx>
            <c:strRef>
              <c:f>Stempel!$K$17</c:f>
              <c:strCache>
                <c:ptCount val="1"/>
              </c:strCache>
            </c:strRef>
          </c:tx>
          <c:spPr>
            <a:ln w="19050" cap="rnd">
              <a:solidFill>
                <a:schemeClr val="accent1">
                  <a:tint val="63000"/>
                </a:schemeClr>
              </a:solidFill>
              <a:round/>
            </a:ln>
            <a:effectLst/>
          </c:spPr>
          <c:marker>
            <c:symbol val="circle"/>
            <c:size val="5"/>
            <c:spPr>
              <a:solidFill>
                <a:schemeClr val="accent1">
                  <a:tint val="69000"/>
                </a:schemeClr>
              </a:solidFill>
              <a:ln w="9525">
                <a:solidFill>
                  <a:schemeClr val="accent1">
                    <a:tint val="69000"/>
                  </a:schemeClr>
                </a:solidFill>
              </a:ln>
              <a:effectLst/>
            </c:spPr>
          </c:marker>
          <c:xVal>
            <c:numRef>
              <c:f>Stempel!$G$18:$G$29</c:f>
              <c:numCache>
                <c:formatCode>General</c:formatCode>
                <c:ptCount val="12"/>
                <c:pt idx="0">
                  <c:v>30</c:v>
                </c:pt>
                <c:pt idx="1">
                  <c:v>40</c:v>
                </c:pt>
                <c:pt idx="2">
                  <c:v>50</c:v>
                </c:pt>
                <c:pt idx="3">
                  <c:v>60</c:v>
                </c:pt>
                <c:pt idx="4">
                  <c:v>70</c:v>
                </c:pt>
                <c:pt idx="5">
                  <c:v>80</c:v>
                </c:pt>
                <c:pt idx="6">
                  <c:v>90</c:v>
                </c:pt>
                <c:pt idx="7">
                  <c:v>100</c:v>
                </c:pt>
                <c:pt idx="8">
                  <c:v>110</c:v>
                </c:pt>
                <c:pt idx="9">
                  <c:v>120</c:v>
                </c:pt>
                <c:pt idx="10">
                  <c:v>130</c:v>
                </c:pt>
                <c:pt idx="11">
                  <c:v>140</c:v>
                </c:pt>
              </c:numCache>
            </c:numRef>
          </c:xVal>
          <c:yVal>
            <c:numRef>
              <c:f>Stempel!$K$18:$K$29</c:f>
              <c:numCache>
                <c:formatCode>General</c:formatCode>
                <c:ptCount val="12"/>
                <c:pt idx="0">
                  <c:v>0</c:v>
                </c:pt>
                <c:pt idx="1">
                  <c:v>-1.1999999999943611E-2</c:v>
                </c:pt>
                <c:pt idx="2">
                  <c:v>-2.9999999999290594E-3</c:v>
                </c:pt>
                <c:pt idx="3">
                  <c:v>1.5000000000100044E-2</c:v>
                </c:pt>
                <c:pt idx="4">
                  <c:v>3.2000000000152795E-2</c:v>
                </c:pt>
                <c:pt idx="5">
                  <c:v>3.0999999999949068E-2</c:v>
                </c:pt>
                <c:pt idx="6">
                  <c:v>2.8000000000020009E-2</c:v>
                </c:pt>
                <c:pt idx="7">
                  <c:v>4.7000000000025466E-2</c:v>
                </c:pt>
                <c:pt idx="8">
                  <c:v>2.7000000000043656E-2</c:v>
                </c:pt>
                <c:pt idx="9">
                  <c:v>2.4000000000114596E-2</c:v>
                </c:pt>
                <c:pt idx="10">
                  <c:v>4.20000000001437E-2</c:v>
                </c:pt>
                <c:pt idx="11">
                  <c:v>2.200000000016189E-2</c:v>
                </c:pt>
              </c:numCache>
            </c:numRef>
          </c:yVal>
          <c:smooth val="0"/>
          <c:extLst>
            <c:ext xmlns:c16="http://schemas.microsoft.com/office/drawing/2014/chart" uri="{C3380CC4-5D6E-409C-BE32-E72D297353CC}">
              <c16:uniqueId val="{00000002-9488-4D06-A56F-031F1E23AF51}"/>
            </c:ext>
          </c:extLst>
        </c:ser>
        <c:ser>
          <c:idx val="3"/>
          <c:order val="3"/>
          <c:tx>
            <c:strRef>
              <c:f>Stempel!$L$17</c:f>
              <c:strCache>
                <c:ptCount val="1"/>
              </c:strCache>
            </c:strRef>
          </c:tx>
          <c:spPr>
            <a:ln w="19050" cap="rnd">
              <a:solidFill>
                <a:schemeClr val="accent1">
                  <a:tint val="74000"/>
                </a:schemeClr>
              </a:solidFill>
              <a:round/>
            </a:ln>
            <a:effectLst/>
          </c:spPr>
          <c:marker>
            <c:symbol val="circle"/>
            <c:size val="5"/>
            <c:spPr>
              <a:solidFill>
                <a:schemeClr val="accent1">
                  <a:tint val="81000"/>
                </a:schemeClr>
              </a:solidFill>
              <a:ln w="9525">
                <a:solidFill>
                  <a:schemeClr val="accent1">
                    <a:tint val="81000"/>
                  </a:schemeClr>
                </a:solidFill>
              </a:ln>
              <a:effectLst/>
            </c:spPr>
          </c:marker>
          <c:xVal>
            <c:numRef>
              <c:f>Stempel!$G$18:$G$29</c:f>
              <c:numCache>
                <c:formatCode>General</c:formatCode>
                <c:ptCount val="12"/>
                <c:pt idx="0">
                  <c:v>30</c:v>
                </c:pt>
                <c:pt idx="1">
                  <c:v>40</c:v>
                </c:pt>
                <c:pt idx="2">
                  <c:v>50</c:v>
                </c:pt>
                <c:pt idx="3">
                  <c:v>60</c:v>
                </c:pt>
                <c:pt idx="4">
                  <c:v>70</c:v>
                </c:pt>
                <c:pt idx="5">
                  <c:v>80</c:v>
                </c:pt>
                <c:pt idx="6">
                  <c:v>90</c:v>
                </c:pt>
                <c:pt idx="7">
                  <c:v>100</c:v>
                </c:pt>
                <c:pt idx="8">
                  <c:v>110</c:v>
                </c:pt>
                <c:pt idx="9">
                  <c:v>120</c:v>
                </c:pt>
                <c:pt idx="10">
                  <c:v>130</c:v>
                </c:pt>
                <c:pt idx="11">
                  <c:v>140</c:v>
                </c:pt>
              </c:numCache>
            </c:numRef>
          </c:xVal>
          <c:yVal>
            <c:numRef>
              <c:f>Stempel!$L$18:$L$29</c:f>
              <c:numCache>
                <c:formatCode>General</c:formatCode>
                <c:ptCount val="12"/>
                <c:pt idx="0">
                  <c:v>0</c:v>
                </c:pt>
                <c:pt idx="1">
                  <c:v>1.0999999999967258E-2</c:v>
                </c:pt>
                <c:pt idx="2">
                  <c:v>2.8999999999996362E-2</c:v>
                </c:pt>
                <c:pt idx="3">
                  <c:v>3.8000000000010914E-2</c:v>
                </c:pt>
                <c:pt idx="4">
                  <c:v>5.5000000000063665E-2</c:v>
                </c:pt>
                <c:pt idx="5">
                  <c:v>3.4000000000105501E-2</c:v>
                </c:pt>
                <c:pt idx="6">
                  <c:v>5.3000000000110958E-2</c:v>
                </c:pt>
                <c:pt idx="7">
                  <c:v>0.12100000000009459</c:v>
                </c:pt>
                <c:pt idx="8">
                  <c:v>0.12000000000011823</c:v>
                </c:pt>
                <c:pt idx="9">
                  <c:v>0.12900000000013279</c:v>
                </c:pt>
                <c:pt idx="10">
                  <c:v>0.1590000000001055</c:v>
                </c:pt>
              </c:numCache>
            </c:numRef>
          </c:yVal>
          <c:smooth val="0"/>
          <c:extLst>
            <c:ext xmlns:c16="http://schemas.microsoft.com/office/drawing/2014/chart" uri="{C3380CC4-5D6E-409C-BE32-E72D297353CC}">
              <c16:uniqueId val="{00000003-9488-4D06-A56F-031F1E23AF51}"/>
            </c:ext>
          </c:extLst>
        </c:ser>
        <c:ser>
          <c:idx val="4"/>
          <c:order val="4"/>
          <c:tx>
            <c:strRef>
              <c:f>Stempel!$M$17</c:f>
              <c:strCache>
                <c:ptCount val="1"/>
              </c:strCache>
            </c:strRef>
          </c:tx>
          <c:spPr>
            <a:ln w="19050" cap="rnd">
              <a:solidFill>
                <a:schemeClr val="accent1">
                  <a:tint val="84000"/>
                </a:schemeClr>
              </a:solidFill>
              <a:round/>
            </a:ln>
            <a:effectLst/>
          </c:spPr>
          <c:marker>
            <c:symbol val="circle"/>
            <c:size val="5"/>
            <c:spPr>
              <a:solidFill>
                <a:schemeClr val="accent1">
                  <a:tint val="94000"/>
                </a:schemeClr>
              </a:solidFill>
              <a:ln w="9525">
                <a:solidFill>
                  <a:schemeClr val="accent1">
                    <a:tint val="94000"/>
                  </a:schemeClr>
                </a:solidFill>
              </a:ln>
              <a:effectLst/>
            </c:spPr>
          </c:marker>
          <c:xVal>
            <c:numRef>
              <c:f>Stempel!$G$18:$G$29</c:f>
              <c:numCache>
                <c:formatCode>General</c:formatCode>
                <c:ptCount val="12"/>
                <c:pt idx="0">
                  <c:v>30</c:v>
                </c:pt>
                <c:pt idx="1">
                  <c:v>40</c:v>
                </c:pt>
                <c:pt idx="2">
                  <c:v>50</c:v>
                </c:pt>
                <c:pt idx="3">
                  <c:v>60</c:v>
                </c:pt>
                <c:pt idx="4">
                  <c:v>70</c:v>
                </c:pt>
                <c:pt idx="5">
                  <c:v>80</c:v>
                </c:pt>
                <c:pt idx="6">
                  <c:v>90</c:v>
                </c:pt>
                <c:pt idx="7">
                  <c:v>100</c:v>
                </c:pt>
                <c:pt idx="8">
                  <c:v>110</c:v>
                </c:pt>
                <c:pt idx="9">
                  <c:v>120</c:v>
                </c:pt>
                <c:pt idx="10">
                  <c:v>130</c:v>
                </c:pt>
                <c:pt idx="11">
                  <c:v>140</c:v>
                </c:pt>
              </c:numCache>
            </c:numRef>
          </c:xVal>
          <c:yVal>
            <c:numRef>
              <c:f>Stempel!$M$18:$M$29</c:f>
              <c:numCache>
                <c:formatCode>General</c:formatCode>
                <c:ptCount val="12"/>
                <c:pt idx="0">
                  <c:v>0</c:v>
                </c:pt>
                <c:pt idx="1">
                  <c:v>1.1000000000194632E-2</c:v>
                </c:pt>
                <c:pt idx="2">
                  <c:v>1.1000000000194632E-2</c:v>
                </c:pt>
                <c:pt idx="3">
                  <c:v>1.9000000000005457E-2</c:v>
                </c:pt>
                <c:pt idx="4">
                  <c:v>2.8000000000020009E-2</c:v>
                </c:pt>
                <c:pt idx="5">
                  <c:v>5.7000000000016371E-2</c:v>
                </c:pt>
                <c:pt idx="6">
                  <c:v>1.7000000000052751E-2</c:v>
                </c:pt>
                <c:pt idx="7">
                  <c:v>3.4000000000105501E-2</c:v>
                </c:pt>
                <c:pt idx="8">
                  <c:v>4.4000000000096406E-2</c:v>
                </c:pt>
                <c:pt idx="9">
                  <c:v>6.3000000000101863E-2</c:v>
                </c:pt>
                <c:pt idx="10">
                  <c:v>5.3000000000110958E-2</c:v>
                </c:pt>
                <c:pt idx="11">
                  <c:v>7.1000000000140062E-2</c:v>
                </c:pt>
              </c:numCache>
            </c:numRef>
          </c:yVal>
          <c:smooth val="0"/>
          <c:extLst>
            <c:ext xmlns:c16="http://schemas.microsoft.com/office/drawing/2014/chart" uri="{C3380CC4-5D6E-409C-BE32-E72D297353CC}">
              <c16:uniqueId val="{00000004-9488-4D06-A56F-031F1E23AF51}"/>
            </c:ext>
          </c:extLst>
        </c:ser>
        <c:ser>
          <c:idx val="5"/>
          <c:order val="5"/>
          <c:tx>
            <c:strRef>
              <c:f>Stempel!$N$17</c:f>
              <c:strCache>
                <c:ptCount val="1"/>
              </c:strCache>
            </c:strRef>
          </c:tx>
          <c:spPr>
            <a:ln w="19050" cap="rnd">
              <a:solidFill>
                <a:schemeClr val="accent1">
                  <a:tint val="95000"/>
                </a:schemeClr>
              </a:solidFill>
              <a:round/>
            </a:ln>
            <a:effectLst/>
          </c:spPr>
          <c:marker>
            <c:symbol val="circle"/>
            <c:size val="5"/>
            <c:spPr>
              <a:solidFill>
                <a:schemeClr val="accent1">
                  <a:shade val="93000"/>
                </a:schemeClr>
              </a:solidFill>
              <a:ln w="9525">
                <a:solidFill>
                  <a:schemeClr val="accent1">
                    <a:shade val="93000"/>
                  </a:schemeClr>
                </a:solidFill>
              </a:ln>
              <a:effectLst/>
            </c:spPr>
          </c:marker>
          <c:xVal>
            <c:numRef>
              <c:f>Stempel!$G$18:$G$29</c:f>
              <c:numCache>
                <c:formatCode>General</c:formatCode>
                <c:ptCount val="12"/>
                <c:pt idx="0">
                  <c:v>30</c:v>
                </c:pt>
                <c:pt idx="1">
                  <c:v>40</c:v>
                </c:pt>
                <c:pt idx="2">
                  <c:v>50</c:v>
                </c:pt>
                <c:pt idx="3">
                  <c:v>60</c:v>
                </c:pt>
                <c:pt idx="4">
                  <c:v>70</c:v>
                </c:pt>
                <c:pt idx="5">
                  <c:v>80</c:v>
                </c:pt>
                <c:pt idx="6">
                  <c:v>90</c:v>
                </c:pt>
                <c:pt idx="7">
                  <c:v>100</c:v>
                </c:pt>
                <c:pt idx="8">
                  <c:v>110</c:v>
                </c:pt>
                <c:pt idx="9">
                  <c:v>120</c:v>
                </c:pt>
                <c:pt idx="10">
                  <c:v>130</c:v>
                </c:pt>
                <c:pt idx="11">
                  <c:v>140</c:v>
                </c:pt>
              </c:numCache>
            </c:numRef>
          </c:xVal>
          <c:yVal>
            <c:numRef>
              <c:f>Stempel!$N$18:$N$29</c:f>
              <c:numCache>
                <c:formatCode>General</c:formatCode>
                <c:ptCount val="12"/>
                <c:pt idx="0">
                  <c:v>0</c:v>
                </c:pt>
                <c:pt idx="1">
                  <c:v>6.1999999999898137E-2</c:v>
                </c:pt>
                <c:pt idx="2">
                  <c:v>6.0999999999921783E-2</c:v>
                </c:pt>
                <c:pt idx="3">
                  <c:v>8.0999999999903594E-2</c:v>
                </c:pt>
                <c:pt idx="4">
                  <c:v>7.999999999992724E-2</c:v>
                </c:pt>
                <c:pt idx="5">
                  <c:v>0.10799999999994725</c:v>
                </c:pt>
                <c:pt idx="6">
                  <c:v>9.6999999999979991E-2</c:v>
                </c:pt>
                <c:pt idx="7">
                  <c:v>9.6999999999979991E-2</c:v>
                </c:pt>
                <c:pt idx="8">
                  <c:v>7.6000000000021828E-2</c:v>
                </c:pt>
                <c:pt idx="9">
                  <c:v>9.4000000000050932E-2</c:v>
                </c:pt>
                <c:pt idx="10">
                  <c:v>9.2999999999847205E-2</c:v>
                </c:pt>
              </c:numCache>
            </c:numRef>
          </c:yVal>
          <c:smooth val="0"/>
          <c:extLst>
            <c:ext xmlns:c16="http://schemas.microsoft.com/office/drawing/2014/chart" uri="{C3380CC4-5D6E-409C-BE32-E72D297353CC}">
              <c16:uniqueId val="{00000005-9488-4D06-A56F-031F1E23AF51}"/>
            </c:ext>
          </c:extLst>
        </c:ser>
        <c:ser>
          <c:idx val="6"/>
          <c:order val="6"/>
          <c:tx>
            <c:strRef>
              <c:f>Stempel!$O$17</c:f>
              <c:strCache>
                <c:ptCount val="1"/>
              </c:strCache>
            </c:strRef>
          </c:tx>
          <c:spPr>
            <a:ln w="19050" cap="rnd">
              <a:solidFill>
                <a:schemeClr val="accent1">
                  <a:shade val="94000"/>
                </a:schemeClr>
              </a:solidFill>
              <a:round/>
            </a:ln>
            <a:effectLst/>
          </c:spPr>
          <c:marker>
            <c:symbol val="circle"/>
            <c:size val="5"/>
            <c:spPr>
              <a:solidFill>
                <a:schemeClr val="accent1">
                  <a:shade val="80000"/>
                </a:schemeClr>
              </a:solidFill>
              <a:ln w="9525">
                <a:solidFill>
                  <a:schemeClr val="accent1">
                    <a:shade val="80000"/>
                  </a:schemeClr>
                </a:solidFill>
              </a:ln>
              <a:effectLst/>
            </c:spPr>
          </c:marker>
          <c:xVal>
            <c:numRef>
              <c:f>Stempel!$G$18:$G$29</c:f>
              <c:numCache>
                <c:formatCode>General</c:formatCode>
                <c:ptCount val="12"/>
                <c:pt idx="0">
                  <c:v>30</c:v>
                </c:pt>
                <c:pt idx="1">
                  <c:v>40</c:v>
                </c:pt>
                <c:pt idx="2">
                  <c:v>50</c:v>
                </c:pt>
                <c:pt idx="3">
                  <c:v>60</c:v>
                </c:pt>
                <c:pt idx="4">
                  <c:v>70</c:v>
                </c:pt>
                <c:pt idx="5">
                  <c:v>80</c:v>
                </c:pt>
                <c:pt idx="6">
                  <c:v>90</c:v>
                </c:pt>
                <c:pt idx="7">
                  <c:v>100</c:v>
                </c:pt>
                <c:pt idx="8">
                  <c:v>110</c:v>
                </c:pt>
                <c:pt idx="9">
                  <c:v>120</c:v>
                </c:pt>
                <c:pt idx="10">
                  <c:v>130</c:v>
                </c:pt>
                <c:pt idx="11">
                  <c:v>140</c:v>
                </c:pt>
              </c:numCache>
            </c:numRef>
          </c:xVal>
          <c:yVal>
            <c:numRef>
              <c:f>Stempel!$O$18:$O$29</c:f>
              <c:numCache>
                <c:formatCode>General</c:formatCode>
                <c:ptCount val="12"/>
                <c:pt idx="0">
                  <c:v>0</c:v>
                </c:pt>
                <c:pt idx="1">
                  <c:v>6.9999999999936335E-2</c:v>
                </c:pt>
                <c:pt idx="2">
                  <c:v>8.6999999999989086E-2</c:v>
                </c:pt>
                <c:pt idx="3">
                  <c:v>0.12400000000002365</c:v>
                </c:pt>
                <c:pt idx="4">
                  <c:v>0.10200000000008913</c:v>
                </c:pt>
                <c:pt idx="5">
                  <c:v>0.11099999999987631</c:v>
                </c:pt>
                <c:pt idx="6">
                  <c:v>0.11799999999993815</c:v>
                </c:pt>
                <c:pt idx="7">
                  <c:v>0.14699999999993452</c:v>
                </c:pt>
                <c:pt idx="8">
                  <c:v>0.12400000000002365</c:v>
                </c:pt>
                <c:pt idx="9">
                  <c:v>0.15300000000002001</c:v>
                </c:pt>
                <c:pt idx="10">
                  <c:v>0.16100000000005821</c:v>
                </c:pt>
              </c:numCache>
            </c:numRef>
          </c:yVal>
          <c:smooth val="0"/>
          <c:extLst>
            <c:ext xmlns:c16="http://schemas.microsoft.com/office/drawing/2014/chart" uri="{C3380CC4-5D6E-409C-BE32-E72D297353CC}">
              <c16:uniqueId val="{00000006-9488-4D06-A56F-031F1E23AF51}"/>
            </c:ext>
          </c:extLst>
        </c:ser>
        <c:ser>
          <c:idx val="7"/>
          <c:order val="7"/>
          <c:tx>
            <c:strRef>
              <c:f>Stempel!$P$17</c:f>
              <c:strCache>
                <c:ptCount val="1"/>
              </c:strCache>
            </c:strRef>
          </c:tx>
          <c:spPr>
            <a:ln w="19050" cap="rnd">
              <a:solidFill>
                <a:schemeClr val="accent1">
                  <a:shade val="83000"/>
                </a:schemeClr>
              </a:solidFill>
              <a:round/>
            </a:ln>
            <a:effectLst/>
          </c:spPr>
          <c:marker>
            <c:symbol val="circle"/>
            <c:size val="5"/>
            <c:spPr>
              <a:solidFill>
                <a:schemeClr val="accent1">
                  <a:shade val="68000"/>
                </a:schemeClr>
              </a:solidFill>
              <a:ln w="9525">
                <a:solidFill>
                  <a:schemeClr val="accent1">
                    <a:shade val="68000"/>
                  </a:schemeClr>
                </a:solidFill>
              </a:ln>
              <a:effectLst/>
            </c:spPr>
          </c:marker>
          <c:xVal>
            <c:numRef>
              <c:f>Stempel!$G$18:$G$29</c:f>
              <c:numCache>
                <c:formatCode>General</c:formatCode>
                <c:ptCount val="12"/>
                <c:pt idx="0">
                  <c:v>30</c:v>
                </c:pt>
                <c:pt idx="1">
                  <c:v>40</c:v>
                </c:pt>
                <c:pt idx="2">
                  <c:v>50</c:v>
                </c:pt>
                <c:pt idx="3">
                  <c:v>60</c:v>
                </c:pt>
                <c:pt idx="4">
                  <c:v>70</c:v>
                </c:pt>
                <c:pt idx="5">
                  <c:v>80</c:v>
                </c:pt>
                <c:pt idx="6">
                  <c:v>90</c:v>
                </c:pt>
                <c:pt idx="7">
                  <c:v>100</c:v>
                </c:pt>
                <c:pt idx="8">
                  <c:v>110</c:v>
                </c:pt>
                <c:pt idx="9">
                  <c:v>120</c:v>
                </c:pt>
                <c:pt idx="10">
                  <c:v>130</c:v>
                </c:pt>
                <c:pt idx="11">
                  <c:v>140</c:v>
                </c:pt>
              </c:numCache>
            </c:numRef>
          </c:xVal>
          <c:yVal>
            <c:numRef>
              <c:f>Stempel!$P$18:$P$29</c:f>
              <c:numCache>
                <c:formatCode>General</c:formatCode>
                <c:ptCount val="12"/>
                <c:pt idx="0">
                  <c:v>0</c:v>
                </c:pt>
                <c:pt idx="1">
                  <c:v>3.999999999996362E-2</c:v>
                </c:pt>
                <c:pt idx="2">
                  <c:v>5.8999999999969077E-2</c:v>
                </c:pt>
                <c:pt idx="3">
                  <c:v>9.6000000000003638E-2</c:v>
                </c:pt>
                <c:pt idx="4">
                  <c:v>9.4000000000050932E-2</c:v>
                </c:pt>
                <c:pt idx="5">
                  <c:v>0.11200000000008004</c:v>
                </c:pt>
                <c:pt idx="6">
                  <c:v>0.13100000000008549</c:v>
                </c:pt>
                <c:pt idx="7">
                  <c:v>0.15899999999987813</c:v>
                </c:pt>
                <c:pt idx="8">
                  <c:v>0.14799999999991087</c:v>
                </c:pt>
                <c:pt idx="9">
                  <c:v>0.15699999999992542</c:v>
                </c:pt>
                <c:pt idx="10">
                  <c:v>0.16499999999996362</c:v>
                </c:pt>
              </c:numCache>
            </c:numRef>
          </c:yVal>
          <c:smooth val="0"/>
          <c:extLst>
            <c:ext xmlns:c16="http://schemas.microsoft.com/office/drawing/2014/chart" uri="{C3380CC4-5D6E-409C-BE32-E72D297353CC}">
              <c16:uniqueId val="{00000007-9488-4D06-A56F-031F1E23AF51}"/>
            </c:ext>
          </c:extLst>
        </c:ser>
        <c:ser>
          <c:idx val="8"/>
          <c:order val="8"/>
          <c:tx>
            <c:strRef>
              <c:f>Stempel!$Q$17</c:f>
              <c:strCache>
                <c:ptCount val="1"/>
              </c:strCache>
            </c:strRef>
          </c:tx>
          <c:spPr>
            <a:ln w="19050" cap="rnd">
              <a:solidFill>
                <a:schemeClr val="accent1"/>
              </a:solidFill>
              <a:round/>
            </a:ln>
            <a:effectLst/>
          </c:spPr>
          <c:marker>
            <c:symbol val="circle"/>
            <c:size val="5"/>
            <c:spPr>
              <a:solidFill>
                <a:schemeClr val="accent1">
                  <a:shade val="55000"/>
                </a:schemeClr>
              </a:solidFill>
              <a:ln w="9525">
                <a:solidFill>
                  <a:schemeClr val="accent1"/>
                </a:solidFill>
              </a:ln>
              <a:effectLst/>
            </c:spPr>
          </c:marker>
          <c:xVal>
            <c:numRef>
              <c:f>Stempel!$G$18:$G$29</c:f>
              <c:numCache>
                <c:formatCode>General</c:formatCode>
                <c:ptCount val="12"/>
                <c:pt idx="0">
                  <c:v>30</c:v>
                </c:pt>
                <c:pt idx="1">
                  <c:v>40</c:v>
                </c:pt>
                <c:pt idx="2">
                  <c:v>50</c:v>
                </c:pt>
                <c:pt idx="3">
                  <c:v>60</c:v>
                </c:pt>
                <c:pt idx="4">
                  <c:v>70</c:v>
                </c:pt>
                <c:pt idx="5">
                  <c:v>80</c:v>
                </c:pt>
                <c:pt idx="6">
                  <c:v>90</c:v>
                </c:pt>
                <c:pt idx="7">
                  <c:v>100</c:v>
                </c:pt>
                <c:pt idx="8">
                  <c:v>110</c:v>
                </c:pt>
                <c:pt idx="9">
                  <c:v>120</c:v>
                </c:pt>
                <c:pt idx="10">
                  <c:v>130</c:v>
                </c:pt>
                <c:pt idx="11">
                  <c:v>140</c:v>
                </c:pt>
              </c:numCache>
            </c:numRef>
          </c:xVal>
          <c:yVal>
            <c:numRef>
              <c:f>Stempel!$Q$18:$Q$29</c:f>
              <c:numCache>
                <c:formatCode>General</c:formatCode>
                <c:ptCount val="12"/>
                <c:pt idx="0">
                  <c:v>0</c:v>
                </c:pt>
                <c:pt idx="1">
                  <c:v>-6.0999999999921783E-2</c:v>
                </c:pt>
                <c:pt idx="2">
                  <c:v>6.0000000000854925E-3</c:v>
                </c:pt>
                <c:pt idx="3">
                  <c:v>1.3000000000147338E-2</c:v>
                </c:pt>
                <c:pt idx="4">
                  <c:v>5.2000000000134605E-2</c:v>
                </c:pt>
                <c:pt idx="5">
                  <c:v>3.999999999996362E-2</c:v>
                </c:pt>
                <c:pt idx="6">
                  <c:v>4.8000000000001819E-2</c:v>
                </c:pt>
                <c:pt idx="7">
                  <c:v>5.7000000000016371E-2</c:v>
                </c:pt>
                <c:pt idx="8">
                  <c:v>5.6000000000040018E-2</c:v>
                </c:pt>
                <c:pt idx="9">
                  <c:v>8.4000000000060027E-2</c:v>
                </c:pt>
                <c:pt idx="10">
                  <c:v>7.3000000000092768E-2</c:v>
                </c:pt>
                <c:pt idx="11">
                  <c:v>7.3000000000092768E-2</c:v>
                </c:pt>
              </c:numCache>
            </c:numRef>
          </c:yVal>
          <c:smooth val="0"/>
          <c:extLst>
            <c:ext xmlns:c16="http://schemas.microsoft.com/office/drawing/2014/chart" uri="{C3380CC4-5D6E-409C-BE32-E72D297353CC}">
              <c16:uniqueId val="{00000008-9488-4D06-A56F-031F1E23AF51}"/>
            </c:ext>
          </c:extLst>
        </c:ser>
        <c:ser>
          <c:idx val="9"/>
          <c:order val="9"/>
          <c:tx>
            <c:strRef>
              <c:f>Stempel!$R$16</c:f>
              <c:strCache>
                <c:ptCount val="1"/>
                <c:pt idx="0">
                  <c:v>Mittelwert Druckdifferenz</c:v>
                </c:pt>
              </c:strCache>
            </c:strRef>
          </c:tx>
          <c:spPr>
            <a:ln w="19050" cap="rnd">
              <a:solidFill>
                <a:srgbClr val="FF0000"/>
              </a:solidFill>
              <a:round/>
            </a:ln>
            <a:effectLst/>
          </c:spPr>
          <c:marker>
            <c:symbol val="none"/>
          </c:marker>
          <c:xVal>
            <c:numRef>
              <c:f>Stempel!$G$18:$G$29</c:f>
              <c:numCache>
                <c:formatCode>General</c:formatCode>
                <c:ptCount val="12"/>
                <c:pt idx="0">
                  <c:v>30</c:v>
                </c:pt>
                <c:pt idx="1">
                  <c:v>40</c:v>
                </c:pt>
                <c:pt idx="2">
                  <c:v>50</c:v>
                </c:pt>
                <c:pt idx="3">
                  <c:v>60</c:v>
                </c:pt>
                <c:pt idx="4">
                  <c:v>70</c:v>
                </c:pt>
                <c:pt idx="5">
                  <c:v>80</c:v>
                </c:pt>
                <c:pt idx="6">
                  <c:v>90</c:v>
                </c:pt>
                <c:pt idx="7">
                  <c:v>100</c:v>
                </c:pt>
                <c:pt idx="8">
                  <c:v>110</c:v>
                </c:pt>
                <c:pt idx="9">
                  <c:v>120</c:v>
                </c:pt>
                <c:pt idx="10">
                  <c:v>130</c:v>
                </c:pt>
                <c:pt idx="11">
                  <c:v>140</c:v>
                </c:pt>
              </c:numCache>
            </c:numRef>
          </c:xVal>
          <c:yVal>
            <c:numRef>
              <c:f>Stempel!$R$18:$R$29</c:f>
              <c:numCache>
                <c:formatCode>0.00</c:formatCode>
                <c:ptCount val="12"/>
                <c:pt idx="0">
                  <c:v>0</c:v>
                </c:pt>
                <c:pt idx="1">
                  <c:v>1.6333333333351321E-2</c:v>
                </c:pt>
                <c:pt idx="2">
                  <c:v>3.2333333333351928E-2</c:v>
                </c:pt>
                <c:pt idx="3">
                  <c:v>4.6666666666700017E-2</c:v>
                </c:pt>
                <c:pt idx="4">
                  <c:v>5.6777777777824667E-2</c:v>
                </c:pt>
                <c:pt idx="5">
                  <c:v>6.1999999999999195E-2</c:v>
                </c:pt>
                <c:pt idx="6">
                  <c:v>5.9111111111128087E-2</c:v>
                </c:pt>
                <c:pt idx="7">
                  <c:v>8.08888888888709E-2</c:v>
                </c:pt>
                <c:pt idx="8">
                  <c:v>7.6333333333347284E-2</c:v>
                </c:pt>
                <c:pt idx="9">
                  <c:v>8.9333333333368292E-2</c:v>
                </c:pt>
                <c:pt idx="10">
                  <c:v>9.2333333333373152E-2</c:v>
                </c:pt>
              </c:numCache>
            </c:numRef>
          </c:yVal>
          <c:smooth val="0"/>
          <c:extLst>
            <c:ext xmlns:c16="http://schemas.microsoft.com/office/drawing/2014/chart" uri="{C3380CC4-5D6E-409C-BE32-E72D297353CC}">
              <c16:uniqueId val="{00000009-9488-4D06-A56F-031F1E23AF51}"/>
            </c:ext>
          </c:extLst>
        </c:ser>
        <c:ser>
          <c:idx val="10"/>
          <c:order val="10"/>
          <c:tx>
            <c:strRef>
              <c:f>Stempel!$S$17</c:f>
              <c:strCache>
                <c:ptCount val="1"/>
              </c:strCache>
            </c:strRef>
          </c:tx>
          <c:spPr>
            <a:ln w="19050" cap="rnd">
              <a:solidFill>
                <a:schemeClr val="accent1">
                  <a:shade val="51000"/>
                </a:schemeClr>
              </a:solidFill>
              <a:round/>
            </a:ln>
            <a:effectLst/>
          </c:spPr>
          <c:marker>
            <c:symbol val="circle"/>
            <c:size val="5"/>
            <c:spPr>
              <a:solidFill>
                <a:schemeClr val="accent1">
                  <a:shade val="42000"/>
                </a:schemeClr>
              </a:solidFill>
              <a:ln w="9525">
                <a:solidFill>
                  <a:schemeClr val="accent1"/>
                </a:solidFill>
              </a:ln>
              <a:effectLst/>
            </c:spPr>
          </c:marker>
          <c:xVal>
            <c:numRef>
              <c:f>Stempel!$G$18:$G$29</c:f>
              <c:numCache>
                <c:formatCode>General</c:formatCode>
                <c:ptCount val="12"/>
                <c:pt idx="0">
                  <c:v>30</c:v>
                </c:pt>
                <c:pt idx="1">
                  <c:v>40</c:v>
                </c:pt>
                <c:pt idx="2">
                  <c:v>50</c:v>
                </c:pt>
                <c:pt idx="3">
                  <c:v>60</c:v>
                </c:pt>
                <c:pt idx="4">
                  <c:v>70</c:v>
                </c:pt>
                <c:pt idx="5">
                  <c:v>80</c:v>
                </c:pt>
                <c:pt idx="6">
                  <c:v>90</c:v>
                </c:pt>
                <c:pt idx="7">
                  <c:v>100</c:v>
                </c:pt>
                <c:pt idx="8">
                  <c:v>110</c:v>
                </c:pt>
                <c:pt idx="9">
                  <c:v>120</c:v>
                </c:pt>
                <c:pt idx="10">
                  <c:v>130</c:v>
                </c:pt>
                <c:pt idx="11">
                  <c:v>140</c:v>
                </c:pt>
              </c:numCache>
            </c:numRef>
          </c:xVal>
          <c:yVal>
            <c:numRef>
              <c:f>Stempel!$S$18:$S$29</c:f>
              <c:numCache>
                <c:formatCode>General</c:formatCode>
                <c:ptCount val="12"/>
              </c:numCache>
            </c:numRef>
          </c:yVal>
          <c:smooth val="0"/>
          <c:extLst>
            <c:ext xmlns:c16="http://schemas.microsoft.com/office/drawing/2014/chart" uri="{C3380CC4-5D6E-409C-BE32-E72D297353CC}">
              <c16:uniqueId val="{0000000A-9488-4D06-A56F-031F1E23AF51}"/>
            </c:ext>
          </c:extLst>
        </c:ser>
        <c:ser>
          <c:idx val="11"/>
          <c:order val="11"/>
          <c:tx>
            <c:strRef>
              <c:f>Stempel!$V$17</c:f>
              <c:strCache>
                <c:ptCount val="1"/>
                <c:pt idx="0">
                  <c:v>Korrektur</c:v>
                </c:pt>
              </c:strCache>
            </c:strRef>
          </c:tx>
          <c:spPr>
            <a:ln w="28575" cap="rnd">
              <a:solidFill>
                <a:schemeClr val="tx1"/>
              </a:solidFill>
              <a:prstDash val="sysDash"/>
              <a:round/>
            </a:ln>
            <a:effectLst/>
          </c:spPr>
          <c:marker>
            <c:symbol val="circle"/>
            <c:size val="5"/>
            <c:spPr>
              <a:solidFill>
                <a:schemeClr val="accent1">
                  <a:shade val="40000"/>
                </a:schemeClr>
              </a:solidFill>
              <a:ln w="28575">
                <a:solidFill>
                  <a:schemeClr val="tx1"/>
                </a:solidFill>
                <a:prstDash val="sysDash"/>
              </a:ln>
              <a:effectLst/>
            </c:spPr>
          </c:marker>
          <c:xVal>
            <c:numRef>
              <c:f>Stempel!$G$18:$G$45</c:f>
              <c:numCache>
                <c:formatCode>General</c:formatCode>
                <c:ptCount val="28"/>
                <c:pt idx="0">
                  <c:v>30</c:v>
                </c:pt>
                <c:pt idx="1">
                  <c:v>40</c:v>
                </c:pt>
                <c:pt idx="2">
                  <c:v>50</c:v>
                </c:pt>
                <c:pt idx="3">
                  <c:v>60</c:v>
                </c:pt>
                <c:pt idx="4">
                  <c:v>70</c:v>
                </c:pt>
                <c:pt idx="5">
                  <c:v>80</c:v>
                </c:pt>
                <c:pt idx="6">
                  <c:v>90</c:v>
                </c:pt>
                <c:pt idx="7">
                  <c:v>100</c:v>
                </c:pt>
                <c:pt idx="8">
                  <c:v>110</c:v>
                </c:pt>
                <c:pt idx="9">
                  <c:v>120</c:v>
                </c:pt>
                <c:pt idx="10">
                  <c:v>130</c:v>
                </c:pt>
                <c:pt idx="11">
                  <c:v>140</c:v>
                </c:pt>
                <c:pt idx="12">
                  <c:v>150</c:v>
                </c:pt>
                <c:pt idx="13">
                  <c:v>160</c:v>
                </c:pt>
                <c:pt idx="14">
                  <c:v>170</c:v>
                </c:pt>
                <c:pt idx="15">
                  <c:v>180</c:v>
                </c:pt>
                <c:pt idx="16">
                  <c:v>190</c:v>
                </c:pt>
                <c:pt idx="17">
                  <c:v>200</c:v>
                </c:pt>
                <c:pt idx="18">
                  <c:v>210</c:v>
                </c:pt>
                <c:pt idx="19">
                  <c:v>220</c:v>
                </c:pt>
                <c:pt idx="20">
                  <c:v>230</c:v>
                </c:pt>
                <c:pt idx="21">
                  <c:v>240</c:v>
                </c:pt>
                <c:pt idx="22">
                  <c:v>250</c:v>
                </c:pt>
                <c:pt idx="23">
                  <c:v>260</c:v>
                </c:pt>
                <c:pt idx="24">
                  <c:v>270</c:v>
                </c:pt>
                <c:pt idx="25">
                  <c:v>280</c:v>
                </c:pt>
                <c:pt idx="26">
                  <c:v>290</c:v>
                </c:pt>
                <c:pt idx="27">
                  <c:v>300</c:v>
                </c:pt>
              </c:numCache>
            </c:numRef>
          </c:xVal>
          <c:yVal>
            <c:numRef>
              <c:f>Stempel!$V$18:$V$45</c:f>
              <c:numCache>
                <c:formatCode>0.00</c:formatCode>
                <c:ptCount val="28"/>
                <c:pt idx="0">
                  <c:v>0</c:v>
                </c:pt>
                <c:pt idx="1">
                  <c:v>2.4460302826636388E-2</c:v>
                </c:pt>
                <c:pt idx="2">
                  <c:v>4.1152829597745855E-2</c:v>
                </c:pt>
                <c:pt idx="3">
                  <c:v>5.3474740961474809E-2</c:v>
                </c:pt>
                <c:pt idx="4">
                  <c:v>6.3051324901615996E-2</c:v>
                </c:pt>
                <c:pt idx="5">
                  <c:v>7.0770786960065876E-2</c:v>
                </c:pt>
                <c:pt idx="6">
                  <c:v>7.7164930496109382E-2</c:v>
                </c:pt>
                <c:pt idx="7">
                  <c:v>8.2574185835055353E-2</c:v>
                </c:pt>
                <c:pt idx="8">
                  <c:v>8.722792691049612E-2</c:v>
                </c:pt>
                <c:pt idx="9">
                  <c:v>9.1287092917527679E-2</c:v>
                </c:pt>
                <c:pt idx="10">
                  <c:v>9.4868383904352427E-2</c:v>
                </c:pt>
                <c:pt idx="11">
                  <c:v>9.8058760362203706E-2</c:v>
                </c:pt>
                <c:pt idx="12">
                  <c:v>0.10092452774228275</c:v>
                </c:pt>
                <c:pt idx="13">
                  <c:v>0.10351724433084587</c:v>
                </c:pt>
                <c:pt idx="14">
                  <c:v>0.10587768695031832</c:v>
                </c:pt>
                <c:pt idx="15">
                  <c:v>0.10803858658506237</c:v>
                </c:pt>
                <c:pt idx="16">
                  <c:v>0.1100265608240542</c:v>
                </c:pt>
                <c:pt idx="17">
                  <c:v>0.11186350771640061</c:v>
                </c:pt>
                <c:pt idx="18">
                  <c:v>0.11356762990081994</c:v>
                </c:pt>
                <c:pt idx="19">
                  <c:v>0.11515419958873115</c:v>
                </c:pt>
                <c:pt idx="20">
                  <c:v>0.11663613849547666</c:v>
                </c:pt>
                <c:pt idx="21">
                  <c:v>0.11802446339826508</c:v>
                </c:pt>
                <c:pt idx="22">
                  <c:v>0.11932863263168778</c:v>
                </c:pt>
                <c:pt idx="23">
                  <c:v>0.12055681854045112</c:v>
                </c:pt>
                <c:pt idx="24">
                  <c:v>0.1217161238900369</c:v>
                </c:pt>
                <c:pt idx="25">
                  <c:v>0.12281275536833568</c:v>
                </c:pt>
                <c:pt idx="26">
                  <c:v>0.12385216388358501</c:v>
                </c:pt>
                <c:pt idx="27">
                  <c:v>0.12483915891609279</c:v>
                </c:pt>
              </c:numCache>
            </c:numRef>
          </c:yVal>
          <c:smooth val="0"/>
          <c:extLst>
            <c:ext xmlns:c16="http://schemas.microsoft.com/office/drawing/2014/chart" uri="{C3380CC4-5D6E-409C-BE32-E72D297353CC}">
              <c16:uniqueId val="{0000000B-9488-4D06-A56F-031F1E23AF51}"/>
            </c:ext>
          </c:extLst>
        </c:ser>
        <c:dLbls>
          <c:showLegendKey val="0"/>
          <c:showVal val="0"/>
          <c:showCatName val="0"/>
          <c:showSerName val="0"/>
          <c:showPercent val="0"/>
          <c:showBubbleSize val="0"/>
        </c:dLbls>
        <c:axId val="389016496"/>
        <c:axId val="389022320"/>
      </c:scatterChart>
      <c:valAx>
        <c:axId val="389016496"/>
        <c:scaling>
          <c:orientation val="minMax"/>
          <c:min val="20"/>
        </c:scaling>
        <c:delete val="0"/>
        <c:axPos val="b"/>
        <c:majorGridlines>
          <c:spPr>
            <a:ln w="9525" cap="flat" cmpd="sng" algn="ctr">
              <a:solidFill>
                <a:schemeClr val="tx1">
                  <a:lumMod val="15000"/>
                  <a:lumOff val="85000"/>
                </a:schemeClr>
              </a:solidFill>
              <a:round/>
            </a:ln>
            <a:effectLst/>
          </c:spPr>
        </c:majorGridlines>
        <c:title>
          <c:tx>
            <c:rich>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a:t>Runtime [s]</a:t>
                </a:r>
              </a:p>
            </c:rich>
          </c:tx>
          <c:layout>
            <c:manualLayout>
              <c:xMode val="edge"/>
              <c:yMode val="edge"/>
              <c:x val="0.41254850533151333"/>
              <c:y val="0.95793904271592711"/>
            </c:manualLayout>
          </c:layout>
          <c:overlay val="0"/>
          <c:spPr>
            <a:noFill/>
            <a:ln>
              <a:noFill/>
            </a:ln>
            <a:effectLst/>
          </c:spPr>
          <c:txPr>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de-DE"/>
            </a:p>
          </c:txPr>
        </c:title>
        <c:numFmt formatCode="General" sourceLinked="1"/>
        <c:majorTickMark val="out"/>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de-DE"/>
          </a:p>
        </c:txPr>
        <c:crossAx val="389022320"/>
        <c:crossesAt val="-0.1"/>
        <c:crossBetween val="midCat"/>
      </c:valAx>
      <c:valAx>
        <c:axId val="389022320"/>
        <c:scaling>
          <c:orientation val="minMax"/>
          <c:min val="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a:t>Druckdifferenz [Pa]</a:t>
                </a:r>
              </a:p>
            </c:rich>
          </c:tx>
          <c:layout/>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de-DE"/>
            </a:p>
          </c:txPr>
        </c:title>
        <c:numFmt formatCode="General" sourceLinked="1"/>
        <c:majorTickMark val="out"/>
        <c:minorTickMark val="none"/>
        <c:tickLblPos val="nextTo"/>
        <c:spPr>
          <a:noFill/>
          <a:ln w="9525" cap="flat" cmpd="sng" algn="ctr">
            <a:solidFill>
              <a:schemeClr val="tx1">
                <a:lumMod val="25000"/>
                <a:lumOff val="75000"/>
              </a:schemeClr>
            </a:solidFill>
            <a:round/>
          </a:ln>
          <a:effectLst/>
        </c:spPr>
        <c:txPr>
          <a:bodyPr rot="0" spcFirstLastPara="1" vertOverflow="ellipsis" wrap="square" anchor="ctr" anchorCtr="0"/>
          <a:lstStyle/>
          <a:p>
            <a:pPr>
              <a:defRPr sz="900" b="0" i="0" u="none" strike="noStrike" kern="1200" baseline="0">
                <a:solidFill>
                  <a:schemeClr val="tx1">
                    <a:lumMod val="65000"/>
                    <a:lumOff val="35000"/>
                  </a:schemeClr>
                </a:solidFill>
                <a:latin typeface="+mn-lt"/>
                <a:ea typeface="+mn-ea"/>
                <a:cs typeface="+mn-cs"/>
              </a:defRPr>
            </a:pPr>
            <a:endParaRPr lang="de-DE"/>
          </a:p>
        </c:txPr>
        <c:crossAx val="389016496"/>
        <c:crossesAt val="20"/>
        <c:crossBetween val="midCat"/>
      </c:valAx>
      <c:spPr>
        <a:noFill/>
        <a:ln>
          <a:noFill/>
          <a:prstDash val="sysDot"/>
        </a:ln>
        <a:effectLst/>
      </c:spPr>
    </c:plotArea>
    <c:legend>
      <c:legendPos val="r"/>
      <c:legendEntry>
        <c:idx val="0"/>
        <c:delete val="1"/>
      </c:legendEntry>
      <c:legendEntry>
        <c:idx val="1"/>
        <c:delete val="1"/>
      </c:legendEntry>
      <c:legendEntry>
        <c:idx val="2"/>
        <c:delete val="1"/>
      </c:legendEntry>
      <c:legendEntry>
        <c:idx val="3"/>
        <c:delete val="1"/>
      </c:legendEntry>
      <c:legendEntry>
        <c:idx val="4"/>
        <c:delete val="1"/>
      </c:legendEntry>
      <c:legendEntry>
        <c:idx val="5"/>
        <c:delete val="1"/>
      </c:legendEntry>
      <c:legendEntry>
        <c:idx val="6"/>
        <c:delete val="1"/>
      </c:legendEntry>
      <c:legendEntry>
        <c:idx val="7"/>
        <c:delete val="1"/>
      </c:legendEntry>
      <c:legendEntry>
        <c:idx val="8"/>
        <c:delete val="1"/>
      </c:legendEntry>
      <c:legendEntry>
        <c:idx val="10"/>
        <c:delete val="1"/>
      </c:legendEntry>
      <c:layout/>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de-DE"/>
        </a:p>
      </c:txPr>
    </c:legend>
    <c:plotVisOnly val="1"/>
    <c:dispBlanksAs val="gap"/>
    <c:showDLblsOverMax val="0"/>
  </c:chart>
  <c:spPr>
    <a:noFill/>
    <a:ln>
      <a:noFill/>
    </a:ln>
    <a:effectLst/>
  </c:spPr>
  <c:txPr>
    <a:bodyPr/>
    <a:lstStyle/>
    <a:p>
      <a:pPr>
        <a:defRPr/>
      </a:pPr>
      <a:endParaRPr lang="de-DE"/>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3"/>
    </mc:Choice>
    <mc:Fallback>
      <c:style val="3"/>
    </mc:Fallback>
  </mc:AlternateContent>
  <c:chart>
    <c:autoTitleDeleted val="0"/>
    <c:plotArea>
      <c:layout/>
      <c:lineChart>
        <c:grouping val="standard"/>
        <c:varyColors val="0"/>
        <c:ser>
          <c:idx val="0"/>
          <c:order val="0"/>
          <c:tx>
            <c:strRef>
              <c:f>GG_Temp!$AM$2:$AM$3</c:f>
              <c:strCache>
                <c:ptCount val="2"/>
                <c:pt idx="0">
                  <c:v>Temperature</c:v>
                </c:pt>
                <c:pt idx="1">
                  <c:v>[°C]</c:v>
                </c:pt>
              </c:strCache>
            </c:strRef>
          </c:tx>
          <c:spPr>
            <a:ln w="28575" cap="rnd">
              <a:solidFill>
                <a:schemeClr val="accent1">
                  <a:shade val="34000"/>
                </a:schemeClr>
              </a:solidFill>
              <a:round/>
            </a:ln>
            <a:effectLst/>
          </c:spPr>
          <c:marker>
            <c:symbol val="none"/>
          </c:marker>
          <c:cat>
            <c:numRef>
              <c:f>GG_Temp!$A$4:$A$52</c:f>
              <c:numCache>
                <c:formatCode>General</c:formatCode>
                <c:ptCount val="49"/>
                <c:pt idx="0">
                  <c:v>20</c:v>
                </c:pt>
                <c:pt idx="1">
                  <c:v>30</c:v>
                </c:pt>
                <c:pt idx="2">
                  <c:v>40</c:v>
                </c:pt>
                <c:pt idx="3">
                  <c:v>50</c:v>
                </c:pt>
                <c:pt idx="4">
                  <c:v>60</c:v>
                </c:pt>
                <c:pt idx="5">
                  <c:v>70</c:v>
                </c:pt>
                <c:pt idx="6">
                  <c:v>80</c:v>
                </c:pt>
                <c:pt idx="7">
                  <c:v>90</c:v>
                </c:pt>
                <c:pt idx="8">
                  <c:v>100</c:v>
                </c:pt>
                <c:pt idx="9">
                  <c:v>110</c:v>
                </c:pt>
                <c:pt idx="10">
                  <c:v>120</c:v>
                </c:pt>
                <c:pt idx="11">
                  <c:v>130</c:v>
                </c:pt>
                <c:pt idx="12">
                  <c:v>140</c:v>
                </c:pt>
                <c:pt idx="13">
                  <c:v>150</c:v>
                </c:pt>
                <c:pt idx="14">
                  <c:v>160</c:v>
                </c:pt>
                <c:pt idx="15">
                  <c:v>170</c:v>
                </c:pt>
                <c:pt idx="16">
                  <c:v>180</c:v>
                </c:pt>
                <c:pt idx="17">
                  <c:v>190</c:v>
                </c:pt>
                <c:pt idx="18">
                  <c:v>200</c:v>
                </c:pt>
                <c:pt idx="19">
                  <c:v>210</c:v>
                </c:pt>
                <c:pt idx="20">
                  <c:v>220</c:v>
                </c:pt>
                <c:pt idx="21">
                  <c:v>230</c:v>
                </c:pt>
                <c:pt idx="22">
                  <c:v>240</c:v>
                </c:pt>
                <c:pt idx="23">
                  <c:v>250</c:v>
                </c:pt>
                <c:pt idx="24">
                  <c:v>260</c:v>
                </c:pt>
                <c:pt idx="25">
                  <c:v>270</c:v>
                </c:pt>
                <c:pt idx="26">
                  <c:v>280</c:v>
                </c:pt>
                <c:pt idx="27">
                  <c:v>290</c:v>
                </c:pt>
                <c:pt idx="28">
                  <c:v>300</c:v>
                </c:pt>
                <c:pt idx="29">
                  <c:v>310</c:v>
                </c:pt>
                <c:pt idx="30">
                  <c:v>320</c:v>
                </c:pt>
                <c:pt idx="31">
                  <c:v>330</c:v>
                </c:pt>
                <c:pt idx="32">
                  <c:v>340</c:v>
                </c:pt>
                <c:pt idx="33">
                  <c:v>350</c:v>
                </c:pt>
                <c:pt idx="34">
                  <c:v>360</c:v>
                </c:pt>
                <c:pt idx="35">
                  <c:v>370</c:v>
                </c:pt>
                <c:pt idx="36">
                  <c:v>380</c:v>
                </c:pt>
                <c:pt idx="37">
                  <c:v>390</c:v>
                </c:pt>
                <c:pt idx="38">
                  <c:v>400</c:v>
                </c:pt>
                <c:pt idx="39">
                  <c:v>410</c:v>
                </c:pt>
                <c:pt idx="40">
                  <c:v>420</c:v>
                </c:pt>
                <c:pt idx="41">
                  <c:v>430</c:v>
                </c:pt>
                <c:pt idx="42">
                  <c:v>440</c:v>
                </c:pt>
                <c:pt idx="43">
                  <c:v>450</c:v>
                </c:pt>
                <c:pt idx="44">
                  <c:v>460</c:v>
                </c:pt>
                <c:pt idx="45">
                  <c:v>470</c:v>
                </c:pt>
                <c:pt idx="46">
                  <c:v>480</c:v>
                </c:pt>
                <c:pt idx="47">
                  <c:v>490</c:v>
                </c:pt>
                <c:pt idx="48">
                  <c:v>500</c:v>
                </c:pt>
              </c:numCache>
            </c:numRef>
          </c:cat>
          <c:val>
            <c:numRef>
              <c:f>GG_Temp!$AM$4:$AM$52</c:f>
              <c:numCache>
                <c:formatCode>General</c:formatCode>
                <c:ptCount val="49"/>
                <c:pt idx="0">
                  <c:v>0</c:v>
                </c:pt>
                <c:pt idx="1">
                  <c:v>1.8999999999998352E-2</c:v>
                </c:pt>
                <c:pt idx="2">
                  <c:v>3.5000000000000142E-2</c:v>
                </c:pt>
                <c:pt idx="3">
                  <c:v>4.8999999999999488E-2</c:v>
                </c:pt>
                <c:pt idx="4">
                  <c:v>6.0999999999999943E-2</c:v>
                </c:pt>
                <c:pt idx="5">
                  <c:v>7.0999999999997954E-2</c:v>
                </c:pt>
                <c:pt idx="6">
                  <c:v>7.9000000000000625E-2</c:v>
                </c:pt>
                <c:pt idx="7">
                  <c:v>8.5999999999998522E-2</c:v>
                </c:pt>
                <c:pt idx="8">
                  <c:v>9.1999999999998749E-2</c:v>
                </c:pt>
                <c:pt idx="9">
                  <c:v>9.6000000000000085E-2</c:v>
                </c:pt>
                <c:pt idx="10">
                  <c:v>9.9999999999997868E-2</c:v>
                </c:pt>
                <c:pt idx="11">
                  <c:v>0.10299999999999798</c:v>
                </c:pt>
                <c:pt idx="12">
                  <c:v>0.1059999999999981</c:v>
                </c:pt>
                <c:pt idx="13">
                  <c:v>0.10800000000000054</c:v>
                </c:pt>
                <c:pt idx="14">
                  <c:v>0.10999999999999943</c:v>
                </c:pt>
                <c:pt idx="15">
                  <c:v>0.11100000000000065</c:v>
                </c:pt>
                <c:pt idx="16">
                  <c:v>0.11199999999999832</c:v>
                </c:pt>
                <c:pt idx="17">
                  <c:v>0.11299999999999955</c:v>
                </c:pt>
                <c:pt idx="18">
                  <c:v>0.11400000000000077</c:v>
                </c:pt>
                <c:pt idx="19">
                  <c:v>0.11400000000000077</c:v>
                </c:pt>
                <c:pt idx="20">
                  <c:v>0.11499999999999844</c:v>
                </c:pt>
                <c:pt idx="21">
                  <c:v>0.11599999999999966</c:v>
                </c:pt>
                <c:pt idx="22">
                  <c:v>0.11599999999999966</c:v>
                </c:pt>
                <c:pt idx="23">
                  <c:v>0.11700000000000088</c:v>
                </c:pt>
                <c:pt idx="24">
                  <c:v>0.11700000000000088</c:v>
                </c:pt>
                <c:pt idx="25">
                  <c:v>0.11700000000000088</c:v>
                </c:pt>
                <c:pt idx="26">
                  <c:v>0.11799999999999855</c:v>
                </c:pt>
                <c:pt idx="27">
                  <c:v>0.11799999999999855</c:v>
                </c:pt>
                <c:pt idx="28">
                  <c:v>0.11799999999999855</c:v>
                </c:pt>
                <c:pt idx="29">
                  <c:v>0.11799999999999855</c:v>
                </c:pt>
                <c:pt idx="30">
                  <c:v>0.11899999999999977</c:v>
                </c:pt>
                <c:pt idx="31">
                  <c:v>0.11899999999999977</c:v>
                </c:pt>
                <c:pt idx="32">
                  <c:v>0.11899999999999977</c:v>
                </c:pt>
                <c:pt idx="33">
                  <c:v>0.11899999999999977</c:v>
                </c:pt>
                <c:pt idx="34">
                  <c:v>0.11899999999999977</c:v>
                </c:pt>
                <c:pt idx="35">
                  <c:v>0.12000000000000099</c:v>
                </c:pt>
                <c:pt idx="36">
                  <c:v>0.12000000000000099</c:v>
                </c:pt>
                <c:pt idx="37">
                  <c:v>0.12000000000000099</c:v>
                </c:pt>
                <c:pt idx="38">
                  <c:v>0.12000000000000099</c:v>
                </c:pt>
                <c:pt idx="39">
                  <c:v>0.12000000000000099</c:v>
                </c:pt>
                <c:pt idx="40">
                  <c:v>0.12000000000000099</c:v>
                </c:pt>
                <c:pt idx="41">
                  <c:v>0.12000000000000099</c:v>
                </c:pt>
                <c:pt idx="42">
                  <c:v>0.12000000000000099</c:v>
                </c:pt>
                <c:pt idx="43">
                  <c:v>0.12099999999999866</c:v>
                </c:pt>
                <c:pt idx="44">
                  <c:v>0.12099999999999866</c:v>
                </c:pt>
                <c:pt idx="45">
                  <c:v>0.12099999999999866</c:v>
                </c:pt>
                <c:pt idx="46">
                  <c:v>0.12099999999999866</c:v>
                </c:pt>
                <c:pt idx="47">
                  <c:v>0.12099999999999866</c:v>
                </c:pt>
                <c:pt idx="48">
                  <c:v>0.12099999999999866</c:v>
                </c:pt>
              </c:numCache>
            </c:numRef>
          </c:val>
          <c:smooth val="0"/>
          <c:extLst>
            <c:ext xmlns:c16="http://schemas.microsoft.com/office/drawing/2014/chart" uri="{C3380CC4-5D6E-409C-BE32-E72D297353CC}">
              <c16:uniqueId val="{00000000-A755-4158-B87C-415377508DFC}"/>
            </c:ext>
          </c:extLst>
        </c:ser>
        <c:ser>
          <c:idx val="1"/>
          <c:order val="1"/>
          <c:tx>
            <c:strRef>
              <c:f>GG_Temp!$AN$2:$AN$3</c:f>
              <c:strCache>
                <c:ptCount val="2"/>
                <c:pt idx="0">
                  <c:v>Temperature</c:v>
                </c:pt>
                <c:pt idx="1">
                  <c:v>[°C]</c:v>
                </c:pt>
              </c:strCache>
            </c:strRef>
          </c:tx>
          <c:spPr>
            <a:ln w="28575" cap="rnd">
              <a:solidFill>
                <a:schemeClr val="accent1">
                  <a:shade val="38000"/>
                </a:schemeClr>
              </a:solidFill>
              <a:round/>
            </a:ln>
            <a:effectLst/>
          </c:spPr>
          <c:marker>
            <c:symbol val="none"/>
          </c:marker>
          <c:cat>
            <c:numRef>
              <c:f>GG_Temp!$A$4:$A$52</c:f>
              <c:numCache>
                <c:formatCode>General</c:formatCode>
                <c:ptCount val="49"/>
                <c:pt idx="0">
                  <c:v>20</c:v>
                </c:pt>
                <c:pt idx="1">
                  <c:v>30</c:v>
                </c:pt>
                <c:pt idx="2">
                  <c:v>40</c:v>
                </c:pt>
                <c:pt idx="3">
                  <c:v>50</c:v>
                </c:pt>
                <c:pt idx="4">
                  <c:v>60</c:v>
                </c:pt>
                <c:pt idx="5">
                  <c:v>70</c:v>
                </c:pt>
                <c:pt idx="6">
                  <c:v>80</c:v>
                </c:pt>
                <c:pt idx="7">
                  <c:v>90</c:v>
                </c:pt>
                <c:pt idx="8">
                  <c:v>100</c:v>
                </c:pt>
                <c:pt idx="9">
                  <c:v>110</c:v>
                </c:pt>
                <c:pt idx="10">
                  <c:v>120</c:v>
                </c:pt>
                <c:pt idx="11">
                  <c:v>130</c:v>
                </c:pt>
                <c:pt idx="12">
                  <c:v>140</c:v>
                </c:pt>
                <c:pt idx="13">
                  <c:v>150</c:v>
                </c:pt>
                <c:pt idx="14">
                  <c:v>160</c:v>
                </c:pt>
                <c:pt idx="15">
                  <c:v>170</c:v>
                </c:pt>
                <c:pt idx="16">
                  <c:v>180</c:v>
                </c:pt>
                <c:pt idx="17">
                  <c:v>190</c:v>
                </c:pt>
                <c:pt idx="18">
                  <c:v>200</c:v>
                </c:pt>
                <c:pt idx="19">
                  <c:v>210</c:v>
                </c:pt>
                <c:pt idx="20">
                  <c:v>220</c:v>
                </c:pt>
                <c:pt idx="21">
                  <c:v>230</c:v>
                </c:pt>
                <c:pt idx="22">
                  <c:v>240</c:v>
                </c:pt>
                <c:pt idx="23">
                  <c:v>250</c:v>
                </c:pt>
                <c:pt idx="24">
                  <c:v>260</c:v>
                </c:pt>
                <c:pt idx="25">
                  <c:v>270</c:v>
                </c:pt>
                <c:pt idx="26">
                  <c:v>280</c:v>
                </c:pt>
                <c:pt idx="27">
                  <c:v>290</c:v>
                </c:pt>
                <c:pt idx="28">
                  <c:v>300</c:v>
                </c:pt>
                <c:pt idx="29">
                  <c:v>310</c:v>
                </c:pt>
                <c:pt idx="30">
                  <c:v>320</c:v>
                </c:pt>
                <c:pt idx="31">
                  <c:v>330</c:v>
                </c:pt>
                <c:pt idx="32">
                  <c:v>340</c:v>
                </c:pt>
                <c:pt idx="33">
                  <c:v>350</c:v>
                </c:pt>
                <c:pt idx="34">
                  <c:v>360</c:v>
                </c:pt>
                <c:pt idx="35">
                  <c:v>370</c:v>
                </c:pt>
                <c:pt idx="36">
                  <c:v>380</c:v>
                </c:pt>
                <c:pt idx="37">
                  <c:v>390</c:v>
                </c:pt>
                <c:pt idx="38">
                  <c:v>400</c:v>
                </c:pt>
                <c:pt idx="39">
                  <c:v>410</c:v>
                </c:pt>
                <c:pt idx="40">
                  <c:v>420</c:v>
                </c:pt>
                <c:pt idx="41">
                  <c:v>430</c:v>
                </c:pt>
                <c:pt idx="42">
                  <c:v>440</c:v>
                </c:pt>
                <c:pt idx="43">
                  <c:v>450</c:v>
                </c:pt>
                <c:pt idx="44">
                  <c:v>460</c:v>
                </c:pt>
                <c:pt idx="45">
                  <c:v>470</c:v>
                </c:pt>
                <c:pt idx="46">
                  <c:v>480</c:v>
                </c:pt>
                <c:pt idx="47">
                  <c:v>490</c:v>
                </c:pt>
                <c:pt idx="48">
                  <c:v>500</c:v>
                </c:pt>
              </c:numCache>
            </c:numRef>
          </c:cat>
          <c:val>
            <c:numRef>
              <c:f>GG_Temp!$AN$4:$AN$52</c:f>
              <c:numCache>
                <c:formatCode>General</c:formatCode>
                <c:ptCount val="49"/>
                <c:pt idx="0">
                  <c:v>0</c:v>
                </c:pt>
                <c:pt idx="1">
                  <c:v>1.8000000000000682E-2</c:v>
                </c:pt>
                <c:pt idx="2">
                  <c:v>3.6000000000001364E-2</c:v>
                </c:pt>
                <c:pt idx="3">
                  <c:v>5.1999999999999602E-2</c:v>
                </c:pt>
                <c:pt idx="4">
                  <c:v>6.5000000000001279E-2</c:v>
                </c:pt>
                <c:pt idx="5">
                  <c:v>7.6000000000000512E-2</c:v>
                </c:pt>
                <c:pt idx="6">
                  <c:v>8.5000000000000853E-2</c:v>
                </c:pt>
                <c:pt idx="7">
                  <c:v>9.100000000000108E-2</c:v>
                </c:pt>
                <c:pt idx="8">
                  <c:v>9.7000000000001307E-2</c:v>
                </c:pt>
                <c:pt idx="9">
                  <c:v>0.10200000000000031</c:v>
                </c:pt>
                <c:pt idx="10">
                  <c:v>0.10600000000000165</c:v>
                </c:pt>
                <c:pt idx="11">
                  <c:v>0.10900000000000176</c:v>
                </c:pt>
                <c:pt idx="12">
                  <c:v>0.11100000000000065</c:v>
                </c:pt>
                <c:pt idx="13">
                  <c:v>0.11299999999999955</c:v>
                </c:pt>
                <c:pt idx="14">
                  <c:v>0.11499999999999844</c:v>
                </c:pt>
                <c:pt idx="15">
                  <c:v>0.11599999999999966</c:v>
                </c:pt>
                <c:pt idx="16">
                  <c:v>0.11700000000000088</c:v>
                </c:pt>
                <c:pt idx="17">
                  <c:v>0.11799999999999855</c:v>
                </c:pt>
                <c:pt idx="18">
                  <c:v>0.11899999999999977</c:v>
                </c:pt>
                <c:pt idx="19">
                  <c:v>0.11899999999999977</c:v>
                </c:pt>
                <c:pt idx="20">
                  <c:v>0.12000000000000099</c:v>
                </c:pt>
                <c:pt idx="21">
                  <c:v>0.12000000000000099</c:v>
                </c:pt>
                <c:pt idx="22">
                  <c:v>0.12000000000000099</c:v>
                </c:pt>
                <c:pt idx="23">
                  <c:v>0.12099999999999866</c:v>
                </c:pt>
                <c:pt idx="24">
                  <c:v>0.12099999999999866</c:v>
                </c:pt>
                <c:pt idx="25">
                  <c:v>0.12099999999999866</c:v>
                </c:pt>
                <c:pt idx="26">
                  <c:v>0.12099999999999866</c:v>
                </c:pt>
                <c:pt idx="27">
                  <c:v>0.12099999999999866</c:v>
                </c:pt>
                <c:pt idx="28">
                  <c:v>0.12199999999999989</c:v>
                </c:pt>
                <c:pt idx="29">
                  <c:v>0.12199999999999989</c:v>
                </c:pt>
                <c:pt idx="30">
                  <c:v>0.12199999999999989</c:v>
                </c:pt>
                <c:pt idx="31">
                  <c:v>0.12199999999999989</c:v>
                </c:pt>
                <c:pt idx="32">
                  <c:v>0.12199999999999989</c:v>
                </c:pt>
                <c:pt idx="33">
                  <c:v>0.12199999999999989</c:v>
                </c:pt>
                <c:pt idx="34">
                  <c:v>0.12199999999999989</c:v>
                </c:pt>
                <c:pt idx="35">
                  <c:v>0.12199999999999989</c:v>
                </c:pt>
                <c:pt idx="36">
                  <c:v>0.12199999999999989</c:v>
                </c:pt>
                <c:pt idx="37">
                  <c:v>0.12199999999999989</c:v>
                </c:pt>
                <c:pt idx="38">
                  <c:v>0.12199999999999989</c:v>
                </c:pt>
                <c:pt idx="39">
                  <c:v>0.12199999999999989</c:v>
                </c:pt>
                <c:pt idx="40">
                  <c:v>0.12199999999999989</c:v>
                </c:pt>
                <c:pt idx="41">
                  <c:v>0.12199999999999989</c:v>
                </c:pt>
                <c:pt idx="42">
                  <c:v>0.12199999999999989</c:v>
                </c:pt>
                <c:pt idx="43">
                  <c:v>0.12199999999999989</c:v>
                </c:pt>
                <c:pt idx="44">
                  <c:v>0.12199999999999989</c:v>
                </c:pt>
                <c:pt idx="45">
                  <c:v>0.12199999999999989</c:v>
                </c:pt>
                <c:pt idx="46">
                  <c:v>0.12199999999999989</c:v>
                </c:pt>
                <c:pt idx="47">
                  <c:v>0.12199999999999989</c:v>
                </c:pt>
                <c:pt idx="48">
                  <c:v>0.12199999999999989</c:v>
                </c:pt>
              </c:numCache>
            </c:numRef>
          </c:val>
          <c:smooth val="0"/>
          <c:extLst>
            <c:ext xmlns:c16="http://schemas.microsoft.com/office/drawing/2014/chart" uri="{C3380CC4-5D6E-409C-BE32-E72D297353CC}">
              <c16:uniqueId val="{00000001-A755-4158-B87C-415377508DFC}"/>
            </c:ext>
          </c:extLst>
        </c:ser>
        <c:ser>
          <c:idx val="2"/>
          <c:order val="2"/>
          <c:tx>
            <c:strRef>
              <c:f>GG_Temp!$AO$2:$AO$3</c:f>
              <c:strCache>
                <c:ptCount val="2"/>
                <c:pt idx="0">
                  <c:v>Temperature</c:v>
                </c:pt>
                <c:pt idx="1">
                  <c:v>[°C]</c:v>
                </c:pt>
              </c:strCache>
            </c:strRef>
          </c:tx>
          <c:spPr>
            <a:ln w="28575" cap="rnd">
              <a:solidFill>
                <a:schemeClr val="accent1">
                  <a:shade val="42000"/>
                </a:schemeClr>
              </a:solidFill>
              <a:round/>
            </a:ln>
            <a:effectLst/>
          </c:spPr>
          <c:marker>
            <c:symbol val="none"/>
          </c:marker>
          <c:cat>
            <c:numRef>
              <c:f>GG_Temp!$A$4:$A$52</c:f>
              <c:numCache>
                <c:formatCode>General</c:formatCode>
                <c:ptCount val="49"/>
                <c:pt idx="0">
                  <c:v>20</c:v>
                </c:pt>
                <c:pt idx="1">
                  <c:v>30</c:v>
                </c:pt>
                <c:pt idx="2">
                  <c:v>40</c:v>
                </c:pt>
                <c:pt idx="3">
                  <c:v>50</c:v>
                </c:pt>
                <c:pt idx="4">
                  <c:v>60</c:v>
                </c:pt>
                <c:pt idx="5">
                  <c:v>70</c:v>
                </c:pt>
                <c:pt idx="6">
                  <c:v>80</c:v>
                </c:pt>
                <c:pt idx="7">
                  <c:v>90</c:v>
                </c:pt>
                <c:pt idx="8">
                  <c:v>100</c:v>
                </c:pt>
                <c:pt idx="9">
                  <c:v>110</c:v>
                </c:pt>
                <c:pt idx="10">
                  <c:v>120</c:v>
                </c:pt>
                <c:pt idx="11">
                  <c:v>130</c:v>
                </c:pt>
                <c:pt idx="12">
                  <c:v>140</c:v>
                </c:pt>
                <c:pt idx="13">
                  <c:v>150</c:v>
                </c:pt>
                <c:pt idx="14">
                  <c:v>160</c:v>
                </c:pt>
                <c:pt idx="15">
                  <c:v>170</c:v>
                </c:pt>
                <c:pt idx="16">
                  <c:v>180</c:v>
                </c:pt>
                <c:pt idx="17">
                  <c:v>190</c:v>
                </c:pt>
                <c:pt idx="18">
                  <c:v>200</c:v>
                </c:pt>
                <c:pt idx="19">
                  <c:v>210</c:v>
                </c:pt>
                <c:pt idx="20">
                  <c:v>220</c:v>
                </c:pt>
                <c:pt idx="21">
                  <c:v>230</c:v>
                </c:pt>
                <c:pt idx="22">
                  <c:v>240</c:v>
                </c:pt>
                <c:pt idx="23">
                  <c:v>250</c:v>
                </c:pt>
                <c:pt idx="24">
                  <c:v>260</c:v>
                </c:pt>
                <c:pt idx="25">
                  <c:v>270</c:v>
                </c:pt>
                <c:pt idx="26">
                  <c:v>280</c:v>
                </c:pt>
                <c:pt idx="27">
                  <c:v>290</c:v>
                </c:pt>
                <c:pt idx="28">
                  <c:v>300</c:v>
                </c:pt>
                <c:pt idx="29">
                  <c:v>310</c:v>
                </c:pt>
                <c:pt idx="30">
                  <c:v>320</c:v>
                </c:pt>
                <c:pt idx="31">
                  <c:v>330</c:v>
                </c:pt>
                <c:pt idx="32">
                  <c:v>340</c:v>
                </c:pt>
                <c:pt idx="33">
                  <c:v>350</c:v>
                </c:pt>
                <c:pt idx="34">
                  <c:v>360</c:v>
                </c:pt>
                <c:pt idx="35">
                  <c:v>370</c:v>
                </c:pt>
                <c:pt idx="36">
                  <c:v>380</c:v>
                </c:pt>
                <c:pt idx="37">
                  <c:v>390</c:v>
                </c:pt>
                <c:pt idx="38">
                  <c:v>400</c:v>
                </c:pt>
                <c:pt idx="39">
                  <c:v>410</c:v>
                </c:pt>
                <c:pt idx="40">
                  <c:v>420</c:v>
                </c:pt>
                <c:pt idx="41">
                  <c:v>430</c:v>
                </c:pt>
                <c:pt idx="42">
                  <c:v>440</c:v>
                </c:pt>
                <c:pt idx="43">
                  <c:v>450</c:v>
                </c:pt>
                <c:pt idx="44">
                  <c:v>460</c:v>
                </c:pt>
                <c:pt idx="45">
                  <c:v>470</c:v>
                </c:pt>
                <c:pt idx="46">
                  <c:v>480</c:v>
                </c:pt>
                <c:pt idx="47">
                  <c:v>490</c:v>
                </c:pt>
                <c:pt idx="48">
                  <c:v>500</c:v>
                </c:pt>
              </c:numCache>
            </c:numRef>
          </c:cat>
          <c:val>
            <c:numRef>
              <c:f>GG_Temp!$AO$4:$AO$52</c:f>
              <c:numCache>
                <c:formatCode>General</c:formatCode>
                <c:ptCount val="49"/>
                <c:pt idx="0">
                  <c:v>0</c:v>
                </c:pt>
                <c:pt idx="1">
                  <c:v>2.0000000000024443E-3</c:v>
                </c:pt>
                <c:pt idx="2">
                  <c:v>6.0000000000002274E-3</c:v>
                </c:pt>
                <c:pt idx="3">
                  <c:v>9.0000000000003411E-3</c:v>
                </c:pt>
                <c:pt idx="4">
                  <c:v>1.2000000000000455E-2</c:v>
                </c:pt>
                <c:pt idx="5">
                  <c:v>1.5000000000000568E-2</c:v>
                </c:pt>
                <c:pt idx="6">
                  <c:v>1.699999999999946E-2</c:v>
                </c:pt>
                <c:pt idx="7">
                  <c:v>1.8000000000000682E-2</c:v>
                </c:pt>
                <c:pt idx="8">
                  <c:v>1.9999999999999574E-2</c:v>
                </c:pt>
                <c:pt idx="9">
                  <c:v>2.1000000000000796E-2</c:v>
                </c:pt>
                <c:pt idx="10">
                  <c:v>2.2000000000002018E-2</c:v>
                </c:pt>
                <c:pt idx="11">
                  <c:v>2.2999999999999687E-2</c:v>
                </c:pt>
                <c:pt idx="12">
                  <c:v>2.4000000000000909E-2</c:v>
                </c:pt>
                <c:pt idx="13">
                  <c:v>2.4000000000000909E-2</c:v>
                </c:pt>
                <c:pt idx="14">
                  <c:v>2.5000000000002132E-2</c:v>
                </c:pt>
                <c:pt idx="15">
                  <c:v>2.5999999999999801E-2</c:v>
                </c:pt>
                <c:pt idx="16">
                  <c:v>2.5999999999999801E-2</c:v>
                </c:pt>
                <c:pt idx="17">
                  <c:v>2.5999999999999801E-2</c:v>
                </c:pt>
                <c:pt idx="18">
                  <c:v>2.7000000000001023E-2</c:v>
                </c:pt>
                <c:pt idx="19">
                  <c:v>2.7000000000001023E-2</c:v>
                </c:pt>
                <c:pt idx="20">
                  <c:v>2.7000000000001023E-2</c:v>
                </c:pt>
                <c:pt idx="21">
                  <c:v>2.7000000000001023E-2</c:v>
                </c:pt>
                <c:pt idx="22">
                  <c:v>2.8000000000002245E-2</c:v>
                </c:pt>
                <c:pt idx="23">
                  <c:v>2.8000000000002245E-2</c:v>
                </c:pt>
                <c:pt idx="24">
                  <c:v>2.8000000000002245E-2</c:v>
                </c:pt>
                <c:pt idx="25">
                  <c:v>2.8999999999999915E-2</c:v>
                </c:pt>
                <c:pt idx="26">
                  <c:v>2.8999999999999915E-2</c:v>
                </c:pt>
                <c:pt idx="27">
                  <c:v>2.8999999999999915E-2</c:v>
                </c:pt>
                <c:pt idx="28">
                  <c:v>3.0000000000001137E-2</c:v>
                </c:pt>
                <c:pt idx="29">
                  <c:v>3.0000000000001137E-2</c:v>
                </c:pt>
                <c:pt idx="30">
                  <c:v>3.0000000000001137E-2</c:v>
                </c:pt>
                <c:pt idx="31">
                  <c:v>3.0000000000001137E-2</c:v>
                </c:pt>
                <c:pt idx="32">
                  <c:v>3.0000000000001137E-2</c:v>
                </c:pt>
                <c:pt idx="33">
                  <c:v>3.0000000000001137E-2</c:v>
                </c:pt>
                <c:pt idx="34">
                  <c:v>3.1000000000002359E-2</c:v>
                </c:pt>
                <c:pt idx="35">
                  <c:v>3.1000000000002359E-2</c:v>
                </c:pt>
                <c:pt idx="36">
                  <c:v>3.1000000000002359E-2</c:v>
                </c:pt>
                <c:pt idx="37">
                  <c:v>3.2000000000000028E-2</c:v>
                </c:pt>
                <c:pt idx="38">
                  <c:v>3.2000000000000028E-2</c:v>
                </c:pt>
                <c:pt idx="39">
                  <c:v>3.2000000000000028E-2</c:v>
                </c:pt>
                <c:pt idx="40">
                  <c:v>3.2000000000000028E-2</c:v>
                </c:pt>
                <c:pt idx="41">
                  <c:v>3.3000000000001251E-2</c:v>
                </c:pt>
                <c:pt idx="42">
                  <c:v>3.3000000000001251E-2</c:v>
                </c:pt>
                <c:pt idx="43">
                  <c:v>3.3000000000001251E-2</c:v>
                </c:pt>
                <c:pt idx="44">
                  <c:v>3.3000000000001251E-2</c:v>
                </c:pt>
                <c:pt idx="45">
                  <c:v>3.3000000000001251E-2</c:v>
                </c:pt>
                <c:pt idx="46">
                  <c:v>3.4000000000002473E-2</c:v>
                </c:pt>
                <c:pt idx="47">
                  <c:v>3.4000000000002473E-2</c:v>
                </c:pt>
                <c:pt idx="48">
                  <c:v>3.4000000000002473E-2</c:v>
                </c:pt>
              </c:numCache>
            </c:numRef>
          </c:val>
          <c:smooth val="0"/>
          <c:extLst>
            <c:ext xmlns:c16="http://schemas.microsoft.com/office/drawing/2014/chart" uri="{C3380CC4-5D6E-409C-BE32-E72D297353CC}">
              <c16:uniqueId val="{00000002-A755-4158-B87C-415377508DFC}"/>
            </c:ext>
          </c:extLst>
        </c:ser>
        <c:ser>
          <c:idx val="3"/>
          <c:order val="3"/>
          <c:tx>
            <c:strRef>
              <c:f>GG_Temp!$AP$2:$AP$3</c:f>
              <c:strCache>
                <c:ptCount val="2"/>
                <c:pt idx="0">
                  <c:v>Temperature</c:v>
                </c:pt>
                <c:pt idx="1">
                  <c:v>[°C]</c:v>
                </c:pt>
              </c:strCache>
            </c:strRef>
          </c:tx>
          <c:spPr>
            <a:ln w="28575" cap="rnd">
              <a:solidFill>
                <a:schemeClr val="accent1">
                  <a:shade val="46000"/>
                </a:schemeClr>
              </a:solidFill>
              <a:round/>
            </a:ln>
            <a:effectLst/>
          </c:spPr>
          <c:marker>
            <c:symbol val="none"/>
          </c:marker>
          <c:cat>
            <c:numRef>
              <c:f>GG_Temp!$A$4:$A$52</c:f>
              <c:numCache>
                <c:formatCode>General</c:formatCode>
                <c:ptCount val="49"/>
                <c:pt idx="0">
                  <c:v>20</c:v>
                </c:pt>
                <c:pt idx="1">
                  <c:v>30</c:v>
                </c:pt>
                <c:pt idx="2">
                  <c:v>40</c:v>
                </c:pt>
                <c:pt idx="3">
                  <c:v>50</c:v>
                </c:pt>
                <c:pt idx="4">
                  <c:v>60</c:v>
                </c:pt>
                <c:pt idx="5">
                  <c:v>70</c:v>
                </c:pt>
                <c:pt idx="6">
                  <c:v>80</c:v>
                </c:pt>
                <c:pt idx="7">
                  <c:v>90</c:v>
                </c:pt>
                <c:pt idx="8">
                  <c:v>100</c:v>
                </c:pt>
                <c:pt idx="9">
                  <c:v>110</c:v>
                </c:pt>
                <c:pt idx="10">
                  <c:v>120</c:v>
                </c:pt>
                <c:pt idx="11">
                  <c:v>130</c:v>
                </c:pt>
                <c:pt idx="12">
                  <c:v>140</c:v>
                </c:pt>
                <c:pt idx="13">
                  <c:v>150</c:v>
                </c:pt>
                <c:pt idx="14">
                  <c:v>160</c:v>
                </c:pt>
                <c:pt idx="15">
                  <c:v>170</c:v>
                </c:pt>
                <c:pt idx="16">
                  <c:v>180</c:v>
                </c:pt>
                <c:pt idx="17">
                  <c:v>190</c:v>
                </c:pt>
                <c:pt idx="18">
                  <c:v>200</c:v>
                </c:pt>
                <c:pt idx="19">
                  <c:v>210</c:v>
                </c:pt>
                <c:pt idx="20">
                  <c:v>220</c:v>
                </c:pt>
                <c:pt idx="21">
                  <c:v>230</c:v>
                </c:pt>
                <c:pt idx="22">
                  <c:v>240</c:v>
                </c:pt>
                <c:pt idx="23">
                  <c:v>250</c:v>
                </c:pt>
                <c:pt idx="24">
                  <c:v>260</c:v>
                </c:pt>
                <c:pt idx="25">
                  <c:v>270</c:v>
                </c:pt>
                <c:pt idx="26">
                  <c:v>280</c:v>
                </c:pt>
                <c:pt idx="27">
                  <c:v>290</c:v>
                </c:pt>
                <c:pt idx="28">
                  <c:v>300</c:v>
                </c:pt>
                <c:pt idx="29">
                  <c:v>310</c:v>
                </c:pt>
                <c:pt idx="30">
                  <c:v>320</c:v>
                </c:pt>
                <c:pt idx="31">
                  <c:v>330</c:v>
                </c:pt>
                <c:pt idx="32">
                  <c:v>340</c:v>
                </c:pt>
                <c:pt idx="33">
                  <c:v>350</c:v>
                </c:pt>
                <c:pt idx="34">
                  <c:v>360</c:v>
                </c:pt>
                <c:pt idx="35">
                  <c:v>370</c:v>
                </c:pt>
                <c:pt idx="36">
                  <c:v>380</c:v>
                </c:pt>
                <c:pt idx="37">
                  <c:v>390</c:v>
                </c:pt>
                <c:pt idx="38">
                  <c:v>400</c:v>
                </c:pt>
                <c:pt idx="39">
                  <c:v>410</c:v>
                </c:pt>
                <c:pt idx="40">
                  <c:v>420</c:v>
                </c:pt>
                <c:pt idx="41">
                  <c:v>430</c:v>
                </c:pt>
                <c:pt idx="42">
                  <c:v>440</c:v>
                </c:pt>
                <c:pt idx="43">
                  <c:v>450</c:v>
                </c:pt>
                <c:pt idx="44">
                  <c:v>460</c:v>
                </c:pt>
                <c:pt idx="45">
                  <c:v>470</c:v>
                </c:pt>
                <c:pt idx="46">
                  <c:v>480</c:v>
                </c:pt>
                <c:pt idx="47">
                  <c:v>490</c:v>
                </c:pt>
                <c:pt idx="48">
                  <c:v>500</c:v>
                </c:pt>
              </c:numCache>
            </c:numRef>
          </c:cat>
          <c:val>
            <c:numRef>
              <c:f>GG_Temp!$AP$4:$AP$52</c:f>
              <c:numCache>
                <c:formatCode>General</c:formatCode>
                <c:ptCount val="49"/>
                <c:pt idx="0">
                  <c:v>0</c:v>
                </c:pt>
                <c:pt idx="1">
                  <c:v>-6.5000000000001279E-2</c:v>
                </c:pt>
                <c:pt idx="2">
                  <c:v>-0.11200000000000188</c:v>
                </c:pt>
                <c:pt idx="3">
                  <c:v>-0.1509999999999998</c:v>
                </c:pt>
                <c:pt idx="4">
                  <c:v>-0.18200000000000216</c:v>
                </c:pt>
                <c:pt idx="5">
                  <c:v>-0.20700000000000074</c:v>
                </c:pt>
                <c:pt idx="6">
                  <c:v>-0.22800000000000153</c:v>
                </c:pt>
                <c:pt idx="7">
                  <c:v>-0.24399999999999977</c:v>
                </c:pt>
                <c:pt idx="8">
                  <c:v>-0.25799999999999912</c:v>
                </c:pt>
                <c:pt idx="9">
                  <c:v>-0.2690000000000019</c:v>
                </c:pt>
                <c:pt idx="10">
                  <c:v>-0.27800000000000225</c:v>
                </c:pt>
                <c:pt idx="11">
                  <c:v>-0.28399999999999892</c:v>
                </c:pt>
                <c:pt idx="12">
                  <c:v>-0.28999999999999915</c:v>
                </c:pt>
                <c:pt idx="13">
                  <c:v>-0.29400000000000048</c:v>
                </c:pt>
                <c:pt idx="14">
                  <c:v>-0.29800000000000182</c:v>
                </c:pt>
                <c:pt idx="15">
                  <c:v>-0.30000000000000071</c:v>
                </c:pt>
                <c:pt idx="16">
                  <c:v>-0.30300000000000082</c:v>
                </c:pt>
                <c:pt idx="17">
                  <c:v>-0.30400000000000205</c:v>
                </c:pt>
                <c:pt idx="18">
                  <c:v>-0.30600000000000094</c:v>
                </c:pt>
                <c:pt idx="19">
                  <c:v>-0.30700000000000216</c:v>
                </c:pt>
                <c:pt idx="20">
                  <c:v>-0.30700000000000216</c:v>
                </c:pt>
                <c:pt idx="21">
                  <c:v>-0.30799999999999983</c:v>
                </c:pt>
                <c:pt idx="22">
                  <c:v>-0.30799999999999983</c:v>
                </c:pt>
                <c:pt idx="23">
                  <c:v>-0.30799999999999983</c:v>
                </c:pt>
                <c:pt idx="24">
                  <c:v>-0.30900000000000105</c:v>
                </c:pt>
                <c:pt idx="25">
                  <c:v>-0.30799999999999983</c:v>
                </c:pt>
                <c:pt idx="26">
                  <c:v>-0.30799999999999983</c:v>
                </c:pt>
                <c:pt idx="27">
                  <c:v>-0.30799999999999983</c:v>
                </c:pt>
                <c:pt idx="28">
                  <c:v>-0.30799999999999983</c:v>
                </c:pt>
                <c:pt idx="29">
                  <c:v>-0.30700000000000216</c:v>
                </c:pt>
                <c:pt idx="30">
                  <c:v>-0.30700000000000216</c:v>
                </c:pt>
                <c:pt idx="31">
                  <c:v>-0.30700000000000216</c:v>
                </c:pt>
                <c:pt idx="32">
                  <c:v>-0.30700000000000216</c:v>
                </c:pt>
                <c:pt idx="33">
                  <c:v>-0.30600000000000094</c:v>
                </c:pt>
                <c:pt idx="34">
                  <c:v>-0.30600000000000094</c:v>
                </c:pt>
                <c:pt idx="35">
                  <c:v>-0.30499999999999972</c:v>
                </c:pt>
                <c:pt idx="36">
                  <c:v>-0.30499999999999972</c:v>
                </c:pt>
                <c:pt idx="37">
                  <c:v>-0.30499999999999972</c:v>
                </c:pt>
                <c:pt idx="38">
                  <c:v>-0.30400000000000205</c:v>
                </c:pt>
                <c:pt idx="39">
                  <c:v>-0.30300000000000082</c:v>
                </c:pt>
                <c:pt idx="40">
                  <c:v>-0.30300000000000082</c:v>
                </c:pt>
                <c:pt idx="41">
                  <c:v>-0.30300000000000082</c:v>
                </c:pt>
                <c:pt idx="42">
                  <c:v>-0.3019999999999996</c:v>
                </c:pt>
                <c:pt idx="43">
                  <c:v>-0.3019999999999996</c:v>
                </c:pt>
                <c:pt idx="44">
                  <c:v>-0.30100000000000193</c:v>
                </c:pt>
                <c:pt idx="45">
                  <c:v>-0.30100000000000193</c:v>
                </c:pt>
                <c:pt idx="46">
                  <c:v>-0.30000000000000071</c:v>
                </c:pt>
                <c:pt idx="47">
                  <c:v>-0.30000000000000071</c:v>
                </c:pt>
                <c:pt idx="48">
                  <c:v>-0.29899999999999949</c:v>
                </c:pt>
              </c:numCache>
            </c:numRef>
          </c:val>
          <c:smooth val="0"/>
          <c:extLst>
            <c:ext xmlns:c16="http://schemas.microsoft.com/office/drawing/2014/chart" uri="{C3380CC4-5D6E-409C-BE32-E72D297353CC}">
              <c16:uniqueId val="{00000003-A755-4158-B87C-415377508DFC}"/>
            </c:ext>
          </c:extLst>
        </c:ser>
        <c:ser>
          <c:idx val="4"/>
          <c:order val="4"/>
          <c:tx>
            <c:strRef>
              <c:f>GG_Temp!$AQ$2:$AQ$3</c:f>
              <c:strCache>
                <c:ptCount val="2"/>
                <c:pt idx="0">
                  <c:v>Temperature</c:v>
                </c:pt>
                <c:pt idx="1">
                  <c:v>[°C]</c:v>
                </c:pt>
              </c:strCache>
            </c:strRef>
          </c:tx>
          <c:spPr>
            <a:ln w="28575" cap="rnd">
              <a:solidFill>
                <a:schemeClr val="accent1">
                  <a:shade val="50000"/>
                </a:schemeClr>
              </a:solidFill>
              <a:round/>
            </a:ln>
            <a:effectLst/>
          </c:spPr>
          <c:marker>
            <c:symbol val="none"/>
          </c:marker>
          <c:cat>
            <c:numRef>
              <c:f>GG_Temp!$A$4:$A$52</c:f>
              <c:numCache>
                <c:formatCode>General</c:formatCode>
                <c:ptCount val="49"/>
                <c:pt idx="0">
                  <c:v>20</c:v>
                </c:pt>
                <c:pt idx="1">
                  <c:v>30</c:v>
                </c:pt>
                <c:pt idx="2">
                  <c:v>40</c:v>
                </c:pt>
                <c:pt idx="3">
                  <c:v>50</c:v>
                </c:pt>
                <c:pt idx="4">
                  <c:v>60</c:v>
                </c:pt>
                <c:pt idx="5">
                  <c:v>70</c:v>
                </c:pt>
                <c:pt idx="6">
                  <c:v>80</c:v>
                </c:pt>
                <c:pt idx="7">
                  <c:v>90</c:v>
                </c:pt>
                <c:pt idx="8">
                  <c:v>100</c:v>
                </c:pt>
                <c:pt idx="9">
                  <c:v>110</c:v>
                </c:pt>
                <c:pt idx="10">
                  <c:v>120</c:v>
                </c:pt>
                <c:pt idx="11">
                  <c:v>130</c:v>
                </c:pt>
                <c:pt idx="12">
                  <c:v>140</c:v>
                </c:pt>
                <c:pt idx="13">
                  <c:v>150</c:v>
                </c:pt>
                <c:pt idx="14">
                  <c:v>160</c:v>
                </c:pt>
                <c:pt idx="15">
                  <c:v>170</c:v>
                </c:pt>
                <c:pt idx="16">
                  <c:v>180</c:v>
                </c:pt>
                <c:pt idx="17">
                  <c:v>190</c:v>
                </c:pt>
                <c:pt idx="18">
                  <c:v>200</c:v>
                </c:pt>
                <c:pt idx="19">
                  <c:v>210</c:v>
                </c:pt>
                <c:pt idx="20">
                  <c:v>220</c:v>
                </c:pt>
                <c:pt idx="21">
                  <c:v>230</c:v>
                </c:pt>
                <c:pt idx="22">
                  <c:v>240</c:v>
                </c:pt>
                <c:pt idx="23">
                  <c:v>250</c:v>
                </c:pt>
                <c:pt idx="24">
                  <c:v>260</c:v>
                </c:pt>
                <c:pt idx="25">
                  <c:v>270</c:v>
                </c:pt>
                <c:pt idx="26">
                  <c:v>280</c:v>
                </c:pt>
                <c:pt idx="27">
                  <c:v>290</c:v>
                </c:pt>
                <c:pt idx="28">
                  <c:v>300</c:v>
                </c:pt>
                <c:pt idx="29">
                  <c:v>310</c:v>
                </c:pt>
                <c:pt idx="30">
                  <c:v>320</c:v>
                </c:pt>
                <c:pt idx="31">
                  <c:v>330</c:v>
                </c:pt>
                <c:pt idx="32">
                  <c:v>340</c:v>
                </c:pt>
                <c:pt idx="33">
                  <c:v>350</c:v>
                </c:pt>
                <c:pt idx="34">
                  <c:v>360</c:v>
                </c:pt>
                <c:pt idx="35">
                  <c:v>370</c:v>
                </c:pt>
                <c:pt idx="36">
                  <c:v>380</c:v>
                </c:pt>
                <c:pt idx="37">
                  <c:v>390</c:v>
                </c:pt>
                <c:pt idx="38">
                  <c:v>400</c:v>
                </c:pt>
                <c:pt idx="39">
                  <c:v>410</c:v>
                </c:pt>
                <c:pt idx="40">
                  <c:v>420</c:v>
                </c:pt>
                <c:pt idx="41">
                  <c:v>430</c:v>
                </c:pt>
                <c:pt idx="42">
                  <c:v>440</c:v>
                </c:pt>
                <c:pt idx="43">
                  <c:v>450</c:v>
                </c:pt>
                <c:pt idx="44">
                  <c:v>460</c:v>
                </c:pt>
                <c:pt idx="45">
                  <c:v>470</c:v>
                </c:pt>
                <c:pt idx="46">
                  <c:v>480</c:v>
                </c:pt>
                <c:pt idx="47">
                  <c:v>490</c:v>
                </c:pt>
                <c:pt idx="48">
                  <c:v>500</c:v>
                </c:pt>
              </c:numCache>
            </c:numRef>
          </c:cat>
          <c:val>
            <c:numRef>
              <c:f>GG_Temp!$AQ$4:$AQ$52</c:f>
              <c:numCache>
                <c:formatCode>General</c:formatCode>
                <c:ptCount val="49"/>
                <c:pt idx="0">
                  <c:v>0</c:v>
                </c:pt>
                <c:pt idx="1">
                  <c:v>-3.0000000000001137E-2</c:v>
                </c:pt>
                <c:pt idx="2">
                  <c:v>-5.1999999999999602E-2</c:v>
                </c:pt>
                <c:pt idx="3">
                  <c:v>-7.1000000000001506E-2</c:v>
                </c:pt>
                <c:pt idx="4">
                  <c:v>-8.5999999999998522E-2</c:v>
                </c:pt>
                <c:pt idx="5">
                  <c:v>-9.7999999999998977E-2</c:v>
                </c:pt>
                <c:pt idx="6">
                  <c:v>-0.10699999999999932</c:v>
                </c:pt>
                <c:pt idx="7">
                  <c:v>-0.11500000000000199</c:v>
                </c:pt>
                <c:pt idx="8">
                  <c:v>-0.12099999999999866</c:v>
                </c:pt>
                <c:pt idx="9">
                  <c:v>-0.12600000000000122</c:v>
                </c:pt>
                <c:pt idx="10">
                  <c:v>-0.12999999999999901</c:v>
                </c:pt>
                <c:pt idx="11">
                  <c:v>-0.13200000000000145</c:v>
                </c:pt>
                <c:pt idx="12">
                  <c:v>-0.13500000000000156</c:v>
                </c:pt>
                <c:pt idx="13">
                  <c:v>-0.13700000000000045</c:v>
                </c:pt>
                <c:pt idx="14">
                  <c:v>-0.13800000000000168</c:v>
                </c:pt>
                <c:pt idx="15">
                  <c:v>-0.13899999999999935</c:v>
                </c:pt>
                <c:pt idx="16">
                  <c:v>-0.14000000000000057</c:v>
                </c:pt>
                <c:pt idx="17">
                  <c:v>-0.14000000000000057</c:v>
                </c:pt>
                <c:pt idx="18">
                  <c:v>-0.14100000000000179</c:v>
                </c:pt>
                <c:pt idx="19">
                  <c:v>-0.14100000000000179</c:v>
                </c:pt>
                <c:pt idx="20">
                  <c:v>-0.14100000000000179</c:v>
                </c:pt>
                <c:pt idx="21">
                  <c:v>-0.14100000000000179</c:v>
                </c:pt>
                <c:pt idx="22">
                  <c:v>-0.14100000000000179</c:v>
                </c:pt>
                <c:pt idx="23">
                  <c:v>-0.14100000000000179</c:v>
                </c:pt>
                <c:pt idx="24">
                  <c:v>-0.14100000000000179</c:v>
                </c:pt>
                <c:pt idx="25">
                  <c:v>-0.14100000000000179</c:v>
                </c:pt>
                <c:pt idx="26">
                  <c:v>-0.14100000000000179</c:v>
                </c:pt>
                <c:pt idx="27">
                  <c:v>-0.14100000000000179</c:v>
                </c:pt>
                <c:pt idx="28">
                  <c:v>-0.14100000000000179</c:v>
                </c:pt>
                <c:pt idx="29">
                  <c:v>-0.14000000000000057</c:v>
                </c:pt>
                <c:pt idx="30">
                  <c:v>-0.14000000000000057</c:v>
                </c:pt>
                <c:pt idx="31">
                  <c:v>-0.14000000000000057</c:v>
                </c:pt>
                <c:pt idx="32">
                  <c:v>-0.14000000000000057</c:v>
                </c:pt>
                <c:pt idx="33">
                  <c:v>-0.13899999999999935</c:v>
                </c:pt>
                <c:pt idx="34">
                  <c:v>-0.14000000000000057</c:v>
                </c:pt>
                <c:pt idx="35">
                  <c:v>-0.13899999999999935</c:v>
                </c:pt>
                <c:pt idx="36">
                  <c:v>-0.13899999999999935</c:v>
                </c:pt>
                <c:pt idx="37">
                  <c:v>-0.13800000000000168</c:v>
                </c:pt>
                <c:pt idx="38">
                  <c:v>-0.13800000000000168</c:v>
                </c:pt>
                <c:pt idx="39">
                  <c:v>-0.13800000000000168</c:v>
                </c:pt>
                <c:pt idx="40">
                  <c:v>-0.13800000000000168</c:v>
                </c:pt>
                <c:pt idx="41">
                  <c:v>-0.13700000000000045</c:v>
                </c:pt>
                <c:pt idx="42">
                  <c:v>-0.13700000000000045</c:v>
                </c:pt>
                <c:pt idx="43">
                  <c:v>-0.13700000000000045</c:v>
                </c:pt>
                <c:pt idx="44">
                  <c:v>-0.13700000000000045</c:v>
                </c:pt>
                <c:pt idx="45">
                  <c:v>-0.13599999999999923</c:v>
                </c:pt>
                <c:pt idx="46">
                  <c:v>-0.13599999999999923</c:v>
                </c:pt>
                <c:pt idx="47">
                  <c:v>-0.13599999999999923</c:v>
                </c:pt>
                <c:pt idx="48">
                  <c:v>-0.13500000000000156</c:v>
                </c:pt>
              </c:numCache>
            </c:numRef>
          </c:val>
          <c:smooth val="0"/>
          <c:extLst>
            <c:ext xmlns:c16="http://schemas.microsoft.com/office/drawing/2014/chart" uri="{C3380CC4-5D6E-409C-BE32-E72D297353CC}">
              <c16:uniqueId val="{00000004-A755-4158-B87C-415377508DFC}"/>
            </c:ext>
          </c:extLst>
        </c:ser>
        <c:ser>
          <c:idx val="5"/>
          <c:order val="5"/>
          <c:tx>
            <c:strRef>
              <c:f>GG_Temp!$AR$2:$AR$3</c:f>
              <c:strCache>
                <c:ptCount val="2"/>
                <c:pt idx="0">
                  <c:v>Temperature</c:v>
                </c:pt>
                <c:pt idx="1">
                  <c:v>[°C]</c:v>
                </c:pt>
              </c:strCache>
            </c:strRef>
          </c:tx>
          <c:spPr>
            <a:ln w="28575" cap="rnd">
              <a:solidFill>
                <a:schemeClr val="accent1">
                  <a:shade val="54000"/>
                </a:schemeClr>
              </a:solidFill>
              <a:round/>
            </a:ln>
            <a:effectLst/>
          </c:spPr>
          <c:marker>
            <c:symbol val="none"/>
          </c:marker>
          <c:cat>
            <c:numRef>
              <c:f>GG_Temp!$A$4:$A$52</c:f>
              <c:numCache>
                <c:formatCode>General</c:formatCode>
                <c:ptCount val="49"/>
                <c:pt idx="0">
                  <c:v>20</c:v>
                </c:pt>
                <c:pt idx="1">
                  <c:v>30</c:v>
                </c:pt>
                <c:pt idx="2">
                  <c:v>40</c:v>
                </c:pt>
                <c:pt idx="3">
                  <c:v>50</c:v>
                </c:pt>
                <c:pt idx="4">
                  <c:v>60</c:v>
                </c:pt>
                <c:pt idx="5">
                  <c:v>70</c:v>
                </c:pt>
                <c:pt idx="6">
                  <c:v>80</c:v>
                </c:pt>
                <c:pt idx="7">
                  <c:v>90</c:v>
                </c:pt>
                <c:pt idx="8">
                  <c:v>100</c:v>
                </c:pt>
                <c:pt idx="9">
                  <c:v>110</c:v>
                </c:pt>
                <c:pt idx="10">
                  <c:v>120</c:v>
                </c:pt>
                <c:pt idx="11">
                  <c:v>130</c:v>
                </c:pt>
                <c:pt idx="12">
                  <c:v>140</c:v>
                </c:pt>
                <c:pt idx="13">
                  <c:v>150</c:v>
                </c:pt>
                <c:pt idx="14">
                  <c:v>160</c:v>
                </c:pt>
                <c:pt idx="15">
                  <c:v>170</c:v>
                </c:pt>
                <c:pt idx="16">
                  <c:v>180</c:v>
                </c:pt>
                <c:pt idx="17">
                  <c:v>190</c:v>
                </c:pt>
                <c:pt idx="18">
                  <c:v>200</c:v>
                </c:pt>
                <c:pt idx="19">
                  <c:v>210</c:v>
                </c:pt>
                <c:pt idx="20">
                  <c:v>220</c:v>
                </c:pt>
                <c:pt idx="21">
                  <c:v>230</c:v>
                </c:pt>
                <c:pt idx="22">
                  <c:v>240</c:v>
                </c:pt>
                <c:pt idx="23">
                  <c:v>250</c:v>
                </c:pt>
                <c:pt idx="24">
                  <c:v>260</c:v>
                </c:pt>
                <c:pt idx="25">
                  <c:v>270</c:v>
                </c:pt>
                <c:pt idx="26">
                  <c:v>280</c:v>
                </c:pt>
                <c:pt idx="27">
                  <c:v>290</c:v>
                </c:pt>
                <c:pt idx="28">
                  <c:v>300</c:v>
                </c:pt>
                <c:pt idx="29">
                  <c:v>310</c:v>
                </c:pt>
                <c:pt idx="30">
                  <c:v>320</c:v>
                </c:pt>
                <c:pt idx="31">
                  <c:v>330</c:v>
                </c:pt>
                <c:pt idx="32">
                  <c:v>340</c:v>
                </c:pt>
                <c:pt idx="33">
                  <c:v>350</c:v>
                </c:pt>
                <c:pt idx="34">
                  <c:v>360</c:v>
                </c:pt>
                <c:pt idx="35">
                  <c:v>370</c:v>
                </c:pt>
                <c:pt idx="36">
                  <c:v>380</c:v>
                </c:pt>
                <c:pt idx="37">
                  <c:v>390</c:v>
                </c:pt>
                <c:pt idx="38">
                  <c:v>400</c:v>
                </c:pt>
                <c:pt idx="39">
                  <c:v>410</c:v>
                </c:pt>
                <c:pt idx="40">
                  <c:v>420</c:v>
                </c:pt>
                <c:pt idx="41">
                  <c:v>430</c:v>
                </c:pt>
                <c:pt idx="42">
                  <c:v>440</c:v>
                </c:pt>
                <c:pt idx="43">
                  <c:v>450</c:v>
                </c:pt>
                <c:pt idx="44">
                  <c:v>460</c:v>
                </c:pt>
                <c:pt idx="45">
                  <c:v>470</c:v>
                </c:pt>
                <c:pt idx="46">
                  <c:v>480</c:v>
                </c:pt>
                <c:pt idx="47">
                  <c:v>490</c:v>
                </c:pt>
                <c:pt idx="48">
                  <c:v>500</c:v>
                </c:pt>
              </c:numCache>
            </c:numRef>
          </c:cat>
          <c:val>
            <c:numRef>
              <c:f>GG_Temp!$AR$4:$AR$52</c:f>
              <c:numCache>
                <c:formatCode>General</c:formatCode>
                <c:ptCount val="49"/>
                <c:pt idx="0">
                  <c:v>0</c:v>
                </c:pt>
                <c:pt idx="1">
                  <c:v>-7.1000000000001506E-2</c:v>
                </c:pt>
                <c:pt idx="2">
                  <c:v>-0.12300000000000111</c:v>
                </c:pt>
                <c:pt idx="3">
                  <c:v>-0.16700000000000159</c:v>
                </c:pt>
                <c:pt idx="4">
                  <c:v>-0.20300000000000296</c:v>
                </c:pt>
                <c:pt idx="5">
                  <c:v>-0.23200000000000287</c:v>
                </c:pt>
                <c:pt idx="6">
                  <c:v>-0.25600000000000023</c:v>
                </c:pt>
                <c:pt idx="7">
                  <c:v>-0.27600000000000335</c:v>
                </c:pt>
                <c:pt idx="8">
                  <c:v>-0.29100000000000037</c:v>
                </c:pt>
                <c:pt idx="9">
                  <c:v>-0.30300000000000082</c:v>
                </c:pt>
                <c:pt idx="10">
                  <c:v>-0.31400000000000006</c:v>
                </c:pt>
                <c:pt idx="11">
                  <c:v>-0.32100000000000151</c:v>
                </c:pt>
                <c:pt idx="12">
                  <c:v>-0.32800000000000296</c:v>
                </c:pt>
                <c:pt idx="13">
                  <c:v>-0.33300000000000196</c:v>
                </c:pt>
                <c:pt idx="14">
                  <c:v>-0.3370000000000033</c:v>
                </c:pt>
                <c:pt idx="15">
                  <c:v>-0.34000000000000341</c:v>
                </c:pt>
                <c:pt idx="16">
                  <c:v>-0.34300000000000352</c:v>
                </c:pt>
                <c:pt idx="17">
                  <c:v>-0.34500000000000242</c:v>
                </c:pt>
                <c:pt idx="18">
                  <c:v>-0.34600000000000009</c:v>
                </c:pt>
                <c:pt idx="19">
                  <c:v>-0.34700000000000131</c:v>
                </c:pt>
                <c:pt idx="20">
                  <c:v>-0.3490000000000002</c:v>
                </c:pt>
                <c:pt idx="21">
                  <c:v>-0.3490000000000002</c:v>
                </c:pt>
                <c:pt idx="22">
                  <c:v>-0.35000000000000142</c:v>
                </c:pt>
                <c:pt idx="23">
                  <c:v>-0.35000000000000142</c:v>
                </c:pt>
                <c:pt idx="24">
                  <c:v>-0.35000000000000142</c:v>
                </c:pt>
                <c:pt idx="25">
                  <c:v>-0.35000000000000142</c:v>
                </c:pt>
                <c:pt idx="26">
                  <c:v>-0.35100000000000264</c:v>
                </c:pt>
                <c:pt idx="27">
                  <c:v>-0.35100000000000264</c:v>
                </c:pt>
                <c:pt idx="28">
                  <c:v>-0.35100000000000264</c:v>
                </c:pt>
                <c:pt idx="29">
                  <c:v>-0.35100000000000264</c:v>
                </c:pt>
                <c:pt idx="30">
                  <c:v>-0.35000000000000142</c:v>
                </c:pt>
                <c:pt idx="31">
                  <c:v>-0.35000000000000142</c:v>
                </c:pt>
                <c:pt idx="32">
                  <c:v>-0.35000000000000142</c:v>
                </c:pt>
                <c:pt idx="33">
                  <c:v>-0.35000000000000142</c:v>
                </c:pt>
                <c:pt idx="34">
                  <c:v>-0.3490000000000002</c:v>
                </c:pt>
                <c:pt idx="35">
                  <c:v>-0.3490000000000002</c:v>
                </c:pt>
                <c:pt idx="36">
                  <c:v>-0.3490000000000002</c:v>
                </c:pt>
                <c:pt idx="37">
                  <c:v>-0.3490000000000002</c:v>
                </c:pt>
                <c:pt idx="38">
                  <c:v>-0.34800000000000253</c:v>
                </c:pt>
                <c:pt idx="39">
                  <c:v>-0.34800000000000253</c:v>
                </c:pt>
                <c:pt idx="40">
                  <c:v>-0.34700000000000131</c:v>
                </c:pt>
                <c:pt idx="41">
                  <c:v>-0.34700000000000131</c:v>
                </c:pt>
                <c:pt idx="42">
                  <c:v>-0.34700000000000131</c:v>
                </c:pt>
                <c:pt idx="43">
                  <c:v>-0.34600000000000009</c:v>
                </c:pt>
                <c:pt idx="44">
                  <c:v>-0.34600000000000009</c:v>
                </c:pt>
                <c:pt idx="45">
                  <c:v>-0.34500000000000242</c:v>
                </c:pt>
                <c:pt idx="46">
                  <c:v>-0.34500000000000242</c:v>
                </c:pt>
                <c:pt idx="47">
                  <c:v>-0.34400000000000119</c:v>
                </c:pt>
                <c:pt idx="48">
                  <c:v>-0.34400000000000119</c:v>
                </c:pt>
              </c:numCache>
            </c:numRef>
          </c:val>
          <c:smooth val="0"/>
          <c:extLst>
            <c:ext xmlns:c16="http://schemas.microsoft.com/office/drawing/2014/chart" uri="{C3380CC4-5D6E-409C-BE32-E72D297353CC}">
              <c16:uniqueId val="{00000005-A755-4158-B87C-415377508DFC}"/>
            </c:ext>
          </c:extLst>
        </c:ser>
        <c:ser>
          <c:idx val="6"/>
          <c:order val="6"/>
          <c:tx>
            <c:strRef>
              <c:f>GG_Temp!$AS$2:$AS$3</c:f>
              <c:strCache>
                <c:ptCount val="2"/>
                <c:pt idx="0">
                  <c:v>Temperature</c:v>
                </c:pt>
                <c:pt idx="1">
                  <c:v>[°C]</c:v>
                </c:pt>
              </c:strCache>
            </c:strRef>
          </c:tx>
          <c:spPr>
            <a:ln w="28575" cap="rnd">
              <a:solidFill>
                <a:schemeClr val="accent1">
                  <a:shade val="58000"/>
                </a:schemeClr>
              </a:solidFill>
              <a:round/>
            </a:ln>
            <a:effectLst/>
          </c:spPr>
          <c:marker>
            <c:symbol val="none"/>
          </c:marker>
          <c:cat>
            <c:numRef>
              <c:f>GG_Temp!$A$4:$A$52</c:f>
              <c:numCache>
                <c:formatCode>General</c:formatCode>
                <c:ptCount val="49"/>
                <c:pt idx="0">
                  <c:v>20</c:v>
                </c:pt>
                <c:pt idx="1">
                  <c:v>30</c:v>
                </c:pt>
                <c:pt idx="2">
                  <c:v>40</c:v>
                </c:pt>
                <c:pt idx="3">
                  <c:v>50</c:v>
                </c:pt>
                <c:pt idx="4">
                  <c:v>60</c:v>
                </c:pt>
                <c:pt idx="5">
                  <c:v>70</c:v>
                </c:pt>
                <c:pt idx="6">
                  <c:v>80</c:v>
                </c:pt>
                <c:pt idx="7">
                  <c:v>90</c:v>
                </c:pt>
                <c:pt idx="8">
                  <c:v>100</c:v>
                </c:pt>
                <c:pt idx="9">
                  <c:v>110</c:v>
                </c:pt>
                <c:pt idx="10">
                  <c:v>120</c:v>
                </c:pt>
                <c:pt idx="11">
                  <c:v>130</c:v>
                </c:pt>
                <c:pt idx="12">
                  <c:v>140</c:v>
                </c:pt>
                <c:pt idx="13">
                  <c:v>150</c:v>
                </c:pt>
                <c:pt idx="14">
                  <c:v>160</c:v>
                </c:pt>
                <c:pt idx="15">
                  <c:v>170</c:v>
                </c:pt>
                <c:pt idx="16">
                  <c:v>180</c:v>
                </c:pt>
                <c:pt idx="17">
                  <c:v>190</c:v>
                </c:pt>
                <c:pt idx="18">
                  <c:v>200</c:v>
                </c:pt>
                <c:pt idx="19">
                  <c:v>210</c:v>
                </c:pt>
                <c:pt idx="20">
                  <c:v>220</c:v>
                </c:pt>
                <c:pt idx="21">
                  <c:v>230</c:v>
                </c:pt>
                <c:pt idx="22">
                  <c:v>240</c:v>
                </c:pt>
                <c:pt idx="23">
                  <c:v>250</c:v>
                </c:pt>
                <c:pt idx="24">
                  <c:v>260</c:v>
                </c:pt>
                <c:pt idx="25">
                  <c:v>270</c:v>
                </c:pt>
                <c:pt idx="26">
                  <c:v>280</c:v>
                </c:pt>
                <c:pt idx="27">
                  <c:v>290</c:v>
                </c:pt>
                <c:pt idx="28">
                  <c:v>300</c:v>
                </c:pt>
                <c:pt idx="29">
                  <c:v>310</c:v>
                </c:pt>
                <c:pt idx="30">
                  <c:v>320</c:v>
                </c:pt>
                <c:pt idx="31">
                  <c:v>330</c:v>
                </c:pt>
                <c:pt idx="32">
                  <c:v>340</c:v>
                </c:pt>
                <c:pt idx="33">
                  <c:v>350</c:v>
                </c:pt>
                <c:pt idx="34">
                  <c:v>360</c:v>
                </c:pt>
                <c:pt idx="35">
                  <c:v>370</c:v>
                </c:pt>
                <c:pt idx="36">
                  <c:v>380</c:v>
                </c:pt>
                <c:pt idx="37">
                  <c:v>390</c:v>
                </c:pt>
                <c:pt idx="38">
                  <c:v>400</c:v>
                </c:pt>
                <c:pt idx="39">
                  <c:v>410</c:v>
                </c:pt>
                <c:pt idx="40">
                  <c:v>420</c:v>
                </c:pt>
                <c:pt idx="41">
                  <c:v>430</c:v>
                </c:pt>
                <c:pt idx="42">
                  <c:v>440</c:v>
                </c:pt>
                <c:pt idx="43">
                  <c:v>450</c:v>
                </c:pt>
                <c:pt idx="44">
                  <c:v>460</c:v>
                </c:pt>
                <c:pt idx="45">
                  <c:v>470</c:v>
                </c:pt>
                <c:pt idx="46">
                  <c:v>480</c:v>
                </c:pt>
                <c:pt idx="47">
                  <c:v>490</c:v>
                </c:pt>
                <c:pt idx="48">
                  <c:v>500</c:v>
                </c:pt>
              </c:numCache>
            </c:numRef>
          </c:cat>
          <c:val>
            <c:numRef>
              <c:f>GG_Temp!$AS$4:$AS$52</c:f>
              <c:numCache>
                <c:formatCode>General</c:formatCode>
                <c:ptCount val="49"/>
                <c:pt idx="0">
                  <c:v>0</c:v>
                </c:pt>
                <c:pt idx="1">
                  <c:v>6.0000000000002274E-3</c:v>
                </c:pt>
                <c:pt idx="2">
                  <c:v>1.2999999999998124E-2</c:v>
                </c:pt>
                <c:pt idx="3">
                  <c:v>1.8999999999998352E-2</c:v>
                </c:pt>
                <c:pt idx="4">
                  <c:v>2.4999999999998579E-2</c:v>
                </c:pt>
                <c:pt idx="5">
                  <c:v>2.9999999999997584E-2</c:v>
                </c:pt>
                <c:pt idx="6">
                  <c:v>3.2999999999997698E-2</c:v>
                </c:pt>
                <c:pt idx="7">
                  <c:v>3.6999999999999034E-2</c:v>
                </c:pt>
                <c:pt idx="8">
                  <c:v>3.8999999999997925E-2</c:v>
                </c:pt>
                <c:pt idx="9">
                  <c:v>4.1000000000000369E-2</c:v>
                </c:pt>
                <c:pt idx="10">
                  <c:v>4.2999999999999261E-2</c:v>
                </c:pt>
                <c:pt idx="11">
                  <c:v>4.4999999999998153E-2</c:v>
                </c:pt>
                <c:pt idx="12">
                  <c:v>4.4999999999998153E-2</c:v>
                </c:pt>
                <c:pt idx="13">
                  <c:v>4.7000000000000597E-2</c:v>
                </c:pt>
                <c:pt idx="14">
                  <c:v>4.7000000000000597E-2</c:v>
                </c:pt>
                <c:pt idx="15">
                  <c:v>4.7999999999998266E-2</c:v>
                </c:pt>
                <c:pt idx="16">
                  <c:v>4.8999999999999488E-2</c:v>
                </c:pt>
                <c:pt idx="17">
                  <c:v>4.8999999999999488E-2</c:v>
                </c:pt>
                <c:pt idx="18">
                  <c:v>4.9999999999997158E-2</c:v>
                </c:pt>
                <c:pt idx="19">
                  <c:v>4.9999999999997158E-2</c:v>
                </c:pt>
                <c:pt idx="20">
                  <c:v>5.099999999999838E-2</c:v>
                </c:pt>
                <c:pt idx="21">
                  <c:v>5.099999999999838E-2</c:v>
                </c:pt>
                <c:pt idx="22">
                  <c:v>5.099999999999838E-2</c:v>
                </c:pt>
                <c:pt idx="23">
                  <c:v>5.1999999999999602E-2</c:v>
                </c:pt>
                <c:pt idx="24">
                  <c:v>5.1999999999999602E-2</c:v>
                </c:pt>
                <c:pt idx="25">
                  <c:v>5.1999999999999602E-2</c:v>
                </c:pt>
                <c:pt idx="26">
                  <c:v>5.1999999999999602E-2</c:v>
                </c:pt>
                <c:pt idx="27">
                  <c:v>5.2999999999997272E-2</c:v>
                </c:pt>
                <c:pt idx="28">
                  <c:v>5.2999999999997272E-2</c:v>
                </c:pt>
                <c:pt idx="29">
                  <c:v>5.2999999999997272E-2</c:v>
                </c:pt>
                <c:pt idx="30">
                  <c:v>5.2999999999997272E-2</c:v>
                </c:pt>
                <c:pt idx="31">
                  <c:v>5.2999999999997272E-2</c:v>
                </c:pt>
                <c:pt idx="32">
                  <c:v>5.2999999999997272E-2</c:v>
                </c:pt>
                <c:pt idx="33">
                  <c:v>5.2999999999997272E-2</c:v>
                </c:pt>
                <c:pt idx="34">
                  <c:v>5.3999999999998494E-2</c:v>
                </c:pt>
                <c:pt idx="35">
                  <c:v>5.3999999999998494E-2</c:v>
                </c:pt>
                <c:pt idx="36">
                  <c:v>5.3999999999998494E-2</c:v>
                </c:pt>
                <c:pt idx="37">
                  <c:v>5.3999999999998494E-2</c:v>
                </c:pt>
                <c:pt idx="38">
                  <c:v>5.3999999999998494E-2</c:v>
                </c:pt>
                <c:pt idx="39">
                  <c:v>5.3999999999998494E-2</c:v>
                </c:pt>
                <c:pt idx="40">
                  <c:v>5.3999999999998494E-2</c:v>
                </c:pt>
                <c:pt idx="41">
                  <c:v>5.3999999999998494E-2</c:v>
                </c:pt>
                <c:pt idx="42">
                  <c:v>5.3999999999998494E-2</c:v>
                </c:pt>
                <c:pt idx="43">
                  <c:v>5.4999999999999716E-2</c:v>
                </c:pt>
                <c:pt idx="44">
                  <c:v>5.3999999999998494E-2</c:v>
                </c:pt>
                <c:pt idx="45">
                  <c:v>5.4999999999999716E-2</c:v>
                </c:pt>
                <c:pt idx="46">
                  <c:v>5.4999999999999716E-2</c:v>
                </c:pt>
                <c:pt idx="47">
                  <c:v>5.4999999999999716E-2</c:v>
                </c:pt>
                <c:pt idx="48">
                  <c:v>5.4999999999999716E-2</c:v>
                </c:pt>
              </c:numCache>
            </c:numRef>
          </c:val>
          <c:smooth val="0"/>
          <c:extLst>
            <c:ext xmlns:c16="http://schemas.microsoft.com/office/drawing/2014/chart" uri="{C3380CC4-5D6E-409C-BE32-E72D297353CC}">
              <c16:uniqueId val="{00000006-A755-4158-B87C-415377508DFC}"/>
            </c:ext>
          </c:extLst>
        </c:ser>
        <c:ser>
          <c:idx val="7"/>
          <c:order val="7"/>
          <c:tx>
            <c:strRef>
              <c:f>GG_Temp!$AT$2:$AT$3</c:f>
              <c:strCache>
                <c:ptCount val="2"/>
                <c:pt idx="0">
                  <c:v>Temperature</c:v>
                </c:pt>
                <c:pt idx="1">
                  <c:v>[°C]</c:v>
                </c:pt>
              </c:strCache>
            </c:strRef>
          </c:tx>
          <c:spPr>
            <a:ln w="28575" cap="rnd">
              <a:solidFill>
                <a:schemeClr val="accent1">
                  <a:shade val="62000"/>
                </a:schemeClr>
              </a:solidFill>
              <a:round/>
            </a:ln>
            <a:effectLst/>
          </c:spPr>
          <c:marker>
            <c:symbol val="none"/>
          </c:marker>
          <c:cat>
            <c:numRef>
              <c:f>GG_Temp!$A$4:$A$52</c:f>
              <c:numCache>
                <c:formatCode>General</c:formatCode>
                <c:ptCount val="49"/>
                <c:pt idx="0">
                  <c:v>20</c:v>
                </c:pt>
                <c:pt idx="1">
                  <c:v>30</c:v>
                </c:pt>
                <c:pt idx="2">
                  <c:v>40</c:v>
                </c:pt>
                <c:pt idx="3">
                  <c:v>50</c:v>
                </c:pt>
                <c:pt idx="4">
                  <c:v>60</c:v>
                </c:pt>
                <c:pt idx="5">
                  <c:v>70</c:v>
                </c:pt>
                <c:pt idx="6">
                  <c:v>80</c:v>
                </c:pt>
                <c:pt idx="7">
                  <c:v>90</c:v>
                </c:pt>
                <c:pt idx="8">
                  <c:v>100</c:v>
                </c:pt>
                <c:pt idx="9">
                  <c:v>110</c:v>
                </c:pt>
                <c:pt idx="10">
                  <c:v>120</c:v>
                </c:pt>
                <c:pt idx="11">
                  <c:v>130</c:v>
                </c:pt>
                <c:pt idx="12">
                  <c:v>140</c:v>
                </c:pt>
                <c:pt idx="13">
                  <c:v>150</c:v>
                </c:pt>
                <c:pt idx="14">
                  <c:v>160</c:v>
                </c:pt>
                <c:pt idx="15">
                  <c:v>170</c:v>
                </c:pt>
                <c:pt idx="16">
                  <c:v>180</c:v>
                </c:pt>
                <c:pt idx="17">
                  <c:v>190</c:v>
                </c:pt>
                <c:pt idx="18">
                  <c:v>200</c:v>
                </c:pt>
                <c:pt idx="19">
                  <c:v>210</c:v>
                </c:pt>
                <c:pt idx="20">
                  <c:v>220</c:v>
                </c:pt>
                <c:pt idx="21">
                  <c:v>230</c:v>
                </c:pt>
                <c:pt idx="22">
                  <c:v>240</c:v>
                </c:pt>
                <c:pt idx="23">
                  <c:v>250</c:v>
                </c:pt>
                <c:pt idx="24">
                  <c:v>260</c:v>
                </c:pt>
                <c:pt idx="25">
                  <c:v>270</c:v>
                </c:pt>
                <c:pt idx="26">
                  <c:v>280</c:v>
                </c:pt>
                <c:pt idx="27">
                  <c:v>290</c:v>
                </c:pt>
                <c:pt idx="28">
                  <c:v>300</c:v>
                </c:pt>
                <c:pt idx="29">
                  <c:v>310</c:v>
                </c:pt>
                <c:pt idx="30">
                  <c:v>320</c:v>
                </c:pt>
                <c:pt idx="31">
                  <c:v>330</c:v>
                </c:pt>
                <c:pt idx="32">
                  <c:v>340</c:v>
                </c:pt>
                <c:pt idx="33">
                  <c:v>350</c:v>
                </c:pt>
                <c:pt idx="34">
                  <c:v>360</c:v>
                </c:pt>
                <c:pt idx="35">
                  <c:v>370</c:v>
                </c:pt>
                <c:pt idx="36">
                  <c:v>380</c:v>
                </c:pt>
                <c:pt idx="37">
                  <c:v>390</c:v>
                </c:pt>
                <c:pt idx="38">
                  <c:v>400</c:v>
                </c:pt>
                <c:pt idx="39">
                  <c:v>410</c:v>
                </c:pt>
                <c:pt idx="40">
                  <c:v>420</c:v>
                </c:pt>
                <c:pt idx="41">
                  <c:v>430</c:v>
                </c:pt>
                <c:pt idx="42">
                  <c:v>440</c:v>
                </c:pt>
                <c:pt idx="43">
                  <c:v>450</c:v>
                </c:pt>
                <c:pt idx="44">
                  <c:v>460</c:v>
                </c:pt>
                <c:pt idx="45">
                  <c:v>470</c:v>
                </c:pt>
                <c:pt idx="46">
                  <c:v>480</c:v>
                </c:pt>
                <c:pt idx="47">
                  <c:v>490</c:v>
                </c:pt>
                <c:pt idx="48">
                  <c:v>500</c:v>
                </c:pt>
              </c:numCache>
            </c:numRef>
          </c:cat>
          <c:val>
            <c:numRef>
              <c:f>GG_Temp!$AT$4:$AT$52</c:f>
              <c:numCache>
                <c:formatCode>General</c:formatCode>
                <c:ptCount val="49"/>
                <c:pt idx="0">
                  <c:v>0</c:v>
                </c:pt>
                <c:pt idx="1">
                  <c:v>4.0000000000013358E-3</c:v>
                </c:pt>
                <c:pt idx="2">
                  <c:v>9.0000000000003411E-3</c:v>
                </c:pt>
                <c:pt idx="3">
                  <c:v>1.3000000000001677E-2</c:v>
                </c:pt>
                <c:pt idx="4">
                  <c:v>1.699999999999946E-2</c:v>
                </c:pt>
                <c:pt idx="5">
                  <c:v>1.9999999999999574E-2</c:v>
                </c:pt>
                <c:pt idx="6">
                  <c:v>2.1999999999998465E-2</c:v>
                </c:pt>
                <c:pt idx="7">
                  <c:v>2.4000000000000909E-2</c:v>
                </c:pt>
                <c:pt idx="8">
                  <c:v>2.5999999999999801E-2</c:v>
                </c:pt>
                <c:pt idx="9">
                  <c:v>2.7000000000001023E-2</c:v>
                </c:pt>
                <c:pt idx="10">
                  <c:v>2.7000000000001023E-2</c:v>
                </c:pt>
                <c:pt idx="11">
                  <c:v>2.7999999999998693E-2</c:v>
                </c:pt>
                <c:pt idx="12">
                  <c:v>2.8999999999999915E-2</c:v>
                </c:pt>
                <c:pt idx="13">
                  <c:v>2.8999999999999915E-2</c:v>
                </c:pt>
                <c:pt idx="14">
                  <c:v>2.8999999999999915E-2</c:v>
                </c:pt>
                <c:pt idx="15">
                  <c:v>2.8999999999999915E-2</c:v>
                </c:pt>
                <c:pt idx="16">
                  <c:v>2.8999999999999915E-2</c:v>
                </c:pt>
                <c:pt idx="17">
                  <c:v>2.8999999999999915E-2</c:v>
                </c:pt>
                <c:pt idx="18">
                  <c:v>2.8999999999999915E-2</c:v>
                </c:pt>
                <c:pt idx="19">
                  <c:v>2.8999999999999915E-2</c:v>
                </c:pt>
                <c:pt idx="20">
                  <c:v>2.8999999999999915E-2</c:v>
                </c:pt>
                <c:pt idx="21">
                  <c:v>2.8999999999999915E-2</c:v>
                </c:pt>
                <c:pt idx="22">
                  <c:v>2.7999999999998693E-2</c:v>
                </c:pt>
                <c:pt idx="23">
                  <c:v>2.7999999999998693E-2</c:v>
                </c:pt>
                <c:pt idx="24">
                  <c:v>2.7999999999998693E-2</c:v>
                </c:pt>
                <c:pt idx="25">
                  <c:v>2.7999999999998693E-2</c:v>
                </c:pt>
                <c:pt idx="26">
                  <c:v>2.7999999999998693E-2</c:v>
                </c:pt>
                <c:pt idx="27">
                  <c:v>2.7999999999998693E-2</c:v>
                </c:pt>
                <c:pt idx="28">
                  <c:v>2.7999999999998693E-2</c:v>
                </c:pt>
                <c:pt idx="29">
                  <c:v>2.7000000000001023E-2</c:v>
                </c:pt>
                <c:pt idx="30">
                  <c:v>2.7000000000001023E-2</c:v>
                </c:pt>
                <c:pt idx="31">
                  <c:v>2.7000000000001023E-2</c:v>
                </c:pt>
                <c:pt idx="32">
                  <c:v>2.7000000000001023E-2</c:v>
                </c:pt>
                <c:pt idx="33">
                  <c:v>2.7000000000001023E-2</c:v>
                </c:pt>
                <c:pt idx="34">
                  <c:v>2.7000000000001023E-2</c:v>
                </c:pt>
                <c:pt idx="35">
                  <c:v>2.5999999999999801E-2</c:v>
                </c:pt>
                <c:pt idx="36">
                  <c:v>2.5999999999999801E-2</c:v>
                </c:pt>
                <c:pt idx="37">
                  <c:v>2.5999999999999801E-2</c:v>
                </c:pt>
                <c:pt idx="38">
                  <c:v>2.5999999999999801E-2</c:v>
                </c:pt>
                <c:pt idx="39">
                  <c:v>2.5999999999999801E-2</c:v>
                </c:pt>
                <c:pt idx="40">
                  <c:v>2.5999999999999801E-2</c:v>
                </c:pt>
                <c:pt idx="41">
                  <c:v>2.5999999999999801E-2</c:v>
                </c:pt>
                <c:pt idx="42">
                  <c:v>2.5999999999999801E-2</c:v>
                </c:pt>
                <c:pt idx="43">
                  <c:v>2.5999999999999801E-2</c:v>
                </c:pt>
                <c:pt idx="44">
                  <c:v>2.5999999999999801E-2</c:v>
                </c:pt>
                <c:pt idx="45">
                  <c:v>2.5999999999999801E-2</c:v>
                </c:pt>
                <c:pt idx="46">
                  <c:v>2.4999999999998579E-2</c:v>
                </c:pt>
                <c:pt idx="47">
                  <c:v>2.4999999999998579E-2</c:v>
                </c:pt>
                <c:pt idx="48">
                  <c:v>2.4999999999998579E-2</c:v>
                </c:pt>
              </c:numCache>
            </c:numRef>
          </c:val>
          <c:smooth val="0"/>
          <c:extLst>
            <c:ext xmlns:c16="http://schemas.microsoft.com/office/drawing/2014/chart" uri="{C3380CC4-5D6E-409C-BE32-E72D297353CC}">
              <c16:uniqueId val="{00000007-A755-4158-B87C-415377508DFC}"/>
            </c:ext>
          </c:extLst>
        </c:ser>
        <c:ser>
          <c:idx val="8"/>
          <c:order val="8"/>
          <c:tx>
            <c:strRef>
              <c:f>GG_Temp!$AU$2:$AU$3</c:f>
              <c:strCache>
                <c:ptCount val="2"/>
                <c:pt idx="0">
                  <c:v>Temperature</c:v>
                </c:pt>
                <c:pt idx="1">
                  <c:v>[°C]</c:v>
                </c:pt>
              </c:strCache>
            </c:strRef>
          </c:tx>
          <c:spPr>
            <a:ln w="28575" cap="rnd">
              <a:solidFill>
                <a:schemeClr val="accent1">
                  <a:shade val="67000"/>
                </a:schemeClr>
              </a:solidFill>
              <a:round/>
            </a:ln>
            <a:effectLst/>
          </c:spPr>
          <c:marker>
            <c:symbol val="none"/>
          </c:marker>
          <c:cat>
            <c:numRef>
              <c:f>GG_Temp!$A$4:$A$52</c:f>
              <c:numCache>
                <c:formatCode>General</c:formatCode>
                <c:ptCount val="49"/>
                <c:pt idx="0">
                  <c:v>20</c:v>
                </c:pt>
                <c:pt idx="1">
                  <c:v>30</c:v>
                </c:pt>
                <c:pt idx="2">
                  <c:v>40</c:v>
                </c:pt>
                <c:pt idx="3">
                  <c:v>50</c:v>
                </c:pt>
                <c:pt idx="4">
                  <c:v>60</c:v>
                </c:pt>
                <c:pt idx="5">
                  <c:v>70</c:v>
                </c:pt>
                <c:pt idx="6">
                  <c:v>80</c:v>
                </c:pt>
                <c:pt idx="7">
                  <c:v>90</c:v>
                </c:pt>
                <c:pt idx="8">
                  <c:v>100</c:v>
                </c:pt>
                <c:pt idx="9">
                  <c:v>110</c:v>
                </c:pt>
                <c:pt idx="10">
                  <c:v>120</c:v>
                </c:pt>
                <c:pt idx="11">
                  <c:v>130</c:v>
                </c:pt>
                <c:pt idx="12">
                  <c:v>140</c:v>
                </c:pt>
                <c:pt idx="13">
                  <c:v>150</c:v>
                </c:pt>
                <c:pt idx="14">
                  <c:v>160</c:v>
                </c:pt>
                <c:pt idx="15">
                  <c:v>170</c:v>
                </c:pt>
                <c:pt idx="16">
                  <c:v>180</c:v>
                </c:pt>
                <c:pt idx="17">
                  <c:v>190</c:v>
                </c:pt>
                <c:pt idx="18">
                  <c:v>200</c:v>
                </c:pt>
                <c:pt idx="19">
                  <c:v>210</c:v>
                </c:pt>
                <c:pt idx="20">
                  <c:v>220</c:v>
                </c:pt>
                <c:pt idx="21">
                  <c:v>230</c:v>
                </c:pt>
                <c:pt idx="22">
                  <c:v>240</c:v>
                </c:pt>
                <c:pt idx="23">
                  <c:v>250</c:v>
                </c:pt>
                <c:pt idx="24">
                  <c:v>260</c:v>
                </c:pt>
                <c:pt idx="25">
                  <c:v>270</c:v>
                </c:pt>
                <c:pt idx="26">
                  <c:v>280</c:v>
                </c:pt>
                <c:pt idx="27">
                  <c:v>290</c:v>
                </c:pt>
                <c:pt idx="28">
                  <c:v>300</c:v>
                </c:pt>
                <c:pt idx="29">
                  <c:v>310</c:v>
                </c:pt>
                <c:pt idx="30">
                  <c:v>320</c:v>
                </c:pt>
                <c:pt idx="31">
                  <c:v>330</c:v>
                </c:pt>
                <c:pt idx="32">
                  <c:v>340</c:v>
                </c:pt>
                <c:pt idx="33">
                  <c:v>350</c:v>
                </c:pt>
                <c:pt idx="34">
                  <c:v>360</c:v>
                </c:pt>
                <c:pt idx="35">
                  <c:v>370</c:v>
                </c:pt>
                <c:pt idx="36">
                  <c:v>380</c:v>
                </c:pt>
                <c:pt idx="37">
                  <c:v>390</c:v>
                </c:pt>
                <c:pt idx="38">
                  <c:v>400</c:v>
                </c:pt>
                <c:pt idx="39">
                  <c:v>410</c:v>
                </c:pt>
                <c:pt idx="40">
                  <c:v>420</c:v>
                </c:pt>
                <c:pt idx="41">
                  <c:v>430</c:v>
                </c:pt>
                <c:pt idx="42">
                  <c:v>440</c:v>
                </c:pt>
                <c:pt idx="43">
                  <c:v>450</c:v>
                </c:pt>
                <c:pt idx="44">
                  <c:v>460</c:v>
                </c:pt>
                <c:pt idx="45">
                  <c:v>470</c:v>
                </c:pt>
                <c:pt idx="46">
                  <c:v>480</c:v>
                </c:pt>
                <c:pt idx="47">
                  <c:v>490</c:v>
                </c:pt>
                <c:pt idx="48">
                  <c:v>500</c:v>
                </c:pt>
              </c:numCache>
            </c:numRef>
          </c:cat>
          <c:val>
            <c:numRef>
              <c:f>GG_Temp!$AU$4:$AU$52</c:f>
              <c:numCache>
                <c:formatCode>General</c:formatCode>
                <c:ptCount val="49"/>
                <c:pt idx="0">
                  <c:v>0</c:v>
                </c:pt>
                <c:pt idx="1">
                  <c:v>-8.0000000000026716E-3</c:v>
                </c:pt>
                <c:pt idx="2">
                  <c:v>-1.3000000000001677E-2</c:v>
                </c:pt>
                <c:pt idx="3">
                  <c:v>-1.6000000000001791E-2</c:v>
                </c:pt>
                <c:pt idx="4">
                  <c:v>-1.9000000000001904E-2</c:v>
                </c:pt>
                <c:pt idx="5">
                  <c:v>-2.1000000000000796E-2</c:v>
                </c:pt>
                <c:pt idx="6">
                  <c:v>-2.2999999999999687E-2</c:v>
                </c:pt>
                <c:pt idx="7">
                  <c:v>-2.4000000000000909E-2</c:v>
                </c:pt>
                <c:pt idx="8">
                  <c:v>-2.5000000000002132E-2</c:v>
                </c:pt>
                <c:pt idx="9">
                  <c:v>-2.5999999999999801E-2</c:v>
                </c:pt>
                <c:pt idx="10">
                  <c:v>-2.7000000000001023E-2</c:v>
                </c:pt>
                <c:pt idx="11">
                  <c:v>-2.7000000000001023E-2</c:v>
                </c:pt>
                <c:pt idx="12">
                  <c:v>-2.7000000000001023E-2</c:v>
                </c:pt>
                <c:pt idx="13">
                  <c:v>-2.8000000000002245E-2</c:v>
                </c:pt>
                <c:pt idx="14">
                  <c:v>-2.8000000000002245E-2</c:v>
                </c:pt>
                <c:pt idx="15">
                  <c:v>-2.8000000000002245E-2</c:v>
                </c:pt>
                <c:pt idx="16">
                  <c:v>-2.8000000000002245E-2</c:v>
                </c:pt>
                <c:pt idx="17">
                  <c:v>-2.8000000000002245E-2</c:v>
                </c:pt>
                <c:pt idx="18">
                  <c:v>-2.8000000000002245E-2</c:v>
                </c:pt>
                <c:pt idx="19">
                  <c:v>-2.8000000000002245E-2</c:v>
                </c:pt>
                <c:pt idx="20">
                  <c:v>-2.8000000000002245E-2</c:v>
                </c:pt>
                <c:pt idx="21">
                  <c:v>-2.8000000000002245E-2</c:v>
                </c:pt>
                <c:pt idx="22">
                  <c:v>-2.8000000000002245E-2</c:v>
                </c:pt>
                <c:pt idx="23">
                  <c:v>-2.8000000000002245E-2</c:v>
                </c:pt>
                <c:pt idx="24">
                  <c:v>-2.8000000000002245E-2</c:v>
                </c:pt>
                <c:pt idx="25">
                  <c:v>-2.8000000000002245E-2</c:v>
                </c:pt>
                <c:pt idx="26">
                  <c:v>-2.8000000000002245E-2</c:v>
                </c:pt>
                <c:pt idx="27">
                  <c:v>-2.8000000000002245E-2</c:v>
                </c:pt>
                <c:pt idx="28">
                  <c:v>-2.8000000000002245E-2</c:v>
                </c:pt>
                <c:pt idx="29">
                  <c:v>-2.8000000000002245E-2</c:v>
                </c:pt>
                <c:pt idx="30">
                  <c:v>-2.8000000000002245E-2</c:v>
                </c:pt>
                <c:pt idx="31">
                  <c:v>-2.8000000000002245E-2</c:v>
                </c:pt>
                <c:pt idx="32">
                  <c:v>-2.8000000000002245E-2</c:v>
                </c:pt>
                <c:pt idx="33">
                  <c:v>-2.8000000000002245E-2</c:v>
                </c:pt>
                <c:pt idx="34">
                  <c:v>-2.7000000000001023E-2</c:v>
                </c:pt>
                <c:pt idx="35">
                  <c:v>-2.7000000000001023E-2</c:v>
                </c:pt>
                <c:pt idx="36">
                  <c:v>-2.7000000000001023E-2</c:v>
                </c:pt>
                <c:pt idx="37">
                  <c:v>-2.7000000000001023E-2</c:v>
                </c:pt>
                <c:pt idx="38">
                  <c:v>-2.7000000000001023E-2</c:v>
                </c:pt>
                <c:pt idx="39">
                  <c:v>-2.7000000000001023E-2</c:v>
                </c:pt>
                <c:pt idx="40">
                  <c:v>-2.5999999999999801E-2</c:v>
                </c:pt>
                <c:pt idx="41">
                  <c:v>-2.7000000000001023E-2</c:v>
                </c:pt>
                <c:pt idx="42">
                  <c:v>-2.7000000000001023E-2</c:v>
                </c:pt>
                <c:pt idx="43">
                  <c:v>-2.5999999999999801E-2</c:v>
                </c:pt>
                <c:pt idx="44">
                  <c:v>-2.7000000000001023E-2</c:v>
                </c:pt>
                <c:pt idx="45">
                  <c:v>-2.5999999999999801E-2</c:v>
                </c:pt>
                <c:pt idx="46">
                  <c:v>-2.5999999999999801E-2</c:v>
                </c:pt>
                <c:pt idx="47">
                  <c:v>-2.5999999999999801E-2</c:v>
                </c:pt>
                <c:pt idx="48">
                  <c:v>-2.5999999999999801E-2</c:v>
                </c:pt>
              </c:numCache>
            </c:numRef>
          </c:val>
          <c:smooth val="0"/>
          <c:extLst>
            <c:ext xmlns:c16="http://schemas.microsoft.com/office/drawing/2014/chart" uri="{C3380CC4-5D6E-409C-BE32-E72D297353CC}">
              <c16:uniqueId val="{00000008-A755-4158-B87C-415377508DFC}"/>
            </c:ext>
          </c:extLst>
        </c:ser>
        <c:ser>
          <c:idx val="9"/>
          <c:order val="9"/>
          <c:tx>
            <c:strRef>
              <c:f>GG_Temp!$AV$2:$AV$3</c:f>
              <c:strCache>
                <c:ptCount val="2"/>
                <c:pt idx="0">
                  <c:v>Temperature</c:v>
                </c:pt>
                <c:pt idx="1">
                  <c:v>[°C]</c:v>
                </c:pt>
              </c:strCache>
            </c:strRef>
          </c:tx>
          <c:spPr>
            <a:ln w="28575" cap="rnd">
              <a:solidFill>
                <a:schemeClr val="accent1">
                  <a:shade val="71000"/>
                </a:schemeClr>
              </a:solidFill>
              <a:round/>
            </a:ln>
            <a:effectLst/>
          </c:spPr>
          <c:marker>
            <c:symbol val="none"/>
          </c:marker>
          <c:cat>
            <c:numRef>
              <c:f>GG_Temp!$A$4:$A$52</c:f>
              <c:numCache>
                <c:formatCode>General</c:formatCode>
                <c:ptCount val="49"/>
                <c:pt idx="0">
                  <c:v>20</c:v>
                </c:pt>
                <c:pt idx="1">
                  <c:v>30</c:v>
                </c:pt>
                <c:pt idx="2">
                  <c:v>40</c:v>
                </c:pt>
                <c:pt idx="3">
                  <c:v>50</c:v>
                </c:pt>
                <c:pt idx="4">
                  <c:v>60</c:v>
                </c:pt>
                <c:pt idx="5">
                  <c:v>70</c:v>
                </c:pt>
                <c:pt idx="6">
                  <c:v>80</c:v>
                </c:pt>
                <c:pt idx="7">
                  <c:v>90</c:v>
                </c:pt>
                <c:pt idx="8">
                  <c:v>100</c:v>
                </c:pt>
                <c:pt idx="9">
                  <c:v>110</c:v>
                </c:pt>
                <c:pt idx="10">
                  <c:v>120</c:v>
                </c:pt>
                <c:pt idx="11">
                  <c:v>130</c:v>
                </c:pt>
                <c:pt idx="12">
                  <c:v>140</c:v>
                </c:pt>
                <c:pt idx="13">
                  <c:v>150</c:v>
                </c:pt>
                <c:pt idx="14">
                  <c:v>160</c:v>
                </c:pt>
                <c:pt idx="15">
                  <c:v>170</c:v>
                </c:pt>
                <c:pt idx="16">
                  <c:v>180</c:v>
                </c:pt>
                <c:pt idx="17">
                  <c:v>190</c:v>
                </c:pt>
                <c:pt idx="18">
                  <c:v>200</c:v>
                </c:pt>
                <c:pt idx="19">
                  <c:v>210</c:v>
                </c:pt>
                <c:pt idx="20">
                  <c:v>220</c:v>
                </c:pt>
                <c:pt idx="21">
                  <c:v>230</c:v>
                </c:pt>
                <c:pt idx="22">
                  <c:v>240</c:v>
                </c:pt>
                <c:pt idx="23">
                  <c:v>250</c:v>
                </c:pt>
                <c:pt idx="24">
                  <c:v>260</c:v>
                </c:pt>
                <c:pt idx="25">
                  <c:v>270</c:v>
                </c:pt>
                <c:pt idx="26">
                  <c:v>280</c:v>
                </c:pt>
                <c:pt idx="27">
                  <c:v>290</c:v>
                </c:pt>
                <c:pt idx="28">
                  <c:v>300</c:v>
                </c:pt>
                <c:pt idx="29">
                  <c:v>310</c:v>
                </c:pt>
                <c:pt idx="30">
                  <c:v>320</c:v>
                </c:pt>
                <c:pt idx="31">
                  <c:v>330</c:v>
                </c:pt>
                <c:pt idx="32">
                  <c:v>340</c:v>
                </c:pt>
                <c:pt idx="33">
                  <c:v>350</c:v>
                </c:pt>
                <c:pt idx="34">
                  <c:v>360</c:v>
                </c:pt>
                <c:pt idx="35">
                  <c:v>370</c:v>
                </c:pt>
                <c:pt idx="36">
                  <c:v>380</c:v>
                </c:pt>
                <c:pt idx="37">
                  <c:v>390</c:v>
                </c:pt>
                <c:pt idx="38">
                  <c:v>400</c:v>
                </c:pt>
                <c:pt idx="39">
                  <c:v>410</c:v>
                </c:pt>
                <c:pt idx="40">
                  <c:v>420</c:v>
                </c:pt>
                <c:pt idx="41">
                  <c:v>430</c:v>
                </c:pt>
                <c:pt idx="42">
                  <c:v>440</c:v>
                </c:pt>
                <c:pt idx="43">
                  <c:v>450</c:v>
                </c:pt>
                <c:pt idx="44">
                  <c:v>460</c:v>
                </c:pt>
                <c:pt idx="45">
                  <c:v>470</c:v>
                </c:pt>
                <c:pt idx="46">
                  <c:v>480</c:v>
                </c:pt>
                <c:pt idx="47">
                  <c:v>490</c:v>
                </c:pt>
                <c:pt idx="48">
                  <c:v>500</c:v>
                </c:pt>
              </c:numCache>
            </c:numRef>
          </c:cat>
          <c:val>
            <c:numRef>
              <c:f>GG_Temp!$AV$4:$AV$52</c:f>
              <c:numCache>
                <c:formatCode>General</c:formatCode>
                <c:ptCount val="49"/>
                <c:pt idx="0">
                  <c:v>0</c:v>
                </c:pt>
                <c:pt idx="1">
                  <c:v>-1.3999999999999346E-2</c:v>
                </c:pt>
                <c:pt idx="2">
                  <c:v>-2.3999999999997357E-2</c:v>
                </c:pt>
                <c:pt idx="3">
                  <c:v>-3.0999999999998806E-2</c:v>
                </c:pt>
                <c:pt idx="4">
                  <c:v>-3.5999999999997812E-2</c:v>
                </c:pt>
                <c:pt idx="5">
                  <c:v>-3.9999999999999147E-2</c:v>
                </c:pt>
                <c:pt idx="6">
                  <c:v>-4.2999999999999261E-2</c:v>
                </c:pt>
                <c:pt idx="7">
                  <c:v>-4.5999999999999375E-2</c:v>
                </c:pt>
                <c:pt idx="8">
                  <c:v>-4.7999999999998266E-2</c:v>
                </c:pt>
                <c:pt idx="9">
                  <c:v>-4.9999999999997158E-2</c:v>
                </c:pt>
                <c:pt idx="10">
                  <c:v>-5.099999999999838E-2</c:v>
                </c:pt>
                <c:pt idx="11">
                  <c:v>-5.1999999999999602E-2</c:v>
                </c:pt>
                <c:pt idx="12">
                  <c:v>-5.2999999999997272E-2</c:v>
                </c:pt>
                <c:pt idx="13">
                  <c:v>-5.2999999999997272E-2</c:v>
                </c:pt>
                <c:pt idx="14">
                  <c:v>-5.3999999999998494E-2</c:v>
                </c:pt>
                <c:pt idx="15">
                  <c:v>-5.3999999999998494E-2</c:v>
                </c:pt>
                <c:pt idx="16">
                  <c:v>-5.3999999999998494E-2</c:v>
                </c:pt>
                <c:pt idx="17">
                  <c:v>-5.3999999999998494E-2</c:v>
                </c:pt>
                <c:pt idx="18">
                  <c:v>-5.3999999999998494E-2</c:v>
                </c:pt>
                <c:pt idx="19">
                  <c:v>-5.3999999999998494E-2</c:v>
                </c:pt>
                <c:pt idx="20">
                  <c:v>-5.3999999999998494E-2</c:v>
                </c:pt>
                <c:pt idx="21">
                  <c:v>-5.3999999999998494E-2</c:v>
                </c:pt>
                <c:pt idx="22">
                  <c:v>-5.3999999999998494E-2</c:v>
                </c:pt>
                <c:pt idx="23">
                  <c:v>-5.3999999999998494E-2</c:v>
                </c:pt>
                <c:pt idx="24">
                  <c:v>-5.3999999999998494E-2</c:v>
                </c:pt>
                <c:pt idx="25">
                  <c:v>-5.3999999999998494E-2</c:v>
                </c:pt>
                <c:pt idx="26">
                  <c:v>-5.3999999999998494E-2</c:v>
                </c:pt>
                <c:pt idx="27">
                  <c:v>-5.3999999999998494E-2</c:v>
                </c:pt>
                <c:pt idx="28">
                  <c:v>-5.2999999999997272E-2</c:v>
                </c:pt>
                <c:pt idx="29">
                  <c:v>-5.2999999999997272E-2</c:v>
                </c:pt>
                <c:pt idx="30">
                  <c:v>-5.2999999999997272E-2</c:v>
                </c:pt>
                <c:pt idx="31">
                  <c:v>-5.2999999999997272E-2</c:v>
                </c:pt>
                <c:pt idx="32">
                  <c:v>-5.2999999999997272E-2</c:v>
                </c:pt>
                <c:pt idx="33">
                  <c:v>-5.2999999999997272E-2</c:v>
                </c:pt>
                <c:pt idx="34">
                  <c:v>-5.2999999999997272E-2</c:v>
                </c:pt>
                <c:pt idx="35">
                  <c:v>-5.1999999999999602E-2</c:v>
                </c:pt>
                <c:pt idx="36">
                  <c:v>-5.1999999999999602E-2</c:v>
                </c:pt>
                <c:pt idx="37">
                  <c:v>-5.1999999999999602E-2</c:v>
                </c:pt>
                <c:pt idx="38">
                  <c:v>-5.1999999999999602E-2</c:v>
                </c:pt>
                <c:pt idx="39">
                  <c:v>-5.099999999999838E-2</c:v>
                </c:pt>
                <c:pt idx="40">
                  <c:v>-5.099999999999838E-2</c:v>
                </c:pt>
                <c:pt idx="41">
                  <c:v>-5.099999999999838E-2</c:v>
                </c:pt>
                <c:pt idx="42">
                  <c:v>-5.099999999999838E-2</c:v>
                </c:pt>
                <c:pt idx="43">
                  <c:v>-5.099999999999838E-2</c:v>
                </c:pt>
                <c:pt idx="44">
                  <c:v>-4.9999999999997158E-2</c:v>
                </c:pt>
                <c:pt idx="45">
                  <c:v>-4.9999999999997158E-2</c:v>
                </c:pt>
                <c:pt idx="46">
                  <c:v>-4.9999999999997158E-2</c:v>
                </c:pt>
                <c:pt idx="47">
                  <c:v>-4.9999999999997158E-2</c:v>
                </c:pt>
                <c:pt idx="48">
                  <c:v>-4.8999999999999488E-2</c:v>
                </c:pt>
              </c:numCache>
            </c:numRef>
          </c:val>
          <c:smooth val="0"/>
          <c:extLst>
            <c:ext xmlns:c16="http://schemas.microsoft.com/office/drawing/2014/chart" uri="{C3380CC4-5D6E-409C-BE32-E72D297353CC}">
              <c16:uniqueId val="{00000009-A755-4158-B87C-415377508DFC}"/>
            </c:ext>
          </c:extLst>
        </c:ser>
        <c:ser>
          <c:idx val="10"/>
          <c:order val="10"/>
          <c:tx>
            <c:strRef>
              <c:f>GG_Temp!$AW$2:$AW$3</c:f>
              <c:strCache>
                <c:ptCount val="2"/>
                <c:pt idx="0">
                  <c:v>Temperature</c:v>
                </c:pt>
                <c:pt idx="1">
                  <c:v>[°C]</c:v>
                </c:pt>
              </c:strCache>
            </c:strRef>
          </c:tx>
          <c:spPr>
            <a:ln w="28575" cap="rnd">
              <a:solidFill>
                <a:schemeClr val="accent1">
                  <a:shade val="75000"/>
                </a:schemeClr>
              </a:solidFill>
              <a:round/>
            </a:ln>
            <a:effectLst/>
          </c:spPr>
          <c:marker>
            <c:symbol val="none"/>
          </c:marker>
          <c:cat>
            <c:numRef>
              <c:f>GG_Temp!$A$4:$A$52</c:f>
              <c:numCache>
                <c:formatCode>General</c:formatCode>
                <c:ptCount val="49"/>
                <c:pt idx="0">
                  <c:v>20</c:v>
                </c:pt>
                <c:pt idx="1">
                  <c:v>30</c:v>
                </c:pt>
                <c:pt idx="2">
                  <c:v>40</c:v>
                </c:pt>
                <c:pt idx="3">
                  <c:v>50</c:v>
                </c:pt>
                <c:pt idx="4">
                  <c:v>60</c:v>
                </c:pt>
                <c:pt idx="5">
                  <c:v>70</c:v>
                </c:pt>
                <c:pt idx="6">
                  <c:v>80</c:v>
                </c:pt>
                <c:pt idx="7">
                  <c:v>90</c:v>
                </c:pt>
                <c:pt idx="8">
                  <c:v>100</c:v>
                </c:pt>
                <c:pt idx="9">
                  <c:v>110</c:v>
                </c:pt>
                <c:pt idx="10">
                  <c:v>120</c:v>
                </c:pt>
                <c:pt idx="11">
                  <c:v>130</c:v>
                </c:pt>
                <c:pt idx="12">
                  <c:v>140</c:v>
                </c:pt>
                <c:pt idx="13">
                  <c:v>150</c:v>
                </c:pt>
                <c:pt idx="14">
                  <c:v>160</c:v>
                </c:pt>
                <c:pt idx="15">
                  <c:v>170</c:v>
                </c:pt>
                <c:pt idx="16">
                  <c:v>180</c:v>
                </c:pt>
                <c:pt idx="17">
                  <c:v>190</c:v>
                </c:pt>
                <c:pt idx="18">
                  <c:v>200</c:v>
                </c:pt>
                <c:pt idx="19">
                  <c:v>210</c:v>
                </c:pt>
                <c:pt idx="20">
                  <c:v>220</c:v>
                </c:pt>
                <c:pt idx="21">
                  <c:v>230</c:v>
                </c:pt>
                <c:pt idx="22">
                  <c:v>240</c:v>
                </c:pt>
                <c:pt idx="23">
                  <c:v>250</c:v>
                </c:pt>
                <c:pt idx="24">
                  <c:v>260</c:v>
                </c:pt>
                <c:pt idx="25">
                  <c:v>270</c:v>
                </c:pt>
                <c:pt idx="26">
                  <c:v>280</c:v>
                </c:pt>
                <c:pt idx="27">
                  <c:v>290</c:v>
                </c:pt>
                <c:pt idx="28">
                  <c:v>300</c:v>
                </c:pt>
                <c:pt idx="29">
                  <c:v>310</c:v>
                </c:pt>
                <c:pt idx="30">
                  <c:v>320</c:v>
                </c:pt>
                <c:pt idx="31">
                  <c:v>330</c:v>
                </c:pt>
                <c:pt idx="32">
                  <c:v>340</c:v>
                </c:pt>
                <c:pt idx="33">
                  <c:v>350</c:v>
                </c:pt>
                <c:pt idx="34">
                  <c:v>360</c:v>
                </c:pt>
                <c:pt idx="35">
                  <c:v>370</c:v>
                </c:pt>
                <c:pt idx="36">
                  <c:v>380</c:v>
                </c:pt>
                <c:pt idx="37">
                  <c:v>390</c:v>
                </c:pt>
                <c:pt idx="38">
                  <c:v>400</c:v>
                </c:pt>
                <c:pt idx="39">
                  <c:v>410</c:v>
                </c:pt>
                <c:pt idx="40">
                  <c:v>420</c:v>
                </c:pt>
                <c:pt idx="41">
                  <c:v>430</c:v>
                </c:pt>
                <c:pt idx="42">
                  <c:v>440</c:v>
                </c:pt>
                <c:pt idx="43">
                  <c:v>450</c:v>
                </c:pt>
                <c:pt idx="44">
                  <c:v>460</c:v>
                </c:pt>
                <c:pt idx="45">
                  <c:v>470</c:v>
                </c:pt>
                <c:pt idx="46">
                  <c:v>480</c:v>
                </c:pt>
                <c:pt idx="47">
                  <c:v>490</c:v>
                </c:pt>
                <c:pt idx="48">
                  <c:v>500</c:v>
                </c:pt>
              </c:numCache>
            </c:numRef>
          </c:cat>
          <c:val>
            <c:numRef>
              <c:f>GG_Temp!$AW$4:$AW$52</c:f>
              <c:numCache>
                <c:formatCode>General</c:formatCode>
                <c:ptCount val="49"/>
                <c:pt idx="0">
                  <c:v>0</c:v>
                </c:pt>
                <c:pt idx="1">
                  <c:v>-2.5999999999999801E-2</c:v>
                </c:pt>
                <c:pt idx="2">
                  <c:v>-4.2999999999999261E-2</c:v>
                </c:pt>
                <c:pt idx="3">
                  <c:v>-5.4999999999999716E-2</c:v>
                </c:pt>
                <c:pt idx="4">
                  <c:v>-6.5999999999998948E-2</c:v>
                </c:pt>
                <c:pt idx="5">
                  <c:v>-7.3999999999998067E-2</c:v>
                </c:pt>
                <c:pt idx="6">
                  <c:v>-8.2000000000000739E-2</c:v>
                </c:pt>
                <c:pt idx="7">
                  <c:v>-8.6999999999999744E-2</c:v>
                </c:pt>
                <c:pt idx="8">
                  <c:v>-9.1999999999998749E-2</c:v>
                </c:pt>
                <c:pt idx="9">
                  <c:v>-9.6999999999997755E-2</c:v>
                </c:pt>
                <c:pt idx="10">
                  <c:v>-9.9999999999997868E-2</c:v>
                </c:pt>
                <c:pt idx="11">
                  <c:v>-0.10299999999999798</c:v>
                </c:pt>
                <c:pt idx="12">
                  <c:v>-0.10500000000000043</c:v>
                </c:pt>
                <c:pt idx="13">
                  <c:v>-0.10699999999999932</c:v>
                </c:pt>
                <c:pt idx="14">
                  <c:v>-0.10899999999999821</c:v>
                </c:pt>
                <c:pt idx="15">
                  <c:v>-0.11100000000000065</c:v>
                </c:pt>
                <c:pt idx="16">
                  <c:v>-0.11199999999999832</c:v>
                </c:pt>
                <c:pt idx="17">
                  <c:v>-0.11299999999999955</c:v>
                </c:pt>
                <c:pt idx="18">
                  <c:v>-0.11400000000000077</c:v>
                </c:pt>
                <c:pt idx="19">
                  <c:v>-0.11499999999999844</c:v>
                </c:pt>
                <c:pt idx="20">
                  <c:v>-0.11599999999999966</c:v>
                </c:pt>
                <c:pt idx="21">
                  <c:v>-0.11599999999999966</c:v>
                </c:pt>
                <c:pt idx="22">
                  <c:v>-0.11700000000000088</c:v>
                </c:pt>
                <c:pt idx="23">
                  <c:v>-0.11700000000000088</c:v>
                </c:pt>
                <c:pt idx="24">
                  <c:v>-0.11700000000000088</c:v>
                </c:pt>
                <c:pt idx="25">
                  <c:v>-0.11799999999999855</c:v>
                </c:pt>
                <c:pt idx="26">
                  <c:v>-0.11799999999999855</c:v>
                </c:pt>
                <c:pt idx="27">
                  <c:v>-0.11799999999999855</c:v>
                </c:pt>
                <c:pt idx="28">
                  <c:v>-0.11899999999999977</c:v>
                </c:pt>
                <c:pt idx="29">
                  <c:v>-0.11899999999999977</c:v>
                </c:pt>
                <c:pt idx="30">
                  <c:v>-0.11899999999999977</c:v>
                </c:pt>
                <c:pt idx="31">
                  <c:v>-0.12000000000000099</c:v>
                </c:pt>
                <c:pt idx="32">
                  <c:v>-0.11899999999999977</c:v>
                </c:pt>
                <c:pt idx="33">
                  <c:v>-0.11899999999999977</c:v>
                </c:pt>
                <c:pt idx="34">
                  <c:v>-0.12000000000000099</c:v>
                </c:pt>
                <c:pt idx="35">
                  <c:v>-0.12000000000000099</c:v>
                </c:pt>
                <c:pt idx="36">
                  <c:v>-0.12000000000000099</c:v>
                </c:pt>
                <c:pt idx="37">
                  <c:v>-0.12000000000000099</c:v>
                </c:pt>
                <c:pt idx="38">
                  <c:v>-0.12000000000000099</c:v>
                </c:pt>
                <c:pt idx="39">
                  <c:v>-0.12000000000000099</c:v>
                </c:pt>
                <c:pt idx="40">
                  <c:v>-0.12000000000000099</c:v>
                </c:pt>
                <c:pt idx="41">
                  <c:v>-0.12000000000000099</c:v>
                </c:pt>
                <c:pt idx="42">
                  <c:v>-0.12000000000000099</c:v>
                </c:pt>
                <c:pt idx="43">
                  <c:v>-0.12000000000000099</c:v>
                </c:pt>
                <c:pt idx="44">
                  <c:v>-0.12000000000000099</c:v>
                </c:pt>
                <c:pt idx="45">
                  <c:v>-0.12000000000000099</c:v>
                </c:pt>
                <c:pt idx="46">
                  <c:v>-0.11899999999999977</c:v>
                </c:pt>
                <c:pt idx="47">
                  <c:v>-0.11899999999999977</c:v>
                </c:pt>
                <c:pt idx="48">
                  <c:v>-0.11899999999999977</c:v>
                </c:pt>
              </c:numCache>
            </c:numRef>
          </c:val>
          <c:smooth val="0"/>
          <c:extLst>
            <c:ext xmlns:c16="http://schemas.microsoft.com/office/drawing/2014/chart" uri="{C3380CC4-5D6E-409C-BE32-E72D297353CC}">
              <c16:uniqueId val="{0000000A-A755-4158-B87C-415377508DFC}"/>
            </c:ext>
          </c:extLst>
        </c:ser>
        <c:ser>
          <c:idx val="11"/>
          <c:order val="11"/>
          <c:tx>
            <c:strRef>
              <c:f>GG_Temp!$AX$2:$AX$3</c:f>
              <c:strCache>
                <c:ptCount val="2"/>
                <c:pt idx="0">
                  <c:v>Temperature</c:v>
                </c:pt>
                <c:pt idx="1">
                  <c:v>[°C]</c:v>
                </c:pt>
              </c:strCache>
            </c:strRef>
          </c:tx>
          <c:spPr>
            <a:ln w="28575" cap="rnd">
              <a:solidFill>
                <a:schemeClr val="accent1">
                  <a:shade val="79000"/>
                </a:schemeClr>
              </a:solidFill>
              <a:round/>
            </a:ln>
            <a:effectLst/>
          </c:spPr>
          <c:marker>
            <c:symbol val="none"/>
          </c:marker>
          <c:cat>
            <c:numRef>
              <c:f>GG_Temp!$A$4:$A$52</c:f>
              <c:numCache>
                <c:formatCode>General</c:formatCode>
                <c:ptCount val="49"/>
                <c:pt idx="0">
                  <c:v>20</c:v>
                </c:pt>
                <c:pt idx="1">
                  <c:v>30</c:v>
                </c:pt>
                <c:pt idx="2">
                  <c:v>40</c:v>
                </c:pt>
                <c:pt idx="3">
                  <c:v>50</c:v>
                </c:pt>
                <c:pt idx="4">
                  <c:v>60</c:v>
                </c:pt>
                <c:pt idx="5">
                  <c:v>70</c:v>
                </c:pt>
                <c:pt idx="6">
                  <c:v>80</c:v>
                </c:pt>
                <c:pt idx="7">
                  <c:v>90</c:v>
                </c:pt>
                <c:pt idx="8">
                  <c:v>100</c:v>
                </c:pt>
                <c:pt idx="9">
                  <c:v>110</c:v>
                </c:pt>
                <c:pt idx="10">
                  <c:v>120</c:v>
                </c:pt>
                <c:pt idx="11">
                  <c:v>130</c:v>
                </c:pt>
                <c:pt idx="12">
                  <c:v>140</c:v>
                </c:pt>
                <c:pt idx="13">
                  <c:v>150</c:v>
                </c:pt>
                <c:pt idx="14">
                  <c:v>160</c:v>
                </c:pt>
                <c:pt idx="15">
                  <c:v>170</c:v>
                </c:pt>
                <c:pt idx="16">
                  <c:v>180</c:v>
                </c:pt>
                <c:pt idx="17">
                  <c:v>190</c:v>
                </c:pt>
                <c:pt idx="18">
                  <c:v>200</c:v>
                </c:pt>
                <c:pt idx="19">
                  <c:v>210</c:v>
                </c:pt>
                <c:pt idx="20">
                  <c:v>220</c:v>
                </c:pt>
                <c:pt idx="21">
                  <c:v>230</c:v>
                </c:pt>
                <c:pt idx="22">
                  <c:v>240</c:v>
                </c:pt>
                <c:pt idx="23">
                  <c:v>250</c:v>
                </c:pt>
                <c:pt idx="24">
                  <c:v>260</c:v>
                </c:pt>
                <c:pt idx="25">
                  <c:v>270</c:v>
                </c:pt>
                <c:pt idx="26">
                  <c:v>280</c:v>
                </c:pt>
                <c:pt idx="27">
                  <c:v>290</c:v>
                </c:pt>
                <c:pt idx="28">
                  <c:v>300</c:v>
                </c:pt>
                <c:pt idx="29">
                  <c:v>310</c:v>
                </c:pt>
                <c:pt idx="30">
                  <c:v>320</c:v>
                </c:pt>
                <c:pt idx="31">
                  <c:v>330</c:v>
                </c:pt>
                <c:pt idx="32">
                  <c:v>340</c:v>
                </c:pt>
                <c:pt idx="33">
                  <c:v>350</c:v>
                </c:pt>
                <c:pt idx="34">
                  <c:v>360</c:v>
                </c:pt>
                <c:pt idx="35">
                  <c:v>370</c:v>
                </c:pt>
                <c:pt idx="36">
                  <c:v>380</c:v>
                </c:pt>
                <c:pt idx="37">
                  <c:v>390</c:v>
                </c:pt>
                <c:pt idx="38">
                  <c:v>400</c:v>
                </c:pt>
                <c:pt idx="39">
                  <c:v>410</c:v>
                </c:pt>
                <c:pt idx="40">
                  <c:v>420</c:v>
                </c:pt>
                <c:pt idx="41">
                  <c:v>430</c:v>
                </c:pt>
                <c:pt idx="42">
                  <c:v>440</c:v>
                </c:pt>
                <c:pt idx="43">
                  <c:v>450</c:v>
                </c:pt>
                <c:pt idx="44">
                  <c:v>460</c:v>
                </c:pt>
                <c:pt idx="45">
                  <c:v>470</c:v>
                </c:pt>
                <c:pt idx="46">
                  <c:v>480</c:v>
                </c:pt>
                <c:pt idx="47">
                  <c:v>490</c:v>
                </c:pt>
                <c:pt idx="48">
                  <c:v>500</c:v>
                </c:pt>
              </c:numCache>
            </c:numRef>
          </c:cat>
          <c:val>
            <c:numRef>
              <c:f>GG_Temp!$AX$4:$AX$52</c:f>
              <c:numCache>
                <c:formatCode>General</c:formatCode>
                <c:ptCount val="49"/>
                <c:pt idx="0">
                  <c:v>0</c:v>
                </c:pt>
                <c:pt idx="1">
                  <c:v>-1.7000000000003013E-2</c:v>
                </c:pt>
                <c:pt idx="2">
                  <c:v>-2.8999999999999915E-2</c:v>
                </c:pt>
                <c:pt idx="3">
                  <c:v>-3.8000000000000256E-2</c:v>
                </c:pt>
                <c:pt idx="4">
                  <c:v>-4.5000000000001705E-2</c:v>
                </c:pt>
                <c:pt idx="5">
                  <c:v>-5.1000000000001933E-2</c:v>
                </c:pt>
                <c:pt idx="6">
                  <c:v>-5.6000000000000938E-2</c:v>
                </c:pt>
                <c:pt idx="7">
                  <c:v>-6.0000000000002274E-2</c:v>
                </c:pt>
                <c:pt idx="8">
                  <c:v>-6.3000000000002387E-2</c:v>
                </c:pt>
                <c:pt idx="9">
                  <c:v>-6.5000000000001279E-2</c:v>
                </c:pt>
                <c:pt idx="10">
                  <c:v>-6.7000000000000171E-2</c:v>
                </c:pt>
                <c:pt idx="11">
                  <c:v>-6.8000000000001393E-2</c:v>
                </c:pt>
                <c:pt idx="12">
                  <c:v>-6.9000000000002615E-2</c:v>
                </c:pt>
                <c:pt idx="13">
                  <c:v>-7.0000000000000284E-2</c:v>
                </c:pt>
                <c:pt idx="14">
                  <c:v>-7.1000000000001506E-2</c:v>
                </c:pt>
                <c:pt idx="15">
                  <c:v>-7.2000000000002728E-2</c:v>
                </c:pt>
                <c:pt idx="16">
                  <c:v>-7.2000000000002728E-2</c:v>
                </c:pt>
                <c:pt idx="17">
                  <c:v>-7.2000000000002728E-2</c:v>
                </c:pt>
                <c:pt idx="18">
                  <c:v>-7.3000000000000398E-2</c:v>
                </c:pt>
                <c:pt idx="19">
                  <c:v>-7.3000000000000398E-2</c:v>
                </c:pt>
                <c:pt idx="20">
                  <c:v>-7.3000000000000398E-2</c:v>
                </c:pt>
                <c:pt idx="21">
                  <c:v>-7.3000000000000398E-2</c:v>
                </c:pt>
                <c:pt idx="22">
                  <c:v>-7.3000000000000398E-2</c:v>
                </c:pt>
                <c:pt idx="23">
                  <c:v>-7.3000000000000398E-2</c:v>
                </c:pt>
                <c:pt idx="24">
                  <c:v>-7.3000000000000398E-2</c:v>
                </c:pt>
                <c:pt idx="25">
                  <c:v>-7.3000000000000398E-2</c:v>
                </c:pt>
                <c:pt idx="26">
                  <c:v>-7.3000000000000398E-2</c:v>
                </c:pt>
                <c:pt idx="27">
                  <c:v>-7.2000000000002728E-2</c:v>
                </c:pt>
                <c:pt idx="28">
                  <c:v>-7.2000000000002728E-2</c:v>
                </c:pt>
                <c:pt idx="29">
                  <c:v>-7.2000000000002728E-2</c:v>
                </c:pt>
                <c:pt idx="30">
                  <c:v>-7.2000000000002728E-2</c:v>
                </c:pt>
                <c:pt idx="31">
                  <c:v>-7.2000000000002728E-2</c:v>
                </c:pt>
                <c:pt idx="32">
                  <c:v>-7.1000000000001506E-2</c:v>
                </c:pt>
                <c:pt idx="33">
                  <c:v>-7.1000000000001506E-2</c:v>
                </c:pt>
                <c:pt idx="34">
                  <c:v>-7.1000000000001506E-2</c:v>
                </c:pt>
                <c:pt idx="35">
                  <c:v>-7.1000000000001506E-2</c:v>
                </c:pt>
                <c:pt idx="36">
                  <c:v>-7.1000000000001506E-2</c:v>
                </c:pt>
                <c:pt idx="37">
                  <c:v>-7.1000000000001506E-2</c:v>
                </c:pt>
                <c:pt idx="38">
                  <c:v>-7.0000000000000284E-2</c:v>
                </c:pt>
                <c:pt idx="39">
                  <c:v>-7.0000000000000284E-2</c:v>
                </c:pt>
                <c:pt idx="40">
                  <c:v>-7.0000000000000284E-2</c:v>
                </c:pt>
                <c:pt idx="41">
                  <c:v>-7.0000000000000284E-2</c:v>
                </c:pt>
                <c:pt idx="42">
                  <c:v>-6.9000000000002615E-2</c:v>
                </c:pt>
                <c:pt idx="43">
                  <c:v>-6.9000000000002615E-2</c:v>
                </c:pt>
                <c:pt idx="44">
                  <c:v>-6.9000000000002615E-2</c:v>
                </c:pt>
                <c:pt idx="45">
                  <c:v>-6.8000000000001393E-2</c:v>
                </c:pt>
                <c:pt idx="46">
                  <c:v>-6.8000000000001393E-2</c:v>
                </c:pt>
                <c:pt idx="47">
                  <c:v>-6.8000000000001393E-2</c:v>
                </c:pt>
                <c:pt idx="48">
                  <c:v>-6.7000000000000171E-2</c:v>
                </c:pt>
              </c:numCache>
            </c:numRef>
          </c:val>
          <c:smooth val="0"/>
          <c:extLst>
            <c:ext xmlns:c16="http://schemas.microsoft.com/office/drawing/2014/chart" uri="{C3380CC4-5D6E-409C-BE32-E72D297353CC}">
              <c16:uniqueId val="{0000000B-A755-4158-B87C-415377508DFC}"/>
            </c:ext>
          </c:extLst>
        </c:ser>
        <c:ser>
          <c:idx val="12"/>
          <c:order val="12"/>
          <c:tx>
            <c:strRef>
              <c:f>GG_Temp!$AY$2:$AY$3</c:f>
              <c:strCache>
                <c:ptCount val="2"/>
                <c:pt idx="0">
                  <c:v>Temperature</c:v>
                </c:pt>
                <c:pt idx="1">
                  <c:v>[°C]</c:v>
                </c:pt>
              </c:strCache>
            </c:strRef>
          </c:tx>
          <c:spPr>
            <a:ln w="28575" cap="rnd">
              <a:solidFill>
                <a:schemeClr val="accent1">
                  <a:shade val="83000"/>
                </a:schemeClr>
              </a:solidFill>
              <a:round/>
            </a:ln>
            <a:effectLst/>
          </c:spPr>
          <c:marker>
            <c:symbol val="none"/>
          </c:marker>
          <c:cat>
            <c:numRef>
              <c:f>GG_Temp!$A$4:$A$52</c:f>
              <c:numCache>
                <c:formatCode>General</c:formatCode>
                <c:ptCount val="49"/>
                <c:pt idx="0">
                  <c:v>20</c:v>
                </c:pt>
                <c:pt idx="1">
                  <c:v>30</c:v>
                </c:pt>
                <c:pt idx="2">
                  <c:v>40</c:v>
                </c:pt>
                <c:pt idx="3">
                  <c:v>50</c:v>
                </c:pt>
                <c:pt idx="4">
                  <c:v>60</c:v>
                </c:pt>
                <c:pt idx="5">
                  <c:v>70</c:v>
                </c:pt>
                <c:pt idx="6">
                  <c:v>80</c:v>
                </c:pt>
                <c:pt idx="7">
                  <c:v>90</c:v>
                </c:pt>
                <c:pt idx="8">
                  <c:v>100</c:v>
                </c:pt>
                <c:pt idx="9">
                  <c:v>110</c:v>
                </c:pt>
                <c:pt idx="10">
                  <c:v>120</c:v>
                </c:pt>
                <c:pt idx="11">
                  <c:v>130</c:v>
                </c:pt>
                <c:pt idx="12">
                  <c:v>140</c:v>
                </c:pt>
                <c:pt idx="13">
                  <c:v>150</c:v>
                </c:pt>
                <c:pt idx="14">
                  <c:v>160</c:v>
                </c:pt>
                <c:pt idx="15">
                  <c:v>170</c:v>
                </c:pt>
                <c:pt idx="16">
                  <c:v>180</c:v>
                </c:pt>
                <c:pt idx="17">
                  <c:v>190</c:v>
                </c:pt>
                <c:pt idx="18">
                  <c:v>200</c:v>
                </c:pt>
                <c:pt idx="19">
                  <c:v>210</c:v>
                </c:pt>
                <c:pt idx="20">
                  <c:v>220</c:v>
                </c:pt>
                <c:pt idx="21">
                  <c:v>230</c:v>
                </c:pt>
                <c:pt idx="22">
                  <c:v>240</c:v>
                </c:pt>
                <c:pt idx="23">
                  <c:v>250</c:v>
                </c:pt>
                <c:pt idx="24">
                  <c:v>260</c:v>
                </c:pt>
                <c:pt idx="25">
                  <c:v>270</c:v>
                </c:pt>
                <c:pt idx="26">
                  <c:v>280</c:v>
                </c:pt>
                <c:pt idx="27">
                  <c:v>290</c:v>
                </c:pt>
                <c:pt idx="28">
                  <c:v>300</c:v>
                </c:pt>
                <c:pt idx="29">
                  <c:v>310</c:v>
                </c:pt>
                <c:pt idx="30">
                  <c:v>320</c:v>
                </c:pt>
                <c:pt idx="31">
                  <c:v>330</c:v>
                </c:pt>
                <c:pt idx="32">
                  <c:v>340</c:v>
                </c:pt>
                <c:pt idx="33">
                  <c:v>350</c:v>
                </c:pt>
                <c:pt idx="34">
                  <c:v>360</c:v>
                </c:pt>
                <c:pt idx="35">
                  <c:v>370</c:v>
                </c:pt>
                <c:pt idx="36">
                  <c:v>380</c:v>
                </c:pt>
                <c:pt idx="37">
                  <c:v>390</c:v>
                </c:pt>
                <c:pt idx="38">
                  <c:v>400</c:v>
                </c:pt>
                <c:pt idx="39">
                  <c:v>410</c:v>
                </c:pt>
                <c:pt idx="40">
                  <c:v>420</c:v>
                </c:pt>
                <c:pt idx="41">
                  <c:v>430</c:v>
                </c:pt>
                <c:pt idx="42">
                  <c:v>440</c:v>
                </c:pt>
                <c:pt idx="43">
                  <c:v>450</c:v>
                </c:pt>
                <c:pt idx="44">
                  <c:v>460</c:v>
                </c:pt>
                <c:pt idx="45">
                  <c:v>470</c:v>
                </c:pt>
                <c:pt idx="46">
                  <c:v>480</c:v>
                </c:pt>
                <c:pt idx="47">
                  <c:v>490</c:v>
                </c:pt>
                <c:pt idx="48">
                  <c:v>500</c:v>
                </c:pt>
              </c:numCache>
            </c:numRef>
          </c:cat>
          <c:val>
            <c:numRef>
              <c:f>GG_Temp!$AY$4:$AY$52</c:f>
              <c:numCache>
                <c:formatCode>General</c:formatCode>
                <c:ptCount val="49"/>
                <c:pt idx="0">
                  <c:v>0</c:v>
                </c:pt>
                <c:pt idx="1">
                  <c:v>-9.0000000000003411E-3</c:v>
                </c:pt>
                <c:pt idx="2">
                  <c:v>-1.3999999999999346E-2</c:v>
                </c:pt>
                <c:pt idx="3">
                  <c:v>-1.8000000000000682E-2</c:v>
                </c:pt>
                <c:pt idx="4">
                  <c:v>-2.1000000000000796E-2</c:v>
                </c:pt>
                <c:pt idx="5">
                  <c:v>-2.2999999999999687E-2</c:v>
                </c:pt>
                <c:pt idx="6">
                  <c:v>-2.4000000000000909E-2</c:v>
                </c:pt>
                <c:pt idx="7">
                  <c:v>-2.5000000000002132E-2</c:v>
                </c:pt>
                <c:pt idx="8">
                  <c:v>-2.5999999999999801E-2</c:v>
                </c:pt>
                <c:pt idx="9">
                  <c:v>-2.7000000000001023E-2</c:v>
                </c:pt>
                <c:pt idx="10">
                  <c:v>-2.7000000000001023E-2</c:v>
                </c:pt>
                <c:pt idx="11">
                  <c:v>-2.7000000000001023E-2</c:v>
                </c:pt>
                <c:pt idx="12">
                  <c:v>-2.8000000000002245E-2</c:v>
                </c:pt>
                <c:pt idx="13">
                  <c:v>-2.8000000000002245E-2</c:v>
                </c:pt>
                <c:pt idx="14">
                  <c:v>-2.8000000000002245E-2</c:v>
                </c:pt>
                <c:pt idx="15">
                  <c:v>-2.8000000000002245E-2</c:v>
                </c:pt>
                <c:pt idx="16">
                  <c:v>-2.7000000000001023E-2</c:v>
                </c:pt>
                <c:pt idx="17">
                  <c:v>-2.8000000000002245E-2</c:v>
                </c:pt>
                <c:pt idx="18">
                  <c:v>-2.7000000000001023E-2</c:v>
                </c:pt>
                <c:pt idx="19">
                  <c:v>-2.7000000000001023E-2</c:v>
                </c:pt>
                <c:pt idx="20">
                  <c:v>-2.7000000000001023E-2</c:v>
                </c:pt>
                <c:pt idx="21">
                  <c:v>-2.7000000000001023E-2</c:v>
                </c:pt>
                <c:pt idx="22">
                  <c:v>-2.5999999999999801E-2</c:v>
                </c:pt>
                <c:pt idx="23">
                  <c:v>-2.5999999999999801E-2</c:v>
                </c:pt>
                <c:pt idx="24">
                  <c:v>-2.5999999999999801E-2</c:v>
                </c:pt>
                <c:pt idx="25">
                  <c:v>-2.5000000000002132E-2</c:v>
                </c:pt>
                <c:pt idx="26">
                  <c:v>-2.5000000000002132E-2</c:v>
                </c:pt>
                <c:pt idx="27">
                  <c:v>-2.5000000000002132E-2</c:v>
                </c:pt>
                <c:pt idx="28">
                  <c:v>-2.5000000000002132E-2</c:v>
                </c:pt>
                <c:pt idx="29">
                  <c:v>-2.4000000000000909E-2</c:v>
                </c:pt>
                <c:pt idx="30">
                  <c:v>-2.4000000000000909E-2</c:v>
                </c:pt>
                <c:pt idx="31">
                  <c:v>-2.4000000000000909E-2</c:v>
                </c:pt>
                <c:pt idx="32">
                  <c:v>-2.2999999999999687E-2</c:v>
                </c:pt>
                <c:pt idx="33">
                  <c:v>-2.2999999999999687E-2</c:v>
                </c:pt>
                <c:pt idx="34">
                  <c:v>-2.2000000000002018E-2</c:v>
                </c:pt>
                <c:pt idx="35">
                  <c:v>-2.2000000000002018E-2</c:v>
                </c:pt>
                <c:pt idx="36">
                  <c:v>-2.2000000000002018E-2</c:v>
                </c:pt>
                <c:pt idx="37">
                  <c:v>-2.1000000000000796E-2</c:v>
                </c:pt>
                <c:pt idx="38">
                  <c:v>-2.1000000000000796E-2</c:v>
                </c:pt>
                <c:pt idx="39">
                  <c:v>-1.9999999999999574E-2</c:v>
                </c:pt>
                <c:pt idx="40">
                  <c:v>-1.9999999999999574E-2</c:v>
                </c:pt>
                <c:pt idx="41">
                  <c:v>-1.9999999999999574E-2</c:v>
                </c:pt>
                <c:pt idx="42">
                  <c:v>-1.9000000000001904E-2</c:v>
                </c:pt>
                <c:pt idx="43">
                  <c:v>-1.9000000000001904E-2</c:v>
                </c:pt>
                <c:pt idx="44">
                  <c:v>-1.8000000000000682E-2</c:v>
                </c:pt>
                <c:pt idx="45">
                  <c:v>-1.8000000000000682E-2</c:v>
                </c:pt>
                <c:pt idx="46">
                  <c:v>-1.699999999999946E-2</c:v>
                </c:pt>
                <c:pt idx="47">
                  <c:v>-1.699999999999946E-2</c:v>
                </c:pt>
                <c:pt idx="48">
                  <c:v>-1.6000000000001791E-2</c:v>
                </c:pt>
              </c:numCache>
            </c:numRef>
          </c:val>
          <c:smooth val="0"/>
          <c:extLst>
            <c:ext xmlns:c16="http://schemas.microsoft.com/office/drawing/2014/chart" uri="{C3380CC4-5D6E-409C-BE32-E72D297353CC}">
              <c16:uniqueId val="{0000000C-A755-4158-B87C-415377508DFC}"/>
            </c:ext>
          </c:extLst>
        </c:ser>
        <c:ser>
          <c:idx val="13"/>
          <c:order val="13"/>
          <c:tx>
            <c:strRef>
              <c:f>GG_Temp!$AZ$2:$AZ$3</c:f>
              <c:strCache>
                <c:ptCount val="2"/>
                <c:pt idx="0">
                  <c:v>Temperature</c:v>
                </c:pt>
                <c:pt idx="1">
                  <c:v>[°C]</c:v>
                </c:pt>
              </c:strCache>
            </c:strRef>
          </c:tx>
          <c:spPr>
            <a:ln w="28575" cap="rnd">
              <a:solidFill>
                <a:schemeClr val="accent1">
                  <a:shade val="87000"/>
                </a:schemeClr>
              </a:solidFill>
              <a:round/>
            </a:ln>
            <a:effectLst/>
          </c:spPr>
          <c:marker>
            <c:symbol val="none"/>
          </c:marker>
          <c:cat>
            <c:numRef>
              <c:f>GG_Temp!$A$4:$A$52</c:f>
              <c:numCache>
                <c:formatCode>General</c:formatCode>
                <c:ptCount val="49"/>
                <c:pt idx="0">
                  <c:v>20</c:v>
                </c:pt>
                <c:pt idx="1">
                  <c:v>30</c:v>
                </c:pt>
                <c:pt idx="2">
                  <c:v>40</c:v>
                </c:pt>
                <c:pt idx="3">
                  <c:v>50</c:v>
                </c:pt>
                <c:pt idx="4">
                  <c:v>60</c:v>
                </c:pt>
                <c:pt idx="5">
                  <c:v>70</c:v>
                </c:pt>
                <c:pt idx="6">
                  <c:v>80</c:v>
                </c:pt>
                <c:pt idx="7">
                  <c:v>90</c:v>
                </c:pt>
                <c:pt idx="8">
                  <c:v>100</c:v>
                </c:pt>
                <c:pt idx="9">
                  <c:v>110</c:v>
                </c:pt>
                <c:pt idx="10">
                  <c:v>120</c:v>
                </c:pt>
                <c:pt idx="11">
                  <c:v>130</c:v>
                </c:pt>
                <c:pt idx="12">
                  <c:v>140</c:v>
                </c:pt>
                <c:pt idx="13">
                  <c:v>150</c:v>
                </c:pt>
                <c:pt idx="14">
                  <c:v>160</c:v>
                </c:pt>
                <c:pt idx="15">
                  <c:v>170</c:v>
                </c:pt>
                <c:pt idx="16">
                  <c:v>180</c:v>
                </c:pt>
                <c:pt idx="17">
                  <c:v>190</c:v>
                </c:pt>
                <c:pt idx="18">
                  <c:v>200</c:v>
                </c:pt>
                <c:pt idx="19">
                  <c:v>210</c:v>
                </c:pt>
                <c:pt idx="20">
                  <c:v>220</c:v>
                </c:pt>
                <c:pt idx="21">
                  <c:v>230</c:v>
                </c:pt>
                <c:pt idx="22">
                  <c:v>240</c:v>
                </c:pt>
                <c:pt idx="23">
                  <c:v>250</c:v>
                </c:pt>
                <c:pt idx="24">
                  <c:v>260</c:v>
                </c:pt>
                <c:pt idx="25">
                  <c:v>270</c:v>
                </c:pt>
                <c:pt idx="26">
                  <c:v>280</c:v>
                </c:pt>
                <c:pt idx="27">
                  <c:v>290</c:v>
                </c:pt>
                <c:pt idx="28">
                  <c:v>300</c:v>
                </c:pt>
                <c:pt idx="29">
                  <c:v>310</c:v>
                </c:pt>
                <c:pt idx="30">
                  <c:v>320</c:v>
                </c:pt>
                <c:pt idx="31">
                  <c:v>330</c:v>
                </c:pt>
                <c:pt idx="32">
                  <c:v>340</c:v>
                </c:pt>
                <c:pt idx="33">
                  <c:v>350</c:v>
                </c:pt>
                <c:pt idx="34">
                  <c:v>360</c:v>
                </c:pt>
                <c:pt idx="35">
                  <c:v>370</c:v>
                </c:pt>
                <c:pt idx="36">
                  <c:v>380</c:v>
                </c:pt>
                <c:pt idx="37">
                  <c:v>390</c:v>
                </c:pt>
                <c:pt idx="38">
                  <c:v>400</c:v>
                </c:pt>
                <c:pt idx="39">
                  <c:v>410</c:v>
                </c:pt>
                <c:pt idx="40">
                  <c:v>420</c:v>
                </c:pt>
                <c:pt idx="41">
                  <c:v>430</c:v>
                </c:pt>
                <c:pt idx="42">
                  <c:v>440</c:v>
                </c:pt>
                <c:pt idx="43">
                  <c:v>450</c:v>
                </c:pt>
                <c:pt idx="44">
                  <c:v>460</c:v>
                </c:pt>
                <c:pt idx="45">
                  <c:v>470</c:v>
                </c:pt>
                <c:pt idx="46">
                  <c:v>480</c:v>
                </c:pt>
                <c:pt idx="47">
                  <c:v>490</c:v>
                </c:pt>
                <c:pt idx="48">
                  <c:v>500</c:v>
                </c:pt>
              </c:numCache>
            </c:numRef>
          </c:cat>
          <c:val>
            <c:numRef>
              <c:f>GG_Temp!$AZ$4:$AZ$52</c:f>
              <c:numCache>
                <c:formatCode>General</c:formatCode>
                <c:ptCount val="49"/>
                <c:pt idx="0">
                  <c:v>0</c:v>
                </c:pt>
                <c:pt idx="1">
                  <c:v>-1.699999999999946E-2</c:v>
                </c:pt>
                <c:pt idx="2">
                  <c:v>-2.5999999999999801E-2</c:v>
                </c:pt>
                <c:pt idx="3">
                  <c:v>-3.3000000000001251E-2</c:v>
                </c:pt>
                <c:pt idx="4">
                  <c:v>-3.8000000000000256E-2</c:v>
                </c:pt>
                <c:pt idx="5">
                  <c:v>-4.2999999999999261E-2</c:v>
                </c:pt>
                <c:pt idx="6">
                  <c:v>-4.5999999999999375E-2</c:v>
                </c:pt>
                <c:pt idx="7">
                  <c:v>-4.8999999999999488E-2</c:v>
                </c:pt>
                <c:pt idx="8">
                  <c:v>-5.099999999999838E-2</c:v>
                </c:pt>
                <c:pt idx="9">
                  <c:v>-5.3000000000000824E-2</c:v>
                </c:pt>
                <c:pt idx="10">
                  <c:v>-5.3000000000000824E-2</c:v>
                </c:pt>
                <c:pt idx="11">
                  <c:v>-5.4999999999999716E-2</c:v>
                </c:pt>
                <c:pt idx="12">
                  <c:v>-5.4999999999999716E-2</c:v>
                </c:pt>
                <c:pt idx="13">
                  <c:v>-5.6000000000000938E-2</c:v>
                </c:pt>
                <c:pt idx="14">
                  <c:v>-5.6000000000000938E-2</c:v>
                </c:pt>
                <c:pt idx="15">
                  <c:v>-5.6000000000000938E-2</c:v>
                </c:pt>
                <c:pt idx="16">
                  <c:v>-5.6000000000000938E-2</c:v>
                </c:pt>
                <c:pt idx="17">
                  <c:v>-5.6000000000000938E-2</c:v>
                </c:pt>
                <c:pt idx="18">
                  <c:v>-5.6999999999998607E-2</c:v>
                </c:pt>
                <c:pt idx="19">
                  <c:v>-5.6000000000000938E-2</c:v>
                </c:pt>
                <c:pt idx="20">
                  <c:v>-5.6000000000000938E-2</c:v>
                </c:pt>
                <c:pt idx="21">
                  <c:v>-5.6000000000000938E-2</c:v>
                </c:pt>
                <c:pt idx="22">
                  <c:v>-5.6000000000000938E-2</c:v>
                </c:pt>
                <c:pt idx="23">
                  <c:v>-5.4999999999999716E-2</c:v>
                </c:pt>
                <c:pt idx="24">
                  <c:v>-5.4999999999999716E-2</c:v>
                </c:pt>
                <c:pt idx="25">
                  <c:v>-5.4999999999999716E-2</c:v>
                </c:pt>
                <c:pt idx="26">
                  <c:v>-5.3999999999998494E-2</c:v>
                </c:pt>
                <c:pt idx="27">
                  <c:v>-5.3999999999998494E-2</c:v>
                </c:pt>
                <c:pt idx="28">
                  <c:v>-5.3000000000000824E-2</c:v>
                </c:pt>
                <c:pt idx="29">
                  <c:v>-5.3000000000000824E-2</c:v>
                </c:pt>
                <c:pt idx="30">
                  <c:v>-5.3000000000000824E-2</c:v>
                </c:pt>
                <c:pt idx="31">
                  <c:v>-5.1999999999999602E-2</c:v>
                </c:pt>
                <c:pt idx="32">
                  <c:v>-5.1999999999999602E-2</c:v>
                </c:pt>
                <c:pt idx="33">
                  <c:v>-5.099999999999838E-2</c:v>
                </c:pt>
                <c:pt idx="34">
                  <c:v>-5.099999999999838E-2</c:v>
                </c:pt>
                <c:pt idx="35">
                  <c:v>-5.099999999999838E-2</c:v>
                </c:pt>
                <c:pt idx="36">
                  <c:v>-5.0000000000000711E-2</c:v>
                </c:pt>
                <c:pt idx="37">
                  <c:v>-5.0000000000000711E-2</c:v>
                </c:pt>
                <c:pt idx="38">
                  <c:v>-5.0000000000000711E-2</c:v>
                </c:pt>
                <c:pt idx="39">
                  <c:v>-4.8999999999999488E-2</c:v>
                </c:pt>
                <c:pt idx="40">
                  <c:v>-4.7999999999998266E-2</c:v>
                </c:pt>
                <c:pt idx="41">
                  <c:v>-4.7999999999998266E-2</c:v>
                </c:pt>
                <c:pt idx="42">
                  <c:v>-4.7000000000000597E-2</c:v>
                </c:pt>
                <c:pt idx="43">
                  <c:v>-4.7000000000000597E-2</c:v>
                </c:pt>
                <c:pt idx="44">
                  <c:v>-4.7000000000000597E-2</c:v>
                </c:pt>
                <c:pt idx="45">
                  <c:v>-4.5999999999999375E-2</c:v>
                </c:pt>
                <c:pt idx="46">
                  <c:v>-4.5999999999999375E-2</c:v>
                </c:pt>
                <c:pt idx="47">
                  <c:v>-4.4999999999998153E-2</c:v>
                </c:pt>
                <c:pt idx="48">
                  <c:v>-4.4999999999998153E-2</c:v>
                </c:pt>
              </c:numCache>
            </c:numRef>
          </c:val>
          <c:smooth val="0"/>
          <c:extLst>
            <c:ext xmlns:c16="http://schemas.microsoft.com/office/drawing/2014/chart" uri="{C3380CC4-5D6E-409C-BE32-E72D297353CC}">
              <c16:uniqueId val="{0000000D-A755-4158-B87C-415377508DFC}"/>
            </c:ext>
          </c:extLst>
        </c:ser>
        <c:ser>
          <c:idx val="14"/>
          <c:order val="14"/>
          <c:tx>
            <c:strRef>
              <c:f>GG_Temp!$BA$2:$BA$3</c:f>
              <c:strCache>
                <c:ptCount val="2"/>
                <c:pt idx="0">
                  <c:v>Temperature</c:v>
                </c:pt>
                <c:pt idx="1">
                  <c:v>[°C]</c:v>
                </c:pt>
              </c:strCache>
            </c:strRef>
          </c:tx>
          <c:spPr>
            <a:ln w="28575" cap="rnd">
              <a:solidFill>
                <a:schemeClr val="accent1">
                  <a:shade val="91000"/>
                </a:schemeClr>
              </a:solidFill>
              <a:round/>
            </a:ln>
            <a:effectLst/>
          </c:spPr>
          <c:marker>
            <c:symbol val="none"/>
          </c:marker>
          <c:cat>
            <c:numRef>
              <c:f>GG_Temp!$A$4:$A$52</c:f>
              <c:numCache>
                <c:formatCode>General</c:formatCode>
                <c:ptCount val="49"/>
                <c:pt idx="0">
                  <c:v>20</c:v>
                </c:pt>
                <c:pt idx="1">
                  <c:v>30</c:v>
                </c:pt>
                <c:pt idx="2">
                  <c:v>40</c:v>
                </c:pt>
                <c:pt idx="3">
                  <c:v>50</c:v>
                </c:pt>
                <c:pt idx="4">
                  <c:v>60</c:v>
                </c:pt>
                <c:pt idx="5">
                  <c:v>70</c:v>
                </c:pt>
                <c:pt idx="6">
                  <c:v>80</c:v>
                </c:pt>
                <c:pt idx="7">
                  <c:v>90</c:v>
                </c:pt>
                <c:pt idx="8">
                  <c:v>100</c:v>
                </c:pt>
                <c:pt idx="9">
                  <c:v>110</c:v>
                </c:pt>
                <c:pt idx="10">
                  <c:v>120</c:v>
                </c:pt>
                <c:pt idx="11">
                  <c:v>130</c:v>
                </c:pt>
                <c:pt idx="12">
                  <c:v>140</c:v>
                </c:pt>
                <c:pt idx="13">
                  <c:v>150</c:v>
                </c:pt>
                <c:pt idx="14">
                  <c:v>160</c:v>
                </c:pt>
                <c:pt idx="15">
                  <c:v>170</c:v>
                </c:pt>
                <c:pt idx="16">
                  <c:v>180</c:v>
                </c:pt>
                <c:pt idx="17">
                  <c:v>190</c:v>
                </c:pt>
                <c:pt idx="18">
                  <c:v>200</c:v>
                </c:pt>
                <c:pt idx="19">
                  <c:v>210</c:v>
                </c:pt>
                <c:pt idx="20">
                  <c:v>220</c:v>
                </c:pt>
                <c:pt idx="21">
                  <c:v>230</c:v>
                </c:pt>
                <c:pt idx="22">
                  <c:v>240</c:v>
                </c:pt>
                <c:pt idx="23">
                  <c:v>250</c:v>
                </c:pt>
                <c:pt idx="24">
                  <c:v>260</c:v>
                </c:pt>
                <c:pt idx="25">
                  <c:v>270</c:v>
                </c:pt>
                <c:pt idx="26">
                  <c:v>280</c:v>
                </c:pt>
                <c:pt idx="27">
                  <c:v>290</c:v>
                </c:pt>
                <c:pt idx="28">
                  <c:v>300</c:v>
                </c:pt>
                <c:pt idx="29">
                  <c:v>310</c:v>
                </c:pt>
                <c:pt idx="30">
                  <c:v>320</c:v>
                </c:pt>
                <c:pt idx="31">
                  <c:v>330</c:v>
                </c:pt>
                <c:pt idx="32">
                  <c:v>340</c:v>
                </c:pt>
                <c:pt idx="33">
                  <c:v>350</c:v>
                </c:pt>
                <c:pt idx="34">
                  <c:v>360</c:v>
                </c:pt>
                <c:pt idx="35">
                  <c:v>370</c:v>
                </c:pt>
                <c:pt idx="36">
                  <c:v>380</c:v>
                </c:pt>
                <c:pt idx="37">
                  <c:v>390</c:v>
                </c:pt>
                <c:pt idx="38">
                  <c:v>400</c:v>
                </c:pt>
                <c:pt idx="39">
                  <c:v>410</c:v>
                </c:pt>
                <c:pt idx="40">
                  <c:v>420</c:v>
                </c:pt>
                <c:pt idx="41">
                  <c:v>430</c:v>
                </c:pt>
                <c:pt idx="42">
                  <c:v>440</c:v>
                </c:pt>
                <c:pt idx="43">
                  <c:v>450</c:v>
                </c:pt>
                <c:pt idx="44">
                  <c:v>460</c:v>
                </c:pt>
                <c:pt idx="45">
                  <c:v>470</c:v>
                </c:pt>
                <c:pt idx="46">
                  <c:v>480</c:v>
                </c:pt>
                <c:pt idx="47">
                  <c:v>490</c:v>
                </c:pt>
                <c:pt idx="48">
                  <c:v>500</c:v>
                </c:pt>
              </c:numCache>
            </c:numRef>
          </c:cat>
          <c:val>
            <c:numRef>
              <c:f>GG_Temp!$BA$4:$BA$52</c:f>
              <c:numCache>
                <c:formatCode>General</c:formatCode>
                <c:ptCount val="49"/>
                <c:pt idx="0">
                  <c:v>0</c:v>
                </c:pt>
                <c:pt idx="1">
                  <c:v>-2.1999999999998465E-2</c:v>
                </c:pt>
                <c:pt idx="2">
                  <c:v>-3.6999999999999034E-2</c:v>
                </c:pt>
                <c:pt idx="3">
                  <c:v>-4.7999999999998266E-2</c:v>
                </c:pt>
                <c:pt idx="4">
                  <c:v>-5.6999999999998607E-2</c:v>
                </c:pt>
                <c:pt idx="5">
                  <c:v>-6.4000000000000057E-2</c:v>
                </c:pt>
                <c:pt idx="6">
                  <c:v>-6.8999999999999062E-2</c:v>
                </c:pt>
                <c:pt idx="7">
                  <c:v>-7.400000000000162E-2</c:v>
                </c:pt>
                <c:pt idx="8">
                  <c:v>-7.6999999999998181E-2</c:v>
                </c:pt>
                <c:pt idx="9">
                  <c:v>-7.9999999999998295E-2</c:v>
                </c:pt>
                <c:pt idx="10">
                  <c:v>-8.2000000000000739E-2</c:v>
                </c:pt>
                <c:pt idx="11">
                  <c:v>-8.3999999999999631E-2</c:v>
                </c:pt>
                <c:pt idx="12">
                  <c:v>-8.5000000000000853E-2</c:v>
                </c:pt>
                <c:pt idx="13">
                  <c:v>-8.5999999999998522E-2</c:v>
                </c:pt>
                <c:pt idx="14">
                  <c:v>-8.5999999999998522E-2</c:v>
                </c:pt>
                <c:pt idx="15">
                  <c:v>-8.6999999999999744E-2</c:v>
                </c:pt>
                <c:pt idx="16">
                  <c:v>-8.6999999999999744E-2</c:v>
                </c:pt>
                <c:pt idx="17">
                  <c:v>-8.8000000000000966E-2</c:v>
                </c:pt>
                <c:pt idx="18">
                  <c:v>-8.8000000000000966E-2</c:v>
                </c:pt>
                <c:pt idx="19">
                  <c:v>-8.6999999999999744E-2</c:v>
                </c:pt>
                <c:pt idx="20">
                  <c:v>-8.8000000000000966E-2</c:v>
                </c:pt>
                <c:pt idx="21">
                  <c:v>-8.8000000000000966E-2</c:v>
                </c:pt>
                <c:pt idx="22">
                  <c:v>-8.6999999999999744E-2</c:v>
                </c:pt>
                <c:pt idx="23">
                  <c:v>-8.6999999999999744E-2</c:v>
                </c:pt>
                <c:pt idx="24">
                  <c:v>-8.6999999999999744E-2</c:v>
                </c:pt>
                <c:pt idx="25">
                  <c:v>-8.6999999999999744E-2</c:v>
                </c:pt>
                <c:pt idx="26">
                  <c:v>-8.6999999999999744E-2</c:v>
                </c:pt>
                <c:pt idx="27">
                  <c:v>-8.5999999999998522E-2</c:v>
                </c:pt>
                <c:pt idx="28">
                  <c:v>-8.5999999999998522E-2</c:v>
                </c:pt>
                <c:pt idx="29">
                  <c:v>-8.5999999999998522E-2</c:v>
                </c:pt>
                <c:pt idx="30">
                  <c:v>-8.5000000000000853E-2</c:v>
                </c:pt>
                <c:pt idx="31">
                  <c:v>-8.5000000000000853E-2</c:v>
                </c:pt>
                <c:pt idx="32">
                  <c:v>-8.5000000000000853E-2</c:v>
                </c:pt>
                <c:pt idx="33">
                  <c:v>-8.3999999999999631E-2</c:v>
                </c:pt>
                <c:pt idx="34">
                  <c:v>-8.3999999999999631E-2</c:v>
                </c:pt>
                <c:pt idx="35">
                  <c:v>-8.3999999999999631E-2</c:v>
                </c:pt>
                <c:pt idx="36">
                  <c:v>-8.2999999999998408E-2</c:v>
                </c:pt>
                <c:pt idx="37">
                  <c:v>-8.2999999999998408E-2</c:v>
                </c:pt>
                <c:pt idx="38">
                  <c:v>-8.2000000000000739E-2</c:v>
                </c:pt>
                <c:pt idx="39">
                  <c:v>-8.2000000000000739E-2</c:v>
                </c:pt>
                <c:pt idx="40">
                  <c:v>-8.0999999999999517E-2</c:v>
                </c:pt>
                <c:pt idx="41">
                  <c:v>-8.0999999999999517E-2</c:v>
                </c:pt>
                <c:pt idx="42">
                  <c:v>-8.0999999999999517E-2</c:v>
                </c:pt>
                <c:pt idx="43">
                  <c:v>-7.9999999999998295E-2</c:v>
                </c:pt>
                <c:pt idx="44">
                  <c:v>-7.9999999999998295E-2</c:v>
                </c:pt>
                <c:pt idx="45">
                  <c:v>-7.9000000000000625E-2</c:v>
                </c:pt>
                <c:pt idx="46">
                  <c:v>-7.9000000000000625E-2</c:v>
                </c:pt>
                <c:pt idx="47">
                  <c:v>-7.7999999999999403E-2</c:v>
                </c:pt>
                <c:pt idx="48">
                  <c:v>-7.7999999999999403E-2</c:v>
                </c:pt>
              </c:numCache>
            </c:numRef>
          </c:val>
          <c:smooth val="0"/>
          <c:extLst>
            <c:ext xmlns:c16="http://schemas.microsoft.com/office/drawing/2014/chart" uri="{C3380CC4-5D6E-409C-BE32-E72D297353CC}">
              <c16:uniqueId val="{0000000E-A755-4158-B87C-415377508DFC}"/>
            </c:ext>
          </c:extLst>
        </c:ser>
        <c:ser>
          <c:idx val="15"/>
          <c:order val="15"/>
          <c:tx>
            <c:strRef>
              <c:f>GG_Temp!$BB$2:$BB$3</c:f>
              <c:strCache>
                <c:ptCount val="2"/>
                <c:pt idx="0">
                  <c:v>Temperature</c:v>
                </c:pt>
                <c:pt idx="1">
                  <c:v>[°C]</c:v>
                </c:pt>
              </c:strCache>
            </c:strRef>
          </c:tx>
          <c:spPr>
            <a:ln w="28575" cap="rnd">
              <a:solidFill>
                <a:schemeClr val="accent1">
                  <a:shade val="95000"/>
                </a:schemeClr>
              </a:solidFill>
              <a:round/>
            </a:ln>
            <a:effectLst/>
          </c:spPr>
          <c:marker>
            <c:symbol val="none"/>
          </c:marker>
          <c:cat>
            <c:numRef>
              <c:f>GG_Temp!$A$4:$A$52</c:f>
              <c:numCache>
                <c:formatCode>General</c:formatCode>
                <c:ptCount val="49"/>
                <c:pt idx="0">
                  <c:v>20</c:v>
                </c:pt>
                <c:pt idx="1">
                  <c:v>30</c:v>
                </c:pt>
                <c:pt idx="2">
                  <c:v>40</c:v>
                </c:pt>
                <c:pt idx="3">
                  <c:v>50</c:v>
                </c:pt>
                <c:pt idx="4">
                  <c:v>60</c:v>
                </c:pt>
                <c:pt idx="5">
                  <c:v>70</c:v>
                </c:pt>
                <c:pt idx="6">
                  <c:v>80</c:v>
                </c:pt>
                <c:pt idx="7">
                  <c:v>90</c:v>
                </c:pt>
                <c:pt idx="8">
                  <c:v>100</c:v>
                </c:pt>
                <c:pt idx="9">
                  <c:v>110</c:v>
                </c:pt>
                <c:pt idx="10">
                  <c:v>120</c:v>
                </c:pt>
                <c:pt idx="11">
                  <c:v>130</c:v>
                </c:pt>
                <c:pt idx="12">
                  <c:v>140</c:v>
                </c:pt>
                <c:pt idx="13">
                  <c:v>150</c:v>
                </c:pt>
                <c:pt idx="14">
                  <c:v>160</c:v>
                </c:pt>
                <c:pt idx="15">
                  <c:v>170</c:v>
                </c:pt>
                <c:pt idx="16">
                  <c:v>180</c:v>
                </c:pt>
                <c:pt idx="17">
                  <c:v>190</c:v>
                </c:pt>
                <c:pt idx="18">
                  <c:v>200</c:v>
                </c:pt>
                <c:pt idx="19">
                  <c:v>210</c:v>
                </c:pt>
                <c:pt idx="20">
                  <c:v>220</c:v>
                </c:pt>
                <c:pt idx="21">
                  <c:v>230</c:v>
                </c:pt>
                <c:pt idx="22">
                  <c:v>240</c:v>
                </c:pt>
                <c:pt idx="23">
                  <c:v>250</c:v>
                </c:pt>
                <c:pt idx="24">
                  <c:v>260</c:v>
                </c:pt>
                <c:pt idx="25">
                  <c:v>270</c:v>
                </c:pt>
                <c:pt idx="26">
                  <c:v>280</c:v>
                </c:pt>
                <c:pt idx="27">
                  <c:v>290</c:v>
                </c:pt>
                <c:pt idx="28">
                  <c:v>300</c:v>
                </c:pt>
                <c:pt idx="29">
                  <c:v>310</c:v>
                </c:pt>
                <c:pt idx="30">
                  <c:v>320</c:v>
                </c:pt>
                <c:pt idx="31">
                  <c:v>330</c:v>
                </c:pt>
                <c:pt idx="32">
                  <c:v>340</c:v>
                </c:pt>
                <c:pt idx="33">
                  <c:v>350</c:v>
                </c:pt>
                <c:pt idx="34">
                  <c:v>360</c:v>
                </c:pt>
                <c:pt idx="35">
                  <c:v>370</c:v>
                </c:pt>
                <c:pt idx="36">
                  <c:v>380</c:v>
                </c:pt>
                <c:pt idx="37">
                  <c:v>390</c:v>
                </c:pt>
                <c:pt idx="38">
                  <c:v>400</c:v>
                </c:pt>
                <c:pt idx="39">
                  <c:v>410</c:v>
                </c:pt>
                <c:pt idx="40">
                  <c:v>420</c:v>
                </c:pt>
                <c:pt idx="41">
                  <c:v>430</c:v>
                </c:pt>
                <c:pt idx="42">
                  <c:v>440</c:v>
                </c:pt>
                <c:pt idx="43">
                  <c:v>450</c:v>
                </c:pt>
                <c:pt idx="44">
                  <c:v>460</c:v>
                </c:pt>
                <c:pt idx="45">
                  <c:v>470</c:v>
                </c:pt>
                <c:pt idx="46">
                  <c:v>480</c:v>
                </c:pt>
                <c:pt idx="47">
                  <c:v>490</c:v>
                </c:pt>
                <c:pt idx="48">
                  <c:v>500</c:v>
                </c:pt>
              </c:numCache>
            </c:numRef>
          </c:cat>
          <c:val>
            <c:numRef>
              <c:f>GG_Temp!$BB$4:$BB$52</c:f>
              <c:numCache>
                <c:formatCode>General</c:formatCode>
                <c:ptCount val="49"/>
                <c:pt idx="0">
                  <c:v>0</c:v>
                </c:pt>
                <c:pt idx="1">
                  <c:v>-8.2000000000000739E-2</c:v>
                </c:pt>
                <c:pt idx="2">
                  <c:v>-0.1460000000000008</c:v>
                </c:pt>
                <c:pt idx="3">
                  <c:v>-0.19599999999999795</c:v>
                </c:pt>
                <c:pt idx="4">
                  <c:v>-0.23900000000000077</c:v>
                </c:pt>
                <c:pt idx="5">
                  <c:v>-0.27199999999999847</c:v>
                </c:pt>
                <c:pt idx="6">
                  <c:v>-0.29899999999999949</c:v>
                </c:pt>
                <c:pt idx="7">
                  <c:v>-0.32000000000000028</c:v>
                </c:pt>
                <c:pt idx="8">
                  <c:v>-0.33699999999999974</c:v>
                </c:pt>
                <c:pt idx="9">
                  <c:v>-0.35099999999999909</c:v>
                </c:pt>
                <c:pt idx="10">
                  <c:v>-0.36199999999999832</c:v>
                </c:pt>
                <c:pt idx="11">
                  <c:v>-0.37099999999999866</c:v>
                </c:pt>
                <c:pt idx="12">
                  <c:v>-0.37899999999999778</c:v>
                </c:pt>
                <c:pt idx="13">
                  <c:v>-0.38400000000000034</c:v>
                </c:pt>
                <c:pt idx="14">
                  <c:v>-0.38899999999999935</c:v>
                </c:pt>
                <c:pt idx="15">
                  <c:v>-0.39300000000000068</c:v>
                </c:pt>
                <c:pt idx="16">
                  <c:v>-0.39499999999999957</c:v>
                </c:pt>
                <c:pt idx="17">
                  <c:v>-0.39699999999999847</c:v>
                </c:pt>
                <c:pt idx="18">
                  <c:v>-0.39899999999999736</c:v>
                </c:pt>
                <c:pt idx="19">
                  <c:v>-0.4009999999999998</c:v>
                </c:pt>
                <c:pt idx="20">
                  <c:v>-0.4009999999999998</c:v>
                </c:pt>
                <c:pt idx="21">
                  <c:v>-0.40199999999999747</c:v>
                </c:pt>
                <c:pt idx="22">
                  <c:v>-0.40299999999999869</c:v>
                </c:pt>
                <c:pt idx="23">
                  <c:v>-0.40299999999999869</c:v>
                </c:pt>
                <c:pt idx="24">
                  <c:v>-0.40299999999999869</c:v>
                </c:pt>
                <c:pt idx="25">
                  <c:v>-0.40299999999999869</c:v>
                </c:pt>
                <c:pt idx="26">
                  <c:v>-0.40299999999999869</c:v>
                </c:pt>
                <c:pt idx="27">
                  <c:v>-0.40199999999999747</c:v>
                </c:pt>
                <c:pt idx="28">
                  <c:v>-0.40199999999999747</c:v>
                </c:pt>
                <c:pt idx="29">
                  <c:v>-0.40199999999999747</c:v>
                </c:pt>
                <c:pt idx="30">
                  <c:v>-0.40199999999999747</c:v>
                </c:pt>
                <c:pt idx="31">
                  <c:v>-0.4009999999999998</c:v>
                </c:pt>
                <c:pt idx="32">
                  <c:v>-0.4009999999999998</c:v>
                </c:pt>
                <c:pt idx="33">
                  <c:v>-0.39999999999999858</c:v>
                </c:pt>
                <c:pt idx="34">
                  <c:v>-0.39899999999999736</c:v>
                </c:pt>
                <c:pt idx="35">
                  <c:v>-0.39899999999999736</c:v>
                </c:pt>
                <c:pt idx="36">
                  <c:v>-0.39799999999999969</c:v>
                </c:pt>
                <c:pt idx="37">
                  <c:v>-0.39699999999999847</c:v>
                </c:pt>
                <c:pt idx="38">
                  <c:v>-0.39699999999999847</c:v>
                </c:pt>
                <c:pt idx="39">
                  <c:v>-0.3960000000000008</c:v>
                </c:pt>
                <c:pt idx="40">
                  <c:v>-0.39499999999999957</c:v>
                </c:pt>
                <c:pt idx="41">
                  <c:v>-0.39499999999999957</c:v>
                </c:pt>
                <c:pt idx="42">
                  <c:v>-0.39399999999999835</c:v>
                </c:pt>
                <c:pt idx="43">
                  <c:v>-0.39300000000000068</c:v>
                </c:pt>
                <c:pt idx="44">
                  <c:v>-0.39199999999999946</c:v>
                </c:pt>
                <c:pt idx="45">
                  <c:v>-0.39099999999999824</c:v>
                </c:pt>
                <c:pt idx="46">
                  <c:v>-0.39099999999999824</c:v>
                </c:pt>
                <c:pt idx="47">
                  <c:v>-0.38899999999999935</c:v>
                </c:pt>
                <c:pt idx="48">
                  <c:v>-0.38899999999999935</c:v>
                </c:pt>
              </c:numCache>
            </c:numRef>
          </c:val>
          <c:smooth val="0"/>
          <c:extLst>
            <c:ext xmlns:c16="http://schemas.microsoft.com/office/drawing/2014/chart" uri="{C3380CC4-5D6E-409C-BE32-E72D297353CC}">
              <c16:uniqueId val="{0000000F-A755-4158-B87C-415377508DFC}"/>
            </c:ext>
          </c:extLst>
        </c:ser>
        <c:ser>
          <c:idx val="16"/>
          <c:order val="16"/>
          <c:tx>
            <c:strRef>
              <c:f>GG_Temp!$BC$2:$BC$3</c:f>
              <c:strCache>
                <c:ptCount val="2"/>
                <c:pt idx="0">
                  <c:v>Temperature</c:v>
                </c:pt>
                <c:pt idx="1">
                  <c:v>[°C]</c:v>
                </c:pt>
              </c:strCache>
            </c:strRef>
          </c:tx>
          <c:spPr>
            <a:ln w="28575" cap="rnd">
              <a:solidFill>
                <a:schemeClr val="accent1"/>
              </a:solidFill>
              <a:round/>
            </a:ln>
            <a:effectLst/>
          </c:spPr>
          <c:marker>
            <c:symbol val="none"/>
          </c:marker>
          <c:cat>
            <c:numRef>
              <c:f>GG_Temp!$A$4:$A$52</c:f>
              <c:numCache>
                <c:formatCode>General</c:formatCode>
                <c:ptCount val="49"/>
                <c:pt idx="0">
                  <c:v>20</c:v>
                </c:pt>
                <c:pt idx="1">
                  <c:v>30</c:v>
                </c:pt>
                <c:pt idx="2">
                  <c:v>40</c:v>
                </c:pt>
                <c:pt idx="3">
                  <c:v>50</c:v>
                </c:pt>
                <c:pt idx="4">
                  <c:v>60</c:v>
                </c:pt>
                <c:pt idx="5">
                  <c:v>70</c:v>
                </c:pt>
                <c:pt idx="6">
                  <c:v>80</c:v>
                </c:pt>
                <c:pt idx="7">
                  <c:v>90</c:v>
                </c:pt>
                <c:pt idx="8">
                  <c:v>100</c:v>
                </c:pt>
                <c:pt idx="9">
                  <c:v>110</c:v>
                </c:pt>
                <c:pt idx="10">
                  <c:v>120</c:v>
                </c:pt>
                <c:pt idx="11">
                  <c:v>130</c:v>
                </c:pt>
                <c:pt idx="12">
                  <c:v>140</c:v>
                </c:pt>
                <c:pt idx="13">
                  <c:v>150</c:v>
                </c:pt>
                <c:pt idx="14">
                  <c:v>160</c:v>
                </c:pt>
                <c:pt idx="15">
                  <c:v>170</c:v>
                </c:pt>
                <c:pt idx="16">
                  <c:v>180</c:v>
                </c:pt>
                <c:pt idx="17">
                  <c:v>190</c:v>
                </c:pt>
                <c:pt idx="18">
                  <c:v>200</c:v>
                </c:pt>
                <c:pt idx="19">
                  <c:v>210</c:v>
                </c:pt>
                <c:pt idx="20">
                  <c:v>220</c:v>
                </c:pt>
                <c:pt idx="21">
                  <c:v>230</c:v>
                </c:pt>
                <c:pt idx="22">
                  <c:v>240</c:v>
                </c:pt>
                <c:pt idx="23">
                  <c:v>250</c:v>
                </c:pt>
                <c:pt idx="24">
                  <c:v>260</c:v>
                </c:pt>
                <c:pt idx="25">
                  <c:v>270</c:v>
                </c:pt>
                <c:pt idx="26">
                  <c:v>280</c:v>
                </c:pt>
                <c:pt idx="27">
                  <c:v>290</c:v>
                </c:pt>
                <c:pt idx="28">
                  <c:v>300</c:v>
                </c:pt>
                <c:pt idx="29">
                  <c:v>310</c:v>
                </c:pt>
                <c:pt idx="30">
                  <c:v>320</c:v>
                </c:pt>
                <c:pt idx="31">
                  <c:v>330</c:v>
                </c:pt>
                <c:pt idx="32">
                  <c:v>340</c:v>
                </c:pt>
                <c:pt idx="33">
                  <c:v>350</c:v>
                </c:pt>
                <c:pt idx="34">
                  <c:v>360</c:v>
                </c:pt>
                <c:pt idx="35">
                  <c:v>370</c:v>
                </c:pt>
                <c:pt idx="36">
                  <c:v>380</c:v>
                </c:pt>
                <c:pt idx="37">
                  <c:v>390</c:v>
                </c:pt>
                <c:pt idx="38">
                  <c:v>400</c:v>
                </c:pt>
                <c:pt idx="39">
                  <c:v>410</c:v>
                </c:pt>
                <c:pt idx="40">
                  <c:v>420</c:v>
                </c:pt>
                <c:pt idx="41">
                  <c:v>430</c:v>
                </c:pt>
                <c:pt idx="42">
                  <c:v>440</c:v>
                </c:pt>
                <c:pt idx="43">
                  <c:v>450</c:v>
                </c:pt>
                <c:pt idx="44">
                  <c:v>460</c:v>
                </c:pt>
                <c:pt idx="45">
                  <c:v>470</c:v>
                </c:pt>
                <c:pt idx="46">
                  <c:v>480</c:v>
                </c:pt>
                <c:pt idx="47">
                  <c:v>490</c:v>
                </c:pt>
                <c:pt idx="48">
                  <c:v>500</c:v>
                </c:pt>
              </c:numCache>
            </c:numRef>
          </c:cat>
          <c:val>
            <c:numRef>
              <c:f>GG_Temp!$BC$4:$BC$52</c:f>
              <c:numCache>
                <c:formatCode>General</c:formatCode>
                <c:ptCount val="49"/>
                <c:pt idx="0">
                  <c:v>0</c:v>
                </c:pt>
                <c:pt idx="1">
                  <c:v>-7.3000000000000398E-2</c:v>
                </c:pt>
                <c:pt idx="2">
                  <c:v>-0.13100000000000023</c:v>
                </c:pt>
                <c:pt idx="3">
                  <c:v>-0.17899999999999849</c:v>
                </c:pt>
                <c:pt idx="4">
                  <c:v>-0.21900000000000119</c:v>
                </c:pt>
                <c:pt idx="5">
                  <c:v>-0.25</c:v>
                </c:pt>
                <c:pt idx="6">
                  <c:v>-0.27400000000000091</c:v>
                </c:pt>
                <c:pt idx="7">
                  <c:v>-0.29400000000000048</c:v>
                </c:pt>
                <c:pt idx="8">
                  <c:v>-0.30999999999999872</c:v>
                </c:pt>
                <c:pt idx="9">
                  <c:v>-0.32199999999999918</c:v>
                </c:pt>
                <c:pt idx="10">
                  <c:v>-0.33200000000000074</c:v>
                </c:pt>
                <c:pt idx="11">
                  <c:v>-0.33999999999999986</c:v>
                </c:pt>
                <c:pt idx="12">
                  <c:v>-0.34699999999999775</c:v>
                </c:pt>
                <c:pt idx="13">
                  <c:v>-0.35200000000000031</c:v>
                </c:pt>
                <c:pt idx="14">
                  <c:v>-0.3559999999999981</c:v>
                </c:pt>
                <c:pt idx="15">
                  <c:v>-0.35999999999999943</c:v>
                </c:pt>
                <c:pt idx="16">
                  <c:v>-0.36199999999999832</c:v>
                </c:pt>
                <c:pt idx="17">
                  <c:v>-0.36400000000000077</c:v>
                </c:pt>
                <c:pt idx="18">
                  <c:v>-0.36599999999999966</c:v>
                </c:pt>
                <c:pt idx="19">
                  <c:v>-0.36700000000000088</c:v>
                </c:pt>
                <c:pt idx="20">
                  <c:v>-0.36799999999999855</c:v>
                </c:pt>
                <c:pt idx="21">
                  <c:v>-0.36799999999999855</c:v>
                </c:pt>
                <c:pt idx="22">
                  <c:v>-0.36899999999999977</c:v>
                </c:pt>
                <c:pt idx="23">
                  <c:v>-0.36899999999999977</c:v>
                </c:pt>
                <c:pt idx="24">
                  <c:v>-0.36899999999999977</c:v>
                </c:pt>
                <c:pt idx="25">
                  <c:v>-0.37000000000000099</c:v>
                </c:pt>
                <c:pt idx="26">
                  <c:v>-0.36899999999999977</c:v>
                </c:pt>
                <c:pt idx="27">
                  <c:v>-0.36899999999999977</c:v>
                </c:pt>
                <c:pt idx="28">
                  <c:v>-0.36899999999999977</c:v>
                </c:pt>
                <c:pt idx="29">
                  <c:v>-0.36899999999999977</c:v>
                </c:pt>
                <c:pt idx="30">
                  <c:v>-0.36899999999999977</c:v>
                </c:pt>
                <c:pt idx="31">
                  <c:v>-0.36799999999999855</c:v>
                </c:pt>
                <c:pt idx="32">
                  <c:v>-0.36799999999999855</c:v>
                </c:pt>
                <c:pt idx="33">
                  <c:v>-0.36700000000000088</c:v>
                </c:pt>
                <c:pt idx="34">
                  <c:v>-0.36700000000000088</c:v>
                </c:pt>
                <c:pt idx="35">
                  <c:v>-0.36599999999999966</c:v>
                </c:pt>
                <c:pt idx="36">
                  <c:v>-0.36599999999999966</c:v>
                </c:pt>
                <c:pt idx="37">
                  <c:v>-0.36499999999999844</c:v>
                </c:pt>
                <c:pt idx="38">
                  <c:v>-0.36499999999999844</c:v>
                </c:pt>
                <c:pt idx="39">
                  <c:v>-0.36400000000000077</c:v>
                </c:pt>
                <c:pt idx="40">
                  <c:v>-0.36400000000000077</c:v>
                </c:pt>
                <c:pt idx="41">
                  <c:v>-0.36299999999999955</c:v>
                </c:pt>
                <c:pt idx="42">
                  <c:v>-0.36199999999999832</c:v>
                </c:pt>
                <c:pt idx="43">
                  <c:v>-0.36199999999999832</c:v>
                </c:pt>
                <c:pt idx="44">
                  <c:v>-0.36100000000000065</c:v>
                </c:pt>
                <c:pt idx="45">
                  <c:v>-0.35999999999999943</c:v>
                </c:pt>
                <c:pt idx="46">
                  <c:v>-0.35999999999999943</c:v>
                </c:pt>
                <c:pt idx="47">
                  <c:v>-0.35899999999999821</c:v>
                </c:pt>
                <c:pt idx="48">
                  <c:v>-0.35800000000000054</c:v>
                </c:pt>
              </c:numCache>
            </c:numRef>
          </c:val>
          <c:smooth val="0"/>
          <c:extLst>
            <c:ext xmlns:c16="http://schemas.microsoft.com/office/drawing/2014/chart" uri="{C3380CC4-5D6E-409C-BE32-E72D297353CC}">
              <c16:uniqueId val="{00000010-A755-4158-B87C-415377508DFC}"/>
            </c:ext>
          </c:extLst>
        </c:ser>
        <c:ser>
          <c:idx val="17"/>
          <c:order val="17"/>
          <c:tx>
            <c:strRef>
              <c:f>GG_Temp!$BD$2:$BD$3</c:f>
              <c:strCache>
                <c:ptCount val="2"/>
                <c:pt idx="0">
                  <c:v>Temperature</c:v>
                </c:pt>
                <c:pt idx="1">
                  <c:v>[°C]</c:v>
                </c:pt>
              </c:strCache>
            </c:strRef>
          </c:tx>
          <c:spPr>
            <a:ln w="28575" cap="rnd">
              <a:solidFill>
                <a:schemeClr val="accent1">
                  <a:tint val="96000"/>
                </a:schemeClr>
              </a:solidFill>
              <a:round/>
            </a:ln>
            <a:effectLst/>
          </c:spPr>
          <c:marker>
            <c:symbol val="none"/>
          </c:marker>
          <c:cat>
            <c:numRef>
              <c:f>GG_Temp!$A$4:$A$52</c:f>
              <c:numCache>
                <c:formatCode>General</c:formatCode>
                <c:ptCount val="49"/>
                <c:pt idx="0">
                  <c:v>20</c:v>
                </c:pt>
                <c:pt idx="1">
                  <c:v>30</c:v>
                </c:pt>
                <c:pt idx="2">
                  <c:v>40</c:v>
                </c:pt>
                <c:pt idx="3">
                  <c:v>50</c:v>
                </c:pt>
                <c:pt idx="4">
                  <c:v>60</c:v>
                </c:pt>
                <c:pt idx="5">
                  <c:v>70</c:v>
                </c:pt>
                <c:pt idx="6">
                  <c:v>80</c:v>
                </c:pt>
                <c:pt idx="7">
                  <c:v>90</c:v>
                </c:pt>
                <c:pt idx="8">
                  <c:v>100</c:v>
                </c:pt>
                <c:pt idx="9">
                  <c:v>110</c:v>
                </c:pt>
                <c:pt idx="10">
                  <c:v>120</c:v>
                </c:pt>
                <c:pt idx="11">
                  <c:v>130</c:v>
                </c:pt>
                <c:pt idx="12">
                  <c:v>140</c:v>
                </c:pt>
                <c:pt idx="13">
                  <c:v>150</c:v>
                </c:pt>
                <c:pt idx="14">
                  <c:v>160</c:v>
                </c:pt>
                <c:pt idx="15">
                  <c:v>170</c:v>
                </c:pt>
                <c:pt idx="16">
                  <c:v>180</c:v>
                </c:pt>
                <c:pt idx="17">
                  <c:v>190</c:v>
                </c:pt>
                <c:pt idx="18">
                  <c:v>200</c:v>
                </c:pt>
                <c:pt idx="19">
                  <c:v>210</c:v>
                </c:pt>
                <c:pt idx="20">
                  <c:v>220</c:v>
                </c:pt>
                <c:pt idx="21">
                  <c:v>230</c:v>
                </c:pt>
                <c:pt idx="22">
                  <c:v>240</c:v>
                </c:pt>
                <c:pt idx="23">
                  <c:v>250</c:v>
                </c:pt>
                <c:pt idx="24">
                  <c:v>260</c:v>
                </c:pt>
                <c:pt idx="25">
                  <c:v>270</c:v>
                </c:pt>
                <c:pt idx="26">
                  <c:v>280</c:v>
                </c:pt>
                <c:pt idx="27">
                  <c:v>290</c:v>
                </c:pt>
                <c:pt idx="28">
                  <c:v>300</c:v>
                </c:pt>
                <c:pt idx="29">
                  <c:v>310</c:v>
                </c:pt>
                <c:pt idx="30">
                  <c:v>320</c:v>
                </c:pt>
                <c:pt idx="31">
                  <c:v>330</c:v>
                </c:pt>
                <c:pt idx="32">
                  <c:v>340</c:v>
                </c:pt>
                <c:pt idx="33">
                  <c:v>350</c:v>
                </c:pt>
                <c:pt idx="34">
                  <c:v>360</c:v>
                </c:pt>
                <c:pt idx="35">
                  <c:v>370</c:v>
                </c:pt>
                <c:pt idx="36">
                  <c:v>380</c:v>
                </c:pt>
                <c:pt idx="37">
                  <c:v>390</c:v>
                </c:pt>
                <c:pt idx="38">
                  <c:v>400</c:v>
                </c:pt>
                <c:pt idx="39">
                  <c:v>410</c:v>
                </c:pt>
                <c:pt idx="40">
                  <c:v>420</c:v>
                </c:pt>
                <c:pt idx="41">
                  <c:v>430</c:v>
                </c:pt>
                <c:pt idx="42">
                  <c:v>440</c:v>
                </c:pt>
                <c:pt idx="43">
                  <c:v>450</c:v>
                </c:pt>
                <c:pt idx="44">
                  <c:v>460</c:v>
                </c:pt>
                <c:pt idx="45">
                  <c:v>470</c:v>
                </c:pt>
                <c:pt idx="46">
                  <c:v>480</c:v>
                </c:pt>
                <c:pt idx="47">
                  <c:v>490</c:v>
                </c:pt>
                <c:pt idx="48">
                  <c:v>500</c:v>
                </c:pt>
              </c:numCache>
            </c:numRef>
          </c:cat>
          <c:val>
            <c:numRef>
              <c:f>GG_Temp!$BD$4:$BD$52</c:f>
              <c:numCache>
                <c:formatCode>General</c:formatCode>
                <c:ptCount val="49"/>
                <c:pt idx="0">
                  <c:v>0</c:v>
                </c:pt>
                <c:pt idx="1">
                  <c:v>-8.8000000000000966E-2</c:v>
                </c:pt>
                <c:pt idx="2">
                  <c:v>-0.15400000000000347</c:v>
                </c:pt>
                <c:pt idx="3">
                  <c:v>-0.20800000000000196</c:v>
                </c:pt>
                <c:pt idx="4">
                  <c:v>-0.25300000000000011</c:v>
                </c:pt>
                <c:pt idx="5">
                  <c:v>-0.28800000000000026</c:v>
                </c:pt>
                <c:pt idx="6">
                  <c:v>-0.31500000000000128</c:v>
                </c:pt>
                <c:pt idx="7">
                  <c:v>-0.33900000000000219</c:v>
                </c:pt>
                <c:pt idx="8">
                  <c:v>-0.35700000000000287</c:v>
                </c:pt>
                <c:pt idx="9">
                  <c:v>-0.37200000000000344</c:v>
                </c:pt>
                <c:pt idx="10">
                  <c:v>-0.38400000000000034</c:v>
                </c:pt>
                <c:pt idx="11">
                  <c:v>-0.3940000000000019</c:v>
                </c:pt>
                <c:pt idx="12">
                  <c:v>-0.40200000000000102</c:v>
                </c:pt>
                <c:pt idx="13">
                  <c:v>-0.40800000000000125</c:v>
                </c:pt>
                <c:pt idx="14">
                  <c:v>-0.41300000000000026</c:v>
                </c:pt>
                <c:pt idx="15">
                  <c:v>-0.41600000000000037</c:v>
                </c:pt>
                <c:pt idx="16">
                  <c:v>-0.42000000000000171</c:v>
                </c:pt>
                <c:pt idx="17">
                  <c:v>-0.42100000000000293</c:v>
                </c:pt>
                <c:pt idx="18">
                  <c:v>-0.42300000000000182</c:v>
                </c:pt>
                <c:pt idx="19">
                  <c:v>-0.42500000000000071</c:v>
                </c:pt>
                <c:pt idx="20">
                  <c:v>-0.42600000000000193</c:v>
                </c:pt>
                <c:pt idx="21">
                  <c:v>-0.42700000000000315</c:v>
                </c:pt>
                <c:pt idx="22">
                  <c:v>-0.42800000000000082</c:v>
                </c:pt>
                <c:pt idx="23">
                  <c:v>-0.42800000000000082</c:v>
                </c:pt>
                <c:pt idx="24">
                  <c:v>-0.42900000000000205</c:v>
                </c:pt>
                <c:pt idx="25">
                  <c:v>-0.42900000000000205</c:v>
                </c:pt>
                <c:pt idx="26">
                  <c:v>-0.42900000000000205</c:v>
                </c:pt>
                <c:pt idx="27">
                  <c:v>-0.42900000000000205</c:v>
                </c:pt>
                <c:pt idx="28">
                  <c:v>-0.42800000000000082</c:v>
                </c:pt>
                <c:pt idx="29">
                  <c:v>-0.42800000000000082</c:v>
                </c:pt>
                <c:pt idx="30">
                  <c:v>-0.42800000000000082</c:v>
                </c:pt>
                <c:pt idx="31">
                  <c:v>-0.42700000000000315</c:v>
                </c:pt>
                <c:pt idx="32">
                  <c:v>-0.42700000000000315</c:v>
                </c:pt>
                <c:pt idx="33">
                  <c:v>-0.42700000000000315</c:v>
                </c:pt>
                <c:pt idx="34">
                  <c:v>-0.42600000000000193</c:v>
                </c:pt>
                <c:pt idx="35">
                  <c:v>-0.42500000000000071</c:v>
                </c:pt>
                <c:pt idx="36">
                  <c:v>-0.42500000000000071</c:v>
                </c:pt>
                <c:pt idx="37">
                  <c:v>-0.42500000000000071</c:v>
                </c:pt>
                <c:pt idx="38">
                  <c:v>-0.42400000000000304</c:v>
                </c:pt>
                <c:pt idx="39">
                  <c:v>-0.42400000000000304</c:v>
                </c:pt>
                <c:pt idx="40">
                  <c:v>-0.42300000000000182</c:v>
                </c:pt>
                <c:pt idx="41">
                  <c:v>-0.4220000000000006</c:v>
                </c:pt>
                <c:pt idx="42">
                  <c:v>-0.42100000000000293</c:v>
                </c:pt>
                <c:pt idx="43">
                  <c:v>-0.42100000000000293</c:v>
                </c:pt>
                <c:pt idx="44">
                  <c:v>-0.42000000000000171</c:v>
                </c:pt>
                <c:pt idx="45">
                  <c:v>-0.41900000000000048</c:v>
                </c:pt>
                <c:pt idx="46">
                  <c:v>-0.41800000000000281</c:v>
                </c:pt>
                <c:pt idx="47">
                  <c:v>-0.41800000000000281</c:v>
                </c:pt>
                <c:pt idx="48">
                  <c:v>-0.41600000000000037</c:v>
                </c:pt>
              </c:numCache>
            </c:numRef>
          </c:val>
          <c:smooth val="0"/>
          <c:extLst>
            <c:ext xmlns:c16="http://schemas.microsoft.com/office/drawing/2014/chart" uri="{C3380CC4-5D6E-409C-BE32-E72D297353CC}">
              <c16:uniqueId val="{00000011-A755-4158-B87C-415377508DFC}"/>
            </c:ext>
          </c:extLst>
        </c:ser>
        <c:ser>
          <c:idx val="18"/>
          <c:order val="18"/>
          <c:tx>
            <c:strRef>
              <c:f>GG_Temp!$BE$2:$BE$3</c:f>
              <c:strCache>
                <c:ptCount val="2"/>
                <c:pt idx="0">
                  <c:v>Temperature</c:v>
                </c:pt>
                <c:pt idx="1">
                  <c:v>[°C]</c:v>
                </c:pt>
              </c:strCache>
            </c:strRef>
          </c:tx>
          <c:spPr>
            <a:ln w="28575" cap="rnd">
              <a:solidFill>
                <a:schemeClr val="accent1">
                  <a:tint val="92000"/>
                </a:schemeClr>
              </a:solidFill>
              <a:round/>
            </a:ln>
            <a:effectLst/>
          </c:spPr>
          <c:marker>
            <c:symbol val="none"/>
          </c:marker>
          <c:cat>
            <c:numRef>
              <c:f>GG_Temp!$A$4:$A$52</c:f>
              <c:numCache>
                <c:formatCode>General</c:formatCode>
                <c:ptCount val="49"/>
                <c:pt idx="0">
                  <c:v>20</c:v>
                </c:pt>
                <c:pt idx="1">
                  <c:v>30</c:v>
                </c:pt>
                <c:pt idx="2">
                  <c:v>40</c:v>
                </c:pt>
                <c:pt idx="3">
                  <c:v>50</c:v>
                </c:pt>
                <c:pt idx="4">
                  <c:v>60</c:v>
                </c:pt>
                <c:pt idx="5">
                  <c:v>70</c:v>
                </c:pt>
                <c:pt idx="6">
                  <c:v>80</c:v>
                </c:pt>
                <c:pt idx="7">
                  <c:v>90</c:v>
                </c:pt>
                <c:pt idx="8">
                  <c:v>100</c:v>
                </c:pt>
                <c:pt idx="9">
                  <c:v>110</c:v>
                </c:pt>
                <c:pt idx="10">
                  <c:v>120</c:v>
                </c:pt>
                <c:pt idx="11">
                  <c:v>130</c:v>
                </c:pt>
                <c:pt idx="12">
                  <c:v>140</c:v>
                </c:pt>
                <c:pt idx="13">
                  <c:v>150</c:v>
                </c:pt>
                <c:pt idx="14">
                  <c:v>160</c:v>
                </c:pt>
                <c:pt idx="15">
                  <c:v>170</c:v>
                </c:pt>
                <c:pt idx="16">
                  <c:v>180</c:v>
                </c:pt>
                <c:pt idx="17">
                  <c:v>190</c:v>
                </c:pt>
                <c:pt idx="18">
                  <c:v>200</c:v>
                </c:pt>
                <c:pt idx="19">
                  <c:v>210</c:v>
                </c:pt>
                <c:pt idx="20">
                  <c:v>220</c:v>
                </c:pt>
                <c:pt idx="21">
                  <c:v>230</c:v>
                </c:pt>
                <c:pt idx="22">
                  <c:v>240</c:v>
                </c:pt>
                <c:pt idx="23">
                  <c:v>250</c:v>
                </c:pt>
                <c:pt idx="24">
                  <c:v>260</c:v>
                </c:pt>
                <c:pt idx="25">
                  <c:v>270</c:v>
                </c:pt>
                <c:pt idx="26">
                  <c:v>280</c:v>
                </c:pt>
                <c:pt idx="27">
                  <c:v>290</c:v>
                </c:pt>
                <c:pt idx="28">
                  <c:v>300</c:v>
                </c:pt>
                <c:pt idx="29">
                  <c:v>310</c:v>
                </c:pt>
                <c:pt idx="30">
                  <c:v>320</c:v>
                </c:pt>
                <c:pt idx="31">
                  <c:v>330</c:v>
                </c:pt>
                <c:pt idx="32">
                  <c:v>340</c:v>
                </c:pt>
                <c:pt idx="33">
                  <c:v>350</c:v>
                </c:pt>
                <c:pt idx="34">
                  <c:v>360</c:v>
                </c:pt>
                <c:pt idx="35">
                  <c:v>370</c:v>
                </c:pt>
                <c:pt idx="36">
                  <c:v>380</c:v>
                </c:pt>
                <c:pt idx="37">
                  <c:v>390</c:v>
                </c:pt>
                <c:pt idx="38">
                  <c:v>400</c:v>
                </c:pt>
                <c:pt idx="39">
                  <c:v>410</c:v>
                </c:pt>
                <c:pt idx="40">
                  <c:v>420</c:v>
                </c:pt>
                <c:pt idx="41">
                  <c:v>430</c:v>
                </c:pt>
                <c:pt idx="42">
                  <c:v>440</c:v>
                </c:pt>
                <c:pt idx="43">
                  <c:v>450</c:v>
                </c:pt>
                <c:pt idx="44">
                  <c:v>460</c:v>
                </c:pt>
                <c:pt idx="45">
                  <c:v>470</c:v>
                </c:pt>
                <c:pt idx="46">
                  <c:v>480</c:v>
                </c:pt>
                <c:pt idx="47">
                  <c:v>490</c:v>
                </c:pt>
                <c:pt idx="48">
                  <c:v>500</c:v>
                </c:pt>
              </c:numCache>
            </c:numRef>
          </c:cat>
          <c:val>
            <c:numRef>
              <c:f>GG_Temp!$BE$4:$BE$52</c:f>
              <c:numCache>
                <c:formatCode>General</c:formatCode>
                <c:ptCount val="49"/>
                <c:pt idx="0">
                  <c:v>0</c:v>
                </c:pt>
                <c:pt idx="1">
                  <c:v>-2.4999999999998579E-2</c:v>
                </c:pt>
                <c:pt idx="2">
                  <c:v>-4.2999999999999261E-2</c:v>
                </c:pt>
                <c:pt idx="3">
                  <c:v>-5.7999999999999829E-2</c:v>
                </c:pt>
                <c:pt idx="4">
                  <c:v>-7.0000000000000284E-2</c:v>
                </c:pt>
                <c:pt idx="5">
                  <c:v>-7.9999999999998295E-2</c:v>
                </c:pt>
                <c:pt idx="6">
                  <c:v>-8.6999999999999744E-2</c:v>
                </c:pt>
                <c:pt idx="7">
                  <c:v>-9.2999999999999972E-2</c:v>
                </c:pt>
                <c:pt idx="8">
                  <c:v>-9.7999999999998977E-2</c:v>
                </c:pt>
                <c:pt idx="9">
                  <c:v>-0.10099999999999909</c:v>
                </c:pt>
                <c:pt idx="10">
                  <c:v>-0.10299999999999798</c:v>
                </c:pt>
                <c:pt idx="11">
                  <c:v>-0.1059999999999981</c:v>
                </c:pt>
                <c:pt idx="12">
                  <c:v>-0.10799999999999699</c:v>
                </c:pt>
                <c:pt idx="13">
                  <c:v>-0.10899999999999821</c:v>
                </c:pt>
                <c:pt idx="14">
                  <c:v>-0.10999999999999943</c:v>
                </c:pt>
                <c:pt idx="15">
                  <c:v>-0.1109999999999971</c:v>
                </c:pt>
                <c:pt idx="16">
                  <c:v>-0.11199999999999832</c:v>
                </c:pt>
                <c:pt idx="17">
                  <c:v>-0.11199999999999832</c:v>
                </c:pt>
                <c:pt idx="18">
                  <c:v>-0.11299999999999955</c:v>
                </c:pt>
                <c:pt idx="19">
                  <c:v>-0.11299999999999955</c:v>
                </c:pt>
                <c:pt idx="20">
                  <c:v>-0.11299999999999955</c:v>
                </c:pt>
                <c:pt idx="21">
                  <c:v>-0.11299999999999955</c:v>
                </c:pt>
                <c:pt idx="22">
                  <c:v>-0.11299999999999955</c:v>
                </c:pt>
                <c:pt idx="23">
                  <c:v>-0.11299999999999955</c:v>
                </c:pt>
                <c:pt idx="24">
                  <c:v>-0.11299999999999955</c:v>
                </c:pt>
                <c:pt idx="25">
                  <c:v>-0.11199999999999832</c:v>
                </c:pt>
                <c:pt idx="26">
                  <c:v>-0.11199999999999832</c:v>
                </c:pt>
                <c:pt idx="27">
                  <c:v>-0.11199999999999832</c:v>
                </c:pt>
                <c:pt idx="28">
                  <c:v>-0.11199999999999832</c:v>
                </c:pt>
                <c:pt idx="29">
                  <c:v>-0.1109999999999971</c:v>
                </c:pt>
                <c:pt idx="30">
                  <c:v>-0.1109999999999971</c:v>
                </c:pt>
                <c:pt idx="31">
                  <c:v>-0.1109999999999971</c:v>
                </c:pt>
                <c:pt idx="32">
                  <c:v>-0.10999999999999943</c:v>
                </c:pt>
                <c:pt idx="33">
                  <c:v>-0.10999999999999943</c:v>
                </c:pt>
                <c:pt idx="34">
                  <c:v>-0.10999999999999943</c:v>
                </c:pt>
                <c:pt idx="35">
                  <c:v>-0.10999999999999943</c:v>
                </c:pt>
                <c:pt idx="36">
                  <c:v>-0.10999999999999943</c:v>
                </c:pt>
                <c:pt idx="37">
                  <c:v>-0.10899999999999821</c:v>
                </c:pt>
                <c:pt idx="38">
                  <c:v>-0.10899999999999821</c:v>
                </c:pt>
                <c:pt idx="39">
                  <c:v>-0.10899999999999821</c:v>
                </c:pt>
                <c:pt idx="40">
                  <c:v>-0.10799999999999699</c:v>
                </c:pt>
                <c:pt idx="41">
                  <c:v>-0.10799999999999699</c:v>
                </c:pt>
                <c:pt idx="42">
                  <c:v>-0.10799999999999699</c:v>
                </c:pt>
                <c:pt idx="43">
                  <c:v>-0.10799999999999699</c:v>
                </c:pt>
                <c:pt idx="44">
                  <c:v>-0.10699999999999932</c:v>
                </c:pt>
                <c:pt idx="45">
                  <c:v>-0.10699999999999932</c:v>
                </c:pt>
                <c:pt idx="46">
                  <c:v>-0.1059999999999981</c:v>
                </c:pt>
                <c:pt idx="47">
                  <c:v>-0.1059999999999981</c:v>
                </c:pt>
                <c:pt idx="48">
                  <c:v>-0.10500000000000043</c:v>
                </c:pt>
              </c:numCache>
            </c:numRef>
          </c:val>
          <c:smooth val="0"/>
          <c:extLst>
            <c:ext xmlns:c16="http://schemas.microsoft.com/office/drawing/2014/chart" uri="{C3380CC4-5D6E-409C-BE32-E72D297353CC}">
              <c16:uniqueId val="{00000012-A755-4158-B87C-415377508DFC}"/>
            </c:ext>
          </c:extLst>
        </c:ser>
        <c:ser>
          <c:idx val="19"/>
          <c:order val="19"/>
          <c:tx>
            <c:strRef>
              <c:f>GG_Temp!$BF$2:$BF$3</c:f>
              <c:strCache>
                <c:ptCount val="2"/>
                <c:pt idx="0">
                  <c:v>Temperature</c:v>
                </c:pt>
                <c:pt idx="1">
                  <c:v>[°C]</c:v>
                </c:pt>
              </c:strCache>
            </c:strRef>
          </c:tx>
          <c:spPr>
            <a:ln w="28575" cap="rnd">
              <a:solidFill>
                <a:schemeClr val="accent1">
                  <a:tint val="88000"/>
                </a:schemeClr>
              </a:solidFill>
              <a:round/>
            </a:ln>
            <a:effectLst/>
          </c:spPr>
          <c:marker>
            <c:symbol val="none"/>
          </c:marker>
          <c:cat>
            <c:numRef>
              <c:f>GG_Temp!$A$4:$A$52</c:f>
              <c:numCache>
                <c:formatCode>General</c:formatCode>
                <c:ptCount val="49"/>
                <c:pt idx="0">
                  <c:v>20</c:v>
                </c:pt>
                <c:pt idx="1">
                  <c:v>30</c:v>
                </c:pt>
                <c:pt idx="2">
                  <c:v>40</c:v>
                </c:pt>
                <c:pt idx="3">
                  <c:v>50</c:v>
                </c:pt>
                <c:pt idx="4">
                  <c:v>60</c:v>
                </c:pt>
                <c:pt idx="5">
                  <c:v>70</c:v>
                </c:pt>
                <c:pt idx="6">
                  <c:v>80</c:v>
                </c:pt>
                <c:pt idx="7">
                  <c:v>90</c:v>
                </c:pt>
                <c:pt idx="8">
                  <c:v>100</c:v>
                </c:pt>
                <c:pt idx="9">
                  <c:v>110</c:v>
                </c:pt>
                <c:pt idx="10">
                  <c:v>120</c:v>
                </c:pt>
                <c:pt idx="11">
                  <c:v>130</c:v>
                </c:pt>
                <c:pt idx="12">
                  <c:v>140</c:v>
                </c:pt>
                <c:pt idx="13">
                  <c:v>150</c:v>
                </c:pt>
                <c:pt idx="14">
                  <c:v>160</c:v>
                </c:pt>
                <c:pt idx="15">
                  <c:v>170</c:v>
                </c:pt>
                <c:pt idx="16">
                  <c:v>180</c:v>
                </c:pt>
                <c:pt idx="17">
                  <c:v>190</c:v>
                </c:pt>
                <c:pt idx="18">
                  <c:v>200</c:v>
                </c:pt>
                <c:pt idx="19">
                  <c:v>210</c:v>
                </c:pt>
                <c:pt idx="20">
                  <c:v>220</c:v>
                </c:pt>
                <c:pt idx="21">
                  <c:v>230</c:v>
                </c:pt>
                <c:pt idx="22">
                  <c:v>240</c:v>
                </c:pt>
                <c:pt idx="23">
                  <c:v>250</c:v>
                </c:pt>
                <c:pt idx="24">
                  <c:v>260</c:v>
                </c:pt>
                <c:pt idx="25">
                  <c:v>270</c:v>
                </c:pt>
                <c:pt idx="26">
                  <c:v>280</c:v>
                </c:pt>
                <c:pt idx="27">
                  <c:v>290</c:v>
                </c:pt>
                <c:pt idx="28">
                  <c:v>300</c:v>
                </c:pt>
                <c:pt idx="29">
                  <c:v>310</c:v>
                </c:pt>
                <c:pt idx="30">
                  <c:v>320</c:v>
                </c:pt>
                <c:pt idx="31">
                  <c:v>330</c:v>
                </c:pt>
                <c:pt idx="32">
                  <c:v>340</c:v>
                </c:pt>
                <c:pt idx="33">
                  <c:v>350</c:v>
                </c:pt>
                <c:pt idx="34">
                  <c:v>360</c:v>
                </c:pt>
                <c:pt idx="35">
                  <c:v>370</c:v>
                </c:pt>
                <c:pt idx="36">
                  <c:v>380</c:v>
                </c:pt>
                <c:pt idx="37">
                  <c:v>390</c:v>
                </c:pt>
                <c:pt idx="38">
                  <c:v>400</c:v>
                </c:pt>
                <c:pt idx="39">
                  <c:v>410</c:v>
                </c:pt>
                <c:pt idx="40">
                  <c:v>420</c:v>
                </c:pt>
                <c:pt idx="41">
                  <c:v>430</c:v>
                </c:pt>
                <c:pt idx="42">
                  <c:v>440</c:v>
                </c:pt>
                <c:pt idx="43">
                  <c:v>450</c:v>
                </c:pt>
                <c:pt idx="44">
                  <c:v>460</c:v>
                </c:pt>
                <c:pt idx="45">
                  <c:v>470</c:v>
                </c:pt>
                <c:pt idx="46">
                  <c:v>480</c:v>
                </c:pt>
                <c:pt idx="47">
                  <c:v>490</c:v>
                </c:pt>
                <c:pt idx="48">
                  <c:v>500</c:v>
                </c:pt>
              </c:numCache>
            </c:numRef>
          </c:cat>
          <c:val>
            <c:numRef>
              <c:f>GG_Temp!$BF$4:$BF$52</c:f>
              <c:numCache>
                <c:formatCode>General</c:formatCode>
                <c:ptCount val="49"/>
                <c:pt idx="0">
                  <c:v>0</c:v>
                </c:pt>
                <c:pt idx="1">
                  <c:v>-3.9999999999999147E-2</c:v>
                </c:pt>
                <c:pt idx="2">
                  <c:v>-6.8999999999999062E-2</c:v>
                </c:pt>
                <c:pt idx="3">
                  <c:v>-9.1999999999998749E-2</c:v>
                </c:pt>
                <c:pt idx="4">
                  <c:v>-0.11100000000000065</c:v>
                </c:pt>
                <c:pt idx="5">
                  <c:v>-0.125</c:v>
                </c:pt>
                <c:pt idx="6">
                  <c:v>-0.13700000000000045</c:v>
                </c:pt>
                <c:pt idx="7">
                  <c:v>-0.14699999999999847</c:v>
                </c:pt>
                <c:pt idx="8">
                  <c:v>-0.15399999999999991</c:v>
                </c:pt>
                <c:pt idx="9">
                  <c:v>-0.16000000000000014</c:v>
                </c:pt>
                <c:pt idx="10">
                  <c:v>-0.16499999999999915</c:v>
                </c:pt>
                <c:pt idx="11">
                  <c:v>-0.16900000000000048</c:v>
                </c:pt>
                <c:pt idx="12">
                  <c:v>-0.1720000000000006</c:v>
                </c:pt>
                <c:pt idx="13">
                  <c:v>-0.17500000000000071</c:v>
                </c:pt>
                <c:pt idx="14">
                  <c:v>-0.1769999999999996</c:v>
                </c:pt>
                <c:pt idx="15">
                  <c:v>-0.17800000000000082</c:v>
                </c:pt>
                <c:pt idx="16">
                  <c:v>-0.17999999999999972</c:v>
                </c:pt>
                <c:pt idx="17">
                  <c:v>-0.18100000000000094</c:v>
                </c:pt>
                <c:pt idx="18">
                  <c:v>-0.18100000000000094</c:v>
                </c:pt>
                <c:pt idx="19">
                  <c:v>-0.18199999999999861</c:v>
                </c:pt>
                <c:pt idx="20">
                  <c:v>-0.18199999999999861</c:v>
                </c:pt>
                <c:pt idx="21">
                  <c:v>-0.18299999999999983</c:v>
                </c:pt>
                <c:pt idx="22">
                  <c:v>-0.18299999999999983</c:v>
                </c:pt>
                <c:pt idx="23">
                  <c:v>-0.18299999999999983</c:v>
                </c:pt>
                <c:pt idx="24">
                  <c:v>-0.18299999999999983</c:v>
                </c:pt>
                <c:pt idx="25">
                  <c:v>-0.18299999999999983</c:v>
                </c:pt>
                <c:pt idx="26">
                  <c:v>-0.18299999999999983</c:v>
                </c:pt>
                <c:pt idx="27">
                  <c:v>-0.18299999999999983</c:v>
                </c:pt>
                <c:pt idx="28">
                  <c:v>-0.18299999999999983</c:v>
                </c:pt>
                <c:pt idx="29">
                  <c:v>-0.18299999999999983</c:v>
                </c:pt>
                <c:pt idx="30">
                  <c:v>-0.18199999999999861</c:v>
                </c:pt>
                <c:pt idx="31">
                  <c:v>-0.18199999999999861</c:v>
                </c:pt>
                <c:pt idx="32">
                  <c:v>-0.18199999999999861</c:v>
                </c:pt>
                <c:pt idx="33">
                  <c:v>-0.18199999999999861</c:v>
                </c:pt>
                <c:pt idx="34">
                  <c:v>-0.18199999999999861</c:v>
                </c:pt>
                <c:pt idx="35">
                  <c:v>-0.18100000000000094</c:v>
                </c:pt>
                <c:pt idx="36">
                  <c:v>-0.18199999999999861</c:v>
                </c:pt>
                <c:pt idx="37">
                  <c:v>-0.18100000000000094</c:v>
                </c:pt>
                <c:pt idx="38">
                  <c:v>-0.18100000000000094</c:v>
                </c:pt>
                <c:pt idx="39">
                  <c:v>-0.17999999999999972</c:v>
                </c:pt>
                <c:pt idx="40">
                  <c:v>-0.17999999999999972</c:v>
                </c:pt>
                <c:pt idx="41">
                  <c:v>-0.17999999999999972</c:v>
                </c:pt>
                <c:pt idx="42">
                  <c:v>-0.17999999999999972</c:v>
                </c:pt>
                <c:pt idx="43">
                  <c:v>-0.17999999999999972</c:v>
                </c:pt>
                <c:pt idx="44">
                  <c:v>-0.17899999999999849</c:v>
                </c:pt>
                <c:pt idx="45">
                  <c:v>-0.17899999999999849</c:v>
                </c:pt>
                <c:pt idx="46">
                  <c:v>-0.17899999999999849</c:v>
                </c:pt>
                <c:pt idx="47">
                  <c:v>-0.17800000000000082</c:v>
                </c:pt>
                <c:pt idx="48">
                  <c:v>-0.17800000000000082</c:v>
                </c:pt>
              </c:numCache>
            </c:numRef>
          </c:val>
          <c:smooth val="0"/>
          <c:extLst>
            <c:ext xmlns:c16="http://schemas.microsoft.com/office/drawing/2014/chart" uri="{C3380CC4-5D6E-409C-BE32-E72D297353CC}">
              <c16:uniqueId val="{00000013-A755-4158-B87C-415377508DFC}"/>
            </c:ext>
          </c:extLst>
        </c:ser>
        <c:ser>
          <c:idx val="20"/>
          <c:order val="20"/>
          <c:tx>
            <c:strRef>
              <c:f>GG_Temp!$BG$2:$BG$3</c:f>
              <c:strCache>
                <c:ptCount val="2"/>
                <c:pt idx="0">
                  <c:v>Temperature</c:v>
                </c:pt>
                <c:pt idx="1">
                  <c:v>[°C]</c:v>
                </c:pt>
              </c:strCache>
            </c:strRef>
          </c:tx>
          <c:spPr>
            <a:ln w="28575" cap="rnd">
              <a:solidFill>
                <a:schemeClr val="accent1">
                  <a:tint val="84000"/>
                </a:schemeClr>
              </a:solidFill>
              <a:round/>
            </a:ln>
            <a:effectLst/>
          </c:spPr>
          <c:marker>
            <c:symbol val="none"/>
          </c:marker>
          <c:cat>
            <c:numRef>
              <c:f>GG_Temp!$A$4:$A$52</c:f>
              <c:numCache>
                <c:formatCode>General</c:formatCode>
                <c:ptCount val="49"/>
                <c:pt idx="0">
                  <c:v>20</c:v>
                </c:pt>
                <c:pt idx="1">
                  <c:v>30</c:v>
                </c:pt>
                <c:pt idx="2">
                  <c:v>40</c:v>
                </c:pt>
                <c:pt idx="3">
                  <c:v>50</c:v>
                </c:pt>
                <c:pt idx="4">
                  <c:v>60</c:v>
                </c:pt>
                <c:pt idx="5">
                  <c:v>70</c:v>
                </c:pt>
                <c:pt idx="6">
                  <c:v>80</c:v>
                </c:pt>
                <c:pt idx="7">
                  <c:v>90</c:v>
                </c:pt>
                <c:pt idx="8">
                  <c:v>100</c:v>
                </c:pt>
                <c:pt idx="9">
                  <c:v>110</c:v>
                </c:pt>
                <c:pt idx="10">
                  <c:v>120</c:v>
                </c:pt>
                <c:pt idx="11">
                  <c:v>130</c:v>
                </c:pt>
                <c:pt idx="12">
                  <c:v>140</c:v>
                </c:pt>
                <c:pt idx="13">
                  <c:v>150</c:v>
                </c:pt>
                <c:pt idx="14">
                  <c:v>160</c:v>
                </c:pt>
                <c:pt idx="15">
                  <c:v>170</c:v>
                </c:pt>
                <c:pt idx="16">
                  <c:v>180</c:v>
                </c:pt>
                <c:pt idx="17">
                  <c:v>190</c:v>
                </c:pt>
                <c:pt idx="18">
                  <c:v>200</c:v>
                </c:pt>
                <c:pt idx="19">
                  <c:v>210</c:v>
                </c:pt>
                <c:pt idx="20">
                  <c:v>220</c:v>
                </c:pt>
                <c:pt idx="21">
                  <c:v>230</c:v>
                </c:pt>
                <c:pt idx="22">
                  <c:v>240</c:v>
                </c:pt>
                <c:pt idx="23">
                  <c:v>250</c:v>
                </c:pt>
                <c:pt idx="24">
                  <c:v>260</c:v>
                </c:pt>
                <c:pt idx="25">
                  <c:v>270</c:v>
                </c:pt>
                <c:pt idx="26">
                  <c:v>280</c:v>
                </c:pt>
                <c:pt idx="27">
                  <c:v>290</c:v>
                </c:pt>
                <c:pt idx="28">
                  <c:v>300</c:v>
                </c:pt>
                <c:pt idx="29">
                  <c:v>310</c:v>
                </c:pt>
                <c:pt idx="30">
                  <c:v>320</c:v>
                </c:pt>
                <c:pt idx="31">
                  <c:v>330</c:v>
                </c:pt>
                <c:pt idx="32">
                  <c:v>340</c:v>
                </c:pt>
                <c:pt idx="33">
                  <c:v>350</c:v>
                </c:pt>
                <c:pt idx="34">
                  <c:v>360</c:v>
                </c:pt>
                <c:pt idx="35">
                  <c:v>370</c:v>
                </c:pt>
                <c:pt idx="36">
                  <c:v>380</c:v>
                </c:pt>
                <c:pt idx="37">
                  <c:v>390</c:v>
                </c:pt>
                <c:pt idx="38">
                  <c:v>400</c:v>
                </c:pt>
                <c:pt idx="39">
                  <c:v>410</c:v>
                </c:pt>
                <c:pt idx="40">
                  <c:v>420</c:v>
                </c:pt>
                <c:pt idx="41">
                  <c:v>430</c:v>
                </c:pt>
                <c:pt idx="42">
                  <c:v>440</c:v>
                </c:pt>
                <c:pt idx="43">
                  <c:v>450</c:v>
                </c:pt>
                <c:pt idx="44">
                  <c:v>460</c:v>
                </c:pt>
                <c:pt idx="45">
                  <c:v>470</c:v>
                </c:pt>
                <c:pt idx="46">
                  <c:v>480</c:v>
                </c:pt>
                <c:pt idx="47">
                  <c:v>490</c:v>
                </c:pt>
                <c:pt idx="48">
                  <c:v>500</c:v>
                </c:pt>
              </c:numCache>
            </c:numRef>
          </c:cat>
          <c:val>
            <c:numRef>
              <c:f>GG_Temp!$BG$4:$BG$52</c:f>
              <c:numCache>
                <c:formatCode>General</c:formatCode>
                <c:ptCount val="49"/>
                <c:pt idx="0">
                  <c:v>0</c:v>
                </c:pt>
                <c:pt idx="1">
                  <c:v>-4.5000000000001705E-2</c:v>
                </c:pt>
                <c:pt idx="2">
                  <c:v>-7.7999999999999403E-2</c:v>
                </c:pt>
                <c:pt idx="3">
                  <c:v>-0.10500000000000043</c:v>
                </c:pt>
                <c:pt idx="4">
                  <c:v>-0.12600000000000122</c:v>
                </c:pt>
                <c:pt idx="5">
                  <c:v>-0.14300000000000068</c:v>
                </c:pt>
                <c:pt idx="6">
                  <c:v>-0.15700000000000003</c:v>
                </c:pt>
                <c:pt idx="7">
                  <c:v>-0.16799999999999926</c:v>
                </c:pt>
                <c:pt idx="8">
                  <c:v>-0.1769999999999996</c:v>
                </c:pt>
                <c:pt idx="9">
                  <c:v>-0.18499999999999872</c:v>
                </c:pt>
                <c:pt idx="10">
                  <c:v>-0.19099999999999895</c:v>
                </c:pt>
                <c:pt idx="11">
                  <c:v>-0.19600000000000151</c:v>
                </c:pt>
                <c:pt idx="12">
                  <c:v>-0.19900000000000162</c:v>
                </c:pt>
                <c:pt idx="13">
                  <c:v>-0.20200000000000173</c:v>
                </c:pt>
                <c:pt idx="14">
                  <c:v>-0.20500000000000185</c:v>
                </c:pt>
                <c:pt idx="15">
                  <c:v>-0.20700000000000074</c:v>
                </c:pt>
                <c:pt idx="16">
                  <c:v>-0.20800000000000196</c:v>
                </c:pt>
                <c:pt idx="17">
                  <c:v>-0.20899999999999963</c:v>
                </c:pt>
                <c:pt idx="18">
                  <c:v>-0.21000000000000085</c:v>
                </c:pt>
                <c:pt idx="19">
                  <c:v>-0.21099999999999852</c:v>
                </c:pt>
                <c:pt idx="20">
                  <c:v>-0.21099999999999852</c:v>
                </c:pt>
                <c:pt idx="21">
                  <c:v>-0.21199999999999974</c:v>
                </c:pt>
                <c:pt idx="22">
                  <c:v>-0.21199999999999974</c:v>
                </c:pt>
                <c:pt idx="23">
                  <c:v>-0.21199999999999974</c:v>
                </c:pt>
                <c:pt idx="24">
                  <c:v>-0.21300000000000097</c:v>
                </c:pt>
                <c:pt idx="25">
                  <c:v>-0.21300000000000097</c:v>
                </c:pt>
                <c:pt idx="26">
                  <c:v>-0.21300000000000097</c:v>
                </c:pt>
                <c:pt idx="27">
                  <c:v>-0.21199999999999974</c:v>
                </c:pt>
                <c:pt idx="28">
                  <c:v>-0.21199999999999974</c:v>
                </c:pt>
                <c:pt idx="29">
                  <c:v>-0.21199999999999974</c:v>
                </c:pt>
                <c:pt idx="30">
                  <c:v>-0.21199999999999974</c:v>
                </c:pt>
                <c:pt idx="31">
                  <c:v>-0.21199999999999974</c:v>
                </c:pt>
                <c:pt idx="32">
                  <c:v>-0.21199999999999974</c:v>
                </c:pt>
                <c:pt idx="33">
                  <c:v>-0.21199999999999974</c:v>
                </c:pt>
                <c:pt idx="34">
                  <c:v>-0.21099999999999852</c:v>
                </c:pt>
                <c:pt idx="35">
                  <c:v>-0.21099999999999852</c:v>
                </c:pt>
                <c:pt idx="36">
                  <c:v>-0.21099999999999852</c:v>
                </c:pt>
                <c:pt idx="37">
                  <c:v>-0.21099999999999852</c:v>
                </c:pt>
                <c:pt idx="38">
                  <c:v>-0.21000000000000085</c:v>
                </c:pt>
                <c:pt idx="39">
                  <c:v>-0.21000000000000085</c:v>
                </c:pt>
                <c:pt idx="40">
                  <c:v>-0.21000000000000085</c:v>
                </c:pt>
                <c:pt idx="41">
                  <c:v>-0.20899999999999963</c:v>
                </c:pt>
                <c:pt idx="42">
                  <c:v>-0.20899999999999963</c:v>
                </c:pt>
                <c:pt idx="43">
                  <c:v>-0.20800000000000196</c:v>
                </c:pt>
                <c:pt idx="44">
                  <c:v>-0.20800000000000196</c:v>
                </c:pt>
                <c:pt idx="45">
                  <c:v>-0.20800000000000196</c:v>
                </c:pt>
                <c:pt idx="46">
                  <c:v>-0.20800000000000196</c:v>
                </c:pt>
                <c:pt idx="47">
                  <c:v>-0.20700000000000074</c:v>
                </c:pt>
                <c:pt idx="48">
                  <c:v>-0.20599999999999952</c:v>
                </c:pt>
              </c:numCache>
            </c:numRef>
          </c:val>
          <c:smooth val="0"/>
          <c:extLst>
            <c:ext xmlns:c16="http://schemas.microsoft.com/office/drawing/2014/chart" uri="{C3380CC4-5D6E-409C-BE32-E72D297353CC}">
              <c16:uniqueId val="{00000014-A755-4158-B87C-415377508DFC}"/>
            </c:ext>
          </c:extLst>
        </c:ser>
        <c:ser>
          <c:idx val="21"/>
          <c:order val="21"/>
          <c:tx>
            <c:strRef>
              <c:f>GG_Temp!$BH$2:$BH$3</c:f>
              <c:strCache>
                <c:ptCount val="2"/>
                <c:pt idx="0">
                  <c:v>Temperature</c:v>
                </c:pt>
                <c:pt idx="1">
                  <c:v>[°C]</c:v>
                </c:pt>
              </c:strCache>
            </c:strRef>
          </c:tx>
          <c:spPr>
            <a:ln w="28575" cap="rnd">
              <a:solidFill>
                <a:schemeClr val="accent1">
                  <a:tint val="80000"/>
                </a:schemeClr>
              </a:solidFill>
              <a:round/>
            </a:ln>
            <a:effectLst/>
          </c:spPr>
          <c:marker>
            <c:symbol val="none"/>
          </c:marker>
          <c:cat>
            <c:numRef>
              <c:f>GG_Temp!$A$4:$A$52</c:f>
              <c:numCache>
                <c:formatCode>General</c:formatCode>
                <c:ptCount val="49"/>
                <c:pt idx="0">
                  <c:v>20</c:v>
                </c:pt>
                <c:pt idx="1">
                  <c:v>30</c:v>
                </c:pt>
                <c:pt idx="2">
                  <c:v>40</c:v>
                </c:pt>
                <c:pt idx="3">
                  <c:v>50</c:v>
                </c:pt>
                <c:pt idx="4">
                  <c:v>60</c:v>
                </c:pt>
                <c:pt idx="5">
                  <c:v>70</c:v>
                </c:pt>
                <c:pt idx="6">
                  <c:v>80</c:v>
                </c:pt>
                <c:pt idx="7">
                  <c:v>90</c:v>
                </c:pt>
                <c:pt idx="8">
                  <c:v>100</c:v>
                </c:pt>
                <c:pt idx="9">
                  <c:v>110</c:v>
                </c:pt>
                <c:pt idx="10">
                  <c:v>120</c:v>
                </c:pt>
                <c:pt idx="11">
                  <c:v>130</c:v>
                </c:pt>
                <c:pt idx="12">
                  <c:v>140</c:v>
                </c:pt>
                <c:pt idx="13">
                  <c:v>150</c:v>
                </c:pt>
                <c:pt idx="14">
                  <c:v>160</c:v>
                </c:pt>
                <c:pt idx="15">
                  <c:v>170</c:v>
                </c:pt>
                <c:pt idx="16">
                  <c:v>180</c:v>
                </c:pt>
                <c:pt idx="17">
                  <c:v>190</c:v>
                </c:pt>
                <c:pt idx="18">
                  <c:v>200</c:v>
                </c:pt>
                <c:pt idx="19">
                  <c:v>210</c:v>
                </c:pt>
                <c:pt idx="20">
                  <c:v>220</c:v>
                </c:pt>
                <c:pt idx="21">
                  <c:v>230</c:v>
                </c:pt>
                <c:pt idx="22">
                  <c:v>240</c:v>
                </c:pt>
                <c:pt idx="23">
                  <c:v>250</c:v>
                </c:pt>
                <c:pt idx="24">
                  <c:v>260</c:v>
                </c:pt>
                <c:pt idx="25">
                  <c:v>270</c:v>
                </c:pt>
                <c:pt idx="26">
                  <c:v>280</c:v>
                </c:pt>
                <c:pt idx="27">
                  <c:v>290</c:v>
                </c:pt>
                <c:pt idx="28">
                  <c:v>300</c:v>
                </c:pt>
                <c:pt idx="29">
                  <c:v>310</c:v>
                </c:pt>
                <c:pt idx="30">
                  <c:v>320</c:v>
                </c:pt>
                <c:pt idx="31">
                  <c:v>330</c:v>
                </c:pt>
                <c:pt idx="32">
                  <c:v>340</c:v>
                </c:pt>
                <c:pt idx="33">
                  <c:v>350</c:v>
                </c:pt>
                <c:pt idx="34">
                  <c:v>360</c:v>
                </c:pt>
                <c:pt idx="35">
                  <c:v>370</c:v>
                </c:pt>
                <c:pt idx="36">
                  <c:v>380</c:v>
                </c:pt>
                <c:pt idx="37">
                  <c:v>390</c:v>
                </c:pt>
                <c:pt idx="38">
                  <c:v>400</c:v>
                </c:pt>
                <c:pt idx="39">
                  <c:v>410</c:v>
                </c:pt>
                <c:pt idx="40">
                  <c:v>420</c:v>
                </c:pt>
                <c:pt idx="41">
                  <c:v>430</c:v>
                </c:pt>
                <c:pt idx="42">
                  <c:v>440</c:v>
                </c:pt>
                <c:pt idx="43">
                  <c:v>450</c:v>
                </c:pt>
                <c:pt idx="44">
                  <c:v>460</c:v>
                </c:pt>
                <c:pt idx="45">
                  <c:v>470</c:v>
                </c:pt>
                <c:pt idx="46">
                  <c:v>480</c:v>
                </c:pt>
                <c:pt idx="47">
                  <c:v>490</c:v>
                </c:pt>
                <c:pt idx="48">
                  <c:v>500</c:v>
                </c:pt>
              </c:numCache>
            </c:numRef>
          </c:cat>
          <c:val>
            <c:numRef>
              <c:f>GG_Temp!$BH$4:$BH$52</c:f>
              <c:numCache>
                <c:formatCode>General</c:formatCode>
                <c:ptCount val="49"/>
                <c:pt idx="0">
                  <c:v>0</c:v>
                </c:pt>
                <c:pt idx="1">
                  <c:v>-2.4000000000000909E-2</c:v>
                </c:pt>
                <c:pt idx="2">
                  <c:v>-4.00000000000027E-2</c:v>
                </c:pt>
                <c:pt idx="3">
                  <c:v>-5.3000000000000824E-2</c:v>
                </c:pt>
                <c:pt idx="4">
                  <c:v>-6.3000000000002387E-2</c:v>
                </c:pt>
                <c:pt idx="5">
                  <c:v>-7.2000000000002728E-2</c:v>
                </c:pt>
                <c:pt idx="6">
                  <c:v>-7.9000000000000625E-2</c:v>
                </c:pt>
                <c:pt idx="7">
                  <c:v>-8.5000000000000853E-2</c:v>
                </c:pt>
                <c:pt idx="8">
                  <c:v>-8.9000000000002188E-2</c:v>
                </c:pt>
                <c:pt idx="9">
                  <c:v>-9.2999999999999972E-2</c:v>
                </c:pt>
                <c:pt idx="10">
                  <c:v>-9.5000000000002416E-2</c:v>
                </c:pt>
                <c:pt idx="11">
                  <c:v>-9.800000000000253E-2</c:v>
                </c:pt>
                <c:pt idx="12">
                  <c:v>-9.9000000000000199E-2</c:v>
                </c:pt>
                <c:pt idx="13">
                  <c:v>-0.10000000000000142</c:v>
                </c:pt>
                <c:pt idx="14">
                  <c:v>-0.10100000000000264</c:v>
                </c:pt>
                <c:pt idx="15">
                  <c:v>-0.10200000000000031</c:v>
                </c:pt>
                <c:pt idx="16">
                  <c:v>-0.10200000000000031</c:v>
                </c:pt>
                <c:pt idx="17">
                  <c:v>-0.10200000000000031</c:v>
                </c:pt>
                <c:pt idx="18">
                  <c:v>-0.10300000000000153</c:v>
                </c:pt>
                <c:pt idx="19">
                  <c:v>-0.10300000000000153</c:v>
                </c:pt>
                <c:pt idx="20">
                  <c:v>-0.10300000000000153</c:v>
                </c:pt>
                <c:pt idx="21">
                  <c:v>-0.10300000000000153</c:v>
                </c:pt>
                <c:pt idx="22">
                  <c:v>-0.10300000000000153</c:v>
                </c:pt>
                <c:pt idx="23">
                  <c:v>-0.10300000000000153</c:v>
                </c:pt>
                <c:pt idx="24">
                  <c:v>-0.10300000000000153</c:v>
                </c:pt>
                <c:pt idx="25">
                  <c:v>-0.10300000000000153</c:v>
                </c:pt>
                <c:pt idx="26">
                  <c:v>-0.10300000000000153</c:v>
                </c:pt>
                <c:pt idx="27">
                  <c:v>-0.10200000000000031</c:v>
                </c:pt>
                <c:pt idx="28">
                  <c:v>-0.10200000000000031</c:v>
                </c:pt>
                <c:pt idx="29">
                  <c:v>-0.10200000000000031</c:v>
                </c:pt>
                <c:pt idx="30">
                  <c:v>-0.10200000000000031</c:v>
                </c:pt>
                <c:pt idx="31">
                  <c:v>-0.10100000000000264</c:v>
                </c:pt>
                <c:pt idx="32">
                  <c:v>-0.10100000000000264</c:v>
                </c:pt>
                <c:pt idx="33">
                  <c:v>-0.10100000000000264</c:v>
                </c:pt>
                <c:pt idx="34">
                  <c:v>-0.10100000000000264</c:v>
                </c:pt>
                <c:pt idx="35">
                  <c:v>-0.10000000000000142</c:v>
                </c:pt>
                <c:pt idx="36">
                  <c:v>-0.10000000000000142</c:v>
                </c:pt>
                <c:pt idx="37">
                  <c:v>-0.10000000000000142</c:v>
                </c:pt>
                <c:pt idx="38">
                  <c:v>-9.9000000000000199E-2</c:v>
                </c:pt>
                <c:pt idx="39">
                  <c:v>-9.9000000000000199E-2</c:v>
                </c:pt>
                <c:pt idx="40">
                  <c:v>-9.800000000000253E-2</c:v>
                </c:pt>
                <c:pt idx="41">
                  <c:v>-9.800000000000253E-2</c:v>
                </c:pt>
                <c:pt idx="42">
                  <c:v>-9.800000000000253E-2</c:v>
                </c:pt>
                <c:pt idx="43">
                  <c:v>-9.800000000000253E-2</c:v>
                </c:pt>
                <c:pt idx="44">
                  <c:v>-9.7000000000001307E-2</c:v>
                </c:pt>
                <c:pt idx="45">
                  <c:v>-9.7000000000001307E-2</c:v>
                </c:pt>
                <c:pt idx="46">
                  <c:v>-9.6000000000000085E-2</c:v>
                </c:pt>
                <c:pt idx="47">
                  <c:v>-9.6000000000000085E-2</c:v>
                </c:pt>
                <c:pt idx="48">
                  <c:v>-9.6000000000000085E-2</c:v>
                </c:pt>
              </c:numCache>
            </c:numRef>
          </c:val>
          <c:smooth val="0"/>
          <c:extLst>
            <c:ext xmlns:c16="http://schemas.microsoft.com/office/drawing/2014/chart" uri="{C3380CC4-5D6E-409C-BE32-E72D297353CC}">
              <c16:uniqueId val="{00000015-A755-4158-B87C-415377508DFC}"/>
            </c:ext>
          </c:extLst>
        </c:ser>
        <c:ser>
          <c:idx val="22"/>
          <c:order val="22"/>
          <c:tx>
            <c:strRef>
              <c:f>GG_Temp!$BI$2:$BI$3</c:f>
              <c:strCache>
                <c:ptCount val="2"/>
                <c:pt idx="0">
                  <c:v>Temperature</c:v>
                </c:pt>
                <c:pt idx="1">
                  <c:v>[°C]</c:v>
                </c:pt>
              </c:strCache>
            </c:strRef>
          </c:tx>
          <c:spPr>
            <a:ln w="28575" cap="rnd">
              <a:solidFill>
                <a:schemeClr val="accent1">
                  <a:tint val="76000"/>
                </a:schemeClr>
              </a:solidFill>
              <a:round/>
            </a:ln>
            <a:effectLst/>
          </c:spPr>
          <c:marker>
            <c:symbol val="none"/>
          </c:marker>
          <c:cat>
            <c:numRef>
              <c:f>GG_Temp!$A$4:$A$52</c:f>
              <c:numCache>
                <c:formatCode>General</c:formatCode>
                <c:ptCount val="49"/>
                <c:pt idx="0">
                  <c:v>20</c:v>
                </c:pt>
                <c:pt idx="1">
                  <c:v>30</c:v>
                </c:pt>
                <c:pt idx="2">
                  <c:v>40</c:v>
                </c:pt>
                <c:pt idx="3">
                  <c:v>50</c:v>
                </c:pt>
                <c:pt idx="4">
                  <c:v>60</c:v>
                </c:pt>
                <c:pt idx="5">
                  <c:v>70</c:v>
                </c:pt>
                <c:pt idx="6">
                  <c:v>80</c:v>
                </c:pt>
                <c:pt idx="7">
                  <c:v>90</c:v>
                </c:pt>
                <c:pt idx="8">
                  <c:v>100</c:v>
                </c:pt>
                <c:pt idx="9">
                  <c:v>110</c:v>
                </c:pt>
                <c:pt idx="10">
                  <c:v>120</c:v>
                </c:pt>
                <c:pt idx="11">
                  <c:v>130</c:v>
                </c:pt>
                <c:pt idx="12">
                  <c:v>140</c:v>
                </c:pt>
                <c:pt idx="13">
                  <c:v>150</c:v>
                </c:pt>
                <c:pt idx="14">
                  <c:v>160</c:v>
                </c:pt>
                <c:pt idx="15">
                  <c:v>170</c:v>
                </c:pt>
                <c:pt idx="16">
                  <c:v>180</c:v>
                </c:pt>
                <c:pt idx="17">
                  <c:v>190</c:v>
                </c:pt>
                <c:pt idx="18">
                  <c:v>200</c:v>
                </c:pt>
                <c:pt idx="19">
                  <c:v>210</c:v>
                </c:pt>
                <c:pt idx="20">
                  <c:v>220</c:v>
                </c:pt>
                <c:pt idx="21">
                  <c:v>230</c:v>
                </c:pt>
                <c:pt idx="22">
                  <c:v>240</c:v>
                </c:pt>
                <c:pt idx="23">
                  <c:v>250</c:v>
                </c:pt>
                <c:pt idx="24">
                  <c:v>260</c:v>
                </c:pt>
                <c:pt idx="25">
                  <c:v>270</c:v>
                </c:pt>
                <c:pt idx="26">
                  <c:v>280</c:v>
                </c:pt>
                <c:pt idx="27">
                  <c:v>290</c:v>
                </c:pt>
                <c:pt idx="28">
                  <c:v>300</c:v>
                </c:pt>
                <c:pt idx="29">
                  <c:v>310</c:v>
                </c:pt>
                <c:pt idx="30">
                  <c:v>320</c:v>
                </c:pt>
                <c:pt idx="31">
                  <c:v>330</c:v>
                </c:pt>
                <c:pt idx="32">
                  <c:v>340</c:v>
                </c:pt>
                <c:pt idx="33">
                  <c:v>350</c:v>
                </c:pt>
                <c:pt idx="34">
                  <c:v>360</c:v>
                </c:pt>
                <c:pt idx="35">
                  <c:v>370</c:v>
                </c:pt>
                <c:pt idx="36">
                  <c:v>380</c:v>
                </c:pt>
                <c:pt idx="37">
                  <c:v>390</c:v>
                </c:pt>
                <c:pt idx="38">
                  <c:v>400</c:v>
                </c:pt>
                <c:pt idx="39">
                  <c:v>410</c:v>
                </c:pt>
                <c:pt idx="40">
                  <c:v>420</c:v>
                </c:pt>
                <c:pt idx="41">
                  <c:v>430</c:v>
                </c:pt>
                <c:pt idx="42">
                  <c:v>440</c:v>
                </c:pt>
                <c:pt idx="43">
                  <c:v>450</c:v>
                </c:pt>
                <c:pt idx="44">
                  <c:v>460</c:v>
                </c:pt>
                <c:pt idx="45">
                  <c:v>470</c:v>
                </c:pt>
                <c:pt idx="46">
                  <c:v>480</c:v>
                </c:pt>
                <c:pt idx="47">
                  <c:v>490</c:v>
                </c:pt>
                <c:pt idx="48">
                  <c:v>500</c:v>
                </c:pt>
              </c:numCache>
            </c:numRef>
          </c:cat>
          <c:val>
            <c:numRef>
              <c:f>GG_Temp!$BI$4:$BI$52</c:f>
              <c:numCache>
                <c:formatCode>General</c:formatCode>
                <c:ptCount val="49"/>
                <c:pt idx="0">
                  <c:v>0</c:v>
                </c:pt>
                <c:pt idx="1">
                  <c:v>-1.0000000000001563E-2</c:v>
                </c:pt>
                <c:pt idx="2">
                  <c:v>-1.3999999999999346E-2</c:v>
                </c:pt>
                <c:pt idx="3">
                  <c:v>-1.5999999999998238E-2</c:v>
                </c:pt>
                <c:pt idx="4">
                  <c:v>-1.8000000000000682E-2</c:v>
                </c:pt>
                <c:pt idx="5">
                  <c:v>-1.8999999999998352E-2</c:v>
                </c:pt>
                <c:pt idx="6">
                  <c:v>-1.9999999999999574E-2</c:v>
                </c:pt>
                <c:pt idx="7">
                  <c:v>-2.1000000000000796E-2</c:v>
                </c:pt>
                <c:pt idx="8">
                  <c:v>-2.1000000000000796E-2</c:v>
                </c:pt>
                <c:pt idx="9">
                  <c:v>-2.1999999999998465E-2</c:v>
                </c:pt>
                <c:pt idx="10">
                  <c:v>-2.1999999999998465E-2</c:v>
                </c:pt>
                <c:pt idx="11">
                  <c:v>-2.1999999999998465E-2</c:v>
                </c:pt>
                <c:pt idx="12">
                  <c:v>-2.1999999999998465E-2</c:v>
                </c:pt>
                <c:pt idx="13">
                  <c:v>-2.2999999999999687E-2</c:v>
                </c:pt>
                <c:pt idx="14">
                  <c:v>-2.2999999999999687E-2</c:v>
                </c:pt>
                <c:pt idx="15">
                  <c:v>-2.1999999999998465E-2</c:v>
                </c:pt>
                <c:pt idx="16">
                  <c:v>-2.1999999999998465E-2</c:v>
                </c:pt>
                <c:pt idx="17">
                  <c:v>-2.1999999999998465E-2</c:v>
                </c:pt>
                <c:pt idx="18">
                  <c:v>-2.1999999999998465E-2</c:v>
                </c:pt>
                <c:pt idx="19">
                  <c:v>-2.1999999999998465E-2</c:v>
                </c:pt>
                <c:pt idx="20">
                  <c:v>-2.1999999999998465E-2</c:v>
                </c:pt>
                <c:pt idx="21">
                  <c:v>-2.1000000000000796E-2</c:v>
                </c:pt>
                <c:pt idx="22">
                  <c:v>-2.1000000000000796E-2</c:v>
                </c:pt>
                <c:pt idx="23">
                  <c:v>-2.1000000000000796E-2</c:v>
                </c:pt>
                <c:pt idx="24">
                  <c:v>-2.1000000000000796E-2</c:v>
                </c:pt>
                <c:pt idx="25">
                  <c:v>-2.1000000000000796E-2</c:v>
                </c:pt>
                <c:pt idx="26">
                  <c:v>-1.9999999999999574E-2</c:v>
                </c:pt>
                <c:pt idx="27">
                  <c:v>-1.9999999999999574E-2</c:v>
                </c:pt>
                <c:pt idx="28">
                  <c:v>-1.9999999999999574E-2</c:v>
                </c:pt>
                <c:pt idx="29">
                  <c:v>-1.9999999999999574E-2</c:v>
                </c:pt>
                <c:pt idx="30">
                  <c:v>-1.8999999999998352E-2</c:v>
                </c:pt>
                <c:pt idx="31">
                  <c:v>-1.8999999999998352E-2</c:v>
                </c:pt>
                <c:pt idx="32">
                  <c:v>-1.8999999999998352E-2</c:v>
                </c:pt>
                <c:pt idx="33">
                  <c:v>-1.8999999999998352E-2</c:v>
                </c:pt>
                <c:pt idx="34">
                  <c:v>-1.8999999999998352E-2</c:v>
                </c:pt>
                <c:pt idx="35">
                  <c:v>-1.8000000000000682E-2</c:v>
                </c:pt>
                <c:pt idx="36">
                  <c:v>-1.8000000000000682E-2</c:v>
                </c:pt>
                <c:pt idx="37">
                  <c:v>-1.8000000000000682E-2</c:v>
                </c:pt>
                <c:pt idx="38">
                  <c:v>-1.8000000000000682E-2</c:v>
                </c:pt>
                <c:pt idx="39">
                  <c:v>-1.699999999999946E-2</c:v>
                </c:pt>
                <c:pt idx="40">
                  <c:v>-1.699999999999946E-2</c:v>
                </c:pt>
                <c:pt idx="41">
                  <c:v>-1.699999999999946E-2</c:v>
                </c:pt>
                <c:pt idx="42">
                  <c:v>-1.699999999999946E-2</c:v>
                </c:pt>
                <c:pt idx="43">
                  <c:v>-1.699999999999946E-2</c:v>
                </c:pt>
                <c:pt idx="44">
                  <c:v>-1.699999999999946E-2</c:v>
                </c:pt>
                <c:pt idx="45">
                  <c:v>-1.5999999999998238E-2</c:v>
                </c:pt>
                <c:pt idx="46">
                  <c:v>-1.5999999999998238E-2</c:v>
                </c:pt>
                <c:pt idx="47">
                  <c:v>-1.5999999999998238E-2</c:v>
                </c:pt>
                <c:pt idx="48">
                  <c:v>-1.5000000000000568E-2</c:v>
                </c:pt>
              </c:numCache>
            </c:numRef>
          </c:val>
          <c:smooth val="0"/>
          <c:extLst>
            <c:ext xmlns:c16="http://schemas.microsoft.com/office/drawing/2014/chart" uri="{C3380CC4-5D6E-409C-BE32-E72D297353CC}">
              <c16:uniqueId val="{00000016-A755-4158-B87C-415377508DFC}"/>
            </c:ext>
          </c:extLst>
        </c:ser>
        <c:ser>
          <c:idx val="23"/>
          <c:order val="23"/>
          <c:tx>
            <c:strRef>
              <c:f>GG_Temp!$BJ$2:$BJ$3</c:f>
              <c:strCache>
                <c:ptCount val="2"/>
                <c:pt idx="0">
                  <c:v>Temperature</c:v>
                </c:pt>
                <c:pt idx="1">
                  <c:v>[°C]</c:v>
                </c:pt>
              </c:strCache>
            </c:strRef>
          </c:tx>
          <c:spPr>
            <a:ln w="28575" cap="rnd">
              <a:solidFill>
                <a:schemeClr val="accent1">
                  <a:tint val="72000"/>
                </a:schemeClr>
              </a:solidFill>
              <a:round/>
            </a:ln>
            <a:effectLst/>
          </c:spPr>
          <c:marker>
            <c:symbol val="none"/>
          </c:marker>
          <c:cat>
            <c:numRef>
              <c:f>GG_Temp!$A$4:$A$52</c:f>
              <c:numCache>
                <c:formatCode>General</c:formatCode>
                <c:ptCount val="49"/>
                <c:pt idx="0">
                  <c:v>20</c:v>
                </c:pt>
                <c:pt idx="1">
                  <c:v>30</c:v>
                </c:pt>
                <c:pt idx="2">
                  <c:v>40</c:v>
                </c:pt>
                <c:pt idx="3">
                  <c:v>50</c:v>
                </c:pt>
                <c:pt idx="4">
                  <c:v>60</c:v>
                </c:pt>
                <c:pt idx="5">
                  <c:v>70</c:v>
                </c:pt>
                <c:pt idx="6">
                  <c:v>80</c:v>
                </c:pt>
                <c:pt idx="7">
                  <c:v>90</c:v>
                </c:pt>
                <c:pt idx="8">
                  <c:v>100</c:v>
                </c:pt>
                <c:pt idx="9">
                  <c:v>110</c:v>
                </c:pt>
                <c:pt idx="10">
                  <c:v>120</c:v>
                </c:pt>
                <c:pt idx="11">
                  <c:v>130</c:v>
                </c:pt>
                <c:pt idx="12">
                  <c:v>140</c:v>
                </c:pt>
                <c:pt idx="13">
                  <c:v>150</c:v>
                </c:pt>
                <c:pt idx="14">
                  <c:v>160</c:v>
                </c:pt>
                <c:pt idx="15">
                  <c:v>170</c:v>
                </c:pt>
                <c:pt idx="16">
                  <c:v>180</c:v>
                </c:pt>
                <c:pt idx="17">
                  <c:v>190</c:v>
                </c:pt>
                <c:pt idx="18">
                  <c:v>200</c:v>
                </c:pt>
                <c:pt idx="19">
                  <c:v>210</c:v>
                </c:pt>
                <c:pt idx="20">
                  <c:v>220</c:v>
                </c:pt>
                <c:pt idx="21">
                  <c:v>230</c:v>
                </c:pt>
                <c:pt idx="22">
                  <c:v>240</c:v>
                </c:pt>
                <c:pt idx="23">
                  <c:v>250</c:v>
                </c:pt>
                <c:pt idx="24">
                  <c:v>260</c:v>
                </c:pt>
                <c:pt idx="25">
                  <c:v>270</c:v>
                </c:pt>
                <c:pt idx="26">
                  <c:v>280</c:v>
                </c:pt>
                <c:pt idx="27">
                  <c:v>290</c:v>
                </c:pt>
                <c:pt idx="28">
                  <c:v>300</c:v>
                </c:pt>
                <c:pt idx="29">
                  <c:v>310</c:v>
                </c:pt>
                <c:pt idx="30">
                  <c:v>320</c:v>
                </c:pt>
                <c:pt idx="31">
                  <c:v>330</c:v>
                </c:pt>
                <c:pt idx="32">
                  <c:v>340</c:v>
                </c:pt>
                <c:pt idx="33">
                  <c:v>350</c:v>
                </c:pt>
                <c:pt idx="34">
                  <c:v>360</c:v>
                </c:pt>
                <c:pt idx="35">
                  <c:v>370</c:v>
                </c:pt>
                <c:pt idx="36">
                  <c:v>380</c:v>
                </c:pt>
                <c:pt idx="37">
                  <c:v>390</c:v>
                </c:pt>
                <c:pt idx="38">
                  <c:v>400</c:v>
                </c:pt>
                <c:pt idx="39">
                  <c:v>410</c:v>
                </c:pt>
                <c:pt idx="40">
                  <c:v>420</c:v>
                </c:pt>
                <c:pt idx="41">
                  <c:v>430</c:v>
                </c:pt>
                <c:pt idx="42">
                  <c:v>440</c:v>
                </c:pt>
                <c:pt idx="43">
                  <c:v>450</c:v>
                </c:pt>
                <c:pt idx="44">
                  <c:v>460</c:v>
                </c:pt>
                <c:pt idx="45">
                  <c:v>470</c:v>
                </c:pt>
                <c:pt idx="46">
                  <c:v>480</c:v>
                </c:pt>
                <c:pt idx="47">
                  <c:v>490</c:v>
                </c:pt>
                <c:pt idx="48">
                  <c:v>500</c:v>
                </c:pt>
              </c:numCache>
            </c:numRef>
          </c:cat>
          <c:val>
            <c:numRef>
              <c:f>GG_Temp!$BJ$4:$BJ$52</c:f>
              <c:numCache>
                <c:formatCode>General</c:formatCode>
                <c:ptCount val="49"/>
                <c:pt idx="0">
                  <c:v>0</c:v>
                </c:pt>
                <c:pt idx="1">
                  <c:v>-3.1000000000002359E-2</c:v>
                </c:pt>
                <c:pt idx="2">
                  <c:v>-5.3000000000000824E-2</c:v>
                </c:pt>
                <c:pt idx="3">
                  <c:v>-6.9000000000002615E-2</c:v>
                </c:pt>
                <c:pt idx="4">
                  <c:v>-8.3000000000001961E-2</c:v>
                </c:pt>
                <c:pt idx="5">
                  <c:v>-9.4000000000001194E-2</c:v>
                </c:pt>
                <c:pt idx="6">
                  <c:v>-0.10300000000000153</c:v>
                </c:pt>
                <c:pt idx="7">
                  <c:v>-0.10999999999999943</c:v>
                </c:pt>
                <c:pt idx="8">
                  <c:v>-0.11599999999999966</c:v>
                </c:pt>
                <c:pt idx="9">
                  <c:v>-0.12000000000000099</c:v>
                </c:pt>
                <c:pt idx="10">
                  <c:v>-0.12400000000000233</c:v>
                </c:pt>
                <c:pt idx="11">
                  <c:v>-0.12600000000000122</c:v>
                </c:pt>
                <c:pt idx="12">
                  <c:v>-0.12800000000000011</c:v>
                </c:pt>
                <c:pt idx="13">
                  <c:v>-0.13000000000000256</c:v>
                </c:pt>
                <c:pt idx="14">
                  <c:v>-0.13100000000000023</c:v>
                </c:pt>
                <c:pt idx="15">
                  <c:v>-0.13200000000000145</c:v>
                </c:pt>
                <c:pt idx="16">
                  <c:v>-0.13200000000000145</c:v>
                </c:pt>
                <c:pt idx="17">
                  <c:v>-0.13300000000000267</c:v>
                </c:pt>
                <c:pt idx="18">
                  <c:v>-0.13400000000000034</c:v>
                </c:pt>
                <c:pt idx="19">
                  <c:v>-0.13400000000000034</c:v>
                </c:pt>
                <c:pt idx="20">
                  <c:v>-0.13400000000000034</c:v>
                </c:pt>
                <c:pt idx="21">
                  <c:v>-0.13400000000000034</c:v>
                </c:pt>
                <c:pt idx="22">
                  <c:v>-0.13400000000000034</c:v>
                </c:pt>
                <c:pt idx="23">
                  <c:v>-0.13400000000000034</c:v>
                </c:pt>
                <c:pt idx="24">
                  <c:v>-0.13400000000000034</c:v>
                </c:pt>
                <c:pt idx="25">
                  <c:v>-0.13400000000000034</c:v>
                </c:pt>
                <c:pt idx="26">
                  <c:v>-0.13300000000000267</c:v>
                </c:pt>
                <c:pt idx="27">
                  <c:v>-0.13300000000000267</c:v>
                </c:pt>
                <c:pt idx="28">
                  <c:v>-0.13300000000000267</c:v>
                </c:pt>
                <c:pt idx="29">
                  <c:v>-0.13300000000000267</c:v>
                </c:pt>
                <c:pt idx="30">
                  <c:v>-0.13300000000000267</c:v>
                </c:pt>
                <c:pt idx="31">
                  <c:v>-0.13200000000000145</c:v>
                </c:pt>
                <c:pt idx="32">
                  <c:v>-0.13200000000000145</c:v>
                </c:pt>
                <c:pt idx="33">
                  <c:v>-0.13200000000000145</c:v>
                </c:pt>
                <c:pt idx="34">
                  <c:v>-0.13100000000000023</c:v>
                </c:pt>
                <c:pt idx="35">
                  <c:v>-0.13100000000000023</c:v>
                </c:pt>
                <c:pt idx="36">
                  <c:v>-0.13100000000000023</c:v>
                </c:pt>
                <c:pt idx="37">
                  <c:v>-0.13000000000000256</c:v>
                </c:pt>
                <c:pt idx="38">
                  <c:v>-0.13000000000000256</c:v>
                </c:pt>
                <c:pt idx="39">
                  <c:v>-0.13000000000000256</c:v>
                </c:pt>
                <c:pt idx="40">
                  <c:v>-0.12900000000000134</c:v>
                </c:pt>
                <c:pt idx="41">
                  <c:v>-0.12900000000000134</c:v>
                </c:pt>
                <c:pt idx="42">
                  <c:v>-0.12800000000000011</c:v>
                </c:pt>
                <c:pt idx="43">
                  <c:v>-0.12800000000000011</c:v>
                </c:pt>
                <c:pt idx="44">
                  <c:v>-0.12800000000000011</c:v>
                </c:pt>
                <c:pt idx="45">
                  <c:v>-0.12700000000000244</c:v>
                </c:pt>
                <c:pt idx="46">
                  <c:v>-0.12700000000000244</c:v>
                </c:pt>
                <c:pt idx="47">
                  <c:v>-0.12700000000000244</c:v>
                </c:pt>
                <c:pt idx="48">
                  <c:v>-0.12600000000000122</c:v>
                </c:pt>
              </c:numCache>
            </c:numRef>
          </c:val>
          <c:smooth val="0"/>
          <c:extLst>
            <c:ext xmlns:c16="http://schemas.microsoft.com/office/drawing/2014/chart" uri="{C3380CC4-5D6E-409C-BE32-E72D297353CC}">
              <c16:uniqueId val="{00000017-A755-4158-B87C-415377508DFC}"/>
            </c:ext>
          </c:extLst>
        </c:ser>
        <c:ser>
          <c:idx val="24"/>
          <c:order val="24"/>
          <c:tx>
            <c:strRef>
              <c:f>GG_Temp!$BK$2:$BK$3</c:f>
              <c:strCache>
                <c:ptCount val="2"/>
                <c:pt idx="0">
                  <c:v>Temperature</c:v>
                </c:pt>
                <c:pt idx="1">
                  <c:v>[°C]</c:v>
                </c:pt>
              </c:strCache>
            </c:strRef>
          </c:tx>
          <c:spPr>
            <a:ln w="28575" cap="rnd">
              <a:solidFill>
                <a:schemeClr val="accent1">
                  <a:tint val="68000"/>
                </a:schemeClr>
              </a:solidFill>
              <a:round/>
            </a:ln>
            <a:effectLst/>
          </c:spPr>
          <c:marker>
            <c:symbol val="none"/>
          </c:marker>
          <c:cat>
            <c:numRef>
              <c:f>GG_Temp!$A$4:$A$52</c:f>
              <c:numCache>
                <c:formatCode>General</c:formatCode>
                <c:ptCount val="49"/>
                <c:pt idx="0">
                  <c:v>20</c:v>
                </c:pt>
                <c:pt idx="1">
                  <c:v>30</c:v>
                </c:pt>
                <c:pt idx="2">
                  <c:v>40</c:v>
                </c:pt>
                <c:pt idx="3">
                  <c:v>50</c:v>
                </c:pt>
                <c:pt idx="4">
                  <c:v>60</c:v>
                </c:pt>
                <c:pt idx="5">
                  <c:v>70</c:v>
                </c:pt>
                <c:pt idx="6">
                  <c:v>80</c:v>
                </c:pt>
                <c:pt idx="7">
                  <c:v>90</c:v>
                </c:pt>
                <c:pt idx="8">
                  <c:v>100</c:v>
                </c:pt>
                <c:pt idx="9">
                  <c:v>110</c:v>
                </c:pt>
                <c:pt idx="10">
                  <c:v>120</c:v>
                </c:pt>
                <c:pt idx="11">
                  <c:v>130</c:v>
                </c:pt>
                <c:pt idx="12">
                  <c:v>140</c:v>
                </c:pt>
                <c:pt idx="13">
                  <c:v>150</c:v>
                </c:pt>
                <c:pt idx="14">
                  <c:v>160</c:v>
                </c:pt>
                <c:pt idx="15">
                  <c:v>170</c:v>
                </c:pt>
                <c:pt idx="16">
                  <c:v>180</c:v>
                </c:pt>
                <c:pt idx="17">
                  <c:v>190</c:v>
                </c:pt>
                <c:pt idx="18">
                  <c:v>200</c:v>
                </c:pt>
                <c:pt idx="19">
                  <c:v>210</c:v>
                </c:pt>
                <c:pt idx="20">
                  <c:v>220</c:v>
                </c:pt>
                <c:pt idx="21">
                  <c:v>230</c:v>
                </c:pt>
                <c:pt idx="22">
                  <c:v>240</c:v>
                </c:pt>
                <c:pt idx="23">
                  <c:v>250</c:v>
                </c:pt>
                <c:pt idx="24">
                  <c:v>260</c:v>
                </c:pt>
                <c:pt idx="25">
                  <c:v>270</c:v>
                </c:pt>
                <c:pt idx="26">
                  <c:v>280</c:v>
                </c:pt>
                <c:pt idx="27">
                  <c:v>290</c:v>
                </c:pt>
                <c:pt idx="28">
                  <c:v>300</c:v>
                </c:pt>
                <c:pt idx="29">
                  <c:v>310</c:v>
                </c:pt>
                <c:pt idx="30">
                  <c:v>320</c:v>
                </c:pt>
                <c:pt idx="31">
                  <c:v>330</c:v>
                </c:pt>
                <c:pt idx="32">
                  <c:v>340</c:v>
                </c:pt>
                <c:pt idx="33">
                  <c:v>350</c:v>
                </c:pt>
                <c:pt idx="34">
                  <c:v>360</c:v>
                </c:pt>
                <c:pt idx="35">
                  <c:v>370</c:v>
                </c:pt>
                <c:pt idx="36">
                  <c:v>380</c:v>
                </c:pt>
                <c:pt idx="37">
                  <c:v>390</c:v>
                </c:pt>
                <c:pt idx="38">
                  <c:v>400</c:v>
                </c:pt>
                <c:pt idx="39">
                  <c:v>410</c:v>
                </c:pt>
                <c:pt idx="40">
                  <c:v>420</c:v>
                </c:pt>
                <c:pt idx="41">
                  <c:v>430</c:v>
                </c:pt>
                <c:pt idx="42">
                  <c:v>440</c:v>
                </c:pt>
                <c:pt idx="43">
                  <c:v>450</c:v>
                </c:pt>
                <c:pt idx="44">
                  <c:v>460</c:v>
                </c:pt>
                <c:pt idx="45">
                  <c:v>470</c:v>
                </c:pt>
                <c:pt idx="46">
                  <c:v>480</c:v>
                </c:pt>
                <c:pt idx="47">
                  <c:v>490</c:v>
                </c:pt>
                <c:pt idx="48">
                  <c:v>500</c:v>
                </c:pt>
              </c:numCache>
            </c:numRef>
          </c:cat>
          <c:val>
            <c:numRef>
              <c:f>GG_Temp!$BK$4:$BK$52</c:f>
              <c:numCache>
                <c:formatCode>General</c:formatCode>
                <c:ptCount val="49"/>
                <c:pt idx="0">
                  <c:v>0</c:v>
                </c:pt>
                <c:pt idx="1">
                  <c:v>-1.9000000000001904E-2</c:v>
                </c:pt>
                <c:pt idx="2">
                  <c:v>-3.2000000000000028E-2</c:v>
                </c:pt>
                <c:pt idx="3">
                  <c:v>-4.2000000000001592E-2</c:v>
                </c:pt>
                <c:pt idx="4">
                  <c:v>-4.8999999999999488E-2</c:v>
                </c:pt>
                <c:pt idx="5">
                  <c:v>-5.6000000000000938E-2</c:v>
                </c:pt>
                <c:pt idx="6">
                  <c:v>-6.0999999999999943E-2</c:v>
                </c:pt>
                <c:pt idx="7">
                  <c:v>-6.5000000000001279E-2</c:v>
                </c:pt>
                <c:pt idx="8">
                  <c:v>-6.8000000000001393E-2</c:v>
                </c:pt>
                <c:pt idx="9">
                  <c:v>-7.1000000000001506E-2</c:v>
                </c:pt>
                <c:pt idx="10">
                  <c:v>-7.2000000000002728E-2</c:v>
                </c:pt>
                <c:pt idx="11">
                  <c:v>-7.400000000000162E-2</c:v>
                </c:pt>
                <c:pt idx="12">
                  <c:v>-7.5000000000002842E-2</c:v>
                </c:pt>
                <c:pt idx="13">
                  <c:v>-7.6000000000000512E-2</c:v>
                </c:pt>
                <c:pt idx="14">
                  <c:v>-7.7000000000001734E-2</c:v>
                </c:pt>
                <c:pt idx="15">
                  <c:v>-7.7000000000001734E-2</c:v>
                </c:pt>
                <c:pt idx="16">
                  <c:v>-7.8000000000002956E-2</c:v>
                </c:pt>
                <c:pt idx="17">
                  <c:v>-7.8000000000002956E-2</c:v>
                </c:pt>
                <c:pt idx="18">
                  <c:v>-7.8000000000002956E-2</c:v>
                </c:pt>
                <c:pt idx="19">
                  <c:v>-7.8000000000002956E-2</c:v>
                </c:pt>
                <c:pt idx="20">
                  <c:v>-7.8000000000002956E-2</c:v>
                </c:pt>
                <c:pt idx="21">
                  <c:v>-7.8000000000002956E-2</c:v>
                </c:pt>
                <c:pt idx="22">
                  <c:v>-7.8000000000002956E-2</c:v>
                </c:pt>
                <c:pt idx="23">
                  <c:v>-7.8000000000002956E-2</c:v>
                </c:pt>
                <c:pt idx="24">
                  <c:v>-7.8000000000002956E-2</c:v>
                </c:pt>
                <c:pt idx="25">
                  <c:v>-7.8000000000002956E-2</c:v>
                </c:pt>
                <c:pt idx="26">
                  <c:v>-7.7000000000001734E-2</c:v>
                </c:pt>
                <c:pt idx="27">
                  <c:v>-7.7000000000001734E-2</c:v>
                </c:pt>
                <c:pt idx="28">
                  <c:v>-7.7000000000001734E-2</c:v>
                </c:pt>
                <c:pt idx="29">
                  <c:v>-7.7000000000001734E-2</c:v>
                </c:pt>
                <c:pt idx="30">
                  <c:v>-7.6000000000000512E-2</c:v>
                </c:pt>
                <c:pt idx="31">
                  <c:v>-7.6000000000000512E-2</c:v>
                </c:pt>
                <c:pt idx="32">
                  <c:v>-7.6000000000000512E-2</c:v>
                </c:pt>
                <c:pt idx="33">
                  <c:v>-7.5000000000002842E-2</c:v>
                </c:pt>
                <c:pt idx="34">
                  <c:v>-7.400000000000162E-2</c:v>
                </c:pt>
                <c:pt idx="35">
                  <c:v>-7.400000000000162E-2</c:v>
                </c:pt>
                <c:pt idx="36">
                  <c:v>-7.400000000000162E-2</c:v>
                </c:pt>
                <c:pt idx="37">
                  <c:v>-7.400000000000162E-2</c:v>
                </c:pt>
                <c:pt idx="38">
                  <c:v>-7.400000000000162E-2</c:v>
                </c:pt>
                <c:pt idx="39">
                  <c:v>-7.3000000000000398E-2</c:v>
                </c:pt>
                <c:pt idx="40">
                  <c:v>-7.3000000000000398E-2</c:v>
                </c:pt>
                <c:pt idx="41">
                  <c:v>-7.3000000000000398E-2</c:v>
                </c:pt>
                <c:pt idx="42">
                  <c:v>-7.2000000000002728E-2</c:v>
                </c:pt>
                <c:pt idx="43">
                  <c:v>-7.2000000000002728E-2</c:v>
                </c:pt>
                <c:pt idx="44">
                  <c:v>-7.1000000000001506E-2</c:v>
                </c:pt>
                <c:pt idx="45">
                  <c:v>-7.1000000000001506E-2</c:v>
                </c:pt>
                <c:pt idx="46">
                  <c:v>-7.1000000000001506E-2</c:v>
                </c:pt>
                <c:pt idx="47">
                  <c:v>-7.0000000000000284E-2</c:v>
                </c:pt>
                <c:pt idx="48">
                  <c:v>-7.0000000000000284E-2</c:v>
                </c:pt>
              </c:numCache>
            </c:numRef>
          </c:val>
          <c:smooth val="0"/>
          <c:extLst>
            <c:ext xmlns:c16="http://schemas.microsoft.com/office/drawing/2014/chart" uri="{C3380CC4-5D6E-409C-BE32-E72D297353CC}">
              <c16:uniqueId val="{00000018-A755-4158-B87C-415377508DFC}"/>
            </c:ext>
          </c:extLst>
        </c:ser>
        <c:ser>
          <c:idx val="25"/>
          <c:order val="25"/>
          <c:tx>
            <c:strRef>
              <c:f>GG_Temp!$BL$2:$BL$3</c:f>
              <c:strCache>
                <c:ptCount val="2"/>
                <c:pt idx="0">
                  <c:v>Temperature</c:v>
                </c:pt>
                <c:pt idx="1">
                  <c:v>[°C]</c:v>
                </c:pt>
              </c:strCache>
            </c:strRef>
          </c:tx>
          <c:spPr>
            <a:ln w="28575" cap="rnd">
              <a:solidFill>
                <a:schemeClr val="accent1">
                  <a:tint val="63000"/>
                </a:schemeClr>
              </a:solidFill>
              <a:round/>
            </a:ln>
            <a:effectLst/>
          </c:spPr>
          <c:marker>
            <c:symbol val="none"/>
          </c:marker>
          <c:cat>
            <c:numRef>
              <c:f>GG_Temp!$A$4:$A$52</c:f>
              <c:numCache>
                <c:formatCode>General</c:formatCode>
                <c:ptCount val="49"/>
                <c:pt idx="0">
                  <c:v>20</c:v>
                </c:pt>
                <c:pt idx="1">
                  <c:v>30</c:v>
                </c:pt>
                <c:pt idx="2">
                  <c:v>40</c:v>
                </c:pt>
                <c:pt idx="3">
                  <c:v>50</c:v>
                </c:pt>
                <c:pt idx="4">
                  <c:v>60</c:v>
                </c:pt>
                <c:pt idx="5">
                  <c:v>70</c:v>
                </c:pt>
                <c:pt idx="6">
                  <c:v>80</c:v>
                </c:pt>
                <c:pt idx="7">
                  <c:v>90</c:v>
                </c:pt>
                <c:pt idx="8">
                  <c:v>100</c:v>
                </c:pt>
                <c:pt idx="9">
                  <c:v>110</c:v>
                </c:pt>
                <c:pt idx="10">
                  <c:v>120</c:v>
                </c:pt>
                <c:pt idx="11">
                  <c:v>130</c:v>
                </c:pt>
                <c:pt idx="12">
                  <c:v>140</c:v>
                </c:pt>
                <c:pt idx="13">
                  <c:v>150</c:v>
                </c:pt>
                <c:pt idx="14">
                  <c:v>160</c:v>
                </c:pt>
                <c:pt idx="15">
                  <c:v>170</c:v>
                </c:pt>
                <c:pt idx="16">
                  <c:v>180</c:v>
                </c:pt>
                <c:pt idx="17">
                  <c:v>190</c:v>
                </c:pt>
                <c:pt idx="18">
                  <c:v>200</c:v>
                </c:pt>
                <c:pt idx="19">
                  <c:v>210</c:v>
                </c:pt>
                <c:pt idx="20">
                  <c:v>220</c:v>
                </c:pt>
                <c:pt idx="21">
                  <c:v>230</c:v>
                </c:pt>
                <c:pt idx="22">
                  <c:v>240</c:v>
                </c:pt>
                <c:pt idx="23">
                  <c:v>250</c:v>
                </c:pt>
                <c:pt idx="24">
                  <c:v>260</c:v>
                </c:pt>
                <c:pt idx="25">
                  <c:v>270</c:v>
                </c:pt>
                <c:pt idx="26">
                  <c:v>280</c:v>
                </c:pt>
                <c:pt idx="27">
                  <c:v>290</c:v>
                </c:pt>
                <c:pt idx="28">
                  <c:v>300</c:v>
                </c:pt>
                <c:pt idx="29">
                  <c:v>310</c:v>
                </c:pt>
                <c:pt idx="30">
                  <c:v>320</c:v>
                </c:pt>
                <c:pt idx="31">
                  <c:v>330</c:v>
                </c:pt>
                <c:pt idx="32">
                  <c:v>340</c:v>
                </c:pt>
                <c:pt idx="33">
                  <c:v>350</c:v>
                </c:pt>
                <c:pt idx="34">
                  <c:v>360</c:v>
                </c:pt>
                <c:pt idx="35">
                  <c:v>370</c:v>
                </c:pt>
                <c:pt idx="36">
                  <c:v>380</c:v>
                </c:pt>
                <c:pt idx="37">
                  <c:v>390</c:v>
                </c:pt>
                <c:pt idx="38">
                  <c:v>400</c:v>
                </c:pt>
                <c:pt idx="39">
                  <c:v>410</c:v>
                </c:pt>
                <c:pt idx="40">
                  <c:v>420</c:v>
                </c:pt>
                <c:pt idx="41">
                  <c:v>430</c:v>
                </c:pt>
                <c:pt idx="42">
                  <c:v>440</c:v>
                </c:pt>
                <c:pt idx="43">
                  <c:v>450</c:v>
                </c:pt>
                <c:pt idx="44">
                  <c:v>460</c:v>
                </c:pt>
                <c:pt idx="45">
                  <c:v>470</c:v>
                </c:pt>
                <c:pt idx="46">
                  <c:v>480</c:v>
                </c:pt>
                <c:pt idx="47">
                  <c:v>490</c:v>
                </c:pt>
                <c:pt idx="48">
                  <c:v>500</c:v>
                </c:pt>
              </c:numCache>
            </c:numRef>
          </c:cat>
          <c:val>
            <c:numRef>
              <c:f>GG_Temp!$BL$4:$BL$52</c:f>
              <c:numCache>
                <c:formatCode>General</c:formatCode>
                <c:ptCount val="49"/>
                <c:pt idx="0">
                  <c:v>0</c:v>
                </c:pt>
                <c:pt idx="1">
                  <c:v>-2.7999999999998693E-2</c:v>
                </c:pt>
                <c:pt idx="2">
                  <c:v>-4.8000000000001819E-2</c:v>
                </c:pt>
                <c:pt idx="3">
                  <c:v>-6.4000000000000057E-2</c:v>
                </c:pt>
                <c:pt idx="4">
                  <c:v>-7.7000000000001734E-2</c:v>
                </c:pt>
                <c:pt idx="5">
                  <c:v>-8.6999999999999744E-2</c:v>
                </c:pt>
                <c:pt idx="6">
                  <c:v>-9.4999999999998863E-2</c:v>
                </c:pt>
                <c:pt idx="7">
                  <c:v>-0.10200000000000031</c:v>
                </c:pt>
                <c:pt idx="8">
                  <c:v>-0.10699999999999932</c:v>
                </c:pt>
                <c:pt idx="9">
                  <c:v>-0.11100000000000065</c:v>
                </c:pt>
                <c:pt idx="10">
                  <c:v>-0.11400000000000077</c:v>
                </c:pt>
                <c:pt idx="11">
                  <c:v>-0.11599999999999966</c:v>
                </c:pt>
                <c:pt idx="12">
                  <c:v>-0.1180000000000021</c:v>
                </c:pt>
                <c:pt idx="13">
                  <c:v>-0.12000000000000099</c:v>
                </c:pt>
                <c:pt idx="14">
                  <c:v>-0.12099999999999866</c:v>
                </c:pt>
                <c:pt idx="15">
                  <c:v>-0.12099999999999866</c:v>
                </c:pt>
                <c:pt idx="16">
                  <c:v>-0.12099999999999866</c:v>
                </c:pt>
                <c:pt idx="17">
                  <c:v>-0.12199999999999989</c:v>
                </c:pt>
                <c:pt idx="18">
                  <c:v>-0.12199999999999989</c:v>
                </c:pt>
                <c:pt idx="19">
                  <c:v>-0.12199999999999989</c:v>
                </c:pt>
                <c:pt idx="20">
                  <c:v>-0.12199999999999989</c:v>
                </c:pt>
                <c:pt idx="21">
                  <c:v>-0.12199999999999989</c:v>
                </c:pt>
                <c:pt idx="22">
                  <c:v>-0.12199999999999989</c:v>
                </c:pt>
                <c:pt idx="23">
                  <c:v>-0.12199999999999989</c:v>
                </c:pt>
                <c:pt idx="24">
                  <c:v>-0.12199999999999989</c:v>
                </c:pt>
                <c:pt idx="25">
                  <c:v>-0.12099999999999866</c:v>
                </c:pt>
                <c:pt idx="26">
                  <c:v>-0.12099999999999866</c:v>
                </c:pt>
                <c:pt idx="27">
                  <c:v>-0.12099999999999866</c:v>
                </c:pt>
                <c:pt idx="28">
                  <c:v>-0.12000000000000099</c:v>
                </c:pt>
                <c:pt idx="29">
                  <c:v>-0.12000000000000099</c:v>
                </c:pt>
                <c:pt idx="30">
                  <c:v>-0.12000000000000099</c:v>
                </c:pt>
                <c:pt idx="31">
                  <c:v>-0.11899999999999977</c:v>
                </c:pt>
                <c:pt idx="32">
                  <c:v>-0.11899999999999977</c:v>
                </c:pt>
                <c:pt idx="33">
                  <c:v>-0.1180000000000021</c:v>
                </c:pt>
                <c:pt idx="34">
                  <c:v>-0.1180000000000021</c:v>
                </c:pt>
                <c:pt idx="35">
                  <c:v>-0.11700000000000088</c:v>
                </c:pt>
                <c:pt idx="36">
                  <c:v>-0.11700000000000088</c:v>
                </c:pt>
                <c:pt idx="37">
                  <c:v>-0.11599999999999966</c:v>
                </c:pt>
                <c:pt idx="38">
                  <c:v>-0.11599999999999966</c:v>
                </c:pt>
                <c:pt idx="39">
                  <c:v>-0.11599999999999966</c:v>
                </c:pt>
                <c:pt idx="40">
                  <c:v>-0.11500000000000199</c:v>
                </c:pt>
                <c:pt idx="41">
                  <c:v>-0.11400000000000077</c:v>
                </c:pt>
                <c:pt idx="42">
                  <c:v>-0.11400000000000077</c:v>
                </c:pt>
                <c:pt idx="43">
                  <c:v>-0.11400000000000077</c:v>
                </c:pt>
                <c:pt idx="44">
                  <c:v>-0.11299999999999955</c:v>
                </c:pt>
                <c:pt idx="45">
                  <c:v>-0.11299999999999955</c:v>
                </c:pt>
                <c:pt idx="46">
                  <c:v>-0.11200000000000188</c:v>
                </c:pt>
                <c:pt idx="47">
                  <c:v>-0.11200000000000188</c:v>
                </c:pt>
                <c:pt idx="48">
                  <c:v>-0.11200000000000188</c:v>
                </c:pt>
              </c:numCache>
            </c:numRef>
          </c:val>
          <c:smooth val="0"/>
          <c:extLst>
            <c:ext xmlns:c16="http://schemas.microsoft.com/office/drawing/2014/chart" uri="{C3380CC4-5D6E-409C-BE32-E72D297353CC}">
              <c16:uniqueId val="{00000019-A755-4158-B87C-415377508DFC}"/>
            </c:ext>
          </c:extLst>
        </c:ser>
        <c:ser>
          <c:idx val="26"/>
          <c:order val="26"/>
          <c:tx>
            <c:strRef>
              <c:f>GG_Temp!$BM$2:$BM$3</c:f>
              <c:strCache>
                <c:ptCount val="2"/>
                <c:pt idx="0">
                  <c:v>Temperature</c:v>
                </c:pt>
                <c:pt idx="1">
                  <c:v>[°C]</c:v>
                </c:pt>
              </c:strCache>
            </c:strRef>
          </c:tx>
          <c:spPr>
            <a:ln w="28575" cap="rnd">
              <a:solidFill>
                <a:schemeClr val="accent1">
                  <a:tint val="59000"/>
                </a:schemeClr>
              </a:solidFill>
              <a:round/>
            </a:ln>
            <a:effectLst/>
          </c:spPr>
          <c:marker>
            <c:symbol val="none"/>
          </c:marker>
          <c:cat>
            <c:numRef>
              <c:f>GG_Temp!$A$4:$A$52</c:f>
              <c:numCache>
                <c:formatCode>General</c:formatCode>
                <c:ptCount val="49"/>
                <c:pt idx="0">
                  <c:v>20</c:v>
                </c:pt>
                <c:pt idx="1">
                  <c:v>30</c:v>
                </c:pt>
                <c:pt idx="2">
                  <c:v>40</c:v>
                </c:pt>
                <c:pt idx="3">
                  <c:v>50</c:v>
                </c:pt>
                <c:pt idx="4">
                  <c:v>60</c:v>
                </c:pt>
                <c:pt idx="5">
                  <c:v>70</c:v>
                </c:pt>
                <c:pt idx="6">
                  <c:v>80</c:v>
                </c:pt>
                <c:pt idx="7">
                  <c:v>90</c:v>
                </c:pt>
                <c:pt idx="8">
                  <c:v>100</c:v>
                </c:pt>
                <c:pt idx="9">
                  <c:v>110</c:v>
                </c:pt>
                <c:pt idx="10">
                  <c:v>120</c:v>
                </c:pt>
                <c:pt idx="11">
                  <c:v>130</c:v>
                </c:pt>
                <c:pt idx="12">
                  <c:v>140</c:v>
                </c:pt>
                <c:pt idx="13">
                  <c:v>150</c:v>
                </c:pt>
                <c:pt idx="14">
                  <c:v>160</c:v>
                </c:pt>
                <c:pt idx="15">
                  <c:v>170</c:v>
                </c:pt>
                <c:pt idx="16">
                  <c:v>180</c:v>
                </c:pt>
                <c:pt idx="17">
                  <c:v>190</c:v>
                </c:pt>
                <c:pt idx="18">
                  <c:v>200</c:v>
                </c:pt>
                <c:pt idx="19">
                  <c:v>210</c:v>
                </c:pt>
                <c:pt idx="20">
                  <c:v>220</c:v>
                </c:pt>
                <c:pt idx="21">
                  <c:v>230</c:v>
                </c:pt>
                <c:pt idx="22">
                  <c:v>240</c:v>
                </c:pt>
                <c:pt idx="23">
                  <c:v>250</c:v>
                </c:pt>
                <c:pt idx="24">
                  <c:v>260</c:v>
                </c:pt>
                <c:pt idx="25">
                  <c:v>270</c:v>
                </c:pt>
                <c:pt idx="26">
                  <c:v>280</c:v>
                </c:pt>
                <c:pt idx="27">
                  <c:v>290</c:v>
                </c:pt>
                <c:pt idx="28">
                  <c:v>300</c:v>
                </c:pt>
                <c:pt idx="29">
                  <c:v>310</c:v>
                </c:pt>
                <c:pt idx="30">
                  <c:v>320</c:v>
                </c:pt>
                <c:pt idx="31">
                  <c:v>330</c:v>
                </c:pt>
                <c:pt idx="32">
                  <c:v>340</c:v>
                </c:pt>
                <c:pt idx="33">
                  <c:v>350</c:v>
                </c:pt>
                <c:pt idx="34">
                  <c:v>360</c:v>
                </c:pt>
                <c:pt idx="35">
                  <c:v>370</c:v>
                </c:pt>
                <c:pt idx="36">
                  <c:v>380</c:v>
                </c:pt>
                <c:pt idx="37">
                  <c:v>390</c:v>
                </c:pt>
                <c:pt idx="38">
                  <c:v>400</c:v>
                </c:pt>
                <c:pt idx="39">
                  <c:v>410</c:v>
                </c:pt>
                <c:pt idx="40">
                  <c:v>420</c:v>
                </c:pt>
                <c:pt idx="41">
                  <c:v>430</c:v>
                </c:pt>
                <c:pt idx="42">
                  <c:v>440</c:v>
                </c:pt>
                <c:pt idx="43">
                  <c:v>450</c:v>
                </c:pt>
                <c:pt idx="44">
                  <c:v>460</c:v>
                </c:pt>
                <c:pt idx="45">
                  <c:v>470</c:v>
                </c:pt>
                <c:pt idx="46">
                  <c:v>480</c:v>
                </c:pt>
                <c:pt idx="47">
                  <c:v>490</c:v>
                </c:pt>
                <c:pt idx="48">
                  <c:v>500</c:v>
                </c:pt>
              </c:numCache>
            </c:numRef>
          </c:cat>
          <c:val>
            <c:numRef>
              <c:f>GG_Temp!$BM$4:$BM$52</c:f>
              <c:numCache>
                <c:formatCode>General</c:formatCode>
                <c:ptCount val="49"/>
                <c:pt idx="0">
                  <c:v>0</c:v>
                </c:pt>
                <c:pt idx="1">
                  <c:v>-1.699999999999946E-2</c:v>
                </c:pt>
                <c:pt idx="2">
                  <c:v>-2.5999999999999801E-2</c:v>
                </c:pt>
                <c:pt idx="3">
                  <c:v>-3.3000000000001251E-2</c:v>
                </c:pt>
                <c:pt idx="4">
                  <c:v>-3.9000000000001478E-2</c:v>
                </c:pt>
                <c:pt idx="5">
                  <c:v>-4.4000000000000483E-2</c:v>
                </c:pt>
                <c:pt idx="6">
                  <c:v>-4.7999999999998266E-2</c:v>
                </c:pt>
                <c:pt idx="7">
                  <c:v>-5.099999999999838E-2</c:v>
                </c:pt>
                <c:pt idx="8">
                  <c:v>-5.3000000000000824E-2</c:v>
                </c:pt>
                <c:pt idx="9">
                  <c:v>-5.4999999999999716E-2</c:v>
                </c:pt>
                <c:pt idx="10">
                  <c:v>-5.6000000000000938E-2</c:v>
                </c:pt>
                <c:pt idx="11">
                  <c:v>-5.6999999999998607E-2</c:v>
                </c:pt>
                <c:pt idx="12">
                  <c:v>-5.7999999999999829E-2</c:v>
                </c:pt>
                <c:pt idx="13">
                  <c:v>-5.9000000000001052E-2</c:v>
                </c:pt>
                <c:pt idx="14">
                  <c:v>-5.9000000000001052E-2</c:v>
                </c:pt>
                <c:pt idx="15">
                  <c:v>-5.9999999999998721E-2</c:v>
                </c:pt>
                <c:pt idx="16">
                  <c:v>-5.9999999999998721E-2</c:v>
                </c:pt>
                <c:pt idx="17">
                  <c:v>-5.9999999999998721E-2</c:v>
                </c:pt>
                <c:pt idx="18">
                  <c:v>-5.9999999999998721E-2</c:v>
                </c:pt>
                <c:pt idx="19">
                  <c:v>-5.9999999999998721E-2</c:v>
                </c:pt>
                <c:pt idx="20">
                  <c:v>-5.9999999999998721E-2</c:v>
                </c:pt>
                <c:pt idx="21">
                  <c:v>-5.9999999999998721E-2</c:v>
                </c:pt>
                <c:pt idx="22">
                  <c:v>-5.9999999999998721E-2</c:v>
                </c:pt>
                <c:pt idx="23">
                  <c:v>-5.9999999999998721E-2</c:v>
                </c:pt>
                <c:pt idx="24">
                  <c:v>-5.9999999999998721E-2</c:v>
                </c:pt>
                <c:pt idx="25">
                  <c:v>-5.9000000000001052E-2</c:v>
                </c:pt>
                <c:pt idx="26">
                  <c:v>-5.9000000000001052E-2</c:v>
                </c:pt>
                <c:pt idx="27">
                  <c:v>-5.9000000000001052E-2</c:v>
                </c:pt>
                <c:pt idx="28">
                  <c:v>-5.9000000000001052E-2</c:v>
                </c:pt>
                <c:pt idx="29">
                  <c:v>-5.9000000000001052E-2</c:v>
                </c:pt>
                <c:pt idx="30">
                  <c:v>-5.9000000000001052E-2</c:v>
                </c:pt>
                <c:pt idx="31">
                  <c:v>-5.9000000000001052E-2</c:v>
                </c:pt>
                <c:pt idx="32">
                  <c:v>-5.7999999999999829E-2</c:v>
                </c:pt>
                <c:pt idx="33">
                  <c:v>-5.7999999999999829E-2</c:v>
                </c:pt>
                <c:pt idx="34">
                  <c:v>-5.7999999999999829E-2</c:v>
                </c:pt>
                <c:pt idx="35">
                  <c:v>-5.7999999999999829E-2</c:v>
                </c:pt>
                <c:pt idx="36">
                  <c:v>-5.7999999999999829E-2</c:v>
                </c:pt>
                <c:pt idx="37">
                  <c:v>-5.7999999999999829E-2</c:v>
                </c:pt>
                <c:pt idx="38">
                  <c:v>-5.6999999999998607E-2</c:v>
                </c:pt>
                <c:pt idx="39">
                  <c:v>-5.6999999999998607E-2</c:v>
                </c:pt>
                <c:pt idx="40">
                  <c:v>-5.6999999999998607E-2</c:v>
                </c:pt>
                <c:pt idx="41">
                  <c:v>-5.6999999999998607E-2</c:v>
                </c:pt>
                <c:pt idx="42">
                  <c:v>-5.6999999999998607E-2</c:v>
                </c:pt>
                <c:pt idx="43">
                  <c:v>-5.6999999999998607E-2</c:v>
                </c:pt>
                <c:pt idx="44">
                  <c:v>-5.6999999999998607E-2</c:v>
                </c:pt>
                <c:pt idx="45">
                  <c:v>-5.6000000000000938E-2</c:v>
                </c:pt>
                <c:pt idx="46">
                  <c:v>-5.6999999999998607E-2</c:v>
                </c:pt>
                <c:pt idx="47">
                  <c:v>-5.6000000000000938E-2</c:v>
                </c:pt>
                <c:pt idx="48">
                  <c:v>-5.6000000000000938E-2</c:v>
                </c:pt>
              </c:numCache>
            </c:numRef>
          </c:val>
          <c:smooth val="0"/>
          <c:extLst>
            <c:ext xmlns:c16="http://schemas.microsoft.com/office/drawing/2014/chart" uri="{C3380CC4-5D6E-409C-BE32-E72D297353CC}">
              <c16:uniqueId val="{0000001A-A755-4158-B87C-415377508DFC}"/>
            </c:ext>
          </c:extLst>
        </c:ser>
        <c:ser>
          <c:idx val="27"/>
          <c:order val="27"/>
          <c:tx>
            <c:strRef>
              <c:f>GG_Temp!$BN$2:$BN$3</c:f>
              <c:strCache>
                <c:ptCount val="2"/>
                <c:pt idx="0">
                  <c:v>Temperature</c:v>
                </c:pt>
                <c:pt idx="1">
                  <c:v>[°C]</c:v>
                </c:pt>
              </c:strCache>
            </c:strRef>
          </c:tx>
          <c:spPr>
            <a:ln w="28575" cap="rnd">
              <a:solidFill>
                <a:schemeClr val="accent1">
                  <a:tint val="55000"/>
                </a:schemeClr>
              </a:solidFill>
              <a:round/>
            </a:ln>
            <a:effectLst/>
          </c:spPr>
          <c:marker>
            <c:symbol val="none"/>
          </c:marker>
          <c:cat>
            <c:numRef>
              <c:f>GG_Temp!$A$4:$A$52</c:f>
              <c:numCache>
                <c:formatCode>General</c:formatCode>
                <c:ptCount val="49"/>
                <c:pt idx="0">
                  <c:v>20</c:v>
                </c:pt>
                <c:pt idx="1">
                  <c:v>30</c:v>
                </c:pt>
                <c:pt idx="2">
                  <c:v>40</c:v>
                </c:pt>
                <c:pt idx="3">
                  <c:v>50</c:v>
                </c:pt>
                <c:pt idx="4">
                  <c:v>60</c:v>
                </c:pt>
                <c:pt idx="5">
                  <c:v>70</c:v>
                </c:pt>
                <c:pt idx="6">
                  <c:v>80</c:v>
                </c:pt>
                <c:pt idx="7">
                  <c:v>90</c:v>
                </c:pt>
                <c:pt idx="8">
                  <c:v>100</c:v>
                </c:pt>
                <c:pt idx="9">
                  <c:v>110</c:v>
                </c:pt>
                <c:pt idx="10">
                  <c:v>120</c:v>
                </c:pt>
                <c:pt idx="11">
                  <c:v>130</c:v>
                </c:pt>
                <c:pt idx="12">
                  <c:v>140</c:v>
                </c:pt>
                <c:pt idx="13">
                  <c:v>150</c:v>
                </c:pt>
                <c:pt idx="14">
                  <c:v>160</c:v>
                </c:pt>
                <c:pt idx="15">
                  <c:v>170</c:v>
                </c:pt>
                <c:pt idx="16">
                  <c:v>180</c:v>
                </c:pt>
                <c:pt idx="17">
                  <c:v>190</c:v>
                </c:pt>
                <c:pt idx="18">
                  <c:v>200</c:v>
                </c:pt>
                <c:pt idx="19">
                  <c:v>210</c:v>
                </c:pt>
                <c:pt idx="20">
                  <c:v>220</c:v>
                </c:pt>
                <c:pt idx="21">
                  <c:v>230</c:v>
                </c:pt>
                <c:pt idx="22">
                  <c:v>240</c:v>
                </c:pt>
                <c:pt idx="23">
                  <c:v>250</c:v>
                </c:pt>
                <c:pt idx="24">
                  <c:v>260</c:v>
                </c:pt>
                <c:pt idx="25">
                  <c:v>270</c:v>
                </c:pt>
                <c:pt idx="26">
                  <c:v>280</c:v>
                </c:pt>
                <c:pt idx="27">
                  <c:v>290</c:v>
                </c:pt>
                <c:pt idx="28">
                  <c:v>300</c:v>
                </c:pt>
                <c:pt idx="29">
                  <c:v>310</c:v>
                </c:pt>
                <c:pt idx="30">
                  <c:v>320</c:v>
                </c:pt>
                <c:pt idx="31">
                  <c:v>330</c:v>
                </c:pt>
                <c:pt idx="32">
                  <c:v>340</c:v>
                </c:pt>
                <c:pt idx="33">
                  <c:v>350</c:v>
                </c:pt>
                <c:pt idx="34">
                  <c:v>360</c:v>
                </c:pt>
                <c:pt idx="35">
                  <c:v>370</c:v>
                </c:pt>
                <c:pt idx="36">
                  <c:v>380</c:v>
                </c:pt>
                <c:pt idx="37">
                  <c:v>390</c:v>
                </c:pt>
                <c:pt idx="38">
                  <c:v>400</c:v>
                </c:pt>
                <c:pt idx="39">
                  <c:v>410</c:v>
                </c:pt>
                <c:pt idx="40">
                  <c:v>420</c:v>
                </c:pt>
                <c:pt idx="41">
                  <c:v>430</c:v>
                </c:pt>
                <c:pt idx="42">
                  <c:v>440</c:v>
                </c:pt>
                <c:pt idx="43">
                  <c:v>450</c:v>
                </c:pt>
                <c:pt idx="44">
                  <c:v>460</c:v>
                </c:pt>
                <c:pt idx="45">
                  <c:v>470</c:v>
                </c:pt>
                <c:pt idx="46">
                  <c:v>480</c:v>
                </c:pt>
                <c:pt idx="47">
                  <c:v>490</c:v>
                </c:pt>
                <c:pt idx="48">
                  <c:v>500</c:v>
                </c:pt>
              </c:numCache>
            </c:numRef>
          </c:cat>
          <c:val>
            <c:numRef>
              <c:f>GG_Temp!$BN$4:$BN$52</c:f>
              <c:numCache>
                <c:formatCode>General</c:formatCode>
                <c:ptCount val="49"/>
                <c:pt idx="0">
                  <c:v>0</c:v>
                </c:pt>
                <c:pt idx="1">
                  <c:v>-1.7999999999997129E-2</c:v>
                </c:pt>
                <c:pt idx="2">
                  <c:v>-2.9999999999997584E-2</c:v>
                </c:pt>
                <c:pt idx="3">
                  <c:v>-3.8999999999997925E-2</c:v>
                </c:pt>
                <c:pt idx="4">
                  <c:v>-4.6999999999997044E-2</c:v>
                </c:pt>
                <c:pt idx="5">
                  <c:v>-5.3999999999998494E-2</c:v>
                </c:pt>
                <c:pt idx="6">
                  <c:v>-5.7999999999999829E-2</c:v>
                </c:pt>
                <c:pt idx="7">
                  <c:v>-6.2999999999998835E-2</c:v>
                </c:pt>
                <c:pt idx="8">
                  <c:v>-6.7000000000000171E-2</c:v>
                </c:pt>
                <c:pt idx="9">
                  <c:v>-6.8999999999999062E-2</c:v>
                </c:pt>
                <c:pt idx="10">
                  <c:v>-7.0999999999997954E-2</c:v>
                </c:pt>
                <c:pt idx="11">
                  <c:v>-7.2999999999996845E-2</c:v>
                </c:pt>
                <c:pt idx="12">
                  <c:v>-7.3999999999998067E-2</c:v>
                </c:pt>
                <c:pt idx="13">
                  <c:v>-7.4999999999999289E-2</c:v>
                </c:pt>
                <c:pt idx="14">
                  <c:v>-7.5999999999996959E-2</c:v>
                </c:pt>
                <c:pt idx="15">
                  <c:v>-7.5999999999996959E-2</c:v>
                </c:pt>
                <c:pt idx="16">
                  <c:v>-7.6999999999998181E-2</c:v>
                </c:pt>
                <c:pt idx="17">
                  <c:v>-7.6999999999998181E-2</c:v>
                </c:pt>
                <c:pt idx="18">
                  <c:v>-7.6999999999998181E-2</c:v>
                </c:pt>
                <c:pt idx="19">
                  <c:v>-7.6999999999998181E-2</c:v>
                </c:pt>
                <c:pt idx="20">
                  <c:v>-7.6999999999998181E-2</c:v>
                </c:pt>
                <c:pt idx="21">
                  <c:v>-7.6999999999998181E-2</c:v>
                </c:pt>
                <c:pt idx="22">
                  <c:v>-7.6999999999998181E-2</c:v>
                </c:pt>
                <c:pt idx="23">
                  <c:v>-7.6999999999998181E-2</c:v>
                </c:pt>
                <c:pt idx="24">
                  <c:v>-7.6999999999998181E-2</c:v>
                </c:pt>
                <c:pt idx="25">
                  <c:v>-7.6999999999998181E-2</c:v>
                </c:pt>
                <c:pt idx="26">
                  <c:v>-7.6999999999998181E-2</c:v>
                </c:pt>
                <c:pt idx="27">
                  <c:v>-7.6999999999998181E-2</c:v>
                </c:pt>
                <c:pt idx="28">
                  <c:v>-7.6999999999998181E-2</c:v>
                </c:pt>
                <c:pt idx="29">
                  <c:v>-7.6999999999998181E-2</c:v>
                </c:pt>
                <c:pt idx="30">
                  <c:v>-7.6999999999998181E-2</c:v>
                </c:pt>
                <c:pt idx="31">
                  <c:v>-7.6999999999998181E-2</c:v>
                </c:pt>
                <c:pt idx="32">
                  <c:v>-7.6999999999998181E-2</c:v>
                </c:pt>
                <c:pt idx="33">
                  <c:v>-7.5999999999996959E-2</c:v>
                </c:pt>
                <c:pt idx="34">
                  <c:v>-7.5999999999996959E-2</c:v>
                </c:pt>
                <c:pt idx="35">
                  <c:v>-7.5999999999996959E-2</c:v>
                </c:pt>
                <c:pt idx="36">
                  <c:v>-7.5999999999996959E-2</c:v>
                </c:pt>
                <c:pt idx="37">
                  <c:v>-7.5999999999996959E-2</c:v>
                </c:pt>
                <c:pt idx="38">
                  <c:v>-7.5999999999996959E-2</c:v>
                </c:pt>
                <c:pt idx="39">
                  <c:v>-7.5999999999996959E-2</c:v>
                </c:pt>
                <c:pt idx="40">
                  <c:v>-7.4999999999999289E-2</c:v>
                </c:pt>
                <c:pt idx="41">
                  <c:v>-7.4999999999999289E-2</c:v>
                </c:pt>
                <c:pt idx="42">
                  <c:v>-7.4999999999999289E-2</c:v>
                </c:pt>
                <c:pt idx="43">
                  <c:v>-7.4999999999999289E-2</c:v>
                </c:pt>
                <c:pt idx="44">
                  <c:v>-7.3999999999998067E-2</c:v>
                </c:pt>
                <c:pt idx="45">
                  <c:v>-7.3999999999998067E-2</c:v>
                </c:pt>
                <c:pt idx="46">
                  <c:v>-7.3999999999998067E-2</c:v>
                </c:pt>
                <c:pt idx="47">
                  <c:v>-7.3999999999998067E-2</c:v>
                </c:pt>
                <c:pt idx="48">
                  <c:v>-7.3999999999998067E-2</c:v>
                </c:pt>
              </c:numCache>
            </c:numRef>
          </c:val>
          <c:smooth val="0"/>
          <c:extLst>
            <c:ext xmlns:c16="http://schemas.microsoft.com/office/drawing/2014/chart" uri="{C3380CC4-5D6E-409C-BE32-E72D297353CC}">
              <c16:uniqueId val="{0000001B-A755-4158-B87C-415377508DFC}"/>
            </c:ext>
          </c:extLst>
        </c:ser>
        <c:ser>
          <c:idx val="28"/>
          <c:order val="28"/>
          <c:tx>
            <c:strRef>
              <c:f>GG_Temp!$BO$2:$BO$3</c:f>
              <c:strCache>
                <c:ptCount val="2"/>
                <c:pt idx="0">
                  <c:v>Temperature</c:v>
                </c:pt>
                <c:pt idx="1">
                  <c:v>[°C]</c:v>
                </c:pt>
              </c:strCache>
            </c:strRef>
          </c:tx>
          <c:spPr>
            <a:ln w="28575" cap="rnd">
              <a:solidFill>
                <a:schemeClr val="accent1">
                  <a:tint val="51000"/>
                </a:schemeClr>
              </a:solidFill>
              <a:round/>
            </a:ln>
            <a:effectLst/>
          </c:spPr>
          <c:marker>
            <c:symbol val="none"/>
          </c:marker>
          <c:cat>
            <c:numRef>
              <c:f>GG_Temp!$A$4:$A$52</c:f>
              <c:numCache>
                <c:formatCode>General</c:formatCode>
                <c:ptCount val="49"/>
                <c:pt idx="0">
                  <c:v>20</c:v>
                </c:pt>
                <c:pt idx="1">
                  <c:v>30</c:v>
                </c:pt>
                <c:pt idx="2">
                  <c:v>40</c:v>
                </c:pt>
                <c:pt idx="3">
                  <c:v>50</c:v>
                </c:pt>
                <c:pt idx="4">
                  <c:v>60</c:v>
                </c:pt>
                <c:pt idx="5">
                  <c:v>70</c:v>
                </c:pt>
                <c:pt idx="6">
                  <c:v>80</c:v>
                </c:pt>
                <c:pt idx="7">
                  <c:v>90</c:v>
                </c:pt>
                <c:pt idx="8">
                  <c:v>100</c:v>
                </c:pt>
                <c:pt idx="9">
                  <c:v>110</c:v>
                </c:pt>
                <c:pt idx="10">
                  <c:v>120</c:v>
                </c:pt>
                <c:pt idx="11">
                  <c:v>130</c:v>
                </c:pt>
                <c:pt idx="12">
                  <c:v>140</c:v>
                </c:pt>
                <c:pt idx="13">
                  <c:v>150</c:v>
                </c:pt>
                <c:pt idx="14">
                  <c:v>160</c:v>
                </c:pt>
                <c:pt idx="15">
                  <c:v>170</c:v>
                </c:pt>
                <c:pt idx="16">
                  <c:v>180</c:v>
                </c:pt>
                <c:pt idx="17">
                  <c:v>190</c:v>
                </c:pt>
                <c:pt idx="18">
                  <c:v>200</c:v>
                </c:pt>
                <c:pt idx="19">
                  <c:v>210</c:v>
                </c:pt>
                <c:pt idx="20">
                  <c:v>220</c:v>
                </c:pt>
                <c:pt idx="21">
                  <c:v>230</c:v>
                </c:pt>
                <c:pt idx="22">
                  <c:v>240</c:v>
                </c:pt>
                <c:pt idx="23">
                  <c:v>250</c:v>
                </c:pt>
                <c:pt idx="24">
                  <c:v>260</c:v>
                </c:pt>
                <c:pt idx="25">
                  <c:v>270</c:v>
                </c:pt>
                <c:pt idx="26">
                  <c:v>280</c:v>
                </c:pt>
                <c:pt idx="27">
                  <c:v>290</c:v>
                </c:pt>
                <c:pt idx="28">
                  <c:v>300</c:v>
                </c:pt>
                <c:pt idx="29">
                  <c:v>310</c:v>
                </c:pt>
                <c:pt idx="30">
                  <c:v>320</c:v>
                </c:pt>
                <c:pt idx="31">
                  <c:v>330</c:v>
                </c:pt>
                <c:pt idx="32">
                  <c:v>340</c:v>
                </c:pt>
                <c:pt idx="33">
                  <c:v>350</c:v>
                </c:pt>
                <c:pt idx="34">
                  <c:v>360</c:v>
                </c:pt>
                <c:pt idx="35">
                  <c:v>370</c:v>
                </c:pt>
                <c:pt idx="36">
                  <c:v>380</c:v>
                </c:pt>
                <c:pt idx="37">
                  <c:v>390</c:v>
                </c:pt>
                <c:pt idx="38">
                  <c:v>400</c:v>
                </c:pt>
                <c:pt idx="39">
                  <c:v>410</c:v>
                </c:pt>
                <c:pt idx="40">
                  <c:v>420</c:v>
                </c:pt>
                <c:pt idx="41">
                  <c:v>430</c:v>
                </c:pt>
                <c:pt idx="42">
                  <c:v>440</c:v>
                </c:pt>
                <c:pt idx="43">
                  <c:v>450</c:v>
                </c:pt>
                <c:pt idx="44">
                  <c:v>460</c:v>
                </c:pt>
                <c:pt idx="45">
                  <c:v>470</c:v>
                </c:pt>
                <c:pt idx="46">
                  <c:v>480</c:v>
                </c:pt>
                <c:pt idx="47">
                  <c:v>490</c:v>
                </c:pt>
                <c:pt idx="48">
                  <c:v>500</c:v>
                </c:pt>
              </c:numCache>
            </c:numRef>
          </c:cat>
          <c:val>
            <c:numRef>
              <c:f>GG_Temp!$BO$4:$BO$52</c:f>
              <c:numCache>
                <c:formatCode>General</c:formatCode>
                <c:ptCount val="49"/>
                <c:pt idx="0">
                  <c:v>0</c:v>
                </c:pt>
                <c:pt idx="1">
                  <c:v>-1.5000000000000568E-2</c:v>
                </c:pt>
                <c:pt idx="2">
                  <c:v>-2.4999999999998579E-2</c:v>
                </c:pt>
                <c:pt idx="3">
                  <c:v>-3.2000000000000028E-2</c:v>
                </c:pt>
                <c:pt idx="4">
                  <c:v>-3.8999999999997925E-2</c:v>
                </c:pt>
                <c:pt idx="5">
                  <c:v>-4.4000000000000483E-2</c:v>
                </c:pt>
                <c:pt idx="6">
                  <c:v>-4.7999999999998266E-2</c:v>
                </c:pt>
                <c:pt idx="7">
                  <c:v>-5.099999999999838E-2</c:v>
                </c:pt>
                <c:pt idx="8">
                  <c:v>-5.3999999999998494E-2</c:v>
                </c:pt>
                <c:pt idx="9">
                  <c:v>-5.6000000000000938E-2</c:v>
                </c:pt>
                <c:pt idx="10">
                  <c:v>-5.7999999999999829E-2</c:v>
                </c:pt>
                <c:pt idx="11">
                  <c:v>-5.9000000000001052E-2</c:v>
                </c:pt>
                <c:pt idx="12">
                  <c:v>-5.9999999999998721E-2</c:v>
                </c:pt>
                <c:pt idx="13">
                  <c:v>-6.0999999999999943E-2</c:v>
                </c:pt>
                <c:pt idx="14">
                  <c:v>-6.0999999999999943E-2</c:v>
                </c:pt>
                <c:pt idx="15">
                  <c:v>-6.0999999999999943E-2</c:v>
                </c:pt>
                <c:pt idx="16">
                  <c:v>-6.1999999999997613E-2</c:v>
                </c:pt>
                <c:pt idx="17">
                  <c:v>-6.1999999999997613E-2</c:v>
                </c:pt>
                <c:pt idx="18">
                  <c:v>-6.1999999999997613E-2</c:v>
                </c:pt>
                <c:pt idx="19">
                  <c:v>-6.1999999999997613E-2</c:v>
                </c:pt>
                <c:pt idx="20">
                  <c:v>-6.1999999999997613E-2</c:v>
                </c:pt>
                <c:pt idx="21">
                  <c:v>-6.1999999999997613E-2</c:v>
                </c:pt>
                <c:pt idx="22">
                  <c:v>-6.1999999999997613E-2</c:v>
                </c:pt>
                <c:pt idx="23">
                  <c:v>-6.1999999999997613E-2</c:v>
                </c:pt>
                <c:pt idx="24">
                  <c:v>-6.1999999999997613E-2</c:v>
                </c:pt>
                <c:pt idx="25">
                  <c:v>-6.1999999999997613E-2</c:v>
                </c:pt>
                <c:pt idx="26">
                  <c:v>-6.1999999999997613E-2</c:v>
                </c:pt>
                <c:pt idx="27">
                  <c:v>-6.0999999999999943E-2</c:v>
                </c:pt>
                <c:pt idx="28">
                  <c:v>-6.0999999999999943E-2</c:v>
                </c:pt>
                <c:pt idx="29">
                  <c:v>-6.0999999999999943E-2</c:v>
                </c:pt>
                <c:pt idx="30">
                  <c:v>-6.0999999999999943E-2</c:v>
                </c:pt>
                <c:pt idx="31">
                  <c:v>-5.9999999999998721E-2</c:v>
                </c:pt>
                <c:pt idx="32">
                  <c:v>-5.9999999999998721E-2</c:v>
                </c:pt>
                <c:pt idx="33">
                  <c:v>-5.9999999999998721E-2</c:v>
                </c:pt>
                <c:pt idx="34">
                  <c:v>-5.9999999999998721E-2</c:v>
                </c:pt>
                <c:pt idx="35">
                  <c:v>-5.9000000000001052E-2</c:v>
                </c:pt>
                <c:pt idx="36">
                  <c:v>-5.9000000000001052E-2</c:v>
                </c:pt>
                <c:pt idx="37">
                  <c:v>-5.9000000000001052E-2</c:v>
                </c:pt>
                <c:pt idx="38">
                  <c:v>-5.9000000000001052E-2</c:v>
                </c:pt>
                <c:pt idx="39">
                  <c:v>-5.7999999999999829E-2</c:v>
                </c:pt>
                <c:pt idx="40">
                  <c:v>-5.7999999999999829E-2</c:v>
                </c:pt>
                <c:pt idx="41">
                  <c:v>-5.7999999999999829E-2</c:v>
                </c:pt>
                <c:pt idx="42">
                  <c:v>-5.6999999999998607E-2</c:v>
                </c:pt>
                <c:pt idx="43">
                  <c:v>-5.6999999999998607E-2</c:v>
                </c:pt>
                <c:pt idx="44">
                  <c:v>-5.6999999999998607E-2</c:v>
                </c:pt>
                <c:pt idx="45">
                  <c:v>-5.6000000000000938E-2</c:v>
                </c:pt>
                <c:pt idx="46">
                  <c:v>-5.6000000000000938E-2</c:v>
                </c:pt>
                <c:pt idx="47">
                  <c:v>-5.4999999999999716E-2</c:v>
                </c:pt>
                <c:pt idx="48">
                  <c:v>-5.6000000000000938E-2</c:v>
                </c:pt>
              </c:numCache>
            </c:numRef>
          </c:val>
          <c:smooth val="0"/>
          <c:extLst>
            <c:ext xmlns:c16="http://schemas.microsoft.com/office/drawing/2014/chart" uri="{C3380CC4-5D6E-409C-BE32-E72D297353CC}">
              <c16:uniqueId val="{0000001C-A755-4158-B87C-415377508DFC}"/>
            </c:ext>
          </c:extLst>
        </c:ser>
        <c:ser>
          <c:idx val="29"/>
          <c:order val="29"/>
          <c:tx>
            <c:strRef>
              <c:f>GG_Temp!$BP$2:$BP$3</c:f>
              <c:strCache>
                <c:ptCount val="2"/>
                <c:pt idx="0">
                  <c:v>Temperature</c:v>
                </c:pt>
                <c:pt idx="1">
                  <c:v>[°C]</c:v>
                </c:pt>
              </c:strCache>
            </c:strRef>
          </c:tx>
          <c:spPr>
            <a:ln w="28575" cap="rnd">
              <a:solidFill>
                <a:schemeClr val="accent1">
                  <a:tint val="47000"/>
                </a:schemeClr>
              </a:solidFill>
              <a:round/>
            </a:ln>
            <a:effectLst/>
          </c:spPr>
          <c:marker>
            <c:symbol val="none"/>
          </c:marker>
          <c:cat>
            <c:numRef>
              <c:f>GG_Temp!$A$4:$A$52</c:f>
              <c:numCache>
                <c:formatCode>General</c:formatCode>
                <c:ptCount val="49"/>
                <c:pt idx="0">
                  <c:v>20</c:v>
                </c:pt>
                <c:pt idx="1">
                  <c:v>30</c:v>
                </c:pt>
                <c:pt idx="2">
                  <c:v>40</c:v>
                </c:pt>
                <c:pt idx="3">
                  <c:v>50</c:v>
                </c:pt>
                <c:pt idx="4">
                  <c:v>60</c:v>
                </c:pt>
                <c:pt idx="5">
                  <c:v>70</c:v>
                </c:pt>
                <c:pt idx="6">
                  <c:v>80</c:v>
                </c:pt>
                <c:pt idx="7">
                  <c:v>90</c:v>
                </c:pt>
                <c:pt idx="8">
                  <c:v>100</c:v>
                </c:pt>
                <c:pt idx="9">
                  <c:v>110</c:v>
                </c:pt>
                <c:pt idx="10">
                  <c:v>120</c:v>
                </c:pt>
                <c:pt idx="11">
                  <c:v>130</c:v>
                </c:pt>
                <c:pt idx="12">
                  <c:v>140</c:v>
                </c:pt>
                <c:pt idx="13">
                  <c:v>150</c:v>
                </c:pt>
                <c:pt idx="14">
                  <c:v>160</c:v>
                </c:pt>
                <c:pt idx="15">
                  <c:v>170</c:v>
                </c:pt>
                <c:pt idx="16">
                  <c:v>180</c:v>
                </c:pt>
                <c:pt idx="17">
                  <c:v>190</c:v>
                </c:pt>
                <c:pt idx="18">
                  <c:v>200</c:v>
                </c:pt>
                <c:pt idx="19">
                  <c:v>210</c:v>
                </c:pt>
                <c:pt idx="20">
                  <c:v>220</c:v>
                </c:pt>
                <c:pt idx="21">
                  <c:v>230</c:v>
                </c:pt>
                <c:pt idx="22">
                  <c:v>240</c:v>
                </c:pt>
                <c:pt idx="23">
                  <c:v>250</c:v>
                </c:pt>
                <c:pt idx="24">
                  <c:v>260</c:v>
                </c:pt>
                <c:pt idx="25">
                  <c:v>270</c:v>
                </c:pt>
                <c:pt idx="26">
                  <c:v>280</c:v>
                </c:pt>
                <c:pt idx="27">
                  <c:v>290</c:v>
                </c:pt>
                <c:pt idx="28">
                  <c:v>300</c:v>
                </c:pt>
                <c:pt idx="29">
                  <c:v>310</c:v>
                </c:pt>
                <c:pt idx="30">
                  <c:v>320</c:v>
                </c:pt>
                <c:pt idx="31">
                  <c:v>330</c:v>
                </c:pt>
                <c:pt idx="32">
                  <c:v>340</c:v>
                </c:pt>
                <c:pt idx="33">
                  <c:v>350</c:v>
                </c:pt>
                <c:pt idx="34">
                  <c:v>360</c:v>
                </c:pt>
                <c:pt idx="35">
                  <c:v>370</c:v>
                </c:pt>
                <c:pt idx="36">
                  <c:v>380</c:v>
                </c:pt>
                <c:pt idx="37">
                  <c:v>390</c:v>
                </c:pt>
                <c:pt idx="38">
                  <c:v>400</c:v>
                </c:pt>
                <c:pt idx="39">
                  <c:v>410</c:v>
                </c:pt>
                <c:pt idx="40">
                  <c:v>420</c:v>
                </c:pt>
                <c:pt idx="41">
                  <c:v>430</c:v>
                </c:pt>
                <c:pt idx="42">
                  <c:v>440</c:v>
                </c:pt>
                <c:pt idx="43">
                  <c:v>450</c:v>
                </c:pt>
                <c:pt idx="44">
                  <c:v>460</c:v>
                </c:pt>
                <c:pt idx="45">
                  <c:v>470</c:v>
                </c:pt>
                <c:pt idx="46">
                  <c:v>480</c:v>
                </c:pt>
                <c:pt idx="47">
                  <c:v>490</c:v>
                </c:pt>
                <c:pt idx="48">
                  <c:v>500</c:v>
                </c:pt>
              </c:numCache>
            </c:numRef>
          </c:cat>
          <c:val>
            <c:numRef>
              <c:f>GG_Temp!$BP$4:$BP$52</c:f>
              <c:numCache>
                <c:formatCode>General</c:formatCode>
                <c:ptCount val="49"/>
                <c:pt idx="0">
                  <c:v>0</c:v>
                </c:pt>
                <c:pt idx="1">
                  <c:v>-2.2999999999999687E-2</c:v>
                </c:pt>
                <c:pt idx="2">
                  <c:v>-4.1000000000000369E-2</c:v>
                </c:pt>
                <c:pt idx="3">
                  <c:v>-5.4000000000002046E-2</c:v>
                </c:pt>
                <c:pt idx="4">
                  <c:v>-6.5000000000001279E-2</c:v>
                </c:pt>
                <c:pt idx="5">
                  <c:v>-7.400000000000162E-2</c:v>
                </c:pt>
                <c:pt idx="6">
                  <c:v>-8.2000000000000739E-2</c:v>
                </c:pt>
                <c:pt idx="7">
                  <c:v>-8.6999999999999744E-2</c:v>
                </c:pt>
                <c:pt idx="8">
                  <c:v>-9.2000000000002302E-2</c:v>
                </c:pt>
                <c:pt idx="9">
                  <c:v>-9.6000000000000085E-2</c:v>
                </c:pt>
                <c:pt idx="10">
                  <c:v>-9.9000000000000199E-2</c:v>
                </c:pt>
                <c:pt idx="11">
                  <c:v>-0.10100000000000264</c:v>
                </c:pt>
                <c:pt idx="12">
                  <c:v>-0.10300000000000153</c:v>
                </c:pt>
                <c:pt idx="13">
                  <c:v>-0.10500000000000043</c:v>
                </c:pt>
                <c:pt idx="14">
                  <c:v>-0.10600000000000165</c:v>
                </c:pt>
                <c:pt idx="15">
                  <c:v>-0.10699999999999932</c:v>
                </c:pt>
                <c:pt idx="16">
                  <c:v>-0.10800000000000054</c:v>
                </c:pt>
                <c:pt idx="17">
                  <c:v>-0.10900000000000176</c:v>
                </c:pt>
                <c:pt idx="18">
                  <c:v>-0.10900000000000176</c:v>
                </c:pt>
                <c:pt idx="19">
                  <c:v>-0.10999999999999943</c:v>
                </c:pt>
                <c:pt idx="20">
                  <c:v>-0.11100000000000065</c:v>
                </c:pt>
                <c:pt idx="21">
                  <c:v>-0.11100000000000065</c:v>
                </c:pt>
                <c:pt idx="22">
                  <c:v>-0.11200000000000188</c:v>
                </c:pt>
                <c:pt idx="23">
                  <c:v>-0.11100000000000065</c:v>
                </c:pt>
                <c:pt idx="24">
                  <c:v>-0.11200000000000188</c:v>
                </c:pt>
                <c:pt idx="25">
                  <c:v>-0.11200000000000188</c:v>
                </c:pt>
                <c:pt idx="26">
                  <c:v>-0.11200000000000188</c:v>
                </c:pt>
                <c:pt idx="27">
                  <c:v>-0.11299999999999955</c:v>
                </c:pt>
                <c:pt idx="28">
                  <c:v>-0.11299999999999955</c:v>
                </c:pt>
                <c:pt idx="29">
                  <c:v>-0.11299999999999955</c:v>
                </c:pt>
                <c:pt idx="30">
                  <c:v>-0.11299999999999955</c:v>
                </c:pt>
                <c:pt idx="31">
                  <c:v>-0.11299999999999955</c:v>
                </c:pt>
                <c:pt idx="32">
                  <c:v>-0.11299999999999955</c:v>
                </c:pt>
                <c:pt idx="33">
                  <c:v>-0.11299999999999955</c:v>
                </c:pt>
                <c:pt idx="34">
                  <c:v>-0.11299999999999955</c:v>
                </c:pt>
                <c:pt idx="35">
                  <c:v>-0.11299999999999955</c:v>
                </c:pt>
                <c:pt idx="36">
                  <c:v>-0.11299999999999955</c:v>
                </c:pt>
                <c:pt idx="37">
                  <c:v>-0.11299999999999955</c:v>
                </c:pt>
                <c:pt idx="38">
                  <c:v>-0.11299999999999955</c:v>
                </c:pt>
                <c:pt idx="39">
                  <c:v>-0.11200000000000188</c:v>
                </c:pt>
                <c:pt idx="40">
                  <c:v>-0.11200000000000188</c:v>
                </c:pt>
                <c:pt idx="41">
                  <c:v>-0.11200000000000188</c:v>
                </c:pt>
                <c:pt idx="42">
                  <c:v>-0.11200000000000188</c:v>
                </c:pt>
                <c:pt idx="43">
                  <c:v>-0.11200000000000188</c:v>
                </c:pt>
                <c:pt idx="44">
                  <c:v>-0.11200000000000188</c:v>
                </c:pt>
                <c:pt idx="45">
                  <c:v>-0.11200000000000188</c:v>
                </c:pt>
                <c:pt idx="46">
                  <c:v>-0.11200000000000188</c:v>
                </c:pt>
                <c:pt idx="47">
                  <c:v>-0.11200000000000188</c:v>
                </c:pt>
                <c:pt idx="48">
                  <c:v>-0.11200000000000188</c:v>
                </c:pt>
              </c:numCache>
            </c:numRef>
          </c:val>
          <c:smooth val="0"/>
          <c:extLst>
            <c:ext xmlns:c16="http://schemas.microsoft.com/office/drawing/2014/chart" uri="{C3380CC4-5D6E-409C-BE32-E72D297353CC}">
              <c16:uniqueId val="{0000001D-A755-4158-B87C-415377508DFC}"/>
            </c:ext>
          </c:extLst>
        </c:ser>
        <c:ser>
          <c:idx val="30"/>
          <c:order val="30"/>
          <c:tx>
            <c:strRef>
              <c:f>GG_Temp!$BQ$2:$BQ$3</c:f>
              <c:strCache>
                <c:ptCount val="2"/>
                <c:pt idx="0">
                  <c:v>Temperature</c:v>
                </c:pt>
                <c:pt idx="1">
                  <c:v>[°C]</c:v>
                </c:pt>
              </c:strCache>
            </c:strRef>
          </c:tx>
          <c:spPr>
            <a:ln w="28575" cap="rnd">
              <a:solidFill>
                <a:schemeClr val="accent1">
                  <a:tint val="43000"/>
                </a:schemeClr>
              </a:solidFill>
              <a:round/>
            </a:ln>
            <a:effectLst/>
          </c:spPr>
          <c:marker>
            <c:symbol val="none"/>
          </c:marker>
          <c:cat>
            <c:numRef>
              <c:f>GG_Temp!$A$4:$A$52</c:f>
              <c:numCache>
                <c:formatCode>General</c:formatCode>
                <c:ptCount val="49"/>
                <c:pt idx="0">
                  <c:v>20</c:v>
                </c:pt>
                <c:pt idx="1">
                  <c:v>30</c:v>
                </c:pt>
                <c:pt idx="2">
                  <c:v>40</c:v>
                </c:pt>
                <c:pt idx="3">
                  <c:v>50</c:v>
                </c:pt>
                <c:pt idx="4">
                  <c:v>60</c:v>
                </c:pt>
                <c:pt idx="5">
                  <c:v>70</c:v>
                </c:pt>
                <c:pt idx="6">
                  <c:v>80</c:v>
                </c:pt>
                <c:pt idx="7">
                  <c:v>90</c:v>
                </c:pt>
                <c:pt idx="8">
                  <c:v>100</c:v>
                </c:pt>
                <c:pt idx="9">
                  <c:v>110</c:v>
                </c:pt>
                <c:pt idx="10">
                  <c:v>120</c:v>
                </c:pt>
                <c:pt idx="11">
                  <c:v>130</c:v>
                </c:pt>
                <c:pt idx="12">
                  <c:v>140</c:v>
                </c:pt>
                <c:pt idx="13">
                  <c:v>150</c:v>
                </c:pt>
                <c:pt idx="14">
                  <c:v>160</c:v>
                </c:pt>
                <c:pt idx="15">
                  <c:v>170</c:v>
                </c:pt>
                <c:pt idx="16">
                  <c:v>180</c:v>
                </c:pt>
                <c:pt idx="17">
                  <c:v>190</c:v>
                </c:pt>
                <c:pt idx="18">
                  <c:v>200</c:v>
                </c:pt>
                <c:pt idx="19">
                  <c:v>210</c:v>
                </c:pt>
                <c:pt idx="20">
                  <c:v>220</c:v>
                </c:pt>
                <c:pt idx="21">
                  <c:v>230</c:v>
                </c:pt>
                <c:pt idx="22">
                  <c:v>240</c:v>
                </c:pt>
                <c:pt idx="23">
                  <c:v>250</c:v>
                </c:pt>
                <c:pt idx="24">
                  <c:v>260</c:v>
                </c:pt>
                <c:pt idx="25">
                  <c:v>270</c:v>
                </c:pt>
                <c:pt idx="26">
                  <c:v>280</c:v>
                </c:pt>
                <c:pt idx="27">
                  <c:v>290</c:v>
                </c:pt>
                <c:pt idx="28">
                  <c:v>300</c:v>
                </c:pt>
                <c:pt idx="29">
                  <c:v>310</c:v>
                </c:pt>
                <c:pt idx="30">
                  <c:v>320</c:v>
                </c:pt>
                <c:pt idx="31">
                  <c:v>330</c:v>
                </c:pt>
                <c:pt idx="32">
                  <c:v>340</c:v>
                </c:pt>
                <c:pt idx="33">
                  <c:v>350</c:v>
                </c:pt>
                <c:pt idx="34">
                  <c:v>360</c:v>
                </c:pt>
                <c:pt idx="35">
                  <c:v>370</c:v>
                </c:pt>
                <c:pt idx="36">
                  <c:v>380</c:v>
                </c:pt>
                <c:pt idx="37">
                  <c:v>390</c:v>
                </c:pt>
                <c:pt idx="38">
                  <c:v>400</c:v>
                </c:pt>
                <c:pt idx="39">
                  <c:v>410</c:v>
                </c:pt>
                <c:pt idx="40">
                  <c:v>420</c:v>
                </c:pt>
                <c:pt idx="41">
                  <c:v>430</c:v>
                </c:pt>
                <c:pt idx="42">
                  <c:v>440</c:v>
                </c:pt>
                <c:pt idx="43">
                  <c:v>450</c:v>
                </c:pt>
                <c:pt idx="44">
                  <c:v>460</c:v>
                </c:pt>
                <c:pt idx="45">
                  <c:v>470</c:v>
                </c:pt>
                <c:pt idx="46">
                  <c:v>480</c:v>
                </c:pt>
                <c:pt idx="47">
                  <c:v>490</c:v>
                </c:pt>
                <c:pt idx="48">
                  <c:v>500</c:v>
                </c:pt>
              </c:numCache>
            </c:numRef>
          </c:cat>
          <c:val>
            <c:numRef>
              <c:f>GG_Temp!$BQ$4:$BQ$52</c:f>
              <c:numCache>
                <c:formatCode>General</c:formatCode>
                <c:ptCount val="49"/>
                <c:pt idx="0">
                  <c:v>0</c:v>
                </c:pt>
                <c:pt idx="1">
                  <c:v>-2.5999999999999801E-2</c:v>
                </c:pt>
                <c:pt idx="2">
                  <c:v>-4.4999999999998153E-2</c:v>
                </c:pt>
                <c:pt idx="3">
                  <c:v>-5.9999999999998721E-2</c:v>
                </c:pt>
                <c:pt idx="4">
                  <c:v>-7.1000000000001506E-2</c:v>
                </c:pt>
                <c:pt idx="5">
                  <c:v>-8.0999999999999517E-2</c:v>
                </c:pt>
                <c:pt idx="6">
                  <c:v>-8.8000000000000966E-2</c:v>
                </c:pt>
                <c:pt idx="7">
                  <c:v>-9.4000000000001194E-2</c:v>
                </c:pt>
                <c:pt idx="8">
                  <c:v>-9.9000000000000199E-2</c:v>
                </c:pt>
                <c:pt idx="9">
                  <c:v>-0.10200000000000031</c:v>
                </c:pt>
                <c:pt idx="10">
                  <c:v>-0.1059999999999981</c:v>
                </c:pt>
                <c:pt idx="11">
                  <c:v>-0.10800000000000054</c:v>
                </c:pt>
                <c:pt idx="12">
                  <c:v>-0.10999999999999943</c:v>
                </c:pt>
                <c:pt idx="13">
                  <c:v>-0.11100000000000065</c:v>
                </c:pt>
                <c:pt idx="14">
                  <c:v>-0.11199999999999832</c:v>
                </c:pt>
                <c:pt idx="15">
                  <c:v>-0.11299999999999955</c:v>
                </c:pt>
                <c:pt idx="16">
                  <c:v>-0.11299999999999955</c:v>
                </c:pt>
                <c:pt idx="17">
                  <c:v>-0.11400000000000077</c:v>
                </c:pt>
                <c:pt idx="18">
                  <c:v>-0.11400000000000077</c:v>
                </c:pt>
                <c:pt idx="19">
                  <c:v>-0.11400000000000077</c:v>
                </c:pt>
                <c:pt idx="20">
                  <c:v>-0.11400000000000077</c:v>
                </c:pt>
                <c:pt idx="21">
                  <c:v>-0.11400000000000077</c:v>
                </c:pt>
                <c:pt idx="22">
                  <c:v>-0.11400000000000077</c:v>
                </c:pt>
                <c:pt idx="23">
                  <c:v>-0.11299999999999955</c:v>
                </c:pt>
                <c:pt idx="24">
                  <c:v>-0.11299999999999955</c:v>
                </c:pt>
                <c:pt idx="25">
                  <c:v>-0.11299999999999955</c:v>
                </c:pt>
                <c:pt idx="26">
                  <c:v>-0.11299999999999955</c:v>
                </c:pt>
                <c:pt idx="27">
                  <c:v>-0.11199999999999832</c:v>
                </c:pt>
                <c:pt idx="28">
                  <c:v>-0.11199999999999832</c:v>
                </c:pt>
                <c:pt idx="29">
                  <c:v>-0.11100000000000065</c:v>
                </c:pt>
                <c:pt idx="30">
                  <c:v>-0.11100000000000065</c:v>
                </c:pt>
                <c:pt idx="31">
                  <c:v>-0.10999999999999943</c:v>
                </c:pt>
                <c:pt idx="32">
                  <c:v>-0.10999999999999943</c:v>
                </c:pt>
                <c:pt idx="33">
                  <c:v>-0.10899999999999821</c:v>
                </c:pt>
                <c:pt idx="34">
                  <c:v>-0.10899999999999821</c:v>
                </c:pt>
                <c:pt idx="35">
                  <c:v>-0.10800000000000054</c:v>
                </c:pt>
                <c:pt idx="36">
                  <c:v>-0.10800000000000054</c:v>
                </c:pt>
                <c:pt idx="37">
                  <c:v>-0.10699999999999932</c:v>
                </c:pt>
                <c:pt idx="38">
                  <c:v>-0.10699999999999932</c:v>
                </c:pt>
                <c:pt idx="39">
                  <c:v>-0.1059999999999981</c:v>
                </c:pt>
                <c:pt idx="40">
                  <c:v>-0.1059999999999981</c:v>
                </c:pt>
                <c:pt idx="41">
                  <c:v>-0.10500000000000043</c:v>
                </c:pt>
                <c:pt idx="42">
                  <c:v>-0.10500000000000043</c:v>
                </c:pt>
                <c:pt idx="43">
                  <c:v>-0.1039999999999992</c:v>
                </c:pt>
                <c:pt idx="44">
                  <c:v>-0.10300000000000153</c:v>
                </c:pt>
                <c:pt idx="45">
                  <c:v>-0.10300000000000153</c:v>
                </c:pt>
                <c:pt idx="46">
                  <c:v>-0.10200000000000031</c:v>
                </c:pt>
                <c:pt idx="47">
                  <c:v>-0.10200000000000031</c:v>
                </c:pt>
                <c:pt idx="48">
                  <c:v>-0.10099999999999909</c:v>
                </c:pt>
              </c:numCache>
            </c:numRef>
          </c:val>
          <c:smooth val="0"/>
          <c:extLst>
            <c:ext xmlns:c16="http://schemas.microsoft.com/office/drawing/2014/chart" uri="{C3380CC4-5D6E-409C-BE32-E72D297353CC}">
              <c16:uniqueId val="{0000001E-A755-4158-B87C-415377508DFC}"/>
            </c:ext>
          </c:extLst>
        </c:ser>
        <c:ser>
          <c:idx val="31"/>
          <c:order val="31"/>
          <c:tx>
            <c:strRef>
              <c:f>GG_Temp!$BR$2:$BR$3</c:f>
              <c:strCache>
                <c:ptCount val="2"/>
                <c:pt idx="0">
                  <c:v>Temperature</c:v>
                </c:pt>
                <c:pt idx="1">
                  <c:v>[°C]</c:v>
                </c:pt>
              </c:strCache>
            </c:strRef>
          </c:tx>
          <c:spPr>
            <a:ln w="28575" cap="rnd">
              <a:solidFill>
                <a:schemeClr val="accent1">
                  <a:tint val="39000"/>
                </a:schemeClr>
              </a:solidFill>
              <a:round/>
            </a:ln>
            <a:effectLst/>
          </c:spPr>
          <c:marker>
            <c:symbol val="none"/>
          </c:marker>
          <c:cat>
            <c:numRef>
              <c:f>GG_Temp!$A$4:$A$52</c:f>
              <c:numCache>
                <c:formatCode>General</c:formatCode>
                <c:ptCount val="49"/>
                <c:pt idx="0">
                  <c:v>20</c:v>
                </c:pt>
                <c:pt idx="1">
                  <c:v>30</c:v>
                </c:pt>
                <c:pt idx="2">
                  <c:v>40</c:v>
                </c:pt>
                <c:pt idx="3">
                  <c:v>50</c:v>
                </c:pt>
                <c:pt idx="4">
                  <c:v>60</c:v>
                </c:pt>
                <c:pt idx="5">
                  <c:v>70</c:v>
                </c:pt>
                <c:pt idx="6">
                  <c:v>80</c:v>
                </c:pt>
                <c:pt idx="7">
                  <c:v>90</c:v>
                </c:pt>
                <c:pt idx="8">
                  <c:v>100</c:v>
                </c:pt>
                <c:pt idx="9">
                  <c:v>110</c:v>
                </c:pt>
                <c:pt idx="10">
                  <c:v>120</c:v>
                </c:pt>
                <c:pt idx="11">
                  <c:v>130</c:v>
                </c:pt>
                <c:pt idx="12">
                  <c:v>140</c:v>
                </c:pt>
                <c:pt idx="13">
                  <c:v>150</c:v>
                </c:pt>
                <c:pt idx="14">
                  <c:v>160</c:v>
                </c:pt>
                <c:pt idx="15">
                  <c:v>170</c:v>
                </c:pt>
                <c:pt idx="16">
                  <c:v>180</c:v>
                </c:pt>
                <c:pt idx="17">
                  <c:v>190</c:v>
                </c:pt>
                <c:pt idx="18">
                  <c:v>200</c:v>
                </c:pt>
                <c:pt idx="19">
                  <c:v>210</c:v>
                </c:pt>
                <c:pt idx="20">
                  <c:v>220</c:v>
                </c:pt>
                <c:pt idx="21">
                  <c:v>230</c:v>
                </c:pt>
                <c:pt idx="22">
                  <c:v>240</c:v>
                </c:pt>
                <c:pt idx="23">
                  <c:v>250</c:v>
                </c:pt>
                <c:pt idx="24">
                  <c:v>260</c:v>
                </c:pt>
                <c:pt idx="25">
                  <c:v>270</c:v>
                </c:pt>
                <c:pt idx="26">
                  <c:v>280</c:v>
                </c:pt>
                <c:pt idx="27">
                  <c:v>290</c:v>
                </c:pt>
                <c:pt idx="28">
                  <c:v>300</c:v>
                </c:pt>
                <c:pt idx="29">
                  <c:v>310</c:v>
                </c:pt>
                <c:pt idx="30">
                  <c:v>320</c:v>
                </c:pt>
                <c:pt idx="31">
                  <c:v>330</c:v>
                </c:pt>
                <c:pt idx="32">
                  <c:v>340</c:v>
                </c:pt>
                <c:pt idx="33">
                  <c:v>350</c:v>
                </c:pt>
                <c:pt idx="34">
                  <c:v>360</c:v>
                </c:pt>
                <c:pt idx="35">
                  <c:v>370</c:v>
                </c:pt>
                <c:pt idx="36">
                  <c:v>380</c:v>
                </c:pt>
                <c:pt idx="37">
                  <c:v>390</c:v>
                </c:pt>
                <c:pt idx="38">
                  <c:v>400</c:v>
                </c:pt>
                <c:pt idx="39">
                  <c:v>410</c:v>
                </c:pt>
                <c:pt idx="40">
                  <c:v>420</c:v>
                </c:pt>
                <c:pt idx="41">
                  <c:v>430</c:v>
                </c:pt>
                <c:pt idx="42">
                  <c:v>440</c:v>
                </c:pt>
                <c:pt idx="43">
                  <c:v>450</c:v>
                </c:pt>
                <c:pt idx="44">
                  <c:v>460</c:v>
                </c:pt>
                <c:pt idx="45">
                  <c:v>470</c:v>
                </c:pt>
                <c:pt idx="46">
                  <c:v>480</c:v>
                </c:pt>
                <c:pt idx="47">
                  <c:v>490</c:v>
                </c:pt>
                <c:pt idx="48">
                  <c:v>500</c:v>
                </c:pt>
              </c:numCache>
            </c:numRef>
          </c:cat>
          <c:val>
            <c:numRef>
              <c:f>GG_Temp!$BR$4:$BR$52</c:f>
              <c:numCache>
                <c:formatCode>General</c:formatCode>
                <c:ptCount val="49"/>
                <c:pt idx="0">
                  <c:v>0</c:v>
                </c:pt>
                <c:pt idx="1">
                  <c:v>-2.1999999999998465E-2</c:v>
                </c:pt>
                <c:pt idx="2">
                  <c:v>-3.5000000000000142E-2</c:v>
                </c:pt>
                <c:pt idx="3">
                  <c:v>-4.5000000000001705E-2</c:v>
                </c:pt>
                <c:pt idx="4">
                  <c:v>-5.3000000000000824E-2</c:v>
                </c:pt>
                <c:pt idx="5">
                  <c:v>-5.9999999999998721E-2</c:v>
                </c:pt>
                <c:pt idx="6">
                  <c:v>-6.4000000000000057E-2</c:v>
                </c:pt>
                <c:pt idx="7">
                  <c:v>-6.8000000000001393E-2</c:v>
                </c:pt>
                <c:pt idx="8">
                  <c:v>-7.1000000000001506E-2</c:v>
                </c:pt>
                <c:pt idx="9">
                  <c:v>-7.3000000000000398E-2</c:v>
                </c:pt>
                <c:pt idx="10">
                  <c:v>-7.6000000000000512E-2</c:v>
                </c:pt>
                <c:pt idx="11">
                  <c:v>-7.6999999999998181E-2</c:v>
                </c:pt>
                <c:pt idx="12">
                  <c:v>-7.7999999999999403E-2</c:v>
                </c:pt>
                <c:pt idx="13">
                  <c:v>-7.9000000000000625E-2</c:v>
                </c:pt>
                <c:pt idx="14">
                  <c:v>-7.9000000000000625E-2</c:v>
                </c:pt>
                <c:pt idx="15">
                  <c:v>-7.9000000000000625E-2</c:v>
                </c:pt>
                <c:pt idx="16">
                  <c:v>-7.9000000000000625E-2</c:v>
                </c:pt>
                <c:pt idx="17">
                  <c:v>-7.9000000000000625E-2</c:v>
                </c:pt>
                <c:pt idx="18">
                  <c:v>-7.9000000000000625E-2</c:v>
                </c:pt>
                <c:pt idx="19">
                  <c:v>-7.9999999999998295E-2</c:v>
                </c:pt>
                <c:pt idx="20">
                  <c:v>-7.9000000000000625E-2</c:v>
                </c:pt>
                <c:pt idx="21">
                  <c:v>-7.9000000000000625E-2</c:v>
                </c:pt>
                <c:pt idx="22">
                  <c:v>-7.7999999999999403E-2</c:v>
                </c:pt>
                <c:pt idx="23">
                  <c:v>-7.7999999999999403E-2</c:v>
                </c:pt>
                <c:pt idx="24">
                  <c:v>-7.7999999999999403E-2</c:v>
                </c:pt>
                <c:pt idx="25">
                  <c:v>-7.6999999999998181E-2</c:v>
                </c:pt>
                <c:pt idx="26">
                  <c:v>-7.6999999999998181E-2</c:v>
                </c:pt>
                <c:pt idx="27">
                  <c:v>-7.6999999999998181E-2</c:v>
                </c:pt>
                <c:pt idx="28">
                  <c:v>-7.6000000000000512E-2</c:v>
                </c:pt>
                <c:pt idx="29">
                  <c:v>-7.6000000000000512E-2</c:v>
                </c:pt>
                <c:pt idx="30">
                  <c:v>-7.4999999999999289E-2</c:v>
                </c:pt>
                <c:pt idx="31">
                  <c:v>-7.4999999999999289E-2</c:v>
                </c:pt>
                <c:pt idx="32">
                  <c:v>-7.4999999999999289E-2</c:v>
                </c:pt>
                <c:pt idx="33">
                  <c:v>-7.400000000000162E-2</c:v>
                </c:pt>
                <c:pt idx="34">
                  <c:v>-7.400000000000162E-2</c:v>
                </c:pt>
                <c:pt idx="35">
                  <c:v>-7.3000000000000398E-2</c:v>
                </c:pt>
                <c:pt idx="36">
                  <c:v>-7.1999999999999176E-2</c:v>
                </c:pt>
                <c:pt idx="37">
                  <c:v>-7.1999999999999176E-2</c:v>
                </c:pt>
                <c:pt idx="38">
                  <c:v>-7.1999999999999176E-2</c:v>
                </c:pt>
                <c:pt idx="39">
                  <c:v>-7.1000000000001506E-2</c:v>
                </c:pt>
                <c:pt idx="40">
                  <c:v>-7.1000000000001506E-2</c:v>
                </c:pt>
                <c:pt idx="41">
                  <c:v>-7.0000000000000284E-2</c:v>
                </c:pt>
                <c:pt idx="42">
                  <c:v>-7.0000000000000284E-2</c:v>
                </c:pt>
                <c:pt idx="43">
                  <c:v>-6.8999999999999062E-2</c:v>
                </c:pt>
                <c:pt idx="44">
                  <c:v>-6.8999999999999062E-2</c:v>
                </c:pt>
                <c:pt idx="45">
                  <c:v>-6.8000000000001393E-2</c:v>
                </c:pt>
                <c:pt idx="46">
                  <c:v>-6.8000000000001393E-2</c:v>
                </c:pt>
                <c:pt idx="47">
                  <c:v>-6.8000000000001393E-2</c:v>
                </c:pt>
                <c:pt idx="48">
                  <c:v>-6.7000000000000171E-2</c:v>
                </c:pt>
              </c:numCache>
            </c:numRef>
          </c:val>
          <c:smooth val="0"/>
          <c:extLst>
            <c:ext xmlns:c16="http://schemas.microsoft.com/office/drawing/2014/chart" uri="{C3380CC4-5D6E-409C-BE32-E72D297353CC}">
              <c16:uniqueId val="{0000001F-A755-4158-B87C-415377508DFC}"/>
            </c:ext>
          </c:extLst>
        </c:ser>
        <c:ser>
          <c:idx val="32"/>
          <c:order val="32"/>
          <c:tx>
            <c:strRef>
              <c:f>GG_Temp!$BS$2:$BS$3</c:f>
              <c:strCache>
                <c:ptCount val="2"/>
                <c:pt idx="0">
                  <c:v>Temperature</c:v>
                </c:pt>
                <c:pt idx="1">
                  <c:v>[°C]</c:v>
                </c:pt>
              </c:strCache>
            </c:strRef>
          </c:tx>
          <c:spPr>
            <a:ln w="28575" cap="rnd">
              <a:solidFill>
                <a:schemeClr val="accent1">
                  <a:tint val="35000"/>
                </a:schemeClr>
              </a:solidFill>
              <a:round/>
            </a:ln>
            <a:effectLst/>
          </c:spPr>
          <c:marker>
            <c:symbol val="none"/>
          </c:marker>
          <c:cat>
            <c:numRef>
              <c:f>GG_Temp!$A$4:$A$52</c:f>
              <c:numCache>
                <c:formatCode>General</c:formatCode>
                <c:ptCount val="49"/>
                <c:pt idx="0">
                  <c:v>20</c:v>
                </c:pt>
                <c:pt idx="1">
                  <c:v>30</c:v>
                </c:pt>
                <c:pt idx="2">
                  <c:v>40</c:v>
                </c:pt>
                <c:pt idx="3">
                  <c:v>50</c:v>
                </c:pt>
                <c:pt idx="4">
                  <c:v>60</c:v>
                </c:pt>
                <c:pt idx="5">
                  <c:v>70</c:v>
                </c:pt>
                <c:pt idx="6">
                  <c:v>80</c:v>
                </c:pt>
                <c:pt idx="7">
                  <c:v>90</c:v>
                </c:pt>
                <c:pt idx="8">
                  <c:v>100</c:v>
                </c:pt>
                <c:pt idx="9">
                  <c:v>110</c:v>
                </c:pt>
                <c:pt idx="10">
                  <c:v>120</c:v>
                </c:pt>
                <c:pt idx="11">
                  <c:v>130</c:v>
                </c:pt>
                <c:pt idx="12">
                  <c:v>140</c:v>
                </c:pt>
                <c:pt idx="13">
                  <c:v>150</c:v>
                </c:pt>
                <c:pt idx="14">
                  <c:v>160</c:v>
                </c:pt>
                <c:pt idx="15">
                  <c:v>170</c:v>
                </c:pt>
                <c:pt idx="16">
                  <c:v>180</c:v>
                </c:pt>
                <c:pt idx="17">
                  <c:v>190</c:v>
                </c:pt>
                <c:pt idx="18">
                  <c:v>200</c:v>
                </c:pt>
                <c:pt idx="19">
                  <c:v>210</c:v>
                </c:pt>
                <c:pt idx="20">
                  <c:v>220</c:v>
                </c:pt>
                <c:pt idx="21">
                  <c:v>230</c:v>
                </c:pt>
                <c:pt idx="22">
                  <c:v>240</c:v>
                </c:pt>
                <c:pt idx="23">
                  <c:v>250</c:v>
                </c:pt>
                <c:pt idx="24">
                  <c:v>260</c:v>
                </c:pt>
                <c:pt idx="25">
                  <c:v>270</c:v>
                </c:pt>
                <c:pt idx="26">
                  <c:v>280</c:v>
                </c:pt>
                <c:pt idx="27">
                  <c:v>290</c:v>
                </c:pt>
                <c:pt idx="28">
                  <c:v>300</c:v>
                </c:pt>
                <c:pt idx="29">
                  <c:v>310</c:v>
                </c:pt>
                <c:pt idx="30">
                  <c:v>320</c:v>
                </c:pt>
                <c:pt idx="31">
                  <c:v>330</c:v>
                </c:pt>
                <c:pt idx="32">
                  <c:v>340</c:v>
                </c:pt>
                <c:pt idx="33">
                  <c:v>350</c:v>
                </c:pt>
                <c:pt idx="34">
                  <c:v>360</c:v>
                </c:pt>
                <c:pt idx="35">
                  <c:v>370</c:v>
                </c:pt>
                <c:pt idx="36">
                  <c:v>380</c:v>
                </c:pt>
                <c:pt idx="37">
                  <c:v>390</c:v>
                </c:pt>
                <c:pt idx="38">
                  <c:v>400</c:v>
                </c:pt>
                <c:pt idx="39">
                  <c:v>410</c:v>
                </c:pt>
                <c:pt idx="40">
                  <c:v>420</c:v>
                </c:pt>
                <c:pt idx="41">
                  <c:v>430</c:v>
                </c:pt>
                <c:pt idx="42">
                  <c:v>440</c:v>
                </c:pt>
                <c:pt idx="43">
                  <c:v>450</c:v>
                </c:pt>
                <c:pt idx="44">
                  <c:v>460</c:v>
                </c:pt>
                <c:pt idx="45">
                  <c:v>470</c:v>
                </c:pt>
                <c:pt idx="46">
                  <c:v>480</c:v>
                </c:pt>
                <c:pt idx="47">
                  <c:v>490</c:v>
                </c:pt>
                <c:pt idx="48">
                  <c:v>500</c:v>
                </c:pt>
              </c:numCache>
            </c:numRef>
          </c:cat>
          <c:val>
            <c:numRef>
              <c:f>GG_Temp!$BS$4:$BS$52</c:f>
              <c:numCache>
                <c:formatCode>General</c:formatCode>
                <c:ptCount val="49"/>
                <c:pt idx="0">
                  <c:v>0</c:v>
                </c:pt>
                <c:pt idx="1">
                  <c:v>-2.5999999999999801E-2</c:v>
                </c:pt>
                <c:pt idx="2">
                  <c:v>-4.399999999999693E-2</c:v>
                </c:pt>
                <c:pt idx="3">
                  <c:v>-5.8999999999997499E-2</c:v>
                </c:pt>
                <c:pt idx="4">
                  <c:v>-7.1999999999999176E-2</c:v>
                </c:pt>
                <c:pt idx="5">
                  <c:v>-8.0999999999999517E-2</c:v>
                </c:pt>
                <c:pt idx="6">
                  <c:v>-8.8999999999998636E-2</c:v>
                </c:pt>
                <c:pt idx="7">
                  <c:v>-9.4999999999998863E-2</c:v>
                </c:pt>
                <c:pt idx="8">
                  <c:v>-9.9999999999997868E-2</c:v>
                </c:pt>
                <c:pt idx="9">
                  <c:v>-0.1039999999999992</c:v>
                </c:pt>
                <c:pt idx="10">
                  <c:v>-0.10699999999999932</c:v>
                </c:pt>
                <c:pt idx="11">
                  <c:v>-0.10899999999999821</c:v>
                </c:pt>
                <c:pt idx="12">
                  <c:v>-0.1109999999999971</c:v>
                </c:pt>
                <c:pt idx="13">
                  <c:v>-0.11199999999999832</c:v>
                </c:pt>
                <c:pt idx="14">
                  <c:v>-0.11299999999999955</c:v>
                </c:pt>
                <c:pt idx="15">
                  <c:v>-0.11499999999999844</c:v>
                </c:pt>
                <c:pt idx="16">
                  <c:v>-0.11499999999999844</c:v>
                </c:pt>
                <c:pt idx="17">
                  <c:v>-0.11599999999999966</c:v>
                </c:pt>
                <c:pt idx="18">
                  <c:v>-0.11599999999999966</c:v>
                </c:pt>
                <c:pt idx="19">
                  <c:v>-0.11599999999999966</c:v>
                </c:pt>
                <c:pt idx="20">
                  <c:v>-0.11599999999999966</c:v>
                </c:pt>
                <c:pt idx="21">
                  <c:v>-0.11599999999999966</c:v>
                </c:pt>
                <c:pt idx="22">
                  <c:v>-0.11599999999999966</c:v>
                </c:pt>
                <c:pt idx="23">
                  <c:v>-0.11599999999999966</c:v>
                </c:pt>
                <c:pt idx="24">
                  <c:v>-0.11599999999999966</c:v>
                </c:pt>
                <c:pt idx="25">
                  <c:v>-0.11699999999999733</c:v>
                </c:pt>
                <c:pt idx="26">
                  <c:v>-0.11499999999999844</c:v>
                </c:pt>
                <c:pt idx="27">
                  <c:v>-0.11599999999999966</c:v>
                </c:pt>
                <c:pt idx="28">
                  <c:v>-0.11599999999999966</c:v>
                </c:pt>
                <c:pt idx="29">
                  <c:v>-0.11599999999999966</c:v>
                </c:pt>
                <c:pt idx="30">
                  <c:v>-0.11599999999999966</c:v>
                </c:pt>
                <c:pt idx="31">
                  <c:v>-0.11599999999999966</c:v>
                </c:pt>
                <c:pt idx="32">
                  <c:v>-0.11499999999999844</c:v>
                </c:pt>
                <c:pt idx="33">
                  <c:v>-0.11499999999999844</c:v>
                </c:pt>
                <c:pt idx="34">
                  <c:v>-0.11499999999999844</c:v>
                </c:pt>
                <c:pt idx="35">
                  <c:v>-0.11499999999999844</c:v>
                </c:pt>
                <c:pt idx="36">
                  <c:v>-0.11499999999999844</c:v>
                </c:pt>
                <c:pt idx="37">
                  <c:v>-0.11499999999999844</c:v>
                </c:pt>
                <c:pt idx="38">
                  <c:v>-0.11499999999999844</c:v>
                </c:pt>
                <c:pt idx="39">
                  <c:v>-0.11499999999999844</c:v>
                </c:pt>
                <c:pt idx="40">
                  <c:v>-0.11499999999999844</c:v>
                </c:pt>
                <c:pt idx="41">
                  <c:v>-0.11499999999999844</c:v>
                </c:pt>
                <c:pt idx="42">
                  <c:v>-0.11499999999999844</c:v>
                </c:pt>
                <c:pt idx="43">
                  <c:v>-0.11499999999999844</c:v>
                </c:pt>
                <c:pt idx="44">
                  <c:v>-0.11499999999999844</c:v>
                </c:pt>
                <c:pt idx="45">
                  <c:v>-0.11499999999999844</c:v>
                </c:pt>
                <c:pt idx="46">
                  <c:v>-0.11499999999999844</c:v>
                </c:pt>
                <c:pt idx="47">
                  <c:v>-0.11499999999999844</c:v>
                </c:pt>
                <c:pt idx="48">
                  <c:v>-0.11499999999999844</c:v>
                </c:pt>
              </c:numCache>
            </c:numRef>
          </c:val>
          <c:smooth val="0"/>
          <c:extLst>
            <c:ext xmlns:c16="http://schemas.microsoft.com/office/drawing/2014/chart" uri="{C3380CC4-5D6E-409C-BE32-E72D297353CC}">
              <c16:uniqueId val="{00000020-A755-4158-B87C-415377508DFC}"/>
            </c:ext>
          </c:extLst>
        </c:ser>
        <c:dLbls>
          <c:showLegendKey val="0"/>
          <c:showVal val="0"/>
          <c:showCatName val="0"/>
          <c:showSerName val="0"/>
          <c:showPercent val="0"/>
          <c:showBubbleSize val="0"/>
        </c:dLbls>
        <c:smooth val="0"/>
        <c:axId val="548099696"/>
        <c:axId val="548098864"/>
      </c:lineChart>
      <c:catAx>
        <c:axId val="548099696"/>
        <c:scaling>
          <c:orientation val="minMax"/>
        </c:scaling>
        <c:delete val="0"/>
        <c:axPos val="b"/>
        <c:title>
          <c:tx>
            <c:rich>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r>
                  <a:rPr lang="de-DE" sz="1800" dirty="0" smtClean="0"/>
                  <a:t>Time (s)</a:t>
                </a:r>
                <a:endParaRPr lang="de-DE" sz="1800" dirty="0"/>
              </a:p>
            </c:rich>
          </c:tx>
          <c:layout>
            <c:manualLayout>
              <c:xMode val="edge"/>
              <c:yMode val="edge"/>
              <c:x val="0.43869860452828657"/>
              <c:y val="0.91297405189620762"/>
            </c:manualLayout>
          </c:layout>
          <c:overlay val="0"/>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de-DE"/>
            </a:p>
          </c:txPr>
        </c:title>
        <c:numFmt formatCode="General" sourceLinked="1"/>
        <c:majorTickMark val="in"/>
        <c:minorTickMark val="none"/>
        <c:tickLblPos val="low"/>
        <c:spPr>
          <a:noFill/>
          <a:ln w="9525" cap="flat" cmpd="sng" algn="ctr">
            <a:solidFill>
              <a:schemeClr val="tx1"/>
            </a:solidFill>
            <a:round/>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de-DE"/>
          </a:p>
        </c:txPr>
        <c:crossAx val="548098864"/>
        <c:crossesAt val="-0.5"/>
        <c:auto val="1"/>
        <c:lblAlgn val="ctr"/>
        <c:lblOffset val="100"/>
        <c:tickLblSkip val="10"/>
        <c:tickMarkSkip val="1"/>
        <c:noMultiLvlLbl val="0"/>
      </c:catAx>
      <c:valAx>
        <c:axId val="548098864"/>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r>
                  <a:rPr lang="de-DE" sz="2000" dirty="0" err="1" smtClean="0"/>
                  <a:t>Temperature</a:t>
                </a:r>
                <a:r>
                  <a:rPr lang="de-DE" sz="2000" dirty="0" smtClean="0"/>
                  <a:t> </a:t>
                </a:r>
                <a:r>
                  <a:rPr lang="de-DE" sz="2000" dirty="0" err="1" smtClean="0"/>
                  <a:t>change</a:t>
                </a:r>
                <a:r>
                  <a:rPr lang="de-DE" sz="2000" dirty="0" smtClean="0"/>
                  <a:t> (°C)</a:t>
                </a:r>
                <a:endParaRPr lang="de-DE" sz="2000" dirty="0"/>
              </a:p>
            </c:rich>
          </c:tx>
          <c:layout/>
          <c:overlay val="0"/>
          <c:spPr>
            <a:noFill/>
            <a:ln>
              <a:noFill/>
            </a:ln>
            <a:effectLst/>
          </c:spPr>
          <c:txPr>
            <a:bodyPr rot="-540000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de-DE"/>
            </a:p>
          </c:txPr>
        </c:title>
        <c:numFmt formatCode="General" sourceLinked="1"/>
        <c:majorTickMark val="in"/>
        <c:minorTickMark val="none"/>
        <c:tickLblPos val="nextTo"/>
        <c:spPr>
          <a:noFill/>
          <a:ln>
            <a:solidFill>
              <a:schemeClr val="tx1"/>
            </a:solidFill>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de-DE"/>
          </a:p>
        </c:txPr>
        <c:crossAx val="548099696"/>
        <c:crosses val="autoZero"/>
        <c:crossBetween val="between"/>
      </c:valAx>
      <c:spPr>
        <a:noFill/>
        <a:ln>
          <a:noFill/>
        </a:ln>
        <a:effectLst/>
      </c:spPr>
    </c:plotArea>
    <c:legend>
      <c:legendPos val="t"/>
      <c:legendEntry>
        <c:idx val="0"/>
        <c:delete val="1"/>
      </c:legendEntry>
      <c:legendEntry>
        <c:idx val="1"/>
        <c:delete val="1"/>
      </c:legendEntry>
      <c:legendEntry>
        <c:idx val="2"/>
        <c:delete val="1"/>
      </c:legendEntry>
      <c:legendEntry>
        <c:idx val="3"/>
        <c:delete val="1"/>
      </c:legendEntry>
      <c:legendEntry>
        <c:idx val="4"/>
        <c:delete val="1"/>
      </c:legendEntry>
      <c:legendEntry>
        <c:idx val="5"/>
        <c:delete val="1"/>
      </c:legendEntry>
      <c:legendEntry>
        <c:idx val="6"/>
        <c:delete val="1"/>
      </c:legendEntry>
      <c:legendEntry>
        <c:idx val="7"/>
        <c:delete val="1"/>
      </c:legendEntry>
      <c:legendEntry>
        <c:idx val="8"/>
        <c:delete val="1"/>
      </c:legendEntry>
      <c:legendEntry>
        <c:idx val="9"/>
        <c:delete val="1"/>
      </c:legendEntry>
      <c:legendEntry>
        <c:idx val="10"/>
        <c:delete val="1"/>
      </c:legendEntry>
      <c:legendEntry>
        <c:idx val="11"/>
        <c:delete val="1"/>
      </c:legendEntry>
      <c:legendEntry>
        <c:idx val="12"/>
        <c:delete val="1"/>
      </c:legendEntry>
      <c:legendEntry>
        <c:idx val="13"/>
        <c:delete val="1"/>
      </c:legendEntry>
      <c:legendEntry>
        <c:idx val="14"/>
        <c:delete val="1"/>
      </c:legendEntry>
      <c:legendEntry>
        <c:idx val="15"/>
        <c:delete val="1"/>
      </c:legendEntry>
      <c:legendEntry>
        <c:idx val="16"/>
        <c:delete val="1"/>
      </c:legendEntry>
      <c:legendEntry>
        <c:idx val="17"/>
        <c:delete val="1"/>
      </c:legendEntry>
      <c:legendEntry>
        <c:idx val="18"/>
        <c:delete val="1"/>
      </c:legendEntry>
      <c:legendEntry>
        <c:idx val="19"/>
        <c:delete val="1"/>
      </c:legendEntry>
      <c:legendEntry>
        <c:idx val="20"/>
        <c:delete val="1"/>
      </c:legendEntry>
      <c:legendEntry>
        <c:idx val="21"/>
        <c:delete val="1"/>
      </c:legendEntry>
      <c:legendEntry>
        <c:idx val="22"/>
        <c:delete val="1"/>
      </c:legendEntry>
      <c:legendEntry>
        <c:idx val="23"/>
        <c:delete val="1"/>
      </c:legendEntry>
      <c:legendEntry>
        <c:idx val="24"/>
        <c:delete val="1"/>
      </c:legendEntry>
      <c:legendEntry>
        <c:idx val="25"/>
        <c:delete val="1"/>
      </c:legendEntry>
      <c:legendEntry>
        <c:idx val="26"/>
        <c:delete val="1"/>
      </c:legendEntry>
      <c:legendEntry>
        <c:idx val="27"/>
        <c:delete val="1"/>
      </c:legendEntry>
      <c:legendEntry>
        <c:idx val="28"/>
        <c:delete val="1"/>
      </c:legendEntry>
      <c:legendEntry>
        <c:idx val="29"/>
        <c:delete val="1"/>
      </c:legendEntry>
      <c:legendEntry>
        <c:idx val="30"/>
        <c:delete val="1"/>
      </c:legendEntry>
      <c:legendEntry>
        <c:idx val="31"/>
        <c:delete val="1"/>
      </c:legendEntry>
      <c:legendEntry>
        <c:idx val="32"/>
        <c:delete val="1"/>
      </c:legendEntry>
      <c:layout/>
      <c:overlay val="0"/>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de-DE"/>
        </a:p>
      </c:txPr>
    </c:legend>
    <c:plotVisOnly val="1"/>
    <c:dispBlanksAs val="gap"/>
    <c:showDLblsOverMax val="0"/>
  </c:chart>
  <c:spPr>
    <a:noFill/>
    <a:ln>
      <a:noFill/>
    </a:ln>
    <a:effectLst/>
  </c:spPr>
  <c:txPr>
    <a:bodyPr/>
    <a:lstStyle/>
    <a:p>
      <a:pPr>
        <a:defRPr/>
      </a:pPr>
      <a:endParaRPr lang="de-DE"/>
    </a:p>
  </c:txPr>
  <c:externalData r:id="rId3">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de-DE"/>
              <a:t>T(t) absolut</a:t>
            </a:r>
          </a:p>
        </c:rich>
      </c:tx>
      <c:layout/>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de-DE"/>
        </a:p>
      </c:txPr>
    </c:title>
    <c:autoTitleDeleted val="0"/>
    <c:plotArea>
      <c:layout/>
      <c:scatterChart>
        <c:scatterStyle val="smoothMarker"/>
        <c:varyColors val="0"/>
        <c:ser>
          <c:idx val="3"/>
          <c:order val="3"/>
          <c:spPr>
            <a:ln w="19050" cap="rnd">
              <a:solidFill>
                <a:schemeClr val="accent4"/>
              </a:solidFill>
              <a:round/>
            </a:ln>
            <a:effectLst/>
          </c:spPr>
          <c:marker>
            <c:symbol val="none"/>
          </c:marker>
          <c:xVal>
            <c:numRef>
              <c:f>raw!$B$4:$B$35</c:f>
              <c:numCache>
                <c:formatCode>General</c:formatCode>
                <c:ptCount val="32"/>
                <c:pt idx="0">
                  <c:v>10</c:v>
                </c:pt>
                <c:pt idx="1">
                  <c:v>20</c:v>
                </c:pt>
                <c:pt idx="2">
                  <c:v>30</c:v>
                </c:pt>
                <c:pt idx="3">
                  <c:v>40</c:v>
                </c:pt>
                <c:pt idx="4">
                  <c:v>50</c:v>
                </c:pt>
                <c:pt idx="5">
                  <c:v>60</c:v>
                </c:pt>
                <c:pt idx="6">
                  <c:v>70</c:v>
                </c:pt>
                <c:pt idx="7">
                  <c:v>80</c:v>
                </c:pt>
                <c:pt idx="8">
                  <c:v>90</c:v>
                </c:pt>
                <c:pt idx="9">
                  <c:v>100</c:v>
                </c:pt>
                <c:pt idx="10">
                  <c:v>110</c:v>
                </c:pt>
                <c:pt idx="11">
                  <c:v>120</c:v>
                </c:pt>
                <c:pt idx="12">
                  <c:v>130</c:v>
                </c:pt>
                <c:pt idx="13">
                  <c:v>140</c:v>
                </c:pt>
                <c:pt idx="14">
                  <c:v>150</c:v>
                </c:pt>
                <c:pt idx="15">
                  <c:v>160</c:v>
                </c:pt>
                <c:pt idx="16">
                  <c:v>170</c:v>
                </c:pt>
                <c:pt idx="17">
                  <c:v>180</c:v>
                </c:pt>
                <c:pt idx="18">
                  <c:v>190</c:v>
                </c:pt>
                <c:pt idx="19">
                  <c:v>200</c:v>
                </c:pt>
                <c:pt idx="20">
                  <c:v>210</c:v>
                </c:pt>
                <c:pt idx="21">
                  <c:v>220</c:v>
                </c:pt>
                <c:pt idx="22">
                  <c:v>230</c:v>
                </c:pt>
                <c:pt idx="23">
                  <c:v>240</c:v>
                </c:pt>
                <c:pt idx="24">
                  <c:v>250</c:v>
                </c:pt>
                <c:pt idx="25">
                  <c:v>260</c:v>
                </c:pt>
                <c:pt idx="26">
                  <c:v>270</c:v>
                </c:pt>
                <c:pt idx="27">
                  <c:v>280</c:v>
                </c:pt>
                <c:pt idx="28">
                  <c:v>290</c:v>
                </c:pt>
                <c:pt idx="29">
                  <c:v>300</c:v>
                </c:pt>
                <c:pt idx="30">
                  <c:v>310</c:v>
                </c:pt>
                <c:pt idx="31">
                  <c:v>320</c:v>
                </c:pt>
              </c:numCache>
            </c:numRef>
          </c:xVal>
          <c:yVal>
            <c:numRef>
              <c:f>raw!$F$4:$F$35</c:f>
              <c:numCache>
                <c:formatCode>General</c:formatCode>
                <c:ptCount val="32"/>
                <c:pt idx="0">
                  <c:v>20.071999999999999</c:v>
                </c:pt>
                <c:pt idx="1">
                  <c:v>19.963999999999999</c:v>
                </c:pt>
                <c:pt idx="2">
                  <c:v>19.863</c:v>
                </c:pt>
                <c:pt idx="3">
                  <c:v>19.786999999999999</c:v>
                </c:pt>
                <c:pt idx="4">
                  <c:v>19.722000000000001</c:v>
                </c:pt>
                <c:pt idx="5">
                  <c:v>19.664000000000001</c:v>
                </c:pt>
                <c:pt idx="6">
                  <c:v>19.611000000000001</c:v>
                </c:pt>
                <c:pt idx="7">
                  <c:v>19.562000000000001</c:v>
                </c:pt>
                <c:pt idx="8">
                  <c:v>19.516999999999999</c:v>
                </c:pt>
                <c:pt idx="9">
                  <c:v>19.478000000000002</c:v>
                </c:pt>
                <c:pt idx="10">
                  <c:v>19.443000000000001</c:v>
                </c:pt>
                <c:pt idx="11">
                  <c:v>19.411000000000001</c:v>
                </c:pt>
                <c:pt idx="12">
                  <c:v>19.382000000000001</c:v>
                </c:pt>
                <c:pt idx="13">
                  <c:v>19.356999999999999</c:v>
                </c:pt>
                <c:pt idx="14">
                  <c:v>19.332999999999998</c:v>
                </c:pt>
                <c:pt idx="15">
                  <c:v>19.312000000000001</c:v>
                </c:pt>
                <c:pt idx="16">
                  <c:v>19.292000000000002</c:v>
                </c:pt>
                <c:pt idx="17">
                  <c:v>19.274000000000001</c:v>
                </c:pt>
                <c:pt idx="18">
                  <c:v>19.257999999999999</c:v>
                </c:pt>
                <c:pt idx="19">
                  <c:v>19.242999999999999</c:v>
                </c:pt>
                <c:pt idx="20">
                  <c:v>19.23</c:v>
                </c:pt>
                <c:pt idx="21">
                  <c:v>19.216999999999999</c:v>
                </c:pt>
                <c:pt idx="22">
                  <c:v>19.206</c:v>
                </c:pt>
                <c:pt idx="23">
                  <c:v>19.196000000000002</c:v>
                </c:pt>
                <c:pt idx="24">
                  <c:v>19.184999999999999</c:v>
                </c:pt>
                <c:pt idx="25">
                  <c:v>19.177</c:v>
                </c:pt>
                <c:pt idx="26">
                  <c:v>19.169</c:v>
                </c:pt>
                <c:pt idx="27">
                  <c:v>19.161999999999999</c:v>
                </c:pt>
                <c:pt idx="28">
                  <c:v>19.155000000000001</c:v>
                </c:pt>
                <c:pt idx="29">
                  <c:v>19.149000000000001</c:v>
                </c:pt>
                <c:pt idx="30">
                  <c:v>19.143000000000001</c:v>
                </c:pt>
                <c:pt idx="31">
                  <c:v>19.138000000000002</c:v>
                </c:pt>
              </c:numCache>
            </c:numRef>
          </c:yVal>
          <c:smooth val="1"/>
          <c:extLst>
            <c:ext xmlns:c16="http://schemas.microsoft.com/office/drawing/2014/chart" uri="{C3380CC4-5D6E-409C-BE32-E72D297353CC}">
              <c16:uniqueId val="{00000000-DF1A-48BD-BACA-5203DE784A16}"/>
            </c:ext>
          </c:extLst>
        </c:ser>
        <c:ser>
          <c:idx val="5"/>
          <c:order val="5"/>
          <c:spPr>
            <a:ln w="19050" cap="rnd">
              <a:solidFill>
                <a:schemeClr val="accent6"/>
              </a:solidFill>
              <a:round/>
            </a:ln>
            <a:effectLst/>
          </c:spPr>
          <c:marker>
            <c:symbol val="none"/>
          </c:marker>
          <c:xVal>
            <c:numRef>
              <c:f>raw!$B$4:$B$35</c:f>
              <c:numCache>
                <c:formatCode>General</c:formatCode>
                <c:ptCount val="32"/>
                <c:pt idx="0">
                  <c:v>10</c:v>
                </c:pt>
                <c:pt idx="1">
                  <c:v>20</c:v>
                </c:pt>
                <c:pt idx="2">
                  <c:v>30</c:v>
                </c:pt>
                <c:pt idx="3">
                  <c:v>40</c:v>
                </c:pt>
                <c:pt idx="4">
                  <c:v>50</c:v>
                </c:pt>
                <c:pt idx="5">
                  <c:v>60</c:v>
                </c:pt>
                <c:pt idx="6">
                  <c:v>70</c:v>
                </c:pt>
                <c:pt idx="7">
                  <c:v>80</c:v>
                </c:pt>
                <c:pt idx="8">
                  <c:v>90</c:v>
                </c:pt>
                <c:pt idx="9">
                  <c:v>100</c:v>
                </c:pt>
                <c:pt idx="10">
                  <c:v>110</c:v>
                </c:pt>
                <c:pt idx="11">
                  <c:v>120</c:v>
                </c:pt>
                <c:pt idx="12">
                  <c:v>130</c:v>
                </c:pt>
                <c:pt idx="13">
                  <c:v>140</c:v>
                </c:pt>
                <c:pt idx="14">
                  <c:v>150</c:v>
                </c:pt>
                <c:pt idx="15">
                  <c:v>160</c:v>
                </c:pt>
                <c:pt idx="16">
                  <c:v>170</c:v>
                </c:pt>
                <c:pt idx="17">
                  <c:v>180</c:v>
                </c:pt>
                <c:pt idx="18">
                  <c:v>190</c:v>
                </c:pt>
                <c:pt idx="19">
                  <c:v>200</c:v>
                </c:pt>
                <c:pt idx="20">
                  <c:v>210</c:v>
                </c:pt>
                <c:pt idx="21">
                  <c:v>220</c:v>
                </c:pt>
                <c:pt idx="22">
                  <c:v>230</c:v>
                </c:pt>
                <c:pt idx="23">
                  <c:v>240</c:v>
                </c:pt>
                <c:pt idx="24">
                  <c:v>250</c:v>
                </c:pt>
                <c:pt idx="25">
                  <c:v>260</c:v>
                </c:pt>
                <c:pt idx="26">
                  <c:v>270</c:v>
                </c:pt>
                <c:pt idx="27">
                  <c:v>280</c:v>
                </c:pt>
                <c:pt idx="28">
                  <c:v>290</c:v>
                </c:pt>
                <c:pt idx="29">
                  <c:v>300</c:v>
                </c:pt>
                <c:pt idx="30">
                  <c:v>310</c:v>
                </c:pt>
                <c:pt idx="31">
                  <c:v>320</c:v>
                </c:pt>
              </c:numCache>
            </c:numRef>
          </c:xVal>
          <c:yVal>
            <c:numRef>
              <c:f>raw!$H$4:$H$35</c:f>
              <c:numCache>
                <c:formatCode>General</c:formatCode>
                <c:ptCount val="32"/>
                <c:pt idx="0">
                  <c:v>19.966999999999999</c:v>
                </c:pt>
                <c:pt idx="1">
                  <c:v>19.998000000000001</c:v>
                </c:pt>
                <c:pt idx="2">
                  <c:v>20.030999999999999</c:v>
                </c:pt>
                <c:pt idx="3">
                  <c:v>20.062999999999999</c:v>
                </c:pt>
                <c:pt idx="4">
                  <c:v>20.093</c:v>
                </c:pt>
                <c:pt idx="5">
                  <c:v>20.117000000000001</c:v>
                </c:pt>
                <c:pt idx="6">
                  <c:v>20.138000000000002</c:v>
                </c:pt>
                <c:pt idx="7">
                  <c:v>20.155999999999999</c:v>
                </c:pt>
                <c:pt idx="8">
                  <c:v>20.172000000000001</c:v>
                </c:pt>
                <c:pt idx="9">
                  <c:v>20.186</c:v>
                </c:pt>
                <c:pt idx="10">
                  <c:v>20.2</c:v>
                </c:pt>
                <c:pt idx="11">
                  <c:v>20.210999999999999</c:v>
                </c:pt>
                <c:pt idx="12">
                  <c:v>20.222000000000001</c:v>
                </c:pt>
                <c:pt idx="13">
                  <c:v>20.231000000000002</c:v>
                </c:pt>
                <c:pt idx="14">
                  <c:v>20.239999999999998</c:v>
                </c:pt>
                <c:pt idx="15">
                  <c:v>20.248000000000001</c:v>
                </c:pt>
                <c:pt idx="16">
                  <c:v>20.254999999999999</c:v>
                </c:pt>
                <c:pt idx="17">
                  <c:v>20.262</c:v>
                </c:pt>
                <c:pt idx="18">
                  <c:v>20.268000000000001</c:v>
                </c:pt>
                <c:pt idx="19">
                  <c:v>20.273</c:v>
                </c:pt>
                <c:pt idx="20">
                  <c:v>20.277999999999999</c:v>
                </c:pt>
                <c:pt idx="21">
                  <c:v>20.283000000000001</c:v>
                </c:pt>
                <c:pt idx="22">
                  <c:v>20.286999999999999</c:v>
                </c:pt>
                <c:pt idx="23">
                  <c:v>20.291</c:v>
                </c:pt>
                <c:pt idx="24">
                  <c:v>20.295000000000002</c:v>
                </c:pt>
                <c:pt idx="25">
                  <c:v>20.298999999999999</c:v>
                </c:pt>
                <c:pt idx="26">
                  <c:v>20.302</c:v>
                </c:pt>
                <c:pt idx="27">
                  <c:v>20.305</c:v>
                </c:pt>
                <c:pt idx="28">
                  <c:v>20.308</c:v>
                </c:pt>
                <c:pt idx="29">
                  <c:v>20.311</c:v>
                </c:pt>
                <c:pt idx="30">
                  <c:v>20.314</c:v>
                </c:pt>
                <c:pt idx="31">
                  <c:v>20.317</c:v>
                </c:pt>
              </c:numCache>
            </c:numRef>
          </c:yVal>
          <c:smooth val="1"/>
          <c:extLst>
            <c:ext xmlns:c16="http://schemas.microsoft.com/office/drawing/2014/chart" uri="{C3380CC4-5D6E-409C-BE32-E72D297353CC}">
              <c16:uniqueId val="{00000001-DF1A-48BD-BACA-5203DE784A16}"/>
            </c:ext>
          </c:extLst>
        </c:ser>
        <c:ser>
          <c:idx val="7"/>
          <c:order val="7"/>
          <c:spPr>
            <a:ln w="19050" cap="rnd">
              <a:solidFill>
                <a:schemeClr val="accent2">
                  <a:lumMod val="60000"/>
                </a:schemeClr>
              </a:solidFill>
              <a:round/>
            </a:ln>
            <a:effectLst/>
          </c:spPr>
          <c:marker>
            <c:symbol val="none"/>
          </c:marker>
          <c:xVal>
            <c:numRef>
              <c:f>raw!$B$4:$B$35</c:f>
              <c:numCache>
                <c:formatCode>General</c:formatCode>
                <c:ptCount val="32"/>
                <c:pt idx="0">
                  <c:v>10</c:v>
                </c:pt>
                <c:pt idx="1">
                  <c:v>20</c:v>
                </c:pt>
                <c:pt idx="2">
                  <c:v>30</c:v>
                </c:pt>
                <c:pt idx="3">
                  <c:v>40</c:v>
                </c:pt>
                <c:pt idx="4">
                  <c:v>50</c:v>
                </c:pt>
                <c:pt idx="5">
                  <c:v>60</c:v>
                </c:pt>
                <c:pt idx="6">
                  <c:v>70</c:v>
                </c:pt>
                <c:pt idx="7">
                  <c:v>80</c:v>
                </c:pt>
                <c:pt idx="8">
                  <c:v>90</c:v>
                </c:pt>
                <c:pt idx="9">
                  <c:v>100</c:v>
                </c:pt>
                <c:pt idx="10">
                  <c:v>110</c:v>
                </c:pt>
                <c:pt idx="11">
                  <c:v>120</c:v>
                </c:pt>
                <c:pt idx="12">
                  <c:v>130</c:v>
                </c:pt>
                <c:pt idx="13">
                  <c:v>140</c:v>
                </c:pt>
                <c:pt idx="14">
                  <c:v>150</c:v>
                </c:pt>
                <c:pt idx="15">
                  <c:v>160</c:v>
                </c:pt>
                <c:pt idx="16">
                  <c:v>170</c:v>
                </c:pt>
                <c:pt idx="17">
                  <c:v>180</c:v>
                </c:pt>
                <c:pt idx="18">
                  <c:v>190</c:v>
                </c:pt>
                <c:pt idx="19">
                  <c:v>200</c:v>
                </c:pt>
                <c:pt idx="20">
                  <c:v>210</c:v>
                </c:pt>
                <c:pt idx="21">
                  <c:v>220</c:v>
                </c:pt>
                <c:pt idx="22">
                  <c:v>230</c:v>
                </c:pt>
                <c:pt idx="23">
                  <c:v>240</c:v>
                </c:pt>
                <c:pt idx="24">
                  <c:v>250</c:v>
                </c:pt>
                <c:pt idx="25">
                  <c:v>260</c:v>
                </c:pt>
                <c:pt idx="26">
                  <c:v>270</c:v>
                </c:pt>
                <c:pt idx="27">
                  <c:v>280</c:v>
                </c:pt>
                <c:pt idx="28">
                  <c:v>290</c:v>
                </c:pt>
                <c:pt idx="29">
                  <c:v>300</c:v>
                </c:pt>
                <c:pt idx="30">
                  <c:v>310</c:v>
                </c:pt>
                <c:pt idx="31">
                  <c:v>320</c:v>
                </c:pt>
              </c:numCache>
            </c:numRef>
          </c:xVal>
          <c:yVal>
            <c:numRef>
              <c:f>raw!$J$4:$J$35</c:f>
              <c:numCache>
                <c:formatCode>General</c:formatCode>
                <c:ptCount val="32"/>
                <c:pt idx="0">
                  <c:v>20.059000000000001</c:v>
                </c:pt>
                <c:pt idx="1">
                  <c:v>19.963999999999999</c:v>
                </c:pt>
                <c:pt idx="2">
                  <c:v>19.87</c:v>
                </c:pt>
                <c:pt idx="3">
                  <c:v>19.797000000000001</c:v>
                </c:pt>
                <c:pt idx="4">
                  <c:v>19.736999999999998</c:v>
                </c:pt>
                <c:pt idx="5">
                  <c:v>19.684000000000001</c:v>
                </c:pt>
                <c:pt idx="6">
                  <c:v>19.635999999999999</c:v>
                </c:pt>
                <c:pt idx="7">
                  <c:v>19.591000000000001</c:v>
                </c:pt>
                <c:pt idx="8">
                  <c:v>19.548999999999999</c:v>
                </c:pt>
                <c:pt idx="9">
                  <c:v>19.510000000000002</c:v>
                </c:pt>
                <c:pt idx="10">
                  <c:v>19.475000000000001</c:v>
                </c:pt>
                <c:pt idx="11">
                  <c:v>19.443999999999999</c:v>
                </c:pt>
                <c:pt idx="12">
                  <c:v>19.414999999999999</c:v>
                </c:pt>
                <c:pt idx="13">
                  <c:v>19.388999999999999</c:v>
                </c:pt>
                <c:pt idx="14">
                  <c:v>19.364999999999998</c:v>
                </c:pt>
                <c:pt idx="15">
                  <c:v>19.343</c:v>
                </c:pt>
                <c:pt idx="16">
                  <c:v>19.324000000000002</c:v>
                </c:pt>
                <c:pt idx="17">
                  <c:v>19.305</c:v>
                </c:pt>
                <c:pt idx="18">
                  <c:v>19.289000000000001</c:v>
                </c:pt>
                <c:pt idx="19">
                  <c:v>19.273</c:v>
                </c:pt>
                <c:pt idx="20">
                  <c:v>19.260000000000002</c:v>
                </c:pt>
                <c:pt idx="21">
                  <c:v>19.247</c:v>
                </c:pt>
                <c:pt idx="22">
                  <c:v>19.234999999999999</c:v>
                </c:pt>
                <c:pt idx="23">
                  <c:v>19.225000000000001</c:v>
                </c:pt>
                <c:pt idx="24">
                  <c:v>19.215</c:v>
                </c:pt>
                <c:pt idx="25">
                  <c:v>19.206</c:v>
                </c:pt>
                <c:pt idx="26">
                  <c:v>19.198</c:v>
                </c:pt>
                <c:pt idx="27">
                  <c:v>19.190999999999999</c:v>
                </c:pt>
                <c:pt idx="28">
                  <c:v>19.184000000000001</c:v>
                </c:pt>
                <c:pt idx="29">
                  <c:v>19.178000000000001</c:v>
                </c:pt>
                <c:pt idx="30">
                  <c:v>19.172000000000001</c:v>
                </c:pt>
                <c:pt idx="31">
                  <c:v>19.167000000000002</c:v>
                </c:pt>
              </c:numCache>
            </c:numRef>
          </c:yVal>
          <c:smooth val="1"/>
          <c:extLst>
            <c:ext xmlns:c16="http://schemas.microsoft.com/office/drawing/2014/chart" uri="{C3380CC4-5D6E-409C-BE32-E72D297353CC}">
              <c16:uniqueId val="{00000002-DF1A-48BD-BACA-5203DE784A16}"/>
            </c:ext>
          </c:extLst>
        </c:ser>
        <c:ser>
          <c:idx val="9"/>
          <c:order val="9"/>
          <c:spPr>
            <a:ln w="19050" cap="rnd">
              <a:solidFill>
                <a:schemeClr val="accent4">
                  <a:lumMod val="60000"/>
                </a:schemeClr>
              </a:solidFill>
              <a:round/>
            </a:ln>
            <a:effectLst/>
          </c:spPr>
          <c:marker>
            <c:symbol val="none"/>
          </c:marker>
          <c:xVal>
            <c:numRef>
              <c:f>raw!$B$4:$B$35</c:f>
              <c:numCache>
                <c:formatCode>General</c:formatCode>
                <c:ptCount val="32"/>
                <c:pt idx="0">
                  <c:v>10</c:v>
                </c:pt>
                <c:pt idx="1">
                  <c:v>20</c:v>
                </c:pt>
                <c:pt idx="2">
                  <c:v>30</c:v>
                </c:pt>
                <c:pt idx="3">
                  <c:v>40</c:v>
                </c:pt>
                <c:pt idx="4">
                  <c:v>50</c:v>
                </c:pt>
                <c:pt idx="5">
                  <c:v>60</c:v>
                </c:pt>
                <c:pt idx="6">
                  <c:v>70</c:v>
                </c:pt>
                <c:pt idx="7">
                  <c:v>80</c:v>
                </c:pt>
                <c:pt idx="8">
                  <c:v>90</c:v>
                </c:pt>
                <c:pt idx="9">
                  <c:v>100</c:v>
                </c:pt>
                <c:pt idx="10">
                  <c:v>110</c:v>
                </c:pt>
                <c:pt idx="11">
                  <c:v>120</c:v>
                </c:pt>
                <c:pt idx="12">
                  <c:v>130</c:v>
                </c:pt>
                <c:pt idx="13">
                  <c:v>140</c:v>
                </c:pt>
                <c:pt idx="14">
                  <c:v>150</c:v>
                </c:pt>
                <c:pt idx="15">
                  <c:v>160</c:v>
                </c:pt>
                <c:pt idx="16">
                  <c:v>170</c:v>
                </c:pt>
                <c:pt idx="17">
                  <c:v>180</c:v>
                </c:pt>
                <c:pt idx="18">
                  <c:v>190</c:v>
                </c:pt>
                <c:pt idx="19">
                  <c:v>200</c:v>
                </c:pt>
                <c:pt idx="20">
                  <c:v>210</c:v>
                </c:pt>
                <c:pt idx="21">
                  <c:v>220</c:v>
                </c:pt>
                <c:pt idx="22">
                  <c:v>230</c:v>
                </c:pt>
                <c:pt idx="23">
                  <c:v>240</c:v>
                </c:pt>
                <c:pt idx="24">
                  <c:v>250</c:v>
                </c:pt>
                <c:pt idx="25">
                  <c:v>260</c:v>
                </c:pt>
                <c:pt idx="26">
                  <c:v>270</c:v>
                </c:pt>
                <c:pt idx="27">
                  <c:v>280</c:v>
                </c:pt>
                <c:pt idx="28">
                  <c:v>290</c:v>
                </c:pt>
                <c:pt idx="29">
                  <c:v>300</c:v>
                </c:pt>
                <c:pt idx="30">
                  <c:v>310</c:v>
                </c:pt>
                <c:pt idx="31">
                  <c:v>320</c:v>
                </c:pt>
              </c:numCache>
            </c:numRef>
          </c:xVal>
          <c:yVal>
            <c:numRef>
              <c:f>raw!$L$4:$L$35</c:f>
              <c:numCache>
                <c:formatCode>General</c:formatCode>
                <c:ptCount val="32"/>
                <c:pt idx="0">
                  <c:v>20.012</c:v>
                </c:pt>
                <c:pt idx="1">
                  <c:v>20.045999999999999</c:v>
                </c:pt>
                <c:pt idx="2">
                  <c:v>20.084</c:v>
                </c:pt>
                <c:pt idx="3">
                  <c:v>20.113</c:v>
                </c:pt>
                <c:pt idx="4">
                  <c:v>20.138999999999999</c:v>
                </c:pt>
                <c:pt idx="5">
                  <c:v>20.161000000000001</c:v>
                </c:pt>
                <c:pt idx="6">
                  <c:v>20.181000000000001</c:v>
                </c:pt>
                <c:pt idx="7">
                  <c:v>20.198</c:v>
                </c:pt>
                <c:pt idx="8">
                  <c:v>20.213999999999999</c:v>
                </c:pt>
                <c:pt idx="9">
                  <c:v>20.228000000000002</c:v>
                </c:pt>
                <c:pt idx="10">
                  <c:v>20.239999999999998</c:v>
                </c:pt>
                <c:pt idx="11">
                  <c:v>20.251000000000001</c:v>
                </c:pt>
                <c:pt idx="12">
                  <c:v>20.260000000000002</c:v>
                </c:pt>
                <c:pt idx="13">
                  <c:v>20.268999999999998</c:v>
                </c:pt>
                <c:pt idx="14">
                  <c:v>20.277000000000001</c:v>
                </c:pt>
                <c:pt idx="15">
                  <c:v>20.283999999999999</c:v>
                </c:pt>
                <c:pt idx="16">
                  <c:v>20.291</c:v>
                </c:pt>
                <c:pt idx="17">
                  <c:v>20.297000000000001</c:v>
                </c:pt>
                <c:pt idx="18">
                  <c:v>20.303000000000001</c:v>
                </c:pt>
                <c:pt idx="19">
                  <c:v>20.309000000000001</c:v>
                </c:pt>
                <c:pt idx="20">
                  <c:v>20.314</c:v>
                </c:pt>
                <c:pt idx="21">
                  <c:v>20.318999999999999</c:v>
                </c:pt>
                <c:pt idx="22">
                  <c:v>20.323</c:v>
                </c:pt>
                <c:pt idx="23">
                  <c:v>20.327000000000002</c:v>
                </c:pt>
                <c:pt idx="24">
                  <c:v>20.331</c:v>
                </c:pt>
                <c:pt idx="25">
                  <c:v>20.335000000000001</c:v>
                </c:pt>
                <c:pt idx="26">
                  <c:v>20.338999999999999</c:v>
                </c:pt>
                <c:pt idx="27">
                  <c:v>20.341999999999999</c:v>
                </c:pt>
                <c:pt idx="28">
                  <c:v>20.344999999999999</c:v>
                </c:pt>
                <c:pt idx="29">
                  <c:v>20.347999999999999</c:v>
                </c:pt>
                <c:pt idx="30">
                  <c:v>20.350999999999999</c:v>
                </c:pt>
                <c:pt idx="31">
                  <c:v>20.353999999999999</c:v>
                </c:pt>
              </c:numCache>
            </c:numRef>
          </c:yVal>
          <c:smooth val="1"/>
          <c:extLst>
            <c:ext xmlns:c16="http://schemas.microsoft.com/office/drawing/2014/chart" uri="{C3380CC4-5D6E-409C-BE32-E72D297353CC}">
              <c16:uniqueId val="{00000003-DF1A-48BD-BACA-5203DE784A16}"/>
            </c:ext>
          </c:extLst>
        </c:ser>
        <c:ser>
          <c:idx val="11"/>
          <c:order val="11"/>
          <c:spPr>
            <a:ln w="19050" cap="rnd">
              <a:solidFill>
                <a:schemeClr val="accent6">
                  <a:lumMod val="60000"/>
                </a:schemeClr>
              </a:solidFill>
              <a:round/>
            </a:ln>
            <a:effectLst/>
          </c:spPr>
          <c:marker>
            <c:symbol val="none"/>
          </c:marker>
          <c:xVal>
            <c:numRef>
              <c:f>raw!$B$4:$B$35</c:f>
              <c:numCache>
                <c:formatCode>General</c:formatCode>
                <c:ptCount val="32"/>
                <c:pt idx="0">
                  <c:v>10</c:v>
                </c:pt>
                <c:pt idx="1">
                  <c:v>20</c:v>
                </c:pt>
                <c:pt idx="2">
                  <c:v>30</c:v>
                </c:pt>
                <c:pt idx="3">
                  <c:v>40</c:v>
                </c:pt>
                <c:pt idx="4">
                  <c:v>50</c:v>
                </c:pt>
                <c:pt idx="5">
                  <c:v>60</c:v>
                </c:pt>
                <c:pt idx="6">
                  <c:v>70</c:v>
                </c:pt>
                <c:pt idx="7">
                  <c:v>80</c:v>
                </c:pt>
                <c:pt idx="8">
                  <c:v>90</c:v>
                </c:pt>
                <c:pt idx="9">
                  <c:v>100</c:v>
                </c:pt>
                <c:pt idx="10">
                  <c:v>110</c:v>
                </c:pt>
                <c:pt idx="11">
                  <c:v>120</c:v>
                </c:pt>
                <c:pt idx="12">
                  <c:v>130</c:v>
                </c:pt>
                <c:pt idx="13">
                  <c:v>140</c:v>
                </c:pt>
                <c:pt idx="14">
                  <c:v>150</c:v>
                </c:pt>
                <c:pt idx="15">
                  <c:v>160</c:v>
                </c:pt>
                <c:pt idx="16">
                  <c:v>170</c:v>
                </c:pt>
                <c:pt idx="17">
                  <c:v>180</c:v>
                </c:pt>
                <c:pt idx="18">
                  <c:v>190</c:v>
                </c:pt>
                <c:pt idx="19">
                  <c:v>200</c:v>
                </c:pt>
                <c:pt idx="20">
                  <c:v>210</c:v>
                </c:pt>
                <c:pt idx="21">
                  <c:v>220</c:v>
                </c:pt>
                <c:pt idx="22">
                  <c:v>230</c:v>
                </c:pt>
                <c:pt idx="23">
                  <c:v>240</c:v>
                </c:pt>
                <c:pt idx="24">
                  <c:v>250</c:v>
                </c:pt>
                <c:pt idx="25">
                  <c:v>260</c:v>
                </c:pt>
                <c:pt idx="26">
                  <c:v>270</c:v>
                </c:pt>
                <c:pt idx="27">
                  <c:v>280</c:v>
                </c:pt>
                <c:pt idx="28">
                  <c:v>290</c:v>
                </c:pt>
                <c:pt idx="29">
                  <c:v>300</c:v>
                </c:pt>
                <c:pt idx="30">
                  <c:v>310</c:v>
                </c:pt>
                <c:pt idx="31">
                  <c:v>320</c:v>
                </c:pt>
              </c:numCache>
            </c:numRef>
          </c:xVal>
          <c:yVal>
            <c:numRef>
              <c:f>raw!$N$4:$N$35</c:f>
              <c:numCache>
                <c:formatCode>General</c:formatCode>
                <c:ptCount val="32"/>
                <c:pt idx="1">
                  <c:v>20.03</c:v>
                </c:pt>
                <c:pt idx="2">
                  <c:v>19.922999999999998</c:v>
                </c:pt>
                <c:pt idx="3">
                  <c:v>19.837</c:v>
                </c:pt>
                <c:pt idx="4">
                  <c:v>19.766999999999999</c:v>
                </c:pt>
                <c:pt idx="5">
                  <c:v>19.707999999999998</c:v>
                </c:pt>
                <c:pt idx="6">
                  <c:v>19.655999999999999</c:v>
                </c:pt>
                <c:pt idx="7">
                  <c:v>19.611000000000001</c:v>
                </c:pt>
                <c:pt idx="8">
                  <c:v>19.571000000000002</c:v>
                </c:pt>
                <c:pt idx="9">
                  <c:v>19.535</c:v>
                </c:pt>
                <c:pt idx="10">
                  <c:v>19.503</c:v>
                </c:pt>
                <c:pt idx="11">
                  <c:v>19.472999999999999</c:v>
                </c:pt>
                <c:pt idx="12">
                  <c:v>19.446999999999999</c:v>
                </c:pt>
                <c:pt idx="13">
                  <c:v>19.422000000000001</c:v>
                </c:pt>
                <c:pt idx="14">
                  <c:v>19.399000000000001</c:v>
                </c:pt>
                <c:pt idx="15">
                  <c:v>19.379000000000001</c:v>
                </c:pt>
                <c:pt idx="16">
                  <c:v>19.36</c:v>
                </c:pt>
                <c:pt idx="17">
                  <c:v>19.341999999999999</c:v>
                </c:pt>
                <c:pt idx="18">
                  <c:v>19.327000000000002</c:v>
                </c:pt>
                <c:pt idx="19">
                  <c:v>19.312000000000001</c:v>
                </c:pt>
                <c:pt idx="20">
                  <c:v>19.298999999999999</c:v>
                </c:pt>
                <c:pt idx="21">
                  <c:v>19.286999999999999</c:v>
                </c:pt>
                <c:pt idx="22">
                  <c:v>19.274999999999999</c:v>
                </c:pt>
                <c:pt idx="23">
                  <c:v>19.265000000000001</c:v>
                </c:pt>
                <c:pt idx="24">
                  <c:v>19.256</c:v>
                </c:pt>
                <c:pt idx="25">
                  <c:v>19.247</c:v>
                </c:pt>
                <c:pt idx="26">
                  <c:v>19.239999999999998</c:v>
                </c:pt>
                <c:pt idx="27">
                  <c:v>19.233000000000001</c:v>
                </c:pt>
                <c:pt idx="28">
                  <c:v>19.225999999999999</c:v>
                </c:pt>
                <c:pt idx="29">
                  <c:v>19.22</c:v>
                </c:pt>
                <c:pt idx="30">
                  <c:v>19.22</c:v>
                </c:pt>
              </c:numCache>
            </c:numRef>
          </c:yVal>
          <c:smooth val="1"/>
          <c:extLst>
            <c:ext xmlns:c16="http://schemas.microsoft.com/office/drawing/2014/chart" uri="{C3380CC4-5D6E-409C-BE32-E72D297353CC}">
              <c16:uniqueId val="{00000004-DF1A-48BD-BACA-5203DE784A16}"/>
            </c:ext>
          </c:extLst>
        </c:ser>
        <c:ser>
          <c:idx val="13"/>
          <c:order val="13"/>
          <c:spPr>
            <a:ln w="19050" cap="rnd">
              <a:solidFill>
                <a:schemeClr val="accent2">
                  <a:lumMod val="80000"/>
                  <a:lumOff val="20000"/>
                </a:schemeClr>
              </a:solidFill>
              <a:round/>
            </a:ln>
            <a:effectLst/>
          </c:spPr>
          <c:marker>
            <c:symbol val="none"/>
          </c:marker>
          <c:xVal>
            <c:numRef>
              <c:f>raw!$B$4:$B$35</c:f>
              <c:numCache>
                <c:formatCode>General</c:formatCode>
                <c:ptCount val="32"/>
                <c:pt idx="0">
                  <c:v>10</c:v>
                </c:pt>
                <c:pt idx="1">
                  <c:v>20</c:v>
                </c:pt>
                <c:pt idx="2">
                  <c:v>30</c:v>
                </c:pt>
                <c:pt idx="3">
                  <c:v>40</c:v>
                </c:pt>
                <c:pt idx="4">
                  <c:v>50</c:v>
                </c:pt>
                <c:pt idx="5">
                  <c:v>60</c:v>
                </c:pt>
                <c:pt idx="6">
                  <c:v>70</c:v>
                </c:pt>
                <c:pt idx="7">
                  <c:v>80</c:v>
                </c:pt>
                <c:pt idx="8">
                  <c:v>90</c:v>
                </c:pt>
                <c:pt idx="9">
                  <c:v>100</c:v>
                </c:pt>
                <c:pt idx="10">
                  <c:v>110</c:v>
                </c:pt>
                <c:pt idx="11">
                  <c:v>120</c:v>
                </c:pt>
                <c:pt idx="12">
                  <c:v>130</c:v>
                </c:pt>
                <c:pt idx="13">
                  <c:v>140</c:v>
                </c:pt>
                <c:pt idx="14">
                  <c:v>150</c:v>
                </c:pt>
                <c:pt idx="15">
                  <c:v>160</c:v>
                </c:pt>
                <c:pt idx="16">
                  <c:v>170</c:v>
                </c:pt>
                <c:pt idx="17">
                  <c:v>180</c:v>
                </c:pt>
                <c:pt idx="18">
                  <c:v>190</c:v>
                </c:pt>
                <c:pt idx="19">
                  <c:v>200</c:v>
                </c:pt>
                <c:pt idx="20">
                  <c:v>210</c:v>
                </c:pt>
                <c:pt idx="21">
                  <c:v>220</c:v>
                </c:pt>
                <c:pt idx="22">
                  <c:v>230</c:v>
                </c:pt>
                <c:pt idx="23">
                  <c:v>240</c:v>
                </c:pt>
                <c:pt idx="24">
                  <c:v>250</c:v>
                </c:pt>
                <c:pt idx="25">
                  <c:v>260</c:v>
                </c:pt>
                <c:pt idx="26">
                  <c:v>270</c:v>
                </c:pt>
                <c:pt idx="27">
                  <c:v>280</c:v>
                </c:pt>
                <c:pt idx="28">
                  <c:v>290</c:v>
                </c:pt>
                <c:pt idx="29">
                  <c:v>300</c:v>
                </c:pt>
                <c:pt idx="30">
                  <c:v>310</c:v>
                </c:pt>
                <c:pt idx="31">
                  <c:v>320</c:v>
                </c:pt>
              </c:numCache>
            </c:numRef>
          </c:xVal>
          <c:yVal>
            <c:numRef>
              <c:f>raw!$P$4:$P$35</c:f>
              <c:numCache>
                <c:formatCode>General</c:formatCode>
                <c:ptCount val="32"/>
                <c:pt idx="1">
                  <c:v>20.128</c:v>
                </c:pt>
                <c:pt idx="2">
                  <c:v>20.163</c:v>
                </c:pt>
                <c:pt idx="3">
                  <c:v>20.193999999999999</c:v>
                </c:pt>
                <c:pt idx="4">
                  <c:v>20.218</c:v>
                </c:pt>
                <c:pt idx="5">
                  <c:v>20.238</c:v>
                </c:pt>
                <c:pt idx="6">
                  <c:v>20.253</c:v>
                </c:pt>
                <c:pt idx="7">
                  <c:v>20.266999999999999</c:v>
                </c:pt>
                <c:pt idx="8">
                  <c:v>20.28</c:v>
                </c:pt>
                <c:pt idx="9">
                  <c:v>20.291</c:v>
                </c:pt>
                <c:pt idx="10">
                  <c:v>20.300999999999998</c:v>
                </c:pt>
                <c:pt idx="11">
                  <c:v>20.309999999999999</c:v>
                </c:pt>
                <c:pt idx="12">
                  <c:v>20.318999999999999</c:v>
                </c:pt>
                <c:pt idx="13">
                  <c:v>20.327000000000002</c:v>
                </c:pt>
                <c:pt idx="14">
                  <c:v>20.334</c:v>
                </c:pt>
                <c:pt idx="15">
                  <c:v>20.34</c:v>
                </c:pt>
                <c:pt idx="16">
                  <c:v>20.346</c:v>
                </c:pt>
                <c:pt idx="17">
                  <c:v>20.350999999999999</c:v>
                </c:pt>
                <c:pt idx="18">
                  <c:v>20.356000000000002</c:v>
                </c:pt>
                <c:pt idx="19">
                  <c:v>20.361000000000001</c:v>
                </c:pt>
                <c:pt idx="20">
                  <c:v>20.364999999999998</c:v>
                </c:pt>
                <c:pt idx="21">
                  <c:v>20.369</c:v>
                </c:pt>
                <c:pt idx="22">
                  <c:v>20.373000000000001</c:v>
                </c:pt>
                <c:pt idx="23">
                  <c:v>20.376000000000001</c:v>
                </c:pt>
                <c:pt idx="24">
                  <c:v>20.38</c:v>
                </c:pt>
                <c:pt idx="25">
                  <c:v>20.382999999999999</c:v>
                </c:pt>
                <c:pt idx="26">
                  <c:v>20.385999999999999</c:v>
                </c:pt>
                <c:pt idx="27">
                  <c:v>20.388000000000002</c:v>
                </c:pt>
                <c:pt idx="28">
                  <c:v>20.39</c:v>
                </c:pt>
                <c:pt idx="29">
                  <c:v>20.393000000000001</c:v>
                </c:pt>
                <c:pt idx="30">
                  <c:v>20.393000000000001</c:v>
                </c:pt>
              </c:numCache>
            </c:numRef>
          </c:yVal>
          <c:smooth val="1"/>
          <c:extLst>
            <c:ext xmlns:c16="http://schemas.microsoft.com/office/drawing/2014/chart" uri="{C3380CC4-5D6E-409C-BE32-E72D297353CC}">
              <c16:uniqueId val="{00000005-DF1A-48BD-BACA-5203DE784A16}"/>
            </c:ext>
          </c:extLst>
        </c:ser>
        <c:ser>
          <c:idx val="15"/>
          <c:order val="15"/>
          <c:spPr>
            <a:ln w="19050" cap="rnd">
              <a:solidFill>
                <a:schemeClr val="accent4">
                  <a:lumMod val="80000"/>
                  <a:lumOff val="20000"/>
                </a:schemeClr>
              </a:solidFill>
              <a:round/>
            </a:ln>
            <a:effectLst/>
          </c:spPr>
          <c:marker>
            <c:symbol val="none"/>
          </c:marker>
          <c:xVal>
            <c:numRef>
              <c:f>raw!$B$4:$B$35</c:f>
              <c:numCache>
                <c:formatCode>General</c:formatCode>
                <c:ptCount val="32"/>
                <c:pt idx="0">
                  <c:v>10</c:v>
                </c:pt>
                <c:pt idx="1">
                  <c:v>20</c:v>
                </c:pt>
                <c:pt idx="2">
                  <c:v>30</c:v>
                </c:pt>
                <c:pt idx="3">
                  <c:v>40</c:v>
                </c:pt>
                <c:pt idx="4">
                  <c:v>50</c:v>
                </c:pt>
                <c:pt idx="5">
                  <c:v>60</c:v>
                </c:pt>
                <c:pt idx="6">
                  <c:v>70</c:v>
                </c:pt>
                <c:pt idx="7">
                  <c:v>80</c:v>
                </c:pt>
                <c:pt idx="8">
                  <c:v>90</c:v>
                </c:pt>
                <c:pt idx="9">
                  <c:v>100</c:v>
                </c:pt>
                <c:pt idx="10">
                  <c:v>110</c:v>
                </c:pt>
                <c:pt idx="11">
                  <c:v>120</c:v>
                </c:pt>
                <c:pt idx="12">
                  <c:v>130</c:v>
                </c:pt>
                <c:pt idx="13">
                  <c:v>140</c:v>
                </c:pt>
                <c:pt idx="14">
                  <c:v>150</c:v>
                </c:pt>
                <c:pt idx="15">
                  <c:v>160</c:v>
                </c:pt>
                <c:pt idx="16">
                  <c:v>170</c:v>
                </c:pt>
                <c:pt idx="17">
                  <c:v>180</c:v>
                </c:pt>
                <c:pt idx="18">
                  <c:v>190</c:v>
                </c:pt>
                <c:pt idx="19">
                  <c:v>200</c:v>
                </c:pt>
                <c:pt idx="20">
                  <c:v>210</c:v>
                </c:pt>
                <c:pt idx="21">
                  <c:v>220</c:v>
                </c:pt>
                <c:pt idx="22">
                  <c:v>230</c:v>
                </c:pt>
                <c:pt idx="23">
                  <c:v>240</c:v>
                </c:pt>
                <c:pt idx="24">
                  <c:v>250</c:v>
                </c:pt>
                <c:pt idx="25">
                  <c:v>260</c:v>
                </c:pt>
                <c:pt idx="26">
                  <c:v>270</c:v>
                </c:pt>
                <c:pt idx="27">
                  <c:v>280</c:v>
                </c:pt>
                <c:pt idx="28">
                  <c:v>290</c:v>
                </c:pt>
                <c:pt idx="29">
                  <c:v>300</c:v>
                </c:pt>
                <c:pt idx="30">
                  <c:v>310</c:v>
                </c:pt>
                <c:pt idx="31">
                  <c:v>320</c:v>
                </c:pt>
              </c:numCache>
            </c:numRef>
          </c:xVal>
          <c:yVal>
            <c:numRef>
              <c:f>raw!$R$4:$R$35</c:f>
              <c:numCache>
                <c:formatCode>General</c:formatCode>
                <c:ptCount val="32"/>
                <c:pt idx="0">
                  <c:v>20.045000000000002</c:v>
                </c:pt>
                <c:pt idx="1">
                  <c:v>19.937999999999999</c:v>
                </c:pt>
                <c:pt idx="2">
                  <c:v>19.858000000000001</c:v>
                </c:pt>
                <c:pt idx="3">
                  <c:v>19.795999999999999</c:v>
                </c:pt>
                <c:pt idx="4">
                  <c:v>19.742000000000001</c:v>
                </c:pt>
                <c:pt idx="5">
                  <c:v>19.692</c:v>
                </c:pt>
                <c:pt idx="6">
                  <c:v>19.649000000000001</c:v>
                </c:pt>
                <c:pt idx="7">
                  <c:v>19.61</c:v>
                </c:pt>
                <c:pt idx="8">
                  <c:v>19.574000000000002</c:v>
                </c:pt>
                <c:pt idx="9">
                  <c:v>19.541</c:v>
                </c:pt>
                <c:pt idx="10">
                  <c:v>19.510999999999999</c:v>
                </c:pt>
                <c:pt idx="11">
                  <c:v>19.483000000000001</c:v>
                </c:pt>
                <c:pt idx="12">
                  <c:v>19.459</c:v>
                </c:pt>
                <c:pt idx="13">
                  <c:v>19.436</c:v>
                </c:pt>
                <c:pt idx="14">
                  <c:v>19.414999999999999</c:v>
                </c:pt>
                <c:pt idx="15">
                  <c:v>19.396999999999998</c:v>
                </c:pt>
                <c:pt idx="16">
                  <c:v>19.38</c:v>
                </c:pt>
                <c:pt idx="17">
                  <c:v>19.364000000000001</c:v>
                </c:pt>
                <c:pt idx="18">
                  <c:v>19.350000000000001</c:v>
                </c:pt>
                <c:pt idx="19">
                  <c:v>19.335999999999999</c:v>
                </c:pt>
                <c:pt idx="20">
                  <c:v>19.324000000000002</c:v>
                </c:pt>
                <c:pt idx="21">
                  <c:v>19.312999999999999</c:v>
                </c:pt>
                <c:pt idx="22">
                  <c:v>19.303000000000001</c:v>
                </c:pt>
                <c:pt idx="23">
                  <c:v>19.294</c:v>
                </c:pt>
                <c:pt idx="24">
                  <c:v>19.286000000000001</c:v>
                </c:pt>
                <c:pt idx="25">
                  <c:v>19.277000000000001</c:v>
                </c:pt>
                <c:pt idx="26">
                  <c:v>19.271000000000001</c:v>
                </c:pt>
                <c:pt idx="27">
                  <c:v>19.263999999999999</c:v>
                </c:pt>
                <c:pt idx="28">
                  <c:v>19.257999999999999</c:v>
                </c:pt>
                <c:pt idx="29">
                  <c:v>19.251999999999999</c:v>
                </c:pt>
                <c:pt idx="30">
                  <c:v>19.251999999999999</c:v>
                </c:pt>
              </c:numCache>
            </c:numRef>
          </c:yVal>
          <c:smooth val="1"/>
          <c:extLst>
            <c:ext xmlns:c16="http://schemas.microsoft.com/office/drawing/2014/chart" uri="{C3380CC4-5D6E-409C-BE32-E72D297353CC}">
              <c16:uniqueId val="{00000006-DF1A-48BD-BACA-5203DE784A16}"/>
            </c:ext>
          </c:extLst>
        </c:ser>
        <c:ser>
          <c:idx val="17"/>
          <c:order val="17"/>
          <c:spPr>
            <a:ln w="19050" cap="rnd">
              <a:solidFill>
                <a:schemeClr val="accent6">
                  <a:lumMod val="80000"/>
                  <a:lumOff val="20000"/>
                </a:schemeClr>
              </a:solidFill>
              <a:round/>
            </a:ln>
            <a:effectLst/>
          </c:spPr>
          <c:marker>
            <c:symbol val="none"/>
          </c:marker>
          <c:xVal>
            <c:numRef>
              <c:f>raw!$B$4:$B$35</c:f>
              <c:numCache>
                <c:formatCode>General</c:formatCode>
                <c:ptCount val="32"/>
                <c:pt idx="0">
                  <c:v>10</c:v>
                </c:pt>
                <c:pt idx="1">
                  <c:v>20</c:v>
                </c:pt>
                <c:pt idx="2">
                  <c:v>30</c:v>
                </c:pt>
                <c:pt idx="3">
                  <c:v>40</c:v>
                </c:pt>
                <c:pt idx="4">
                  <c:v>50</c:v>
                </c:pt>
                <c:pt idx="5">
                  <c:v>60</c:v>
                </c:pt>
                <c:pt idx="6">
                  <c:v>70</c:v>
                </c:pt>
                <c:pt idx="7">
                  <c:v>80</c:v>
                </c:pt>
                <c:pt idx="8">
                  <c:v>90</c:v>
                </c:pt>
                <c:pt idx="9">
                  <c:v>100</c:v>
                </c:pt>
                <c:pt idx="10">
                  <c:v>110</c:v>
                </c:pt>
                <c:pt idx="11">
                  <c:v>120</c:v>
                </c:pt>
                <c:pt idx="12">
                  <c:v>130</c:v>
                </c:pt>
                <c:pt idx="13">
                  <c:v>140</c:v>
                </c:pt>
                <c:pt idx="14">
                  <c:v>150</c:v>
                </c:pt>
                <c:pt idx="15">
                  <c:v>160</c:v>
                </c:pt>
                <c:pt idx="16">
                  <c:v>170</c:v>
                </c:pt>
                <c:pt idx="17">
                  <c:v>180</c:v>
                </c:pt>
                <c:pt idx="18">
                  <c:v>190</c:v>
                </c:pt>
                <c:pt idx="19">
                  <c:v>200</c:v>
                </c:pt>
                <c:pt idx="20">
                  <c:v>210</c:v>
                </c:pt>
                <c:pt idx="21">
                  <c:v>220</c:v>
                </c:pt>
                <c:pt idx="22">
                  <c:v>230</c:v>
                </c:pt>
                <c:pt idx="23">
                  <c:v>240</c:v>
                </c:pt>
                <c:pt idx="24">
                  <c:v>250</c:v>
                </c:pt>
                <c:pt idx="25">
                  <c:v>260</c:v>
                </c:pt>
                <c:pt idx="26">
                  <c:v>270</c:v>
                </c:pt>
                <c:pt idx="27">
                  <c:v>280</c:v>
                </c:pt>
                <c:pt idx="28">
                  <c:v>290</c:v>
                </c:pt>
                <c:pt idx="29">
                  <c:v>300</c:v>
                </c:pt>
                <c:pt idx="30">
                  <c:v>310</c:v>
                </c:pt>
                <c:pt idx="31">
                  <c:v>320</c:v>
                </c:pt>
              </c:numCache>
            </c:numRef>
          </c:xVal>
          <c:yVal>
            <c:numRef>
              <c:f>raw!$T$4:$T$35</c:f>
              <c:numCache>
                <c:formatCode>General</c:formatCode>
                <c:ptCount val="32"/>
                <c:pt idx="1">
                  <c:v>19.943000000000001</c:v>
                </c:pt>
                <c:pt idx="2">
                  <c:v>19.988</c:v>
                </c:pt>
                <c:pt idx="3">
                  <c:v>20.030999999999999</c:v>
                </c:pt>
                <c:pt idx="4">
                  <c:v>20.067</c:v>
                </c:pt>
                <c:pt idx="5">
                  <c:v>20.099</c:v>
                </c:pt>
                <c:pt idx="6">
                  <c:v>20.125</c:v>
                </c:pt>
                <c:pt idx="7">
                  <c:v>20.146999999999998</c:v>
                </c:pt>
                <c:pt idx="8">
                  <c:v>20.167000000000002</c:v>
                </c:pt>
                <c:pt idx="9">
                  <c:v>20.183</c:v>
                </c:pt>
                <c:pt idx="10">
                  <c:v>20.198</c:v>
                </c:pt>
                <c:pt idx="11">
                  <c:v>20.210999999999999</c:v>
                </c:pt>
                <c:pt idx="12">
                  <c:v>20.222000000000001</c:v>
                </c:pt>
                <c:pt idx="13">
                  <c:v>20.231999999999999</c:v>
                </c:pt>
                <c:pt idx="14">
                  <c:v>20.241</c:v>
                </c:pt>
                <c:pt idx="15">
                  <c:v>20.25</c:v>
                </c:pt>
                <c:pt idx="16">
                  <c:v>20.257999999999999</c:v>
                </c:pt>
                <c:pt idx="17">
                  <c:v>20.265000000000001</c:v>
                </c:pt>
                <c:pt idx="18">
                  <c:v>20.271999999999998</c:v>
                </c:pt>
                <c:pt idx="19">
                  <c:v>20.277999999999999</c:v>
                </c:pt>
                <c:pt idx="20">
                  <c:v>20.283000000000001</c:v>
                </c:pt>
                <c:pt idx="21">
                  <c:v>20.289000000000001</c:v>
                </c:pt>
                <c:pt idx="22">
                  <c:v>20.294</c:v>
                </c:pt>
                <c:pt idx="23">
                  <c:v>20.3</c:v>
                </c:pt>
                <c:pt idx="24">
                  <c:v>20.303999999999998</c:v>
                </c:pt>
                <c:pt idx="25">
                  <c:v>20.308</c:v>
                </c:pt>
                <c:pt idx="26">
                  <c:v>20.312999999999999</c:v>
                </c:pt>
                <c:pt idx="27">
                  <c:v>20.317</c:v>
                </c:pt>
                <c:pt idx="28">
                  <c:v>20.321000000000002</c:v>
                </c:pt>
                <c:pt idx="29">
                  <c:v>20.324999999999999</c:v>
                </c:pt>
                <c:pt idx="30">
                  <c:v>20.327999999999999</c:v>
                </c:pt>
                <c:pt idx="31">
                  <c:v>20.331</c:v>
                </c:pt>
              </c:numCache>
            </c:numRef>
          </c:yVal>
          <c:smooth val="1"/>
          <c:extLst>
            <c:ext xmlns:c16="http://schemas.microsoft.com/office/drawing/2014/chart" uri="{C3380CC4-5D6E-409C-BE32-E72D297353CC}">
              <c16:uniqueId val="{00000007-DF1A-48BD-BACA-5203DE784A16}"/>
            </c:ext>
          </c:extLst>
        </c:ser>
        <c:dLbls>
          <c:showLegendKey val="0"/>
          <c:showVal val="0"/>
          <c:showCatName val="0"/>
          <c:showSerName val="0"/>
          <c:showPercent val="0"/>
          <c:showBubbleSize val="0"/>
        </c:dLbls>
        <c:axId val="483115712"/>
        <c:axId val="483116040"/>
        <c:extLst>
          <c:ext xmlns:c15="http://schemas.microsoft.com/office/drawing/2012/chart" uri="{02D57815-91ED-43cb-92C2-25804820EDAC}">
            <c15:filteredScatterSeries>
              <c15:ser>
                <c:idx val="0"/>
                <c:order val="0"/>
                <c:spPr>
                  <a:ln w="19050" cap="rnd">
                    <a:solidFill>
                      <a:schemeClr val="accent1"/>
                    </a:solidFill>
                    <a:round/>
                  </a:ln>
                  <a:effectLst/>
                </c:spPr>
                <c:marker>
                  <c:symbol val="none"/>
                </c:marker>
                <c:xVal>
                  <c:numRef>
                    <c:extLst>
                      <c:ext uri="{02D57815-91ED-43cb-92C2-25804820EDAC}">
                        <c15:formulaRef>
                          <c15:sqref>raw!$B$4:$B$35</c15:sqref>
                        </c15:formulaRef>
                      </c:ext>
                    </c:extLst>
                    <c:numCache>
                      <c:formatCode>General</c:formatCode>
                      <c:ptCount val="32"/>
                      <c:pt idx="0">
                        <c:v>10</c:v>
                      </c:pt>
                      <c:pt idx="1">
                        <c:v>20</c:v>
                      </c:pt>
                      <c:pt idx="2">
                        <c:v>30</c:v>
                      </c:pt>
                      <c:pt idx="3">
                        <c:v>40</c:v>
                      </c:pt>
                      <c:pt idx="4">
                        <c:v>50</c:v>
                      </c:pt>
                      <c:pt idx="5">
                        <c:v>60</c:v>
                      </c:pt>
                      <c:pt idx="6">
                        <c:v>70</c:v>
                      </c:pt>
                      <c:pt idx="7">
                        <c:v>80</c:v>
                      </c:pt>
                      <c:pt idx="8">
                        <c:v>90</c:v>
                      </c:pt>
                      <c:pt idx="9">
                        <c:v>100</c:v>
                      </c:pt>
                      <c:pt idx="10">
                        <c:v>110</c:v>
                      </c:pt>
                      <c:pt idx="11">
                        <c:v>120</c:v>
                      </c:pt>
                      <c:pt idx="12">
                        <c:v>130</c:v>
                      </c:pt>
                      <c:pt idx="13">
                        <c:v>140</c:v>
                      </c:pt>
                      <c:pt idx="14">
                        <c:v>150</c:v>
                      </c:pt>
                      <c:pt idx="15">
                        <c:v>160</c:v>
                      </c:pt>
                      <c:pt idx="16">
                        <c:v>170</c:v>
                      </c:pt>
                      <c:pt idx="17">
                        <c:v>180</c:v>
                      </c:pt>
                      <c:pt idx="18">
                        <c:v>190</c:v>
                      </c:pt>
                      <c:pt idx="19">
                        <c:v>200</c:v>
                      </c:pt>
                      <c:pt idx="20">
                        <c:v>210</c:v>
                      </c:pt>
                      <c:pt idx="21">
                        <c:v>220</c:v>
                      </c:pt>
                      <c:pt idx="22">
                        <c:v>230</c:v>
                      </c:pt>
                      <c:pt idx="23">
                        <c:v>240</c:v>
                      </c:pt>
                      <c:pt idx="24">
                        <c:v>250</c:v>
                      </c:pt>
                      <c:pt idx="25">
                        <c:v>260</c:v>
                      </c:pt>
                      <c:pt idx="26">
                        <c:v>270</c:v>
                      </c:pt>
                      <c:pt idx="27">
                        <c:v>280</c:v>
                      </c:pt>
                      <c:pt idx="28">
                        <c:v>290</c:v>
                      </c:pt>
                      <c:pt idx="29">
                        <c:v>300</c:v>
                      </c:pt>
                      <c:pt idx="30">
                        <c:v>310</c:v>
                      </c:pt>
                      <c:pt idx="31">
                        <c:v>320</c:v>
                      </c:pt>
                    </c:numCache>
                  </c:numRef>
                </c:xVal>
                <c:yVal>
                  <c:numRef>
                    <c:extLst>
                      <c:ext uri="{02D57815-91ED-43cb-92C2-25804820EDAC}">
                        <c15:formulaRef>
                          <c15:sqref>raw!$C$4:$C$35</c15:sqref>
                        </c15:formulaRef>
                      </c:ext>
                    </c:extLst>
                    <c:numCache>
                      <c:formatCode>General</c:formatCode>
                      <c:ptCount val="32"/>
                      <c:pt idx="0">
                        <c:v>1782.35</c:v>
                      </c:pt>
                      <c:pt idx="1">
                        <c:v>1785.2</c:v>
                      </c:pt>
                      <c:pt idx="2">
                        <c:v>1786.19</c:v>
                      </c:pt>
                      <c:pt idx="3">
                        <c:v>1786.82</c:v>
                      </c:pt>
                      <c:pt idx="4">
                        <c:v>1787.11</c:v>
                      </c:pt>
                      <c:pt idx="5">
                        <c:v>1787.22</c:v>
                      </c:pt>
                      <c:pt idx="6">
                        <c:v>1787.24</c:v>
                      </c:pt>
                      <c:pt idx="7">
                        <c:v>1787.29</c:v>
                      </c:pt>
                      <c:pt idx="8">
                        <c:v>1787.33</c:v>
                      </c:pt>
                      <c:pt idx="9">
                        <c:v>1787.41</c:v>
                      </c:pt>
                      <c:pt idx="10">
                        <c:v>1787.43</c:v>
                      </c:pt>
                      <c:pt idx="11">
                        <c:v>1787.47</c:v>
                      </c:pt>
                      <c:pt idx="12">
                        <c:v>1787.51</c:v>
                      </c:pt>
                      <c:pt idx="13">
                        <c:v>1787.6</c:v>
                      </c:pt>
                      <c:pt idx="14">
                        <c:v>1787.6</c:v>
                      </c:pt>
                      <c:pt idx="15">
                        <c:v>1787.65</c:v>
                      </c:pt>
                      <c:pt idx="16">
                        <c:v>1787.65</c:v>
                      </c:pt>
                      <c:pt idx="17">
                        <c:v>1787.7</c:v>
                      </c:pt>
                      <c:pt idx="18">
                        <c:v>1787.71</c:v>
                      </c:pt>
                      <c:pt idx="19">
                        <c:v>1787.75</c:v>
                      </c:pt>
                      <c:pt idx="20">
                        <c:v>1787.76</c:v>
                      </c:pt>
                      <c:pt idx="21">
                        <c:v>1787.77</c:v>
                      </c:pt>
                      <c:pt idx="22">
                        <c:v>1787.8</c:v>
                      </c:pt>
                      <c:pt idx="23">
                        <c:v>1787.81</c:v>
                      </c:pt>
                      <c:pt idx="24">
                        <c:v>1787.82</c:v>
                      </c:pt>
                      <c:pt idx="25">
                        <c:v>1787.82</c:v>
                      </c:pt>
                      <c:pt idx="26">
                        <c:v>1787.84</c:v>
                      </c:pt>
                      <c:pt idx="27">
                        <c:v>1787.84</c:v>
                      </c:pt>
                      <c:pt idx="28">
                        <c:v>1787.88</c:v>
                      </c:pt>
                      <c:pt idx="29">
                        <c:v>1787.86</c:v>
                      </c:pt>
                      <c:pt idx="30">
                        <c:v>1787.88</c:v>
                      </c:pt>
                      <c:pt idx="31">
                        <c:v>1787.88</c:v>
                      </c:pt>
                    </c:numCache>
                  </c:numRef>
                </c:yVal>
                <c:smooth val="1"/>
                <c:extLst>
                  <c:ext xmlns:c16="http://schemas.microsoft.com/office/drawing/2014/chart" uri="{C3380CC4-5D6E-409C-BE32-E72D297353CC}">
                    <c16:uniqueId val="{00000008-DF1A-48BD-BACA-5203DE784A16}"/>
                  </c:ext>
                </c:extLst>
              </c15:ser>
            </c15:filteredScatterSeries>
            <c15:filteredScatterSeries>
              <c15:ser>
                <c:idx val="1"/>
                <c:order val="1"/>
                <c:spPr>
                  <a:ln w="19050" cap="rnd">
                    <a:solidFill>
                      <a:schemeClr val="accent2"/>
                    </a:solidFill>
                    <a:round/>
                  </a:ln>
                  <a:effectLst/>
                </c:spPr>
                <c:marker>
                  <c:symbol val="none"/>
                </c:marker>
                <c:xVal>
                  <c:numRef>
                    <c:extLst xmlns:c15="http://schemas.microsoft.com/office/drawing/2012/chart">
                      <c:ext xmlns:c15="http://schemas.microsoft.com/office/drawing/2012/chart" uri="{02D57815-91ED-43cb-92C2-25804820EDAC}">
                        <c15:formulaRef>
                          <c15:sqref>raw!$B$4:$B$35</c15:sqref>
                        </c15:formulaRef>
                      </c:ext>
                    </c:extLst>
                    <c:numCache>
                      <c:formatCode>General</c:formatCode>
                      <c:ptCount val="32"/>
                      <c:pt idx="0">
                        <c:v>10</c:v>
                      </c:pt>
                      <c:pt idx="1">
                        <c:v>20</c:v>
                      </c:pt>
                      <c:pt idx="2">
                        <c:v>30</c:v>
                      </c:pt>
                      <c:pt idx="3">
                        <c:v>40</c:v>
                      </c:pt>
                      <c:pt idx="4">
                        <c:v>50</c:v>
                      </c:pt>
                      <c:pt idx="5">
                        <c:v>60</c:v>
                      </c:pt>
                      <c:pt idx="6">
                        <c:v>70</c:v>
                      </c:pt>
                      <c:pt idx="7">
                        <c:v>80</c:v>
                      </c:pt>
                      <c:pt idx="8">
                        <c:v>90</c:v>
                      </c:pt>
                      <c:pt idx="9">
                        <c:v>100</c:v>
                      </c:pt>
                      <c:pt idx="10">
                        <c:v>110</c:v>
                      </c:pt>
                      <c:pt idx="11">
                        <c:v>120</c:v>
                      </c:pt>
                      <c:pt idx="12">
                        <c:v>130</c:v>
                      </c:pt>
                      <c:pt idx="13">
                        <c:v>140</c:v>
                      </c:pt>
                      <c:pt idx="14">
                        <c:v>150</c:v>
                      </c:pt>
                      <c:pt idx="15">
                        <c:v>160</c:v>
                      </c:pt>
                      <c:pt idx="16">
                        <c:v>170</c:v>
                      </c:pt>
                      <c:pt idx="17">
                        <c:v>180</c:v>
                      </c:pt>
                      <c:pt idx="18">
                        <c:v>190</c:v>
                      </c:pt>
                      <c:pt idx="19">
                        <c:v>200</c:v>
                      </c:pt>
                      <c:pt idx="20">
                        <c:v>210</c:v>
                      </c:pt>
                      <c:pt idx="21">
                        <c:v>220</c:v>
                      </c:pt>
                      <c:pt idx="22">
                        <c:v>230</c:v>
                      </c:pt>
                      <c:pt idx="23">
                        <c:v>240</c:v>
                      </c:pt>
                      <c:pt idx="24">
                        <c:v>250</c:v>
                      </c:pt>
                      <c:pt idx="25">
                        <c:v>260</c:v>
                      </c:pt>
                      <c:pt idx="26">
                        <c:v>270</c:v>
                      </c:pt>
                      <c:pt idx="27">
                        <c:v>280</c:v>
                      </c:pt>
                      <c:pt idx="28">
                        <c:v>290</c:v>
                      </c:pt>
                      <c:pt idx="29">
                        <c:v>300</c:v>
                      </c:pt>
                      <c:pt idx="30">
                        <c:v>310</c:v>
                      </c:pt>
                      <c:pt idx="31">
                        <c:v>320</c:v>
                      </c:pt>
                    </c:numCache>
                  </c:numRef>
                </c:xVal>
                <c:yVal>
                  <c:numRef>
                    <c:extLst xmlns:c15="http://schemas.microsoft.com/office/drawing/2012/chart">
                      <c:ext xmlns:c15="http://schemas.microsoft.com/office/drawing/2012/chart" uri="{02D57815-91ED-43cb-92C2-25804820EDAC}">
                        <c15:formulaRef>
                          <c15:sqref>raw!$D$4:$D$35</c15:sqref>
                        </c15:formulaRef>
                      </c:ext>
                    </c:extLst>
                    <c:numCache>
                      <c:formatCode>General</c:formatCode>
                      <c:ptCount val="32"/>
                      <c:pt idx="0">
                        <c:v>19.609000000000002</c:v>
                      </c:pt>
                      <c:pt idx="1">
                        <c:v>19.646000000000001</c:v>
                      </c:pt>
                      <c:pt idx="2">
                        <c:v>19.704000000000001</c:v>
                      </c:pt>
                      <c:pt idx="3">
                        <c:v>19.763000000000002</c:v>
                      </c:pt>
                      <c:pt idx="4">
                        <c:v>19.815999999999999</c:v>
                      </c:pt>
                      <c:pt idx="5">
                        <c:v>19.861000000000001</c:v>
                      </c:pt>
                      <c:pt idx="6">
                        <c:v>19.899999999999999</c:v>
                      </c:pt>
                      <c:pt idx="7">
                        <c:v>19.933</c:v>
                      </c:pt>
                      <c:pt idx="8">
                        <c:v>19.963000000000001</c:v>
                      </c:pt>
                      <c:pt idx="9">
                        <c:v>19.989000000000001</c:v>
                      </c:pt>
                      <c:pt idx="10">
                        <c:v>20.012</c:v>
                      </c:pt>
                      <c:pt idx="11">
                        <c:v>20.032</c:v>
                      </c:pt>
                      <c:pt idx="12">
                        <c:v>20.048999999999999</c:v>
                      </c:pt>
                      <c:pt idx="13">
                        <c:v>20.064</c:v>
                      </c:pt>
                      <c:pt idx="14">
                        <c:v>20.079000000000001</c:v>
                      </c:pt>
                      <c:pt idx="15">
                        <c:v>20.091000000000001</c:v>
                      </c:pt>
                      <c:pt idx="16">
                        <c:v>20.103000000000002</c:v>
                      </c:pt>
                      <c:pt idx="17">
                        <c:v>20.114999999999998</c:v>
                      </c:pt>
                      <c:pt idx="18">
                        <c:v>20.126000000000001</c:v>
                      </c:pt>
                      <c:pt idx="19">
                        <c:v>20.138000000000002</c:v>
                      </c:pt>
                      <c:pt idx="20">
                        <c:v>20.148</c:v>
                      </c:pt>
                      <c:pt idx="21">
                        <c:v>20.158000000000001</c:v>
                      </c:pt>
                      <c:pt idx="22">
                        <c:v>20.167999999999999</c:v>
                      </c:pt>
                      <c:pt idx="23">
                        <c:v>20.175999999999998</c:v>
                      </c:pt>
                      <c:pt idx="24">
                        <c:v>20.184000000000001</c:v>
                      </c:pt>
                      <c:pt idx="25">
                        <c:v>20.190999999999999</c:v>
                      </c:pt>
                      <c:pt idx="26">
                        <c:v>20.198</c:v>
                      </c:pt>
                      <c:pt idx="27">
                        <c:v>20.204000000000001</c:v>
                      </c:pt>
                      <c:pt idx="28">
                        <c:v>20.21</c:v>
                      </c:pt>
                      <c:pt idx="29">
                        <c:v>20.216000000000001</c:v>
                      </c:pt>
                      <c:pt idx="30">
                        <c:v>20.221</c:v>
                      </c:pt>
                      <c:pt idx="31">
                        <c:v>20.221</c:v>
                      </c:pt>
                    </c:numCache>
                  </c:numRef>
                </c:yVal>
                <c:smooth val="1"/>
                <c:extLst xmlns:c15="http://schemas.microsoft.com/office/drawing/2012/chart">
                  <c:ext xmlns:c16="http://schemas.microsoft.com/office/drawing/2014/chart" uri="{C3380CC4-5D6E-409C-BE32-E72D297353CC}">
                    <c16:uniqueId val="{00000009-DF1A-48BD-BACA-5203DE784A16}"/>
                  </c:ext>
                </c:extLst>
              </c15:ser>
            </c15:filteredScatterSeries>
            <c15:filteredScatterSeries>
              <c15:ser>
                <c:idx val="2"/>
                <c:order val="2"/>
                <c:spPr>
                  <a:ln w="19050" cap="rnd">
                    <a:solidFill>
                      <a:schemeClr val="accent3"/>
                    </a:solidFill>
                    <a:round/>
                  </a:ln>
                  <a:effectLst/>
                </c:spPr>
                <c:marker>
                  <c:symbol val="none"/>
                </c:marker>
                <c:xVal>
                  <c:numRef>
                    <c:extLst xmlns:c15="http://schemas.microsoft.com/office/drawing/2012/chart">
                      <c:ext xmlns:c15="http://schemas.microsoft.com/office/drawing/2012/chart" uri="{02D57815-91ED-43cb-92C2-25804820EDAC}">
                        <c15:formulaRef>
                          <c15:sqref>raw!$B$4:$B$35</c15:sqref>
                        </c15:formulaRef>
                      </c:ext>
                    </c:extLst>
                    <c:numCache>
                      <c:formatCode>General</c:formatCode>
                      <c:ptCount val="32"/>
                      <c:pt idx="0">
                        <c:v>10</c:v>
                      </c:pt>
                      <c:pt idx="1">
                        <c:v>20</c:v>
                      </c:pt>
                      <c:pt idx="2">
                        <c:v>30</c:v>
                      </c:pt>
                      <c:pt idx="3">
                        <c:v>40</c:v>
                      </c:pt>
                      <c:pt idx="4">
                        <c:v>50</c:v>
                      </c:pt>
                      <c:pt idx="5">
                        <c:v>60</c:v>
                      </c:pt>
                      <c:pt idx="6">
                        <c:v>70</c:v>
                      </c:pt>
                      <c:pt idx="7">
                        <c:v>80</c:v>
                      </c:pt>
                      <c:pt idx="8">
                        <c:v>90</c:v>
                      </c:pt>
                      <c:pt idx="9">
                        <c:v>100</c:v>
                      </c:pt>
                      <c:pt idx="10">
                        <c:v>110</c:v>
                      </c:pt>
                      <c:pt idx="11">
                        <c:v>120</c:v>
                      </c:pt>
                      <c:pt idx="12">
                        <c:v>130</c:v>
                      </c:pt>
                      <c:pt idx="13">
                        <c:v>140</c:v>
                      </c:pt>
                      <c:pt idx="14">
                        <c:v>150</c:v>
                      </c:pt>
                      <c:pt idx="15">
                        <c:v>160</c:v>
                      </c:pt>
                      <c:pt idx="16">
                        <c:v>170</c:v>
                      </c:pt>
                      <c:pt idx="17">
                        <c:v>180</c:v>
                      </c:pt>
                      <c:pt idx="18">
                        <c:v>190</c:v>
                      </c:pt>
                      <c:pt idx="19">
                        <c:v>200</c:v>
                      </c:pt>
                      <c:pt idx="20">
                        <c:v>210</c:v>
                      </c:pt>
                      <c:pt idx="21">
                        <c:v>220</c:v>
                      </c:pt>
                      <c:pt idx="22">
                        <c:v>230</c:v>
                      </c:pt>
                      <c:pt idx="23">
                        <c:v>240</c:v>
                      </c:pt>
                      <c:pt idx="24">
                        <c:v>250</c:v>
                      </c:pt>
                      <c:pt idx="25">
                        <c:v>260</c:v>
                      </c:pt>
                      <c:pt idx="26">
                        <c:v>270</c:v>
                      </c:pt>
                      <c:pt idx="27">
                        <c:v>280</c:v>
                      </c:pt>
                      <c:pt idx="28">
                        <c:v>290</c:v>
                      </c:pt>
                      <c:pt idx="29">
                        <c:v>300</c:v>
                      </c:pt>
                      <c:pt idx="30">
                        <c:v>310</c:v>
                      </c:pt>
                      <c:pt idx="31">
                        <c:v>320</c:v>
                      </c:pt>
                    </c:numCache>
                  </c:numRef>
                </c:xVal>
                <c:yVal>
                  <c:numRef>
                    <c:extLst xmlns:c15="http://schemas.microsoft.com/office/drawing/2012/chart">
                      <c:ext xmlns:c15="http://schemas.microsoft.com/office/drawing/2012/chart" uri="{02D57815-91ED-43cb-92C2-25804820EDAC}">
                        <c15:formulaRef>
                          <c15:sqref>raw!$E$4:$E$35</c15:sqref>
                        </c15:formulaRef>
                      </c:ext>
                    </c:extLst>
                    <c:numCache>
                      <c:formatCode>General</c:formatCode>
                      <c:ptCount val="32"/>
                      <c:pt idx="0">
                        <c:v>1779.66</c:v>
                      </c:pt>
                      <c:pt idx="1">
                        <c:v>1776.32</c:v>
                      </c:pt>
                      <c:pt idx="2">
                        <c:v>1775.42</c:v>
                      </c:pt>
                      <c:pt idx="3">
                        <c:v>1775.12</c:v>
                      </c:pt>
                      <c:pt idx="4">
                        <c:v>1774.92</c:v>
                      </c:pt>
                      <c:pt idx="5">
                        <c:v>1774.83</c:v>
                      </c:pt>
                      <c:pt idx="6">
                        <c:v>1774.74</c:v>
                      </c:pt>
                      <c:pt idx="7">
                        <c:v>1774.6</c:v>
                      </c:pt>
                      <c:pt idx="8">
                        <c:v>1774.5</c:v>
                      </c:pt>
                      <c:pt idx="9">
                        <c:v>1774.39</c:v>
                      </c:pt>
                      <c:pt idx="10">
                        <c:v>1774.29</c:v>
                      </c:pt>
                      <c:pt idx="11">
                        <c:v>1774.19</c:v>
                      </c:pt>
                      <c:pt idx="12">
                        <c:v>1774.07</c:v>
                      </c:pt>
                      <c:pt idx="13">
                        <c:v>1774.04</c:v>
                      </c:pt>
                      <c:pt idx="14">
                        <c:v>1774</c:v>
                      </c:pt>
                      <c:pt idx="15">
                        <c:v>1773.96</c:v>
                      </c:pt>
                      <c:pt idx="16">
                        <c:v>1773.93</c:v>
                      </c:pt>
                      <c:pt idx="17">
                        <c:v>1773.86</c:v>
                      </c:pt>
                      <c:pt idx="18">
                        <c:v>1773.85</c:v>
                      </c:pt>
                      <c:pt idx="19">
                        <c:v>1773.84</c:v>
                      </c:pt>
                      <c:pt idx="20">
                        <c:v>1773.81</c:v>
                      </c:pt>
                      <c:pt idx="21">
                        <c:v>1773.78</c:v>
                      </c:pt>
                      <c:pt idx="22">
                        <c:v>1773.76</c:v>
                      </c:pt>
                      <c:pt idx="23">
                        <c:v>1773.73</c:v>
                      </c:pt>
                      <c:pt idx="24">
                        <c:v>1773.73</c:v>
                      </c:pt>
                      <c:pt idx="25">
                        <c:v>1773.7</c:v>
                      </c:pt>
                      <c:pt idx="26">
                        <c:v>1773.72</c:v>
                      </c:pt>
                      <c:pt idx="27">
                        <c:v>1773.71</c:v>
                      </c:pt>
                      <c:pt idx="28">
                        <c:v>1773.7</c:v>
                      </c:pt>
                      <c:pt idx="29">
                        <c:v>1773.7</c:v>
                      </c:pt>
                      <c:pt idx="30">
                        <c:v>1773.65</c:v>
                      </c:pt>
                      <c:pt idx="31">
                        <c:v>1773.65</c:v>
                      </c:pt>
                    </c:numCache>
                  </c:numRef>
                </c:yVal>
                <c:smooth val="1"/>
                <c:extLst xmlns:c15="http://schemas.microsoft.com/office/drawing/2012/chart">
                  <c:ext xmlns:c16="http://schemas.microsoft.com/office/drawing/2014/chart" uri="{C3380CC4-5D6E-409C-BE32-E72D297353CC}">
                    <c16:uniqueId val="{0000000A-DF1A-48BD-BACA-5203DE784A16}"/>
                  </c:ext>
                </c:extLst>
              </c15:ser>
            </c15:filteredScatterSeries>
            <c15:filteredScatterSeries>
              <c15:ser>
                <c:idx val="4"/>
                <c:order val="4"/>
                <c:spPr>
                  <a:ln w="19050" cap="rnd">
                    <a:solidFill>
                      <a:schemeClr val="accent5"/>
                    </a:solidFill>
                    <a:round/>
                  </a:ln>
                  <a:effectLst/>
                </c:spPr>
                <c:marker>
                  <c:symbol val="none"/>
                </c:marker>
                <c:xVal>
                  <c:numRef>
                    <c:extLst xmlns:c15="http://schemas.microsoft.com/office/drawing/2012/chart">
                      <c:ext xmlns:c15="http://schemas.microsoft.com/office/drawing/2012/chart" uri="{02D57815-91ED-43cb-92C2-25804820EDAC}">
                        <c15:formulaRef>
                          <c15:sqref>raw!$B$4:$B$35</c15:sqref>
                        </c15:formulaRef>
                      </c:ext>
                    </c:extLst>
                    <c:numCache>
                      <c:formatCode>General</c:formatCode>
                      <c:ptCount val="32"/>
                      <c:pt idx="0">
                        <c:v>10</c:v>
                      </c:pt>
                      <c:pt idx="1">
                        <c:v>20</c:v>
                      </c:pt>
                      <c:pt idx="2">
                        <c:v>30</c:v>
                      </c:pt>
                      <c:pt idx="3">
                        <c:v>40</c:v>
                      </c:pt>
                      <c:pt idx="4">
                        <c:v>50</c:v>
                      </c:pt>
                      <c:pt idx="5">
                        <c:v>60</c:v>
                      </c:pt>
                      <c:pt idx="6">
                        <c:v>70</c:v>
                      </c:pt>
                      <c:pt idx="7">
                        <c:v>80</c:v>
                      </c:pt>
                      <c:pt idx="8">
                        <c:v>90</c:v>
                      </c:pt>
                      <c:pt idx="9">
                        <c:v>100</c:v>
                      </c:pt>
                      <c:pt idx="10">
                        <c:v>110</c:v>
                      </c:pt>
                      <c:pt idx="11">
                        <c:v>120</c:v>
                      </c:pt>
                      <c:pt idx="12">
                        <c:v>130</c:v>
                      </c:pt>
                      <c:pt idx="13">
                        <c:v>140</c:v>
                      </c:pt>
                      <c:pt idx="14">
                        <c:v>150</c:v>
                      </c:pt>
                      <c:pt idx="15">
                        <c:v>160</c:v>
                      </c:pt>
                      <c:pt idx="16">
                        <c:v>170</c:v>
                      </c:pt>
                      <c:pt idx="17">
                        <c:v>180</c:v>
                      </c:pt>
                      <c:pt idx="18">
                        <c:v>190</c:v>
                      </c:pt>
                      <c:pt idx="19">
                        <c:v>200</c:v>
                      </c:pt>
                      <c:pt idx="20">
                        <c:v>210</c:v>
                      </c:pt>
                      <c:pt idx="21">
                        <c:v>220</c:v>
                      </c:pt>
                      <c:pt idx="22">
                        <c:v>230</c:v>
                      </c:pt>
                      <c:pt idx="23">
                        <c:v>240</c:v>
                      </c:pt>
                      <c:pt idx="24">
                        <c:v>250</c:v>
                      </c:pt>
                      <c:pt idx="25">
                        <c:v>260</c:v>
                      </c:pt>
                      <c:pt idx="26">
                        <c:v>270</c:v>
                      </c:pt>
                      <c:pt idx="27">
                        <c:v>280</c:v>
                      </c:pt>
                      <c:pt idx="28">
                        <c:v>290</c:v>
                      </c:pt>
                      <c:pt idx="29">
                        <c:v>300</c:v>
                      </c:pt>
                      <c:pt idx="30">
                        <c:v>310</c:v>
                      </c:pt>
                      <c:pt idx="31">
                        <c:v>320</c:v>
                      </c:pt>
                    </c:numCache>
                  </c:numRef>
                </c:xVal>
                <c:yVal>
                  <c:numRef>
                    <c:extLst xmlns:c15="http://schemas.microsoft.com/office/drawing/2012/chart">
                      <c:ext xmlns:c15="http://schemas.microsoft.com/office/drawing/2012/chart" uri="{02D57815-91ED-43cb-92C2-25804820EDAC}">
                        <c15:formulaRef>
                          <c15:sqref>raw!$G$4:$G$35</c15:sqref>
                        </c15:formulaRef>
                      </c:ext>
                    </c:extLst>
                    <c:numCache>
                      <c:formatCode>General</c:formatCode>
                      <c:ptCount val="32"/>
                      <c:pt idx="0">
                        <c:v>1762.71</c:v>
                      </c:pt>
                      <c:pt idx="1">
                        <c:v>1764.37</c:v>
                      </c:pt>
                      <c:pt idx="2">
                        <c:v>1764.81</c:v>
                      </c:pt>
                      <c:pt idx="3">
                        <c:v>1765.09</c:v>
                      </c:pt>
                      <c:pt idx="4">
                        <c:v>1765.25</c:v>
                      </c:pt>
                      <c:pt idx="5">
                        <c:v>1765.3</c:v>
                      </c:pt>
                      <c:pt idx="6">
                        <c:v>1765.36</c:v>
                      </c:pt>
                      <c:pt idx="7">
                        <c:v>1765.42</c:v>
                      </c:pt>
                      <c:pt idx="8">
                        <c:v>1765.44</c:v>
                      </c:pt>
                      <c:pt idx="9">
                        <c:v>1765.46</c:v>
                      </c:pt>
                      <c:pt idx="10">
                        <c:v>1765.54</c:v>
                      </c:pt>
                      <c:pt idx="11">
                        <c:v>1765.54</c:v>
                      </c:pt>
                      <c:pt idx="12">
                        <c:v>1765.57</c:v>
                      </c:pt>
                      <c:pt idx="13">
                        <c:v>1765.58</c:v>
                      </c:pt>
                      <c:pt idx="14">
                        <c:v>1765.58</c:v>
                      </c:pt>
                      <c:pt idx="15">
                        <c:v>1765.57</c:v>
                      </c:pt>
                      <c:pt idx="16">
                        <c:v>1765.58</c:v>
                      </c:pt>
                      <c:pt idx="17">
                        <c:v>1765.57</c:v>
                      </c:pt>
                      <c:pt idx="18">
                        <c:v>1765.59</c:v>
                      </c:pt>
                      <c:pt idx="19">
                        <c:v>1765.62</c:v>
                      </c:pt>
                      <c:pt idx="20">
                        <c:v>1765.64</c:v>
                      </c:pt>
                      <c:pt idx="21">
                        <c:v>1765.64</c:v>
                      </c:pt>
                      <c:pt idx="22">
                        <c:v>1765.63</c:v>
                      </c:pt>
                      <c:pt idx="23">
                        <c:v>1765.65</c:v>
                      </c:pt>
                      <c:pt idx="24">
                        <c:v>1765.64</c:v>
                      </c:pt>
                      <c:pt idx="25">
                        <c:v>1765.65</c:v>
                      </c:pt>
                      <c:pt idx="26">
                        <c:v>1765.64</c:v>
                      </c:pt>
                      <c:pt idx="27">
                        <c:v>1765.66</c:v>
                      </c:pt>
                      <c:pt idx="28">
                        <c:v>1765.64</c:v>
                      </c:pt>
                      <c:pt idx="29">
                        <c:v>1765.65</c:v>
                      </c:pt>
                      <c:pt idx="30">
                        <c:v>1765.68</c:v>
                      </c:pt>
                      <c:pt idx="31">
                        <c:v>1765.6</c:v>
                      </c:pt>
                    </c:numCache>
                  </c:numRef>
                </c:yVal>
                <c:smooth val="1"/>
                <c:extLst xmlns:c15="http://schemas.microsoft.com/office/drawing/2012/chart">
                  <c:ext xmlns:c16="http://schemas.microsoft.com/office/drawing/2014/chart" uri="{C3380CC4-5D6E-409C-BE32-E72D297353CC}">
                    <c16:uniqueId val="{0000000B-DF1A-48BD-BACA-5203DE784A16}"/>
                  </c:ext>
                </c:extLst>
              </c15:ser>
            </c15:filteredScatterSeries>
            <c15:filteredScatterSeries>
              <c15:ser>
                <c:idx val="6"/>
                <c:order val="6"/>
                <c:spPr>
                  <a:ln w="19050" cap="rnd">
                    <a:solidFill>
                      <a:schemeClr val="accent1">
                        <a:lumMod val="60000"/>
                      </a:schemeClr>
                    </a:solidFill>
                    <a:round/>
                  </a:ln>
                  <a:effectLst/>
                </c:spPr>
                <c:marker>
                  <c:symbol val="none"/>
                </c:marker>
                <c:xVal>
                  <c:numRef>
                    <c:extLst xmlns:c15="http://schemas.microsoft.com/office/drawing/2012/chart">
                      <c:ext xmlns:c15="http://schemas.microsoft.com/office/drawing/2012/chart" uri="{02D57815-91ED-43cb-92C2-25804820EDAC}">
                        <c15:formulaRef>
                          <c15:sqref>raw!$B$4:$B$35</c15:sqref>
                        </c15:formulaRef>
                      </c:ext>
                    </c:extLst>
                    <c:numCache>
                      <c:formatCode>General</c:formatCode>
                      <c:ptCount val="32"/>
                      <c:pt idx="0">
                        <c:v>10</c:v>
                      </c:pt>
                      <c:pt idx="1">
                        <c:v>20</c:v>
                      </c:pt>
                      <c:pt idx="2">
                        <c:v>30</c:v>
                      </c:pt>
                      <c:pt idx="3">
                        <c:v>40</c:v>
                      </c:pt>
                      <c:pt idx="4">
                        <c:v>50</c:v>
                      </c:pt>
                      <c:pt idx="5">
                        <c:v>60</c:v>
                      </c:pt>
                      <c:pt idx="6">
                        <c:v>70</c:v>
                      </c:pt>
                      <c:pt idx="7">
                        <c:v>80</c:v>
                      </c:pt>
                      <c:pt idx="8">
                        <c:v>90</c:v>
                      </c:pt>
                      <c:pt idx="9">
                        <c:v>100</c:v>
                      </c:pt>
                      <c:pt idx="10">
                        <c:v>110</c:v>
                      </c:pt>
                      <c:pt idx="11">
                        <c:v>120</c:v>
                      </c:pt>
                      <c:pt idx="12">
                        <c:v>130</c:v>
                      </c:pt>
                      <c:pt idx="13">
                        <c:v>140</c:v>
                      </c:pt>
                      <c:pt idx="14">
                        <c:v>150</c:v>
                      </c:pt>
                      <c:pt idx="15">
                        <c:v>160</c:v>
                      </c:pt>
                      <c:pt idx="16">
                        <c:v>170</c:v>
                      </c:pt>
                      <c:pt idx="17">
                        <c:v>180</c:v>
                      </c:pt>
                      <c:pt idx="18">
                        <c:v>190</c:v>
                      </c:pt>
                      <c:pt idx="19">
                        <c:v>200</c:v>
                      </c:pt>
                      <c:pt idx="20">
                        <c:v>210</c:v>
                      </c:pt>
                      <c:pt idx="21">
                        <c:v>220</c:v>
                      </c:pt>
                      <c:pt idx="22">
                        <c:v>230</c:v>
                      </c:pt>
                      <c:pt idx="23">
                        <c:v>240</c:v>
                      </c:pt>
                      <c:pt idx="24">
                        <c:v>250</c:v>
                      </c:pt>
                      <c:pt idx="25">
                        <c:v>260</c:v>
                      </c:pt>
                      <c:pt idx="26">
                        <c:v>270</c:v>
                      </c:pt>
                      <c:pt idx="27">
                        <c:v>280</c:v>
                      </c:pt>
                      <c:pt idx="28">
                        <c:v>290</c:v>
                      </c:pt>
                      <c:pt idx="29">
                        <c:v>300</c:v>
                      </c:pt>
                      <c:pt idx="30">
                        <c:v>310</c:v>
                      </c:pt>
                      <c:pt idx="31">
                        <c:v>320</c:v>
                      </c:pt>
                    </c:numCache>
                  </c:numRef>
                </c:xVal>
                <c:yVal>
                  <c:numRef>
                    <c:extLst xmlns:c15="http://schemas.microsoft.com/office/drawing/2012/chart">
                      <c:ext xmlns:c15="http://schemas.microsoft.com/office/drawing/2012/chart" uri="{02D57815-91ED-43cb-92C2-25804820EDAC}">
                        <c15:formulaRef>
                          <c15:sqref>raw!$I$4:$I$35</c15:sqref>
                        </c15:formulaRef>
                      </c:ext>
                    </c:extLst>
                    <c:numCache>
                      <c:formatCode>General</c:formatCode>
                      <c:ptCount val="32"/>
                      <c:pt idx="0">
                        <c:v>1760.55</c:v>
                      </c:pt>
                      <c:pt idx="1">
                        <c:v>1757.37</c:v>
                      </c:pt>
                      <c:pt idx="2">
                        <c:v>1756.28</c:v>
                      </c:pt>
                      <c:pt idx="3">
                        <c:v>1755.85</c:v>
                      </c:pt>
                      <c:pt idx="4">
                        <c:v>1755.67</c:v>
                      </c:pt>
                      <c:pt idx="5">
                        <c:v>1755.61</c:v>
                      </c:pt>
                      <c:pt idx="6">
                        <c:v>1755.54</c:v>
                      </c:pt>
                      <c:pt idx="7">
                        <c:v>1755.46</c:v>
                      </c:pt>
                      <c:pt idx="8">
                        <c:v>1755.35</c:v>
                      </c:pt>
                      <c:pt idx="9">
                        <c:v>1755.24</c:v>
                      </c:pt>
                      <c:pt idx="10">
                        <c:v>1755.14</c:v>
                      </c:pt>
                      <c:pt idx="11">
                        <c:v>1755.06</c:v>
                      </c:pt>
                      <c:pt idx="12">
                        <c:v>1755</c:v>
                      </c:pt>
                      <c:pt idx="13">
                        <c:v>1754.89</c:v>
                      </c:pt>
                      <c:pt idx="14">
                        <c:v>1754.9</c:v>
                      </c:pt>
                      <c:pt idx="15">
                        <c:v>1754.86</c:v>
                      </c:pt>
                      <c:pt idx="16">
                        <c:v>1754.8</c:v>
                      </c:pt>
                      <c:pt idx="17">
                        <c:v>1754.79</c:v>
                      </c:pt>
                      <c:pt idx="18">
                        <c:v>1754.76</c:v>
                      </c:pt>
                      <c:pt idx="19">
                        <c:v>1754.75</c:v>
                      </c:pt>
                      <c:pt idx="20">
                        <c:v>1754.73</c:v>
                      </c:pt>
                      <c:pt idx="21">
                        <c:v>1754.7</c:v>
                      </c:pt>
                      <c:pt idx="22">
                        <c:v>1754.75</c:v>
                      </c:pt>
                      <c:pt idx="23">
                        <c:v>1754.63</c:v>
                      </c:pt>
                      <c:pt idx="24">
                        <c:v>1754.66</c:v>
                      </c:pt>
                      <c:pt idx="25">
                        <c:v>1754.62</c:v>
                      </c:pt>
                      <c:pt idx="26">
                        <c:v>1754.71</c:v>
                      </c:pt>
                      <c:pt idx="27">
                        <c:v>1754.62</c:v>
                      </c:pt>
                      <c:pt idx="28">
                        <c:v>1754.52</c:v>
                      </c:pt>
                      <c:pt idx="29">
                        <c:v>1754.57</c:v>
                      </c:pt>
                      <c:pt idx="30">
                        <c:v>1754.57</c:v>
                      </c:pt>
                      <c:pt idx="31">
                        <c:v>1754.56</c:v>
                      </c:pt>
                    </c:numCache>
                  </c:numRef>
                </c:yVal>
                <c:smooth val="1"/>
                <c:extLst xmlns:c15="http://schemas.microsoft.com/office/drawing/2012/chart">
                  <c:ext xmlns:c16="http://schemas.microsoft.com/office/drawing/2014/chart" uri="{C3380CC4-5D6E-409C-BE32-E72D297353CC}">
                    <c16:uniqueId val="{0000000C-DF1A-48BD-BACA-5203DE784A16}"/>
                  </c:ext>
                </c:extLst>
              </c15:ser>
            </c15:filteredScatterSeries>
            <c15:filteredScatterSeries>
              <c15:ser>
                <c:idx val="8"/>
                <c:order val="8"/>
                <c:spPr>
                  <a:ln w="19050" cap="rnd">
                    <a:solidFill>
                      <a:schemeClr val="accent3">
                        <a:lumMod val="60000"/>
                      </a:schemeClr>
                    </a:solidFill>
                    <a:round/>
                  </a:ln>
                  <a:effectLst/>
                </c:spPr>
                <c:marker>
                  <c:symbol val="none"/>
                </c:marker>
                <c:xVal>
                  <c:numRef>
                    <c:extLst xmlns:c15="http://schemas.microsoft.com/office/drawing/2012/chart">
                      <c:ext xmlns:c15="http://schemas.microsoft.com/office/drawing/2012/chart" uri="{02D57815-91ED-43cb-92C2-25804820EDAC}">
                        <c15:formulaRef>
                          <c15:sqref>raw!$B$4:$B$35</c15:sqref>
                        </c15:formulaRef>
                      </c:ext>
                    </c:extLst>
                    <c:numCache>
                      <c:formatCode>General</c:formatCode>
                      <c:ptCount val="32"/>
                      <c:pt idx="0">
                        <c:v>10</c:v>
                      </c:pt>
                      <c:pt idx="1">
                        <c:v>20</c:v>
                      </c:pt>
                      <c:pt idx="2">
                        <c:v>30</c:v>
                      </c:pt>
                      <c:pt idx="3">
                        <c:v>40</c:v>
                      </c:pt>
                      <c:pt idx="4">
                        <c:v>50</c:v>
                      </c:pt>
                      <c:pt idx="5">
                        <c:v>60</c:v>
                      </c:pt>
                      <c:pt idx="6">
                        <c:v>70</c:v>
                      </c:pt>
                      <c:pt idx="7">
                        <c:v>80</c:v>
                      </c:pt>
                      <c:pt idx="8">
                        <c:v>90</c:v>
                      </c:pt>
                      <c:pt idx="9">
                        <c:v>100</c:v>
                      </c:pt>
                      <c:pt idx="10">
                        <c:v>110</c:v>
                      </c:pt>
                      <c:pt idx="11">
                        <c:v>120</c:v>
                      </c:pt>
                      <c:pt idx="12">
                        <c:v>130</c:v>
                      </c:pt>
                      <c:pt idx="13">
                        <c:v>140</c:v>
                      </c:pt>
                      <c:pt idx="14">
                        <c:v>150</c:v>
                      </c:pt>
                      <c:pt idx="15">
                        <c:v>160</c:v>
                      </c:pt>
                      <c:pt idx="16">
                        <c:v>170</c:v>
                      </c:pt>
                      <c:pt idx="17">
                        <c:v>180</c:v>
                      </c:pt>
                      <c:pt idx="18">
                        <c:v>190</c:v>
                      </c:pt>
                      <c:pt idx="19">
                        <c:v>200</c:v>
                      </c:pt>
                      <c:pt idx="20">
                        <c:v>210</c:v>
                      </c:pt>
                      <c:pt idx="21">
                        <c:v>220</c:v>
                      </c:pt>
                      <c:pt idx="22">
                        <c:v>230</c:v>
                      </c:pt>
                      <c:pt idx="23">
                        <c:v>240</c:v>
                      </c:pt>
                      <c:pt idx="24">
                        <c:v>250</c:v>
                      </c:pt>
                      <c:pt idx="25">
                        <c:v>260</c:v>
                      </c:pt>
                      <c:pt idx="26">
                        <c:v>270</c:v>
                      </c:pt>
                      <c:pt idx="27">
                        <c:v>280</c:v>
                      </c:pt>
                      <c:pt idx="28">
                        <c:v>290</c:v>
                      </c:pt>
                      <c:pt idx="29">
                        <c:v>300</c:v>
                      </c:pt>
                      <c:pt idx="30">
                        <c:v>310</c:v>
                      </c:pt>
                      <c:pt idx="31">
                        <c:v>320</c:v>
                      </c:pt>
                    </c:numCache>
                  </c:numRef>
                </c:xVal>
                <c:yVal>
                  <c:numRef>
                    <c:extLst xmlns:c15="http://schemas.microsoft.com/office/drawing/2012/chart">
                      <c:ext xmlns:c15="http://schemas.microsoft.com/office/drawing/2012/chart" uri="{02D57815-91ED-43cb-92C2-25804820EDAC}">
                        <c15:formulaRef>
                          <c15:sqref>raw!$K$4:$K$35</c15:sqref>
                        </c15:formulaRef>
                      </c:ext>
                    </c:extLst>
                    <c:numCache>
                      <c:formatCode>General</c:formatCode>
                      <c:ptCount val="32"/>
                      <c:pt idx="0">
                        <c:v>1742.17</c:v>
                      </c:pt>
                      <c:pt idx="1">
                        <c:v>1743.57</c:v>
                      </c:pt>
                      <c:pt idx="2">
                        <c:v>1744.07</c:v>
                      </c:pt>
                      <c:pt idx="3">
                        <c:v>1744.41</c:v>
                      </c:pt>
                      <c:pt idx="4">
                        <c:v>1744.57</c:v>
                      </c:pt>
                      <c:pt idx="5">
                        <c:v>1744.69</c:v>
                      </c:pt>
                      <c:pt idx="6">
                        <c:v>1744.75</c:v>
                      </c:pt>
                      <c:pt idx="7">
                        <c:v>1744.81</c:v>
                      </c:pt>
                      <c:pt idx="8">
                        <c:v>1744.81</c:v>
                      </c:pt>
                      <c:pt idx="9">
                        <c:v>1744.85</c:v>
                      </c:pt>
                      <c:pt idx="10">
                        <c:v>1744.88</c:v>
                      </c:pt>
                      <c:pt idx="11">
                        <c:v>1744.91</c:v>
                      </c:pt>
                      <c:pt idx="12">
                        <c:v>1744.91</c:v>
                      </c:pt>
                      <c:pt idx="13">
                        <c:v>1744.92</c:v>
                      </c:pt>
                      <c:pt idx="14">
                        <c:v>1744.95</c:v>
                      </c:pt>
                      <c:pt idx="15">
                        <c:v>1744.95</c:v>
                      </c:pt>
                      <c:pt idx="16">
                        <c:v>1744.96</c:v>
                      </c:pt>
                      <c:pt idx="17">
                        <c:v>1744.97</c:v>
                      </c:pt>
                      <c:pt idx="18">
                        <c:v>1744.98</c:v>
                      </c:pt>
                      <c:pt idx="19">
                        <c:v>1744.98</c:v>
                      </c:pt>
                      <c:pt idx="20">
                        <c:v>1745</c:v>
                      </c:pt>
                      <c:pt idx="21">
                        <c:v>1745</c:v>
                      </c:pt>
                      <c:pt idx="22">
                        <c:v>1745</c:v>
                      </c:pt>
                      <c:pt idx="23">
                        <c:v>1745.02</c:v>
                      </c:pt>
                      <c:pt idx="24">
                        <c:v>1745.02</c:v>
                      </c:pt>
                      <c:pt idx="25">
                        <c:v>1745</c:v>
                      </c:pt>
                      <c:pt idx="26">
                        <c:v>1745.03</c:v>
                      </c:pt>
                      <c:pt idx="27">
                        <c:v>1745.04</c:v>
                      </c:pt>
                      <c:pt idx="28">
                        <c:v>1745.04</c:v>
                      </c:pt>
                      <c:pt idx="29">
                        <c:v>1745.05</c:v>
                      </c:pt>
                      <c:pt idx="30">
                        <c:v>1745.13</c:v>
                      </c:pt>
                      <c:pt idx="31">
                        <c:v>1745.02</c:v>
                      </c:pt>
                    </c:numCache>
                  </c:numRef>
                </c:yVal>
                <c:smooth val="1"/>
                <c:extLst xmlns:c15="http://schemas.microsoft.com/office/drawing/2012/chart">
                  <c:ext xmlns:c16="http://schemas.microsoft.com/office/drawing/2014/chart" uri="{C3380CC4-5D6E-409C-BE32-E72D297353CC}">
                    <c16:uniqueId val="{0000000D-DF1A-48BD-BACA-5203DE784A16}"/>
                  </c:ext>
                </c:extLst>
              </c15:ser>
            </c15:filteredScatterSeries>
            <c15:filteredScatterSeries>
              <c15:ser>
                <c:idx val="10"/>
                <c:order val="10"/>
                <c:spPr>
                  <a:ln w="19050" cap="rnd">
                    <a:solidFill>
                      <a:schemeClr val="accent5">
                        <a:lumMod val="60000"/>
                      </a:schemeClr>
                    </a:solidFill>
                    <a:round/>
                  </a:ln>
                  <a:effectLst/>
                </c:spPr>
                <c:marker>
                  <c:symbol val="none"/>
                </c:marker>
                <c:xVal>
                  <c:numRef>
                    <c:extLst xmlns:c15="http://schemas.microsoft.com/office/drawing/2012/chart">
                      <c:ext xmlns:c15="http://schemas.microsoft.com/office/drawing/2012/chart" uri="{02D57815-91ED-43cb-92C2-25804820EDAC}">
                        <c15:formulaRef>
                          <c15:sqref>raw!$B$4:$B$35</c15:sqref>
                        </c15:formulaRef>
                      </c:ext>
                    </c:extLst>
                    <c:numCache>
                      <c:formatCode>General</c:formatCode>
                      <c:ptCount val="32"/>
                      <c:pt idx="0">
                        <c:v>10</c:v>
                      </c:pt>
                      <c:pt idx="1">
                        <c:v>20</c:v>
                      </c:pt>
                      <c:pt idx="2">
                        <c:v>30</c:v>
                      </c:pt>
                      <c:pt idx="3">
                        <c:v>40</c:v>
                      </c:pt>
                      <c:pt idx="4">
                        <c:v>50</c:v>
                      </c:pt>
                      <c:pt idx="5">
                        <c:v>60</c:v>
                      </c:pt>
                      <c:pt idx="6">
                        <c:v>70</c:v>
                      </c:pt>
                      <c:pt idx="7">
                        <c:v>80</c:v>
                      </c:pt>
                      <c:pt idx="8">
                        <c:v>90</c:v>
                      </c:pt>
                      <c:pt idx="9">
                        <c:v>100</c:v>
                      </c:pt>
                      <c:pt idx="10">
                        <c:v>110</c:v>
                      </c:pt>
                      <c:pt idx="11">
                        <c:v>120</c:v>
                      </c:pt>
                      <c:pt idx="12">
                        <c:v>130</c:v>
                      </c:pt>
                      <c:pt idx="13">
                        <c:v>140</c:v>
                      </c:pt>
                      <c:pt idx="14">
                        <c:v>150</c:v>
                      </c:pt>
                      <c:pt idx="15">
                        <c:v>160</c:v>
                      </c:pt>
                      <c:pt idx="16">
                        <c:v>170</c:v>
                      </c:pt>
                      <c:pt idx="17">
                        <c:v>180</c:v>
                      </c:pt>
                      <c:pt idx="18">
                        <c:v>190</c:v>
                      </c:pt>
                      <c:pt idx="19">
                        <c:v>200</c:v>
                      </c:pt>
                      <c:pt idx="20">
                        <c:v>210</c:v>
                      </c:pt>
                      <c:pt idx="21">
                        <c:v>220</c:v>
                      </c:pt>
                      <c:pt idx="22">
                        <c:v>230</c:v>
                      </c:pt>
                      <c:pt idx="23">
                        <c:v>240</c:v>
                      </c:pt>
                      <c:pt idx="24">
                        <c:v>250</c:v>
                      </c:pt>
                      <c:pt idx="25">
                        <c:v>260</c:v>
                      </c:pt>
                      <c:pt idx="26">
                        <c:v>270</c:v>
                      </c:pt>
                      <c:pt idx="27">
                        <c:v>280</c:v>
                      </c:pt>
                      <c:pt idx="28">
                        <c:v>290</c:v>
                      </c:pt>
                      <c:pt idx="29">
                        <c:v>300</c:v>
                      </c:pt>
                      <c:pt idx="30">
                        <c:v>310</c:v>
                      </c:pt>
                      <c:pt idx="31">
                        <c:v>320</c:v>
                      </c:pt>
                    </c:numCache>
                  </c:numRef>
                </c:xVal>
                <c:yVal>
                  <c:numRef>
                    <c:extLst xmlns:c15="http://schemas.microsoft.com/office/drawing/2012/chart">
                      <c:ext xmlns:c15="http://schemas.microsoft.com/office/drawing/2012/chart" uri="{02D57815-91ED-43cb-92C2-25804820EDAC}">
                        <c15:formulaRef>
                          <c15:sqref>raw!$M$4:$M$35</c15:sqref>
                        </c15:formulaRef>
                      </c:ext>
                    </c:extLst>
                    <c:numCache>
                      <c:formatCode>General</c:formatCode>
                      <c:ptCount val="32"/>
                      <c:pt idx="1">
                        <c:v>1735.76</c:v>
                      </c:pt>
                      <c:pt idx="2">
                        <c:v>1734.08</c:v>
                      </c:pt>
                      <c:pt idx="3">
                        <c:v>1733.48</c:v>
                      </c:pt>
                      <c:pt idx="4">
                        <c:v>1733.12</c:v>
                      </c:pt>
                      <c:pt idx="5">
                        <c:v>1732.91</c:v>
                      </c:pt>
                      <c:pt idx="6">
                        <c:v>1732.75</c:v>
                      </c:pt>
                      <c:pt idx="7">
                        <c:v>1732.65</c:v>
                      </c:pt>
                      <c:pt idx="8">
                        <c:v>1732.57</c:v>
                      </c:pt>
                      <c:pt idx="9">
                        <c:v>1732.52</c:v>
                      </c:pt>
                      <c:pt idx="10">
                        <c:v>1732.46</c:v>
                      </c:pt>
                      <c:pt idx="11">
                        <c:v>1732.38</c:v>
                      </c:pt>
                      <c:pt idx="12">
                        <c:v>1732.32</c:v>
                      </c:pt>
                      <c:pt idx="13">
                        <c:v>1732.28</c:v>
                      </c:pt>
                      <c:pt idx="14">
                        <c:v>1732.24</c:v>
                      </c:pt>
                      <c:pt idx="15">
                        <c:v>1732.22</c:v>
                      </c:pt>
                      <c:pt idx="16">
                        <c:v>1732.18</c:v>
                      </c:pt>
                      <c:pt idx="17">
                        <c:v>1732.12</c:v>
                      </c:pt>
                      <c:pt idx="18">
                        <c:v>1732.1</c:v>
                      </c:pt>
                      <c:pt idx="19">
                        <c:v>1732.09</c:v>
                      </c:pt>
                      <c:pt idx="20">
                        <c:v>1732.06</c:v>
                      </c:pt>
                      <c:pt idx="21">
                        <c:v>1732.04</c:v>
                      </c:pt>
                      <c:pt idx="22">
                        <c:v>1732.02</c:v>
                      </c:pt>
                      <c:pt idx="23">
                        <c:v>1732.01</c:v>
                      </c:pt>
                      <c:pt idx="24">
                        <c:v>1732.01</c:v>
                      </c:pt>
                      <c:pt idx="25">
                        <c:v>1732.02</c:v>
                      </c:pt>
                      <c:pt idx="26">
                        <c:v>1731.99</c:v>
                      </c:pt>
                      <c:pt idx="27">
                        <c:v>1731.97</c:v>
                      </c:pt>
                      <c:pt idx="28">
                        <c:v>1731.98</c:v>
                      </c:pt>
                      <c:pt idx="29">
                        <c:v>1731.97</c:v>
                      </c:pt>
                      <c:pt idx="30">
                        <c:v>1731.97</c:v>
                      </c:pt>
                    </c:numCache>
                  </c:numRef>
                </c:yVal>
                <c:smooth val="1"/>
                <c:extLst xmlns:c15="http://schemas.microsoft.com/office/drawing/2012/chart">
                  <c:ext xmlns:c16="http://schemas.microsoft.com/office/drawing/2014/chart" uri="{C3380CC4-5D6E-409C-BE32-E72D297353CC}">
                    <c16:uniqueId val="{0000000E-DF1A-48BD-BACA-5203DE784A16}"/>
                  </c:ext>
                </c:extLst>
              </c15:ser>
            </c15:filteredScatterSeries>
            <c15:filteredScatterSeries>
              <c15:ser>
                <c:idx val="12"/>
                <c:order val="12"/>
                <c:spPr>
                  <a:ln w="19050" cap="rnd">
                    <a:solidFill>
                      <a:schemeClr val="accent1">
                        <a:lumMod val="80000"/>
                        <a:lumOff val="20000"/>
                      </a:schemeClr>
                    </a:solidFill>
                    <a:round/>
                  </a:ln>
                  <a:effectLst/>
                </c:spPr>
                <c:marker>
                  <c:symbol val="none"/>
                </c:marker>
                <c:xVal>
                  <c:numRef>
                    <c:extLst xmlns:c15="http://schemas.microsoft.com/office/drawing/2012/chart">
                      <c:ext xmlns:c15="http://schemas.microsoft.com/office/drawing/2012/chart" uri="{02D57815-91ED-43cb-92C2-25804820EDAC}">
                        <c15:formulaRef>
                          <c15:sqref>raw!$B$4:$B$35</c15:sqref>
                        </c15:formulaRef>
                      </c:ext>
                    </c:extLst>
                    <c:numCache>
                      <c:formatCode>General</c:formatCode>
                      <c:ptCount val="32"/>
                      <c:pt idx="0">
                        <c:v>10</c:v>
                      </c:pt>
                      <c:pt idx="1">
                        <c:v>20</c:v>
                      </c:pt>
                      <c:pt idx="2">
                        <c:v>30</c:v>
                      </c:pt>
                      <c:pt idx="3">
                        <c:v>40</c:v>
                      </c:pt>
                      <c:pt idx="4">
                        <c:v>50</c:v>
                      </c:pt>
                      <c:pt idx="5">
                        <c:v>60</c:v>
                      </c:pt>
                      <c:pt idx="6">
                        <c:v>70</c:v>
                      </c:pt>
                      <c:pt idx="7">
                        <c:v>80</c:v>
                      </c:pt>
                      <c:pt idx="8">
                        <c:v>90</c:v>
                      </c:pt>
                      <c:pt idx="9">
                        <c:v>100</c:v>
                      </c:pt>
                      <c:pt idx="10">
                        <c:v>110</c:v>
                      </c:pt>
                      <c:pt idx="11">
                        <c:v>120</c:v>
                      </c:pt>
                      <c:pt idx="12">
                        <c:v>130</c:v>
                      </c:pt>
                      <c:pt idx="13">
                        <c:v>140</c:v>
                      </c:pt>
                      <c:pt idx="14">
                        <c:v>150</c:v>
                      </c:pt>
                      <c:pt idx="15">
                        <c:v>160</c:v>
                      </c:pt>
                      <c:pt idx="16">
                        <c:v>170</c:v>
                      </c:pt>
                      <c:pt idx="17">
                        <c:v>180</c:v>
                      </c:pt>
                      <c:pt idx="18">
                        <c:v>190</c:v>
                      </c:pt>
                      <c:pt idx="19">
                        <c:v>200</c:v>
                      </c:pt>
                      <c:pt idx="20">
                        <c:v>210</c:v>
                      </c:pt>
                      <c:pt idx="21">
                        <c:v>220</c:v>
                      </c:pt>
                      <c:pt idx="22">
                        <c:v>230</c:v>
                      </c:pt>
                      <c:pt idx="23">
                        <c:v>240</c:v>
                      </c:pt>
                      <c:pt idx="24">
                        <c:v>250</c:v>
                      </c:pt>
                      <c:pt idx="25">
                        <c:v>260</c:v>
                      </c:pt>
                      <c:pt idx="26">
                        <c:v>270</c:v>
                      </c:pt>
                      <c:pt idx="27">
                        <c:v>280</c:v>
                      </c:pt>
                      <c:pt idx="28">
                        <c:v>290</c:v>
                      </c:pt>
                      <c:pt idx="29">
                        <c:v>300</c:v>
                      </c:pt>
                      <c:pt idx="30">
                        <c:v>310</c:v>
                      </c:pt>
                      <c:pt idx="31">
                        <c:v>320</c:v>
                      </c:pt>
                    </c:numCache>
                  </c:numRef>
                </c:xVal>
                <c:yVal>
                  <c:numRef>
                    <c:extLst xmlns:c15="http://schemas.microsoft.com/office/drawing/2012/chart">
                      <c:ext xmlns:c15="http://schemas.microsoft.com/office/drawing/2012/chart" uri="{02D57815-91ED-43cb-92C2-25804820EDAC}">
                        <c15:formulaRef>
                          <c15:sqref>raw!$O$4:$O$35</c15:sqref>
                        </c15:formulaRef>
                      </c:ext>
                    </c:extLst>
                    <c:numCache>
                      <c:formatCode>General</c:formatCode>
                      <c:ptCount val="32"/>
                      <c:pt idx="1">
                        <c:v>1723.52</c:v>
                      </c:pt>
                      <c:pt idx="2">
                        <c:v>1724.17</c:v>
                      </c:pt>
                      <c:pt idx="3">
                        <c:v>1724.45</c:v>
                      </c:pt>
                      <c:pt idx="4">
                        <c:v>1724.58</c:v>
                      </c:pt>
                      <c:pt idx="5">
                        <c:v>1724.65</c:v>
                      </c:pt>
                      <c:pt idx="6">
                        <c:v>1724.73</c:v>
                      </c:pt>
                      <c:pt idx="7">
                        <c:v>1724.71</c:v>
                      </c:pt>
                      <c:pt idx="8">
                        <c:v>1724.78</c:v>
                      </c:pt>
                      <c:pt idx="9">
                        <c:v>1724.8</c:v>
                      </c:pt>
                      <c:pt idx="10">
                        <c:v>1724.83</c:v>
                      </c:pt>
                      <c:pt idx="11">
                        <c:v>1724.84</c:v>
                      </c:pt>
                      <c:pt idx="12">
                        <c:v>1724.87</c:v>
                      </c:pt>
                      <c:pt idx="13">
                        <c:v>1724.88</c:v>
                      </c:pt>
                      <c:pt idx="14">
                        <c:v>1724.89</c:v>
                      </c:pt>
                      <c:pt idx="15">
                        <c:v>1724.92</c:v>
                      </c:pt>
                      <c:pt idx="16">
                        <c:v>1724.91</c:v>
                      </c:pt>
                      <c:pt idx="17">
                        <c:v>1724.91</c:v>
                      </c:pt>
                      <c:pt idx="18">
                        <c:v>1724.93</c:v>
                      </c:pt>
                      <c:pt idx="19">
                        <c:v>1724.92</c:v>
                      </c:pt>
                      <c:pt idx="20">
                        <c:v>1724.96</c:v>
                      </c:pt>
                      <c:pt idx="21">
                        <c:v>1724.96</c:v>
                      </c:pt>
                      <c:pt idx="22">
                        <c:v>1724.98</c:v>
                      </c:pt>
                      <c:pt idx="23">
                        <c:v>1724.97</c:v>
                      </c:pt>
                      <c:pt idx="24">
                        <c:v>1724.98</c:v>
                      </c:pt>
                      <c:pt idx="25">
                        <c:v>1724.97</c:v>
                      </c:pt>
                      <c:pt idx="26">
                        <c:v>1724.98</c:v>
                      </c:pt>
                      <c:pt idx="27">
                        <c:v>1724.98</c:v>
                      </c:pt>
                      <c:pt idx="28">
                        <c:v>1724.98</c:v>
                      </c:pt>
                      <c:pt idx="29">
                        <c:v>1725</c:v>
                      </c:pt>
                      <c:pt idx="30">
                        <c:v>1725</c:v>
                      </c:pt>
                    </c:numCache>
                  </c:numRef>
                </c:yVal>
                <c:smooth val="1"/>
                <c:extLst xmlns:c15="http://schemas.microsoft.com/office/drawing/2012/chart">
                  <c:ext xmlns:c16="http://schemas.microsoft.com/office/drawing/2014/chart" uri="{C3380CC4-5D6E-409C-BE32-E72D297353CC}">
                    <c16:uniqueId val="{0000000F-DF1A-48BD-BACA-5203DE784A16}"/>
                  </c:ext>
                </c:extLst>
              </c15:ser>
            </c15:filteredScatterSeries>
            <c15:filteredScatterSeries>
              <c15:ser>
                <c:idx val="14"/>
                <c:order val="14"/>
                <c:spPr>
                  <a:ln w="19050" cap="rnd">
                    <a:solidFill>
                      <a:schemeClr val="accent3">
                        <a:lumMod val="80000"/>
                        <a:lumOff val="20000"/>
                      </a:schemeClr>
                    </a:solidFill>
                    <a:round/>
                  </a:ln>
                  <a:effectLst/>
                </c:spPr>
                <c:marker>
                  <c:symbol val="none"/>
                </c:marker>
                <c:xVal>
                  <c:numRef>
                    <c:extLst xmlns:c15="http://schemas.microsoft.com/office/drawing/2012/chart">
                      <c:ext xmlns:c15="http://schemas.microsoft.com/office/drawing/2012/chart" uri="{02D57815-91ED-43cb-92C2-25804820EDAC}">
                        <c15:formulaRef>
                          <c15:sqref>raw!$B$4:$B$35</c15:sqref>
                        </c15:formulaRef>
                      </c:ext>
                    </c:extLst>
                    <c:numCache>
                      <c:formatCode>General</c:formatCode>
                      <c:ptCount val="32"/>
                      <c:pt idx="0">
                        <c:v>10</c:v>
                      </c:pt>
                      <c:pt idx="1">
                        <c:v>20</c:v>
                      </c:pt>
                      <c:pt idx="2">
                        <c:v>30</c:v>
                      </c:pt>
                      <c:pt idx="3">
                        <c:v>40</c:v>
                      </c:pt>
                      <c:pt idx="4">
                        <c:v>50</c:v>
                      </c:pt>
                      <c:pt idx="5">
                        <c:v>60</c:v>
                      </c:pt>
                      <c:pt idx="6">
                        <c:v>70</c:v>
                      </c:pt>
                      <c:pt idx="7">
                        <c:v>80</c:v>
                      </c:pt>
                      <c:pt idx="8">
                        <c:v>90</c:v>
                      </c:pt>
                      <c:pt idx="9">
                        <c:v>100</c:v>
                      </c:pt>
                      <c:pt idx="10">
                        <c:v>110</c:v>
                      </c:pt>
                      <c:pt idx="11">
                        <c:v>120</c:v>
                      </c:pt>
                      <c:pt idx="12">
                        <c:v>130</c:v>
                      </c:pt>
                      <c:pt idx="13">
                        <c:v>140</c:v>
                      </c:pt>
                      <c:pt idx="14">
                        <c:v>150</c:v>
                      </c:pt>
                      <c:pt idx="15">
                        <c:v>160</c:v>
                      </c:pt>
                      <c:pt idx="16">
                        <c:v>170</c:v>
                      </c:pt>
                      <c:pt idx="17">
                        <c:v>180</c:v>
                      </c:pt>
                      <c:pt idx="18">
                        <c:v>190</c:v>
                      </c:pt>
                      <c:pt idx="19">
                        <c:v>200</c:v>
                      </c:pt>
                      <c:pt idx="20">
                        <c:v>210</c:v>
                      </c:pt>
                      <c:pt idx="21">
                        <c:v>220</c:v>
                      </c:pt>
                      <c:pt idx="22">
                        <c:v>230</c:v>
                      </c:pt>
                      <c:pt idx="23">
                        <c:v>240</c:v>
                      </c:pt>
                      <c:pt idx="24">
                        <c:v>250</c:v>
                      </c:pt>
                      <c:pt idx="25">
                        <c:v>260</c:v>
                      </c:pt>
                      <c:pt idx="26">
                        <c:v>270</c:v>
                      </c:pt>
                      <c:pt idx="27">
                        <c:v>280</c:v>
                      </c:pt>
                      <c:pt idx="28">
                        <c:v>290</c:v>
                      </c:pt>
                      <c:pt idx="29">
                        <c:v>300</c:v>
                      </c:pt>
                      <c:pt idx="30">
                        <c:v>310</c:v>
                      </c:pt>
                      <c:pt idx="31">
                        <c:v>320</c:v>
                      </c:pt>
                    </c:numCache>
                  </c:numRef>
                </c:xVal>
                <c:yVal>
                  <c:numRef>
                    <c:extLst xmlns:c15="http://schemas.microsoft.com/office/drawing/2012/chart">
                      <c:ext xmlns:c15="http://schemas.microsoft.com/office/drawing/2012/chart" uri="{02D57815-91ED-43cb-92C2-25804820EDAC}">
                        <c15:formulaRef>
                          <c15:sqref>raw!$Q$4:$Q$35</c15:sqref>
                        </c15:formulaRef>
                      </c:ext>
                    </c:extLst>
                    <c:numCache>
                      <c:formatCode>General</c:formatCode>
                      <c:ptCount val="32"/>
                      <c:pt idx="0">
                        <c:v>1716.85</c:v>
                      </c:pt>
                      <c:pt idx="1">
                        <c:v>1712.65</c:v>
                      </c:pt>
                      <c:pt idx="2">
                        <c:v>1711.78</c:v>
                      </c:pt>
                      <c:pt idx="3">
                        <c:v>1711.38</c:v>
                      </c:pt>
                      <c:pt idx="4">
                        <c:v>1711.16</c:v>
                      </c:pt>
                      <c:pt idx="5">
                        <c:v>1711.01</c:v>
                      </c:pt>
                      <c:pt idx="6">
                        <c:v>1710.92</c:v>
                      </c:pt>
                      <c:pt idx="7">
                        <c:v>1710.87</c:v>
                      </c:pt>
                      <c:pt idx="8">
                        <c:v>1710.82</c:v>
                      </c:pt>
                      <c:pt idx="9">
                        <c:v>1710.76</c:v>
                      </c:pt>
                      <c:pt idx="10">
                        <c:v>1710.68</c:v>
                      </c:pt>
                      <c:pt idx="11">
                        <c:v>1710.64</c:v>
                      </c:pt>
                      <c:pt idx="12">
                        <c:v>1710.59</c:v>
                      </c:pt>
                      <c:pt idx="13">
                        <c:v>1710.53</c:v>
                      </c:pt>
                      <c:pt idx="14">
                        <c:v>1710.5</c:v>
                      </c:pt>
                      <c:pt idx="15">
                        <c:v>1710.46</c:v>
                      </c:pt>
                      <c:pt idx="16">
                        <c:v>1710.44</c:v>
                      </c:pt>
                      <c:pt idx="17">
                        <c:v>1710.41</c:v>
                      </c:pt>
                      <c:pt idx="18">
                        <c:v>1710.38</c:v>
                      </c:pt>
                      <c:pt idx="19">
                        <c:v>1710.34</c:v>
                      </c:pt>
                      <c:pt idx="20">
                        <c:v>1710.32</c:v>
                      </c:pt>
                      <c:pt idx="21">
                        <c:v>1710.32</c:v>
                      </c:pt>
                      <c:pt idx="22">
                        <c:v>1710.29</c:v>
                      </c:pt>
                      <c:pt idx="23">
                        <c:v>1710.29</c:v>
                      </c:pt>
                      <c:pt idx="24">
                        <c:v>1710.28</c:v>
                      </c:pt>
                      <c:pt idx="25">
                        <c:v>1710.25</c:v>
                      </c:pt>
                      <c:pt idx="26">
                        <c:v>1710.24</c:v>
                      </c:pt>
                      <c:pt idx="27">
                        <c:v>1710.24</c:v>
                      </c:pt>
                      <c:pt idx="28">
                        <c:v>1710.25</c:v>
                      </c:pt>
                      <c:pt idx="29">
                        <c:v>1710.24</c:v>
                      </c:pt>
                      <c:pt idx="30">
                        <c:v>1710.24</c:v>
                      </c:pt>
                    </c:numCache>
                  </c:numRef>
                </c:yVal>
                <c:smooth val="1"/>
                <c:extLst xmlns:c15="http://schemas.microsoft.com/office/drawing/2012/chart">
                  <c:ext xmlns:c16="http://schemas.microsoft.com/office/drawing/2014/chart" uri="{C3380CC4-5D6E-409C-BE32-E72D297353CC}">
                    <c16:uniqueId val="{00000010-DF1A-48BD-BACA-5203DE784A16}"/>
                  </c:ext>
                </c:extLst>
              </c15:ser>
            </c15:filteredScatterSeries>
            <c15:filteredScatterSeries>
              <c15:ser>
                <c:idx val="16"/>
                <c:order val="16"/>
                <c:spPr>
                  <a:ln w="19050" cap="rnd">
                    <a:solidFill>
                      <a:schemeClr val="accent5">
                        <a:lumMod val="80000"/>
                        <a:lumOff val="20000"/>
                      </a:schemeClr>
                    </a:solidFill>
                    <a:round/>
                  </a:ln>
                  <a:effectLst/>
                </c:spPr>
                <c:marker>
                  <c:symbol val="none"/>
                </c:marker>
                <c:xVal>
                  <c:numRef>
                    <c:extLst xmlns:c15="http://schemas.microsoft.com/office/drawing/2012/chart">
                      <c:ext xmlns:c15="http://schemas.microsoft.com/office/drawing/2012/chart" uri="{02D57815-91ED-43cb-92C2-25804820EDAC}">
                        <c15:formulaRef>
                          <c15:sqref>raw!$B$4:$B$35</c15:sqref>
                        </c15:formulaRef>
                      </c:ext>
                    </c:extLst>
                    <c:numCache>
                      <c:formatCode>General</c:formatCode>
                      <c:ptCount val="32"/>
                      <c:pt idx="0">
                        <c:v>10</c:v>
                      </c:pt>
                      <c:pt idx="1">
                        <c:v>20</c:v>
                      </c:pt>
                      <c:pt idx="2">
                        <c:v>30</c:v>
                      </c:pt>
                      <c:pt idx="3">
                        <c:v>40</c:v>
                      </c:pt>
                      <c:pt idx="4">
                        <c:v>50</c:v>
                      </c:pt>
                      <c:pt idx="5">
                        <c:v>60</c:v>
                      </c:pt>
                      <c:pt idx="6">
                        <c:v>70</c:v>
                      </c:pt>
                      <c:pt idx="7">
                        <c:v>80</c:v>
                      </c:pt>
                      <c:pt idx="8">
                        <c:v>90</c:v>
                      </c:pt>
                      <c:pt idx="9">
                        <c:v>100</c:v>
                      </c:pt>
                      <c:pt idx="10">
                        <c:v>110</c:v>
                      </c:pt>
                      <c:pt idx="11">
                        <c:v>120</c:v>
                      </c:pt>
                      <c:pt idx="12">
                        <c:v>130</c:v>
                      </c:pt>
                      <c:pt idx="13">
                        <c:v>140</c:v>
                      </c:pt>
                      <c:pt idx="14">
                        <c:v>150</c:v>
                      </c:pt>
                      <c:pt idx="15">
                        <c:v>160</c:v>
                      </c:pt>
                      <c:pt idx="16">
                        <c:v>170</c:v>
                      </c:pt>
                      <c:pt idx="17">
                        <c:v>180</c:v>
                      </c:pt>
                      <c:pt idx="18">
                        <c:v>190</c:v>
                      </c:pt>
                      <c:pt idx="19">
                        <c:v>200</c:v>
                      </c:pt>
                      <c:pt idx="20">
                        <c:v>210</c:v>
                      </c:pt>
                      <c:pt idx="21">
                        <c:v>220</c:v>
                      </c:pt>
                      <c:pt idx="22">
                        <c:v>230</c:v>
                      </c:pt>
                      <c:pt idx="23">
                        <c:v>240</c:v>
                      </c:pt>
                      <c:pt idx="24">
                        <c:v>250</c:v>
                      </c:pt>
                      <c:pt idx="25">
                        <c:v>260</c:v>
                      </c:pt>
                      <c:pt idx="26">
                        <c:v>270</c:v>
                      </c:pt>
                      <c:pt idx="27">
                        <c:v>280</c:v>
                      </c:pt>
                      <c:pt idx="28">
                        <c:v>290</c:v>
                      </c:pt>
                      <c:pt idx="29">
                        <c:v>300</c:v>
                      </c:pt>
                      <c:pt idx="30">
                        <c:v>310</c:v>
                      </c:pt>
                      <c:pt idx="31">
                        <c:v>320</c:v>
                      </c:pt>
                    </c:numCache>
                  </c:numRef>
                </c:xVal>
                <c:yVal>
                  <c:numRef>
                    <c:extLst xmlns:c15="http://schemas.microsoft.com/office/drawing/2012/chart">
                      <c:ext xmlns:c15="http://schemas.microsoft.com/office/drawing/2012/chart" uri="{02D57815-91ED-43cb-92C2-25804820EDAC}">
                        <c15:formulaRef>
                          <c15:sqref>raw!$S$4:$S$35</c15:sqref>
                        </c15:formulaRef>
                      </c:ext>
                    </c:extLst>
                    <c:numCache>
                      <c:formatCode>General</c:formatCode>
                      <c:ptCount val="32"/>
                      <c:pt idx="1">
                        <c:v>1696.28</c:v>
                      </c:pt>
                      <c:pt idx="2">
                        <c:v>1696.94</c:v>
                      </c:pt>
                      <c:pt idx="3">
                        <c:v>1697.33</c:v>
                      </c:pt>
                      <c:pt idx="4">
                        <c:v>1697.59</c:v>
                      </c:pt>
                      <c:pt idx="5">
                        <c:v>1697.72</c:v>
                      </c:pt>
                      <c:pt idx="6">
                        <c:v>1697.81</c:v>
                      </c:pt>
                      <c:pt idx="7">
                        <c:v>1697.85</c:v>
                      </c:pt>
                      <c:pt idx="8">
                        <c:v>1697.9</c:v>
                      </c:pt>
                      <c:pt idx="9">
                        <c:v>1697.93</c:v>
                      </c:pt>
                      <c:pt idx="10">
                        <c:v>1697.98</c:v>
                      </c:pt>
                      <c:pt idx="11">
                        <c:v>1698</c:v>
                      </c:pt>
                      <c:pt idx="12">
                        <c:v>1698.02</c:v>
                      </c:pt>
                      <c:pt idx="13">
                        <c:v>1698.04</c:v>
                      </c:pt>
                      <c:pt idx="14">
                        <c:v>1698.06</c:v>
                      </c:pt>
                      <c:pt idx="15">
                        <c:v>1698.1</c:v>
                      </c:pt>
                      <c:pt idx="16">
                        <c:v>1698.13</c:v>
                      </c:pt>
                      <c:pt idx="17">
                        <c:v>1698.12</c:v>
                      </c:pt>
                      <c:pt idx="18">
                        <c:v>1698.12</c:v>
                      </c:pt>
                      <c:pt idx="19">
                        <c:v>1698.13</c:v>
                      </c:pt>
                      <c:pt idx="20">
                        <c:v>1698.17</c:v>
                      </c:pt>
                      <c:pt idx="21">
                        <c:v>1698.17</c:v>
                      </c:pt>
                      <c:pt idx="22">
                        <c:v>1698.18</c:v>
                      </c:pt>
                      <c:pt idx="23">
                        <c:v>1698.17</c:v>
                      </c:pt>
                      <c:pt idx="24">
                        <c:v>1698.2</c:v>
                      </c:pt>
                      <c:pt idx="25">
                        <c:v>1698.2</c:v>
                      </c:pt>
                      <c:pt idx="26">
                        <c:v>1698.21</c:v>
                      </c:pt>
                      <c:pt idx="27">
                        <c:v>1698.21</c:v>
                      </c:pt>
                      <c:pt idx="28">
                        <c:v>1698.21</c:v>
                      </c:pt>
                      <c:pt idx="29">
                        <c:v>1698.23</c:v>
                      </c:pt>
                      <c:pt idx="30">
                        <c:v>1698.22</c:v>
                      </c:pt>
                      <c:pt idx="31">
                        <c:v>1698.22</c:v>
                      </c:pt>
                    </c:numCache>
                  </c:numRef>
                </c:yVal>
                <c:smooth val="1"/>
                <c:extLst xmlns:c15="http://schemas.microsoft.com/office/drawing/2012/chart">
                  <c:ext xmlns:c16="http://schemas.microsoft.com/office/drawing/2014/chart" uri="{C3380CC4-5D6E-409C-BE32-E72D297353CC}">
                    <c16:uniqueId val="{00000011-DF1A-48BD-BACA-5203DE784A16}"/>
                  </c:ext>
                </c:extLst>
              </c15:ser>
            </c15:filteredScatterSeries>
          </c:ext>
        </c:extLst>
      </c:scatterChart>
      <c:valAx>
        <c:axId val="483115712"/>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de-DE"/>
          </a:p>
        </c:txPr>
        <c:crossAx val="483116040"/>
        <c:crosses val="autoZero"/>
        <c:crossBetween val="midCat"/>
      </c:valAx>
      <c:valAx>
        <c:axId val="483116040"/>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de-DE"/>
          </a:p>
        </c:txPr>
        <c:crossAx val="483115712"/>
        <c:crosses val="autoZero"/>
        <c:crossBetween val="midCat"/>
      </c:valAx>
      <c:spPr>
        <a:noFill/>
        <a:ln>
          <a:noFill/>
        </a:ln>
        <a:effectLst/>
      </c:spPr>
    </c:plotArea>
    <c:plotVisOnly val="1"/>
    <c:dispBlanksAs val="gap"/>
    <c:showDLblsOverMax val="0"/>
  </c:chart>
  <c:spPr>
    <a:noFill/>
    <a:ln>
      <a:noFill/>
    </a:ln>
    <a:effectLst/>
  </c:spPr>
  <c:txPr>
    <a:bodyPr/>
    <a:lstStyle/>
    <a:p>
      <a:pPr>
        <a:defRPr/>
      </a:pPr>
      <a:endParaRPr lang="de-DE"/>
    </a:p>
  </c:txPr>
  <c:externalData r:id="rId3">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de-DE"/>
              <a:t>p(t) absolut</a:t>
            </a:r>
          </a:p>
        </c:rich>
      </c:tx>
      <c:layout/>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de-DE"/>
        </a:p>
      </c:txPr>
    </c:title>
    <c:autoTitleDeleted val="0"/>
    <c:plotArea>
      <c:layout/>
      <c:scatterChart>
        <c:scatterStyle val="smoothMarker"/>
        <c:varyColors val="0"/>
        <c:ser>
          <c:idx val="0"/>
          <c:order val="0"/>
          <c:spPr>
            <a:ln w="19050" cap="rnd">
              <a:solidFill>
                <a:schemeClr val="accent1"/>
              </a:solidFill>
              <a:round/>
            </a:ln>
            <a:effectLst/>
          </c:spPr>
          <c:marker>
            <c:symbol val="none"/>
          </c:marker>
          <c:xVal>
            <c:numRef>
              <c:f>raw!$B$4:$B$35</c:f>
              <c:numCache>
                <c:formatCode>General</c:formatCode>
                <c:ptCount val="32"/>
                <c:pt idx="0">
                  <c:v>10</c:v>
                </c:pt>
                <c:pt idx="1">
                  <c:v>20</c:v>
                </c:pt>
                <c:pt idx="2">
                  <c:v>30</c:v>
                </c:pt>
                <c:pt idx="3">
                  <c:v>40</c:v>
                </c:pt>
                <c:pt idx="4">
                  <c:v>50</c:v>
                </c:pt>
                <c:pt idx="5">
                  <c:v>60</c:v>
                </c:pt>
                <c:pt idx="6">
                  <c:v>70</c:v>
                </c:pt>
                <c:pt idx="7">
                  <c:v>80</c:v>
                </c:pt>
                <c:pt idx="8">
                  <c:v>90</c:v>
                </c:pt>
                <c:pt idx="9">
                  <c:v>100</c:v>
                </c:pt>
                <c:pt idx="10">
                  <c:v>110</c:v>
                </c:pt>
                <c:pt idx="11">
                  <c:v>120</c:v>
                </c:pt>
                <c:pt idx="12">
                  <c:v>130</c:v>
                </c:pt>
                <c:pt idx="13">
                  <c:v>140</c:v>
                </c:pt>
                <c:pt idx="14">
                  <c:v>150</c:v>
                </c:pt>
                <c:pt idx="15">
                  <c:v>160</c:v>
                </c:pt>
                <c:pt idx="16">
                  <c:v>170</c:v>
                </c:pt>
                <c:pt idx="17">
                  <c:v>180</c:v>
                </c:pt>
                <c:pt idx="18">
                  <c:v>190</c:v>
                </c:pt>
                <c:pt idx="19">
                  <c:v>200</c:v>
                </c:pt>
                <c:pt idx="20">
                  <c:v>210</c:v>
                </c:pt>
                <c:pt idx="21">
                  <c:v>220</c:v>
                </c:pt>
                <c:pt idx="22">
                  <c:v>230</c:v>
                </c:pt>
                <c:pt idx="23">
                  <c:v>240</c:v>
                </c:pt>
                <c:pt idx="24">
                  <c:v>250</c:v>
                </c:pt>
                <c:pt idx="25">
                  <c:v>260</c:v>
                </c:pt>
                <c:pt idx="26">
                  <c:v>270</c:v>
                </c:pt>
                <c:pt idx="27">
                  <c:v>280</c:v>
                </c:pt>
                <c:pt idx="28">
                  <c:v>290</c:v>
                </c:pt>
                <c:pt idx="29">
                  <c:v>300</c:v>
                </c:pt>
                <c:pt idx="30">
                  <c:v>310</c:v>
                </c:pt>
                <c:pt idx="31">
                  <c:v>320</c:v>
                </c:pt>
              </c:numCache>
            </c:numRef>
          </c:xVal>
          <c:yVal>
            <c:numRef>
              <c:f>raw!$C$4:$C$35</c:f>
              <c:numCache>
                <c:formatCode>General</c:formatCode>
                <c:ptCount val="32"/>
                <c:pt idx="0">
                  <c:v>1782.35</c:v>
                </c:pt>
                <c:pt idx="1">
                  <c:v>1785.2</c:v>
                </c:pt>
                <c:pt idx="2">
                  <c:v>1786.19</c:v>
                </c:pt>
                <c:pt idx="3">
                  <c:v>1786.82</c:v>
                </c:pt>
                <c:pt idx="4">
                  <c:v>1787.11</c:v>
                </c:pt>
                <c:pt idx="5">
                  <c:v>1787.22</c:v>
                </c:pt>
                <c:pt idx="6">
                  <c:v>1787.24</c:v>
                </c:pt>
                <c:pt idx="7">
                  <c:v>1787.29</c:v>
                </c:pt>
                <c:pt idx="8">
                  <c:v>1787.33</c:v>
                </c:pt>
                <c:pt idx="9">
                  <c:v>1787.41</c:v>
                </c:pt>
                <c:pt idx="10">
                  <c:v>1787.43</c:v>
                </c:pt>
                <c:pt idx="11">
                  <c:v>1787.47</c:v>
                </c:pt>
                <c:pt idx="12">
                  <c:v>1787.51</c:v>
                </c:pt>
                <c:pt idx="13">
                  <c:v>1787.6</c:v>
                </c:pt>
                <c:pt idx="14">
                  <c:v>1787.6</c:v>
                </c:pt>
                <c:pt idx="15">
                  <c:v>1787.65</c:v>
                </c:pt>
                <c:pt idx="16">
                  <c:v>1787.65</c:v>
                </c:pt>
                <c:pt idx="17">
                  <c:v>1787.7</c:v>
                </c:pt>
                <c:pt idx="18">
                  <c:v>1787.71</c:v>
                </c:pt>
                <c:pt idx="19">
                  <c:v>1787.75</c:v>
                </c:pt>
                <c:pt idx="20">
                  <c:v>1787.76</c:v>
                </c:pt>
                <c:pt idx="21">
                  <c:v>1787.77</c:v>
                </c:pt>
                <c:pt idx="22">
                  <c:v>1787.8</c:v>
                </c:pt>
                <c:pt idx="23">
                  <c:v>1787.81</c:v>
                </c:pt>
                <c:pt idx="24">
                  <c:v>1787.82</c:v>
                </c:pt>
                <c:pt idx="25">
                  <c:v>1787.82</c:v>
                </c:pt>
                <c:pt idx="26">
                  <c:v>1787.84</c:v>
                </c:pt>
                <c:pt idx="27">
                  <c:v>1787.84</c:v>
                </c:pt>
                <c:pt idx="28">
                  <c:v>1787.88</c:v>
                </c:pt>
                <c:pt idx="29">
                  <c:v>1787.86</c:v>
                </c:pt>
                <c:pt idx="30">
                  <c:v>1787.88</c:v>
                </c:pt>
                <c:pt idx="31">
                  <c:v>1787.88</c:v>
                </c:pt>
              </c:numCache>
            </c:numRef>
          </c:yVal>
          <c:smooth val="1"/>
          <c:extLst>
            <c:ext xmlns:c16="http://schemas.microsoft.com/office/drawing/2014/chart" uri="{C3380CC4-5D6E-409C-BE32-E72D297353CC}">
              <c16:uniqueId val="{00000000-C4B8-4EC7-A39C-EC61E657362C}"/>
            </c:ext>
          </c:extLst>
        </c:ser>
        <c:ser>
          <c:idx val="2"/>
          <c:order val="1"/>
          <c:spPr>
            <a:ln w="19050" cap="rnd">
              <a:solidFill>
                <a:schemeClr val="accent3"/>
              </a:solidFill>
              <a:round/>
            </a:ln>
            <a:effectLst/>
          </c:spPr>
          <c:marker>
            <c:symbol val="none"/>
          </c:marker>
          <c:xVal>
            <c:numRef>
              <c:f>raw!$B$4:$B$35</c:f>
              <c:numCache>
                <c:formatCode>General</c:formatCode>
                <c:ptCount val="32"/>
                <c:pt idx="0">
                  <c:v>10</c:v>
                </c:pt>
                <c:pt idx="1">
                  <c:v>20</c:v>
                </c:pt>
                <c:pt idx="2">
                  <c:v>30</c:v>
                </c:pt>
                <c:pt idx="3">
                  <c:v>40</c:v>
                </c:pt>
                <c:pt idx="4">
                  <c:v>50</c:v>
                </c:pt>
                <c:pt idx="5">
                  <c:v>60</c:v>
                </c:pt>
                <c:pt idx="6">
                  <c:v>70</c:v>
                </c:pt>
                <c:pt idx="7">
                  <c:v>80</c:v>
                </c:pt>
                <c:pt idx="8">
                  <c:v>90</c:v>
                </c:pt>
                <c:pt idx="9">
                  <c:v>100</c:v>
                </c:pt>
                <c:pt idx="10">
                  <c:v>110</c:v>
                </c:pt>
                <c:pt idx="11">
                  <c:v>120</c:v>
                </c:pt>
                <c:pt idx="12">
                  <c:v>130</c:v>
                </c:pt>
                <c:pt idx="13">
                  <c:v>140</c:v>
                </c:pt>
                <c:pt idx="14">
                  <c:v>150</c:v>
                </c:pt>
                <c:pt idx="15">
                  <c:v>160</c:v>
                </c:pt>
                <c:pt idx="16">
                  <c:v>170</c:v>
                </c:pt>
                <c:pt idx="17">
                  <c:v>180</c:v>
                </c:pt>
                <c:pt idx="18">
                  <c:v>190</c:v>
                </c:pt>
                <c:pt idx="19">
                  <c:v>200</c:v>
                </c:pt>
                <c:pt idx="20">
                  <c:v>210</c:v>
                </c:pt>
                <c:pt idx="21">
                  <c:v>220</c:v>
                </c:pt>
                <c:pt idx="22">
                  <c:v>230</c:v>
                </c:pt>
                <c:pt idx="23">
                  <c:v>240</c:v>
                </c:pt>
                <c:pt idx="24">
                  <c:v>250</c:v>
                </c:pt>
                <c:pt idx="25">
                  <c:v>260</c:v>
                </c:pt>
                <c:pt idx="26">
                  <c:v>270</c:v>
                </c:pt>
                <c:pt idx="27">
                  <c:v>280</c:v>
                </c:pt>
                <c:pt idx="28">
                  <c:v>290</c:v>
                </c:pt>
                <c:pt idx="29">
                  <c:v>300</c:v>
                </c:pt>
                <c:pt idx="30">
                  <c:v>310</c:v>
                </c:pt>
                <c:pt idx="31">
                  <c:v>320</c:v>
                </c:pt>
              </c:numCache>
            </c:numRef>
          </c:xVal>
          <c:yVal>
            <c:numRef>
              <c:f>raw!$E$4:$E$35</c:f>
              <c:numCache>
                <c:formatCode>General</c:formatCode>
                <c:ptCount val="32"/>
                <c:pt idx="0">
                  <c:v>1779.66</c:v>
                </c:pt>
                <c:pt idx="1">
                  <c:v>1776.32</c:v>
                </c:pt>
                <c:pt idx="2">
                  <c:v>1775.42</c:v>
                </c:pt>
                <c:pt idx="3">
                  <c:v>1775.12</c:v>
                </c:pt>
                <c:pt idx="4">
                  <c:v>1774.92</c:v>
                </c:pt>
                <c:pt idx="5">
                  <c:v>1774.83</c:v>
                </c:pt>
                <c:pt idx="6">
                  <c:v>1774.74</c:v>
                </c:pt>
                <c:pt idx="7">
                  <c:v>1774.6</c:v>
                </c:pt>
                <c:pt idx="8">
                  <c:v>1774.5</c:v>
                </c:pt>
                <c:pt idx="9">
                  <c:v>1774.39</c:v>
                </c:pt>
                <c:pt idx="10">
                  <c:v>1774.29</c:v>
                </c:pt>
                <c:pt idx="11">
                  <c:v>1774.19</c:v>
                </c:pt>
                <c:pt idx="12">
                  <c:v>1774.07</c:v>
                </c:pt>
                <c:pt idx="13">
                  <c:v>1774.04</c:v>
                </c:pt>
                <c:pt idx="14">
                  <c:v>1774</c:v>
                </c:pt>
                <c:pt idx="15">
                  <c:v>1773.96</c:v>
                </c:pt>
                <c:pt idx="16">
                  <c:v>1773.93</c:v>
                </c:pt>
                <c:pt idx="17">
                  <c:v>1773.86</c:v>
                </c:pt>
                <c:pt idx="18">
                  <c:v>1773.85</c:v>
                </c:pt>
                <c:pt idx="19">
                  <c:v>1773.84</c:v>
                </c:pt>
                <c:pt idx="20">
                  <c:v>1773.81</c:v>
                </c:pt>
                <c:pt idx="21">
                  <c:v>1773.78</c:v>
                </c:pt>
                <c:pt idx="22">
                  <c:v>1773.76</c:v>
                </c:pt>
                <c:pt idx="23">
                  <c:v>1773.73</c:v>
                </c:pt>
                <c:pt idx="24">
                  <c:v>1773.73</c:v>
                </c:pt>
                <c:pt idx="25">
                  <c:v>1773.7</c:v>
                </c:pt>
                <c:pt idx="26">
                  <c:v>1773.72</c:v>
                </c:pt>
                <c:pt idx="27">
                  <c:v>1773.71</c:v>
                </c:pt>
                <c:pt idx="28">
                  <c:v>1773.7</c:v>
                </c:pt>
                <c:pt idx="29">
                  <c:v>1773.7</c:v>
                </c:pt>
                <c:pt idx="30">
                  <c:v>1773.65</c:v>
                </c:pt>
                <c:pt idx="31">
                  <c:v>1773.65</c:v>
                </c:pt>
              </c:numCache>
            </c:numRef>
          </c:yVal>
          <c:smooth val="1"/>
          <c:extLst>
            <c:ext xmlns:c16="http://schemas.microsoft.com/office/drawing/2014/chart" uri="{C3380CC4-5D6E-409C-BE32-E72D297353CC}">
              <c16:uniqueId val="{00000001-C4B8-4EC7-A39C-EC61E657362C}"/>
            </c:ext>
          </c:extLst>
        </c:ser>
        <c:ser>
          <c:idx val="4"/>
          <c:order val="2"/>
          <c:spPr>
            <a:ln w="19050" cap="rnd">
              <a:solidFill>
                <a:schemeClr val="accent5"/>
              </a:solidFill>
              <a:round/>
            </a:ln>
            <a:effectLst/>
          </c:spPr>
          <c:marker>
            <c:symbol val="none"/>
          </c:marker>
          <c:xVal>
            <c:numRef>
              <c:f>raw!$B$4:$B$35</c:f>
              <c:numCache>
                <c:formatCode>General</c:formatCode>
                <c:ptCount val="32"/>
                <c:pt idx="0">
                  <c:v>10</c:v>
                </c:pt>
                <c:pt idx="1">
                  <c:v>20</c:v>
                </c:pt>
                <c:pt idx="2">
                  <c:v>30</c:v>
                </c:pt>
                <c:pt idx="3">
                  <c:v>40</c:v>
                </c:pt>
                <c:pt idx="4">
                  <c:v>50</c:v>
                </c:pt>
                <c:pt idx="5">
                  <c:v>60</c:v>
                </c:pt>
                <c:pt idx="6">
                  <c:v>70</c:v>
                </c:pt>
                <c:pt idx="7">
                  <c:v>80</c:v>
                </c:pt>
                <c:pt idx="8">
                  <c:v>90</c:v>
                </c:pt>
                <c:pt idx="9">
                  <c:v>100</c:v>
                </c:pt>
                <c:pt idx="10">
                  <c:v>110</c:v>
                </c:pt>
                <c:pt idx="11">
                  <c:v>120</c:v>
                </c:pt>
                <c:pt idx="12">
                  <c:v>130</c:v>
                </c:pt>
                <c:pt idx="13">
                  <c:v>140</c:v>
                </c:pt>
                <c:pt idx="14">
                  <c:v>150</c:v>
                </c:pt>
                <c:pt idx="15">
                  <c:v>160</c:v>
                </c:pt>
                <c:pt idx="16">
                  <c:v>170</c:v>
                </c:pt>
                <c:pt idx="17">
                  <c:v>180</c:v>
                </c:pt>
                <c:pt idx="18">
                  <c:v>190</c:v>
                </c:pt>
                <c:pt idx="19">
                  <c:v>200</c:v>
                </c:pt>
                <c:pt idx="20">
                  <c:v>210</c:v>
                </c:pt>
                <c:pt idx="21">
                  <c:v>220</c:v>
                </c:pt>
                <c:pt idx="22">
                  <c:v>230</c:v>
                </c:pt>
                <c:pt idx="23">
                  <c:v>240</c:v>
                </c:pt>
                <c:pt idx="24">
                  <c:v>250</c:v>
                </c:pt>
                <c:pt idx="25">
                  <c:v>260</c:v>
                </c:pt>
                <c:pt idx="26">
                  <c:v>270</c:v>
                </c:pt>
                <c:pt idx="27">
                  <c:v>280</c:v>
                </c:pt>
                <c:pt idx="28">
                  <c:v>290</c:v>
                </c:pt>
                <c:pt idx="29">
                  <c:v>300</c:v>
                </c:pt>
                <c:pt idx="30">
                  <c:v>310</c:v>
                </c:pt>
                <c:pt idx="31">
                  <c:v>320</c:v>
                </c:pt>
              </c:numCache>
            </c:numRef>
          </c:xVal>
          <c:yVal>
            <c:numRef>
              <c:f>raw!$G$4:$G$35</c:f>
              <c:numCache>
                <c:formatCode>General</c:formatCode>
                <c:ptCount val="32"/>
                <c:pt idx="0">
                  <c:v>1762.71</c:v>
                </c:pt>
                <c:pt idx="1">
                  <c:v>1764.37</c:v>
                </c:pt>
                <c:pt idx="2">
                  <c:v>1764.81</c:v>
                </c:pt>
                <c:pt idx="3">
                  <c:v>1765.09</c:v>
                </c:pt>
                <c:pt idx="4">
                  <c:v>1765.25</c:v>
                </c:pt>
                <c:pt idx="5">
                  <c:v>1765.3</c:v>
                </c:pt>
                <c:pt idx="6">
                  <c:v>1765.36</c:v>
                </c:pt>
                <c:pt idx="7">
                  <c:v>1765.42</c:v>
                </c:pt>
                <c:pt idx="8">
                  <c:v>1765.44</c:v>
                </c:pt>
                <c:pt idx="9">
                  <c:v>1765.46</c:v>
                </c:pt>
                <c:pt idx="10">
                  <c:v>1765.54</c:v>
                </c:pt>
                <c:pt idx="11">
                  <c:v>1765.54</c:v>
                </c:pt>
                <c:pt idx="12">
                  <c:v>1765.57</c:v>
                </c:pt>
                <c:pt idx="13">
                  <c:v>1765.58</c:v>
                </c:pt>
                <c:pt idx="14">
                  <c:v>1765.58</c:v>
                </c:pt>
                <c:pt idx="15">
                  <c:v>1765.57</c:v>
                </c:pt>
                <c:pt idx="16">
                  <c:v>1765.58</c:v>
                </c:pt>
                <c:pt idx="17">
                  <c:v>1765.57</c:v>
                </c:pt>
                <c:pt idx="18">
                  <c:v>1765.59</c:v>
                </c:pt>
                <c:pt idx="19">
                  <c:v>1765.62</c:v>
                </c:pt>
                <c:pt idx="20">
                  <c:v>1765.64</c:v>
                </c:pt>
                <c:pt idx="21">
                  <c:v>1765.64</c:v>
                </c:pt>
                <c:pt idx="22">
                  <c:v>1765.63</c:v>
                </c:pt>
                <c:pt idx="23">
                  <c:v>1765.65</c:v>
                </c:pt>
                <c:pt idx="24">
                  <c:v>1765.64</c:v>
                </c:pt>
                <c:pt idx="25">
                  <c:v>1765.65</c:v>
                </c:pt>
                <c:pt idx="26">
                  <c:v>1765.64</c:v>
                </c:pt>
                <c:pt idx="27">
                  <c:v>1765.66</c:v>
                </c:pt>
                <c:pt idx="28">
                  <c:v>1765.64</c:v>
                </c:pt>
                <c:pt idx="29">
                  <c:v>1765.65</c:v>
                </c:pt>
                <c:pt idx="30">
                  <c:v>1765.68</c:v>
                </c:pt>
                <c:pt idx="31">
                  <c:v>1765.6</c:v>
                </c:pt>
              </c:numCache>
            </c:numRef>
          </c:yVal>
          <c:smooth val="1"/>
          <c:extLst>
            <c:ext xmlns:c16="http://schemas.microsoft.com/office/drawing/2014/chart" uri="{C3380CC4-5D6E-409C-BE32-E72D297353CC}">
              <c16:uniqueId val="{00000002-C4B8-4EC7-A39C-EC61E657362C}"/>
            </c:ext>
          </c:extLst>
        </c:ser>
        <c:ser>
          <c:idx val="6"/>
          <c:order val="3"/>
          <c:spPr>
            <a:ln w="19050" cap="rnd">
              <a:solidFill>
                <a:schemeClr val="accent1">
                  <a:lumMod val="60000"/>
                </a:schemeClr>
              </a:solidFill>
              <a:round/>
            </a:ln>
            <a:effectLst/>
          </c:spPr>
          <c:marker>
            <c:symbol val="none"/>
          </c:marker>
          <c:xVal>
            <c:numRef>
              <c:f>raw!$B$4:$B$35</c:f>
              <c:numCache>
                <c:formatCode>General</c:formatCode>
                <c:ptCount val="32"/>
                <c:pt idx="0">
                  <c:v>10</c:v>
                </c:pt>
                <c:pt idx="1">
                  <c:v>20</c:v>
                </c:pt>
                <c:pt idx="2">
                  <c:v>30</c:v>
                </c:pt>
                <c:pt idx="3">
                  <c:v>40</c:v>
                </c:pt>
                <c:pt idx="4">
                  <c:v>50</c:v>
                </c:pt>
                <c:pt idx="5">
                  <c:v>60</c:v>
                </c:pt>
                <c:pt idx="6">
                  <c:v>70</c:v>
                </c:pt>
                <c:pt idx="7">
                  <c:v>80</c:v>
                </c:pt>
                <c:pt idx="8">
                  <c:v>90</c:v>
                </c:pt>
                <c:pt idx="9">
                  <c:v>100</c:v>
                </c:pt>
                <c:pt idx="10">
                  <c:v>110</c:v>
                </c:pt>
                <c:pt idx="11">
                  <c:v>120</c:v>
                </c:pt>
                <c:pt idx="12">
                  <c:v>130</c:v>
                </c:pt>
                <c:pt idx="13">
                  <c:v>140</c:v>
                </c:pt>
                <c:pt idx="14">
                  <c:v>150</c:v>
                </c:pt>
                <c:pt idx="15">
                  <c:v>160</c:v>
                </c:pt>
                <c:pt idx="16">
                  <c:v>170</c:v>
                </c:pt>
                <c:pt idx="17">
                  <c:v>180</c:v>
                </c:pt>
                <c:pt idx="18">
                  <c:v>190</c:v>
                </c:pt>
                <c:pt idx="19">
                  <c:v>200</c:v>
                </c:pt>
                <c:pt idx="20">
                  <c:v>210</c:v>
                </c:pt>
                <c:pt idx="21">
                  <c:v>220</c:v>
                </c:pt>
                <c:pt idx="22">
                  <c:v>230</c:v>
                </c:pt>
                <c:pt idx="23">
                  <c:v>240</c:v>
                </c:pt>
                <c:pt idx="24">
                  <c:v>250</c:v>
                </c:pt>
                <c:pt idx="25">
                  <c:v>260</c:v>
                </c:pt>
                <c:pt idx="26">
                  <c:v>270</c:v>
                </c:pt>
                <c:pt idx="27">
                  <c:v>280</c:v>
                </c:pt>
                <c:pt idx="28">
                  <c:v>290</c:v>
                </c:pt>
                <c:pt idx="29">
                  <c:v>300</c:v>
                </c:pt>
                <c:pt idx="30">
                  <c:v>310</c:v>
                </c:pt>
                <c:pt idx="31">
                  <c:v>320</c:v>
                </c:pt>
              </c:numCache>
            </c:numRef>
          </c:xVal>
          <c:yVal>
            <c:numRef>
              <c:f>raw!$I$4:$I$35</c:f>
              <c:numCache>
                <c:formatCode>General</c:formatCode>
                <c:ptCount val="32"/>
                <c:pt idx="0">
                  <c:v>1760.55</c:v>
                </c:pt>
                <c:pt idx="1">
                  <c:v>1757.37</c:v>
                </c:pt>
                <c:pt idx="2">
                  <c:v>1756.28</c:v>
                </c:pt>
                <c:pt idx="3">
                  <c:v>1755.85</c:v>
                </c:pt>
                <c:pt idx="4">
                  <c:v>1755.67</c:v>
                </c:pt>
                <c:pt idx="5">
                  <c:v>1755.61</c:v>
                </c:pt>
                <c:pt idx="6">
                  <c:v>1755.54</c:v>
                </c:pt>
                <c:pt idx="7">
                  <c:v>1755.46</c:v>
                </c:pt>
                <c:pt idx="8">
                  <c:v>1755.35</c:v>
                </c:pt>
                <c:pt idx="9">
                  <c:v>1755.24</c:v>
                </c:pt>
                <c:pt idx="10">
                  <c:v>1755.14</c:v>
                </c:pt>
                <c:pt idx="11">
                  <c:v>1755.06</c:v>
                </c:pt>
                <c:pt idx="12">
                  <c:v>1755</c:v>
                </c:pt>
                <c:pt idx="13">
                  <c:v>1754.89</c:v>
                </c:pt>
                <c:pt idx="14">
                  <c:v>1754.9</c:v>
                </c:pt>
                <c:pt idx="15">
                  <c:v>1754.86</c:v>
                </c:pt>
                <c:pt idx="16">
                  <c:v>1754.8</c:v>
                </c:pt>
                <c:pt idx="17">
                  <c:v>1754.79</c:v>
                </c:pt>
                <c:pt idx="18">
                  <c:v>1754.76</c:v>
                </c:pt>
                <c:pt idx="19">
                  <c:v>1754.75</c:v>
                </c:pt>
                <c:pt idx="20">
                  <c:v>1754.73</c:v>
                </c:pt>
                <c:pt idx="21">
                  <c:v>1754.7</c:v>
                </c:pt>
                <c:pt idx="22">
                  <c:v>1754.75</c:v>
                </c:pt>
                <c:pt idx="23">
                  <c:v>1754.63</c:v>
                </c:pt>
                <c:pt idx="24">
                  <c:v>1754.66</c:v>
                </c:pt>
                <c:pt idx="25">
                  <c:v>1754.62</c:v>
                </c:pt>
                <c:pt idx="26">
                  <c:v>1754.71</c:v>
                </c:pt>
                <c:pt idx="27">
                  <c:v>1754.62</c:v>
                </c:pt>
                <c:pt idx="28">
                  <c:v>1754.52</c:v>
                </c:pt>
                <c:pt idx="29">
                  <c:v>1754.57</c:v>
                </c:pt>
                <c:pt idx="30">
                  <c:v>1754.57</c:v>
                </c:pt>
                <c:pt idx="31">
                  <c:v>1754.56</c:v>
                </c:pt>
              </c:numCache>
            </c:numRef>
          </c:yVal>
          <c:smooth val="1"/>
          <c:extLst>
            <c:ext xmlns:c16="http://schemas.microsoft.com/office/drawing/2014/chart" uri="{C3380CC4-5D6E-409C-BE32-E72D297353CC}">
              <c16:uniqueId val="{00000003-C4B8-4EC7-A39C-EC61E657362C}"/>
            </c:ext>
          </c:extLst>
        </c:ser>
        <c:ser>
          <c:idx val="8"/>
          <c:order val="4"/>
          <c:spPr>
            <a:ln w="19050" cap="rnd">
              <a:solidFill>
                <a:schemeClr val="accent3">
                  <a:lumMod val="60000"/>
                </a:schemeClr>
              </a:solidFill>
              <a:round/>
            </a:ln>
            <a:effectLst/>
          </c:spPr>
          <c:marker>
            <c:symbol val="none"/>
          </c:marker>
          <c:xVal>
            <c:numRef>
              <c:f>raw!$B$4:$B$35</c:f>
              <c:numCache>
                <c:formatCode>General</c:formatCode>
                <c:ptCount val="32"/>
                <c:pt idx="0">
                  <c:v>10</c:v>
                </c:pt>
                <c:pt idx="1">
                  <c:v>20</c:v>
                </c:pt>
                <c:pt idx="2">
                  <c:v>30</c:v>
                </c:pt>
                <c:pt idx="3">
                  <c:v>40</c:v>
                </c:pt>
                <c:pt idx="4">
                  <c:v>50</c:v>
                </c:pt>
                <c:pt idx="5">
                  <c:v>60</c:v>
                </c:pt>
                <c:pt idx="6">
                  <c:v>70</c:v>
                </c:pt>
                <c:pt idx="7">
                  <c:v>80</c:v>
                </c:pt>
                <c:pt idx="8">
                  <c:v>90</c:v>
                </c:pt>
                <c:pt idx="9">
                  <c:v>100</c:v>
                </c:pt>
                <c:pt idx="10">
                  <c:v>110</c:v>
                </c:pt>
                <c:pt idx="11">
                  <c:v>120</c:v>
                </c:pt>
                <c:pt idx="12">
                  <c:v>130</c:v>
                </c:pt>
                <c:pt idx="13">
                  <c:v>140</c:v>
                </c:pt>
                <c:pt idx="14">
                  <c:v>150</c:v>
                </c:pt>
                <c:pt idx="15">
                  <c:v>160</c:v>
                </c:pt>
                <c:pt idx="16">
                  <c:v>170</c:v>
                </c:pt>
                <c:pt idx="17">
                  <c:v>180</c:v>
                </c:pt>
                <c:pt idx="18">
                  <c:v>190</c:v>
                </c:pt>
                <c:pt idx="19">
                  <c:v>200</c:v>
                </c:pt>
                <c:pt idx="20">
                  <c:v>210</c:v>
                </c:pt>
                <c:pt idx="21">
                  <c:v>220</c:v>
                </c:pt>
                <c:pt idx="22">
                  <c:v>230</c:v>
                </c:pt>
                <c:pt idx="23">
                  <c:v>240</c:v>
                </c:pt>
                <c:pt idx="24">
                  <c:v>250</c:v>
                </c:pt>
                <c:pt idx="25">
                  <c:v>260</c:v>
                </c:pt>
                <c:pt idx="26">
                  <c:v>270</c:v>
                </c:pt>
                <c:pt idx="27">
                  <c:v>280</c:v>
                </c:pt>
                <c:pt idx="28">
                  <c:v>290</c:v>
                </c:pt>
                <c:pt idx="29">
                  <c:v>300</c:v>
                </c:pt>
                <c:pt idx="30">
                  <c:v>310</c:v>
                </c:pt>
                <c:pt idx="31">
                  <c:v>320</c:v>
                </c:pt>
              </c:numCache>
            </c:numRef>
          </c:xVal>
          <c:yVal>
            <c:numRef>
              <c:f>raw!$K$4:$K$35</c:f>
              <c:numCache>
                <c:formatCode>General</c:formatCode>
                <c:ptCount val="32"/>
                <c:pt idx="0">
                  <c:v>1742.17</c:v>
                </c:pt>
                <c:pt idx="1">
                  <c:v>1743.57</c:v>
                </c:pt>
                <c:pt idx="2">
                  <c:v>1744.07</c:v>
                </c:pt>
                <c:pt idx="3">
                  <c:v>1744.41</c:v>
                </c:pt>
                <c:pt idx="4">
                  <c:v>1744.57</c:v>
                </c:pt>
                <c:pt idx="5">
                  <c:v>1744.69</c:v>
                </c:pt>
                <c:pt idx="6">
                  <c:v>1744.75</c:v>
                </c:pt>
                <c:pt idx="7">
                  <c:v>1744.81</c:v>
                </c:pt>
                <c:pt idx="8">
                  <c:v>1744.81</c:v>
                </c:pt>
                <c:pt idx="9">
                  <c:v>1744.85</c:v>
                </c:pt>
                <c:pt idx="10">
                  <c:v>1744.88</c:v>
                </c:pt>
                <c:pt idx="11">
                  <c:v>1744.91</c:v>
                </c:pt>
                <c:pt idx="12">
                  <c:v>1744.91</c:v>
                </c:pt>
                <c:pt idx="13">
                  <c:v>1744.92</c:v>
                </c:pt>
                <c:pt idx="14">
                  <c:v>1744.95</c:v>
                </c:pt>
                <c:pt idx="15">
                  <c:v>1744.95</c:v>
                </c:pt>
                <c:pt idx="16">
                  <c:v>1744.96</c:v>
                </c:pt>
                <c:pt idx="17">
                  <c:v>1744.97</c:v>
                </c:pt>
                <c:pt idx="18">
                  <c:v>1744.98</c:v>
                </c:pt>
                <c:pt idx="19">
                  <c:v>1744.98</c:v>
                </c:pt>
                <c:pt idx="20">
                  <c:v>1745</c:v>
                </c:pt>
                <c:pt idx="21">
                  <c:v>1745</c:v>
                </c:pt>
                <c:pt idx="22">
                  <c:v>1745</c:v>
                </c:pt>
                <c:pt idx="23">
                  <c:v>1745.02</c:v>
                </c:pt>
                <c:pt idx="24">
                  <c:v>1745.02</c:v>
                </c:pt>
                <c:pt idx="25">
                  <c:v>1745</c:v>
                </c:pt>
                <c:pt idx="26">
                  <c:v>1745.03</c:v>
                </c:pt>
                <c:pt idx="27">
                  <c:v>1745.04</c:v>
                </c:pt>
                <c:pt idx="28">
                  <c:v>1745.04</c:v>
                </c:pt>
                <c:pt idx="29">
                  <c:v>1745.05</c:v>
                </c:pt>
                <c:pt idx="30">
                  <c:v>1745.13</c:v>
                </c:pt>
                <c:pt idx="31">
                  <c:v>1745.02</c:v>
                </c:pt>
              </c:numCache>
            </c:numRef>
          </c:yVal>
          <c:smooth val="1"/>
          <c:extLst>
            <c:ext xmlns:c16="http://schemas.microsoft.com/office/drawing/2014/chart" uri="{C3380CC4-5D6E-409C-BE32-E72D297353CC}">
              <c16:uniqueId val="{00000004-C4B8-4EC7-A39C-EC61E657362C}"/>
            </c:ext>
          </c:extLst>
        </c:ser>
        <c:ser>
          <c:idx val="10"/>
          <c:order val="5"/>
          <c:spPr>
            <a:ln w="19050" cap="rnd">
              <a:solidFill>
                <a:schemeClr val="accent5">
                  <a:lumMod val="60000"/>
                </a:schemeClr>
              </a:solidFill>
              <a:round/>
            </a:ln>
            <a:effectLst/>
          </c:spPr>
          <c:marker>
            <c:symbol val="none"/>
          </c:marker>
          <c:xVal>
            <c:numRef>
              <c:f>raw!$B$4:$B$35</c:f>
              <c:numCache>
                <c:formatCode>General</c:formatCode>
                <c:ptCount val="32"/>
                <c:pt idx="0">
                  <c:v>10</c:v>
                </c:pt>
                <c:pt idx="1">
                  <c:v>20</c:v>
                </c:pt>
                <c:pt idx="2">
                  <c:v>30</c:v>
                </c:pt>
                <c:pt idx="3">
                  <c:v>40</c:v>
                </c:pt>
                <c:pt idx="4">
                  <c:v>50</c:v>
                </c:pt>
                <c:pt idx="5">
                  <c:v>60</c:v>
                </c:pt>
                <c:pt idx="6">
                  <c:v>70</c:v>
                </c:pt>
                <c:pt idx="7">
                  <c:v>80</c:v>
                </c:pt>
                <c:pt idx="8">
                  <c:v>90</c:v>
                </c:pt>
                <c:pt idx="9">
                  <c:v>100</c:v>
                </c:pt>
                <c:pt idx="10">
                  <c:v>110</c:v>
                </c:pt>
                <c:pt idx="11">
                  <c:v>120</c:v>
                </c:pt>
                <c:pt idx="12">
                  <c:v>130</c:v>
                </c:pt>
                <c:pt idx="13">
                  <c:v>140</c:v>
                </c:pt>
                <c:pt idx="14">
                  <c:v>150</c:v>
                </c:pt>
                <c:pt idx="15">
                  <c:v>160</c:v>
                </c:pt>
                <c:pt idx="16">
                  <c:v>170</c:v>
                </c:pt>
                <c:pt idx="17">
                  <c:v>180</c:v>
                </c:pt>
                <c:pt idx="18">
                  <c:v>190</c:v>
                </c:pt>
                <c:pt idx="19">
                  <c:v>200</c:v>
                </c:pt>
                <c:pt idx="20">
                  <c:v>210</c:v>
                </c:pt>
                <c:pt idx="21">
                  <c:v>220</c:v>
                </c:pt>
                <c:pt idx="22">
                  <c:v>230</c:v>
                </c:pt>
                <c:pt idx="23">
                  <c:v>240</c:v>
                </c:pt>
                <c:pt idx="24">
                  <c:v>250</c:v>
                </c:pt>
                <c:pt idx="25">
                  <c:v>260</c:v>
                </c:pt>
                <c:pt idx="26">
                  <c:v>270</c:v>
                </c:pt>
                <c:pt idx="27">
                  <c:v>280</c:v>
                </c:pt>
                <c:pt idx="28">
                  <c:v>290</c:v>
                </c:pt>
                <c:pt idx="29">
                  <c:v>300</c:v>
                </c:pt>
                <c:pt idx="30">
                  <c:v>310</c:v>
                </c:pt>
                <c:pt idx="31">
                  <c:v>320</c:v>
                </c:pt>
              </c:numCache>
            </c:numRef>
          </c:xVal>
          <c:yVal>
            <c:numRef>
              <c:f>raw!$M$4:$M$35</c:f>
              <c:numCache>
                <c:formatCode>General</c:formatCode>
                <c:ptCount val="32"/>
                <c:pt idx="1">
                  <c:v>1735.76</c:v>
                </c:pt>
                <c:pt idx="2">
                  <c:v>1734.08</c:v>
                </c:pt>
                <c:pt idx="3">
                  <c:v>1733.48</c:v>
                </c:pt>
                <c:pt idx="4">
                  <c:v>1733.12</c:v>
                </c:pt>
                <c:pt idx="5">
                  <c:v>1732.91</c:v>
                </c:pt>
                <c:pt idx="6">
                  <c:v>1732.75</c:v>
                </c:pt>
                <c:pt idx="7">
                  <c:v>1732.65</c:v>
                </c:pt>
                <c:pt idx="8">
                  <c:v>1732.57</c:v>
                </c:pt>
                <c:pt idx="9">
                  <c:v>1732.52</c:v>
                </c:pt>
                <c:pt idx="10">
                  <c:v>1732.46</c:v>
                </c:pt>
                <c:pt idx="11">
                  <c:v>1732.38</c:v>
                </c:pt>
                <c:pt idx="12">
                  <c:v>1732.32</c:v>
                </c:pt>
                <c:pt idx="13">
                  <c:v>1732.28</c:v>
                </c:pt>
                <c:pt idx="14">
                  <c:v>1732.24</c:v>
                </c:pt>
                <c:pt idx="15">
                  <c:v>1732.22</c:v>
                </c:pt>
                <c:pt idx="16">
                  <c:v>1732.18</c:v>
                </c:pt>
                <c:pt idx="17">
                  <c:v>1732.12</c:v>
                </c:pt>
                <c:pt idx="18">
                  <c:v>1732.1</c:v>
                </c:pt>
                <c:pt idx="19">
                  <c:v>1732.09</c:v>
                </c:pt>
                <c:pt idx="20">
                  <c:v>1732.06</c:v>
                </c:pt>
                <c:pt idx="21">
                  <c:v>1732.04</c:v>
                </c:pt>
                <c:pt idx="22">
                  <c:v>1732.02</c:v>
                </c:pt>
                <c:pt idx="23">
                  <c:v>1732.01</c:v>
                </c:pt>
                <c:pt idx="24">
                  <c:v>1732.01</c:v>
                </c:pt>
                <c:pt idx="25">
                  <c:v>1732.02</c:v>
                </c:pt>
                <c:pt idx="26">
                  <c:v>1731.99</c:v>
                </c:pt>
                <c:pt idx="27">
                  <c:v>1731.97</c:v>
                </c:pt>
                <c:pt idx="28">
                  <c:v>1731.98</c:v>
                </c:pt>
                <c:pt idx="29">
                  <c:v>1731.97</c:v>
                </c:pt>
                <c:pt idx="30">
                  <c:v>1731.97</c:v>
                </c:pt>
              </c:numCache>
            </c:numRef>
          </c:yVal>
          <c:smooth val="1"/>
          <c:extLst>
            <c:ext xmlns:c16="http://schemas.microsoft.com/office/drawing/2014/chart" uri="{C3380CC4-5D6E-409C-BE32-E72D297353CC}">
              <c16:uniqueId val="{00000005-C4B8-4EC7-A39C-EC61E657362C}"/>
            </c:ext>
          </c:extLst>
        </c:ser>
        <c:ser>
          <c:idx val="12"/>
          <c:order val="6"/>
          <c:spPr>
            <a:ln w="19050" cap="rnd">
              <a:solidFill>
                <a:schemeClr val="accent1">
                  <a:lumMod val="80000"/>
                  <a:lumOff val="20000"/>
                </a:schemeClr>
              </a:solidFill>
              <a:round/>
            </a:ln>
            <a:effectLst/>
          </c:spPr>
          <c:marker>
            <c:symbol val="none"/>
          </c:marker>
          <c:xVal>
            <c:numRef>
              <c:f>raw!$B$4:$B$35</c:f>
              <c:numCache>
                <c:formatCode>General</c:formatCode>
                <c:ptCount val="32"/>
                <c:pt idx="0">
                  <c:v>10</c:v>
                </c:pt>
                <c:pt idx="1">
                  <c:v>20</c:v>
                </c:pt>
                <c:pt idx="2">
                  <c:v>30</c:v>
                </c:pt>
                <c:pt idx="3">
                  <c:v>40</c:v>
                </c:pt>
                <c:pt idx="4">
                  <c:v>50</c:v>
                </c:pt>
                <c:pt idx="5">
                  <c:v>60</c:v>
                </c:pt>
                <c:pt idx="6">
                  <c:v>70</c:v>
                </c:pt>
                <c:pt idx="7">
                  <c:v>80</c:v>
                </c:pt>
                <c:pt idx="8">
                  <c:v>90</c:v>
                </c:pt>
                <c:pt idx="9">
                  <c:v>100</c:v>
                </c:pt>
                <c:pt idx="10">
                  <c:v>110</c:v>
                </c:pt>
                <c:pt idx="11">
                  <c:v>120</c:v>
                </c:pt>
                <c:pt idx="12">
                  <c:v>130</c:v>
                </c:pt>
                <c:pt idx="13">
                  <c:v>140</c:v>
                </c:pt>
                <c:pt idx="14">
                  <c:v>150</c:v>
                </c:pt>
                <c:pt idx="15">
                  <c:v>160</c:v>
                </c:pt>
                <c:pt idx="16">
                  <c:v>170</c:v>
                </c:pt>
                <c:pt idx="17">
                  <c:v>180</c:v>
                </c:pt>
                <c:pt idx="18">
                  <c:v>190</c:v>
                </c:pt>
                <c:pt idx="19">
                  <c:v>200</c:v>
                </c:pt>
                <c:pt idx="20">
                  <c:v>210</c:v>
                </c:pt>
                <c:pt idx="21">
                  <c:v>220</c:v>
                </c:pt>
                <c:pt idx="22">
                  <c:v>230</c:v>
                </c:pt>
                <c:pt idx="23">
                  <c:v>240</c:v>
                </c:pt>
                <c:pt idx="24">
                  <c:v>250</c:v>
                </c:pt>
                <c:pt idx="25">
                  <c:v>260</c:v>
                </c:pt>
                <c:pt idx="26">
                  <c:v>270</c:v>
                </c:pt>
                <c:pt idx="27">
                  <c:v>280</c:v>
                </c:pt>
                <c:pt idx="28">
                  <c:v>290</c:v>
                </c:pt>
                <c:pt idx="29">
                  <c:v>300</c:v>
                </c:pt>
                <c:pt idx="30">
                  <c:v>310</c:v>
                </c:pt>
                <c:pt idx="31">
                  <c:v>320</c:v>
                </c:pt>
              </c:numCache>
            </c:numRef>
          </c:xVal>
          <c:yVal>
            <c:numRef>
              <c:f>raw!$O$4:$O$35</c:f>
              <c:numCache>
                <c:formatCode>General</c:formatCode>
                <c:ptCount val="32"/>
                <c:pt idx="1">
                  <c:v>1723.52</c:v>
                </c:pt>
                <c:pt idx="2">
                  <c:v>1724.17</c:v>
                </c:pt>
                <c:pt idx="3">
                  <c:v>1724.45</c:v>
                </c:pt>
                <c:pt idx="4">
                  <c:v>1724.58</c:v>
                </c:pt>
                <c:pt idx="5">
                  <c:v>1724.65</c:v>
                </c:pt>
                <c:pt idx="6">
                  <c:v>1724.73</c:v>
                </c:pt>
                <c:pt idx="7">
                  <c:v>1724.71</c:v>
                </c:pt>
                <c:pt idx="8">
                  <c:v>1724.78</c:v>
                </c:pt>
                <c:pt idx="9">
                  <c:v>1724.8</c:v>
                </c:pt>
                <c:pt idx="10">
                  <c:v>1724.83</c:v>
                </c:pt>
                <c:pt idx="11">
                  <c:v>1724.84</c:v>
                </c:pt>
                <c:pt idx="12">
                  <c:v>1724.87</c:v>
                </c:pt>
                <c:pt idx="13">
                  <c:v>1724.88</c:v>
                </c:pt>
                <c:pt idx="14">
                  <c:v>1724.89</c:v>
                </c:pt>
                <c:pt idx="15">
                  <c:v>1724.92</c:v>
                </c:pt>
                <c:pt idx="16">
                  <c:v>1724.91</c:v>
                </c:pt>
                <c:pt idx="17">
                  <c:v>1724.91</c:v>
                </c:pt>
                <c:pt idx="18">
                  <c:v>1724.93</c:v>
                </c:pt>
                <c:pt idx="19">
                  <c:v>1724.92</c:v>
                </c:pt>
                <c:pt idx="20">
                  <c:v>1724.96</c:v>
                </c:pt>
                <c:pt idx="21">
                  <c:v>1724.96</c:v>
                </c:pt>
                <c:pt idx="22">
                  <c:v>1724.98</c:v>
                </c:pt>
                <c:pt idx="23">
                  <c:v>1724.97</c:v>
                </c:pt>
                <c:pt idx="24">
                  <c:v>1724.98</c:v>
                </c:pt>
                <c:pt idx="25">
                  <c:v>1724.97</c:v>
                </c:pt>
                <c:pt idx="26">
                  <c:v>1724.98</c:v>
                </c:pt>
                <c:pt idx="27">
                  <c:v>1724.98</c:v>
                </c:pt>
                <c:pt idx="28">
                  <c:v>1724.98</c:v>
                </c:pt>
                <c:pt idx="29">
                  <c:v>1725</c:v>
                </c:pt>
                <c:pt idx="30">
                  <c:v>1725</c:v>
                </c:pt>
              </c:numCache>
            </c:numRef>
          </c:yVal>
          <c:smooth val="1"/>
          <c:extLst>
            <c:ext xmlns:c16="http://schemas.microsoft.com/office/drawing/2014/chart" uri="{C3380CC4-5D6E-409C-BE32-E72D297353CC}">
              <c16:uniqueId val="{00000006-C4B8-4EC7-A39C-EC61E657362C}"/>
            </c:ext>
          </c:extLst>
        </c:ser>
        <c:ser>
          <c:idx val="14"/>
          <c:order val="7"/>
          <c:spPr>
            <a:ln w="19050" cap="rnd">
              <a:solidFill>
                <a:schemeClr val="accent3">
                  <a:lumMod val="80000"/>
                  <a:lumOff val="20000"/>
                </a:schemeClr>
              </a:solidFill>
              <a:round/>
            </a:ln>
            <a:effectLst/>
          </c:spPr>
          <c:marker>
            <c:symbol val="none"/>
          </c:marker>
          <c:xVal>
            <c:numRef>
              <c:f>raw!$B$4:$B$35</c:f>
              <c:numCache>
                <c:formatCode>General</c:formatCode>
                <c:ptCount val="32"/>
                <c:pt idx="0">
                  <c:v>10</c:v>
                </c:pt>
                <c:pt idx="1">
                  <c:v>20</c:v>
                </c:pt>
                <c:pt idx="2">
                  <c:v>30</c:v>
                </c:pt>
                <c:pt idx="3">
                  <c:v>40</c:v>
                </c:pt>
                <c:pt idx="4">
                  <c:v>50</c:v>
                </c:pt>
                <c:pt idx="5">
                  <c:v>60</c:v>
                </c:pt>
                <c:pt idx="6">
                  <c:v>70</c:v>
                </c:pt>
                <c:pt idx="7">
                  <c:v>80</c:v>
                </c:pt>
                <c:pt idx="8">
                  <c:v>90</c:v>
                </c:pt>
                <c:pt idx="9">
                  <c:v>100</c:v>
                </c:pt>
                <c:pt idx="10">
                  <c:v>110</c:v>
                </c:pt>
                <c:pt idx="11">
                  <c:v>120</c:v>
                </c:pt>
                <c:pt idx="12">
                  <c:v>130</c:v>
                </c:pt>
                <c:pt idx="13">
                  <c:v>140</c:v>
                </c:pt>
                <c:pt idx="14">
                  <c:v>150</c:v>
                </c:pt>
                <c:pt idx="15">
                  <c:v>160</c:v>
                </c:pt>
                <c:pt idx="16">
                  <c:v>170</c:v>
                </c:pt>
                <c:pt idx="17">
                  <c:v>180</c:v>
                </c:pt>
                <c:pt idx="18">
                  <c:v>190</c:v>
                </c:pt>
                <c:pt idx="19">
                  <c:v>200</c:v>
                </c:pt>
                <c:pt idx="20">
                  <c:v>210</c:v>
                </c:pt>
                <c:pt idx="21">
                  <c:v>220</c:v>
                </c:pt>
                <c:pt idx="22">
                  <c:v>230</c:v>
                </c:pt>
                <c:pt idx="23">
                  <c:v>240</c:v>
                </c:pt>
                <c:pt idx="24">
                  <c:v>250</c:v>
                </c:pt>
                <c:pt idx="25">
                  <c:v>260</c:v>
                </c:pt>
                <c:pt idx="26">
                  <c:v>270</c:v>
                </c:pt>
                <c:pt idx="27">
                  <c:v>280</c:v>
                </c:pt>
                <c:pt idx="28">
                  <c:v>290</c:v>
                </c:pt>
                <c:pt idx="29">
                  <c:v>300</c:v>
                </c:pt>
                <c:pt idx="30">
                  <c:v>310</c:v>
                </c:pt>
                <c:pt idx="31">
                  <c:v>320</c:v>
                </c:pt>
              </c:numCache>
            </c:numRef>
          </c:xVal>
          <c:yVal>
            <c:numRef>
              <c:f>raw!$Q$4:$Q$35</c:f>
              <c:numCache>
                <c:formatCode>General</c:formatCode>
                <c:ptCount val="32"/>
                <c:pt idx="0">
                  <c:v>1716.85</c:v>
                </c:pt>
                <c:pt idx="1">
                  <c:v>1712.65</c:v>
                </c:pt>
                <c:pt idx="2">
                  <c:v>1711.78</c:v>
                </c:pt>
                <c:pt idx="3">
                  <c:v>1711.38</c:v>
                </c:pt>
                <c:pt idx="4">
                  <c:v>1711.16</c:v>
                </c:pt>
                <c:pt idx="5">
                  <c:v>1711.01</c:v>
                </c:pt>
                <c:pt idx="6">
                  <c:v>1710.92</c:v>
                </c:pt>
                <c:pt idx="7">
                  <c:v>1710.87</c:v>
                </c:pt>
                <c:pt idx="8">
                  <c:v>1710.82</c:v>
                </c:pt>
                <c:pt idx="9">
                  <c:v>1710.76</c:v>
                </c:pt>
                <c:pt idx="10">
                  <c:v>1710.68</c:v>
                </c:pt>
                <c:pt idx="11">
                  <c:v>1710.64</c:v>
                </c:pt>
                <c:pt idx="12">
                  <c:v>1710.59</c:v>
                </c:pt>
                <c:pt idx="13">
                  <c:v>1710.53</c:v>
                </c:pt>
                <c:pt idx="14">
                  <c:v>1710.5</c:v>
                </c:pt>
                <c:pt idx="15">
                  <c:v>1710.46</c:v>
                </c:pt>
                <c:pt idx="16">
                  <c:v>1710.44</c:v>
                </c:pt>
                <c:pt idx="17">
                  <c:v>1710.41</c:v>
                </c:pt>
                <c:pt idx="18">
                  <c:v>1710.38</c:v>
                </c:pt>
                <c:pt idx="19">
                  <c:v>1710.34</c:v>
                </c:pt>
                <c:pt idx="20">
                  <c:v>1710.32</c:v>
                </c:pt>
                <c:pt idx="21">
                  <c:v>1710.32</c:v>
                </c:pt>
                <c:pt idx="22">
                  <c:v>1710.29</c:v>
                </c:pt>
                <c:pt idx="23">
                  <c:v>1710.29</c:v>
                </c:pt>
                <c:pt idx="24">
                  <c:v>1710.28</c:v>
                </c:pt>
                <c:pt idx="25">
                  <c:v>1710.25</c:v>
                </c:pt>
                <c:pt idx="26">
                  <c:v>1710.24</c:v>
                </c:pt>
                <c:pt idx="27">
                  <c:v>1710.24</c:v>
                </c:pt>
                <c:pt idx="28">
                  <c:v>1710.25</c:v>
                </c:pt>
                <c:pt idx="29">
                  <c:v>1710.24</c:v>
                </c:pt>
                <c:pt idx="30">
                  <c:v>1710.24</c:v>
                </c:pt>
              </c:numCache>
            </c:numRef>
          </c:yVal>
          <c:smooth val="1"/>
          <c:extLst>
            <c:ext xmlns:c16="http://schemas.microsoft.com/office/drawing/2014/chart" uri="{C3380CC4-5D6E-409C-BE32-E72D297353CC}">
              <c16:uniqueId val="{00000007-C4B8-4EC7-A39C-EC61E657362C}"/>
            </c:ext>
          </c:extLst>
        </c:ser>
        <c:ser>
          <c:idx val="16"/>
          <c:order val="8"/>
          <c:spPr>
            <a:ln w="19050" cap="rnd">
              <a:solidFill>
                <a:schemeClr val="accent5">
                  <a:lumMod val="80000"/>
                  <a:lumOff val="20000"/>
                </a:schemeClr>
              </a:solidFill>
              <a:round/>
            </a:ln>
            <a:effectLst/>
          </c:spPr>
          <c:marker>
            <c:symbol val="none"/>
          </c:marker>
          <c:xVal>
            <c:numRef>
              <c:f>raw!$B$4:$B$35</c:f>
              <c:numCache>
                <c:formatCode>General</c:formatCode>
                <c:ptCount val="32"/>
                <c:pt idx="0">
                  <c:v>10</c:v>
                </c:pt>
                <c:pt idx="1">
                  <c:v>20</c:v>
                </c:pt>
                <c:pt idx="2">
                  <c:v>30</c:v>
                </c:pt>
                <c:pt idx="3">
                  <c:v>40</c:v>
                </c:pt>
                <c:pt idx="4">
                  <c:v>50</c:v>
                </c:pt>
                <c:pt idx="5">
                  <c:v>60</c:v>
                </c:pt>
                <c:pt idx="6">
                  <c:v>70</c:v>
                </c:pt>
                <c:pt idx="7">
                  <c:v>80</c:v>
                </c:pt>
                <c:pt idx="8">
                  <c:v>90</c:v>
                </c:pt>
                <c:pt idx="9">
                  <c:v>100</c:v>
                </c:pt>
                <c:pt idx="10">
                  <c:v>110</c:v>
                </c:pt>
                <c:pt idx="11">
                  <c:v>120</c:v>
                </c:pt>
                <c:pt idx="12">
                  <c:v>130</c:v>
                </c:pt>
                <c:pt idx="13">
                  <c:v>140</c:v>
                </c:pt>
                <c:pt idx="14">
                  <c:v>150</c:v>
                </c:pt>
                <c:pt idx="15">
                  <c:v>160</c:v>
                </c:pt>
                <c:pt idx="16">
                  <c:v>170</c:v>
                </c:pt>
                <c:pt idx="17">
                  <c:v>180</c:v>
                </c:pt>
                <c:pt idx="18">
                  <c:v>190</c:v>
                </c:pt>
                <c:pt idx="19">
                  <c:v>200</c:v>
                </c:pt>
                <c:pt idx="20">
                  <c:v>210</c:v>
                </c:pt>
                <c:pt idx="21">
                  <c:v>220</c:v>
                </c:pt>
                <c:pt idx="22">
                  <c:v>230</c:v>
                </c:pt>
                <c:pt idx="23">
                  <c:v>240</c:v>
                </c:pt>
                <c:pt idx="24">
                  <c:v>250</c:v>
                </c:pt>
                <c:pt idx="25">
                  <c:v>260</c:v>
                </c:pt>
                <c:pt idx="26">
                  <c:v>270</c:v>
                </c:pt>
                <c:pt idx="27">
                  <c:v>280</c:v>
                </c:pt>
                <c:pt idx="28">
                  <c:v>290</c:v>
                </c:pt>
                <c:pt idx="29">
                  <c:v>300</c:v>
                </c:pt>
                <c:pt idx="30">
                  <c:v>310</c:v>
                </c:pt>
                <c:pt idx="31">
                  <c:v>320</c:v>
                </c:pt>
              </c:numCache>
            </c:numRef>
          </c:xVal>
          <c:yVal>
            <c:numRef>
              <c:f>raw!$S$4:$S$35</c:f>
              <c:numCache>
                <c:formatCode>General</c:formatCode>
                <c:ptCount val="32"/>
                <c:pt idx="1">
                  <c:v>1696.28</c:v>
                </c:pt>
                <c:pt idx="2">
                  <c:v>1696.94</c:v>
                </c:pt>
                <c:pt idx="3">
                  <c:v>1697.33</c:v>
                </c:pt>
                <c:pt idx="4">
                  <c:v>1697.59</c:v>
                </c:pt>
                <c:pt idx="5">
                  <c:v>1697.72</c:v>
                </c:pt>
                <c:pt idx="6">
                  <c:v>1697.81</c:v>
                </c:pt>
                <c:pt idx="7">
                  <c:v>1697.85</c:v>
                </c:pt>
                <c:pt idx="8">
                  <c:v>1697.9</c:v>
                </c:pt>
                <c:pt idx="9">
                  <c:v>1697.93</c:v>
                </c:pt>
                <c:pt idx="10">
                  <c:v>1697.98</c:v>
                </c:pt>
                <c:pt idx="11">
                  <c:v>1698</c:v>
                </c:pt>
                <c:pt idx="12">
                  <c:v>1698.02</c:v>
                </c:pt>
                <c:pt idx="13">
                  <c:v>1698.04</c:v>
                </c:pt>
                <c:pt idx="14">
                  <c:v>1698.06</c:v>
                </c:pt>
                <c:pt idx="15">
                  <c:v>1698.1</c:v>
                </c:pt>
                <c:pt idx="16">
                  <c:v>1698.13</c:v>
                </c:pt>
                <c:pt idx="17">
                  <c:v>1698.12</c:v>
                </c:pt>
                <c:pt idx="18">
                  <c:v>1698.12</c:v>
                </c:pt>
                <c:pt idx="19">
                  <c:v>1698.13</c:v>
                </c:pt>
                <c:pt idx="20">
                  <c:v>1698.17</c:v>
                </c:pt>
                <c:pt idx="21">
                  <c:v>1698.17</c:v>
                </c:pt>
                <c:pt idx="22">
                  <c:v>1698.18</c:v>
                </c:pt>
                <c:pt idx="23">
                  <c:v>1698.17</c:v>
                </c:pt>
                <c:pt idx="24">
                  <c:v>1698.2</c:v>
                </c:pt>
                <c:pt idx="25">
                  <c:v>1698.2</c:v>
                </c:pt>
                <c:pt idx="26">
                  <c:v>1698.21</c:v>
                </c:pt>
                <c:pt idx="27">
                  <c:v>1698.21</c:v>
                </c:pt>
                <c:pt idx="28">
                  <c:v>1698.21</c:v>
                </c:pt>
                <c:pt idx="29">
                  <c:v>1698.23</c:v>
                </c:pt>
                <c:pt idx="30">
                  <c:v>1698.22</c:v>
                </c:pt>
                <c:pt idx="31">
                  <c:v>1698.22</c:v>
                </c:pt>
              </c:numCache>
            </c:numRef>
          </c:yVal>
          <c:smooth val="1"/>
          <c:extLst>
            <c:ext xmlns:c16="http://schemas.microsoft.com/office/drawing/2014/chart" uri="{C3380CC4-5D6E-409C-BE32-E72D297353CC}">
              <c16:uniqueId val="{00000008-C4B8-4EC7-A39C-EC61E657362C}"/>
            </c:ext>
          </c:extLst>
        </c:ser>
        <c:dLbls>
          <c:showLegendKey val="0"/>
          <c:showVal val="0"/>
          <c:showCatName val="0"/>
          <c:showSerName val="0"/>
          <c:showPercent val="0"/>
          <c:showBubbleSize val="0"/>
        </c:dLbls>
        <c:axId val="483115712"/>
        <c:axId val="483116040"/>
      </c:scatterChart>
      <c:valAx>
        <c:axId val="483115712"/>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de-DE"/>
          </a:p>
        </c:txPr>
        <c:crossAx val="483116040"/>
        <c:crosses val="autoZero"/>
        <c:crossBetween val="midCat"/>
      </c:valAx>
      <c:valAx>
        <c:axId val="483116040"/>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de-DE"/>
          </a:p>
        </c:txPr>
        <c:crossAx val="483115712"/>
        <c:crosses val="autoZero"/>
        <c:crossBetween val="midCat"/>
      </c:valAx>
      <c:spPr>
        <a:noFill/>
        <a:ln>
          <a:noFill/>
        </a:ln>
        <a:effectLst/>
      </c:spPr>
    </c:plotArea>
    <c:plotVisOnly val="1"/>
    <c:dispBlanksAs val="gap"/>
    <c:showDLblsOverMax val="0"/>
  </c:chart>
  <c:spPr>
    <a:noFill/>
    <a:ln>
      <a:noFill/>
    </a:ln>
    <a:effectLst/>
  </c:spPr>
  <c:txPr>
    <a:bodyPr/>
    <a:lstStyle/>
    <a:p>
      <a:pPr>
        <a:defRPr/>
      </a:pPr>
      <a:endParaRPr lang="de-DE"/>
    </a:p>
  </c:txPr>
  <c:externalData r:id="rId3">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de-DE" dirty="0" err="1" smtClean="0"/>
              <a:t>pressure</a:t>
            </a:r>
            <a:r>
              <a:rPr lang="de-DE" baseline="0" dirty="0" smtClean="0"/>
              <a:t> </a:t>
            </a:r>
            <a:r>
              <a:rPr lang="de-DE" baseline="0" dirty="0" err="1" smtClean="0"/>
              <a:t>deviation</a:t>
            </a:r>
            <a:endParaRPr lang="de-DE" dirty="0"/>
          </a:p>
        </c:rich>
      </c:tx>
      <c:layout/>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de-DE"/>
        </a:p>
      </c:txPr>
    </c:title>
    <c:autoTitleDeleted val="0"/>
    <c:plotArea>
      <c:layout/>
      <c:scatterChart>
        <c:scatterStyle val="smoothMarker"/>
        <c:varyColors val="0"/>
        <c:ser>
          <c:idx val="0"/>
          <c:order val="0"/>
          <c:spPr>
            <a:ln w="19050" cap="rnd">
              <a:solidFill>
                <a:schemeClr val="accent1"/>
              </a:solidFill>
              <a:round/>
            </a:ln>
            <a:effectLst/>
          </c:spPr>
          <c:marker>
            <c:symbol val="none"/>
          </c:marker>
          <c:xVal>
            <c:numRef>
              <c:f>relative!$B$4:$B$33</c:f>
              <c:numCache>
                <c:formatCode>General</c:formatCode>
                <c:ptCount val="30"/>
                <c:pt idx="1">
                  <c:v>20</c:v>
                </c:pt>
                <c:pt idx="2">
                  <c:v>30</c:v>
                </c:pt>
                <c:pt idx="3">
                  <c:v>40</c:v>
                </c:pt>
                <c:pt idx="4">
                  <c:v>50</c:v>
                </c:pt>
                <c:pt idx="5">
                  <c:v>60</c:v>
                </c:pt>
                <c:pt idx="6">
                  <c:v>70</c:v>
                </c:pt>
                <c:pt idx="7">
                  <c:v>80</c:v>
                </c:pt>
                <c:pt idx="8">
                  <c:v>90</c:v>
                </c:pt>
                <c:pt idx="9">
                  <c:v>100</c:v>
                </c:pt>
                <c:pt idx="10">
                  <c:v>110</c:v>
                </c:pt>
                <c:pt idx="11">
                  <c:v>120</c:v>
                </c:pt>
                <c:pt idx="12">
                  <c:v>130</c:v>
                </c:pt>
                <c:pt idx="13">
                  <c:v>140</c:v>
                </c:pt>
                <c:pt idx="14">
                  <c:v>150</c:v>
                </c:pt>
                <c:pt idx="15">
                  <c:v>160</c:v>
                </c:pt>
                <c:pt idx="16">
                  <c:v>170</c:v>
                </c:pt>
                <c:pt idx="17">
                  <c:v>180</c:v>
                </c:pt>
                <c:pt idx="18">
                  <c:v>190</c:v>
                </c:pt>
                <c:pt idx="19">
                  <c:v>200</c:v>
                </c:pt>
                <c:pt idx="20">
                  <c:v>210</c:v>
                </c:pt>
                <c:pt idx="21">
                  <c:v>220</c:v>
                </c:pt>
                <c:pt idx="22">
                  <c:v>230</c:v>
                </c:pt>
                <c:pt idx="23">
                  <c:v>240</c:v>
                </c:pt>
                <c:pt idx="24">
                  <c:v>250</c:v>
                </c:pt>
                <c:pt idx="25">
                  <c:v>260</c:v>
                </c:pt>
                <c:pt idx="26">
                  <c:v>270</c:v>
                </c:pt>
                <c:pt idx="27">
                  <c:v>280</c:v>
                </c:pt>
                <c:pt idx="28">
                  <c:v>290</c:v>
                </c:pt>
                <c:pt idx="29">
                  <c:v>300</c:v>
                </c:pt>
              </c:numCache>
            </c:numRef>
          </c:xVal>
          <c:yVal>
            <c:numRef>
              <c:f>relative!$C$4:$C$33</c:f>
              <c:numCache>
                <c:formatCode>General</c:formatCode>
                <c:ptCount val="30"/>
                <c:pt idx="1">
                  <c:v>-2.6599999999998545</c:v>
                </c:pt>
                <c:pt idx="2">
                  <c:v>-1.6699999999998454</c:v>
                </c:pt>
                <c:pt idx="3">
                  <c:v>-1.0399999999999636</c:v>
                </c:pt>
                <c:pt idx="4">
                  <c:v>-0.75</c:v>
                </c:pt>
                <c:pt idx="5">
                  <c:v>-0.63999999999987267</c:v>
                </c:pt>
                <c:pt idx="6">
                  <c:v>-0.61999999999989086</c:v>
                </c:pt>
                <c:pt idx="7">
                  <c:v>-0.56999999999993634</c:v>
                </c:pt>
                <c:pt idx="8">
                  <c:v>-0.52999999999997272</c:v>
                </c:pt>
                <c:pt idx="9">
                  <c:v>-0.4499999999998181</c:v>
                </c:pt>
                <c:pt idx="10">
                  <c:v>-0.42999999999983629</c:v>
                </c:pt>
                <c:pt idx="11">
                  <c:v>-0.38999999999987267</c:v>
                </c:pt>
                <c:pt idx="12">
                  <c:v>-0.34999999999990905</c:v>
                </c:pt>
                <c:pt idx="13">
                  <c:v>-0.25999999999999091</c:v>
                </c:pt>
                <c:pt idx="14">
                  <c:v>-0.25999999999999091</c:v>
                </c:pt>
                <c:pt idx="15">
                  <c:v>-0.20999999999980901</c:v>
                </c:pt>
                <c:pt idx="16">
                  <c:v>-0.20999999999980901</c:v>
                </c:pt>
                <c:pt idx="17">
                  <c:v>-0.15999999999985448</c:v>
                </c:pt>
                <c:pt idx="18">
                  <c:v>-0.14999999999986358</c:v>
                </c:pt>
                <c:pt idx="19">
                  <c:v>-0.10999999999989996</c:v>
                </c:pt>
                <c:pt idx="20">
                  <c:v>-9.9999999999909051E-2</c:v>
                </c:pt>
                <c:pt idx="21">
                  <c:v>-8.9999999999918145E-2</c:v>
                </c:pt>
                <c:pt idx="22">
                  <c:v>-5.999999999994543E-2</c:v>
                </c:pt>
                <c:pt idx="23">
                  <c:v>-4.9999999999954525E-2</c:v>
                </c:pt>
                <c:pt idx="24">
                  <c:v>-3.999999999996362E-2</c:v>
                </c:pt>
                <c:pt idx="25">
                  <c:v>-3.999999999996362E-2</c:v>
                </c:pt>
                <c:pt idx="26">
                  <c:v>-1.999999999998181E-2</c:v>
                </c:pt>
                <c:pt idx="27">
                  <c:v>-1.999999999998181E-2</c:v>
                </c:pt>
                <c:pt idx="28">
                  <c:v>2.0000000000209184E-2</c:v>
                </c:pt>
                <c:pt idx="29">
                  <c:v>0</c:v>
                </c:pt>
              </c:numCache>
            </c:numRef>
          </c:yVal>
          <c:smooth val="1"/>
          <c:extLst>
            <c:ext xmlns:c16="http://schemas.microsoft.com/office/drawing/2014/chart" uri="{C3380CC4-5D6E-409C-BE32-E72D297353CC}">
              <c16:uniqueId val="{00000000-2946-4B55-B3BE-AAC2FAB00D02}"/>
            </c:ext>
          </c:extLst>
        </c:ser>
        <c:ser>
          <c:idx val="2"/>
          <c:order val="1"/>
          <c:spPr>
            <a:ln w="19050" cap="rnd">
              <a:solidFill>
                <a:schemeClr val="accent3"/>
              </a:solidFill>
              <a:round/>
            </a:ln>
            <a:effectLst/>
          </c:spPr>
          <c:marker>
            <c:symbol val="none"/>
          </c:marker>
          <c:xVal>
            <c:numRef>
              <c:f>relative!$B$4:$B$33</c:f>
              <c:numCache>
                <c:formatCode>General</c:formatCode>
                <c:ptCount val="30"/>
                <c:pt idx="1">
                  <c:v>20</c:v>
                </c:pt>
                <c:pt idx="2">
                  <c:v>30</c:v>
                </c:pt>
                <c:pt idx="3">
                  <c:v>40</c:v>
                </c:pt>
                <c:pt idx="4">
                  <c:v>50</c:v>
                </c:pt>
                <c:pt idx="5">
                  <c:v>60</c:v>
                </c:pt>
                <c:pt idx="6">
                  <c:v>70</c:v>
                </c:pt>
                <c:pt idx="7">
                  <c:v>80</c:v>
                </c:pt>
                <c:pt idx="8">
                  <c:v>90</c:v>
                </c:pt>
                <c:pt idx="9">
                  <c:v>100</c:v>
                </c:pt>
                <c:pt idx="10">
                  <c:v>110</c:v>
                </c:pt>
                <c:pt idx="11">
                  <c:v>120</c:v>
                </c:pt>
                <c:pt idx="12">
                  <c:v>130</c:v>
                </c:pt>
                <c:pt idx="13">
                  <c:v>140</c:v>
                </c:pt>
                <c:pt idx="14">
                  <c:v>150</c:v>
                </c:pt>
                <c:pt idx="15">
                  <c:v>160</c:v>
                </c:pt>
                <c:pt idx="16">
                  <c:v>170</c:v>
                </c:pt>
                <c:pt idx="17">
                  <c:v>180</c:v>
                </c:pt>
                <c:pt idx="18">
                  <c:v>190</c:v>
                </c:pt>
                <c:pt idx="19">
                  <c:v>200</c:v>
                </c:pt>
                <c:pt idx="20">
                  <c:v>210</c:v>
                </c:pt>
                <c:pt idx="21">
                  <c:v>220</c:v>
                </c:pt>
                <c:pt idx="22">
                  <c:v>230</c:v>
                </c:pt>
                <c:pt idx="23">
                  <c:v>240</c:v>
                </c:pt>
                <c:pt idx="24">
                  <c:v>250</c:v>
                </c:pt>
                <c:pt idx="25">
                  <c:v>260</c:v>
                </c:pt>
                <c:pt idx="26">
                  <c:v>270</c:v>
                </c:pt>
                <c:pt idx="27">
                  <c:v>280</c:v>
                </c:pt>
                <c:pt idx="28">
                  <c:v>290</c:v>
                </c:pt>
                <c:pt idx="29">
                  <c:v>300</c:v>
                </c:pt>
              </c:numCache>
            </c:numRef>
          </c:xVal>
          <c:yVal>
            <c:numRef>
              <c:f>relative!$E$4:$E$33</c:f>
              <c:numCache>
                <c:formatCode>General</c:formatCode>
                <c:ptCount val="30"/>
                <c:pt idx="1">
                  <c:v>2.6199999999998909</c:v>
                </c:pt>
                <c:pt idx="2">
                  <c:v>1.7200000000000273</c:v>
                </c:pt>
                <c:pt idx="3">
                  <c:v>1.4199999999998454</c:v>
                </c:pt>
                <c:pt idx="4">
                  <c:v>1.2200000000000273</c:v>
                </c:pt>
                <c:pt idx="5">
                  <c:v>1.1299999999998818</c:v>
                </c:pt>
                <c:pt idx="6">
                  <c:v>1.0399999999999636</c:v>
                </c:pt>
                <c:pt idx="7">
                  <c:v>0.89999999999986358</c:v>
                </c:pt>
                <c:pt idx="8">
                  <c:v>0.79999999999995453</c:v>
                </c:pt>
                <c:pt idx="9">
                  <c:v>0.69000000000005457</c:v>
                </c:pt>
                <c:pt idx="10">
                  <c:v>0.58999999999991815</c:v>
                </c:pt>
                <c:pt idx="11">
                  <c:v>0.49000000000000909</c:v>
                </c:pt>
                <c:pt idx="12">
                  <c:v>0.36999999999989086</c:v>
                </c:pt>
                <c:pt idx="13">
                  <c:v>0.33999999999991815</c:v>
                </c:pt>
                <c:pt idx="14">
                  <c:v>0.29999999999995453</c:v>
                </c:pt>
                <c:pt idx="15">
                  <c:v>0.25999999999999091</c:v>
                </c:pt>
                <c:pt idx="16">
                  <c:v>0.23000000000001819</c:v>
                </c:pt>
                <c:pt idx="17">
                  <c:v>0.15999999999985448</c:v>
                </c:pt>
                <c:pt idx="18">
                  <c:v>0.14999999999986358</c:v>
                </c:pt>
                <c:pt idx="19">
                  <c:v>0.13999999999987267</c:v>
                </c:pt>
                <c:pt idx="20">
                  <c:v>0.10999999999989996</c:v>
                </c:pt>
                <c:pt idx="21">
                  <c:v>7.999999999992724E-2</c:v>
                </c:pt>
                <c:pt idx="22">
                  <c:v>5.999999999994543E-2</c:v>
                </c:pt>
                <c:pt idx="23">
                  <c:v>2.9999999999972715E-2</c:v>
                </c:pt>
                <c:pt idx="24">
                  <c:v>2.9999999999972715E-2</c:v>
                </c:pt>
                <c:pt idx="25">
                  <c:v>0</c:v>
                </c:pt>
                <c:pt idx="26">
                  <c:v>1.999999999998181E-2</c:v>
                </c:pt>
                <c:pt idx="27">
                  <c:v>9.9999999999909051E-3</c:v>
                </c:pt>
                <c:pt idx="28">
                  <c:v>0</c:v>
                </c:pt>
                <c:pt idx="29">
                  <c:v>0</c:v>
                </c:pt>
              </c:numCache>
            </c:numRef>
          </c:yVal>
          <c:smooth val="1"/>
          <c:extLst>
            <c:ext xmlns:c16="http://schemas.microsoft.com/office/drawing/2014/chart" uri="{C3380CC4-5D6E-409C-BE32-E72D297353CC}">
              <c16:uniqueId val="{00000001-2946-4B55-B3BE-AAC2FAB00D02}"/>
            </c:ext>
          </c:extLst>
        </c:ser>
        <c:ser>
          <c:idx val="4"/>
          <c:order val="2"/>
          <c:spPr>
            <a:ln w="19050" cap="rnd">
              <a:solidFill>
                <a:schemeClr val="accent5"/>
              </a:solidFill>
              <a:round/>
            </a:ln>
            <a:effectLst/>
          </c:spPr>
          <c:marker>
            <c:symbol val="none"/>
          </c:marker>
          <c:xVal>
            <c:numRef>
              <c:f>relative!$B$4:$B$33</c:f>
              <c:numCache>
                <c:formatCode>General</c:formatCode>
                <c:ptCount val="30"/>
                <c:pt idx="1">
                  <c:v>20</c:v>
                </c:pt>
                <c:pt idx="2">
                  <c:v>30</c:v>
                </c:pt>
                <c:pt idx="3">
                  <c:v>40</c:v>
                </c:pt>
                <c:pt idx="4">
                  <c:v>50</c:v>
                </c:pt>
                <c:pt idx="5">
                  <c:v>60</c:v>
                </c:pt>
                <c:pt idx="6">
                  <c:v>70</c:v>
                </c:pt>
                <c:pt idx="7">
                  <c:v>80</c:v>
                </c:pt>
                <c:pt idx="8">
                  <c:v>90</c:v>
                </c:pt>
                <c:pt idx="9">
                  <c:v>100</c:v>
                </c:pt>
                <c:pt idx="10">
                  <c:v>110</c:v>
                </c:pt>
                <c:pt idx="11">
                  <c:v>120</c:v>
                </c:pt>
                <c:pt idx="12">
                  <c:v>130</c:v>
                </c:pt>
                <c:pt idx="13">
                  <c:v>140</c:v>
                </c:pt>
                <c:pt idx="14">
                  <c:v>150</c:v>
                </c:pt>
                <c:pt idx="15">
                  <c:v>160</c:v>
                </c:pt>
                <c:pt idx="16">
                  <c:v>170</c:v>
                </c:pt>
                <c:pt idx="17">
                  <c:v>180</c:v>
                </c:pt>
                <c:pt idx="18">
                  <c:v>190</c:v>
                </c:pt>
                <c:pt idx="19">
                  <c:v>200</c:v>
                </c:pt>
                <c:pt idx="20">
                  <c:v>210</c:v>
                </c:pt>
                <c:pt idx="21">
                  <c:v>220</c:v>
                </c:pt>
                <c:pt idx="22">
                  <c:v>230</c:v>
                </c:pt>
                <c:pt idx="23">
                  <c:v>240</c:v>
                </c:pt>
                <c:pt idx="24">
                  <c:v>250</c:v>
                </c:pt>
                <c:pt idx="25">
                  <c:v>260</c:v>
                </c:pt>
                <c:pt idx="26">
                  <c:v>270</c:v>
                </c:pt>
                <c:pt idx="27">
                  <c:v>280</c:v>
                </c:pt>
                <c:pt idx="28">
                  <c:v>290</c:v>
                </c:pt>
                <c:pt idx="29">
                  <c:v>300</c:v>
                </c:pt>
              </c:numCache>
            </c:numRef>
          </c:xVal>
          <c:yVal>
            <c:numRef>
              <c:f>relative!$G$4:$G$33</c:f>
              <c:numCache>
                <c:formatCode>General</c:formatCode>
                <c:ptCount val="30"/>
                <c:pt idx="1">
                  <c:v>-1.2800000000002001</c:v>
                </c:pt>
                <c:pt idx="2">
                  <c:v>-0.84000000000014552</c:v>
                </c:pt>
                <c:pt idx="3">
                  <c:v>-0.5600000000001728</c:v>
                </c:pt>
                <c:pt idx="4">
                  <c:v>-0.40000000000009095</c:v>
                </c:pt>
                <c:pt idx="5">
                  <c:v>-0.35000000000013642</c:v>
                </c:pt>
                <c:pt idx="6">
                  <c:v>-0.29000000000019099</c:v>
                </c:pt>
                <c:pt idx="7">
                  <c:v>-0.23000000000001819</c:v>
                </c:pt>
                <c:pt idx="8">
                  <c:v>-0.21000000000003638</c:v>
                </c:pt>
                <c:pt idx="9">
                  <c:v>-0.19000000000005457</c:v>
                </c:pt>
                <c:pt idx="10">
                  <c:v>-0.11000000000012733</c:v>
                </c:pt>
                <c:pt idx="11">
                  <c:v>-0.11000000000012733</c:v>
                </c:pt>
                <c:pt idx="12">
                  <c:v>-8.0000000000154614E-2</c:v>
                </c:pt>
                <c:pt idx="13">
                  <c:v>-7.0000000000163709E-2</c:v>
                </c:pt>
                <c:pt idx="14">
                  <c:v>-7.0000000000163709E-2</c:v>
                </c:pt>
                <c:pt idx="15">
                  <c:v>-8.0000000000154614E-2</c:v>
                </c:pt>
                <c:pt idx="16">
                  <c:v>-7.0000000000163709E-2</c:v>
                </c:pt>
                <c:pt idx="17">
                  <c:v>-8.0000000000154614E-2</c:v>
                </c:pt>
                <c:pt idx="18">
                  <c:v>-6.0000000000172804E-2</c:v>
                </c:pt>
                <c:pt idx="19">
                  <c:v>-3.0000000000200089E-2</c:v>
                </c:pt>
                <c:pt idx="20">
                  <c:v>-9.9999999999909051E-3</c:v>
                </c:pt>
                <c:pt idx="21">
                  <c:v>-9.9999999999909051E-3</c:v>
                </c:pt>
                <c:pt idx="22">
                  <c:v>-1.999999999998181E-2</c:v>
                </c:pt>
                <c:pt idx="23">
                  <c:v>0</c:v>
                </c:pt>
                <c:pt idx="24">
                  <c:v>-9.9999999999909051E-3</c:v>
                </c:pt>
                <c:pt idx="25">
                  <c:v>0</c:v>
                </c:pt>
                <c:pt idx="26">
                  <c:v>-9.9999999999909051E-3</c:v>
                </c:pt>
                <c:pt idx="27">
                  <c:v>9.9999999999909051E-3</c:v>
                </c:pt>
                <c:pt idx="28">
                  <c:v>-9.9999999999909051E-3</c:v>
                </c:pt>
                <c:pt idx="29">
                  <c:v>0</c:v>
                </c:pt>
              </c:numCache>
            </c:numRef>
          </c:yVal>
          <c:smooth val="1"/>
          <c:extLst>
            <c:ext xmlns:c16="http://schemas.microsoft.com/office/drawing/2014/chart" uri="{C3380CC4-5D6E-409C-BE32-E72D297353CC}">
              <c16:uniqueId val="{00000002-2946-4B55-B3BE-AAC2FAB00D02}"/>
            </c:ext>
          </c:extLst>
        </c:ser>
        <c:ser>
          <c:idx val="6"/>
          <c:order val="3"/>
          <c:spPr>
            <a:ln w="19050" cap="rnd">
              <a:solidFill>
                <a:schemeClr val="accent1">
                  <a:lumMod val="60000"/>
                </a:schemeClr>
              </a:solidFill>
              <a:round/>
            </a:ln>
            <a:effectLst/>
          </c:spPr>
          <c:marker>
            <c:symbol val="none"/>
          </c:marker>
          <c:xVal>
            <c:numRef>
              <c:f>relative!$B$4:$B$33</c:f>
              <c:numCache>
                <c:formatCode>General</c:formatCode>
                <c:ptCount val="30"/>
                <c:pt idx="1">
                  <c:v>20</c:v>
                </c:pt>
                <c:pt idx="2">
                  <c:v>30</c:v>
                </c:pt>
                <c:pt idx="3">
                  <c:v>40</c:v>
                </c:pt>
                <c:pt idx="4">
                  <c:v>50</c:v>
                </c:pt>
                <c:pt idx="5">
                  <c:v>60</c:v>
                </c:pt>
                <c:pt idx="6">
                  <c:v>70</c:v>
                </c:pt>
                <c:pt idx="7">
                  <c:v>80</c:v>
                </c:pt>
                <c:pt idx="8">
                  <c:v>90</c:v>
                </c:pt>
                <c:pt idx="9">
                  <c:v>100</c:v>
                </c:pt>
                <c:pt idx="10">
                  <c:v>110</c:v>
                </c:pt>
                <c:pt idx="11">
                  <c:v>120</c:v>
                </c:pt>
                <c:pt idx="12">
                  <c:v>130</c:v>
                </c:pt>
                <c:pt idx="13">
                  <c:v>140</c:v>
                </c:pt>
                <c:pt idx="14">
                  <c:v>150</c:v>
                </c:pt>
                <c:pt idx="15">
                  <c:v>160</c:v>
                </c:pt>
                <c:pt idx="16">
                  <c:v>170</c:v>
                </c:pt>
                <c:pt idx="17">
                  <c:v>180</c:v>
                </c:pt>
                <c:pt idx="18">
                  <c:v>190</c:v>
                </c:pt>
                <c:pt idx="19">
                  <c:v>200</c:v>
                </c:pt>
                <c:pt idx="20">
                  <c:v>210</c:v>
                </c:pt>
                <c:pt idx="21">
                  <c:v>220</c:v>
                </c:pt>
                <c:pt idx="22">
                  <c:v>230</c:v>
                </c:pt>
                <c:pt idx="23">
                  <c:v>240</c:v>
                </c:pt>
                <c:pt idx="24">
                  <c:v>250</c:v>
                </c:pt>
                <c:pt idx="25">
                  <c:v>260</c:v>
                </c:pt>
                <c:pt idx="26">
                  <c:v>270</c:v>
                </c:pt>
                <c:pt idx="27">
                  <c:v>280</c:v>
                </c:pt>
                <c:pt idx="28">
                  <c:v>290</c:v>
                </c:pt>
                <c:pt idx="29">
                  <c:v>300</c:v>
                </c:pt>
              </c:numCache>
            </c:numRef>
          </c:xVal>
          <c:yVal>
            <c:numRef>
              <c:f>relative!$I$4:$I$33</c:f>
              <c:numCache>
                <c:formatCode>General</c:formatCode>
                <c:ptCount val="30"/>
                <c:pt idx="1">
                  <c:v>2.7999999999999545</c:v>
                </c:pt>
                <c:pt idx="2">
                  <c:v>1.7100000000000364</c:v>
                </c:pt>
                <c:pt idx="3">
                  <c:v>1.2799999999999727</c:v>
                </c:pt>
                <c:pt idx="4">
                  <c:v>1.1000000000001364</c:v>
                </c:pt>
                <c:pt idx="5">
                  <c:v>1.0399999999999636</c:v>
                </c:pt>
                <c:pt idx="6">
                  <c:v>0.97000000000002728</c:v>
                </c:pt>
                <c:pt idx="7">
                  <c:v>0.89000000000010004</c:v>
                </c:pt>
                <c:pt idx="8">
                  <c:v>0.77999999999997272</c:v>
                </c:pt>
                <c:pt idx="9">
                  <c:v>0.67000000000007276</c:v>
                </c:pt>
                <c:pt idx="10">
                  <c:v>0.57000000000016371</c:v>
                </c:pt>
                <c:pt idx="11">
                  <c:v>0.49000000000000909</c:v>
                </c:pt>
                <c:pt idx="12">
                  <c:v>0.43000000000006366</c:v>
                </c:pt>
                <c:pt idx="13">
                  <c:v>0.32000000000016371</c:v>
                </c:pt>
                <c:pt idx="14">
                  <c:v>0.33000000000015461</c:v>
                </c:pt>
                <c:pt idx="15">
                  <c:v>0.28999999999996362</c:v>
                </c:pt>
                <c:pt idx="16">
                  <c:v>0.23000000000001819</c:v>
                </c:pt>
                <c:pt idx="17">
                  <c:v>0.22000000000002728</c:v>
                </c:pt>
                <c:pt idx="18">
                  <c:v>0.19000000000005457</c:v>
                </c:pt>
                <c:pt idx="19">
                  <c:v>0.18000000000006366</c:v>
                </c:pt>
                <c:pt idx="20">
                  <c:v>0.16000000000008185</c:v>
                </c:pt>
                <c:pt idx="21">
                  <c:v>0.13000000000010914</c:v>
                </c:pt>
                <c:pt idx="22">
                  <c:v>0.18000000000006366</c:v>
                </c:pt>
                <c:pt idx="23">
                  <c:v>6.0000000000172804E-2</c:v>
                </c:pt>
                <c:pt idx="24">
                  <c:v>9.0000000000145519E-2</c:v>
                </c:pt>
                <c:pt idx="25">
                  <c:v>4.9999999999954525E-2</c:v>
                </c:pt>
                <c:pt idx="26">
                  <c:v>0.14000000000010004</c:v>
                </c:pt>
                <c:pt idx="27">
                  <c:v>4.9999999999954525E-2</c:v>
                </c:pt>
                <c:pt idx="28">
                  <c:v>-4.9999999999954525E-2</c:v>
                </c:pt>
                <c:pt idx="29">
                  <c:v>0</c:v>
                </c:pt>
              </c:numCache>
            </c:numRef>
          </c:yVal>
          <c:smooth val="1"/>
          <c:extLst>
            <c:ext xmlns:c16="http://schemas.microsoft.com/office/drawing/2014/chart" uri="{C3380CC4-5D6E-409C-BE32-E72D297353CC}">
              <c16:uniqueId val="{00000003-2946-4B55-B3BE-AAC2FAB00D02}"/>
            </c:ext>
          </c:extLst>
        </c:ser>
        <c:ser>
          <c:idx val="8"/>
          <c:order val="4"/>
          <c:spPr>
            <a:ln w="19050" cap="rnd">
              <a:solidFill>
                <a:schemeClr val="accent3">
                  <a:lumMod val="60000"/>
                </a:schemeClr>
              </a:solidFill>
              <a:round/>
            </a:ln>
            <a:effectLst/>
          </c:spPr>
          <c:marker>
            <c:symbol val="none"/>
          </c:marker>
          <c:xVal>
            <c:numRef>
              <c:f>relative!$B$4:$B$33</c:f>
              <c:numCache>
                <c:formatCode>General</c:formatCode>
                <c:ptCount val="30"/>
                <c:pt idx="1">
                  <c:v>20</c:v>
                </c:pt>
                <c:pt idx="2">
                  <c:v>30</c:v>
                </c:pt>
                <c:pt idx="3">
                  <c:v>40</c:v>
                </c:pt>
                <c:pt idx="4">
                  <c:v>50</c:v>
                </c:pt>
                <c:pt idx="5">
                  <c:v>60</c:v>
                </c:pt>
                <c:pt idx="6">
                  <c:v>70</c:v>
                </c:pt>
                <c:pt idx="7">
                  <c:v>80</c:v>
                </c:pt>
                <c:pt idx="8">
                  <c:v>90</c:v>
                </c:pt>
                <c:pt idx="9">
                  <c:v>100</c:v>
                </c:pt>
                <c:pt idx="10">
                  <c:v>110</c:v>
                </c:pt>
                <c:pt idx="11">
                  <c:v>120</c:v>
                </c:pt>
                <c:pt idx="12">
                  <c:v>130</c:v>
                </c:pt>
                <c:pt idx="13">
                  <c:v>140</c:v>
                </c:pt>
                <c:pt idx="14">
                  <c:v>150</c:v>
                </c:pt>
                <c:pt idx="15">
                  <c:v>160</c:v>
                </c:pt>
                <c:pt idx="16">
                  <c:v>170</c:v>
                </c:pt>
                <c:pt idx="17">
                  <c:v>180</c:v>
                </c:pt>
                <c:pt idx="18">
                  <c:v>190</c:v>
                </c:pt>
                <c:pt idx="19">
                  <c:v>200</c:v>
                </c:pt>
                <c:pt idx="20">
                  <c:v>210</c:v>
                </c:pt>
                <c:pt idx="21">
                  <c:v>220</c:v>
                </c:pt>
                <c:pt idx="22">
                  <c:v>230</c:v>
                </c:pt>
                <c:pt idx="23">
                  <c:v>240</c:v>
                </c:pt>
                <c:pt idx="24">
                  <c:v>250</c:v>
                </c:pt>
                <c:pt idx="25">
                  <c:v>260</c:v>
                </c:pt>
                <c:pt idx="26">
                  <c:v>270</c:v>
                </c:pt>
                <c:pt idx="27">
                  <c:v>280</c:v>
                </c:pt>
                <c:pt idx="28">
                  <c:v>290</c:v>
                </c:pt>
                <c:pt idx="29">
                  <c:v>300</c:v>
                </c:pt>
              </c:numCache>
            </c:numRef>
          </c:xVal>
          <c:yVal>
            <c:numRef>
              <c:f>relative!$K$4:$K$33</c:f>
              <c:numCache>
                <c:formatCode>General</c:formatCode>
                <c:ptCount val="30"/>
                <c:pt idx="1">
                  <c:v>-1.4800000000000182</c:v>
                </c:pt>
                <c:pt idx="2">
                  <c:v>-0.98000000000001819</c:v>
                </c:pt>
                <c:pt idx="3">
                  <c:v>-0.63999999999987267</c:v>
                </c:pt>
                <c:pt idx="4">
                  <c:v>-0.48000000000001819</c:v>
                </c:pt>
                <c:pt idx="5">
                  <c:v>-0.35999999999989996</c:v>
                </c:pt>
                <c:pt idx="6">
                  <c:v>-0.29999999999995453</c:v>
                </c:pt>
                <c:pt idx="7">
                  <c:v>-0.24000000000000909</c:v>
                </c:pt>
                <c:pt idx="8">
                  <c:v>-0.24000000000000909</c:v>
                </c:pt>
                <c:pt idx="9">
                  <c:v>-0.20000000000004547</c:v>
                </c:pt>
                <c:pt idx="10">
                  <c:v>-0.16999999999984539</c:v>
                </c:pt>
                <c:pt idx="11">
                  <c:v>-0.13999999999987267</c:v>
                </c:pt>
                <c:pt idx="12">
                  <c:v>-0.13999999999987267</c:v>
                </c:pt>
                <c:pt idx="13">
                  <c:v>-0.12999999999988177</c:v>
                </c:pt>
                <c:pt idx="14">
                  <c:v>-9.9999999999909051E-2</c:v>
                </c:pt>
                <c:pt idx="15">
                  <c:v>-9.9999999999909051E-2</c:v>
                </c:pt>
                <c:pt idx="16">
                  <c:v>-8.9999999999918145E-2</c:v>
                </c:pt>
                <c:pt idx="17">
                  <c:v>-7.999999999992724E-2</c:v>
                </c:pt>
                <c:pt idx="18">
                  <c:v>-6.9999999999936335E-2</c:v>
                </c:pt>
                <c:pt idx="19">
                  <c:v>-6.9999999999936335E-2</c:v>
                </c:pt>
                <c:pt idx="20">
                  <c:v>-4.9999999999954525E-2</c:v>
                </c:pt>
                <c:pt idx="21">
                  <c:v>-4.9999999999954525E-2</c:v>
                </c:pt>
                <c:pt idx="22">
                  <c:v>-4.9999999999954525E-2</c:v>
                </c:pt>
                <c:pt idx="23">
                  <c:v>-2.9999999999972715E-2</c:v>
                </c:pt>
                <c:pt idx="24">
                  <c:v>-2.9999999999972715E-2</c:v>
                </c:pt>
                <c:pt idx="25">
                  <c:v>-4.9999999999954525E-2</c:v>
                </c:pt>
                <c:pt idx="26">
                  <c:v>-1.999999999998181E-2</c:v>
                </c:pt>
                <c:pt idx="27">
                  <c:v>-9.9999999999909051E-3</c:v>
                </c:pt>
                <c:pt idx="28">
                  <c:v>-9.9999999999909051E-3</c:v>
                </c:pt>
                <c:pt idx="29">
                  <c:v>0</c:v>
                </c:pt>
              </c:numCache>
            </c:numRef>
          </c:yVal>
          <c:smooth val="1"/>
          <c:extLst>
            <c:ext xmlns:c16="http://schemas.microsoft.com/office/drawing/2014/chart" uri="{C3380CC4-5D6E-409C-BE32-E72D297353CC}">
              <c16:uniqueId val="{00000004-2946-4B55-B3BE-AAC2FAB00D02}"/>
            </c:ext>
          </c:extLst>
        </c:ser>
        <c:ser>
          <c:idx val="10"/>
          <c:order val="5"/>
          <c:spPr>
            <a:ln w="19050" cap="rnd">
              <a:solidFill>
                <a:schemeClr val="accent5">
                  <a:lumMod val="60000"/>
                </a:schemeClr>
              </a:solidFill>
              <a:round/>
            </a:ln>
            <a:effectLst/>
          </c:spPr>
          <c:marker>
            <c:symbol val="none"/>
          </c:marker>
          <c:xVal>
            <c:numRef>
              <c:f>relative!$B$4:$B$33</c:f>
              <c:numCache>
                <c:formatCode>General</c:formatCode>
                <c:ptCount val="30"/>
                <c:pt idx="1">
                  <c:v>20</c:v>
                </c:pt>
                <c:pt idx="2">
                  <c:v>30</c:v>
                </c:pt>
                <c:pt idx="3">
                  <c:v>40</c:v>
                </c:pt>
                <c:pt idx="4">
                  <c:v>50</c:v>
                </c:pt>
                <c:pt idx="5">
                  <c:v>60</c:v>
                </c:pt>
                <c:pt idx="6">
                  <c:v>70</c:v>
                </c:pt>
                <c:pt idx="7">
                  <c:v>80</c:v>
                </c:pt>
                <c:pt idx="8">
                  <c:v>90</c:v>
                </c:pt>
                <c:pt idx="9">
                  <c:v>100</c:v>
                </c:pt>
                <c:pt idx="10">
                  <c:v>110</c:v>
                </c:pt>
                <c:pt idx="11">
                  <c:v>120</c:v>
                </c:pt>
                <c:pt idx="12">
                  <c:v>130</c:v>
                </c:pt>
                <c:pt idx="13">
                  <c:v>140</c:v>
                </c:pt>
                <c:pt idx="14">
                  <c:v>150</c:v>
                </c:pt>
                <c:pt idx="15">
                  <c:v>160</c:v>
                </c:pt>
                <c:pt idx="16">
                  <c:v>170</c:v>
                </c:pt>
                <c:pt idx="17">
                  <c:v>180</c:v>
                </c:pt>
                <c:pt idx="18">
                  <c:v>190</c:v>
                </c:pt>
                <c:pt idx="19">
                  <c:v>200</c:v>
                </c:pt>
                <c:pt idx="20">
                  <c:v>210</c:v>
                </c:pt>
                <c:pt idx="21">
                  <c:v>220</c:v>
                </c:pt>
                <c:pt idx="22">
                  <c:v>230</c:v>
                </c:pt>
                <c:pt idx="23">
                  <c:v>240</c:v>
                </c:pt>
                <c:pt idx="24">
                  <c:v>250</c:v>
                </c:pt>
                <c:pt idx="25">
                  <c:v>260</c:v>
                </c:pt>
                <c:pt idx="26">
                  <c:v>270</c:v>
                </c:pt>
                <c:pt idx="27">
                  <c:v>280</c:v>
                </c:pt>
                <c:pt idx="28">
                  <c:v>290</c:v>
                </c:pt>
                <c:pt idx="29">
                  <c:v>300</c:v>
                </c:pt>
              </c:numCache>
            </c:numRef>
          </c:xVal>
          <c:yVal>
            <c:numRef>
              <c:f>relative!$M$4:$M$33</c:f>
              <c:numCache>
                <c:formatCode>General</c:formatCode>
                <c:ptCount val="30"/>
                <c:pt idx="1">
                  <c:v>3.7899999999999636</c:v>
                </c:pt>
                <c:pt idx="2">
                  <c:v>2.1099999999999</c:v>
                </c:pt>
                <c:pt idx="3">
                  <c:v>1.5099999999999909</c:v>
                </c:pt>
                <c:pt idx="4">
                  <c:v>1.1499999999998636</c:v>
                </c:pt>
                <c:pt idx="5">
                  <c:v>0.94000000000005457</c:v>
                </c:pt>
                <c:pt idx="6">
                  <c:v>0.77999999999997272</c:v>
                </c:pt>
                <c:pt idx="7">
                  <c:v>0.68000000000006366</c:v>
                </c:pt>
                <c:pt idx="8">
                  <c:v>0.59999999999990905</c:v>
                </c:pt>
                <c:pt idx="9">
                  <c:v>0.54999999999995453</c:v>
                </c:pt>
                <c:pt idx="10">
                  <c:v>0.49000000000000909</c:v>
                </c:pt>
                <c:pt idx="11">
                  <c:v>0.41000000000008185</c:v>
                </c:pt>
                <c:pt idx="12">
                  <c:v>0.34999999999990905</c:v>
                </c:pt>
                <c:pt idx="13">
                  <c:v>0.30999999999994543</c:v>
                </c:pt>
                <c:pt idx="14">
                  <c:v>0.26999999999998181</c:v>
                </c:pt>
                <c:pt idx="15">
                  <c:v>0.25</c:v>
                </c:pt>
                <c:pt idx="16">
                  <c:v>0.21000000000003638</c:v>
                </c:pt>
                <c:pt idx="17">
                  <c:v>0.14999999999986358</c:v>
                </c:pt>
                <c:pt idx="18">
                  <c:v>0.12999999999988177</c:v>
                </c:pt>
                <c:pt idx="19">
                  <c:v>0.11999999999989086</c:v>
                </c:pt>
                <c:pt idx="20">
                  <c:v>8.9999999999918145E-2</c:v>
                </c:pt>
                <c:pt idx="21">
                  <c:v>6.9999999999936335E-2</c:v>
                </c:pt>
                <c:pt idx="22">
                  <c:v>4.9999999999954525E-2</c:v>
                </c:pt>
                <c:pt idx="23">
                  <c:v>3.999999999996362E-2</c:v>
                </c:pt>
                <c:pt idx="24">
                  <c:v>3.999999999996362E-2</c:v>
                </c:pt>
                <c:pt idx="25">
                  <c:v>4.9999999999954525E-2</c:v>
                </c:pt>
                <c:pt idx="26">
                  <c:v>1.999999999998181E-2</c:v>
                </c:pt>
                <c:pt idx="27">
                  <c:v>0</c:v>
                </c:pt>
                <c:pt idx="28">
                  <c:v>9.9999999999909051E-3</c:v>
                </c:pt>
                <c:pt idx="29">
                  <c:v>0</c:v>
                </c:pt>
              </c:numCache>
            </c:numRef>
          </c:yVal>
          <c:smooth val="1"/>
          <c:extLst>
            <c:ext xmlns:c16="http://schemas.microsoft.com/office/drawing/2014/chart" uri="{C3380CC4-5D6E-409C-BE32-E72D297353CC}">
              <c16:uniqueId val="{00000005-2946-4B55-B3BE-AAC2FAB00D02}"/>
            </c:ext>
          </c:extLst>
        </c:ser>
        <c:ser>
          <c:idx val="12"/>
          <c:order val="6"/>
          <c:spPr>
            <a:ln w="19050" cap="rnd">
              <a:solidFill>
                <a:schemeClr val="accent1">
                  <a:lumMod val="80000"/>
                  <a:lumOff val="20000"/>
                </a:schemeClr>
              </a:solidFill>
              <a:round/>
            </a:ln>
            <a:effectLst/>
          </c:spPr>
          <c:marker>
            <c:symbol val="none"/>
          </c:marker>
          <c:xVal>
            <c:numRef>
              <c:f>relative!$B$4:$B$33</c:f>
              <c:numCache>
                <c:formatCode>General</c:formatCode>
                <c:ptCount val="30"/>
                <c:pt idx="1">
                  <c:v>20</c:v>
                </c:pt>
                <c:pt idx="2">
                  <c:v>30</c:v>
                </c:pt>
                <c:pt idx="3">
                  <c:v>40</c:v>
                </c:pt>
                <c:pt idx="4">
                  <c:v>50</c:v>
                </c:pt>
                <c:pt idx="5">
                  <c:v>60</c:v>
                </c:pt>
                <c:pt idx="6">
                  <c:v>70</c:v>
                </c:pt>
                <c:pt idx="7">
                  <c:v>80</c:v>
                </c:pt>
                <c:pt idx="8">
                  <c:v>90</c:v>
                </c:pt>
                <c:pt idx="9">
                  <c:v>100</c:v>
                </c:pt>
                <c:pt idx="10">
                  <c:v>110</c:v>
                </c:pt>
                <c:pt idx="11">
                  <c:v>120</c:v>
                </c:pt>
                <c:pt idx="12">
                  <c:v>130</c:v>
                </c:pt>
                <c:pt idx="13">
                  <c:v>140</c:v>
                </c:pt>
                <c:pt idx="14">
                  <c:v>150</c:v>
                </c:pt>
                <c:pt idx="15">
                  <c:v>160</c:v>
                </c:pt>
                <c:pt idx="16">
                  <c:v>170</c:v>
                </c:pt>
                <c:pt idx="17">
                  <c:v>180</c:v>
                </c:pt>
                <c:pt idx="18">
                  <c:v>190</c:v>
                </c:pt>
                <c:pt idx="19">
                  <c:v>200</c:v>
                </c:pt>
                <c:pt idx="20">
                  <c:v>210</c:v>
                </c:pt>
                <c:pt idx="21">
                  <c:v>220</c:v>
                </c:pt>
                <c:pt idx="22">
                  <c:v>230</c:v>
                </c:pt>
                <c:pt idx="23">
                  <c:v>240</c:v>
                </c:pt>
                <c:pt idx="24">
                  <c:v>250</c:v>
                </c:pt>
                <c:pt idx="25">
                  <c:v>260</c:v>
                </c:pt>
                <c:pt idx="26">
                  <c:v>270</c:v>
                </c:pt>
                <c:pt idx="27">
                  <c:v>280</c:v>
                </c:pt>
                <c:pt idx="28">
                  <c:v>290</c:v>
                </c:pt>
                <c:pt idx="29">
                  <c:v>300</c:v>
                </c:pt>
              </c:numCache>
            </c:numRef>
          </c:xVal>
          <c:yVal>
            <c:numRef>
              <c:f>relative!$O$4:$O$33</c:f>
              <c:numCache>
                <c:formatCode>General</c:formatCode>
                <c:ptCount val="30"/>
                <c:pt idx="1">
                  <c:v>-1.4800000000000182</c:v>
                </c:pt>
                <c:pt idx="2">
                  <c:v>-0.82999999999992724</c:v>
                </c:pt>
                <c:pt idx="3">
                  <c:v>-0.54999999999995453</c:v>
                </c:pt>
                <c:pt idx="4">
                  <c:v>-0.42000000000007276</c:v>
                </c:pt>
                <c:pt idx="5">
                  <c:v>-0.34999999999990905</c:v>
                </c:pt>
                <c:pt idx="6">
                  <c:v>-0.26999999999998181</c:v>
                </c:pt>
                <c:pt idx="7">
                  <c:v>-0.28999999999996362</c:v>
                </c:pt>
                <c:pt idx="8">
                  <c:v>-0.22000000000002728</c:v>
                </c:pt>
                <c:pt idx="9">
                  <c:v>-0.20000000000004547</c:v>
                </c:pt>
                <c:pt idx="10">
                  <c:v>-0.17000000000007276</c:v>
                </c:pt>
                <c:pt idx="11">
                  <c:v>-0.16000000000008185</c:v>
                </c:pt>
                <c:pt idx="12">
                  <c:v>-0.13000000000010914</c:v>
                </c:pt>
                <c:pt idx="13">
                  <c:v>-0.11999999999989086</c:v>
                </c:pt>
                <c:pt idx="14">
                  <c:v>-0.10999999999989996</c:v>
                </c:pt>
                <c:pt idx="15">
                  <c:v>-7.999999999992724E-2</c:v>
                </c:pt>
                <c:pt idx="16">
                  <c:v>-8.9999999999918145E-2</c:v>
                </c:pt>
                <c:pt idx="17">
                  <c:v>-8.9999999999918145E-2</c:v>
                </c:pt>
                <c:pt idx="18">
                  <c:v>-6.9999999999936335E-2</c:v>
                </c:pt>
                <c:pt idx="19">
                  <c:v>-7.999999999992724E-2</c:v>
                </c:pt>
                <c:pt idx="20">
                  <c:v>-3.999999999996362E-2</c:v>
                </c:pt>
                <c:pt idx="21">
                  <c:v>-3.999999999996362E-2</c:v>
                </c:pt>
                <c:pt idx="22">
                  <c:v>-1.999999999998181E-2</c:v>
                </c:pt>
                <c:pt idx="23">
                  <c:v>-2.9999999999972715E-2</c:v>
                </c:pt>
                <c:pt idx="24">
                  <c:v>-1.999999999998181E-2</c:v>
                </c:pt>
                <c:pt idx="25">
                  <c:v>-2.9999999999972715E-2</c:v>
                </c:pt>
                <c:pt idx="26">
                  <c:v>-1.999999999998181E-2</c:v>
                </c:pt>
                <c:pt idx="27">
                  <c:v>-1.999999999998181E-2</c:v>
                </c:pt>
                <c:pt idx="28">
                  <c:v>-1.999999999998181E-2</c:v>
                </c:pt>
                <c:pt idx="29">
                  <c:v>0</c:v>
                </c:pt>
              </c:numCache>
            </c:numRef>
          </c:yVal>
          <c:smooth val="1"/>
          <c:extLst>
            <c:ext xmlns:c16="http://schemas.microsoft.com/office/drawing/2014/chart" uri="{C3380CC4-5D6E-409C-BE32-E72D297353CC}">
              <c16:uniqueId val="{00000006-2946-4B55-B3BE-AAC2FAB00D02}"/>
            </c:ext>
          </c:extLst>
        </c:ser>
        <c:ser>
          <c:idx val="14"/>
          <c:order val="7"/>
          <c:spPr>
            <a:ln w="19050" cap="rnd">
              <a:solidFill>
                <a:schemeClr val="accent3">
                  <a:lumMod val="80000"/>
                  <a:lumOff val="20000"/>
                </a:schemeClr>
              </a:solidFill>
              <a:round/>
            </a:ln>
            <a:effectLst/>
          </c:spPr>
          <c:marker>
            <c:symbol val="none"/>
          </c:marker>
          <c:xVal>
            <c:numRef>
              <c:f>relative!$B$4:$B$33</c:f>
              <c:numCache>
                <c:formatCode>General</c:formatCode>
                <c:ptCount val="30"/>
                <c:pt idx="1">
                  <c:v>20</c:v>
                </c:pt>
                <c:pt idx="2">
                  <c:v>30</c:v>
                </c:pt>
                <c:pt idx="3">
                  <c:v>40</c:v>
                </c:pt>
                <c:pt idx="4">
                  <c:v>50</c:v>
                </c:pt>
                <c:pt idx="5">
                  <c:v>60</c:v>
                </c:pt>
                <c:pt idx="6">
                  <c:v>70</c:v>
                </c:pt>
                <c:pt idx="7">
                  <c:v>80</c:v>
                </c:pt>
                <c:pt idx="8">
                  <c:v>90</c:v>
                </c:pt>
                <c:pt idx="9">
                  <c:v>100</c:v>
                </c:pt>
                <c:pt idx="10">
                  <c:v>110</c:v>
                </c:pt>
                <c:pt idx="11">
                  <c:v>120</c:v>
                </c:pt>
                <c:pt idx="12">
                  <c:v>130</c:v>
                </c:pt>
                <c:pt idx="13">
                  <c:v>140</c:v>
                </c:pt>
                <c:pt idx="14">
                  <c:v>150</c:v>
                </c:pt>
                <c:pt idx="15">
                  <c:v>160</c:v>
                </c:pt>
                <c:pt idx="16">
                  <c:v>170</c:v>
                </c:pt>
                <c:pt idx="17">
                  <c:v>180</c:v>
                </c:pt>
                <c:pt idx="18">
                  <c:v>190</c:v>
                </c:pt>
                <c:pt idx="19">
                  <c:v>200</c:v>
                </c:pt>
                <c:pt idx="20">
                  <c:v>210</c:v>
                </c:pt>
                <c:pt idx="21">
                  <c:v>220</c:v>
                </c:pt>
                <c:pt idx="22">
                  <c:v>230</c:v>
                </c:pt>
                <c:pt idx="23">
                  <c:v>240</c:v>
                </c:pt>
                <c:pt idx="24">
                  <c:v>250</c:v>
                </c:pt>
                <c:pt idx="25">
                  <c:v>260</c:v>
                </c:pt>
                <c:pt idx="26">
                  <c:v>270</c:v>
                </c:pt>
                <c:pt idx="27">
                  <c:v>280</c:v>
                </c:pt>
                <c:pt idx="28">
                  <c:v>290</c:v>
                </c:pt>
                <c:pt idx="29">
                  <c:v>300</c:v>
                </c:pt>
              </c:numCache>
            </c:numRef>
          </c:xVal>
          <c:yVal>
            <c:numRef>
              <c:f>relative!$Q$4:$Q$33</c:f>
              <c:numCache>
                <c:formatCode>General</c:formatCode>
                <c:ptCount val="30"/>
                <c:pt idx="1">
                  <c:v>2.4100000000000819</c:v>
                </c:pt>
                <c:pt idx="2">
                  <c:v>1.5399999999999636</c:v>
                </c:pt>
                <c:pt idx="3">
                  <c:v>1.1400000000001</c:v>
                </c:pt>
                <c:pt idx="4">
                  <c:v>0.92000000000007276</c:v>
                </c:pt>
                <c:pt idx="5">
                  <c:v>0.76999999999998181</c:v>
                </c:pt>
                <c:pt idx="6">
                  <c:v>0.68000000000006366</c:v>
                </c:pt>
                <c:pt idx="7">
                  <c:v>0.62999999999988177</c:v>
                </c:pt>
                <c:pt idx="8">
                  <c:v>0.57999999999992724</c:v>
                </c:pt>
                <c:pt idx="9">
                  <c:v>0.51999999999998181</c:v>
                </c:pt>
                <c:pt idx="10">
                  <c:v>0.44000000000005457</c:v>
                </c:pt>
                <c:pt idx="11">
                  <c:v>0.40000000000009095</c:v>
                </c:pt>
                <c:pt idx="12">
                  <c:v>0.34999999999990905</c:v>
                </c:pt>
                <c:pt idx="13">
                  <c:v>0.28999999999996362</c:v>
                </c:pt>
                <c:pt idx="14">
                  <c:v>0.25999999999999091</c:v>
                </c:pt>
                <c:pt idx="15">
                  <c:v>0.22000000000002728</c:v>
                </c:pt>
                <c:pt idx="16">
                  <c:v>0.20000000000004547</c:v>
                </c:pt>
                <c:pt idx="17">
                  <c:v>0.17000000000007276</c:v>
                </c:pt>
                <c:pt idx="18">
                  <c:v>0.14000000000010004</c:v>
                </c:pt>
                <c:pt idx="19">
                  <c:v>9.9999999999909051E-2</c:v>
                </c:pt>
                <c:pt idx="20">
                  <c:v>7.999999999992724E-2</c:v>
                </c:pt>
                <c:pt idx="21">
                  <c:v>7.999999999992724E-2</c:v>
                </c:pt>
                <c:pt idx="22">
                  <c:v>4.9999999999954525E-2</c:v>
                </c:pt>
                <c:pt idx="23">
                  <c:v>4.9999999999954525E-2</c:v>
                </c:pt>
                <c:pt idx="24">
                  <c:v>3.999999999996362E-2</c:v>
                </c:pt>
                <c:pt idx="25">
                  <c:v>9.9999999999909051E-3</c:v>
                </c:pt>
                <c:pt idx="26">
                  <c:v>0</c:v>
                </c:pt>
                <c:pt idx="27">
                  <c:v>0</c:v>
                </c:pt>
                <c:pt idx="28">
                  <c:v>9.9999999999909051E-3</c:v>
                </c:pt>
                <c:pt idx="29">
                  <c:v>0</c:v>
                </c:pt>
              </c:numCache>
            </c:numRef>
          </c:yVal>
          <c:smooth val="1"/>
          <c:extLst>
            <c:ext xmlns:c16="http://schemas.microsoft.com/office/drawing/2014/chart" uri="{C3380CC4-5D6E-409C-BE32-E72D297353CC}">
              <c16:uniqueId val="{00000007-2946-4B55-B3BE-AAC2FAB00D02}"/>
            </c:ext>
          </c:extLst>
        </c:ser>
        <c:ser>
          <c:idx val="16"/>
          <c:order val="8"/>
          <c:spPr>
            <a:ln w="19050" cap="rnd">
              <a:solidFill>
                <a:schemeClr val="accent5">
                  <a:lumMod val="80000"/>
                  <a:lumOff val="20000"/>
                </a:schemeClr>
              </a:solidFill>
              <a:round/>
            </a:ln>
            <a:effectLst/>
          </c:spPr>
          <c:marker>
            <c:symbol val="none"/>
          </c:marker>
          <c:xVal>
            <c:numRef>
              <c:f>relative!$B$4:$B$33</c:f>
              <c:numCache>
                <c:formatCode>General</c:formatCode>
                <c:ptCount val="30"/>
                <c:pt idx="1">
                  <c:v>20</c:v>
                </c:pt>
                <c:pt idx="2">
                  <c:v>30</c:v>
                </c:pt>
                <c:pt idx="3">
                  <c:v>40</c:v>
                </c:pt>
                <c:pt idx="4">
                  <c:v>50</c:v>
                </c:pt>
                <c:pt idx="5">
                  <c:v>60</c:v>
                </c:pt>
                <c:pt idx="6">
                  <c:v>70</c:v>
                </c:pt>
                <c:pt idx="7">
                  <c:v>80</c:v>
                </c:pt>
                <c:pt idx="8">
                  <c:v>90</c:v>
                </c:pt>
                <c:pt idx="9">
                  <c:v>100</c:v>
                </c:pt>
                <c:pt idx="10">
                  <c:v>110</c:v>
                </c:pt>
                <c:pt idx="11">
                  <c:v>120</c:v>
                </c:pt>
                <c:pt idx="12">
                  <c:v>130</c:v>
                </c:pt>
                <c:pt idx="13">
                  <c:v>140</c:v>
                </c:pt>
                <c:pt idx="14">
                  <c:v>150</c:v>
                </c:pt>
                <c:pt idx="15">
                  <c:v>160</c:v>
                </c:pt>
                <c:pt idx="16">
                  <c:v>170</c:v>
                </c:pt>
                <c:pt idx="17">
                  <c:v>180</c:v>
                </c:pt>
                <c:pt idx="18">
                  <c:v>190</c:v>
                </c:pt>
                <c:pt idx="19">
                  <c:v>200</c:v>
                </c:pt>
                <c:pt idx="20">
                  <c:v>210</c:v>
                </c:pt>
                <c:pt idx="21">
                  <c:v>220</c:v>
                </c:pt>
                <c:pt idx="22">
                  <c:v>230</c:v>
                </c:pt>
                <c:pt idx="23">
                  <c:v>240</c:v>
                </c:pt>
                <c:pt idx="24">
                  <c:v>250</c:v>
                </c:pt>
                <c:pt idx="25">
                  <c:v>260</c:v>
                </c:pt>
                <c:pt idx="26">
                  <c:v>270</c:v>
                </c:pt>
                <c:pt idx="27">
                  <c:v>280</c:v>
                </c:pt>
                <c:pt idx="28">
                  <c:v>290</c:v>
                </c:pt>
                <c:pt idx="29">
                  <c:v>300</c:v>
                </c:pt>
              </c:numCache>
            </c:numRef>
          </c:xVal>
          <c:yVal>
            <c:numRef>
              <c:f>relative!$S$4:$S$33</c:f>
              <c:numCache>
                <c:formatCode>General</c:formatCode>
                <c:ptCount val="30"/>
                <c:pt idx="1">
                  <c:v>-1.9500000000000455</c:v>
                </c:pt>
                <c:pt idx="2">
                  <c:v>-1.2899999999999636</c:v>
                </c:pt>
                <c:pt idx="3">
                  <c:v>-0.90000000000009095</c:v>
                </c:pt>
                <c:pt idx="4">
                  <c:v>-0.64000000000010004</c:v>
                </c:pt>
                <c:pt idx="5">
                  <c:v>-0.50999999999999091</c:v>
                </c:pt>
                <c:pt idx="6">
                  <c:v>-0.42000000000007276</c:v>
                </c:pt>
                <c:pt idx="7">
                  <c:v>-0.38000000000010914</c:v>
                </c:pt>
                <c:pt idx="8">
                  <c:v>-0.32999999999992724</c:v>
                </c:pt>
                <c:pt idx="9">
                  <c:v>-0.29999999999995453</c:v>
                </c:pt>
                <c:pt idx="10">
                  <c:v>-0.25</c:v>
                </c:pt>
                <c:pt idx="11">
                  <c:v>-0.23000000000001819</c:v>
                </c:pt>
                <c:pt idx="12">
                  <c:v>-0.21000000000003638</c:v>
                </c:pt>
                <c:pt idx="13">
                  <c:v>-0.19000000000005457</c:v>
                </c:pt>
                <c:pt idx="14">
                  <c:v>-0.17000000000007276</c:v>
                </c:pt>
                <c:pt idx="15">
                  <c:v>-0.13000000000010914</c:v>
                </c:pt>
                <c:pt idx="16">
                  <c:v>-9.9999999999909051E-2</c:v>
                </c:pt>
                <c:pt idx="17">
                  <c:v>-0.11000000000012733</c:v>
                </c:pt>
                <c:pt idx="18">
                  <c:v>-0.11000000000012733</c:v>
                </c:pt>
                <c:pt idx="19">
                  <c:v>-9.9999999999909051E-2</c:v>
                </c:pt>
                <c:pt idx="20">
                  <c:v>-5.999999999994543E-2</c:v>
                </c:pt>
                <c:pt idx="21">
                  <c:v>-5.999999999994543E-2</c:v>
                </c:pt>
                <c:pt idx="22">
                  <c:v>-4.9999999999954525E-2</c:v>
                </c:pt>
                <c:pt idx="23">
                  <c:v>-5.999999999994543E-2</c:v>
                </c:pt>
                <c:pt idx="24">
                  <c:v>-2.9999999999972715E-2</c:v>
                </c:pt>
                <c:pt idx="25">
                  <c:v>-2.9999999999972715E-2</c:v>
                </c:pt>
                <c:pt idx="26">
                  <c:v>-1.999999999998181E-2</c:v>
                </c:pt>
                <c:pt idx="27">
                  <c:v>-1.999999999998181E-2</c:v>
                </c:pt>
                <c:pt idx="28">
                  <c:v>-1.999999999998181E-2</c:v>
                </c:pt>
                <c:pt idx="29">
                  <c:v>0</c:v>
                </c:pt>
              </c:numCache>
            </c:numRef>
          </c:yVal>
          <c:smooth val="1"/>
          <c:extLst>
            <c:ext xmlns:c16="http://schemas.microsoft.com/office/drawing/2014/chart" uri="{C3380CC4-5D6E-409C-BE32-E72D297353CC}">
              <c16:uniqueId val="{00000008-2946-4B55-B3BE-AAC2FAB00D02}"/>
            </c:ext>
          </c:extLst>
        </c:ser>
        <c:dLbls>
          <c:showLegendKey val="0"/>
          <c:showVal val="0"/>
          <c:showCatName val="0"/>
          <c:showSerName val="0"/>
          <c:showPercent val="0"/>
          <c:showBubbleSize val="0"/>
        </c:dLbls>
        <c:axId val="483115712"/>
        <c:axId val="483116040"/>
      </c:scatterChart>
      <c:valAx>
        <c:axId val="483115712"/>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de-DE"/>
          </a:p>
        </c:txPr>
        <c:crossAx val="483116040"/>
        <c:crosses val="autoZero"/>
        <c:crossBetween val="midCat"/>
      </c:valAx>
      <c:valAx>
        <c:axId val="483116040"/>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de-DE"/>
          </a:p>
        </c:txPr>
        <c:crossAx val="483115712"/>
        <c:crosses val="autoZero"/>
        <c:crossBetween val="midCat"/>
      </c:valAx>
      <c:spPr>
        <a:noFill/>
        <a:ln>
          <a:noFill/>
        </a:ln>
        <a:effectLst/>
      </c:spPr>
    </c:plotArea>
    <c:plotVisOnly val="1"/>
    <c:dispBlanksAs val="gap"/>
    <c:showDLblsOverMax val="0"/>
  </c:chart>
  <c:spPr>
    <a:noFill/>
    <a:ln>
      <a:noFill/>
    </a:ln>
    <a:effectLst/>
  </c:spPr>
  <c:txPr>
    <a:bodyPr/>
    <a:lstStyle/>
    <a:p>
      <a:pPr>
        <a:defRPr/>
      </a:pPr>
      <a:endParaRPr lang="de-DE"/>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de-DE" dirty="0" err="1" smtClean="0"/>
              <a:t>temperature</a:t>
            </a:r>
            <a:r>
              <a:rPr lang="de-DE" dirty="0" smtClean="0"/>
              <a:t> </a:t>
            </a:r>
            <a:r>
              <a:rPr lang="de-DE" dirty="0" err="1" smtClean="0"/>
              <a:t>deviation</a:t>
            </a:r>
            <a:endParaRPr lang="de-DE" dirty="0"/>
          </a:p>
        </c:rich>
      </c:tx>
      <c:layout/>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de-DE"/>
        </a:p>
      </c:txPr>
    </c:title>
    <c:autoTitleDeleted val="0"/>
    <c:plotArea>
      <c:layout/>
      <c:scatterChart>
        <c:scatterStyle val="smoothMarker"/>
        <c:varyColors val="0"/>
        <c:ser>
          <c:idx val="1"/>
          <c:order val="1"/>
          <c:spPr>
            <a:ln w="19050" cap="rnd">
              <a:solidFill>
                <a:schemeClr val="accent2"/>
              </a:solidFill>
              <a:round/>
            </a:ln>
            <a:effectLst/>
          </c:spPr>
          <c:marker>
            <c:symbol val="none"/>
          </c:marker>
          <c:xVal>
            <c:numRef>
              <c:f>relative!$B$4:$B$33</c:f>
              <c:numCache>
                <c:formatCode>General</c:formatCode>
                <c:ptCount val="30"/>
                <c:pt idx="1">
                  <c:v>20</c:v>
                </c:pt>
                <c:pt idx="2">
                  <c:v>30</c:v>
                </c:pt>
                <c:pt idx="3">
                  <c:v>40</c:v>
                </c:pt>
                <c:pt idx="4">
                  <c:v>50</c:v>
                </c:pt>
                <c:pt idx="5">
                  <c:v>60</c:v>
                </c:pt>
                <c:pt idx="6">
                  <c:v>70</c:v>
                </c:pt>
                <c:pt idx="7">
                  <c:v>80</c:v>
                </c:pt>
                <c:pt idx="8">
                  <c:v>90</c:v>
                </c:pt>
                <c:pt idx="9">
                  <c:v>100</c:v>
                </c:pt>
                <c:pt idx="10">
                  <c:v>110</c:v>
                </c:pt>
                <c:pt idx="11">
                  <c:v>120</c:v>
                </c:pt>
                <c:pt idx="12">
                  <c:v>130</c:v>
                </c:pt>
                <c:pt idx="13">
                  <c:v>140</c:v>
                </c:pt>
                <c:pt idx="14">
                  <c:v>150</c:v>
                </c:pt>
                <c:pt idx="15">
                  <c:v>160</c:v>
                </c:pt>
                <c:pt idx="16">
                  <c:v>170</c:v>
                </c:pt>
                <c:pt idx="17">
                  <c:v>180</c:v>
                </c:pt>
                <c:pt idx="18">
                  <c:v>190</c:v>
                </c:pt>
                <c:pt idx="19">
                  <c:v>200</c:v>
                </c:pt>
                <c:pt idx="20">
                  <c:v>210</c:v>
                </c:pt>
                <c:pt idx="21">
                  <c:v>220</c:v>
                </c:pt>
                <c:pt idx="22">
                  <c:v>230</c:v>
                </c:pt>
                <c:pt idx="23">
                  <c:v>240</c:v>
                </c:pt>
                <c:pt idx="24">
                  <c:v>250</c:v>
                </c:pt>
                <c:pt idx="25">
                  <c:v>260</c:v>
                </c:pt>
                <c:pt idx="26">
                  <c:v>270</c:v>
                </c:pt>
                <c:pt idx="27">
                  <c:v>280</c:v>
                </c:pt>
                <c:pt idx="28">
                  <c:v>290</c:v>
                </c:pt>
                <c:pt idx="29">
                  <c:v>300</c:v>
                </c:pt>
              </c:numCache>
            </c:numRef>
          </c:xVal>
          <c:yVal>
            <c:numRef>
              <c:f>relative!$D$4:$D$33</c:f>
              <c:numCache>
                <c:formatCode>General</c:formatCode>
                <c:ptCount val="30"/>
                <c:pt idx="1">
                  <c:v>-0.57000000000000028</c:v>
                </c:pt>
                <c:pt idx="2">
                  <c:v>-0.51200000000000045</c:v>
                </c:pt>
                <c:pt idx="3">
                  <c:v>-0.4529999999999994</c:v>
                </c:pt>
                <c:pt idx="4">
                  <c:v>-0.40000000000000213</c:v>
                </c:pt>
                <c:pt idx="5">
                  <c:v>-0.35500000000000043</c:v>
                </c:pt>
                <c:pt idx="6">
                  <c:v>-0.3160000000000025</c:v>
                </c:pt>
                <c:pt idx="7">
                  <c:v>-0.28300000000000125</c:v>
                </c:pt>
                <c:pt idx="8">
                  <c:v>-0.25300000000000011</c:v>
                </c:pt>
                <c:pt idx="9">
                  <c:v>-0.22700000000000031</c:v>
                </c:pt>
                <c:pt idx="10">
                  <c:v>-0.20400000000000063</c:v>
                </c:pt>
                <c:pt idx="11">
                  <c:v>-0.18400000000000105</c:v>
                </c:pt>
                <c:pt idx="12">
                  <c:v>-0.16700000000000159</c:v>
                </c:pt>
                <c:pt idx="13">
                  <c:v>-0.15200000000000102</c:v>
                </c:pt>
                <c:pt idx="14">
                  <c:v>-0.13700000000000045</c:v>
                </c:pt>
                <c:pt idx="15">
                  <c:v>-0.125</c:v>
                </c:pt>
                <c:pt idx="16">
                  <c:v>-0.11299999999999955</c:v>
                </c:pt>
                <c:pt idx="17">
                  <c:v>-0.10100000000000264</c:v>
                </c:pt>
                <c:pt idx="18">
                  <c:v>-8.9999999999999858E-2</c:v>
                </c:pt>
                <c:pt idx="19">
                  <c:v>-7.7999999999999403E-2</c:v>
                </c:pt>
                <c:pt idx="20">
                  <c:v>-6.8000000000001393E-2</c:v>
                </c:pt>
                <c:pt idx="21">
                  <c:v>-5.7999999999999829E-2</c:v>
                </c:pt>
                <c:pt idx="22">
                  <c:v>-4.8000000000001819E-2</c:v>
                </c:pt>
                <c:pt idx="23">
                  <c:v>-4.00000000000027E-2</c:v>
                </c:pt>
                <c:pt idx="24">
                  <c:v>-3.2000000000000028E-2</c:v>
                </c:pt>
                <c:pt idx="25">
                  <c:v>-2.5000000000002132E-2</c:v>
                </c:pt>
                <c:pt idx="26">
                  <c:v>-1.8000000000000682E-2</c:v>
                </c:pt>
                <c:pt idx="27">
                  <c:v>-1.2000000000000455E-2</c:v>
                </c:pt>
                <c:pt idx="28">
                  <c:v>-6.0000000000002274E-3</c:v>
                </c:pt>
                <c:pt idx="29">
                  <c:v>0</c:v>
                </c:pt>
              </c:numCache>
            </c:numRef>
          </c:yVal>
          <c:smooth val="1"/>
          <c:extLst>
            <c:ext xmlns:c16="http://schemas.microsoft.com/office/drawing/2014/chart" uri="{C3380CC4-5D6E-409C-BE32-E72D297353CC}">
              <c16:uniqueId val="{00000000-40A8-4134-B4F6-16237DEA2E93}"/>
            </c:ext>
          </c:extLst>
        </c:ser>
        <c:ser>
          <c:idx val="3"/>
          <c:order val="3"/>
          <c:spPr>
            <a:ln w="19050" cap="rnd">
              <a:solidFill>
                <a:schemeClr val="accent4"/>
              </a:solidFill>
              <a:round/>
            </a:ln>
            <a:effectLst/>
          </c:spPr>
          <c:marker>
            <c:symbol val="none"/>
          </c:marker>
          <c:xVal>
            <c:numRef>
              <c:f>relative!$B$4:$B$33</c:f>
              <c:numCache>
                <c:formatCode>General</c:formatCode>
                <c:ptCount val="30"/>
                <c:pt idx="1">
                  <c:v>20</c:v>
                </c:pt>
                <c:pt idx="2">
                  <c:v>30</c:v>
                </c:pt>
                <c:pt idx="3">
                  <c:v>40</c:v>
                </c:pt>
                <c:pt idx="4">
                  <c:v>50</c:v>
                </c:pt>
                <c:pt idx="5">
                  <c:v>60</c:v>
                </c:pt>
                <c:pt idx="6">
                  <c:v>70</c:v>
                </c:pt>
                <c:pt idx="7">
                  <c:v>80</c:v>
                </c:pt>
                <c:pt idx="8">
                  <c:v>90</c:v>
                </c:pt>
                <c:pt idx="9">
                  <c:v>100</c:v>
                </c:pt>
                <c:pt idx="10">
                  <c:v>110</c:v>
                </c:pt>
                <c:pt idx="11">
                  <c:v>120</c:v>
                </c:pt>
                <c:pt idx="12">
                  <c:v>130</c:v>
                </c:pt>
                <c:pt idx="13">
                  <c:v>140</c:v>
                </c:pt>
                <c:pt idx="14">
                  <c:v>150</c:v>
                </c:pt>
                <c:pt idx="15">
                  <c:v>160</c:v>
                </c:pt>
                <c:pt idx="16">
                  <c:v>170</c:v>
                </c:pt>
                <c:pt idx="17">
                  <c:v>180</c:v>
                </c:pt>
                <c:pt idx="18">
                  <c:v>190</c:v>
                </c:pt>
                <c:pt idx="19">
                  <c:v>200</c:v>
                </c:pt>
                <c:pt idx="20">
                  <c:v>210</c:v>
                </c:pt>
                <c:pt idx="21">
                  <c:v>220</c:v>
                </c:pt>
                <c:pt idx="22">
                  <c:v>230</c:v>
                </c:pt>
                <c:pt idx="23">
                  <c:v>240</c:v>
                </c:pt>
                <c:pt idx="24">
                  <c:v>250</c:v>
                </c:pt>
                <c:pt idx="25">
                  <c:v>260</c:v>
                </c:pt>
                <c:pt idx="26">
                  <c:v>270</c:v>
                </c:pt>
                <c:pt idx="27">
                  <c:v>280</c:v>
                </c:pt>
                <c:pt idx="28">
                  <c:v>290</c:v>
                </c:pt>
                <c:pt idx="29">
                  <c:v>300</c:v>
                </c:pt>
              </c:numCache>
            </c:numRef>
          </c:xVal>
          <c:yVal>
            <c:numRef>
              <c:f>relative!$F$4:$F$33</c:f>
              <c:numCache>
                <c:formatCode>General</c:formatCode>
                <c:ptCount val="30"/>
                <c:pt idx="1">
                  <c:v>0.81499999999999773</c:v>
                </c:pt>
                <c:pt idx="2">
                  <c:v>0.71399999999999864</c:v>
                </c:pt>
                <c:pt idx="3">
                  <c:v>0.63799999999999812</c:v>
                </c:pt>
                <c:pt idx="4">
                  <c:v>0.5730000000000004</c:v>
                </c:pt>
                <c:pt idx="5">
                  <c:v>0.51500000000000057</c:v>
                </c:pt>
                <c:pt idx="6">
                  <c:v>0.46199999999999974</c:v>
                </c:pt>
                <c:pt idx="7">
                  <c:v>0.41300000000000026</c:v>
                </c:pt>
                <c:pt idx="8">
                  <c:v>0.36799999999999855</c:v>
                </c:pt>
                <c:pt idx="9">
                  <c:v>0.32900000000000063</c:v>
                </c:pt>
                <c:pt idx="10">
                  <c:v>0.29400000000000048</c:v>
                </c:pt>
                <c:pt idx="11">
                  <c:v>0.26200000000000045</c:v>
                </c:pt>
                <c:pt idx="12">
                  <c:v>0.23300000000000054</c:v>
                </c:pt>
                <c:pt idx="13">
                  <c:v>0.20799999999999841</c:v>
                </c:pt>
                <c:pt idx="14">
                  <c:v>0.1839999999999975</c:v>
                </c:pt>
                <c:pt idx="15">
                  <c:v>0.16300000000000026</c:v>
                </c:pt>
                <c:pt idx="16">
                  <c:v>0.14300000000000068</c:v>
                </c:pt>
                <c:pt idx="17">
                  <c:v>0.125</c:v>
                </c:pt>
                <c:pt idx="18">
                  <c:v>0.10899999999999821</c:v>
                </c:pt>
                <c:pt idx="19">
                  <c:v>9.3999999999997641E-2</c:v>
                </c:pt>
                <c:pt idx="20">
                  <c:v>8.0999999999999517E-2</c:v>
                </c:pt>
                <c:pt idx="21">
                  <c:v>6.799999999999784E-2</c:v>
                </c:pt>
                <c:pt idx="22">
                  <c:v>5.6999999999998607E-2</c:v>
                </c:pt>
                <c:pt idx="23">
                  <c:v>4.7000000000000597E-2</c:v>
                </c:pt>
                <c:pt idx="24">
                  <c:v>3.5999999999997812E-2</c:v>
                </c:pt>
                <c:pt idx="25">
                  <c:v>2.7999999999998693E-2</c:v>
                </c:pt>
                <c:pt idx="26">
                  <c:v>1.9999999999999574E-2</c:v>
                </c:pt>
                <c:pt idx="27">
                  <c:v>1.2999999999998124E-2</c:v>
                </c:pt>
                <c:pt idx="28">
                  <c:v>6.0000000000002274E-3</c:v>
                </c:pt>
                <c:pt idx="29">
                  <c:v>0</c:v>
                </c:pt>
              </c:numCache>
            </c:numRef>
          </c:yVal>
          <c:smooth val="1"/>
          <c:extLst>
            <c:ext xmlns:c16="http://schemas.microsoft.com/office/drawing/2014/chart" uri="{C3380CC4-5D6E-409C-BE32-E72D297353CC}">
              <c16:uniqueId val="{00000001-40A8-4134-B4F6-16237DEA2E93}"/>
            </c:ext>
          </c:extLst>
        </c:ser>
        <c:ser>
          <c:idx val="5"/>
          <c:order val="5"/>
          <c:spPr>
            <a:ln w="19050" cap="rnd">
              <a:solidFill>
                <a:schemeClr val="accent6"/>
              </a:solidFill>
              <a:round/>
            </a:ln>
            <a:effectLst/>
          </c:spPr>
          <c:marker>
            <c:symbol val="none"/>
          </c:marker>
          <c:xVal>
            <c:numRef>
              <c:f>relative!$B$4:$B$33</c:f>
              <c:numCache>
                <c:formatCode>General</c:formatCode>
                <c:ptCount val="30"/>
                <c:pt idx="1">
                  <c:v>20</c:v>
                </c:pt>
                <c:pt idx="2">
                  <c:v>30</c:v>
                </c:pt>
                <c:pt idx="3">
                  <c:v>40</c:v>
                </c:pt>
                <c:pt idx="4">
                  <c:v>50</c:v>
                </c:pt>
                <c:pt idx="5">
                  <c:v>60</c:v>
                </c:pt>
                <c:pt idx="6">
                  <c:v>70</c:v>
                </c:pt>
                <c:pt idx="7">
                  <c:v>80</c:v>
                </c:pt>
                <c:pt idx="8">
                  <c:v>90</c:v>
                </c:pt>
                <c:pt idx="9">
                  <c:v>100</c:v>
                </c:pt>
                <c:pt idx="10">
                  <c:v>110</c:v>
                </c:pt>
                <c:pt idx="11">
                  <c:v>120</c:v>
                </c:pt>
                <c:pt idx="12">
                  <c:v>130</c:v>
                </c:pt>
                <c:pt idx="13">
                  <c:v>140</c:v>
                </c:pt>
                <c:pt idx="14">
                  <c:v>150</c:v>
                </c:pt>
                <c:pt idx="15">
                  <c:v>160</c:v>
                </c:pt>
                <c:pt idx="16">
                  <c:v>170</c:v>
                </c:pt>
                <c:pt idx="17">
                  <c:v>180</c:v>
                </c:pt>
                <c:pt idx="18">
                  <c:v>190</c:v>
                </c:pt>
                <c:pt idx="19">
                  <c:v>200</c:v>
                </c:pt>
                <c:pt idx="20">
                  <c:v>210</c:v>
                </c:pt>
                <c:pt idx="21">
                  <c:v>220</c:v>
                </c:pt>
                <c:pt idx="22">
                  <c:v>230</c:v>
                </c:pt>
                <c:pt idx="23">
                  <c:v>240</c:v>
                </c:pt>
                <c:pt idx="24">
                  <c:v>250</c:v>
                </c:pt>
                <c:pt idx="25">
                  <c:v>260</c:v>
                </c:pt>
                <c:pt idx="26">
                  <c:v>270</c:v>
                </c:pt>
                <c:pt idx="27">
                  <c:v>280</c:v>
                </c:pt>
                <c:pt idx="28">
                  <c:v>290</c:v>
                </c:pt>
                <c:pt idx="29">
                  <c:v>300</c:v>
                </c:pt>
              </c:numCache>
            </c:numRef>
          </c:xVal>
          <c:yVal>
            <c:numRef>
              <c:f>relative!$H$4:$H$33</c:f>
              <c:numCache>
                <c:formatCode>General</c:formatCode>
                <c:ptCount val="30"/>
                <c:pt idx="1">
                  <c:v>-0.31299999999999883</c:v>
                </c:pt>
                <c:pt idx="2">
                  <c:v>-0.28000000000000114</c:v>
                </c:pt>
                <c:pt idx="3">
                  <c:v>-0.24800000000000111</c:v>
                </c:pt>
                <c:pt idx="4">
                  <c:v>-0.21799999999999997</c:v>
                </c:pt>
                <c:pt idx="5">
                  <c:v>-0.19399999999999906</c:v>
                </c:pt>
                <c:pt idx="6">
                  <c:v>-0.17299999999999827</c:v>
                </c:pt>
                <c:pt idx="7">
                  <c:v>-0.15500000000000114</c:v>
                </c:pt>
                <c:pt idx="8">
                  <c:v>-0.13899999999999935</c:v>
                </c:pt>
                <c:pt idx="9">
                  <c:v>-0.125</c:v>
                </c:pt>
                <c:pt idx="10">
                  <c:v>-0.11100000000000065</c:v>
                </c:pt>
                <c:pt idx="11">
                  <c:v>-0.10000000000000142</c:v>
                </c:pt>
                <c:pt idx="12">
                  <c:v>-8.8999999999998636E-2</c:v>
                </c:pt>
                <c:pt idx="13">
                  <c:v>-7.9999999999998295E-2</c:v>
                </c:pt>
                <c:pt idx="14">
                  <c:v>-7.1000000000001506E-2</c:v>
                </c:pt>
                <c:pt idx="15">
                  <c:v>-6.2999999999998835E-2</c:v>
                </c:pt>
                <c:pt idx="16">
                  <c:v>-5.6000000000000938E-2</c:v>
                </c:pt>
                <c:pt idx="17">
                  <c:v>-4.8999999999999488E-2</c:v>
                </c:pt>
                <c:pt idx="18">
                  <c:v>-4.2999999999999261E-2</c:v>
                </c:pt>
                <c:pt idx="19">
                  <c:v>-3.8000000000000256E-2</c:v>
                </c:pt>
                <c:pt idx="20">
                  <c:v>-3.3000000000001251E-2</c:v>
                </c:pt>
                <c:pt idx="21">
                  <c:v>-2.7999999999998693E-2</c:v>
                </c:pt>
                <c:pt idx="22">
                  <c:v>-2.4000000000000909E-2</c:v>
                </c:pt>
                <c:pt idx="23">
                  <c:v>-1.9999999999999574E-2</c:v>
                </c:pt>
                <c:pt idx="24">
                  <c:v>-1.5999999999998238E-2</c:v>
                </c:pt>
                <c:pt idx="25">
                  <c:v>-1.2000000000000455E-2</c:v>
                </c:pt>
                <c:pt idx="26">
                  <c:v>-9.0000000000003411E-3</c:v>
                </c:pt>
                <c:pt idx="27">
                  <c:v>-6.0000000000002274E-3</c:v>
                </c:pt>
                <c:pt idx="28">
                  <c:v>-3.0000000000001137E-3</c:v>
                </c:pt>
                <c:pt idx="29">
                  <c:v>0</c:v>
                </c:pt>
              </c:numCache>
            </c:numRef>
          </c:yVal>
          <c:smooth val="1"/>
          <c:extLst>
            <c:ext xmlns:c16="http://schemas.microsoft.com/office/drawing/2014/chart" uri="{C3380CC4-5D6E-409C-BE32-E72D297353CC}">
              <c16:uniqueId val="{00000002-40A8-4134-B4F6-16237DEA2E93}"/>
            </c:ext>
          </c:extLst>
        </c:ser>
        <c:ser>
          <c:idx val="7"/>
          <c:order val="7"/>
          <c:spPr>
            <a:ln w="19050" cap="rnd">
              <a:solidFill>
                <a:schemeClr val="accent2">
                  <a:lumMod val="60000"/>
                </a:schemeClr>
              </a:solidFill>
              <a:round/>
            </a:ln>
            <a:effectLst/>
          </c:spPr>
          <c:marker>
            <c:symbol val="none"/>
          </c:marker>
          <c:xVal>
            <c:numRef>
              <c:f>relative!$B$4:$B$33</c:f>
              <c:numCache>
                <c:formatCode>General</c:formatCode>
                <c:ptCount val="30"/>
                <c:pt idx="1">
                  <c:v>20</c:v>
                </c:pt>
                <c:pt idx="2">
                  <c:v>30</c:v>
                </c:pt>
                <c:pt idx="3">
                  <c:v>40</c:v>
                </c:pt>
                <c:pt idx="4">
                  <c:v>50</c:v>
                </c:pt>
                <c:pt idx="5">
                  <c:v>60</c:v>
                </c:pt>
                <c:pt idx="6">
                  <c:v>70</c:v>
                </c:pt>
                <c:pt idx="7">
                  <c:v>80</c:v>
                </c:pt>
                <c:pt idx="8">
                  <c:v>90</c:v>
                </c:pt>
                <c:pt idx="9">
                  <c:v>100</c:v>
                </c:pt>
                <c:pt idx="10">
                  <c:v>110</c:v>
                </c:pt>
                <c:pt idx="11">
                  <c:v>120</c:v>
                </c:pt>
                <c:pt idx="12">
                  <c:v>130</c:v>
                </c:pt>
                <c:pt idx="13">
                  <c:v>140</c:v>
                </c:pt>
                <c:pt idx="14">
                  <c:v>150</c:v>
                </c:pt>
                <c:pt idx="15">
                  <c:v>160</c:v>
                </c:pt>
                <c:pt idx="16">
                  <c:v>170</c:v>
                </c:pt>
                <c:pt idx="17">
                  <c:v>180</c:v>
                </c:pt>
                <c:pt idx="18">
                  <c:v>190</c:v>
                </c:pt>
                <c:pt idx="19">
                  <c:v>200</c:v>
                </c:pt>
                <c:pt idx="20">
                  <c:v>210</c:v>
                </c:pt>
                <c:pt idx="21">
                  <c:v>220</c:v>
                </c:pt>
                <c:pt idx="22">
                  <c:v>230</c:v>
                </c:pt>
                <c:pt idx="23">
                  <c:v>240</c:v>
                </c:pt>
                <c:pt idx="24">
                  <c:v>250</c:v>
                </c:pt>
                <c:pt idx="25">
                  <c:v>260</c:v>
                </c:pt>
                <c:pt idx="26">
                  <c:v>270</c:v>
                </c:pt>
                <c:pt idx="27">
                  <c:v>280</c:v>
                </c:pt>
                <c:pt idx="28">
                  <c:v>290</c:v>
                </c:pt>
                <c:pt idx="29">
                  <c:v>300</c:v>
                </c:pt>
              </c:numCache>
            </c:numRef>
          </c:xVal>
          <c:yVal>
            <c:numRef>
              <c:f>relative!$J$4:$J$33</c:f>
              <c:numCache>
                <c:formatCode>General</c:formatCode>
                <c:ptCount val="30"/>
                <c:pt idx="1">
                  <c:v>0.78599999999999781</c:v>
                </c:pt>
                <c:pt idx="2">
                  <c:v>0.69200000000000017</c:v>
                </c:pt>
                <c:pt idx="3">
                  <c:v>0.61899999999999977</c:v>
                </c:pt>
                <c:pt idx="4">
                  <c:v>0.5589999999999975</c:v>
                </c:pt>
                <c:pt idx="5">
                  <c:v>0.50600000000000023</c:v>
                </c:pt>
                <c:pt idx="6">
                  <c:v>0.45799999999999841</c:v>
                </c:pt>
                <c:pt idx="7">
                  <c:v>0.41300000000000026</c:v>
                </c:pt>
                <c:pt idx="8">
                  <c:v>0.37099999999999866</c:v>
                </c:pt>
                <c:pt idx="9">
                  <c:v>0.33200000000000074</c:v>
                </c:pt>
                <c:pt idx="10">
                  <c:v>0.2970000000000006</c:v>
                </c:pt>
                <c:pt idx="11">
                  <c:v>0.26599999999999824</c:v>
                </c:pt>
                <c:pt idx="12">
                  <c:v>0.23699999999999832</c:v>
                </c:pt>
                <c:pt idx="13">
                  <c:v>0.21099999999999852</c:v>
                </c:pt>
                <c:pt idx="14">
                  <c:v>0.18699999999999761</c:v>
                </c:pt>
                <c:pt idx="15">
                  <c:v>0.16499999999999915</c:v>
                </c:pt>
                <c:pt idx="16">
                  <c:v>0.1460000000000008</c:v>
                </c:pt>
                <c:pt idx="17">
                  <c:v>0.12699999999999889</c:v>
                </c:pt>
                <c:pt idx="18">
                  <c:v>0.11100000000000065</c:v>
                </c:pt>
                <c:pt idx="19">
                  <c:v>9.4999999999998863E-2</c:v>
                </c:pt>
                <c:pt idx="20">
                  <c:v>8.2000000000000739E-2</c:v>
                </c:pt>
                <c:pt idx="21">
                  <c:v>6.8999999999999062E-2</c:v>
                </c:pt>
                <c:pt idx="22">
                  <c:v>5.6999999999998607E-2</c:v>
                </c:pt>
                <c:pt idx="23">
                  <c:v>4.7000000000000597E-2</c:v>
                </c:pt>
                <c:pt idx="24">
                  <c:v>3.6999999999999034E-2</c:v>
                </c:pt>
                <c:pt idx="25">
                  <c:v>2.7999999999998693E-2</c:v>
                </c:pt>
                <c:pt idx="26">
                  <c:v>1.9999999999999574E-2</c:v>
                </c:pt>
                <c:pt idx="27">
                  <c:v>1.2999999999998124E-2</c:v>
                </c:pt>
                <c:pt idx="28">
                  <c:v>6.0000000000002274E-3</c:v>
                </c:pt>
                <c:pt idx="29">
                  <c:v>0</c:v>
                </c:pt>
              </c:numCache>
            </c:numRef>
          </c:yVal>
          <c:smooth val="1"/>
          <c:extLst>
            <c:ext xmlns:c16="http://schemas.microsoft.com/office/drawing/2014/chart" uri="{C3380CC4-5D6E-409C-BE32-E72D297353CC}">
              <c16:uniqueId val="{00000003-40A8-4134-B4F6-16237DEA2E93}"/>
            </c:ext>
          </c:extLst>
        </c:ser>
        <c:ser>
          <c:idx val="9"/>
          <c:order val="9"/>
          <c:spPr>
            <a:ln w="19050" cap="rnd">
              <a:solidFill>
                <a:schemeClr val="accent4">
                  <a:lumMod val="60000"/>
                </a:schemeClr>
              </a:solidFill>
              <a:round/>
            </a:ln>
            <a:effectLst/>
          </c:spPr>
          <c:marker>
            <c:symbol val="none"/>
          </c:marker>
          <c:xVal>
            <c:numRef>
              <c:f>relative!$B$4:$B$33</c:f>
              <c:numCache>
                <c:formatCode>General</c:formatCode>
                <c:ptCount val="30"/>
                <c:pt idx="1">
                  <c:v>20</c:v>
                </c:pt>
                <c:pt idx="2">
                  <c:v>30</c:v>
                </c:pt>
                <c:pt idx="3">
                  <c:v>40</c:v>
                </c:pt>
                <c:pt idx="4">
                  <c:v>50</c:v>
                </c:pt>
                <c:pt idx="5">
                  <c:v>60</c:v>
                </c:pt>
                <c:pt idx="6">
                  <c:v>70</c:v>
                </c:pt>
                <c:pt idx="7">
                  <c:v>80</c:v>
                </c:pt>
                <c:pt idx="8">
                  <c:v>90</c:v>
                </c:pt>
                <c:pt idx="9">
                  <c:v>100</c:v>
                </c:pt>
                <c:pt idx="10">
                  <c:v>110</c:v>
                </c:pt>
                <c:pt idx="11">
                  <c:v>120</c:v>
                </c:pt>
                <c:pt idx="12">
                  <c:v>130</c:v>
                </c:pt>
                <c:pt idx="13">
                  <c:v>140</c:v>
                </c:pt>
                <c:pt idx="14">
                  <c:v>150</c:v>
                </c:pt>
                <c:pt idx="15">
                  <c:v>160</c:v>
                </c:pt>
                <c:pt idx="16">
                  <c:v>170</c:v>
                </c:pt>
                <c:pt idx="17">
                  <c:v>180</c:v>
                </c:pt>
                <c:pt idx="18">
                  <c:v>190</c:v>
                </c:pt>
                <c:pt idx="19">
                  <c:v>200</c:v>
                </c:pt>
                <c:pt idx="20">
                  <c:v>210</c:v>
                </c:pt>
                <c:pt idx="21">
                  <c:v>220</c:v>
                </c:pt>
                <c:pt idx="22">
                  <c:v>230</c:v>
                </c:pt>
                <c:pt idx="23">
                  <c:v>240</c:v>
                </c:pt>
                <c:pt idx="24">
                  <c:v>250</c:v>
                </c:pt>
                <c:pt idx="25">
                  <c:v>260</c:v>
                </c:pt>
                <c:pt idx="26">
                  <c:v>270</c:v>
                </c:pt>
                <c:pt idx="27">
                  <c:v>280</c:v>
                </c:pt>
                <c:pt idx="28">
                  <c:v>290</c:v>
                </c:pt>
                <c:pt idx="29">
                  <c:v>300</c:v>
                </c:pt>
              </c:numCache>
            </c:numRef>
          </c:xVal>
          <c:yVal>
            <c:numRef>
              <c:f>relative!$L$4:$L$33</c:f>
              <c:numCache>
                <c:formatCode>General</c:formatCode>
                <c:ptCount val="30"/>
                <c:pt idx="1">
                  <c:v>-0.3019999999999996</c:v>
                </c:pt>
                <c:pt idx="2">
                  <c:v>-0.26399999999999935</c:v>
                </c:pt>
                <c:pt idx="3">
                  <c:v>-0.23499999999999943</c:v>
                </c:pt>
                <c:pt idx="4">
                  <c:v>-0.20899999999999963</c:v>
                </c:pt>
                <c:pt idx="5">
                  <c:v>-0.18699999999999761</c:v>
                </c:pt>
                <c:pt idx="6">
                  <c:v>-0.16699999999999804</c:v>
                </c:pt>
                <c:pt idx="7">
                  <c:v>-0.14999999999999858</c:v>
                </c:pt>
                <c:pt idx="8">
                  <c:v>-0.13400000000000034</c:v>
                </c:pt>
                <c:pt idx="9">
                  <c:v>-0.11999999999999744</c:v>
                </c:pt>
                <c:pt idx="10">
                  <c:v>-0.10800000000000054</c:v>
                </c:pt>
                <c:pt idx="11">
                  <c:v>-9.6999999999997755E-2</c:v>
                </c:pt>
                <c:pt idx="12">
                  <c:v>-8.7999999999997414E-2</c:v>
                </c:pt>
                <c:pt idx="13">
                  <c:v>-7.9000000000000625E-2</c:v>
                </c:pt>
                <c:pt idx="14">
                  <c:v>-7.0999999999997954E-2</c:v>
                </c:pt>
                <c:pt idx="15">
                  <c:v>-6.4000000000000057E-2</c:v>
                </c:pt>
                <c:pt idx="16">
                  <c:v>-5.6999999999998607E-2</c:v>
                </c:pt>
                <c:pt idx="17">
                  <c:v>-5.099999999999838E-2</c:v>
                </c:pt>
                <c:pt idx="18">
                  <c:v>-4.4999999999998153E-2</c:v>
                </c:pt>
                <c:pt idx="19">
                  <c:v>-3.8999999999997925E-2</c:v>
                </c:pt>
                <c:pt idx="20">
                  <c:v>-3.399999999999892E-2</c:v>
                </c:pt>
                <c:pt idx="21">
                  <c:v>-2.8999999999999915E-2</c:v>
                </c:pt>
                <c:pt idx="22">
                  <c:v>-2.4999999999998579E-2</c:v>
                </c:pt>
                <c:pt idx="23">
                  <c:v>-2.0999999999997243E-2</c:v>
                </c:pt>
                <c:pt idx="24">
                  <c:v>-1.699999999999946E-2</c:v>
                </c:pt>
                <c:pt idx="25">
                  <c:v>-1.2999999999998124E-2</c:v>
                </c:pt>
                <c:pt idx="26">
                  <c:v>-9.0000000000003411E-3</c:v>
                </c:pt>
                <c:pt idx="27">
                  <c:v>-6.0000000000002274E-3</c:v>
                </c:pt>
                <c:pt idx="28">
                  <c:v>-3.0000000000001137E-3</c:v>
                </c:pt>
                <c:pt idx="29">
                  <c:v>0</c:v>
                </c:pt>
              </c:numCache>
            </c:numRef>
          </c:yVal>
          <c:smooth val="1"/>
          <c:extLst>
            <c:ext xmlns:c16="http://schemas.microsoft.com/office/drawing/2014/chart" uri="{C3380CC4-5D6E-409C-BE32-E72D297353CC}">
              <c16:uniqueId val="{00000004-40A8-4134-B4F6-16237DEA2E93}"/>
            </c:ext>
          </c:extLst>
        </c:ser>
        <c:ser>
          <c:idx val="11"/>
          <c:order val="11"/>
          <c:spPr>
            <a:ln w="19050" cap="rnd">
              <a:solidFill>
                <a:schemeClr val="accent6">
                  <a:lumMod val="60000"/>
                </a:schemeClr>
              </a:solidFill>
              <a:round/>
            </a:ln>
            <a:effectLst/>
          </c:spPr>
          <c:marker>
            <c:symbol val="none"/>
          </c:marker>
          <c:xVal>
            <c:numRef>
              <c:f>relative!$B$4:$B$33</c:f>
              <c:numCache>
                <c:formatCode>General</c:formatCode>
                <c:ptCount val="30"/>
                <c:pt idx="1">
                  <c:v>20</c:v>
                </c:pt>
                <c:pt idx="2">
                  <c:v>30</c:v>
                </c:pt>
                <c:pt idx="3">
                  <c:v>40</c:v>
                </c:pt>
                <c:pt idx="4">
                  <c:v>50</c:v>
                </c:pt>
                <c:pt idx="5">
                  <c:v>60</c:v>
                </c:pt>
                <c:pt idx="6">
                  <c:v>70</c:v>
                </c:pt>
                <c:pt idx="7">
                  <c:v>80</c:v>
                </c:pt>
                <c:pt idx="8">
                  <c:v>90</c:v>
                </c:pt>
                <c:pt idx="9">
                  <c:v>100</c:v>
                </c:pt>
                <c:pt idx="10">
                  <c:v>110</c:v>
                </c:pt>
                <c:pt idx="11">
                  <c:v>120</c:v>
                </c:pt>
                <c:pt idx="12">
                  <c:v>130</c:v>
                </c:pt>
                <c:pt idx="13">
                  <c:v>140</c:v>
                </c:pt>
                <c:pt idx="14">
                  <c:v>150</c:v>
                </c:pt>
                <c:pt idx="15">
                  <c:v>160</c:v>
                </c:pt>
                <c:pt idx="16">
                  <c:v>170</c:v>
                </c:pt>
                <c:pt idx="17">
                  <c:v>180</c:v>
                </c:pt>
                <c:pt idx="18">
                  <c:v>190</c:v>
                </c:pt>
                <c:pt idx="19">
                  <c:v>200</c:v>
                </c:pt>
                <c:pt idx="20">
                  <c:v>210</c:v>
                </c:pt>
                <c:pt idx="21">
                  <c:v>220</c:v>
                </c:pt>
                <c:pt idx="22">
                  <c:v>230</c:v>
                </c:pt>
                <c:pt idx="23">
                  <c:v>240</c:v>
                </c:pt>
                <c:pt idx="24">
                  <c:v>250</c:v>
                </c:pt>
                <c:pt idx="25">
                  <c:v>260</c:v>
                </c:pt>
                <c:pt idx="26">
                  <c:v>270</c:v>
                </c:pt>
                <c:pt idx="27">
                  <c:v>280</c:v>
                </c:pt>
                <c:pt idx="28">
                  <c:v>290</c:v>
                </c:pt>
                <c:pt idx="29">
                  <c:v>300</c:v>
                </c:pt>
              </c:numCache>
            </c:numRef>
          </c:xVal>
          <c:yVal>
            <c:numRef>
              <c:f>relative!$N$4:$N$33</c:f>
              <c:numCache>
                <c:formatCode>General</c:formatCode>
                <c:ptCount val="30"/>
                <c:pt idx="1">
                  <c:v>0.81000000000000227</c:v>
                </c:pt>
                <c:pt idx="2">
                  <c:v>0.7029999999999994</c:v>
                </c:pt>
                <c:pt idx="3">
                  <c:v>0.61700000000000088</c:v>
                </c:pt>
                <c:pt idx="4">
                  <c:v>0.5470000000000006</c:v>
                </c:pt>
                <c:pt idx="5">
                  <c:v>0.48799999999999955</c:v>
                </c:pt>
                <c:pt idx="6">
                  <c:v>0.43599999999999994</c:v>
                </c:pt>
                <c:pt idx="7">
                  <c:v>0.39100000000000179</c:v>
                </c:pt>
                <c:pt idx="8">
                  <c:v>0.35100000000000264</c:v>
                </c:pt>
                <c:pt idx="9">
                  <c:v>0.31500000000000128</c:v>
                </c:pt>
                <c:pt idx="10">
                  <c:v>0.28300000000000125</c:v>
                </c:pt>
                <c:pt idx="11">
                  <c:v>0.25300000000000011</c:v>
                </c:pt>
                <c:pt idx="12">
                  <c:v>0.22700000000000031</c:v>
                </c:pt>
                <c:pt idx="13">
                  <c:v>0.20200000000000173</c:v>
                </c:pt>
                <c:pt idx="14">
                  <c:v>0.17900000000000205</c:v>
                </c:pt>
                <c:pt idx="15">
                  <c:v>0.15900000000000247</c:v>
                </c:pt>
                <c:pt idx="16">
                  <c:v>0.14000000000000057</c:v>
                </c:pt>
                <c:pt idx="17">
                  <c:v>0.12199999999999989</c:v>
                </c:pt>
                <c:pt idx="18">
                  <c:v>0.10700000000000287</c:v>
                </c:pt>
                <c:pt idx="19">
                  <c:v>9.2000000000002302E-2</c:v>
                </c:pt>
                <c:pt idx="20">
                  <c:v>7.9000000000000625E-2</c:v>
                </c:pt>
                <c:pt idx="21">
                  <c:v>6.7000000000000171E-2</c:v>
                </c:pt>
                <c:pt idx="22">
                  <c:v>5.4999999999999716E-2</c:v>
                </c:pt>
                <c:pt idx="23">
                  <c:v>4.5000000000001705E-2</c:v>
                </c:pt>
                <c:pt idx="24">
                  <c:v>3.6000000000001364E-2</c:v>
                </c:pt>
                <c:pt idx="25">
                  <c:v>2.7000000000001023E-2</c:v>
                </c:pt>
                <c:pt idx="26">
                  <c:v>1.9999999999999574E-2</c:v>
                </c:pt>
                <c:pt idx="27">
                  <c:v>1.3000000000001677E-2</c:v>
                </c:pt>
                <c:pt idx="28">
                  <c:v>6.0000000000002274E-3</c:v>
                </c:pt>
                <c:pt idx="29">
                  <c:v>0</c:v>
                </c:pt>
              </c:numCache>
            </c:numRef>
          </c:yVal>
          <c:smooth val="1"/>
          <c:extLst>
            <c:ext xmlns:c16="http://schemas.microsoft.com/office/drawing/2014/chart" uri="{C3380CC4-5D6E-409C-BE32-E72D297353CC}">
              <c16:uniqueId val="{00000005-40A8-4134-B4F6-16237DEA2E93}"/>
            </c:ext>
          </c:extLst>
        </c:ser>
        <c:ser>
          <c:idx val="13"/>
          <c:order val="13"/>
          <c:spPr>
            <a:ln w="19050" cap="rnd">
              <a:solidFill>
                <a:schemeClr val="accent2">
                  <a:lumMod val="80000"/>
                  <a:lumOff val="20000"/>
                </a:schemeClr>
              </a:solidFill>
              <a:round/>
            </a:ln>
            <a:effectLst/>
          </c:spPr>
          <c:marker>
            <c:symbol val="none"/>
          </c:marker>
          <c:xVal>
            <c:numRef>
              <c:f>relative!$B$4:$B$33</c:f>
              <c:numCache>
                <c:formatCode>General</c:formatCode>
                <c:ptCount val="30"/>
                <c:pt idx="1">
                  <c:v>20</c:v>
                </c:pt>
                <c:pt idx="2">
                  <c:v>30</c:v>
                </c:pt>
                <c:pt idx="3">
                  <c:v>40</c:v>
                </c:pt>
                <c:pt idx="4">
                  <c:v>50</c:v>
                </c:pt>
                <c:pt idx="5">
                  <c:v>60</c:v>
                </c:pt>
                <c:pt idx="6">
                  <c:v>70</c:v>
                </c:pt>
                <c:pt idx="7">
                  <c:v>80</c:v>
                </c:pt>
                <c:pt idx="8">
                  <c:v>90</c:v>
                </c:pt>
                <c:pt idx="9">
                  <c:v>100</c:v>
                </c:pt>
                <c:pt idx="10">
                  <c:v>110</c:v>
                </c:pt>
                <c:pt idx="11">
                  <c:v>120</c:v>
                </c:pt>
                <c:pt idx="12">
                  <c:v>130</c:v>
                </c:pt>
                <c:pt idx="13">
                  <c:v>140</c:v>
                </c:pt>
                <c:pt idx="14">
                  <c:v>150</c:v>
                </c:pt>
                <c:pt idx="15">
                  <c:v>160</c:v>
                </c:pt>
                <c:pt idx="16">
                  <c:v>170</c:v>
                </c:pt>
                <c:pt idx="17">
                  <c:v>180</c:v>
                </c:pt>
                <c:pt idx="18">
                  <c:v>190</c:v>
                </c:pt>
                <c:pt idx="19">
                  <c:v>200</c:v>
                </c:pt>
                <c:pt idx="20">
                  <c:v>210</c:v>
                </c:pt>
                <c:pt idx="21">
                  <c:v>220</c:v>
                </c:pt>
                <c:pt idx="22">
                  <c:v>230</c:v>
                </c:pt>
                <c:pt idx="23">
                  <c:v>240</c:v>
                </c:pt>
                <c:pt idx="24">
                  <c:v>250</c:v>
                </c:pt>
                <c:pt idx="25">
                  <c:v>260</c:v>
                </c:pt>
                <c:pt idx="26">
                  <c:v>270</c:v>
                </c:pt>
                <c:pt idx="27">
                  <c:v>280</c:v>
                </c:pt>
                <c:pt idx="28">
                  <c:v>290</c:v>
                </c:pt>
                <c:pt idx="29">
                  <c:v>300</c:v>
                </c:pt>
              </c:numCache>
            </c:numRef>
          </c:xVal>
          <c:yVal>
            <c:numRef>
              <c:f>relative!$P$4:$P$33</c:f>
              <c:numCache>
                <c:formatCode>General</c:formatCode>
                <c:ptCount val="30"/>
                <c:pt idx="1">
                  <c:v>-0.26500000000000057</c:v>
                </c:pt>
                <c:pt idx="2">
                  <c:v>-0.23000000000000043</c:v>
                </c:pt>
                <c:pt idx="3">
                  <c:v>-0.19900000000000162</c:v>
                </c:pt>
                <c:pt idx="4">
                  <c:v>-0.17500000000000071</c:v>
                </c:pt>
                <c:pt idx="5">
                  <c:v>-0.15500000000000114</c:v>
                </c:pt>
                <c:pt idx="6">
                  <c:v>-0.14000000000000057</c:v>
                </c:pt>
                <c:pt idx="7">
                  <c:v>-0.12600000000000122</c:v>
                </c:pt>
                <c:pt idx="8">
                  <c:v>-0.11299999999999955</c:v>
                </c:pt>
                <c:pt idx="9">
                  <c:v>-0.10200000000000031</c:v>
                </c:pt>
                <c:pt idx="10">
                  <c:v>-9.2000000000002302E-2</c:v>
                </c:pt>
                <c:pt idx="11">
                  <c:v>-8.3000000000001961E-2</c:v>
                </c:pt>
                <c:pt idx="12">
                  <c:v>-7.400000000000162E-2</c:v>
                </c:pt>
                <c:pt idx="13">
                  <c:v>-6.5999999999998948E-2</c:v>
                </c:pt>
                <c:pt idx="14">
                  <c:v>-5.9000000000001052E-2</c:v>
                </c:pt>
                <c:pt idx="15">
                  <c:v>-5.3000000000000824E-2</c:v>
                </c:pt>
                <c:pt idx="16">
                  <c:v>-4.7000000000000597E-2</c:v>
                </c:pt>
                <c:pt idx="17">
                  <c:v>-4.2000000000001592E-2</c:v>
                </c:pt>
                <c:pt idx="18">
                  <c:v>-3.6999999999999034E-2</c:v>
                </c:pt>
                <c:pt idx="19">
                  <c:v>-3.2000000000000028E-2</c:v>
                </c:pt>
                <c:pt idx="20">
                  <c:v>-2.8000000000002245E-2</c:v>
                </c:pt>
                <c:pt idx="21">
                  <c:v>-2.4000000000000909E-2</c:v>
                </c:pt>
                <c:pt idx="22">
                  <c:v>-1.9999999999999574E-2</c:v>
                </c:pt>
                <c:pt idx="23">
                  <c:v>-1.699999999999946E-2</c:v>
                </c:pt>
                <c:pt idx="24">
                  <c:v>-1.3000000000001677E-2</c:v>
                </c:pt>
                <c:pt idx="25">
                  <c:v>-1.0000000000001563E-2</c:v>
                </c:pt>
                <c:pt idx="26">
                  <c:v>-7.0000000000014495E-3</c:v>
                </c:pt>
                <c:pt idx="27">
                  <c:v>-4.9999999999990052E-3</c:v>
                </c:pt>
                <c:pt idx="28">
                  <c:v>-3.0000000000001137E-3</c:v>
                </c:pt>
                <c:pt idx="29">
                  <c:v>0</c:v>
                </c:pt>
              </c:numCache>
            </c:numRef>
          </c:yVal>
          <c:smooth val="1"/>
          <c:extLst>
            <c:ext xmlns:c16="http://schemas.microsoft.com/office/drawing/2014/chart" uri="{C3380CC4-5D6E-409C-BE32-E72D297353CC}">
              <c16:uniqueId val="{00000006-40A8-4134-B4F6-16237DEA2E93}"/>
            </c:ext>
          </c:extLst>
        </c:ser>
        <c:ser>
          <c:idx val="15"/>
          <c:order val="15"/>
          <c:spPr>
            <a:ln w="19050" cap="rnd">
              <a:solidFill>
                <a:schemeClr val="accent4">
                  <a:lumMod val="80000"/>
                  <a:lumOff val="20000"/>
                </a:schemeClr>
              </a:solidFill>
              <a:round/>
            </a:ln>
            <a:effectLst/>
          </c:spPr>
          <c:marker>
            <c:symbol val="none"/>
          </c:marker>
          <c:xVal>
            <c:numRef>
              <c:f>relative!$B$4:$B$33</c:f>
              <c:numCache>
                <c:formatCode>General</c:formatCode>
                <c:ptCount val="30"/>
                <c:pt idx="1">
                  <c:v>20</c:v>
                </c:pt>
                <c:pt idx="2">
                  <c:v>30</c:v>
                </c:pt>
                <c:pt idx="3">
                  <c:v>40</c:v>
                </c:pt>
                <c:pt idx="4">
                  <c:v>50</c:v>
                </c:pt>
                <c:pt idx="5">
                  <c:v>60</c:v>
                </c:pt>
                <c:pt idx="6">
                  <c:v>70</c:v>
                </c:pt>
                <c:pt idx="7">
                  <c:v>80</c:v>
                </c:pt>
                <c:pt idx="8">
                  <c:v>90</c:v>
                </c:pt>
                <c:pt idx="9">
                  <c:v>100</c:v>
                </c:pt>
                <c:pt idx="10">
                  <c:v>110</c:v>
                </c:pt>
                <c:pt idx="11">
                  <c:v>120</c:v>
                </c:pt>
                <c:pt idx="12">
                  <c:v>130</c:v>
                </c:pt>
                <c:pt idx="13">
                  <c:v>140</c:v>
                </c:pt>
                <c:pt idx="14">
                  <c:v>150</c:v>
                </c:pt>
                <c:pt idx="15">
                  <c:v>160</c:v>
                </c:pt>
                <c:pt idx="16">
                  <c:v>170</c:v>
                </c:pt>
                <c:pt idx="17">
                  <c:v>180</c:v>
                </c:pt>
                <c:pt idx="18">
                  <c:v>190</c:v>
                </c:pt>
                <c:pt idx="19">
                  <c:v>200</c:v>
                </c:pt>
                <c:pt idx="20">
                  <c:v>210</c:v>
                </c:pt>
                <c:pt idx="21">
                  <c:v>220</c:v>
                </c:pt>
                <c:pt idx="22">
                  <c:v>230</c:v>
                </c:pt>
                <c:pt idx="23">
                  <c:v>240</c:v>
                </c:pt>
                <c:pt idx="24">
                  <c:v>250</c:v>
                </c:pt>
                <c:pt idx="25">
                  <c:v>260</c:v>
                </c:pt>
                <c:pt idx="26">
                  <c:v>270</c:v>
                </c:pt>
                <c:pt idx="27">
                  <c:v>280</c:v>
                </c:pt>
                <c:pt idx="28">
                  <c:v>290</c:v>
                </c:pt>
                <c:pt idx="29">
                  <c:v>300</c:v>
                </c:pt>
              </c:numCache>
            </c:numRef>
          </c:xVal>
          <c:yVal>
            <c:numRef>
              <c:f>relative!$R$4:$R$33</c:f>
              <c:numCache>
                <c:formatCode>General</c:formatCode>
                <c:ptCount val="30"/>
                <c:pt idx="1">
                  <c:v>0.68599999999999994</c:v>
                </c:pt>
                <c:pt idx="2">
                  <c:v>0.60600000000000165</c:v>
                </c:pt>
                <c:pt idx="3">
                  <c:v>0.54400000000000048</c:v>
                </c:pt>
                <c:pt idx="4">
                  <c:v>0.49000000000000199</c:v>
                </c:pt>
                <c:pt idx="5">
                  <c:v>0.44000000000000128</c:v>
                </c:pt>
                <c:pt idx="6">
                  <c:v>0.39700000000000202</c:v>
                </c:pt>
                <c:pt idx="7">
                  <c:v>0.35800000000000054</c:v>
                </c:pt>
                <c:pt idx="8">
                  <c:v>0.32200000000000273</c:v>
                </c:pt>
                <c:pt idx="9">
                  <c:v>0.28900000000000148</c:v>
                </c:pt>
                <c:pt idx="10">
                  <c:v>0.25900000000000034</c:v>
                </c:pt>
                <c:pt idx="11">
                  <c:v>0.23100000000000165</c:v>
                </c:pt>
                <c:pt idx="12">
                  <c:v>0.20700000000000074</c:v>
                </c:pt>
                <c:pt idx="13">
                  <c:v>0.18400000000000105</c:v>
                </c:pt>
                <c:pt idx="14">
                  <c:v>0.16300000000000026</c:v>
                </c:pt>
                <c:pt idx="15">
                  <c:v>0.14499999999999957</c:v>
                </c:pt>
                <c:pt idx="16">
                  <c:v>0.12800000000000011</c:v>
                </c:pt>
                <c:pt idx="17">
                  <c:v>0.11200000000000188</c:v>
                </c:pt>
                <c:pt idx="18">
                  <c:v>9.800000000000253E-2</c:v>
                </c:pt>
                <c:pt idx="19">
                  <c:v>8.3999999999999631E-2</c:v>
                </c:pt>
                <c:pt idx="20">
                  <c:v>7.2000000000002728E-2</c:v>
                </c:pt>
                <c:pt idx="21">
                  <c:v>6.0999999999999943E-2</c:v>
                </c:pt>
                <c:pt idx="22">
                  <c:v>5.1000000000001933E-2</c:v>
                </c:pt>
                <c:pt idx="23">
                  <c:v>4.2000000000001592E-2</c:v>
                </c:pt>
                <c:pt idx="24">
                  <c:v>3.4000000000002473E-2</c:v>
                </c:pt>
                <c:pt idx="25">
                  <c:v>2.5000000000002132E-2</c:v>
                </c:pt>
                <c:pt idx="26">
                  <c:v>1.9000000000001904E-2</c:v>
                </c:pt>
                <c:pt idx="27">
                  <c:v>1.2000000000000455E-2</c:v>
                </c:pt>
                <c:pt idx="28">
                  <c:v>6.0000000000002274E-3</c:v>
                </c:pt>
                <c:pt idx="29">
                  <c:v>0</c:v>
                </c:pt>
              </c:numCache>
            </c:numRef>
          </c:yVal>
          <c:smooth val="1"/>
          <c:extLst>
            <c:ext xmlns:c16="http://schemas.microsoft.com/office/drawing/2014/chart" uri="{C3380CC4-5D6E-409C-BE32-E72D297353CC}">
              <c16:uniqueId val="{00000007-40A8-4134-B4F6-16237DEA2E93}"/>
            </c:ext>
          </c:extLst>
        </c:ser>
        <c:ser>
          <c:idx val="17"/>
          <c:order val="17"/>
          <c:spPr>
            <a:ln w="19050" cap="rnd">
              <a:solidFill>
                <a:schemeClr val="accent6">
                  <a:lumMod val="80000"/>
                  <a:lumOff val="20000"/>
                </a:schemeClr>
              </a:solidFill>
              <a:round/>
            </a:ln>
            <a:effectLst/>
          </c:spPr>
          <c:marker>
            <c:symbol val="none"/>
          </c:marker>
          <c:xVal>
            <c:numRef>
              <c:f>relative!$B$4:$B$33</c:f>
              <c:numCache>
                <c:formatCode>General</c:formatCode>
                <c:ptCount val="30"/>
                <c:pt idx="1">
                  <c:v>20</c:v>
                </c:pt>
                <c:pt idx="2">
                  <c:v>30</c:v>
                </c:pt>
                <c:pt idx="3">
                  <c:v>40</c:v>
                </c:pt>
                <c:pt idx="4">
                  <c:v>50</c:v>
                </c:pt>
                <c:pt idx="5">
                  <c:v>60</c:v>
                </c:pt>
                <c:pt idx="6">
                  <c:v>70</c:v>
                </c:pt>
                <c:pt idx="7">
                  <c:v>80</c:v>
                </c:pt>
                <c:pt idx="8">
                  <c:v>90</c:v>
                </c:pt>
                <c:pt idx="9">
                  <c:v>100</c:v>
                </c:pt>
                <c:pt idx="10">
                  <c:v>110</c:v>
                </c:pt>
                <c:pt idx="11">
                  <c:v>120</c:v>
                </c:pt>
                <c:pt idx="12">
                  <c:v>130</c:v>
                </c:pt>
                <c:pt idx="13">
                  <c:v>140</c:v>
                </c:pt>
                <c:pt idx="14">
                  <c:v>150</c:v>
                </c:pt>
                <c:pt idx="15">
                  <c:v>160</c:v>
                </c:pt>
                <c:pt idx="16">
                  <c:v>170</c:v>
                </c:pt>
                <c:pt idx="17">
                  <c:v>180</c:v>
                </c:pt>
                <c:pt idx="18">
                  <c:v>190</c:v>
                </c:pt>
                <c:pt idx="19">
                  <c:v>200</c:v>
                </c:pt>
                <c:pt idx="20">
                  <c:v>210</c:v>
                </c:pt>
                <c:pt idx="21">
                  <c:v>220</c:v>
                </c:pt>
                <c:pt idx="22">
                  <c:v>230</c:v>
                </c:pt>
                <c:pt idx="23">
                  <c:v>240</c:v>
                </c:pt>
                <c:pt idx="24">
                  <c:v>250</c:v>
                </c:pt>
                <c:pt idx="25">
                  <c:v>260</c:v>
                </c:pt>
                <c:pt idx="26">
                  <c:v>270</c:v>
                </c:pt>
                <c:pt idx="27">
                  <c:v>280</c:v>
                </c:pt>
                <c:pt idx="28">
                  <c:v>290</c:v>
                </c:pt>
                <c:pt idx="29">
                  <c:v>300</c:v>
                </c:pt>
              </c:numCache>
            </c:numRef>
          </c:xVal>
          <c:yVal>
            <c:numRef>
              <c:f>relative!$T$4:$T$33</c:f>
              <c:numCache>
                <c:formatCode>General</c:formatCode>
                <c:ptCount val="30"/>
                <c:pt idx="1">
                  <c:v>-0.3819999999999979</c:v>
                </c:pt>
                <c:pt idx="2">
                  <c:v>-0.33699999999999974</c:v>
                </c:pt>
                <c:pt idx="3">
                  <c:v>-0.29400000000000048</c:v>
                </c:pt>
                <c:pt idx="4">
                  <c:v>-0.25799999999999912</c:v>
                </c:pt>
                <c:pt idx="5">
                  <c:v>-0.22599999999999909</c:v>
                </c:pt>
                <c:pt idx="6">
                  <c:v>-0.19999999999999929</c:v>
                </c:pt>
                <c:pt idx="7">
                  <c:v>-0.17800000000000082</c:v>
                </c:pt>
                <c:pt idx="8">
                  <c:v>-0.1579999999999977</c:v>
                </c:pt>
                <c:pt idx="9">
                  <c:v>-0.14199999999999946</c:v>
                </c:pt>
                <c:pt idx="10">
                  <c:v>-0.12699999999999889</c:v>
                </c:pt>
                <c:pt idx="11">
                  <c:v>-0.11400000000000077</c:v>
                </c:pt>
                <c:pt idx="12">
                  <c:v>-0.10299999999999798</c:v>
                </c:pt>
                <c:pt idx="13">
                  <c:v>-9.2999999999999972E-2</c:v>
                </c:pt>
                <c:pt idx="14">
                  <c:v>-8.3999999999999631E-2</c:v>
                </c:pt>
                <c:pt idx="15">
                  <c:v>-7.4999999999999289E-2</c:v>
                </c:pt>
                <c:pt idx="16">
                  <c:v>-6.7000000000000171E-2</c:v>
                </c:pt>
                <c:pt idx="17">
                  <c:v>-5.9999999999998721E-2</c:v>
                </c:pt>
                <c:pt idx="18">
                  <c:v>-5.3000000000000824E-2</c:v>
                </c:pt>
                <c:pt idx="19">
                  <c:v>-4.7000000000000597E-2</c:v>
                </c:pt>
                <c:pt idx="20">
                  <c:v>-4.1999999999998039E-2</c:v>
                </c:pt>
                <c:pt idx="21">
                  <c:v>-3.5999999999997812E-2</c:v>
                </c:pt>
                <c:pt idx="22">
                  <c:v>-3.0999999999998806E-2</c:v>
                </c:pt>
                <c:pt idx="23">
                  <c:v>-2.4999999999998579E-2</c:v>
                </c:pt>
                <c:pt idx="24">
                  <c:v>-2.1000000000000796E-2</c:v>
                </c:pt>
                <c:pt idx="25">
                  <c:v>-1.699999999999946E-2</c:v>
                </c:pt>
                <c:pt idx="26">
                  <c:v>-1.2000000000000455E-2</c:v>
                </c:pt>
                <c:pt idx="27">
                  <c:v>-7.9999999999991189E-3</c:v>
                </c:pt>
                <c:pt idx="28">
                  <c:v>-3.9999999999977831E-3</c:v>
                </c:pt>
                <c:pt idx="29">
                  <c:v>0</c:v>
                </c:pt>
              </c:numCache>
            </c:numRef>
          </c:yVal>
          <c:smooth val="1"/>
          <c:extLst>
            <c:ext xmlns:c16="http://schemas.microsoft.com/office/drawing/2014/chart" uri="{C3380CC4-5D6E-409C-BE32-E72D297353CC}">
              <c16:uniqueId val="{00000008-40A8-4134-B4F6-16237DEA2E93}"/>
            </c:ext>
          </c:extLst>
        </c:ser>
        <c:dLbls>
          <c:showLegendKey val="0"/>
          <c:showVal val="0"/>
          <c:showCatName val="0"/>
          <c:showSerName val="0"/>
          <c:showPercent val="0"/>
          <c:showBubbleSize val="0"/>
        </c:dLbls>
        <c:axId val="483115712"/>
        <c:axId val="483116040"/>
        <c:extLst>
          <c:ext xmlns:c15="http://schemas.microsoft.com/office/drawing/2012/chart" uri="{02D57815-91ED-43cb-92C2-25804820EDAC}">
            <c15:filteredScatterSeries>
              <c15:ser>
                <c:idx val="0"/>
                <c:order val="0"/>
                <c:spPr>
                  <a:ln w="19050" cap="rnd">
                    <a:solidFill>
                      <a:schemeClr val="accent1"/>
                    </a:solidFill>
                    <a:round/>
                  </a:ln>
                  <a:effectLst/>
                </c:spPr>
                <c:marker>
                  <c:symbol val="none"/>
                </c:marker>
                <c:xVal>
                  <c:numRef>
                    <c:extLst>
                      <c:ext uri="{02D57815-91ED-43cb-92C2-25804820EDAC}">
                        <c15:formulaRef>
                          <c15:sqref>relative!$B$4:$B$33</c15:sqref>
                        </c15:formulaRef>
                      </c:ext>
                    </c:extLst>
                    <c:numCache>
                      <c:formatCode>General</c:formatCode>
                      <c:ptCount val="30"/>
                      <c:pt idx="1">
                        <c:v>20</c:v>
                      </c:pt>
                      <c:pt idx="2">
                        <c:v>30</c:v>
                      </c:pt>
                      <c:pt idx="3">
                        <c:v>40</c:v>
                      </c:pt>
                      <c:pt idx="4">
                        <c:v>50</c:v>
                      </c:pt>
                      <c:pt idx="5">
                        <c:v>60</c:v>
                      </c:pt>
                      <c:pt idx="6">
                        <c:v>70</c:v>
                      </c:pt>
                      <c:pt idx="7">
                        <c:v>80</c:v>
                      </c:pt>
                      <c:pt idx="8">
                        <c:v>90</c:v>
                      </c:pt>
                      <c:pt idx="9">
                        <c:v>100</c:v>
                      </c:pt>
                      <c:pt idx="10">
                        <c:v>110</c:v>
                      </c:pt>
                      <c:pt idx="11">
                        <c:v>120</c:v>
                      </c:pt>
                      <c:pt idx="12">
                        <c:v>130</c:v>
                      </c:pt>
                      <c:pt idx="13">
                        <c:v>140</c:v>
                      </c:pt>
                      <c:pt idx="14">
                        <c:v>150</c:v>
                      </c:pt>
                      <c:pt idx="15">
                        <c:v>160</c:v>
                      </c:pt>
                      <c:pt idx="16">
                        <c:v>170</c:v>
                      </c:pt>
                      <c:pt idx="17">
                        <c:v>180</c:v>
                      </c:pt>
                      <c:pt idx="18">
                        <c:v>190</c:v>
                      </c:pt>
                      <c:pt idx="19">
                        <c:v>200</c:v>
                      </c:pt>
                      <c:pt idx="20">
                        <c:v>210</c:v>
                      </c:pt>
                      <c:pt idx="21">
                        <c:v>220</c:v>
                      </c:pt>
                      <c:pt idx="22">
                        <c:v>230</c:v>
                      </c:pt>
                      <c:pt idx="23">
                        <c:v>240</c:v>
                      </c:pt>
                      <c:pt idx="24">
                        <c:v>250</c:v>
                      </c:pt>
                      <c:pt idx="25">
                        <c:v>260</c:v>
                      </c:pt>
                      <c:pt idx="26">
                        <c:v>270</c:v>
                      </c:pt>
                      <c:pt idx="27">
                        <c:v>280</c:v>
                      </c:pt>
                      <c:pt idx="28">
                        <c:v>290</c:v>
                      </c:pt>
                      <c:pt idx="29">
                        <c:v>300</c:v>
                      </c:pt>
                    </c:numCache>
                  </c:numRef>
                </c:xVal>
                <c:yVal>
                  <c:numRef>
                    <c:extLst>
                      <c:ext uri="{02D57815-91ED-43cb-92C2-25804820EDAC}">
                        <c15:formulaRef>
                          <c15:sqref>relative!$C$4:$C$33</c15:sqref>
                        </c15:formulaRef>
                      </c:ext>
                    </c:extLst>
                    <c:numCache>
                      <c:formatCode>General</c:formatCode>
                      <c:ptCount val="30"/>
                      <c:pt idx="1">
                        <c:v>-2.6599999999998545</c:v>
                      </c:pt>
                      <c:pt idx="2">
                        <c:v>-1.6699999999998454</c:v>
                      </c:pt>
                      <c:pt idx="3">
                        <c:v>-1.0399999999999636</c:v>
                      </c:pt>
                      <c:pt idx="4">
                        <c:v>-0.75</c:v>
                      </c:pt>
                      <c:pt idx="5">
                        <c:v>-0.63999999999987267</c:v>
                      </c:pt>
                      <c:pt idx="6">
                        <c:v>-0.61999999999989086</c:v>
                      </c:pt>
                      <c:pt idx="7">
                        <c:v>-0.56999999999993634</c:v>
                      </c:pt>
                      <c:pt idx="8">
                        <c:v>-0.52999999999997272</c:v>
                      </c:pt>
                      <c:pt idx="9">
                        <c:v>-0.4499999999998181</c:v>
                      </c:pt>
                      <c:pt idx="10">
                        <c:v>-0.42999999999983629</c:v>
                      </c:pt>
                      <c:pt idx="11">
                        <c:v>-0.38999999999987267</c:v>
                      </c:pt>
                      <c:pt idx="12">
                        <c:v>-0.34999999999990905</c:v>
                      </c:pt>
                      <c:pt idx="13">
                        <c:v>-0.25999999999999091</c:v>
                      </c:pt>
                      <c:pt idx="14">
                        <c:v>-0.25999999999999091</c:v>
                      </c:pt>
                      <c:pt idx="15">
                        <c:v>-0.20999999999980901</c:v>
                      </c:pt>
                      <c:pt idx="16">
                        <c:v>-0.20999999999980901</c:v>
                      </c:pt>
                      <c:pt idx="17">
                        <c:v>-0.15999999999985448</c:v>
                      </c:pt>
                      <c:pt idx="18">
                        <c:v>-0.14999999999986358</c:v>
                      </c:pt>
                      <c:pt idx="19">
                        <c:v>-0.10999999999989996</c:v>
                      </c:pt>
                      <c:pt idx="20">
                        <c:v>-9.9999999999909051E-2</c:v>
                      </c:pt>
                      <c:pt idx="21">
                        <c:v>-8.9999999999918145E-2</c:v>
                      </c:pt>
                      <c:pt idx="22">
                        <c:v>-5.999999999994543E-2</c:v>
                      </c:pt>
                      <c:pt idx="23">
                        <c:v>-4.9999999999954525E-2</c:v>
                      </c:pt>
                      <c:pt idx="24">
                        <c:v>-3.999999999996362E-2</c:v>
                      </c:pt>
                      <c:pt idx="25">
                        <c:v>-3.999999999996362E-2</c:v>
                      </c:pt>
                      <c:pt idx="26">
                        <c:v>-1.999999999998181E-2</c:v>
                      </c:pt>
                      <c:pt idx="27">
                        <c:v>-1.999999999998181E-2</c:v>
                      </c:pt>
                      <c:pt idx="28">
                        <c:v>2.0000000000209184E-2</c:v>
                      </c:pt>
                      <c:pt idx="29">
                        <c:v>0</c:v>
                      </c:pt>
                    </c:numCache>
                  </c:numRef>
                </c:yVal>
                <c:smooth val="1"/>
                <c:extLst>
                  <c:ext xmlns:c16="http://schemas.microsoft.com/office/drawing/2014/chart" uri="{C3380CC4-5D6E-409C-BE32-E72D297353CC}">
                    <c16:uniqueId val="{00000009-40A8-4134-B4F6-16237DEA2E93}"/>
                  </c:ext>
                </c:extLst>
              </c15:ser>
            </c15:filteredScatterSeries>
            <c15:filteredScatterSeries>
              <c15:ser>
                <c:idx val="2"/>
                <c:order val="2"/>
                <c:spPr>
                  <a:ln w="19050" cap="rnd">
                    <a:solidFill>
                      <a:schemeClr val="accent3"/>
                    </a:solidFill>
                    <a:round/>
                  </a:ln>
                  <a:effectLst/>
                </c:spPr>
                <c:marker>
                  <c:symbol val="none"/>
                </c:marker>
                <c:xVal>
                  <c:numRef>
                    <c:extLst xmlns:c15="http://schemas.microsoft.com/office/drawing/2012/chart">
                      <c:ext xmlns:c15="http://schemas.microsoft.com/office/drawing/2012/chart" uri="{02D57815-91ED-43cb-92C2-25804820EDAC}">
                        <c15:formulaRef>
                          <c15:sqref>relative!$B$4:$B$33</c15:sqref>
                        </c15:formulaRef>
                      </c:ext>
                    </c:extLst>
                    <c:numCache>
                      <c:formatCode>General</c:formatCode>
                      <c:ptCount val="30"/>
                      <c:pt idx="1">
                        <c:v>20</c:v>
                      </c:pt>
                      <c:pt idx="2">
                        <c:v>30</c:v>
                      </c:pt>
                      <c:pt idx="3">
                        <c:v>40</c:v>
                      </c:pt>
                      <c:pt idx="4">
                        <c:v>50</c:v>
                      </c:pt>
                      <c:pt idx="5">
                        <c:v>60</c:v>
                      </c:pt>
                      <c:pt idx="6">
                        <c:v>70</c:v>
                      </c:pt>
                      <c:pt idx="7">
                        <c:v>80</c:v>
                      </c:pt>
                      <c:pt idx="8">
                        <c:v>90</c:v>
                      </c:pt>
                      <c:pt idx="9">
                        <c:v>100</c:v>
                      </c:pt>
                      <c:pt idx="10">
                        <c:v>110</c:v>
                      </c:pt>
                      <c:pt idx="11">
                        <c:v>120</c:v>
                      </c:pt>
                      <c:pt idx="12">
                        <c:v>130</c:v>
                      </c:pt>
                      <c:pt idx="13">
                        <c:v>140</c:v>
                      </c:pt>
                      <c:pt idx="14">
                        <c:v>150</c:v>
                      </c:pt>
                      <c:pt idx="15">
                        <c:v>160</c:v>
                      </c:pt>
                      <c:pt idx="16">
                        <c:v>170</c:v>
                      </c:pt>
                      <c:pt idx="17">
                        <c:v>180</c:v>
                      </c:pt>
                      <c:pt idx="18">
                        <c:v>190</c:v>
                      </c:pt>
                      <c:pt idx="19">
                        <c:v>200</c:v>
                      </c:pt>
                      <c:pt idx="20">
                        <c:v>210</c:v>
                      </c:pt>
                      <c:pt idx="21">
                        <c:v>220</c:v>
                      </c:pt>
                      <c:pt idx="22">
                        <c:v>230</c:v>
                      </c:pt>
                      <c:pt idx="23">
                        <c:v>240</c:v>
                      </c:pt>
                      <c:pt idx="24">
                        <c:v>250</c:v>
                      </c:pt>
                      <c:pt idx="25">
                        <c:v>260</c:v>
                      </c:pt>
                      <c:pt idx="26">
                        <c:v>270</c:v>
                      </c:pt>
                      <c:pt idx="27">
                        <c:v>280</c:v>
                      </c:pt>
                      <c:pt idx="28">
                        <c:v>290</c:v>
                      </c:pt>
                      <c:pt idx="29">
                        <c:v>300</c:v>
                      </c:pt>
                    </c:numCache>
                  </c:numRef>
                </c:xVal>
                <c:yVal>
                  <c:numRef>
                    <c:extLst xmlns:c15="http://schemas.microsoft.com/office/drawing/2012/chart">
                      <c:ext xmlns:c15="http://schemas.microsoft.com/office/drawing/2012/chart" uri="{02D57815-91ED-43cb-92C2-25804820EDAC}">
                        <c15:formulaRef>
                          <c15:sqref>relative!$E$4:$E$33</c15:sqref>
                        </c15:formulaRef>
                      </c:ext>
                    </c:extLst>
                    <c:numCache>
                      <c:formatCode>General</c:formatCode>
                      <c:ptCount val="30"/>
                      <c:pt idx="1">
                        <c:v>2.6199999999998909</c:v>
                      </c:pt>
                      <c:pt idx="2">
                        <c:v>1.7200000000000273</c:v>
                      </c:pt>
                      <c:pt idx="3">
                        <c:v>1.4199999999998454</c:v>
                      </c:pt>
                      <c:pt idx="4">
                        <c:v>1.2200000000000273</c:v>
                      </c:pt>
                      <c:pt idx="5">
                        <c:v>1.1299999999998818</c:v>
                      </c:pt>
                      <c:pt idx="6">
                        <c:v>1.0399999999999636</c:v>
                      </c:pt>
                      <c:pt idx="7">
                        <c:v>0.89999999999986358</c:v>
                      </c:pt>
                      <c:pt idx="8">
                        <c:v>0.79999999999995453</c:v>
                      </c:pt>
                      <c:pt idx="9">
                        <c:v>0.69000000000005457</c:v>
                      </c:pt>
                      <c:pt idx="10">
                        <c:v>0.58999999999991815</c:v>
                      </c:pt>
                      <c:pt idx="11">
                        <c:v>0.49000000000000909</c:v>
                      </c:pt>
                      <c:pt idx="12">
                        <c:v>0.36999999999989086</c:v>
                      </c:pt>
                      <c:pt idx="13">
                        <c:v>0.33999999999991815</c:v>
                      </c:pt>
                      <c:pt idx="14">
                        <c:v>0.29999999999995453</c:v>
                      </c:pt>
                      <c:pt idx="15">
                        <c:v>0.25999999999999091</c:v>
                      </c:pt>
                      <c:pt idx="16">
                        <c:v>0.23000000000001819</c:v>
                      </c:pt>
                      <c:pt idx="17">
                        <c:v>0.15999999999985448</c:v>
                      </c:pt>
                      <c:pt idx="18">
                        <c:v>0.14999999999986358</c:v>
                      </c:pt>
                      <c:pt idx="19">
                        <c:v>0.13999999999987267</c:v>
                      </c:pt>
                      <c:pt idx="20">
                        <c:v>0.10999999999989996</c:v>
                      </c:pt>
                      <c:pt idx="21">
                        <c:v>7.999999999992724E-2</c:v>
                      </c:pt>
                      <c:pt idx="22">
                        <c:v>5.999999999994543E-2</c:v>
                      </c:pt>
                      <c:pt idx="23">
                        <c:v>2.9999999999972715E-2</c:v>
                      </c:pt>
                      <c:pt idx="24">
                        <c:v>2.9999999999972715E-2</c:v>
                      </c:pt>
                      <c:pt idx="25">
                        <c:v>0</c:v>
                      </c:pt>
                      <c:pt idx="26">
                        <c:v>1.999999999998181E-2</c:v>
                      </c:pt>
                      <c:pt idx="27">
                        <c:v>9.9999999999909051E-3</c:v>
                      </c:pt>
                      <c:pt idx="28">
                        <c:v>0</c:v>
                      </c:pt>
                      <c:pt idx="29">
                        <c:v>0</c:v>
                      </c:pt>
                    </c:numCache>
                  </c:numRef>
                </c:yVal>
                <c:smooth val="1"/>
                <c:extLst xmlns:c15="http://schemas.microsoft.com/office/drawing/2012/chart">
                  <c:ext xmlns:c16="http://schemas.microsoft.com/office/drawing/2014/chart" uri="{C3380CC4-5D6E-409C-BE32-E72D297353CC}">
                    <c16:uniqueId val="{0000000A-40A8-4134-B4F6-16237DEA2E93}"/>
                  </c:ext>
                </c:extLst>
              </c15:ser>
            </c15:filteredScatterSeries>
            <c15:filteredScatterSeries>
              <c15:ser>
                <c:idx val="4"/>
                <c:order val="4"/>
                <c:spPr>
                  <a:ln w="19050" cap="rnd">
                    <a:solidFill>
                      <a:schemeClr val="accent5"/>
                    </a:solidFill>
                    <a:round/>
                  </a:ln>
                  <a:effectLst/>
                </c:spPr>
                <c:marker>
                  <c:symbol val="none"/>
                </c:marker>
                <c:xVal>
                  <c:numRef>
                    <c:extLst xmlns:c15="http://schemas.microsoft.com/office/drawing/2012/chart">
                      <c:ext xmlns:c15="http://schemas.microsoft.com/office/drawing/2012/chart" uri="{02D57815-91ED-43cb-92C2-25804820EDAC}">
                        <c15:formulaRef>
                          <c15:sqref>relative!$B$4:$B$33</c15:sqref>
                        </c15:formulaRef>
                      </c:ext>
                    </c:extLst>
                    <c:numCache>
                      <c:formatCode>General</c:formatCode>
                      <c:ptCount val="30"/>
                      <c:pt idx="1">
                        <c:v>20</c:v>
                      </c:pt>
                      <c:pt idx="2">
                        <c:v>30</c:v>
                      </c:pt>
                      <c:pt idx="3">
                        <c:v>40</c:v>
                      </c:pt>
                      <c:pt idx="4">
                        <c:v>50</c:v>
                      </c:pt>
                      <c:pt idx="5">
                        <c:v>60</c:v>
                      </c:pt>
                      <c:pt idx="6">
                        <c:v>70</c:v>
                      </c:pt>
                      <c:pt idx="7">
                        <c:v>80</c:v>
                      </c:pt>
                      <c:pt idx="8">
                        <c:v>90</c:v>
                      </c:pt>
                      <c:pt idx="9">
                        <c:v>100</c:v>
                      </c:pt>
                      <c:pt idx="10">
                        <c:v>110</c:v>
                      </c:pt>
                      <c:pt idx="11">
                        <c:v>120</c:v>
                      </c:pt>
                      <c:pt idx="12">
                        <c:v>130</c:v>
                      </c:pt>
                      <c:pt idx="13">
                        <c:v>140</c:v>
                      </c:pt>
                      <c:pt idx="14">
                        <c:v>150</c:v>
                      </c:pt>
                      <c:pt idx="15">
                        <c:v>160</c:v>
                      </c:pt>
                      <c:pt idx="16">
                        <c:v>170</c:v>
                      </c:pt>
                      <c:pt idx="17">
                        <c:v>180</c:v>
                      </c:pt>
                      <c:pt idx="18">
                        <c:v>190</c:v>
                      </c:pt>
                      <c:pt idx="19">
                        <c:v>200</c:v>
                      </c:pt>
                      <c:pt idx="20">
                        <c:v>210</c:v>
                      </c:pt>
                      <c:pt idx="21">
                        <c:v>220</c:v>
                      </c:pt>
                      <c:pt idx="22">
                        <c:v>230</c:v>
                      </c:pt>
                      <c:pt idx="23">
                        <c:v>240</c:v>
                      </c:pt>
                      <c:pt idx="24">
                        <c:v>250</c:v>
                      </c:pt>
                      <c:pt idx="25">
                        <c:v>260</c:v>
                      </c:pt>
                      <c:pt idx="26">
                        <c:v>270</c:v>
                      </c:pt>
                      <c:pt idx="27">
                        <c:v>280</c:v>
                      </c:pt>
                      <c:pt idx="28">
                        <c:v>290</c:v>
                      </c:pt>
                      <c:pt idx="29">
                        <c:v>300</c:v>
                      </c:pt>
                    </c:numCache>
                  </c:numRef>
                </c:xVal>
                <c:yVal>
                  <c:numRef>
                    <c:extLst xmlns:c15="http://schemas.microsoft.com/office/drawing/2012/chart">
                      <c:ext xmlns:c15="http://schemas.microsoft.com/office/drawing/2012/chart" uri="{02D57815-91ED-43cb-92C2-25804820EDAC}">
                        <c15:formulaRef>
                          <c15:sqref>relative!$G$4:$G$33</c15:sqref>
                        </c15:formulaRef>
                      </c:ext>
                    </c:extLst>
                    <c:numCache>
                      <c:formatCode>General</c:formatCode>
                      <c:ptCount val="30"/>
                      <c:pt idx="1">
                        <c:v>-1.2800000000002001</c:v>
                      </c:pt>
                      <c:pt idx="2">
                        <c:v>-0.84000000000014552</c:v>
                      </c:pt>
                      <c:pt idx="3">
                        <c:v>-0.5600000000001728</c:v>
                      </c:pt>
                      <c:pt idx="4">
                        <c:v>-0.40000000000009095</c:v>
                      </c:pt>
                      <c:pt idx="5">
                        <c:v>-0.35000000000013642</c:v>
                      </c:pt>
                      <c:pt idx="6">
                        <c:v>-0.29000000000019099</c:v>
                      </c:pt>
                      <c:pt idx="7">
                        <c:v>-0.23000000000001819</c:v>
                      </c:pt>
                      <c:pt idx="8">
                        <c:v>-0.21000000000003638</c:v>
                      </c:pt>
                      <c:pt idx="9">
                        <c:v>-0.19000000000005457</c:v>
                      </c:pt>
                      <c:pt idx="10">
                        <c:v>-0.11000000000012733</c:v>
                      </c:pt>
                      <c:pt idx="11">
                        <c:v>-0.11000000000012733</c:v>
                      </c:pt>
                      <c:pt idx="12">
                        <c:v>-8.0000000000154614E-2</c:v>
                      </c:pt>
                      <c:pt idx="13">
                        <c:v>-7.0000000000163709E-2</c:v>
                      </c:pt>
                      <c:pt idx="14">
                        <c:v>-7.0000000000163709E-2</c:v>
                      </c:pt>
                      <c:pt idx="15">
                        <c:v>-8.0000000000154614E-2</c:v>
                      </c:pt>
                      <c:pt idx="16">
                        <c:v>-7.0000000000163709E-2</c:v>
                      </c:pt>
                      <c:pt idx="17">
                        <c:v>-8.0000000000154614E-2</c:v>
                      </c:pt>
                      <c:pt idx="18">
                        <c:v>-6.0000000000172804E-2</c:v>
                      </c:pt>
                      <c:pt idx="19">
                        <c:v>-3.0000000000200089E-2</c:v>
                      </c:pt>
                      <c:pt idx="20">
                        <c:v>-9.9999999999909051E-3</c:v>
                      </c:pt>
                      <c:pt idx="21">
                        <c:v>-9.9999999999909051E-3</c:v>
                      </c:pt>
                      <c:pt idx="22">
                        <c:v>-1.999999999998181E-2</c:v>
                      </c:pt>
                      <c:pt idx="23">
                        <c:v>0</c:v>
                      </c:pt>
                      <c:pt idx="24">
                        <c:v>-9.9999999999909051E-3</c:v>
                      </c:pt>
                      <c:pt idx="25">
                        <c:v>0</c:v>
                      </c:pt>
                      <c:pt idx="26">
                        <c:v>-9.9999999999909051E-3</c:v>
                      </c:pt>
                      <c:pt idx="27">
                        <c:v>9.9999999999909051E-3</c:v>
                      </c:pt>
                      <c:pt idx="28">
                        <c:v>-9.9999999999909051E-3</c:v>
                      </c:pt>
                      <c:pt idx="29">
                        <c:v>0</c:v>
                      </c:pt>
                    </c:numCache>
                  </c:numRef>
                </c:yVal>
                <c:smooth val="1"/>
                <c:extLst xmlns:c15="http://schemas.microsoft.com/office/drawing/2012/chart">
                  <c:ext xmlns:c16="http://schemas.microsoft.com/office/drawing/2014/chart" uri="{C3380CC4-5D6E-409C-BE32-E72D297353CC}">
                    <c16:uniqueId val="{0000000B-40A8-4134-B4F6-16237DEA2E93}"/>
                  </c:ext>
                </c:extLst>
              </c15:ser>
            </c15:filteredScatterSeries>
            <c15:filteredScatterSeries>
              <c15:ser>
                <c:idx val="6"/>
                <c:order val="6"/>
                <c:spPr>
                  <a:ln w="19050" cap="rnd">
                    <a:solidFill>
                      <a:schemeClr val="accent1">
                        <a:lumMod val="60000"/>
                      </a:schemeClr>
                    </a:solidFill>
                    <a:round/>
                  </a:ln>
                  <a:effectLst/>
                </c:spPr>
                <c:marker>
                  <c:symbol val="none"/>
                </c:marker>
                <c:xVal>
                  <c:numRef>
                    <c:extLst xmlns:c15="http://schemas.microsoft.com/office/drawing/2012/chart">
                      <c:ext xmlns:c15="http://schemas.microsoft.com/office/drawing/2012/chart" uri="{02D57815-91ED-43cb-92C2-25804820EDAC}">
                        <c15:formulaRef>
                          <c15:sqref>relative!$B$4:$B$33</c15:sqref>
                        </c15:formulaRef>
                      </c:ext>
                    </c:extLst>
                    <c:numCache>
                      <c:formatCode>General</c:formatCode>
                      <c:ptCount val="30"/>
                      <c:pt idx="1">
                        <c:v>20</c:v>
                      </c:pt>
                      <c:pt idx="2">
                        <c:v>30</c:v>
                      </c:pt>
                      <c:pt idx="3">
                        <c:v>40</c:v>
                      </c:pt>
                      <c:pt idx="4">
                        <c:v>50</c:v>
                      </c:pt>
                      <c:pt idx="5">
                        <c:v>60</c:v>
                      </c:pt>
                      <c:pt idx="6">
                        <c:v>70</c:v>
                      </c:pt>
                      <c:pt idx="7">
                        <c:v>80</c:v>
                      </c:pt>
                      <c:pt idx="8">
                        <c:v>90</c:v>
                      </c:pt>
                      <c:pt idx="9">
                        <c:v>100</c:v>
                      </c:pt>
                      <c:pt idx="10">
                        <c:v>110</c:v>
                      </c:pt>
                      <c:pt idx="11">
                        <c:v>120</c:v>
                      </c:pt>
                      <c:pt idx="12">
                        <c:v>130</c:v>
                      </c:pt>
                      <c:pt idx="13">
                        <c:v>140</c:v>
                      </c:pt>
                      <c:pt idx="14">
                        <c:v>150</c:v>
                      </c:pt>
                      <c:pt idx="15">
                        <c:v>160</c:v>
                      </c:pt>
                      <c:pt idx="16">
                        <c:v>170</c:v>
                      </c:pt>
                      <c:pt idx="17">
                        <c:v>180</c:v>
                      </c:pt>
                      <c:pt idx="18">
                        <c:v>190</c:v>
                      </c:pt>
                      <c:pt idx="19">
                        <c:v>200</c:v>
                      </c:pt>
                      <c:pt idx="20">
                        <c:v>210</c:v>
                      </c:pt>
                      <c:pt idx="21">
                        <c:v>220</c:v>
                      </c:pt>
                      <c:pt idx="22">
                        <c:v>230</c:v>
                      </c:pt>
                      <c:pt idx="23">
                        <c:v>240</c:v>
                      </c:pt>
                      <c:pt idx="24">
                        <c:v>250</c:v>
                      </c:pt>
                      <c:pt idx="25">
                        <c:v>260</c:v>
                      </c:pt>
                      <c:pt idx="26">
                        <c:v>270</c:v>
                      </c:pt>
                      <c:pt idx="27">
                        <c:v>280</c:v>
                      </c:pt>
                      <c:pt idx="28">
                        <c:v>290</c:v>
                      </c:pt>
                      <c:pt idx="29">
                        <c:v>300</c:v>
                      </c:pt>
                    </c:numCache>
                  </c:numRef>
                </c:xVal>
                <c:yVal>
                  <c:numRef>
                    <c:extLst xmlns:c15="http://schemas.microsoft.com/office/drawing/2012/chart">
                      <c:ext xmlns:c15="http://schemas.microsoft.com/office/drawing/2012/chart" uri="{02D57815-91ED-43cb-92C2-25804820EDAC}">
                        <c15:formulaRef>
                          <c15:sqref>relative!$I$4:$I$33</c15:sqref>
                        </c15:formulaRef>
                      </c:ext>
                    </c:extLst>
                    <c:numCache>
                      <c:formatCode>General</c:formatCode>
                      <c:ptCount val="30"/>
                      <c:pt idx="1">
                        <c:v>2.7999999999999545</c:v>
                      </c:pt>
                      <c:pt idx="2">
                        <c:v>1.7100000000000364</c:v>
                      </c:pt>
                      <c:pt idx="3">
                        <c:v>1.2799999999999727</c:v>
                      </c:pt>
                      <c:pt idx="4">
                        <c:v>1.1000000000001364</c:v>
                      </c:pt>
                      <c:pt idx="5">
                        <c:v>1.0399999999999636</c:v>
                      </c:pt>
                      <c:pt idx="6">
                        <c:v>0.97000000000002728</c:v>
                      </c:pt>
                      <c:pt idx="7">
                        <c:v>0.89000000000010004</c:v>
                      </c:pt>
                      <c:pt idx="8">
                        <c:v>0.77999999999997272</c:v>
                      </c:pt>
                      <c:pt idx="9">
                        <c:v>0.67000000000007276</c:v>
                      </c:pt>
                      <c:pt idx="10">
                        <c:v>0.57000000000016371</c:v>
                      </c:pt>
                      <c:pt idx="11">
                        <c:v>0.49000000000000909</c:v>
                      </c:pt>
                      <c:pt idx="12">
                        <c:v>0.43000000000006366</c:v>
                      </c:pt>
                      <c:pt idx="13">
                        <c:v>0.32000000000016371</c:v>
                      </c:pt>
                      <c:pt idx="14">
                        <c:v>0.33000000000015461</c:v>
                      </c:pt>
                      <c:pt idx="15">
                        <c:v>0.28999999999996362</c:v>
                      </c:pt>
                      <c:pt idx="16">
                        <c:v>0.23000000000001819</c:v>
                      </c:pt>
                      <c:pt idx="17">
                        <c:v>0.22000000000002728</c:v>
                      </c:pt>
                      <c:pt idx="18">
                        <c:v>0.19000000000005457</c:v>
                      </c:pt>
                      <c:pt idx="19">
                        <c:v>0.18000000000006366</c:v>
                      </c:pt>
                      <c:pt idx="20">
                        <c:v>0.16000000000008185</c:v>
                      </c:pt>
                      <c:pt idx="21">
                        <c:v>0.13000000000010914</c:v>
                      </c:pt>
                      <c:pt idx="22">
                        <c:v>0.18000000000006366</c:v>
                      </c:pt>
                      <c:pt idx="23">
                        <c:v>6.0000000000172804E-2</c:v>
                      </c:pt>
                      <c:pt idx="24">
                        <c:v>9.0000000000145519E-2</c:v>
                      </c:pt>
                      <c:pt idx="25">
                        <c:v>4.9999999999954525E-2</c:v>
                      </c:pt>
                      <c:pt idx="26">
                        <c:v>0.14000000000010004</c:v>
                      </c:pt>
                      <c:pt idx="27">
                        <c:v>4.9999999999954525E-2</c:v>
                      </c:pt>
                      <c:pt idx="28">
                        <c:v>-4.9999999999954525E-2</c:v>
                      </c:pt>
                      <c:pt idx="29">
                        <c:v>0</c:v>
                      </c:pt>
                    </c:numCache>
                  </c:numRef>
                </c:yVal>
                <c:smooth val="1"/>
                <c:extLst xmlns:c15="http://schemas.microsoft.com/office/drawing/2012/chart">
                  <c:ext xmlns:c16="http://schemas.microsoft.com/office/drawing/2014/chart" uri="{C3380CC4-5D6E-409C-BE32-E72D297353CC}">
                    <c16:uniqueId val="{0000000C-40A8-4134-B4F6-16237DEA2E93}"/>
                  </c:ext>
                </c:extLst>
              </c15:ser>
            </c15:filteredScatterSeries>
            <c15:filteredScatterSeries>
              <c15:ser>
                <c:idx val="8"/>
                <c:order val="8"/>
                <c:spPr>
                  <a:ln w="19050" cap="rnd">
                    <a:solidFill>
                      <a:schemeClr val="accent3">
                        <a:lumMod val="60000"/>
                      </a:schemeClr>
                    </a:solidFill>
                    <a:round/>
                  </a:ln>
                  <a:effectLst/>
                </c:spPr>
                <c:marker>
                  <c:symbol val="none"/>
                </c:marker>
                <c:xVal>
                  <c:numRef>
                    <c:extLst xmlns:c15="http://schemas.microsoft.com/office/drawing/2012/chart">
                      <c:ext xmlns:c15="http://schemas.microsoft.com/office/drawing/2012/chart" uri="{02D57815-91ED-43cb-92C2-25804820EDAC}">
                        <c15:formulaRef>
                          <c15:sqref>relative!$B$4:$B$33</c15:sqref>
                        </c15:formulaRef>
                      </c:ext>
                    </c:extLst>
                    <c:numCache>
                      <c:formatCode>General</c:formatCode>
                      <c:ptCount val="30"/>
                      <c:pt idx="1">
                        <c:v>20</c:v>
                      </c:pt>
                      <c:pt idx="2">
                        <c:v>30</c:v>
                      </c:pt>
                      <c:pt idx="3">
                        <c:v>40</c:v>
                      </c:pt>
                      <c:pt idx="4">
                        <c:v>50</c:v>
                      </c:pt>
                      <c:pt idx="5">
                        <c:v>60</c:v>
                      </c:pt>
                      <c:pt idx="6">
                        <c:v>70</c:v>
                      </c:pt>
                      <c:pt idx="7">
                        <c:v>80</c:v>
                      </c:pt>
                      <c:pt idx="8">
                        <c:v>90</c:v>
                      </c:pt>
                      <c:pt idx="9">
                        <c:v>100</c:v>
                      </c:pt>
                      <c:pt idx="10">
                        <c:v>110</c:v>
                      </c:pt>
                      <c:pt idx="11">
                        <c:v>120</c:v>
                      </c:pt>
                      <c:pt idx="12">
                        <c:v>130</c:v>
                      </c:pt>
                      <c:pt idx="13">
                        <c:v>140</c:v>
                      </c:pt>
                      <c:pt idx="14">
                        <c:v>150</c:v>
                      </c:pt>
                      <c:pt idx="15">
                        <c:v>160</c:v>
                      </c:pt>
                      <c:pt idx="16">
                        <c:v>170</c:v>
                      </c:pt>
                      <c:pt idx="17">
                        <c:v>180</c:v>
                      </c:pt>
                      <c:pt idx="18">
                        <c:v>190</c:v>
                      </c:pt>
                      <c:pt idx="19">
                        <c:v>200</c:v>
                      </c:pt>
                      <c:pt idx="20">
                        <c:v>210</c:v>
                      </c:pt>
                      <c:pt idx="21">
                        <c:v>220</c:v>
                      </c:pt>
                      <c:pt idx="22">
                        <c:v>230</c:v>
                      </c:pt>
                      <c:pt idx="23">
                        <c:v>240</c:v>
                      </c:pt>
                      <c:pt idx="24">
                        <c:v>250</c:v>
                      </c:pt>
                      <c:pt idx="25">
                        <c:v>260</c:v>
                      </c:pt>
                      <c:pt idx="26">
                        <c:v>270</c:v>
                      </c:pt>
                      <c:pt idx="27">
                        <c:v>280</c:v>
                      </c:pt>
                      <c:pt idx="28">
                        <c:v>290</c:v>
                      </c:pt>
                      <c:pt idx="29">
                        <c:v>300</c:v>
                      </c:pt>
                    </c:numCache>
                  </c:numRef>
                </c:xVal>
                <c:yVal>
                  <c:numRef>
                    <c:extLst xmlns:c15="http://schemas.microsoft.com/office/drawing/2012/chart">
                      <c:ext xmlns:c15="http://schemas.microsoft.com/office/drawing/2012/chart" uri="{02D57815-91ED-43cb-92C2-25804820EDAC}">
                        <c15:formulaRef>
                          <c15:sqref>relative!$K$4:$K$33</c15:sqref>
                        </c15:formulaRef>
                      </c:ext>
                    </c:extLst>
                    <c:numCache>
                      <c:formatCode>General</c:formatCode>
                      <c:ptCount val="30"/>
                      <c:pt idx="1">
                        <c:v>-1.4800000000000182</c:v>
                      </c:pt>
                      <c:pt idx="2">
                        <c:v>-0.98000000000001819</c:v>
                      </c:pt>
                      <c:pt idx="3">
                        <c:v>-0.63999999999987267</c:v>
                      </c:pt>
                      <c:pt idx="4">
                        <c:v>-0.48000000000001819</c:v>
                      </c:pt>
                      <c:pt idx="5">
                        <c:v>-0.35999999999989996</c:v>
                      </c:pt>
                      <c:pt idx="6">
                        <c:v>-0.29999999999995453</c:v>
                      </c:pt>
                      <c:pt idx="7">
                        <c:v>-0.24000000000000909</c:v>
                      </c:pt>
                      <c:pt idx="8">
                        <c:v>-0.24000000000000909</c:v>
                      </c:pt>
                      <c:pt idx="9">
                        <c:v>-0.20000000000004547</c:v>
                      </c:pt>
                      <c:pt idx="10">
                        <c:v>-0.16999999999984539</c:v>
                      </c:pt>
                      <c:pt idx="11">
                        <c:v>-0.13999999999987267</c:v>
                      </c:pt>
                      <c:pt idx="12">
                        <c:v>-0.13999999999987267</c:v>
                      </c:pt>
                      <c:pt idx="13">
                        <c:v>-0.12999999999988177</c:v>
                      </c:pt>
                      <c:pt idx="14">
                        <c:v>-9.9999999999909051E-2</c:v>
                      </c:pt>
                      <c:pt idx="15">
                        <c:v>-9.9999999999909051E-2</c:v>
                      </c:pt>
                      <c:pt idx="16">
                        <c:v>-8.9999999999918145E-2</c:v>
                      </c:pt>
                      <c:pt idx="17">
                        <c:v>-7.999999999992724E-2</c:v>
                      </c:pt>
                      <c:pt idx="18">
                        <c:v>-6.9999999999936335E-2</c:v>
                      </c:pt>
                      <c:pt idx="19">
                        <c:v>-6.9999999999936335E-2</c:v>
                      </c:pt>
                      <c:pt idx="20">
                        <c:v>-4.9999999999954525E-2</c:v>
                      </c:pt>
                      <c:pt idx="21">
                        <c:v>-4.9999999999954525E-2</c:v>
                      </c:pt>
                      <c:pt idx="22">
                        <c:v>-4.9999999999954525E-2</c:v>
                      </c:pt>
                      <c:pt idx="23">
                        <c:v>-2.9999999999972715E-2</c:v>
                      </c:pt>
                      <c:pt idx="24">
                        <c:v>-2.9999999999972715E-2</c:v>
                      </c:pt>
                      <c:pt idx="25">
                        <c:v>-4.9999999999954525E-2</c:v>
                      </c:pt>
                      <c:pt idx="26">
                        <c:v>-1.999999999998181E-2</c:v>
                      </c:pt>
                      <c:pt idx="27">
                        <c:v>-9.9999999999909051E-3</c:v>
                      </c:pt>
                      <c:pt idx="28">
                        <c:v>-9.9999999999909051E-3</c:v>
                      </c:pt>
                      <c:pt idx="29">
                        <c:v>0</c:v>
                      </c:pt>
                    </c:numCache>
                  </c:numRef>
                </c:yVal>
                <c:smooth val="1"/>
                <c:extLst xmlns:c15="http://schemas.microsoft.com/office/drawing/2012/chart">
                  <c:ext xmlns:c16="http://schemas.microsoft.com/office/drawing/2014/chart" uri="{C3380CC4-5D6E-409C-BE32-E72D297353CC}">
                    <c16:uniqueId val="{0000000D-40A8-4134-B4F6-16237DEA2E93}"/>
                  </c:ext>
                </c:extLst>
              </c15:ser>
            </c15:filteredScatterSeries>
            <c15:filteredScatterSeries>
              <c15:ser>
                <c:idx val="10"/>
                <c:order val="10"/>
                <c:spPr>
                  <a:ln w="19050" cap="rnd">
                    <a:solidFill>
                      <a:schemeClr val="accent5">
                        <a:lumMod val="60000"/>
                      </a:schemeClr>
                    </a:solidFill>
                    <a:round/>
                  </a:ln>
                  <a:effectLst/>
                </c:spPr>
                <c:marker>
                  <c:symbol val="none"/>
                </c:marker>
                <c:xVal>
                  <c:numRef>
                    <c:extLst xmlns:c15="http://schemas.microsoft.com/office/drawing/2012/chart">
                      <c:ext xmlns:c15="http://schemas.microsoft.com/office/drawing/2012/chart" uri="{02D57815-91ED-43cb-92C2-25804820EDAC}">
                        <c15:formulaRef>
                          <c15:sqref>relative!$B$4:$B$33</c15:sqref>
                        </c15:formulaRef>
                      </c:ext>
                    </c:extLst>
                    <c:numCache>
                      <c:formatCode>General</c:formatCode>
                      <c:ptCount val="30"/>
                      <c:pt idx="1">
                        <c:v>20</c:v>
                      </c:pt>
                      <c:pt idx="2">
                        <c:v>30</c:v>
                      </c:pt>
                      <c:pt idx="3">
                        <c:v>40</c:v>
                      </c:pt>
                      <c:pt idx="4">
                        <c:v>50</c:v>
                      </c:pt>
                      <c:pt idx="5">
                        <c:v>60</c:v>
                      </c:pt>
                      <c:pt idx="6">
                        <c:v>70</c:v>
                      </c:pt>
                      <c:pt idx="7">
                        <c:v>80</c:v>
                      </c:pt>
                      <c:pt idx="8">
                        <c:v>90</c:v>
                      </c:pt>
                      <c:pt idx="9">
                        <c:v>100</c:v>
                      </c:pt>
                      <c:pt idx="10">
                        <c:v>110</c:v>
                      </c:pt>
                      <c:pt idx="11">
                        <c:v>120</c:v>
                      </c:pt>
                      <c:pt idx="12">
                        <c:v>130</c:v>
                      </c:pt>
                      <c:pt idx="13">
                        <c:v>140</c:v>
                      </c:pt>
                      <c:pt idx="14">
                        <c:v>150</c:v>
                      </c:pt>
                      <c:pt idx="15">
                        <c:v>160</c:v>
                      </c:pt>
                      <c:pt idx="16">
                        <c:v>170</c:v>
                      </c:pt>
                      <c:pt idx="17">
                        <c:v>180</c:v>
                      </c:pt>
                      <c:pt idx="18">
                        <c:v>190</c:v>
                      </c:pt>
                      <c:pt idx="19">
                        <c:v>200</c:v>
                      </c:pt>
                      <c:pt idx="20">
                        <c:v>210</c:v>
                      </c:pt>
                      <c:pt idx="21">
                        <c:v>220</c:v>
                      </c:pt>
                      <c:pt idx="22">
                        <c:v>230</c:v>
                      </c:pt>
                      <c:pt idx="23">
                        <c:v>240</c:v>
                      </c:pt>
                      <c:pt idx="24">
                        <c:v>250</c:v>
                      </c:pt>
                      <c:pt idx="25">
                        <c:v>260</c:v>
                      </c:pt>
                      <c:pt idx="26">
                        <c:v>270</c:v>
                      </c:pt>
                      <c:pt idx="27">
                        <c:v>280</c:v>
                      </c:pt>
                      <c:pt idx="28">
                        <c:v>290</c:v>
                      </c:pt>
                      <c:pt idx="29">
                        <c:v>300</c:v>
                      </c:pt>
                    </c:numCache>
                  </c:numRef>
                </c:xVal>
                <c:yVal>
                  <c:numRef>
                    <c:extLst xmlns:c15="http://schemas.microsoft.com/office/drawing/2012/chart">
                      <c:ext xmlns:c15="http://schemas.microsoft.com/office/drawing/2012/chart" uri="{02D57815-91ED-43cb-92C2-25804820EDAC}">
                        <c15:formulaRef>
                          <c15:sqref>relative!$M$4:$M$33</c15:sqref>
                        </c15:formulaRef>
                      </c:ext>
                    </c:extLst>
                    <c:numCache>
                      <c:formatCode>General</c:formatCode>
                      <c:ptCount val="30"/>
                      <c:pt idx="1">
                        <c:v>3.7899999999999636</c:v>
                      </c:pt>
                      <c:pt idx="2">
                        <c:v>2.1099999999999</c:v>
                      </c:pt>
                      <c:pt idx="3">
                        <c:v>1.5099999999999909</c:v>
                      </c:pt>
                      <c:pt idx="4">
                        <c:v>1.1499999999998636</c:v>
                      </c:pt>
                      <c:pt idx="5">
                        <c:v>0.94000000000005457</c:v>
                      </c:pt>
                      <c:pt idx="6">
                        <c:v>0.77999999999997272</c:v>
                      </c:pt>
                      <c:pt idx="7">
                        <c:v>0.68000000000006366</c:v>
                      </c:pt>
                      <c:pt idx="8">
                        <c:v>0.59999999999990905</c:v>
                      </c:pt>
                      <c:pt idx="9">
                        <c:v>0.54999999999995453</c:v>
                      </c:pt>
                      <c:pt idx="10">
                        <c:v>0.49000000000000909</c:v>
                      </c:pt>
                      <c:pt idx="11">
                        <c:v>0.41000000000008185</c:v>
                      </c:pt>
                      <c:pt idx="12">
                        <c:v>0.34999999999990905</c:v>
                      </c:pt>
                      <c:pt idx="13">
                        <c:v>0.30999999999994543</c:v>
                      </c:pt>
                      <c:pt idx="14">
                        <c:v>0.26999999999998181</c:v>
                      </c:pt>
                      <c:pt idx="15">
                        <c:v>0.25</c:v>
                      </c:pt>
                      <c:pt idx="16">
                        <c:v>0.21000000000003638</c:v>
                      </c:pt>
                      <c:pt idx="17">
                        <c:v>0.14999999999986358</c:v>
                      </c:pt>
                      <c:pt idx="18">
                        <c:v>0.12999999999988177</c:v>
                      </c:pt>
                      <c:pt idx="19">
                        <c:v>0.11999999999989086</c:v>
                      </c:pt>
                      <c:pt idx="20">
                        <c:v>8.9999999999918145E-2</c:v>
                      </c:pt>
                      <c:pt idx="21">
                        <c:v>6.9999999999936335E-2</c:v>
                      </c:pt>
                      <c:pt idx="22">
                        <c:v>4.9999999999954525E-2</c:v>
                      </c:pt>
                      <c:pt idx="23">
                        <c:v>3.999999999996362E-2</c:v>
                      </c:pt>
                      <c:pt idx="24">
                        <c:v>3.999999999996362E-2</c:v>
                      </c:pt>
                      <c:pt idx="25">
                        <c:v>4.9999999999954525E-2</c:v>
                      </c:pt>
                      <c:pt idx="26">
                        <c:v>1.999999999998181E-2</c:v>
                      </c:pt>
                      <c:pt idx="27">
                        <c:v>0</c:v>
                      </c:pt>
                      <c:pt idx="28">
                        <c:v>9.9999999999909051E-3</c:v>
                      </c:pt>
                      <c:pt idx="29">
                        <c:v>0</c:v>
                      </c:pt>
                    </c:numCache>
                  </c:numRef>
                </c:yVal>
                <c:smooth val="1"/>
                <c:extLst xmlns:c15="http://schemas.microsoft.com/office/drawing/2012/chart">
                  <c:ext xmlns:c16="http://schemas.microsoft.com/office/drawing/2014/chart" uri="{C3380CC4-5D6E-409C-BE32-E72D297353CC}">
                    <c16:uniqueId val="{0000000E-40A8-4134-B4F6-16237DEA2E93}"/>
                  </c:ext>
                </c:extLst>
              </c15:ser>
            </c15:filteredScatterSeries>
            <c15:filteredScatterSeries>
              <c15:ser>
                <c:idx val="12"/>
                <c:order val="12"/>
                <c:spPr>
                  <a:ln w="19050" cap="rnd">
                    <a:solidFill>
                      <a:schemeClr val="accent1">
                        <a:lumMod val="80000"/>
                        <a:lumOff val="20000"/>
                      </a:schemeClr>
                    </a:solidFill>
                    <a:round/>
                  </a:ln>
                  <a:effectLst/>
                </c:spPr>
                <c:marker>
                  <c:symbol val="none"/>
                </c:marker>
                <c:xVal>
                  <c:numRef>
                    <c:extLst xmlns:c15="http://schemas.microsoft.com/office/drawing/2012/chart">
                      <c:ext xmlns:c15="http://schemas.microsoft.com/office/drawing/2012/chart" uri="{02D57815-91ED-43cb-92C2-25804820EDAC}">
                        <c15:formulaRef>
                          <c15:sqref>relative!$B$4:$B$33</c15:sqref>
                        </c15:formulaRef>
                      </c:ext>
                    </c:extLst>
                    <c:numCache>
                      <c:formatCode>General</c:formatCode>
                      <c:ptCount val="30"/>
                      <c:pt idx="1">
                        <c:v>20</c:v>
                      </c:pt>
                      <c:pt idx="2">
                        <c:v>30</c:v>
                      </c:pt>
                      <c:pt idx="3">
                        <c:v>40</c:v>
                      </c:pt>
                      <c:pt idx="4">
                        <c:v>50</c:v>
                      </c:pt>
                      <c:pt idx="5">
                        <c:v>60</c:v>
                      </c:pt>
                      <c:pt idx="6">
                        <c:v>70</c:v>
                      </c:pt>
                      <c:pt idx="7">
                        <c:v>80</c:v>
                      </c:pt>
                      <c:pt idx="8">
                        <c:v>90</c:v>
                      </c:pt>
                      <c:pt idx="9">
                        <c:v>100</c:v>
                      </c:pt>
                      <c:pt idx="10">
                        <c:v>110</c:v>
                      </c:pt>
                      <c:pt idx="11">
                        <c:v>120</c:v>
                      </c:pt>
                      <c:pt idx="12">
                        <c:v>130</c:v>
                      </c:pt>
                      <c:pt idx="13">
                        <c:v>140</c:v>
                      </c:pt>
                      <c:pt idx="14">
                        <c:v>150</c:v>
                      </c:pt>
                      <c:pt idx="15">
                        <c:v>160</c:v>
                      </c:pt>
                      <c:pt idx="16">
                        <c:v>170</c:v>
                      </c:pt>
                      <c:pt idx="17">
                        <c:v>180</c:v>
                      </c:pt>
                      <c:pt idx="18">
                        <c:v>190</c:v>
                      </c:pt>
                      <c:pt idx="19">
                        <c:v>200</c:v>
                      </c:pt>
                      <c:pt idx="20">
                        <c:v>210</c:v>
                      </c:pt>
                      <c:pt idx="21">
                        <c:v>220</c:v>
                      </c:pt>
                      <c:pt idx="22">
                        <c:v>230</c:v>
                      </c:pt>
                      <c:pt idx="23">
                        <c:v>240</c:v>
                      </c:pt>
                      <c:pt idx="24">
                        <c:v>250</c:v>
                      </c:pt>
                      <c:pt idx="25">
                        <c:v>260</c:v>
                      </c:pt>
                      <c:pt idx="26">
                        <c:v>270</c:v>
                      </c:pt>
                      <c:pt idx="27">
                        <c:v>280</c:v>
                      </c:pt>
                      <c:pt idx="28">
                        <c:v>290</c:v>
                      </c:pt>
                      <c:pt idx="29">
                        <c:v>300</c:v>
                      </c:pt>
                    </c:numCache>
                  </c:numRef>
                </c:xVal>
                <c:yVal>
                  <c:numRef>
                    <c:extLst xmlns:c15="http://schemas.microsoft.com/office/drawing/2012/chart">
                      <c:ext xmlns:c15="http://schemas.microsoft.com/office/drawing/2012/chart" uri="{02D57815-91ED-43cb-92C2-25804820EDAC}">
                        <c15:formulaRef>
                          <c15:sqref>relative!$O$4:$O$33</c15:sqref>
                        </c15:formulaRef>
                      </c:ext>
                    </c:extLst>
                    <c:numCache>
                      <c:formatCode>General</c:formatCode>
                      <c:ptCount val="30"/>
                      <c:pt idx="1">
                        <c:v>-1.4800000000000182</c:v>
                      </c:pt>
                      <c:pt idx="2">
                        <c:v>-0.82999999999992724</c:v>
                      </c:pt>
                      <c:pt idx="3">
                        <c:v>-0.54999999999995453</c:v>
                      </c:pt>
                      <c:pt idx="4">
                        <c:v>-0.42000000000007276</c:v>
                      </c:pt>
                      <c:pt idx="5">
                        <c:v>-0.34999999999990905</c:v>
                      </c:pt>
                      <c:pt idx="6">
                        <c:v>-0.26999999999998181</c:v>
                      </c:pt>
                      <c:pt idx="7">
                        <c:v>-0.28999999999996362</c:v>
                      </c:pt>
                      <c:pt idx="8">
                        <c:v>-0.22000000000002728</c:v>
                      </c:pt>
                      <c:pt idx="9">
                        <c:v>-0.20000000000004547</c:v>
                      </c:pt>
                      <c:pt idx="10">
                        <c:v>-0.17000000000007276</c:v>
                      </c:pt>
                      <c:pt idx="11">
                        <c:v>-0.16000000000008185</c:v>
                      </c:pt>
                      <c:pt idx="12">
                        <c:v>-0.13000000000010914</c:v>
                      </c:pt>
                      <c:pt idx="13">
                        <c:v>-0.11999999999989086</c:v>
                      </c:pt>
                      <c:pt idx="14">
                        <c:v>-0.10999999999989996</c:v>
                      </c:pt>
                      <c:pt idx="15">
                        <c:v>-7.999999999992724E-2</c:v>
                      </c:pt>
                      <c:pt idx="16">
                        <c:v>-8.9999999999918145E-2</c:v>
                      </c:pt>
                      <c:pt idx="17">
                        <c:v>-8.9999999999918145E-2</c:v>
                      </c:pt>
                      <c:pt idx="18">
                        <c:v>-6.9999999999936335E-2</c:v>
                      </c:pt>
                      <c:pt idx="19">
                        <c:v>-7.999999999992724E-2</c:v>
                      </c:pt>
                      <c:pt idx="20">
                        <c:v>-3.999999999996362E-2</c:v>
                      </c:pt>
                      <c:pt idx="21">
                        <c:v>-3.999999999996362E-2</c:v>
                      </c:pt>
                      <c:pt idx="22">
                        <c:v>-1.999999999998181E-2</c:v>
                      </c:pt>
                      <c:pt idx="23">
                        <c:v>-2.9999999999972715E-2</c:v>
                      </c:pt>
                      <c:pt idx="24">
                        <c:v>-1.999999999998181E-2</c:v>
                      </c:pt>
                      <c:pt idx="25">
                        <c:v>-2.9999999999972715E-2</c:v>
                      </c:pt>
                      <c:pt idx="26">
                        <c:v>-1.999999999998181E-2</c:v>
                      </c:pt>
                      <c:pt idx="27">
                        <c:v>-1.999999999998181E-2</c:v>
                      </c:pt>
                      <c:pt idx="28">
                        <c:v>-1.999999999998181E-2</c:v>
                      </c:pt>
                      <c:pt idx="29">
                        <c:v>0</c:v>
                      </c:pt>
                    </c:numCache>
                  </c:numRef>
                </c:yVal>
                <c:smooth val="1"/>
                <c:extLst xmlns:c15="http://schemas.microsoft.com/office/drawing/2012/chart">
                  <c:ext xmlns:c16="http://schemas.microsoft.com/office/drawing/2014/chart" uri="{C3380CC4-5D6E-409C-BE32-E72D297353CC}">
                    <c16:uniqueId val="{0000000F-40A8-4134-B4F6-16237DEA2E93}"/>
                  </c:ext>
                </c:extLst>
              </c15:ser>
            </c15:filteredScatterSeries>
            <c15:filteredScatterSeries>
              <c15:ser>
                <c:idx val="14"/>
                <c:order val="14"/>
                <c:spPr>
                  <a:ln w="19050" cap="rnd">
                    <a:solidFill>
                      <a:schemeClr val="accent3">
                        <a:lumMod val="80000"/>
                        <a:lumOff val="20000"/>
                      </a:schemeClr>
                    </a:solidFill>
                    <a:round/>
                  </a:ln>
                  <a:effectLst/>
                </c:spPr>
                <c:marker>
                  <c:symbol val="none"/>
                </c:marker>
                <c:xVal>
                  <c:numRef>
                    <c:extLst xmlns:c15="http://schemas.microsoft.com/office/drawing/2012/chart">
                      <c:ext xmlns:c15="http://schemas.microsoft.com/office/drawing/2012/chart" uri="{02D57815-91ED-43cb-92C2-25804820EDAC}">
                        <c15:formulaRef>
                          <c15:sqref>relative!$B$4:$B$33</c15:sqref>
                        </c15:formulaRef>
                      </c:ext>
                    </c:extLst>
                    <c:numCache>
                      <c:formatCode>General</c:formatCode>
                      <c:ptCount val="30"/>
                      <c:pt idx="1">
                        <c:v>20</c:v>
                      </c:pt>
                      <c:pt idx="2">
                        <c:v>30</c:v>
                      </c:pt>
                      <c:pt idx="3">
                        <c:v>40</c:v>
                      </c:pt>
                      <c:pt idx="4">
                        <c:v>50</c:v>
                      </c:pt>
                      <c:pt idx="5">
                        <c:v>60</c:v>
                      </c:pt>
                      <c:pt idx="6">
                        <c:v>70</c:v>
                      </c:pt>
                      <c:pt idx="7">
                        <c:v>80</c:v>
                      </c:pt>
                      <c:pt idx="8">
                        <c:v>90</c:v>
                      </c:pt>
                      <c:pt idx="9">
                        <c:v>100</c:v>
                      </c:pt>
                      <c:pt idx="10">
                        <c:v>110</c:v>
                      </c:pt>
                      <c:pt idx="11">
                        <c:v>120</c:v>
                      </c:pt>
                      <c:pt idx="12">
                        <c:v>130</c:v>
                      </c:pt>
                      <c:pt idx="13">
                        <c:v>140</c:v>
                      </c:pt>
                      <c:pt idx="14">
                        <c:v>150</c:v>
                      </c:pt>
                      <c:pt idx="15">
                        <c:v>160</c:v>
                      </c:pt>
                      <c:pt idx="16">
                        <c:v>170</c:v>
                      </c:pt>
                      <c:pt idx="17">
                        <c:v>180</c:v>
                      </c:pt>
                      <c:pt idx="18">
                        <c:v>190</c:v>
                      </c:pt>
                      <c:pt idx="19">
                        <c:v>200</c:v>
                      </c:pt>
                      <c:pt idx="20">
                        <c:v>210</c:v>
                      </c:pt>
                      <c:pt idx="21">
                        <c:v>220</c:v>
                      </c:pt>
                      <c:pt idx="22">
                        <c:v>230</c:v>
                      </c:pt>
                      <c:pt idx="23">
                        <c:v>240</c:v>
                      </c:pt>
                      <c:pt idx="24">
                        <c:v>250</c:v>
                      </c:pt>
                      <c:pt idx="25">
                        <c:v>260</c:v>
                      </c:pt>
                      <c:pt idx="26">
                        <c:v>270</c:v>
                      </c:pt>
                      <c:pt idx="27">
                        <c:v>280</c:v>
                      </c:pt>
                      <c:pt idx="28">
                        <c:v>290</c:v>
                      </c:pt>
                      <c:pt idx="29">
                        <c:v>300</c:v>
                      </c:pt>
                    </c:numCache>
                  </c:numRef>
                </c:xVal>
                <c:yVal>
                  <c:numRef>
                    <c:extLst xmlns:c15="http://schemas.microsoft.com/office/drawing/2012/chart">
                      <c:ext xmlns:c15="http://schemas.microsoft.com/office/drawing/2012/chart" uri="{02D57815-91ED-43cb-92C2-25804820EDAC}">
                        <c15:formulaRef>
                          <c15:sqref>relative!$Q$4:$Q$33</c15:sqref>
                        </c15:formulaRef>
                      </c:ext>
                    </c:extLst>
                    <c:numCache>
                      <c:formatCode>General</c:formatCode>
                      <c:ptCount val="30"/>
                      <c:pt idx="1">
                        <c:v>2.4100000000000819</c:v>
                      </c:pt>
                      <c:pt idx="2">
                        <c:v>1.5399999999999636</c:v>
                      </c:pt>
                      <c:pt idx="3">
                        <c:v>1.1400000000001</c:v>
                      </c:pt>
                      <c:pt idx="4">
                        <c:v>0.92000000000007276</c:v>
                      </c:pt>
                      <c:pt idx="5">
                        <c:v>0.76999999999998181</c:v>
                      </c:pt>
                      <c:pt idx="6">
                        <c:v>0.68000000000006366</c:v>
                      </c:pt>
                      <c:pt idx="7">
                        <c:v>0.62999999999988177</c:v>
                      </c:pt>
                      <c:pt idx="8">
                        <c:v>0.57999999999992724</c:v>
                      </c:pt>
                      <c:pt idx="9">
                        <c:v>0.51999999999998181</c:v>
                      </c:pt>
                      <c:pt idx="10">
                        <c:v>0.44000000000005457</c:v>
                      </c:pt>
                      <c:pt idx="11">
                        <c:v>0.40000000000009095</c:v>
                      </c:pt>
                      <c:pt idx="12">
                        <c:v>0.34999999999990905</c:v>
                      </c:pt>
                      <c:pt idx="13">
                        <c:v>0.28999999999996362</c:v>
                      </c:pt>
                      <c:pt idx="14">
                        <c:v>0.25999999999999091</c:v>
                      </c:pt>
                      <c:pt idx="15">
                        <c:v>0.22000000000002728</c:v>
                      </c:pt>
                      <c:pt idx="16">
                        <c:v>0.20000000000004547</c:v>
                      </c:pt>
                      <c:pt idx="17">
                        <c:v>0.17000000000007276</c:v>
                      </c:pt>
                      <c:pt idx="18">
                        <c:v>0.14000000000010004</c:v>
                      </c:pt>
                      <c:pt idx="19">
                        <c:v>9.9999999999909051E-2</c:v>
                      </c:pt>
                      <c:pt idx="20">
                        <c:v>7.999999999992724E-2</c:v>
                      </c:pt>
                      <c:pt idx="21">
                        <c:v>7.999999999992724E-2</c:v>
                      </c:pt>
                      <c:pt idx="22">
                        <c:v>4.9999999999954525E-2</c:v>
                      </c:pt>
                      <c:pt idx="23">
                        <c:v>4.9999999999954525E-2</c:v>
                      </c:pt>
                      <c:pt idx="24">
                        <c:v>3.999999999996362E-2</c:v>
                      </c:pt>
                      <c:pt idx="25">
                        <c:v>9.9999999999909051E-3</c:v>
                      </c:pt>
                      <c:pt idx="26">
                        <c:v>0</c:v>
                      </c:pt>
                      <c:pt idx="27">
                        <c:v>0</c:v>
                      </c:pt>
                      <c:pt idx="28">
                        <c:v>9.9999999999909051E-3</c:v>
                      </c:pt>
                      <c:pt idx="29">
                        <c:v>0</c:v>
                      </c:pt>
                    </c:numCache>
                  </c:numRef>
                </c:yVal>
                <c:smooth val="1"/>
                <c:extLst xmlns:c15="http://schemas.microsoft.com/office/drawing/2012/chart">
                  <c:ext xmlns:c16="http://schemas.microsoft.com/office/drawing/2014/chart" uri="{C3380CC4-5D6E-409C-BE32-E72D297353CC}">
                    <c16:uniqueId val="{00000010-40A8-4134-B4F6-16237DEA2E93}"/>
                  </c:ext>
                </c:extLst>
              </c15:ser>
            </c15:filteredScatterSeries>
            <c15:filteredScatterSeries>
              <c15:ser>
                <c:idx val="16"/>
                <c:order val="16"/>
                <c:spPr>
                  <a:ln w="19050" cap="rnd">
                    <a:solidFill>
                      <a:schemeClr val="accent5">
                        <a:lumMod val="80000"/>
                        <a:lumOff val="20000"/>
                      </a:schemeClr>
                    </a:solidFill>
                    <a:round/>
                  </a:ln>
                  <a:effectLst/>
                </c:spPr>
                <c:marker>
                  <c:symbol val="none"/>
                </c:marker>
                <c:xVal>
                  <c:numRef>
                    <c:extLst xmlns:c15="http://schemas.microsoft.com/office/drawing/2012/chart">
                      <c:ext xmlns:c15="http://schemas.microsoft.com/office/drawing/2012/chart" uri="{02D57815-91ED-43cb-92C2-25804820EDAC}">
                        <c15:formulaRef>
                          <c15:sqref>relative!$B$4:$B$33</c15:sqref>
                        </c15:formulaRef>
                      </c:ext>
                    </c:extLst>
                    <c:numCache>
                      <c:formatCode>General</c:formatCode>
                      <c:ptCount val="30"/>
                      <c:pt idx="1">
                        <c:v>20</c:v>
                      </c:pt>
                      <c:pt idx="2">
                        <c:v>30</c:v>
                      </c:pt>
                      <c:pt idx="3">
                        <c:v>40</c:v>
                      </c:pt>
                      <c:pt idx="4">
                        <c:v>50</c:v>
                      </c:pt>
                      <c:pt idx="5">
                        <c:v>60</c:v>
                      </c:pt>
                      <c:pt idx="6">
                        <c:v>70</c:v>
                      </c:pt>
                      <c:pt idx="7">
                        <c:v>80</c:v>
                      </c:pt>
                      <c:pt idx="8">
                        <c:v>90</c:v>
                      </c:pt>
                      <c:pt idx="9">
                        <c:v>100</c:v>
                      </c:pt>
                      <c:pt idx="10">
                        <c:v>110</c:v>
                      </c:pt>
                      <c:pt idx="11">
                        <c:v>120</c:v>
                      </c:pt>
                      <c:pt idx="12">
                        <c:v>130</c:v>
                      </c:pt>
                      <c:pt idx="13">
                        <c:v>140</c:v>
                      </c:pt>
                      <c:pt idx="14">
                        <c:v>150</c:v>
                      </c:pt>
                      <c:pt idx="15">
                        <c:v>160</c:v>
                      </c:pt>
                      <c:pt idx="16">
                        <c:v>170</c:v>
                      </c:pt>
                      <c:pt idx="17">
                        <c:v>180</c:v>
                      </c:pt>
                      <c:pt idx="18">
                        <c:v>190</c:v>
                      </c:pt>
                      <c:pt idx="19">
                        <c:v>200</c:v>
                      </c:pt>
                      <c:pt idx="20">
                        <c:v>210</c:v>
                      </c:pt>
                      <c:pt idx="21">
                        <c:v>220</c:v>
                      </c:pt>
                      <c:pt idx="22">
                        <c:v>230</c:v>
                      </c:pt>
                      <c:pt idx="23">
                        <c:v>240</c:v>
                      </c:pt>
                      <c:pt idx="24">
                        <c:v>250</c:v>
                      </c:pt>
                      <c:pt idx="25">
                        <c:v>260</c:v>
                      </c:pt>
                      <c:pt idx="26">
                        <c:v>270</c:v>
                      </c:pt>
                      <c:pt idx="27">
                        <c:v>280</c:v>
                      </c:pt>
                      <c:pt idx="28">
                        <c:v>290</c:v>
                      </c:pt>
                      <c:pt idx="29">
                        <c:v>300</c:v>
                      </c:pt>
                    </c:numCache>
                  </c:numRef>
                </c:xVal>
                <c:yVal>
                  <c:numRef>
                    <c:extLst xmlns:c15="http://schemas.microsoft.com/office/drawing/2012/chart">
                      <c:ext xmlns:c15="http://schemas.microsoft.com/office/drawing/2012/chart" uri="{02D57815-91ED-43cb-92C2-25804820EDAC}">
                        <c15:formulaRef>
                          <c15:sqref>relative!$S$4:$S$33</c15:sqref>
                        </c15:formulaRef>
                      </c:ext>
                    </c:extLst>
                    <c:numCache>
                      <c:formatCode>General</c:formatCode>
                      <c:ptCount val="30"/>
                      <c:pt idx="1">
                        <c:v>-1.9500000000000455</c:v>
                      </c:pt>
                      <c:pt idx="2">
                        <c:v>-1.2899999999999636</c:v>
                      </c:pt>
                      <c:pt idx="3">
                        <c:v>-0.90000000000009095</c:v>
                      </c:pt>
                      <c:pt idx="4">
                        <c:v>-0.64000000000010004</c:v>
                      </c:pt>
                      <c:pt idx="5">
                        <c:v>-0.50999999999999091</c:v>
                      </c:pt>
                      <c:pt idx="6">
                        <c:v>-0.42000000000007276</c:v>
                      </c:pt>
                      <c:pt idx="7">
                        <c:v>-0.38000000000010914</c:v>
                      </c:pt>
                      <c:pt idx="8">
                        <c:v>-0.32999999999992724</c:v>
                      </c:pt>
                      <c:pt idx="9">
                        <c:v>-0.29999999999995453</c:v>
                      </c:pt>
                      <c:pt idx="10">
                        <c:v>-0.25</c:v>
                      </c:pt>
                      <c:pt idx="11">
                        <c:v>-0.23000000000001819</c:v>
                      </c:pt>
                      <c:pt idx="12">
                        <c:v>-0.21000000000003638</c:v>
                      </c:pt>
                      <c:pt idx="13">
                        <c:v>-0.19000000000005457</c:v>
                      </c:pt>
                      <c:pt idx="14">
                        <c:v>-0.17000000000007276</c:v>
                      </c:pt>
                      <c:pt idx="15">
                        <c:v>-0.13000000000010914</c:v>
                      </c:pt>
                      <c:pt idx="16">
                        <c:v>-9.9999999999909051E-2</c:v>
                      </c:pt>
                      <c:pt idx="17">
                        <c:v>-0.11000000000012733</c:v>
                      </c:pt>
                      <c:pt idx="18">
                        <c:v>-0.11000000000012733</c:v>
                      </c:pt>
                      <c:pt idx="19">
                        <c:v>-9.9999999999909051E-2</c:v>
                      </c:pt>
                      <c:pt idx="20">
                        <c:v>-5.999999999994543E-2</c:v>
                      </c:pt>
                      <c:pt idx="21">
                        <c:v>-5.999999999994543E-2</c:v>
                      </c:pt>
                      <c:pt idx="22">
                        <c:v>-4.9999999999954525E-2</c:v>
                      </c:pt>
                      <c:pt idx="23">
                        <c:v>-5.999999999994543E-2</c:v>
                      </c:pt>
                      <c:pt idx="24">
                        <c:v>-2.9999999999972715E-2</c:v>
                      </c:pt>
                      <c:pt idx="25">
                        <c:v>-2.9999999999972715E-2</c:v>
                      </c:pt>
                      <c:pt idx="26">
                        <c:v>-1.999999999998181E-2</c:v>
                      </c:pt>
                      <c:pt idx="27">
                        <c:v>-1.999999999998181E-2</c:v>
                      </c:pt>
                      <c:pt idx="28">
                        <c:v>-1.999999999998181E-2</c:v>
                      </c:pt>
                      <c:pt idx="29">
                        <c:v>0</c:v>
                      </c:pt>
                    </c:numCache>
                  </c:numRef>
                </c:yVal>
                <c:smooth val="1"/>
                <c:extLst xmlns:c15="http://schemas.microsoft.com/office/drawing/2012/chart">
                  <c:ext xmlns:c16="http://schemas.microsoft.com/office/drawing/2014/chart" uri="{C3380CC4-5D6E-409C-BE32-E72D297353CC}">
                    <c16:uniqueId val="{00000011-40A8-4134-B4F6-16237DEA2E93}"/>
                  </c:ext>
                </c:extLst>
              </c15:ser>
            </c15:filteredScatterSeries>
          </c:ext>
        </c:extLst>
      </c:scatterChart>
      <c:valAx>
        <c:axId val="483115712"/>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de-DE"/>
          </a:p>
        </c:txPr>
        <c:crossAx val="483116040"/>
        <c:crosses val="autoZero"/>
        <c:crossBetween val="midCat"/>
      </c:valAx>
      <c:valAx>
        <c:axId val="483116040"/>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de-DE"/>
          </a:p>
        </c:txPr>
        <c:crossAx val="483115712"/>
        <c:crosses val="autoZero"/>
        <c:crossBetween val="midCat"/>
      </c:valAx>
      <c:spPr>
        <a:noFill/>
        <a:ln>
          <a:noFill/>
        </a:ln>
        <a:effectLst/>
      </c:spPr>
    </c:plotArea>
    <c:plotVisOnly val="1"/>
    <c:dispBlanksAs val="gap"/>
    <c:showDLblsOverMax val="0"/>
  </c:chart>
  <c:spPr>
    <a:noFill/>
    <a:ln>
      <a:noFill/>
    </a:ln>
    <a:effectLst/>
  </c:spPr>
  <c:txPr>
    <a:bodyPr/>
    <a:lstStyle/>
    <a:p>
      <a:pPr>
        <a:defRPr/>
      </a:pPr>
      <a:endParaRPr lang="de-DE"/>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000" b="0" i="0" u="none" strike="noStrike" kern="1200" spc="0" baseline="0">
                <a:solidFill>
                  <a:schemeClr val="tx1"/>
                </a:solidFill>
                <a:latin typeface="+mn-lt"/>
                <a:ea typeface="+mn-ea"/>
                <a:cs typeface="+mn-cs"/>
              </a:defRPr>
            </a:pPr>
            <a:r>
              <a:rPr lang="de-DE" sz="2000" dirty="0" err="1" smtClean="0">
                <a:solidFill>
                  <a:schemeClr val="tx1"/>
                </a:solidFill>
                <a:latin typeface="Symbol" panose="05050102010706020507" pitchFamily="18" charset="2"/>
              </a:rPr>
              <a:t>D</a:t>
            </a:r>
            <a:r>
              <a:rPr lang="de-DE" sz="2000" dirty="0" err="1" smtClean="0">
                <a:solidFill>
                  <a:schemeClr val="tx1"/>
                </a:solidFill>
              </a:rPr>
              <a:t>p</a:t>
            </a:r>
            <a:endParaRPr lang="de-DE" sz="2000" dirty="0">
              <a:solidFill>
                <a:schemeClr val="tx1"/>
              </a:solidFill>
            </a:endParaRPr>
          </a:p>
        </c:rich>
      </c:tx>
      <c:layout>
        <c:manualLayout>
          <c:xMode val="edge"/>
          <c:yMode val="edge"/>
          <c:x val="0.35622062680098193"/>
          <c:y val="1.9528866105211765E-2"/>
        </c:manualLayout>
      </c:layout>
      <c:overlay val="0"/>
      <c:spPr>
        <a:noFill/>
        <a:ln>
          <a:noFill/>
        </a:ln>
        <a:effectLst/>
      </c:spPr>
      <c:txPr>
        <a:bodyPr rot="0" spcFirstLastPara="1" vertOverflow="ellipsis" vert="horz" wrap="square" anchor="ctr" anchorCtr="1"/>
        <a:lstStyle/>
        <a:p>
          <a:pPr>
            <a:defRPr sz="2000" b="0" i="0" u="none" strike="noStrike" kern="1200" spc="0" baseline="0">
              <a:solidFill>
                <a:schemeClr val="tx1"/>
              </a:solidFill>
              <a:latin typeface="+mn-lt"/>
              <a:ea typeface="+mn-ea"/>
              <a:cs typeface="+mn-cs"/>
            </a:defRPr>
          </a:pPr>
          <a:endParaRPr lang="de-DE"/>
        </a:p>
      </c:txPr>
    </c:title>
    <c:autoTitleDeleted val="0"/>
    <c:plotArea>
      <c:layout/>
      <c:scatterChart>
        <c:scatterStyle val="lineMarker"/>
        <c:varyColors val="0"/>
        <c:ser>
          <c:idx val="1"/>
          <c:order val="1"/>
          <c:spPr>
            <a:ln w="25400" cap="rnd">
              <a:noFill/>
              <a:round/>
            </a:ln>
            <a:effectLst/>
          </c:spPr>
          <c:marker>
            <c:symbol val="circle"/>
            <c:size val="5"/>
            <c:spPr>
              <a:solidFill>
                <a:schemeClr val="accent2"/>
              </a:solidFill>
              <a:ln w="9525">
                <a:solidFill>
                  <a:schemeClr val="accent2"/>
                </a:solidFill>
              </a:ln>
              <a:effectLst/>
            </c:spPr>
          </c:marker>
          <c:xVal>
            <c:numRef>
              <c:f>relative!$F$5:$F$33</c:f>
              <c:numCache>
                <c:formatCode>General</c:formatCode>
                <c:ptCount val="29"/>
                <c:pt idx="0">
                  <c:v>0.81499999999999773</c:v>
                </c:pt>
                <c:pt idx="1">
                  <c:v>0.71399999999999864</c:v>
                </c:pt>
                <c:pt idx="2">
                  <c:v>0.63799999999999812</c:v>
                </c:pt>
                <c:pt idx="3">
                  <c:v>0.5730000000000004</c:v>
                </c:pt>
                <c:pt idx="4">
                  <c:v>0.51500000000000057</c:v>
                </c:pt>
                <c:pt idx="5">
                  <c:v>0.46199999999999974</c:v>
                </c:pt>
                <c:pt idx="6">
                  <c:v>0.41300000000000026</c:v>
                </c:pt>
                <c:pt idx="7">
                  <c:v>0.36799999999999855</c:v>
                </c:pt>
                <c:pt idx="8">
                  <c:v>0.32900000000000063</c:v>
                </c:pt>
                <c:pt idx="9">
                  <c:v>0.29400000000000048</c:v>
                </c:pt>
                <c:pt idx="10">
                  <c:v>0.26200000000000045</c:v>
                </c:pt>
                <c:pt idx="11">
                  <c:v>0.23300000000000054</c:v>
                </c:pt>
                <c:pt idx="12">
                  <c:v>0.20799999999999841</c:v>
                </c:pt>
                <c:pt idx="13">
                  <c:v>0.1839999999999975</c:v>
                </c:pt>
                <c:pt idx="14">
                  <c:v>0.16300000000000026</c:v>
                </c:pt>
                <c:pt idx="15">
                  <c:v>0.14300000000000068</c:v>
                </c:pt>
                <c:pt idx="16">
                  <c:v>0.125</c:v>
                </c:pt>
                <c:pt idx="17">
                  <c:v>0.10899999999999821</c:v>
                </c:pt>
                <c:pt idx="18">
                  <c:v>9.3999999999997641E-2</c:v>
                </c:pt>
                <c:pt idx="19">
                  <c:v>8.0999999999999517E-2</c:v>
                </c:pt>
                <c:pt idx="20">
                  <c:v>6.799999999999784E-2</c:v>
                </c:pt>
                <c:pt idx="21">
                  <c:v>5.6999999999998607E-2</c:v>
                </c:pt>
                <c:pt idx="22">
                  <c:v>4.7000000000000597E-2</c:v>
                </c:pt>
                <c:pt idx="23">
                  <c:v>3.5999999999997812E-2</c:v>
                </c:pt>
                <c:pt idx="24">
                  <c:v>2.7999999999998693E-2</c:v>
                </c:pt>
                <c:pt idx="25">
                  <c:v>1.9999999999999574E-2</c:v>
                </c:pt>
                <c:pt idx="26">
                  <c:v>1.2999999999998124E-2</c:v>
                </c:pt>
                <c:pt idx="27">
                  <c:v>6.0000000000002274E-3</c:v>
                </c:pt>
                <c:pt idx="28">
                  <c:v>0</c:v>
                </c:pt>
              </c:numCache>
            </c:numRef>
          </c:xVal>
          <c:yVal>
            <c:numRef>
              <c:f>relative!$E$5:$E$33</c:f>
              <c:numCache>
                <c:formatCode>General</c:formatCode>
                <c:ptCount val="29"/>
                <c:pt idx="0">
                  <c:v>2.6199999999998909</c:v>
                </c:pt>
                <c:pt idx="1">
                  <c:v>1.7200000000000273</c:v>
                </c:pt>
                <c:pt idx="2">
                  <c:v>1.4199999999998454</c:v>
                </c:pt>
                <c:pt idx="3">
                  <c:v>1.2200000000000273</c:v>
                </c:pt>
                <c:pt idx="4">
                  <c:v>1.1299999999998818</c:v>
                </c:pt>
                <c:pt idx="5">
                  <c:v>1.0399999999999636</c:v>
                </c:pt>
                <c:pt idx="6">
                  <c:v>0.89999999999986358</c:v>
                </c:pt>
                <c:pt idx="7">
                  <c:v>0.79999999999995453</c:v>
                </c:pt>
                <c:pt idx="8">
                  <c:v>0.69000000000005457</c:v>
                </c:pt>
                <c:pt idx="9">
                  <c:v>0.58999999999991815</c:v>
                </c:pt>
                <c:pt idx="10">
                  <c:v>0.49000000000000909</c:v>
                </c:pt>
                <c:pt idx="11">
                  <c:v>0.36999999999989086</c:v>
                </c:pt>
                <c:pt idx="12">
                  <c:v>0.33999999999991815</c:v>
                </c:pt>
                <c:pt idx="13">
                  <c:v>0.29999999999995453</c:v>
                </c:pt>
                <c:pt idx="14">
                  <c:v>0.25999999999999091</c:v>
                </c:pt>
                <c:pt idx="15">
                  <c:v>0.23000000000001819</c:v>
                </c:pt>
                <c:pt idx="16">
                  <c:v>0.15999999999985448</c:v>
                </c:pt>
                <c:pt idx="17">
                  <c:v>0.14999999999986358</c:v>
                </c:pt>
                <c:pt idx="18">
                  <c:v>0.13999999999987267</c:v>
                </c:pt>
                <c:pt idx="19">
                  <c:v>0.10999999999989996</c:v>
                </c:pt>
                <c:pt idx="20">
                  <c:v>7.999999999992724E-2</c:v>
                </c:pt>
                <c:pt idx="21">
                  <c:v>5.999999999994543E-2</c:v>
                </c:pt>
                <c:pt idx="22">
                  <c:v>2.9999999999972715E-2</c:v>
                </c:pt>
                <c:pt idx="23">
                  <c:v>2.9999999999972715E-2</c:v>
                </c:pt>
                <c:pt idx="24">
                  <c:v>0</c:v>
                </c:pt>
                <c:pt idx="25">
                  <c:v>1.999999999998181E-2</c:v>
                </c:pt>
                <c:pt idx="26">
                  <c:v>9.9999999999909051E-3</c:v>
                </c:pt>
                <c:pt idx="27">
                  <c:v>0</c:v>
                </c:pt>
                <c:pt idx="28">
                  <c:v>0</c:v>
                </c:pt>
              </c:numCache>
            </c:numRef>
          </c:yVal>
          <c:smooth val="0"/>
          <c:extLst>
            <c:ext xmlns:c16="http://schemas.microsoft.com/office/drawing/2014/chart" uri="{C3380CC4-5D6E-409C-BE32-E72D297353CC}">
              <c16:uniqueId val="{00000000-C725-4C64-B422-305325C48333}"/>
            </c:ext>
          </c:extLst>
        </c:ser>
        <c:ser>
          <c:idx val="2"/>
          <c:order val="2"/>
          <c:spPr>
            <a:ln w="25400" cap="rnd">
              <a:noFill/>
              <a:round/>
            </a:ln>
            <a:effectLst/>
          </c:spPr>
          <c:marker>
            <c:symbol val="circle"/>
            <c:size val="5"/>
            <c:spPr>
              <a:solidFill>
                <a:schemeClr val="accent3"/>
              </a:solidFill>
              <a:ln w="9525">
                <a:solidFill>
                  <a:schemeClr val="accent3"/>
                </a:solidFill>
              </a:ln>
              <a:effectLst/>
            </c:spPr>
          </c:marker>
          <c:xVal>
            <c:numRef>
              <c:f>relative!$H$5:$H$33</c:f>
              <c:numCache>
                <c:formatCode>General</c:formatCode>
                <c:ptCount val="29"/>
                <c:pt idx="0">
                  <c:v>-0.31299999999999883</c:v>
                </c:pt>
                <c:pt idx="1">
                  <c:v>-0.28000000000000114</c:v>
                </c:pt>
                <c:pt idx="2">
                  <c:v>-0.24800000000000111</c:v>
                </c:pt>
                <c:pt idx="3">
                  <c:v>-0.21799999999999997</c:v>
                </c:pt>
                <c:pt idx="4">
                  <c:v>-0.19399999999999906</c:v>
                </c:pt>
                <c:pt idx="5">
                  <c:v>-0.17299999999999827</c:v>
                </c:pt>
                <c:pt idx="6">
                  <c:v>-0.15500000000000114</c:v>
                </c:pt>
                <c:pt idx="7">
                  <c:v>-0.13899999999999935</c:v>
                </c:pt>
                <c:pt idx="8">
                  <c:v>-0.125</c:v>
                </c:pt>
                <c:pt idx="9">
                  <c:v>-0.11100000000000065</c:v>
                </c:pt>
                <c:pt idx="10">
                  <c:v>-0.10000000000000142</c:v>
                </c:pt>
                <c:pt idx="11">
                  <c:v>-8.8999999999998636E-2</c:v>
                </c:pt>
                <c:pt idx="12">
                  <c:v>-7.9999999999998295E-2</c:v>
                </c:pt>
                <c:pt idx="13">
                  <c:v>-7.1000000000001506E-2</c:v>
                </c:pt>
                <c:pt idx="14">
                  <c:v>-6.2999999999998835E-2</c:v>
                </c:pt>
                <c:pt idx="15">
                  <c:v>-5.6000000000000938E-2</c:v>
                </c:pt>
                <c:pt idx="16">
                  <c:v>-4.8999999999999488E-2</c:v>
                </c:pt>
                <c:pt idx="17">
                  <c:v>-4.2999999999999261E-2</c:v>
                </c:pt>
                <c:pt idx="18">
                  <c:v>-3.8000000000000256E-2</c:v>
                </c:pt>
                <c:pt idx="19">
                  <c:v>-3.3000000000001251E-2</c:v>
                </c:pt>
                <c:pt idx="20">
                  <c:v>-2.7999999999998693E-2</c:v>
                </c:pt>
                <c:pt idx="21">
                  <c:v>-2.4000000000000909E-2</c:v>
                </c:pt>
                <c:pt idx="22">
                  <c:v>-1.9999999999999574E-2</c:v>
                </c:pt>
                <c:pt idx="23">
                  <c:v>-1.5999999999998238E-2</c:v>
                </c:pt>
                <c:pt idx="24">
                  <c:v>-1.2000000000000455E-2</c:v>
                </c:pt>
                <c:pt idx="25">
                  <c:v>-9.0000000000003411E-3</c:v>
                </c:pt>
                <c:pt idx="26">
                  <c:v>-6.0000000000002274E-3</c:v>
                </c:pt>
                <c:pt idx="27">
                  <c:v>-3.0000000000001137E-3</c:v>
                </c:pt>
                <c:pt idx="28">
                  <c:v>0</c:v>
                </c:pt>
              </c:numCache>
            </c:numRef>
          </c:xVal>
          <c:yVal>
            <c:numRef>
              <c:f>relative!$G$5:$G$33</c:f>
              <c:numCache>
                <c:formatCode>General</c:formatCode>
                <c:ptCount val="29"/>
                <c:pt idx="0">
                  <c:v>-1.2800000000002001</c:v>
                </c:pt>
                <c:pt idx="1">
                  <c:v>-0.84000000000014552</c:v>
                </c:pt>
                <c:pt idx="2">
                  <c:v>-0.5600000000001728</c:v>
                </c:pt>
                <c:pt idx="3">
                  <c:v>-0.40000000000009095</c:v>
                </c:pt>
                <c:pt idx="4">
                  <c:v>-0.35000000000013642</c:v>
                </c:pt>
                <c:pt idx="5">
                  <c:v>-0.29000000000019099</c:v>
                </c:pt>
                <c:pt idx="6">
                  <c:v>-0.23000000000001819</c:v>
                </c:pt>
                <c:pt idx="7">
                  <c:v>-0.21000000000003638</c:v>
                </c:pt>
                <c:pt idx="8">
                  <c:v>-0.19000000000005457</c:v>
                </c:pt>
                <c:pt idx="9">
                  <c:v>-0.11000000000012733</c:v>
                </c:pt>
                <c:pt idx="10">
                  <c:v>-0.11000000000012733</c:v>
                </c:pt>
                <c:pt idx="11">
                  <c:v>-8.0000000000154614E-2</c:v>
                </c:pt>
                <c:pt idx="12">
                  <c:v>-7.0000000000163709E-2</c:v>
                </c:pt>
                <c:pt idx="13">
                  <c:v>-7.0000000000163709E-2</c:v>
                </c:pt>
                <c:pt idx="14">
                  <c:v>-8.0000000000154614E-2</c:v>
                </c:pt>
                <c:pt idx="15">
                  <c:v>-7.0000000000163709E-2</c:v>
                </c:pt>
                <c:pt idx="16">
                  <c:v>-8.0000000000154614E-2</c:v>
                </c:pt>
                <c:pt idx="17">
                  <c:v>-6.0000000000172804E-2</c:v>
                </c:pt>
                <c:pt idx="18">
                  <c:v>-3.0000000000200089E-2</c:v>
                </c:pt>
                <c:pt idx="19">
                  <c:v>-9.9999999999909051E-3</c:v>
                </c:pt>
                <c:pt idx="20">
                  <c:v>-9.9999999999909051E-3</c:v>
                </c:pt>
                <c:pt idx="21">
                  <c:v>-1.999999999998181E-2</c:v>
                </c:pt>
                <c:pt idx="22">
                  <c:v>0</c:v>
                </c:pt>
                <c:pt idx="23">
                  <c:v>-9.9999999999909051E-3</c:v>
                </c:pt>
                <c:pt idx="24">
                  <c:v>0</c:v>
                </c:pt>
                <c:pt idx="25">
                  <c:v>-9.9999999999909051E-3</c:v>
                </c:pt>
                <c:pt idx="26">
                  <c:v>9.9999999999909051E-3</c:v>
                </c:pt>
                <c:pt idx="27">
                  <c:v>-9.9999999999909051E-3</c:v>
                </c:pt>
                <c:pt idx="28">
                  <c:v>0</c:v>
                </c:pt>
              </c:numCache>
            </c:numRef>
          </c:yVal>
          <c:smooth val="0"/>
          <c:extLst>
            <c:ext xmlns:c16="http://schemas.microsoft.com/office/drawing/2014/chart" uri="{C3380CC4-5D6E-409C-BE32-E72D297353CC}">
              <c16:uniqueId val="{00000001-C725-4C64-B422-305325C48333}"/>
            </c:ext>
          </c:extLst>
        </c:ser>
        <c:ser>
          <c:idx val="3"/>
          <c:order val="3"/>
          <c:spPr>
            <a:ln w="25400" cap="rnd">
              <a:noFill/>
              <a:round/>
            </a:ln>
            <a:effectLst/>
          </c:spPr>
          <c:marker>
            <c:symbol val="circle"/>
            <c:size val="5"/>
            <c:spPr>
              <a:solidFill>
                <a:schemeClr val="accent4"/>
              </a:solidFill>
              <a:ln w="9525">
                <a:solidFill>
                  <a:schemeClr val="accent4"/>
                </a:solidFill>
              </a:ln>
              <a:effectLst/>
            </c:spPr>
          </c:marker>
          <c:xVal>
            <c:numRef>
              <c:f>relative!$J$5:$J$33</c:f>
              <c:numCache>
                <c:formatCode>General</c:formatCode>
                <c:ptCount val="29"/>
                <c:pt idx="0">
                  <c:v>0.78599999999999781</c:v>
                </c:pt>
                <c:pt idx="1">
                  <c:v>0.69200000000000017</c:v>
                </c:pt>
                <c:pt idx="2">
                  <c:v>0.61899999999999977</c:v>
                </c:pt>
                <c:pt idx="3">
                  <c:v>0.5589999999999975</c:v>
                </c:pt>
                <c:pt idx="4">
                  <c:v>0.50600000000000023</c:v>
                </c:pt>
                <c:pt idx="5">
                  <c:v>0.45799999999999841</c:v>
                </c:pt>
                <c:pt idx="6">
                  <c:v>0.41300000000000026</c:v>
                </c:pt>
                <c:pt idx="7">
                  <c:v>0.37099999999999866</c:v>
                </c:pt>
                <c:pt idx="8">
                  <c:v>0.33200000000000074</c:v>
                </c:pt>
                <c:pt idx="9">
                  <c:v>0.2970000000000006</c:v>
                </c:pt>
                <c:pt idx="10">
                  <c:v>0.26599999999999824</c:v>
                </c:pt>
                <c:pt idx="11">
                  <c:v>0.23699999999999832</c:v>
                </c:pt>
                <c:pt idx="12">
                  <c:v>0.21099999999999852</c:v>
                </c:pt>
                <c:pt idx="13">
                  <c:v>0.18699999999999761</c:v>
                </c:pt>
                <c:pt idx="14">
                  <c:v>0.16499999999999915</c:v>
                </c:pt>
                <c:pt idx="15">
                  <c:v>0.1460000000000008</c:v>
                </c:pt>
                <c:pt idx="16">
                  <c:v>0.12699999999999889</c:v>
                </c:pt>
                <c:pt idx="17">
                  <c:v>0.11100000000000065</c:v>
                </c:pt>
                <c:pt idx="18">
                  <c:v>9.4999999999998863E-2</c:v>
                </c:pt>
                <c:pt idx="19">
                  <c:v>8.2000000000000739E-2</c:v>
                </c:pt>
                <c:pt idx="20">
                  <c:v>6.8999999999999062E-2</c:v>
                </c:pt>
                <c:pt idx="21">
                  <c:v>5.6999999999998607E-2</c:v>
                </c:pt>
                <c:pt idx="22">
                  <c:v>4.7000000000000597E-2</c:v>
                </c:pt>
                <c:pt idx="23">
                  <c:v>3.6999999999999034E-2</c:v>
                </c:pt>
                <c:pt idx="24">
                  <c:v>2.7999999999998693E-2</c:v>
                </c:pt>
                <c:pt idx="25">
                  <c:v>1.9999999999999574E-2</c:v>
                </c:pt>
                <c:pt idx="26">
                  <c:v>1.2999999999998124E-2</c:v>
                </c:pt>
                <c:pt idx="27">
                  <c:v>6.0000000000002274E-3</c:v>
                </c:pt>
                <c:pt idx="28">
                  <c:v>0</c:v>
                </c:pt>
              </c:numCache>
            </c:numRef>
          </c:xVal>
          <c:yVal>
            <c:numRef>
              <c:f>relative!$I$5:$I$33</c:f>
              <c:numCache>
                <c:formatCode>General</c:formatCode>
                <c:ptCount val="29"/>
                <c:pt idx="0">
                  <c:v>2.7999999999999545</c:v>
                </c:pt>
                <c:pt idx="1">
                  <c:v>1.7100000000000364</c:v>
                </c:pt>
                <c:pt idx="2">
                  <c:v>1.2799999999999727</c:v>
                </c:pt>
                <c:pt idx="3">
                  <c:v>1.1000000000001364</c:v>
                </c:pt>
                <c:pt idx="4">
                  <c:v>1.0399999999999636</c:v>
                </c:pt>
                <c:pt idx="5">
                  <c:v>0.97000000000002728</c:v>
                </c:pt>
                <c:pt idx="6">
                  <c:v>0.89000000000010004</c:v>
                </c:pt>
                <c:pt idx="7">
                  <c:v>0.77999999999997272</c:v>
                </c:pt>
                <c:pt idx="8">
                  <c:v>0.67000000000007276</c:v>
                </c:pt>
                <c:pt idx="9">
                  <c:v>0.57000000000016371</c:v>
                </c:pt>
                <c:pt idx="10">
                  <c:v>0.49000000000000909</c:v>
                </c:pt>
                <c:pt idx="11">
                  <c:v>0.43000000000006366</c:v>
                </c:pt>
                <c:pt idx="12">
                  <c:v>0.32000000000016371</c:v>
                </c:pt>
                <c:pt idx="13">
                  <c:v>0.33000000000015461</c:v>
                </c:pt>
                <c:pt idx="14">
                  <c:v>0.28999999999996362</c:v>
                </c:pt>
                <c:pt idx="15">
                  <c:v>0.23000000000001819</c:v>
                </c:pt>
                <c:pt idx="16">
                  <c:v>0.22000000000002728</c:v>
                </c:pt>
                <c:pt idx="17">
                  <c:v>0.19000000000005457</c:v>
                </c:pt>
                <c:pt idx="18">
                  <c:v>0.18000000000006366</c:v>
                </c:pt>
                <c:pt idx="19">
                  <c:v>0.16000000000008185</c:v>
                </c:pt>
                <c:pt idx="20">
                  <c:v>0.13000000000010914</c:v>
                </c:pt>
                <c:pt idx="21">
                  <c:v>0.18000000000006366</c:v>
                </c:pt>
                <c:pt idx="22">
                  <c:v>6.0000000000172804E-2</c:v>
                </c:pt>
                <c:pt idx="23">
                  <c:v>9.0000000000145519E-2</c:v>
                </c:pt>
                <c:pt idx="24">
                  <c:v>4.9999999999954525E-2</c:v>
                </c:pt>
                <c:pt idx="25">
                  <c:v>0.14000000000010004</c:v>
                </c:pt>
                <c:pt idx="26">
                  <c:v>4.9999999999954525E-2</c:v>
                </c:pt>
                <c:pt idx="27">
                  <c:v>-4.9999999999954525E-2</c:v>
                </c:pt>
                <c:pt idx="28">
                  <c:v>0</c:v>
                </c:pt>
              </c:numCache>
            </c:numRef>
          </c:yVal>
          <c:smooth val="0"/>
          <c:extLst>
            <c:ext xmlns:c16="http://schemas.microsoft.com/office/drawing/2014/chart" uri="{C3380CC4-5D6E-409C-BE32-E72D297353CC}">
              <c16:uniqueId val="{00000002-C725-4C64-B422-305325C48333}"/>
            </c:ext>
          </c:extLst>
        </c:ser>
        <c:ser>
          <c:idx val="4"/>
          <c:order val="4"/>
          <c:spPr>
            <a:ln w="25400" cap="rnd">
              <a:noFill/>
              <a:round/>
            </a:ln>
            <a:effectLst/>
          </c:spPr>
          <c:marker>
            <c:symbol val="circle"/>
            <c:size val="5"/>
            <c:spPr>
              <a:solidFill>
                <a:schemeClr val="accent5"/>
              </a:solidFill>
              <a:ln w="9525">
                <a:solidFill>
                  <a:schemeClr val="accent5"/>
                </a:solidFill>
              </a:ln>
              <a:effectLst/>
            </c:spPr>
          </c:marker>
          <c:xVal>
            <c:numRef>
              <c:f>relative!$L$5:$L$33</c:f>
              <c:numCache>
                <c:formatCode>General</c:formatCode>
                <c:ptCount val="29"/>
                <c:pt idx="0">
                  <c:v>-0.3019999999999996</c:v>
                </c:pt>
                <c:pt idx="1">
                  <c:v>-0.26399999999999935</c:v>
                </c:pt>
                <c:pt idx="2">
                  <c:v>-0.23499999999999943</c:v>
                </c:pt>
                <c:pt idx="3">
                  <c:v>-0.20899999999999963</c:v>
                </c:pt>
                <c:pt idx="4">
                  <c:v>-0.18699999999999761</c:v>
                </c:pt>
                <c:pt idx="5">
                  <c:v>-0.16699999999999804</c:v>
                </c:pt>
                <c:pt idx="6">
                  <c:v>-0.14999999999999858</c:v>
                </c:pt>
                <c:pt idx="7">
                  <c:v>-0.13400000000000034</c:v>
                </c:pt>
                <c:pt idx="8">
                  <c:v>-0.11999999999999744</c:v>
                </c:pt>
                <c:pt idx="9">
                  <c:v>-0.10800000000000054</c:v>
                </c:pt>
                <c:pt idx="10">
                  <c:v>-9.6999999999997755E-2</c:v>
                </c:pt>
                <c:pt idx="11">
                  <c:v>-8.7999999999997414E-2</c:v>
                </c:pt>
                <c:pt idx="12">
                  <c:v>-7.9000000000000625E-2</c:v>
                </c:pt>
                <c:pt idx="13">
                  <c:v>-7.0999999999997954E-2</c:v>
                </c:pt>
                <c:pt idx="14">
                  <c:v>-6.4000000000000057E-2</c:v>
                </c:pt>
                <c:pt idx="15">
                  <c:v>-5.6999999999998607E-2</c:v>
                </c:pt>
                <c:pt idx="16">
                  <c:v>-5.099999999999838E-2</c:v>
                </c:pt>
                <c:pt idx="17">
                  <c:v>-4.4999999999998153E-2</c:v>
                </c:pt>
                <c:pt idx="18">
                  <c:v>-3.8999999999997925E-2</c:v>
                </c:pt>
                <c:pt idx="19">
                  <c:v>-3.399999999999892E-2</c:v>
                </c:pt>
                <c:pt idx="20">
                  <c:v>-2.8999999999999915E-2</c:v>
                </c:pt>
                <c:pt idx="21">
                  <c:v>-2.4999999999998579E-2</c:v>
                </c:pt>
                <c:pt idx="22">
                  <c:v>-2.0999999999997243E-2</c:v>
                </c:pt>
                <c:pt idx="23">
                  <c:v>-1.699999999999946E-2</c:v>
                </c:pt>
                <c:pt idx="24">
                  <c:v>-1.2999999999998124E-2</c:v>
                </c:pt>
                <c:pt idx="25">
                  <c:v>-9.0000000000003411E-3</c:v>
                </c:pt>
                <c:pt idx="26">
                  <c:v>-6.0000000000002274E-3</c:v>
                </c:pt>
                <c:pt idx="27">
                  <c:v>-3.0000000000001137E-3</c:v>
                </c:pt>
                <c:pt idx="28">
                  <c:v>0</c:v>
                </c:pt>
              </c:numCache>
            </c:numRef>
          </c:xVal>
          <c:yVal>
            <c:numRef>
              <c:f>relative!$K$5:$K$33</c:f>
              <c:numCache>
                <c:formatCode>General</c:formatCode>
                <c:ptCount val="29"/>
                <c:pt idx="0">
                  <c:v>-1.4800000000000182</c:v>
                </c:pt>
                <c:pt idx="1">
                  <c:v>-0.98000000000001819</c:v>
                </c:pt>
                <c:pt idx="2">
                  <c:v>-0.63999999999987267</c:v>
                </c:pt>
                <c:pt idx="3">
                  <c:v>-0.48000000000001819</c:v>
                </c:pt>
                <c:pt idx="4">
                  <c:v>-0.35999999999989996</c:v>
                </c:pt>
                <c:pt idx="5">
                  <c:v>-0.29999999999995453</c:v>
                </c:pt>
                <c:pt idx="6">
                  <c:v>-0.24000000000000909</c:v>
                </c:pt>
                <c:pt idx="7">
                  <c:v>-0.24000000000000909</c:v>
                </c:pt>
                <c:pt idx="8">
                  <c:v>-0.20000000000004547</c:v>
                </c:pt>
                <c:pt idx="9">
                  <c:v>-0.16999999999984539</c:v>
                </c:pt>
                <c:pt idx="10">
                  <c:v>-0.13999999999987267</c:v>
                </c:pt>
                <c:pt idx="11">
                  <c:v>-0.13999999999987267</c:v>
                </c:pt>
                <c:pt idx="12">
                  <c:v>-0.12999999999988177</c:v>
                </c:pt>
                <c:pt idx="13">
                  <c:v>-9.9999999999909051E-2</c:v>
                </c:pt>
                <c:pt idx="14">
                  <c:v>-9.9999999999909051E-2</c:v>
                </c:pt>
                <c:pt idx="15">
                  <c:v>-8.9999999999918145E-2</c:v>
                </c:pt>
                <c:pt idx="16">
                  <c:v>-7.999999999992724E-2</c:v>
                </c:pt>
                <c:pt idx="17">
                  <c:v>-6.9999999999936335E-2</c:v>
                </c:pt>
                <c:pt idx="18">
                  <c:v>-6.9999999999936335E-2</c:v>
                </c:pt>
                <c:pt idx="19">
                  <c:v>-4.9999999999954525E-2</c:v>
                </c:pt>
                <c:pt idx="20">
                  <c:v>-4.9999999999954525E-2</c:v>
                </c:pt>
                <c:pt idx="21">
                  <c:v>-4.9999999999954525E-2</c:v>
                </c:pt>
                <c:pt idx="22">
                  <c:v>-2.9999999999972715E-2</c:v>
                </c:pt>
                <c:pt idx="23">
                  <c:v>-2.9999999999972715E-2</c:v>
                </c:pt>
                <c:pt idx="24">
                  <c:v>-4.9999999999954525E-2</c:v>
                </c:pt>
                <c:pt idx="25">
                  <c:v>-1.999999999998181E-2</c:v>
                </c:pt>
                <c:pt idx="26">
                  <c:v>-9.9999999999909051E-3</c:v>
                </c:pt>
                <c:pt idx="27">
                  <c:v>-9.9999999999909051E-3</c:v>
                </c:pt>
                <c:pt idx="28">
                  <c:v>0</c:v>
                </c:pt>
              </c:numCache>
            </c:numRef>
          </c:yVal>
          <c:smooth val="0"/>
          <c:extLst>
            <c:ext xmlns:c16="http://schemas.microsoft.com/office/drawing/2014/chart" uri="{C3380CC4-5D6E-409C-BE32-E72D297353CC}">
              <c16:uniqueId val="{00000003-C725-4C64-B422-305325C48333}"/>
            </c:ext>
          </c:extLst>
        </c:ser>
        <c:ser>
          <c:idx val="5"/>
          <c:order val="5"/>
          <c:spPr>
            <a:ln w="25400" cap="rnd">
              <a:noFill/>
              <a:round/>
            </a:ln>
            <a:effectLst/>
          </c:spPr>
          <c:marker>
            <c:symbol val="circle"/>
            <c:size val="5"/>
            <c:spPr>
              <a:solidFill>
                <a:schemeClr val="accent6"/>
              </a:solidFill>
              <a:ln w="9525">
                <a:solidFill>
                  <a:schemeClr val="accent6"/>
                </a:solidFill>
              </a:ln>
              <a:effectLst/>
            </c:spPr>
          </c:marker>
          <c:xVal>
            <c:numRef>
              <c:f>relative!$N$4:$N$33</c:f>
              <c:numCache>
                <c:formatCode>General</c:formatCode>
                <c:ptCount val="30"/>
                <c:pt idx="1">
                  <c:v>0.81000000000000227</c:v>
                </c:pt>
                <c:pt idx="2">
                  <c:v>0.7029999999999994</c:v>
                </c:pt>
                <c:pt idx="3">
                  <c:v>0.61700000000000088</c:v>
                </c:pt>
                <c:pt idx="4">
                  <c:v>0.5470000000000006</c:v>
                </c:pt>
                <c:pt idx="5">
                  <c:v>0.48799999999999955</c:v>
                </c:pt>
                <c:pt idx="6">
                  <c:v>0.43599999999999994</c:v>
                </c:pt>
                <c:pt idx="7">
                  <c:v>0.39100000000000179</c:v>
                </c:pt>
                <c:pt idx="8">
                  <c:v>0.35100000000000264</c:v>
                </c:pt>
                <c:pt idx="9">
                  <c:v>0.31500000000000128</c:v>
                </c:pt>
                <c:pt idx="10">
                  <c:v>0.28300000000000125</c:v>
                </c:pt>
                <c:pt idx="11">
                  <c:v>0.25300000000000011</c:v>
                </c:pt>
                <c:pt idx="12">
                  <c:v>0.22700000000000031</c:v>
                </c:pt>
                <c:pt idx="13">
                  <c:v>0.20200000000000173</c:v>
                </c:pt>
                <c:pt idx="14">
                  <c:v>0.17900000000000205</c:v>
                </c:pt>
                <c:pt idx="15">
                  <c:v>0.15900000000000247</c:v>
                </c:pt>
                <c:pt idx="16">
                  <c:v>0.14000000000000057</c:v>
                </c:pt>
                <c:pt idx="17">
                  <c:v>0.12199999999999989</c:v>
                </c:pt>
                <c:pt idx="18">
                  <c:v>0.10700000000000287</c:v>
                </c:pt>
                <c:pt idx="19">
                  <c:v>9.2000000000002302E-2</c:v>
                </c:pt>
                <c:pt idx="20">
                  <c:v>7.9000000000000625E-2</c:v>
                </c:pt>
                <c:pt idx="21">
                  <c:v>6.7000000000000171E-2</c:v>
                </c:pt>
                <c:pt idx="22">
                  <c:v>5.4999999999999716E-2</c:v>
                </c:pt>
                <c:pt idx="23">
                  <c:v>4.5000000000001705E-2</c:v>
                </c:pt>
                <c:pt idx="24">
                  <c:v>3.6000000000001364E-2</c:v>
                </c:pt>
                <c:pt idx="25">
                  <c:v>2.7000000000001023E-2</c:v>
                </c:pt>
                <c:pt idx="26">
                  <c:v>1.9999999999999574E-2</c:v>
                </c:pt>
                <c:pt idx="27">
                  <c:v>1.3000000000001677E-2</c:v>
                </c:pt>
                <c:pt idx="28">
                  <c:v>6.0000000000002274E-3</c:v>
                </c:pt>
                <c:pt idx="29">
                  <c:v>0</c:v>
                </c:pt>
              </c:numCache>
            </c:numRef>
          </c:xVal>
          <c:yVal>
            <c:numRef>
              <c:f>relative!$M$4:$M$33</c:f>
              <c:numCache>
                <c:formatCode>General</c:formatCode>
                <c:ptCount val="30"/>
                <c:pt idx="1">
                  <c:v>3.7899999999999636</c:v>
                </c:pt>
                <c:pt idx="2">
                  <c:v>2.1099999999999</c:v>
                </c:pt>
                <c:pt idx="3">
                  <c:v>1.5099999999999909</c:v>
                </c:pt>
                <c:pt idx="4">
                  <c:v>1.1499999999998636</c:v>
                </c:pt>
                <c:pt idx="5">
                  <c:v>0.94000000000005457</c:v>
                </c:pt>
                <c:pt idx="6">
                  <c:v>0.77999999999997272</c:v>
                </c:pt>
                <c:pt idx="7">
                  <c:v>0.68000000000006366</c:v>
                </c:pt>
                <c:pt idx="8">
                  <c:v>0.59999999999990905</c:v>
                </c:pt>
                <c:pt idx="9">
                  <c:v>0.54999999999995453</c:v>
                </c:pt>
                <c:pt idx="10">
                  <c:v>0.49000000000000909</c:v>
                </c:pt>
                <c:pt idx="11">
                  <c:v>0.41000000000008185</c:v>
                </c:pt>
                <c:pt idx="12">
                  <c:v>0.34999999999990905</c:v>
                </c:pt>
                <c:pt idx="13">
                  <c:v>0.30999999999994543</c:v>
                </c:pt>
                <c:pt idx="14">
                  <c:v>0.26999999999998181</c:v>
                </c:pt>
                <c:pt idx="15">
                  <c:v>0.25</c:v>
                </c:pt>
                <c:pt idx="16">
                  <c:v>0.21000000000003638</c:v>
                </c:pt>
                <c:pt idx="17">
                  <c:v>0.14999999999986358</c:v>
                </c:pt>
                <c:pt idx="18">
                  <c:v>0.12999999999988177</c:v>
                </c:pt>
                <c:pt idx="19">
                  <c:v>0.11999999999989086</c:v>
                </c:pt>
                <c:pt idx="20">
                  <c:v>8.9999999999918145E-2</c:v>
                </c:pt>
                <c:pt idx="21">
                  <c:v>6.9999999999936335E-2</c:v>
                </c:pt>
                <c:pt idx="22">
                  <c:v>4.9999999999954525E-2</c:v>
                </c:pt>
                <c:pt idx="23">
                  <c:v>3.999999999996362E-2</c:v>
                </c:pt>
                <c:pt idx="24">
                  <c:v>3.999999999996362E-2</c:v>
                </c:pt>
                <c:pt idx="25">
                  <c:v>4.9999999999954525E-2</c:v>
                </c:pt>
                <c:pt idx="26">
                  <c:v>1.999999999998181E-2</c:v>
                </c:pt>
                <c:pt idx="27">
                  <c:v>0</c:v>
                </c:pt>
                <c:pt idx="28">
                  <c:v>9.9999999999909051E-3</c:v>
                </c:pt>
                <c:pt idx="29">
                  <c:v>0</c:v>
                </c:pt>
              </c:numCache>
            </c:numRef>
          </c:yVal>
          <c:smooth val="0"/>
          <c:extLst>
            <c:ext xmlns:c16="http://schemas.microsoft.com/office/drawing/2014/chart" uri="{C3380CC4-5D6E-409C-BE32-E72D297353CC}">
              <c16:uniqueId val="{00000004-C725-4C64-B422-305325C48333}"/>
            </c:ext>
          </c:extLst>
        </c:ser>
        <c:ser>
          <c:idx val="6"/>
          <c:order val="6"/>
          <c:spPr>
            <a:ln w="25400" cap="rnd">
              <a:noFill/>
              <a:round/>
            </a:ln>
            <a:effectLst/>
          </c:spPr>
          <c:marker>
            <c:symbol val="circle"/>
            <c:size val="5"/>
            <c:spPr>
              <a:solidFill>
                <a:schemeClr val="accent1">
                  <a:lumMod val="60000"/>
                </a:schemeClr>
              </a:solidFill>
              <a:ln w="9525">
                <a:solidFill>
                  <a:schemeClr val="accent1">
                    <a:lumMod val="60000"/>
                  </a:schemeClr>
                </a:solidFill>
              </a:ln>
              <a:effectLst/>
            </c:spPr>
          </c:marker>
          <c:xVal>
            <c:numRef>
              <c:f>relative!$P$4:$P$33</c:f>
              <c:numCache>
                <c:formatCode>General</c:formatCode>
                <c:ptCount val="30"/>
                <c:pt idx="1">
                  <c:v>-0.26500000000000057</c:v>
                </c:pt>
                <c:pt idx="2">
                  <c:v>-0.23000000000000043</c:v>
                </c:pt>
                <c:pt idx="3">
                  <c:v>-0.19900000000000162</c:v>
                </c:pt>
                <c:pt idx="4">
                  <c:v>-0.17500000000000071</c:v>
                </c:pt>
                <c:pt idx="5">
                  <c:v>-0.15500000000000114</c:v>
                </c:pt>
                <c:pt idx="6">
                  <c:v>-0.14000000000000057</c:v>
                </c:pt>
                <c:pt idx="7">
                  <c:v>-0.12600000000000122</c:v>
                </c:pt>
                <c:pt idx="8">
                  <c:v>-0.11299999999999955</c:v>
                </c:pt>
                <c:pt idx="9">
                  <c:v>-0.10200000000000031</c:v>
                </c:pt>
                <c:pt idx="10">
                  <c:v>-9.2000000000002302E-2</c:v>
                </c:pt>
                <c:pt idx="11">
                  <c:v>-8.3000000000001961E-2</c:v>
                </c:pt>
                <c:pt idx="12">
                  <c:v>-7.400000000000162E-2</c:v>
                </c:pt>
                <c:pt idx="13">
                  <c:v>-6.5999999999998948E-2</c:v>
                </c:pt>
                <c:pt idx="14">
                  <c:v>-5.9000000000001052E-2</c:v>
                </c:pt>
                <c:pt idx="15">
                  <c:v>-5.3000000000000824E-2</c:v>
                </c:pt>
                <c:pt idx="16">
                  <c:v>-4.7000000000000597E-2</c:v>
                </c:pt>
                <c:pt idx="17">
                  <c:v>-4.2000000000001592E-2</c:v>
                </c:pt>
                <c:pt idx="18">
                  <c:v>-3.6999999999999034E-2</c:v>
                </c:pt>
                <c:pt idx="19">
                  <c:v>-3.2000000000000028E-2</c:v>
                </c:pt>
                <c:pt idx="20">
                  <c:v>-2.8000000000002245E-2</c:v>
                </c:pt>
                <c:pt idx="21">
                  <c:v>-2.4000000000000909E-2</c:v>
                </c:pt>
                <c:pt idx="22">
                  <c:v>-1.9999999999999574E-2</c:v>
                </c:pt>
                <c:pt idx="23">
                  <c:v>-1.699999999999946E-2</c:v>
                </c:pt>
                <c:pt idx="24">
                  <c:v>-1.3000000000001677E-2</c:v>
                </c:pt>
                <c:pt idx="25">
                  <c:v>-1.0000000000001563E-2</c:v>
                </c:pt>
                <c:pt idx="26">
                  <c:v>-7.0000000000014495E-3</c:v>
                </c:pt>
                <c:pt idx="27">
                  <c:v>-4.9999999999990052E-3</c:v>
                </c:pt>
                <c:pt idx="28">
                  <c:v>-3.0000000000001137E-3</c:v>
                </c:pt>
                <c:pt idx="29">
                  <c:v>0</c:v>
                </c:pt>
              </c:numCache>
            </c:numRef>
          </c:xVal>
          <c:yVal>
            <c:numRef>
              <c:f>relative!$O$4:$O$33</c:f>
              <c:numCache>
                <c:formatCode>General</c:formatCode>
                <c:ptCount val="30"/>
                <c:pt idx="1">
                  <c:v>-1.4800000000000182</c:v>
                </c:pt>
                <c:pt idx="2">
                  <c:v>-0.82999999999992724</c:v>
                </c:pt>
                <c:pt idx="3">
                  <c:v>-0.54999999999995453</c:v>
                </c:pt>
                <c:pt idx="4">
                  <c:v>-0.42000000000007276</c:v>
                </c:pt>
                <c:pt idx="5">
                  <c:v>-0.34999999999990905</c:v>
                </c:pt>
                <c:pt idx="6">
                  <c:v>-0.26999999999998181</c:v>
                </c:pt>
                <c:pt idx="7">
                  <c:v>-0.28999999999996362</c:v>
                </c:pt>
                <c:pt idx="8">
                  <c:v>-0.22000000000002728</c:v>
                </c:pt>
                <c:pt idx="9">
                  <c:v>-0.20000000000004547</c:v>
                </c:pt>
                <c:pt idx="10">
                  <c:v>-0.17000000000007276</c:v>
                </c:pt>
                <c:pt idx="11">
                  <c:v>-0.16000000000008185</c:v>
                </c:pt>
                <c:pt idx="12">
                  <c:v>-0.13000000000010914</c:v>
                </c:pt>
                <c:pt idx="13">
                  <c:v>-0.11999999999989086</c:v>
                </c:pt>
                <c:pt idx="14">
                  <c:v>-0.10999999999989996</c:v>
                </c:pt>
                <c:pt idx="15">
                  <c:v>-7.999999999992724E-2</c:v>
                </c:pt>
                <c:pt idx="16">
                  <c:v>-8.9999999999918145E-2</c:v>
                </c:pt>
                <c:pt idx="17">
                  <c:v>-8.9999999999918145E-2</c:v>
                </c:pt>
                <c:pt idx="18">
                  <c:v>-6.9999999999936335E-2</c:v>
                </c:pt>
                <c:pt idx="19">
                  <c:v>-7.999999999992724E-2</c:v>
                </c:pt>
                <c:pt idx="20">
                  <c:v>-3.999999999996362E-2</c:v>
                </c:pt>
                <c:pt idx="21">
                  <c:v>-3.999999999996362E-2</c:v>
                </c:pt>
                <c:pt idx="22">
                  <c:v>-1.999999999998181E-2</c:v>
                </c:pt>
                <c:pt idx="23">
                  <c:v>-2.9999999999972715E-2</c:v>
                </c:pt>
                <c:pt idx="24">
                  <c:v>-1.999999999998181E-2</c:v>
                </c:pt>
                <c:pt idx="25">
                  <c:v>-2.9999999999972715E-2</c:v>
                </c:pt>
                <c:pt idx="26">
                  <c:v>-1.999999999998181E-2</c:v>
                </c:pt>
                <c:pt idx="27">
                  <c:v>-1.999999999998181E-2</c:v>
                </c:pt>
                <c:pt idx="28">
                  <c:v>-1.999999999998181E-2</c:v>
                </c:pt>
                <c:pt idx="29">
                  <c:v>0</c:v>
                </c:pt>
              </c:numCache>
            </c:numRef>
          </c:yVal>
          <c:smooth val="0"/>
          <c:extLst>
            <c:ext xmlns:c16="http://schemas.microsoft.com/office/drawing/2014/chart" uri="{C3380CC4-5D6E-409C-BE32-E72D297353CC}">
              <c16:uniqueId val="{00000005-C725-4C64-B422-305325C48333}"/>
            </c:ext>
          </c:extLst>
        </c:ser>
        <c:ser>
          <c:idx val="7"/>
          <c:order val="7"/>
          <c:spPr>
            <a:ln w="25400" cap="rnd">
              <a:noFill/>
              <a:round/>
            </a:ln>
            <a:effectLst/>
          </c:spPr>
          <c:marker>
            <c:symbol val="circle"/>
            <c:size val="5"/>
            <c:spPr>
              <a:solidFill>
                <a:schemeClr val="accent2">
                  <a:lumMod val="60000"/>
                </a:schemeClr>
              </a:solidFill>
              <a:ln w="9525">
                <a:solidFill>
                  <a:schemeClr val="accent2">
                    <a:lumMod val="60000"/>
                  </a:schemeClr>
                </a:solidFill>
              </a:ln>
              <a:effectLst/>
            </c:spPr>
          </c:marker>
          <c:xVal>
            <c:numRef>
              <c:f>relative!$R$5:$R$33</c:f>
              <c:numCache>
                <c:formatCode>General</c:formatCode>
                <c:ptCount val="29"/>
                <c:pt idx="0">
                  <c:v>0.68599999999999994</c:v>
                </c:pt>
                <c:pt idx="1">
                  <c:v>0.60600000000000165</c:v>
                </c:pt>
                <c:pt idx="2">
                  <c:v>0.54400000000000048</c:v>
                </c:pt>
                <c:pt idx="3">
                  <c:v>0.49000000000000199</c:v>
                </c:pt>
                <c:pt idx="4">
                  <c:v>0.44000000000000128</c:v>
                </c:pt>
                <c:pt idx="5">
                  <c:v>0.39700000000000202</c:v>
                </c:pt>
                <c:pt idx="6">
                  <c:v>0.35800000000000054</c:v>
                </c:pt>
                <c:pt idx="7">
                  <c:v>0.32200000000000273</c:v>
                </c:pt>
                <c:pt idx="8">
                  <c:v>0.28900000000000148</c:v>
                </c:pt>
                <c:pt idx="9">
                  <c:v>0.25900000000000034</c:v>
                </c:pt>
                <c:pt idx="10">
                  <c:v>0.23100000000000165</c:v>
                </c:pt>
                <c:pt idx="11">
                  <c:v>0.20700000000000074</c:v>
                </c:pt>
                <c:pt idx="12">
                  <c:v>0.18400000000000105</c:v>
                </c:pt>
                <c:pt idx="13">
                  <c:v>0.16300000000000026</c:v>
                </c:pt>
                <c:pt idx="14">
                  <c:v>0.14499999999999957</c:v>
                </c:pt>
                <c:pt idx="15">
                  <c:v>0.12800000000000011</c:v>
                </c:pt>
                <c:pt idx="16">
                  <c:v>0.11200000000000188</c:v>
                </c:pt>
                <c:pt idx="17">
                  <c:v>9.800000000000253E-2</c:v>
                </c:pt>
                <c:pt idx="18">
                  <c:v>8.3999999999999631E-2</c:v>
                </c:pt>
                <c:pt idx="19">
                  <c:v>7.2000000000002728E-2</c:v>
                </c:pt>
                <c:pt idx="20">
                  <c:v>6.0999999999999943E-2</c:v>
                </c:pt>
                <c:pt idx="21">
                  <c:v>5.1000000000001933E-2</c:v>
                </c:pt>
                <c:pt idx="22">
                  <c:v>4.2000000000001592E-2</c:v>
                </c:pt>
                <c:pt idx="23">
                  <c:v>3.4000000000002473E-2</c:v>
                </c:pt>
                <c:pt idx="24">
                  <c:v>2.5000000000002132E-2</c:v>
                </c:pt>
                <c:pt idx="25">
                  <c:v>1.9000000000001904E-2</c:v>
                </c:pt>
                <c:pt idx="26">
                  <c:v>1.2000000000000455E-2</c:v>
                </c:pt>
                <c:pt idx="27">
                  <c:v>6.0000000000002274E-3</c:v>
                </c:pt>
                <c:pt idx="28">
                  <c:v>0</c:v>
                </c:pt>
              </c:numCache>
            </c:numRef>
          </c:xVal>
          <c:yVal>
            <c:numRef>
              <c:f>relative!$Q$5:$Q$33</c:f>
              <c:numCache>
                <c:formatCode>General</c:formatCode>
                <c:ptCount val="29"/>
                <c:pt idx="0">
                  <c:v>2.4100000000000819</c:v>
                </c:pt>
                <c:pt idx="1">
                  <c:v>1.5399999999999636</c:v>
                </c:pt>
                <c:pt idx="2">
                  <c:v>1.1400000000001</c:v>
                </c:pt>
                <c:pt idx="3">
                  <c:v>0.92000000000007276</c:v>
                </c:pt>
                <c:pt idx="4">
                  <c:v>0.76999999999998181</c:v>
                </c:pt>
                <c:pt idx="5">
                  <c:v>0.68000000000006366</c:v>
                </c:pt>
                <c:pt idx="6">
                  <c:v>0.62999999999988177</c:v>
                </c:pt>
                <c:pt idx="7">
                  <c:v>0.57999999999992724</c:v>
                </c:pt>
                <c:pt idx="8">
                  <c:v>0.51999999999998181</c:v>
                </c:pt>
                <c:pt idx="9">
                  <c:v>0.44000000000005457</c:v>
                </c:pt>
                <c:pt idx="10">
                  <c:v>0.40000000000009095</c:v>
                </c:pt>
                <c:pt idx="11">
                  <c:v>0.34999999999990905</c:v>
                </c:pt>
                <c:pt idx="12">
                  <c:v>0.28999999999996362</c:v>
                </c:pt>
                <c:pt idx="13">
                  <c:v>0.25999999999999091</c:v>
                </c:pt>
                <c:pt idx="14">
                  <c:v>0.22000000000002728</c:v>
                </c:pt>
                <c:pt idx="15">
                  <c:v>0.20000000000004547</c:v>
                </c:pt>
                <c:pt idx="16">
                  <c:v>0.17000000000007276</c:v>
                </c:pt>
                <c:pt idx="17">
                  <c:v>0.14000000000010004</c:v>
                </c:pt>
                <c:pt idx="18">
                  <c:v>9.9999999999909051E-2</c:v>
                </c:pt>
                <c:pt idx="19">
                  <c:v>7.999999999992724E-2</c:v>
                </c:pt>
                <c:pt idx="20">
                  <c:v>7.999999999992724E-2</c:v>
                </c:pt>
                <c:pt idx="21">
                  <c:v>4.9999999999954525E-2</c:v>
                </c:pt>
                <c:pt idx="22">
                  <c:v>4.9999999999954525E-2</c:v>
                </c:pt>
                <c:pt idx="23">
                  <c:v>3.999999999996362E-2</c:v>
                </c:pt>
                <c:pt idx="24">
                  <c:v>9.9999999999909051E-3</c:v>
                </c:pt>
                <c:pt idx="25">
                  <c:v>0</c:v>
                </c:pt>
                <c:pt idx="26">
                  <c:v>0</c:v>
                </c:pt>
                <c:pt idx="27">
                  <c:v>9.9999999999909051E-3</c:v>
                </c:pt>
                <c:pt idx="28">
                  <c:v>0</c:v>
                </c:pt>
              </c:numCache>
            </c:numRef>
          </c:yVal>
          <c:smooth val="0"/>
          <c:extLst>
            <c:ext xmlns:c16="http://schemas.microsoft.com/office/drawing/2014/chart" uri="{C3380CC4-5D6E-409C-BE32-E72D297353CC}">
              <c16:uniqueId val="{00000006-C725-4C64-B422-305325C48333}"/>
            </c:ext>
          </c:extLst>
        </c:ser>
        <c:ser>
          <c:idx val="8"/>
          <c:order val="8"/>
          <c:spPr>
            <a:ln w="25400" cap="rnd">
              <a:noFill/>
              <a:round/>
            </a:ln>
            <a:effectLst/>
          </c:spPr>
          <c:marker>
            <c:symbol val="circle"/>
            <c:size val="5"/>
            <c:spPr>
              <a:solidFill>
                <a:schemeClr val="accent3">
                  <a:lumMod val="60000"/>
                </a:schemeClr>
              </a:solidFill>
              <a:ln w="9525">
                <a:solidFill>
                  <a:schemeClr val="accent3">
                    <a:lumMod val="60000"/>
                  </a:schemeClr>
                </a:solidFill>
              </a:ln>
              <a:effectLst/>
            </c:spPr>
          </c:marker>
          <c:xVal>
            <c:numRef>
              <c:f>relative!$T$4:$T$33</c:f>
              <c:numCache>
                <c:formatCode>General</c:formatCode>
                <c:ptCount val="30"/>
                <c:pt idx="1">
                  <c:v>-0.3819999999999979</c:v>
                </c:pt>
                <c:pt idx="2">
                  <c:v>-0.33699999999999974</c:v>
                </c:pt>
                <c:pt idx="3">
                  <c:v>-0.29400000000000048</c:v>
                </c:pt>
                <c:pt idx="4">
                  <c:v>-0.25799999999999912</c:v>
                </c:pt>
                <c:pt idx="5">
                  <c:v>-0.22599999999999909</c:v>
                </c:pt>
                <c:pt idx="6">
                  <c:v>-0.19999999999999929</c:v>
                </c:pt>
                <c:pt idx="7">
                  <c:v>-0.17800000000000082</c:v>
                </c:pt>
                <c:pt idx="8">
                  <c:v>-0.1579999999999977</c:v>
                </c:pt>
                <c:pt idx="9">
                  <c:v>-0.14199999999999946</c:v>
                </c:pt>
                <c:pt idx="10">
                  <c:v>-0.12699999999999889</c:v>
                </c:pt>
                <c:pt idx="11">
                  <c:v>-0.11400000000000077</c:v>
                </c:pt>
                <c:pt idx="12">
                  <c:v>-0.10299999999999798</c:v>
                </c:pt>
                <c:pt idx="13">
                  <c:v>-9.2999999999999972E-2</c:v>
                </c:pt>
                <c:pt idx="14">
                  <c:v>-8.3999999999999631E-2</c:v>
                </c:pt>
                <c:pt idx="15">
                  <c:v>-7.4999999999999289E-2</c:v>
                </c:pt>
                <c:pt idx="16">
                  <c:v>-6.7000000000000171E-2</c:v>
                </c:pt>
                <c:pt idx="17">
                  <c:v>-5.9999999999998721E-2</c:v>
                </c:pt>
                <c:pt idx="18">
                  <c:v>-5.3000000000000824E-2</c:v>
                </c:pt>
                <c:pt idx="19">
                  <c:v>-4.7000000000000597E-2</c:v>
                </c:pt>
                <c:pt idx="20">
                  <c:v>-4.1999999999998039E-2</c:v>
                </c:pt>
                <c:pt idx="21">
                  <c:v>-3.5999999999997812E-2</c:v>
                </c:pt>
                <c:pt idx="22">
                  <c:v>-3.0999999999998806E-2</c:v>
                </c:pt>
                <c:pt idx="23">
                  <c:v>-2.4999999999998579E-2</c:v>
                </c:pt>
                <c:pt idx="24">
                  <c:v>-2.1000000000000796E-2</c:v>
                </c:pt>
                <c:pt idx="25">
                  <c:v>-1.699999999999946E-2</c:v>
                </c:pt>
                <c:pt idx="26">
                  <c:v>-1.2000000000000455E-2</c:v>
                </c:pt>
                <c:pt idx="27">
                  <c:v>-7.9999999999991189E-3</c:v>
                </c:pt>
                <c:pt idx="28">
                  <c:v>-3.9999999999977831E-3</c:v>
                </c:pt>
                <c:pt idx="29">
                  <c:v>0</c:v>
                </c:pt>
              </c:numCache>
            </c:numRef>
          </c:xVal>
          <c:yVal>
            <c:numRef>
              <c:f>relative!$S$4:$S$33</c:f>
              <c:numCache>
                <c:formatCode>General</c:formatCode>
                <c:ptCount val="30"/>
                <c:pt idx="1">
                  <c:v>-1.9500000000000455</c:v>
                </c:pt>
                <c:pt idx="2">
                  <c:v>-1.2899999999999636</c:v>
                </c:pt>
                <c:pt idx="3">
                  <c:v>-0.90000000000009095</c:v>
                </c:pt>
                <c:pt idx="4">
                  <c:v>-0.64000000000010004</c:v>
                </c:pt>
                <c:pt idx="5">
                  <c:v>-0.50999999999999091</c:v>
                </c:pt>
                <c:pt idx="6">
                  <c:v>-0.42000000000007276</c:v>
                </c:pt>
                <c:pt idx="7">
                  <c:v>-0.38000000000010914</c:v>
                </c:pt>
                <c:pt idx="8">
                  <c:v>-0.32999999999992724</c:v>
                </c:pt>
                <c:pt idx="9">
                  <c:v>-0.29999999999995453</c:v>
                </c:pt>
                <c:pt idx="10">
                  <c:v>-0.25</c:v>
                </c:pt>
                <c:pt idx="11">
                  <c:v>-0.23000000000001819</c:v>
                </c:pt>
                <c:pt idx="12">
                  <c:v>-0.21000000000003638</c:v>
                </c:pt>
                <c:pt idx="13">
                  <c:v>-0.19000000000005457</c:v>
                </c:pt>
                <c:pt idx="14">
                  <c:v>-0.17000000000007276</c:v>
                </c:pt>
                <c:pt idx="15">
                  <c:v>-0.13000000000010914</c:v>
                </c:pt>
                <c:pt idx="16">
                  <c:v>-9.9999999999909051E-2</c:v>
                </c:pt>
                <c:pt idx="17">
                  <c:v>-0.11000000000012733</c:v>
                </c:pt>
                <c:pt idx="18">
                  <c:v>-0.11000000000012733</c:v>
                </c:pt>
                <c:pt idx="19">
                  <c:v>-9.9999999999909051E-2</c:v>
                </c:pt>
                <c:pt idx="20">
                  <c:v>-5.999999999994543E-2</c:v>
                </c:pt>
                <c:pt idx="21">
                  <c:v>-5.999999999994543E-2</c:v>
                </c:pt>
                <c:pt idx="22">
                  <c:v>-4.9999999999954525E-2</c:v>
                </c:pt>
                <c:pt idx="23">
                  <c:v>-5.999999999994543E-2</c:v>
                </c:pt>
                <c:pt idx="24">
                  <c:v>-2.9999999999972715E-2</c:v>
                </c:pt>
                <c:pt idx="25">
                  <c:v>-2.9999999999972715E-2</c:v>
                </c:pt>
                <c:pt idx="26">
                  <c:v>-1.999999999998181E-2</c:v>
                </c:pt>
                <c:pt idx="27">
                  <c:v>-1.999999999998181E-2</c:v>
                </c:pt>
                <c:pt idx="28">
                  <c:v>-1.999999999998181E-2</c:v>
                </c:pt>
                <c:pt idx="29">
                  <c:v>0</c:v>
                </c:pt>
              </c:numCache>
            </c:numRef>
          </c:yVal>
          <c:smooth val="0"/>
          <c:extLst>
            <c:ext xmlns:c16="http://schemas.microsoft.com/office/drawing/2014/chart" uri="{C3380CC4-5D6E-409C-BE32-E72D297353CC}">
              <c16:uniqueId val="{00000007-C725-4C64-B422-305325C48333}"/>
            </c:ext>
          </c:extLst>
        </c:ser>
        <c:dLbls>
          <c:showLegendKey val="0"/>
          <c:showVal val="0"/>
          <c:showCatName val="0"/>
          <c:showSerName val="0"/>
          <c:showPercent val="0"/>
          <c:showBubbleSize val="0"/>
        </c:dLbls>
        <c:axId val="459841984"/>
        <c:axId val="459843296"/>
        <c:extLst>
          <c:ext xmlns:c15="http://schemas.microsoft.com/office/drawing/2012/chart" uri="{02D57815-91ED-43cb-92C2-25804820EDAC}">
            <c15:filteredScatterSeries>
              <c15:ser>
                <c:idx val="0"/>
                <c:order val="0"/>
                <c:spPr>
                  <a:ln w="25400" cap="rnd">
                    <a:noFill/>
                    <a:round/>
                  </a:ln>
                  <a:effectLst/>
                </c:spPr>
                <c:marker>
                  <c:symbol val="circle"/>
                  <c:size val="5"/>
                  <c:spPr>
                    <a:solidFill>
                      <a:schemeClr val="accent1"/>
                    </a:solidFill>
                    <a:ln w="9525">
                      <a:solidFill>
                        <a:schemeClr val="accent1"/>
                      </a:solidFill>
                    </a:ln>
                    <a:effectLst/>
                  </c:spPr>
                </c:marker>
                <c:xVal>
                  <c:numRef>
                    <c:extLst>
                      <c:ext uri="{02D57815-91ED-43cb-92C2-25804820EDAC}">
                        <c15:formulaRef>
                          <c15:sqref>relative!$D$5:$D$33</c15:sqref>
                        </c15:formulaRef>
                      </c:ext>
                    </c:extLst>
                    <c:numCache>
                      <c:formatCode>General</c:formatCode>
                      <c:ptCount val="29"/>
                      <c:pt idx="0">
                        <c:v>-0.57000000000000028</c:v>
                      </c:pt>
                      <c:pt idx="1">
                        <c:v>-0.51200000000000045</c:v>
                      </c:pt>
                      <c:pt idx="2">
                        <c:v>-0.4529999999999994</c:v>
                      </c:pt>
                      <c:pt idx="3">
                        <c:v>-0.40000000000000213</c:v>
                      </c:pt>
                      <c:pt idx="4">
                        <c:v>-0.35500000000000043</c:v>
                      </c:pt>
                      <c:pt idx="5">
                        <c:v>-0.3160000000000025</c:v>
                      </c:pt>
                      <c:pt idx="6">
                        <c:v>-0.28300000000000125</c:v>
                      </c:pt>
                      <c:pt idx="7">
                        <c:v>-0.25300000000000011</c:v>
                      </c:pt>
                      <c:pt idx="8">
                        <c:v>-0.22700000000000031</c:v>
                      </c:pt>
                      <c:pt idx="9">
                        <c:v>-0.20400000000000063</c:v>
                      </c:pt>
                      <c:pt idx="10">
                        <c:v>-0.18400000000000105</c:v>
                      </c:pt>
                      <c:pt idx="11">
                        <c:v>-0.16700000000000159</c:v>
                      </c:pt>
                      <c:pt idx="12">
                        <c:v>-0.15200000000000102</c:v>
                      </c:pt>
                      <c:pt idx="13">
                        <c:v>-0.13700000000000045</c:v>
                      </c:pt>
                      <c:pt idx="14">
                        <c:v>-0.125</c:v>
                      </c:pt>
                      <c:pt idx="15">
                        <c:v>-0.11299999999999955</c:v>
                      </c:pt>
                      <c:pt idx="16">
                        <c:v>-0.10100000000000264</c:v>
                      </c:pt>
                      <c:pt idx="17">
                        <c:v>-8.9999999999999858E-2</c:v>
                      </c:pt>
                      <c:pt idx="18">
                        <c:v>-7.7999999999999403E-2</c:v>
                      </c:pt>
                      <c:pt idx="19">
                        <c:v>-6.8000000000001393E-2</c:v>
                      </c:pt>
                      <c:pt idx="20">
                        <c:v>-5.7999999999999829E-2</c:v>
                      </c:pt>
                      <c:pt idx="21">
                        <c:v>-4.8000000000001819E-2</c:v>
                      </c:pt>
                      <c:pt idx="22">
                        <c:v>-4.00000000000027E-2</c:v>
                      </c:pt>
                      <c:pt idx="23">
                        <c:v>-3.2000000000000028E-2</c:v>
                      </c:pt>
                      <c:pt idx="24">
                        <c:v>-2.5000000000002132E-2</c:v>
                      </c:pt>
                      <c:pt idx="25">
                        <c:v>-1.8000000000000682E-2</c:v>
                      </c:pt>
                      <c:pt idx="26">
                        <c:v>-1.2000000000000455E-2</c:v>
                      </c:pt>
                      <c:pt idx="27">
                        <c:v>-6.0000000000002274E-3</c:v>
                      </c:pt>
                      <c:pt idx="28">
                        <c:v>0</c:v>
                      </c:pt>
                    </c:numCache>
                  </c:numRef>
                </c:xVal>
                <c:yVal>
                  <c:numRef>
                    <c:extLst>
                      <c:ext uri="{02D57815-91ED-43cb-92C2-25804820EDAC}">
                        <c15:formulaRef>
                          <c15:sqref>relative!$C$5:$C$33</c15:sqref>
                        </c15:formulaRef>
                      </c:ext>
                    </c:extLst>
                    <c:numCache>
                      <c:formatCode>General</c:formatCode>
                      <c:ptCount val="29"/>
                      <c:pt idx="0">
                        <c:v>-2.6599999999998545</c:v>
                      </c:pt>
                      <c:pt idx="1">
                        <c:v>-1.6699999999998454</c:v>
                      </c:pt>
                      <c:pt idx="2">
                        <c:v>-1.0399999999999636</c:v>
                      </c:pt>
                      <c:pt idx="3">
                        <c:v>-0.75</c:v>
                      </c:pt>
                      <c:pt idx="4">
                        <c:v>-0.63999999999987267</c:v>
                      </c:pt>
                      <c:pt idx="5">
                        <c:v>-0.61999999999989086</c:v>
                      </c:pt>
                      <c:pt idx="6">
                        <c:v>-0.56999999999993634</c:v>
                      </c:pt>
                      <c:pt idx="7">
                        <c:v>-0.52999999999997272</c:v>
                      </c:pt>
                      <c:pt idx="8">
                        <c:v>-0.4499999999998181</c:v>
                      </c:pt>
                      <c:pt idx="9">
                        <c:v>-0.42999999999983629</c:v>
                      </c:pt>
                      <c:pt idx="10">
                        <c:v>-0.38999999999987267</c:v>
                      </c:pt>
                      <c:pt idx="11">
                        <c:v>-0.34999999999990905</c:v>
                      </c:pt>
                      <c:pt idx="12">
                        <c:v>-0.25999999999999091</c:v>
                      </c:pt>
                      <c:pt idx="13">
                        <c:v>-0.25999999999999091</c:v>
                      </c:pt>
                      <c:pt idx="14">
                        <c:v>-0.20999999999980901</c:v>
                      </c:pt>
                      <c:pt idx="15">
                        <c:v>-0.20999999999980901</c:v>
                      </c:pt>
                      <c:pt idx="16">
                        <c:v>-0.15999999999985448</c:v>
                      </c:pt>
                      <c:pt idx="17">
                        <c:v>-0.14999999999986358</c:v>
                      </c:pt>
                      <c:pt idx="18">
                        <c:v>-0.10999999999989996</c:v>
                      </c:pt>
                      <c:pt idx="19">
                        <c:v>-9.9999999999909051E-2</c:v>
                      </c:pt>
                      <c:pt idx="20">
                        <c:v>-8.9999999999918145E-2</c:v>
                      </c:pt>
                      <c:pt idx="21">
                        <c:v>-5.999999999994543E-2</c:v>
                      </c:pt>
                      <c:pt idx="22">
                        <c:v>-4.9999999999954525E-2</c:v>
                      </c:pt>
                      <c:pt idx="23">
                        <c:v>-3.999999999996362E-2</c:v>
                      </c:pt>
                      <c:pt idx="24">
                        <c:v>-3.999999999996362E-2</c:v>
                      </c:pt>
                      <c:pt idx="25">
                        <c:v>-1.999999999998181E-2</c:v>
                      </c:pt>
                      <c:pt idx="26">
                        <c:v>-1.999999999998181E-2</c:v>
                      </c:pt>
                      <c:pt idx="27">
                        <c:v>2.0000000000209184E-2</c:v>
                      </c:pt>
                      <c:pt idx="28">
                        <c:v>0</c:v>
                      </c:pt>
                    </c:numCache>
                  </c:numRef>
                </c:yVal>
                <c:smooth val="0"/>
                <c:extLst>
                  <c:ext xmlns:c16="http://schemas.microsoft.com/office/drawing/2014/chart" uri="{C3380CC4-5D6E-409C-BE32-E72D297353CC}">
                    <c16:uniqueId val="{00000008-C725-4C64-B422-305325C48333}"/>
                  </c:ext>
                </c:extLst>
              </c15:ser>
            </c15:filteredScatterSeries>
          </c:ext>
        </c:extLst>
      </c:scatterChart>
      <c:valAx>
        <c:axId val="459841984"/>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100" b="0" i="0" u="none" strike="noStrike" kern="1200" baseline="0">
                <a:solidFill>
                  <a:schemeClr val="tx1">
                    <a:lumMod val="65000"/>
                    <a:lumOff val="35000"/>
                  </a:schemeClr>
                </a:solidFill>
                <a:latin typeface="+mn-lt"/>
                <a:ea typeface="+mn-ea"/>
                <a:cs typeface="+mn-cs"/>
              </a:defRPr>
            </a:pPr>
            <a:endParaRPr lang="de-DE"/>
          </a:p>
        </c:txPr>
        <c:crossAx val="459843296"/>
        <c:crosses val="autoZero"/>
        <c:crossBetween val="midCat"/>
      </c:valAx>
      <c:valAx>
        <c:axId val="459843296"/>
        <c:scaling>
          <c:orientation val="minMax"/>
          <c:max val="4"/>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100" b="0" i="0" u="none" strike="noStrike" kern="1200" baseline="0">
                <a:solidFill>
                  <a:schemeClr val="tx1">
                    <a:lumMod val="65000"/>
                    <a:lumOff val="35000"/>
                  </a:schemeClr>
                </a:solidFill>
                <a:latin typeface="+mn-lt"/>
                <a:ea typeface="+mn-ea"/>
                <a:cs typeface="+mn-cs"/>
              </a:defRPr>
            </a:pPr>
            <a:endParaRPr lang="de-DE"/>
          </a:p>
        </c:txPr>
        <c:crossAx val="459841984"/>
        <c:crosses val="autoZero"/>
        <c:crossBetween val="midCat"/>
      </c:valAx>
      <c:spPr>
        <a:noFill/>
        <a:ln>
          <a:noFill/>
        </a:ln>
        <a:effectLst/>
      </c:spPr>
    </c:plotArea>
    <c:plotVisOnly val="1"/>
    <c:dispBlanksAs val="gap"/>
    <c:showDLblsOverMax val="0"/>
  </c:chart>
  <c:spPr>
    <a:noFill/>
    <a:ln>
      <a:noFill/>
    </a:ln>
    <a:effectLst/>
  </c:spPr>
  <c:txPr>
    <a:bodyPr/>
    <a:lstStyle/>
    <a:p>
      <a:pPr>
        <a:defRPr/>
      </a:pPr>
      <a:endParaRPr lang="de-DE"/>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680" b="0" i="0" u="none" strike="noStrike" kern="1200" spc="0" baseline="0">
                <a:solidFill>
                  <a:schemeClr val="tx1">
                    <a:lumMod val="65000"/>
                    <a:lumOff val="35000"/>
                  </a:schemeClr>
                </a:solidFill>
                <a:latin typeface="+mn-lt"/>
                <a:ea typeface="+mn-ea"/>
                <a:cs typeface="+mn-cs"/>
              </a:defRPr>
            </a:pPr>
            <a:r>
              <a:rPr lang="de-DE" dirty="0" smtClean="0"/>
              <a:t>(</a:t>
            </a:r>
            <a:r>
              <a:rPr lang="de-DE" dirty="0" err="1"/>
              <a:t>range</a:t>
            </a:r>
            <a:r>
              <a:rPr lang="de-DE" dirty="0"/>
              <a:t> -0.4 </a:t>
            </a:r>
            <a:r>
              <a:rPr lang="de-DE" dirty="0" err="1"/>
              <a:t>to</a:t>
            </a:r>
            <a:r>
              <a:rPr lang="de-DE" dirty="0"/>
              <a:t> + 0.8)</a:t>
            </a:r>
          </a:p>
        </c:rich>
      </c:tx>
      <c:layout>
        <c:manualLayout>
          <c:xMode val="edge"/>
          <c:yMode val="edge"/>
          <c:x val="0.28479923434984994"/>
          <c:y val="6.4470961276188982E-2"/>
        </c:manualLayout>
      </c:layout>
      <c:overlay val="0"/>
      <c:spPr>
        <a:noFill/>
        <a:ln>
          <a:noFill/>
        </a:ln>
        <a:effectLst/>
      </c:spPr>
      <c:txPr>
        <a:bodyPr rot="0" spcFirstLastPara="1" vertOverflow="ellipsis" vert="horz" wrap="square" anchor="ctr" anchorCtr="1"/>
        <a:lstStyle/>
        <a:p>
          <a:pPr>
            <a:defRPr sz="1680" b="0" i="0" u="none" strike="noStrike" kern="1200" spc="0" baseline="0">
              <a:solidFill>
                <a:schemeClr val="tx1">
                  <a:lumMod val="65000"/>
                  <a:lumOff val="35000"/>
                </a:schemeClr>
              </a:solidFill>
              <a:latin typeface="+mn-lt"/>
              <a:ea typeface="+mn-ea"/>
              <a:cs typeface="+mn-cs"/>
            </a:defRPr>
          </a:pPr>
          <a:endParaRPr lang="de-DE"/>
        </a:p>
      </c:txPr>
    </c:title>
    <c:autoTitleDeleted val="0"/>
    <c:plotArea>
      <c:layout>
        <c:manualLayout>
          <c:layoutTarget val="inner"/>
          <c:xMode val="edge"/>
          <c:yMode val="edge"/>
          <c:x val="3.3974217311233887E-2"/>
          <c:y val="0.1660170986156391"/>
          <c:w val="0.94408468554690328"/>
          <c:h val="0.80406528535607169"/>
        </c:manualLayout>
      </c:layout>
      <c:scatterChart>
        <c:scatterStyle val="lineMarker"/>
        <c:varyColors val="0"/>
        <c:ser>
          <c:idx val="0"/>
          <c:order val="0"/>
          <c:spPr>
            <a:ln w="19050" cap="rnd">
              <a:noFill/>
              <a:round/>
            </a:ln>
            <a:effectLst/>
          </c:spPr>
          <c:marker>
            <c:symbol val="circle"/>
            <c:size val="5"/>
            <c:spPr>
              <a:solidFill>
                <a:schemeClr val="accent1"/>
              </a:solidFill>
              <a:ln w="9525">
                <a:solidFill>
                  <a:schemeClr val="accent1"/>
                </a:solidFill>
              </a:ln>
              <a:effectLst/>
            </c:spPr>
          </c:marker>
          <c:trendline>
            <c:spPr>
              <a:ln w="19050" cap="rnd">
                <a:solidFill>
                  <a:schemeClr val="accent1"/>
                </a:solidFill>
                <a:prstDash val="sysDot"/>
              </a:ln>
              <a:effectLst/>
            </c:spPr>
            <c:trendlineType val="poly"/>
            <c:order val="5"/>
            <c:forward val="0.1"/>
            <c:backward val="0.1"/>
            <c:dispRSqr val="1"/>
            <c:dispEq val="1"/>
            <c:trendlineLbl>
              <c:layout>
                <c:manualLayout>
                  <c:x val="9.4452110613245169E-2"/>
                  <c:y val="0.51266611761169167"/>
                </c:manualLayout>
              </c:layout>
              <c:numFmt formatCode="General" sourceLinked="0"/>
              <c:spPr>
                <a:solidFill>
                  <a:schemeClr val="accent4">
                    <a:lumMod val="20000"/>
                    <a:lumOff val="80000"/>
                  </a:schemeClr>
                </a:solid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de-DE"/>
                </a:p>
              </c:txPr>
            </c:trendlineLbl>
          </c:trendline>
          <c:xVal>
            <c:numRef>
              <c:f>sorted!$E$4:$E$240</c:f>
              <c:numCache>
                <c:formatCode>General</c:formatCode>
                <c:ptCount val="237"/>
                <c:pt idx="0">
                  <c:v>-0.3819999999999979</c:v>
                </c:pt>
                <c:pt idx="1">
                  <c:v>-0.34400000000000119</c:v>
                </c:pt>
                <c:pt idx="2">
                  <c:v>-0.33699999999999974</c:v>
                </c:pt>
                <c:pt idx="3">
                  <c:v>-0.33599999999999852</c:v>
                </c:pt>
                <c:pt idx="4">
                  <c:v>-0.31299999999999883</c:v>
                </c:pt>
                <c:pt idx="5">
                  <c:v>-0.3019999999999996</c:v>
                </c:pt>
                <c:pt idx="6">
                  <c:v>-0.29400000000000048</c:v>
                </c:pt>
                <c:pt idx="7">
                  <c:v>-0.28000000000000114</c:v>
                </c:pt>
                <c:pt idx="8">
                  <c:v>-0.26500000000000057</c:v>
                </c:pt>
                <c:pt idx="9">
                  <c:v>-0.26399999999999935</c:v>
                </c:pt>
                <c:pt idx="10">
                  <c:v>-0.25799999999999912</c:v>
                </c:pt>
                <c:pt idx="11">
                  <c:v>-0.24800000000000111</c:v>
                </c:pt>
                <c:pt idx="12">
                  <c:v>-0.23499999999999943</c:v>
                </c:pt>
                <c:pt idx="13">
                  <c:v>-0.23000000000000043</c:v>
                </c:pt>
                <c:pt idx="14">
                  <c:v>-0.22599999999999909</c:v>
                </c:pt>
                <c:pt idx="15">
                  <c:v>-0.21799999999999997</c:v>
                </c:pt>
                <c:pt idx="16">
                  <c:v>-0.20899999999999963</c:v>
                </c:pt>
                <c:pt idx="17">
                  <c:v>-0.19999999999999929</c:v>
                </c:pt>
                <c:pt idx="18">
                  <c:v>-0.19900000000000162</c:v>
                </c:pt>
                <c:pt idx="19">
                  <c:v>-0.19399999999999906</c:v>
                </c:pt>
                <c:pt idx="20">
                  <c:v>-0.18699999999999761</c:v>
                </c:pt>
                <c:pt idx="21">
                  <c:v>-0.17800000000000082</c:v>
                </c:pt>
                <c:pt idx="22">
                  <c:v>-0.17500000000000071</c:v>
                </c:pt>
                <c:pt idx="23">
                  <c:v>-0.17299999999999827</c:v>
                </c:pt>
                <c:pt idx="24">
                  <c:v>-0.16699999999999804</c:v>
                </c:pt>
                <c:pt idx="25">
                  <c:v>-0.1579999999999977</c:v>
                </c:pt>
                <c:pt idx="26">
                  <c:v>-0.15500000000000114</c:v>
                </c:pt>
                <c:pt idx="27">
                  <c:v>-0.15500000000000114</c:v>
                </c:pt>
                <c:pt idx="28">
                  <c:v>-0.14999999999999858</c:v>
                </c:pt>
                <c:pt idx="29">
                  <c:v>-0.14199999999999946</c:v>
                </c:pt>
                <c:pt idx="30">
                  <c:v>-0.14000000000000057</c:v>
                </c:pt>
                <c:pt idx="31">
                  <c:v>-0.13899999999999935</c:v>
                </c:pt>
                <c:pt idx="32">
                  <c:v>-0.13400000000000034</c:v>
                </c:pt>
                <c:pt idx="33">
                  <c:v>-0.12699999999999889</c:v>
                </c:pt>
                <c:pt idx="34">
                  <c:v>-0.12600000000000122</c:v>
                </c:pt>
                <c:pt idx="35">
                  <c:v>-0.125</c:v>
                </c:pt>
                <c:pt idx="36">
                  <c:v>-0.11999999999999744</c:v>
                </c:pt>
                <c:pt idx="37">
                  <c:v>-0.11400000000000077</c:v>
                </c:pt>
                <c:pt idx="38">
                  <c:v>-0.11299999999999955</c:v>
                </c:pt>
                <c:pt idx="39">
                  <c:v>-0.11100000000000065</c:v>
                </c:pt>
                <c:pt idx="40">
                  <c:v>-0.10800000000000054</c:v>
                </c:pt>
                <c:pt idx="41">
                  <c:v>-0.10299999999999798</c:v>
                </c:pt>
                <c:pt idx="42">
                  <c:v>-0.10200000000000031</c:v>
                </c:pt>
                <c:pt idx="43">
                  <c:v>-0.10000000000000142</c:v>
                </c:pt>
                <c:pt idx="44">
                  <c:v>-9.6999999999997755E-2</c:v>
                </c:pt>
                <c:pt idx="45">
                  <c:v>-9.2999999999999972E-2</c:v>
                </c:pt>
                <c:pt idx="46">
                  <c:v>-9.2000000000002302E-2</c:v>
                </c:pt>
                <c:pt idx="47">
                  <c:v>-8.8999999999998636E-2</c:v>
                </c:pt>
                <c:pt idx="48">
                  <c:v>-8.7999999999997414E-2</c:v>
                </c:pt>
                <c:pt idx="49">
                  <c:v>-8.3999999999999631E-2</c:v>
                </c:pt>
                <c:pt idx="50">
                  <c:v>-8.3000000000001961E-2</c:v>
                </c:pt>
                <c:pt idx="51">
                  <c:v>-7.9999999999998295E-2</c:v>
                </c:pt>
                <c:pt idx="52">
                  <c:v>-7.9000000000000625E-2</c:v>
                </c:pt>
                <c:pt idx="53">
                  <c:v>-7.4999999999999289E-2</c:v>
                </c:pt>
                <c:pt idx="54">
                  <c:v>-7.400000000000162E-2</c:v>
                </c:pt>
                <c:pt idx="55">
                  <c:v>-7.1000000000001506E-2</c:v>
                </c:pt>
                <c:pt idx="56">
                  <c:v>-7.0999999999997954E-2</c:v>
                </c:pt>
                <c:pt idx="57">
                  <c:v>-6.7000000000000171E-2</c:v>
                </c:pt>
                <c:pt idx="58">
                  <c:v>-6.5999999999998948E-2</c:v>
                </c:pt>
                <c:pt idx="59">
                  <c:v>-6.4000000000000057E-2</c:v>
                </c:pt>
                <c:pt idx="60">
                  <c:v>-6.2999999999998835E-2</c:v>
                </c:pt>
                <c:pt idx="61">
                  <c:v>-5.9999999999998721E-2</c:v>
                </c:pt>
                <c:pt idx="62">
                  <c:v>-5.9000000000001052E-2</c:v>
                </c:pt>
                <c:pt idx="63">
                  <c:v>-5.6999999999998607E-2</c:v>
                </c:pt>
                <c:pt idx="64">
                  <c:v>-5.6000000000000938E-2</c:v>
                </c:pt>
                <c:pt idx="65">
                  <c:v>-5.3000000000000824E-2</c:v>
                </c:pt>
                <c:pt idx="66">
                  <c:v>-5.3000000000000824E-2</c:v>
                </c:pt>
                <c:pt idx="67">
                  <c:v>-5.099999999999838E-2</c:v>
                </c:pt>
                <c:pt idx="68">
                  <c:v>-4.8999999999999488E-2</c:v>
                </c:pt>
                <c:pt idx="69">
                  <c:v>-4.7000000000000597E-2</c:v>
                </c:pt>
                <c:pt idx="70">
                  <c:v>-4.7000000000000597E-2</c:v>
                </c:pt>
                <c:pt idx="71">
                  <c:v>-4.4999999999998153E-2</c:v>
                </c:pt>
                <c:pt idx="72">
                  <c:v>-4.2999999999999261E-2</c:v>
                </c:pt>
                <c:pt idx="73">
                  <c:v>-4.2000000000001592E-2</c:v>
                </c:pt>
                <c:pt idx="74">
                  <c:v>-4.1999999999998039E-2</c:v>
                </c:pt>
                <c:pt idx="75">
                  <c:v>-3.8999999999997925E-2</c:v>
                </c:pt>
                <c:pt idx="76">
                  <c:v>-3.8000000000000256E-2</c:v>
                </c:pt>
                <c:pt idx="77">
                  <c:v>-3.6999999999999034E-2</c:v>
                </c:pt>
                <c:pt idx="78">
                  <c:v>-3.5999999999997812E-2</c:v>
                </c:pt>
                <c:pt idx="79">
                  <c:v>-3.399999999999892E-2</c:v>
                </c:pt>
                <c:pt idx="80">
                  <c:v>-3.3000000000001251E-2</c:v>
                </c:pt>
                <c:pt idx="81">
                  <c:v>-3.2000000000000028E-2</c:v>
                </c:pt>
                <c:pt idx="82">
                  <c:v>-3.0999999999998806E-2</c:v>
                </c:pt>
                <c:pt idx="83">
                  <c:v>-2.8999999999999915E-2</c:v>
                </c:pt>
                <c:pt idx="84">
                  <c:v>-2.8000000000002245E-2</c:v>
                </c:pt>
                <c:pt idx="85">
                  <c:v>-2.7999999999998693E-2</c:v>
                </c:pt>
                <c:pt idx="86">
                  <c:v>-2.4999999999998579E-2</c:v>
                </c:pt>
                <c:pt idx="87">
                  <c:v>-2.4999999999998579E-2</c:v>
                </c:pt>
                <c:pt idx="88">
                  <c:v>-2.4000000000000909E-2</c:v>
                </c:pt>
                <c:pt idx="89">
                  <c:v>-2.4000000000000909E-2</c:v>
                </c:pt>
                <c:pt idx="90">
                  <c:v>-2.1000000000000796E-2</c:v>
                </c:pt>
                <c:pt idx="91">
                  <c:v>-2.0999999999997243E-2</c:v>
                </c:pt>
                <c:pt idx="92">
                  <c:v>-1.9999999999999574E-2</c:v>
                </c:pt>
                <c:pt idx="93">
                  <c:v>-1.9999999999999574E-2</c:v>
                </c:pt>
                <c:pt idx="94">
                  <c:v>-1.699999999999946E-2</c:v>
                </c:pt>
                <c:pt idx="95">
                  <c:v>-1.699999999999946E-2</c:v>
                </c:pt>
                <c:pt idx="96">
                  <c:v>-1.699999999999946E-2</c:v>
                </c:pt>
                <c:pt idx="97">
                  <c:v>-1.5999999999998238E-2</c:v>
                </c:pt>
                <c:pt idx="98">
                  <c:v>-1.3000000000001677E-2</c:v>
                </c:pt>
                <c:pt idx="99">
                  <c:v>-1.2999999999998124E-2</c:v>
                </c:pt>
                <c:pt idx="100">
                  <c:v>-1.2000000000000455E-2</c:v>
                </c:pt>
                <c:pt idx="101">
                  <c:v>-1.2000000000000455E-2</c:v>
                </c:pt>
                <c:pt idx="102">
                  <c:v>-1.0000000000001563E-2</c:v>
                </c:pt>
                <c:pt idx="103">
                  <c:v>-9.0000000000003411E-3</c:v>
                </c:pt>
                <c:pt idx="104">
                  <c:v>-9.0000000000003411E-3</c:v>
                </c:pt>
                <c:pt idx="105">
                  <c:v>-7.9999999999991189E-3</c:v>
                </c:pt>
                <c:pt idx="106">
                  <c:v>-7.0000000000014495E-3</c:v>
                </c:pt>
                <c:pt idx="107">
                  <c:v>-6.0000000000002274E-3</c:v>
                </c:pt>
                <c:pt idx="108">
                  <c:v>-6.0000000000002274E-3</c:v>
                </c:pt>
                <c:pt idx="109">
                  <c:v>-4.9999999999990052E-3</c:v>
                </c:pt>
                <c:pt idx="110">
                  <c:v>-3.9999999999977831E-3</c:v>
                </c:pt>
                <c:pt idx="111">
                  <c:v>-3.0000000000001137E-3</c:v>
                </c:pt>
                <c:pt idx="112">
                  <c:v>-3.0000000000001137E-3</c:v>
                </c:pt>
                <c:pt idx="113">
                  <c:v>-3.0000000000001137E-3</c:v>
                </c:pt>
                <c:pt idx="114">
                  <c:v>0</c:v>
                </c:pt>
                <c:pt idx="115">
                  <c:v>0</c:v>
                </c:pt>
                <c:pt idx="116">
                  <c:v>0</c:v>
                </c:pt>
                <c:pt idx="117">
                  <c:v>0</c:v>
                </c:pt>
                <c:pt idx="118">
                  <c:v>0</c:v>
                </c:pt>
                <c:pt idx="119">
                  <c:v>0</c:v>
                </c:pt>
                <c:pt idx="120">
                  <c:v>0</c:v>
                </c:pt>
                <c:pt idx="121">
                  <c:v>0</c:v>
                </c:pt>
                <c:pt idx="122">
                  <c:v>6.0000000000002274E-3</c:v>
                </c:pt>
                <c:pt idx="123">
                  <c:v>6.0000000000002274E-3</c:v>
                </c:pt>
                <c:pt idx="124">
                  <c:v>6.0000000000002274E-3</c:v>
                </c:pt>
                <c:pt idx="125">
                  <c:v>6.0000000000002274E-3</c:v>
                </c:pt>
                <c:pt idx="126">
                  <c:v>1.2000000000000455E-2</c:v>
                </c:pt>
                <c:pt idx="127">
                  <c:v>1.2999999999998124E-2</c:v>
                </c:pt>
                <c:pt idx="128">
                  <c:v>1.2999999999998124E-2</c:v>
                </c:pt>
                <c:pt idx="129">
                  <c:v>1.3000000000001677E-2</c:v>
                </c:pt>
                <c:pt idx="130">
                  <c:v>1.9000000000001904E-2</c:v>
                </c:pt>
                <c:pt idx="131">
                  <c:v>1.9999999999999574E-2</c:v>
                </c:pt>
                <c:pt idx="132">
                  <c:v>1.9999999999999574E-2</c:v>
                </c:pt>
                <c:pt idx="133">
                  <c:v>1.9999999999999574E-2</c:v>
                </c:pt>
                <c:pt idx="134">
                  <c:v>2.5000000000002132E-2</c:v>
                </c:pt>
                <c:pt idx="135">
                  <c:v>2.7000000000001023E-2</c:v>
                </c:pt>
                <c:pt idx="136">
                  <c:v>2.7999999999998693E-2</c:v>
                </c:pt>
                <c:pt idx="137">
                  <c:v>2.7999999999998693E-2</c:v>
                </c:pt>
                <c:pt idx="138">
                  <c:v>3.4000000000002473E-2</c:v>
                </c:pt>
                <c:pt idx="139">
                  <c:v>3.5999999999997812E-2</c:v>
                </c:pt>
                <c:pt idx="140">
                  <c:v>3.6000000000001364E-2</c:v>
                </c:pt>
                <c:pt idx="141">
                  <c:v>3.6999999999999034E-2</c:v>
                </c:pt>
                <c:pt idx="142">
                  <c:v>4.2000000000001592E-2</c:v>
                </c:pt>
                <c:pt idx="143">
                  <c:v>4.5000000000001705E-2</c:v>
                </c:pt>
                <c:pt idx="144">
                  <c:v>4.7000000000000597E-2</c:v>
                </c:pt>
                <c:pt idx="145">
                  <c:v>4.7000000000000597E-2</c:v>
                </c:pt>
                <c:pt idx="146">
                  <c:v>5.1000000000001933E-2</c:v>
                </c:pt>
                <c:pt idx="147">
                  <c:v>5.4999999999999716E-2</c:v>
                </c:pt>
                <c:pt idx="148">
                  <c:v>5.6999999999998607E-2</c:v>
                </c:pt>
                <c:pt idx="149">
                  <c:v>5.6999999999998607E-2</c:v>
                </c:pt>
                <c:pt idx="150">
                  <c:v>6.0999999999999943E-2</c:v>
                </c:pt>
                <c:pt idx="151">
                  <c:v>6.7000000000000171E-2</c:v>
                </c:pt>
                <c:pt idx="152">
                  <c:v>6.799999999999784E-2</c:v>
                </c:pt>
                <c:pt idx="153">
                  <c:v>6.8999999999999062E-2</c:v>
                </c:pt>
                <c:pt idx="154">
                  <c:v>7.2000000000002728E-2</c:v>
                </c:pt>
                <c:pt idx="155">
                  <c:v>7.9000000000000625E-2</c:v>
                </c:pt>
                <c:pt idx="156">
                  <c:v>8.0999999999999517E-2</c:v>
                </c:pt>
                <c:pt idx="157">
                  <c:v>8.2000000000000739E-2</c:v>
                </c:pt>
                <c:pt idx="158">
                  <c:v>8.3999999999999631E-2</c:v>
                </c:pt>
                <c:pt idx="159">
                  <c:v>9.2000000000002302E-2</c:v>
                </c:pt>
                <c:pt idx="160">
                  <c:v>9.3999999999997641E-2</c:v>
                </c:pt>
                <c:pt idx="161">
                  <c:v>9.4999999999998863E-2</c:v>
                </c:pt>
                <c:pt idx="162">
                  <c:v>9.800000000000253E-2</c:v>
                </c:pt>
                <c:pt idx="163">
                  <c:v>0.10700000000000287</c:v>
                </c:pt>
                <c:pt idx="164">
                  <c:v>0.10899999999999821</c:v>
                </c:pt>
                <c:pt idx="165">
                  <c:v>0.11100000000000065</c:v>
                </c:pt>
                <c:pt idx="166">
                  <c:v>0.11200000000000188</c:v>
                </c:pt>
                <c:pt idx="167">
                  <c:v>0.12199999999999989</c:v>
                </c:pt>
                <c:pt idx="168">
                  <c:v>0.125</c:v>
                </c:pt>
                <c:pt idx="169">
                  <c:v>0.12699999999999889</c:v>
                </c:pt>
                <c:pt idx="170">
                  <c:v>0.12800000000000011</c:v>
                </c:pt>
                <c:pt idx="171">
                  <c:v>0.14000000000000057</c:v>
                </c:pt>
                <c:pt idx="172">
                  <c:v>0.14300000000000068</c:v>
                </c:pt>
                <c:pt idx="173">
                  <c:v>0.14499999999999957</c:v>
                </c:pt>
                <c:pt idx="174">
                  <c:v>0.1460000000000008</c:v>
                </c:pt>
                <c:pt idx="175">
                  <c:v>0.15900000000000247</c:v>
                </c:pt>
                <c:pt idx="176">
                  <c:v>0.16300000000000026</c:v>
                </c:pt>
                <c:pt idx="177">
                  <c:v>0.16300000000000026</c:v>
                </c:pt>
                <c:pt idx="178">
                  <c:v>0.16499999999999915</c:v>
                </c:pt>
                <c:pt idx="179">
                  <c:v>0.17900000000000205</c:v>
                </c:pt>
                <c:pt idx="180">
                  <c:v>0.1839999999999975</c:v>
                </c:pt>
                <c:pt idx="181">
                  <c:v>0.18400000000000105</c:v>
                </c:pt>
                <c:pt idx="182">
                  <c:v>0.18699999999999761</c:v>
                </c:pt>
                <c:pt idx="183">
                  <c:v>0.20200000000000173</c:v>
                </c:pt>
                <c:pt idx="184">
                  <c:v>0.20700000000000074</c:v>
                </c:pt>
                <c:pt idx="185">
                  <c:v>0.20799999999999841</c:v>
                </c:pt>
                <c:pt idx="186">
                  <c:v>0.21099999999999852</c:v>
                </c:pt>
                <c:pt idx="187">
                  <c:v>0.22700000000000031</c:v>
                </c:pt>
                <c:pt idx="188">
                  <c:v>0.23100000000000165</c:v>
                </c:pt>
                <c:pt idx="189">
                  <c:v>0.23300000000000054</c:v>
                </c:pt>
                <c:pt idx="190">
                  <c:v>0.23699999999999832</c:v>
                </c:pt>
                <c:pt idx="191">
                  <c:v>0.25300000000000011</c:v>
                </c:pt>
                <c:pt idx="192">
                  <c:v>0.25900000000000034</c:v>
                </c:pt>
                <c:pt idx="193">
                  <c:v>0.26200000000000045</c:v>
                </c:pt>
                <c:pt idx="194">
                  <c:v>0.26599999999999824</c:v>
                </c:pt>
                <c:pt idx="195">
                  <c:v>0.28300000000000125</c:v>
                </c:pt>
                <c:pt idx="196">
                  <c:v>0.28900000000000148</c:v>
                </c:pt>
                <c:pt idx="197">
                  <c:v>0.29400000000000048</c:v>
                </c:pt>
                <c:pt idx="198">
                  <c:v>0.2970000000000006</c:v>
                </c:pt>
                <c:pt idx="199">
                  <c:v>0.31500000000000128</c:v>
                </c:pt>
                <c:pt idx="200">
                  <c:v>0.32200000000000273</c:v>
                </c:pt>
                <c:pt idx="201">
                  <c:v>0.32900000000000063</c:v>
                </c:pt>
                <c:pt idx="202">
                  <c:v>0.33200000000000074</c:v>
                </c:pt>
                <c:pt idx="203">
                  <c:v>0.35100000000000264</c:v>
                </c:pt>
                <c:pt idx="204">
                  <c:v>0.35800000000000054</c:v>
                </c:pt>
                <c:pt idx="205">
                  <c:v>0.36799999999999855</c:v>
                </c:pt>
                <c:pt idx="206">
                  <c:v>0.37099999999999866</c:v>
                </c:pt>
                <c:pt idx="207">
                  <c:v>0.39100000000000179</c:v>
                </c:pt>
                <c:pt idx="208">
                  <c:v>0.39700000000000202</c:v>
                </c:pt>
                <c:pt idx="209">
                  <c:v>0.41300000000000026</c:v>
                </c:pt>
                <c:pt idx="210">
                  <c:v>0.41300000000000026</c:v>
                </c:pt>
                <c:pt idx="211">
                  <c:v>0.43599999999999994</c:v>
                </c:pt>
                <c:pt idx="212">
                  <c:v>0.44000000000000128</c:v>
                </c:pt>
                <c:pt idx="213">
                  <c:v>0.45799999999999841</c:v>
                </c:pt>
                <c:pt idx="214">
                  <c:v>0.46199999999999974</c:v>
                </c:pt>
                <c:pt idx="215">
                  <c:v>0.48799999999999955</c:v>
                </c:pt>
                <c:pt idx="216">
                  <c:v>0.49000000000000199</c:v>
                </c:pt>
                <c:pt idx="217">
                  <c:v>0.50600000000000023</c:v>
                </c:pt>
                <c:pt idx="218">
                  <c:v>0.51500000000000057</c:v>
                </c:pt>
                <c:pt idx="219">
                  <c:v>0.54400000000000048</c:v>
                </c:pt>
                <c:pt idx="220">
                  <c:v>0.5470000000000006</c:v>
                </c:pt>
                <c:pt idx="221">
                  <c:v>0.5589999999999975</c:v>
                </c:pt>
                <c:pt idx="222">
                  <c:v>0.5730000000000004</c:v>
                </c:pt>
                <c:pt idx="223">
                  <c:v>0.60600000000000165</c:v>
                </c:pt>
                <c:pt idx="224">
                  <c:v>0.61700000000000088</c:v>
                </c:pt>
                <c:pt idx="225">
                  <c:v>0.61899999999999977</c:v>
                </c:pt>
                <c:pt idx="226">
                  <c:v>0.63799999999999812</c:v>
                </c:pt>
                <c:pt idx="227">
                  <c:v>0.68599999999999994</c:v>
                </c:pt>
                <c:pt idx="228">
                  <c:v>0.69200000000000017</c:v>
                </c:pt>
                <c:pt idx="229">
                  <c:v>0.7029999999999994</c:v>
                </c:pt>
                <c:pt idx="230">
                  <c:v>0.71399999999999864</c:v>
                </c:pt>
                <c:pt idx="231">
                  <c:v>0.78599999999999781</c:v>
                </c:pt>
              </c:numCache>
            </c:numRef>
          </c:xVal>
          <c:yVal>
            <c:numRef>
              <c:f>sorted!$F$4:$F$240</c:f>
              <c:numCache>
                <c:formatCode>General</c:formatCode>
                <c:ptCount val="237"/>
                <c:pt idx="0">
                  <c:v>-1.9500000000000455</c:v>
                </c:pt>
                <c:pt idx="1">
                  <c:v>-2.9400000000000546</c:v>
                </c:pt>
                <c:pt idx="2">
                  <c:v>-1.2899999999999636</c:v>
                </c:pt>
                <c:pt idx="3">
                  <c:v>-2.8799999999998818</c:v>
                </c:pt>
                <c:pt idx="4">
                  <c:v>-1.2800000000002001</c:v>
                </c:pt>
                <c:pt idx="5">
                  <c:v>-1.4800000000000182</c:v>
                </c:pt>
                <c:pt idx="6">
                  <c:v>-0.90000000000009095</c:v>
                </c:pt>
                <c:pt idx="7">
                  <c:v>-0.84000000000014552</c:v>
                </c:pt>
                <c:pt idx="8">
                  <c:v>-1.4800000000000182</c:v>
                </c:pt>
                <c:pt idx="9">
                  <c:v>-0.98000000000001819</c:v>
                </c:pt>
                <c:pt idx="10">
                  <c:v>-0.64000000000010004</c:v>
                </c:pt>
                <c:pt idx="11">
                  <c:v>-0.5600000000001728</c:v>
                </c:pt>
                <c:pt idx="12">
                  <c:v>-0.63999999999987267</c:v>
                </c:pt>
                <c:pt idx="13">
                  <c:v>-0.82999999999992724</c:v>
                </c:pt>
                <c:pt idx="14">
                  <c:v>-0.50999999999999091</c:v>
                </c:pt>
                <c:pt idx="15">
                  <c:v>-0.40000000000009095</c:v>
                </c:pt>
                <c:pt idx="16">
                  <c:v>-0.48000000000001819</c:v>
                </c:pt>
                <c:pt idx="17">
                  <c:v>-0.42000000000007276</c:v>
                </c:pt>
                <c:pt idx="18">
                  <c:v>-0.54999999999995453</c:v>
                </c:pt>
                <c:pt idx="19">
                  <c:v>-0.35000000000013642</c:v>
                </c:pt>
                <c:pt idx="20">
                  <c:v>-0.35999999999989996</c:v>
                </c:pt>
                <c:pt idx="21">
                  <c:v>-0.38000000000010914</c:v>
                </c:pt>
                <c:pt idx="22">
                  <c:v>-0.42000000000007276</c:v>
                </c:pt>
                <c:pt idx="23">
                  <c:v>-0.29000000000019099</c:v>
                </c:pt>
                <c:pt idx="24">
                  <c:v>-0.29999999999995453</c:v>
                </c:pt>
                <c:pt idx="25">
                  <c:v>-0.32999999999992724</c:v>
                </c:pt>
                <c:pt idx="26">
                  <c:v>-0.23000000000001819</c:v>
                </c:pt>
                <c:pt idx="27">
                  <c:v>-0.34999999999990905</c:v>
                </c:pt>
                <c:pt idx="28">
                  <c:v>-0.24000000000000909</c:v>
                </c:pt>
                <c:pt idx="29">
                  <c:v>-0.29999999999995453</c:v>
                </c:pt>
                <c:pt idx="30">
                  <c:v>-0.26999999999998181</c:v>
                </c:pt>
                <c:pt idx="31">
                  <c:v>-0.21000000000003638</c:v>
                </c:pt>
                <c:pt idx="32">
                  <c:v>-0.24000000000000909</c:v>
                </c:pt>
                <c:pt idx="33">
                  <c:v>-0.25</c:v>
                </c:pt>
                <c:pt idx="34">
                  <c:v>-0.28999999999996362</c:v>
                </c:pt>
                <c:pt idx="35">
                  <c:v>-0.19000000000005457</c:v>
                </c:pt>
                <c:pt idx="36">
                  <c:v>-0.20000000000004547</c:v>
                </c:pt>
                <c:pt idx="37">
                  <c:v>-0.23000000000001819</c:v>
                </c:pt>
                <c:pt idx="38">
                  <c:v>-0.22000000000002728</c:v>
                </c:pt>
                <c:pt idx="39">
                  <c:v>-0.11000000000012733</c:v>
                </c:pt>
                <c:pt idx="40">
                  <c:v>-0.16999999999984539</c:v>
                </c:pt>
                <c:pt idx="41">
                  <c:v>-0.21000000000003638</c:v>
                </c:pt>
                <c:pt idx="42">
                  <c:v>-0.20000000000004547</c:v>
                </c:pt>
                <c:pt idx="43">
                  <c:v>-0.11000000000012733</c:v>
                </c:pt>
                <c:pt idx="44">
                  <c:v>-0.13999999999987267</c:v>
                </c:pt>
                <c:pt idx="45">
                  <c:v>-0.19000000000005457</c:v>
                </c:pt>
                <c:pt idx="46">
                  <c:v>-0.17000000000007276</c:v>
                </c:pt>
                <c:pt idx="47">
                  <c:v>-8.0000000000154614E-2</c:v>
                </c:pt>
                <c:pt idx="48">
                  <c:v>-0.13999999999987267</c:v>
                </c:pt>
                <c:pt idx="49">
                  <c:v>-0.17000000000007276</c:v>
                </c:pt>
                <c:pt idx="50">
                  <c:v>-0.16000000000008185</c:v>
                </c:pt>
                <c:pt idx="51">
                  <c:v>-7.0000000000163709E-2</c:v>
                </c:pt>
                <c:pt idx="52">
                  <c:v>-0.12999999999988177</c:v>
                </c:pt>
                <c:pt idx="53">
                  <c:v>-0.13000000000010914</c:v>
                </c:pt>
                <c:pt idx="54">
                  <c:v>-0.13000000000010914</c:v>
                </c:pt>
                <c:pt idx="55">
                  <c:v>-7.0000000000163709E-2</c:v>
                </c:pt>
                <c:pt idx="56">
                  <c:v>-9.9999999999909051E-2</c:v>
                </c:pt>
                <c:pt idx="57">
                  <c:v>-9.9999999999909051E-2</c:v>
                </c:pt>
                <c:pt idx="58">
                  <c:v>-0.11999999999989086</c:v>
                </c:pt>
                <c:pt idx="59">
                  <c:v>-9.9999999999909051E-2</c:v>
                </c:pt>
                <c:pt idx="60">
                  <c:v>-8.0000000000154614E-2</c:v>
                </c:pt>
                <c:pt idx="61">
                  <c:v>-0.11000000000012733</c:v>
                </c:pt>
                <c:pt idx="62">
                  <c:v>-0.10999999999989996</c:v>
                </c:pt>
                <c:pt idx="63">
                  <c:v>-8.9999999999918145E-2</c:v>
                </c:pt>
                <c:pt idx="64">
                  <c:v>-7.0000000000163709E-2</c:v>
                </c:pt>
                <c:pt idx="65">
                  <c:v>-7.999999999992724E-2</c:v>
                </c:pt>
                <c:pt idx="66">
                  <c:v>-0.11000000000012733</c:v>
                </c:pt>
                <c:pt idx="67">
                  <c:v>-7.999999999992724E-2</c:v>
                </c:pt>
                <c:pt idx="68">
                  <c:v>-8.0000000000154614E-2</c:v>
                </c:pt>
                <c:pt idx="69">
                  <c:v>-8.9999999999918145E-2</c:v>
                </c:pt>
                <c:pt idx="70">
                  <c:v>-9.9999999999909051E-2</c:v>
                </c:pt>
                <c:pt idx="71">
                  <c:v>-6.9999999999936335E-2</c:v>
                </c:pt>
                <c:pt idx="72">
                  <c:v>-6.0000000000172804E-2</c:v>
                </c:pt>
                <c:pt idx="73">
                  <c:v>-8.9999999999918145E-2</c:v>
                </c:pt>
                <c:pt idx="74">
                  <c:v>-5.999999999994543E-2</c:v>
                </c:pt>
                <c:pt idx="75">
                  <c:v>-6.9999999999936335E-2</c:v>
                </c:pt>
                <c:pt idx="76">
                  <c:v>-3.0000000000200089E-2</c:v>
                </c:pt>
                <c:pt idx="77">
                  <c:v>-6.9999999999936335E-2</c:v>
                </c:pt>
                <c:pt idx="78">
                  <c:v>-5.999999999994543E-2</c:v>
                </c:pt>
                <c:pt idx="79">
                  <c:v>-4.9999999999954525E-2</c:v>
                </c:pt>
                <c:pt idx="80">
                  <c:v>-9.9999999999909051E-3</c:v>
                </c:pt>
                <c:pt idx="81">
                  <c:v>-7.999999999992724E-2</c:v>
                </c:pt>
                <c:pt idx="82">
                  <c:v>-4.9999999999954525E-2</c:v>
                </c:pt>
                <c:pt idx="83">
                  <c:v>-4.9999999999954525E-2</c:v>
                </c:pt>
                <c:pt idx="84">
                  <c:v>-3.999999999996362E-2</c:v>
                </c:pt>
                <c:pt idx="85">
                  <c:v>-9.9999999999909051E-3</c:v>
                </c:pt>
                <c:pt idx="86">
                  <c:v>-4.9999999999954525E-2</c:v>
                </c:pt>
                <c:pt idx="87">
                  <c:v>-5.999999999994543E-2</c:v>
                </c:pt>
                <c:pt idx="88">
                  <c:v>-1.999999999998181E-2</c:v>
                </c:pt>
                <c:pt idx="89">
                  <c:v>-3.999999999996362E-2</c:v>
                </c:pt>
                <c:pt idx="90">
                  <c:v>-2.9999999999972715E-2</c:v>
                </c:pt>
                <c:pt idx="91">
                  <c:v>-2.9999999999972715E-2</c:v>
                </c:pt>
                <c:pt idx="92">
                  <c:v>0</c:v>
                </c:pt>
                <c:pt idx="93">
                  <c:v>-1.999999999998181E-2</c:v>
                </c:pt>
                <c:pt idx="94">
                  <c:v>-2.9999999999972715E-2</c:v>
                </c:pt>
                <c:pt idx="95">
                  <c:v>-2.9999999999972715E-2</c:v>
                </c:pt>
                <c:pt idx="96">
                  <c:v>-2.9999999999972715E-2</c:v>
                </c:pt>
                <c:pt idx="97">
                  <c:v>-9.9999999999909051E-3</c:v>
                </c:pt>
                <c:pt idx="98">
                  <c:v>-1.999999999998181E-2</c:v>
                </c:pt>
                <c:pt idx="99">
                  <c:v>-4.9999999999954525E-2</c:v>
                </c:pt>
                <c:pt idx="100">
                  <c:v>0</c:v>
                </c:pt>
                <c:pt idx="101">
                  <c:v>-1.999999999998181E-2</c:v>
                </c:pt>
                <c:pt idx="102">
                  <c:v>-2.9999999999972715E-2</c:v>
                </c:pt>
                <c:pt idx="103">
                  <c:v>-9.9999999999909051E-3</c:v>
                </c:pt>
                <c:pt idx="104">
                  <c:v>-1.999999999998181E-2</c:v>
                </c:pt>
                <c:pt idx="105">
                  <c:v>-1.999999999998181E-2</c:v>
                </c:pt>
                <c:pt idx="106">
                  <c:v>-1.999999999998181E-2</c:v>
                </c:pt>
                <c:pt idx="107">
                  <c:v>9.9999999999909051E-3</c:v>
                </c:pt>
                <c:pt idx="108">
                  <c:v>-9.9999999999909051E-3</c:v>
                </c:pt>
                <c:pt idx="109">
                  <c:v>-1.999999999998181E-2</c:v>
                </c:pt>
                <c:pt idx="110">
                  <c:v>-1.999999999998181E-2</c:v>
                </c:pt>
                <c:pt idx="111">
                  <c:v>-9.9999999999909051E-3</c:v>
                </c:pt>
                <c:pt idx="112">
                  <c:v>-9.9999999999909051E-3</c:v>
                </c:pt>
                <c:pt idx="113">
                  <c:v>-1.999999999998181E-2</c:v>
                </c:pt>
                <c:pt idx="114">
                  <c:v>0</c:v>
                </c:pt>
                <c:pt idx="115">
                  <c:v>0</c:v>
                </c:pt>
                <c:pt idx="116">
                  <c:v>0</c:v>
                </c:pt>
                <c:pt idx="117">
                  <c:v>0</c:v>
                </c:pt>
                <c:pt idx="118">
                  <c:v>0</c:v>
                </c:pt>
                <c:pt idx="119">
                  <c:v>0</c:v>
                </c:pt>
                <c:pt idx="120">
                  <c:v>0</c:v>
                </c:pt>
                <c:pt idx="121">
                  <c:v>0</c:v>
                </c:pt>
                <c:pt idx="122">
                  <c:v>0</c:v>
                </c:pt>
                <c:pt idx="123">
                  <c:v>-4.9999999999954525E-2</c:v>
                </c:pt>
                <c:pt idx="124">
                  <c:v>9.9999999999909051E-3</c:v>
                </c:pt>
                <c:pt idx="125">
                  <c:v>9.9999999999909051E-3</c:v>
                </c:pt>
                <c:pt idx="126">
                  <c:v>0</c:v>
                </c:pt>
                <c:pt idx="127">
                  <c:v>9.9999999999909051E-3</c:v>
                </c:pt>
                <c:pt idx="128">
                  <c:v>4.9999999999954525E-2</c:v>
                </c:pt>
                <c:pt idx="129">
                  <c:v>0</c:v>
                </c:pt>
                <c:pt idx="130">
                  <c:v>0</c:v>
                </c:pt>
                <c:pt idx="131">
                  <c:v>1.999999999998181E-2</c:v>
                </c:pt>
                <c:pt idx="132">
                  <c:v>0.14000000000010004</c:v>
                </c:pt>
                <c:pt idx="133">
                  <c:v>1.999999999998181E-2</c:v>
                </c:pt>
                <c:pt idx="134">
                  <c:v>9.9999999999909051E-3</c:v>
                </c:pt>
                <c:pt idx="135">
                  <c:v>4.9999999999954525E-2</c:v>
                </c:pt>
                <c:pt idx="136">
                  <c:v>0</c:v>
                </c:pt>
                <c:pt idx="137">
                  <c:v>4.9999999999954525E-2</c:v>
                </c:pt>
                <c:pt idx="138">
                  <c:v>3.999999999996362E-2</c:v>
                </c:pt>
                <c:pt idx="139">
                  <c:v>2.9999999999972715E-2</c:v>
                </c:pt>
                <c:pt idx="140">
                  <c:v>3.999999999996362E-2</c:v>
                </c:pt>
                <c:pt idx="141">
                  <c:v>9.0000000000145519E-2</c:v>
                </c:pt>
                <c:pt idx="142">
                  <c:v>4.9999999999954525E-2</c:v>
                </c:pt>
                <c:pt idx="143">
                  <c:v>3.999999999996362E-2</c:v>
                </c:pt>
                <c:pt idx="144">
                  <c:v>2.9999999999972715E-2</c:v>
                </c:pt>
                <c:pt idx="145">
                  <c:v>6.0000000000172804E-2</c:v>
                </c:pt>
                <c:pt idx="146">
                  <c:v>4.9999999999954525E-2</c:v>
                </c:pt>
                <c:pt idx="147">
                  <c:v>4.9999999999954525E-2</c:v>
                </c:pt>
                <c:pt idx="148">
                  <c:v>5.999999999994543E-2</c:v>
                </c:pt>
                <c:pt idx="149">
                  <c:v>0.18000000000006366</c:v>
                </c:pt>
                <c:pt idx="150">
                  <c:v>7.999999999992724E-2</c:v>
                </c:pt>
                <c:pt idx="151">
                  <c:v>6.9999999999936335E-2</c:v>
                </c:pt>
                <c:pt idx="152">
                  <c:v>7.999999999992724E-2</c:v>
                </c:pt>
                <c:pt idx="153">
                  <c:v>0.13000000000010914</c:v>
                </c:pt>
                <c:pt idx="154">
                  <c:v>7.999999999992724E-2</c:v>
                </c:pt>
                <c:pt idx="155">
                  <c:v>8.9999999999918145E-2</c:v>
                </c:pt>
                <c:pt idx="156">
                  <c:v>0.10999999999989996</c:v>
                </c:pt>
                <c:pt idx="157">
                  <c:v>0.16000000000008185</c:v>
                </c:pt>
                <c:pt idx="158">
                  <c:v>9.9999999999909051E-2</c:v>
                </c:pt>
                <c:pt idx="159">
                  <c:v>0.11999999999989086</c:v>
                </c:pt>
                <c:pt idx="160">
                  <c:v>0.13999999999987267</c:v>
                </c:pt>
                <c:pt idx="161">
                  <c:v>0.18000000000006366</c:v>
                </c:pt>
                <c:pt idx="162">
                  <c:v>0.14000000000010004</c:v>
                </c:pt>
                <c:pt idx="163">
                  <c:v>0.12999999999988177</c:v>
                </c:pt>
                <c:pt idx="164">
                  <c:v>0.14999999999986358</c:v>
                </c:pt>
                <c:pt idx="165">
                  <c:v>0.19000000000005457</c:v>
                </c:pt>
                <c:pt idx="166">
                  <c:v>0.17000000000007276</c:v>
                </c:pt>
                <c:pt idx="167">
                  <c:v>0.14999999999986358</c:v>
                </c:pt>
                <c:pt idx="168">
                  <c:v>0.15999999999985448</c:v>
                </c:pt>
                <c:pt idx="169">
                  <c:v>0.22000000000002728</c:v>
                </c:pt>
                <c:pt idx="170">
                  <c:v>0.20000000000004547</c:v>
                </c:pt>
                <c:pt idx="171">
                  <c:v>0.21000000000003638</c:v>
                </c:pt>
                <c:pt idx="172">
                  <c:v>0.23000000000001819</c:v>
                </c:pt>
                <c:pt idx="173">
                  <c:v>0.22000000000002728</c:v>
                </c:pt>
                <c:pt idx="174">
                  <c:v>0.23000000000001819</c:v>
                </c:pt>
                <c:pt idx="175">
                  <c:v>0.25</c:v>
                </c:pt>
                <c:pt idx="176">
                  <c:v>0.25999999999999091</c:v>
                </c:pt>
                <c:pt idx="177">
                  <c:v>0.25999999999999091</c:v>
                </c:pt>
                <c:pt idx="178">
                  <c:v>0.28999999999996362</c:v>
                </c:pt>
                <c:pt idx="179">
                  <c:v>0.26999999999998181</c:v>
                </c:pt>
                <c:pt idx="180">
                  <c:v>0.29999999999995453</c:v>
                </c:pt>
                <c:pt idx="181">
                  <c:v>0.28999999999996362</c:v>
                </c:pt>
                <c:pt idx="182">
                  <c:v>0.33000000000015461</c:v>
                </c:pt>
                <c:pt idx="183">
                  <c:v>0.30999999999994543</c:v>
                </c:pt>
                <c:pt idx="184">
                  <c:v>0.34999999999990905</c:v>
                </c:pt>
                <c:pt idx="185">
                  <c:v>0.33999999999991815</c:v>
                </c:pt>
                <c:pt idx="186">
                  <c:v>0.32000000000016371</c:v>
                </c:pt>
                <c:pt idx="187">
                  <c:v>0.34999999999990905</c:v>
                </c:pt>
                <c:pt idx="188">
                  <c:v>0.40000000000009095</c:v>
                </c:pt>
                <c:pt idx="189">
                  <c:v>0.36999999999989086</c:v>
                </c:pt>
                <c:pt idx="190">
                  <c:v>0.43000000000006366</c:v>
                </c:pt>
                <c:pt idx="191">
                  <c:v>0.41000000000008185</c:v>
                </c:pt>
                <c:pt idx="192">
                  <c:v>0.44000000000005457</c:v>
                </c:pt>
                <c:pt idx="193">
                  <c:v>0.49000000000000909</c:v>
                </c:pt>
                <c:pt idx="194">
                  <c:v>0.49000000000000909</c:v>
                </c:pt>
                <c:pt idx="195">
                  <c:v>0.49000000000000909</c:v>
                </c:pt>
                <c:pt idx="196">
                  <c:v>0.51999999999998181</c:v>
                </c:pt>
                <c:pt idx="197">
                  <c:v>0.58999999999991815</c:v>
                </c:pt>
                <c:pt idx="198">
                  <c:v>0.57000000000016371</c:v>
                </c:pt>
                <c:pt idx="199">
                  <c:v>0.54999999999995453</c:v>
                </c:pt>
                <c:pt idx="200">
                  <c:v>0.57999999999992724</c:v>
                </c:pt>
                <c:pt idx="201">
                  <c:v>0.69000000000005457</c:v>
                </c:pt>
                <c:pt idx="202">
                  <c:v>0.67000000000007276</c:v>
                </c:pt>
                <c:pt idx="203">
                  <c:v>0.59999999999990905</c:v>
                </c:pt>
                <c:pt idx="204">
                  <c:v>0.62999999999988177</c:v>
                </c:pt>
                <c:pt idx="205">
                  <c:v>0.79999999999995453</c:v>
                </c:pt>
                <c:pt idx="206">
                  <c:v>0.77999999999997272</c:v>
                </c:pt>
                <c:pt idx="207">
                  <c:v>0.68000000000006366</c:v>
                </c:pt>
                <c:pt idx="208">
                  <c:v>0.68000000000006366</c:v>
                </c:pt>
                <c:pt idx="209">
                  <c:v>0.89999999999986358</c:v>
                </c:pt>
                <c:pt idx="210">
                  <c:v>0.89000000000010004</c:v>
                </c:pt>
                <c:pt idx="211">
                  <c:v>0.77999999999997272</c:v>
                </c:pt>
                <c:pt idx="212">
                  <c:v>0.76999999999998181</c:v>
                </c:pt>
                <c:pt idx="213">
                  <c:v>0.97000000000002728</c:v>
                </c:pt>
                <c:pt idx="214">
                  <c:v>1.0399999999999636</c:v>
                </c:pt>
                <c:pt idx="215">
                  <c:v>0.94000000000005457</c:v>
                </c:pt>
                <c:pt idx="216">
                  <c:v>0.92000000000007276</c:v>
                </c:pt>
                <c:pt idx="217">
                  <c:v>1.0399999999999636</c:v>
                </c:pt>
                <c:pt idx="218">
                  <c:v>1.1299999999998818</c:v>
                </c:pt>
                <c:pt idx="219">
                  <c:v>1.1400000000001</c:v>
                </c:pt>
                <c:pt idx="220">
                  <c:v>1.1499999999998636</c:v>
                </c:pt>
                <c:pt idx="221">
                  <c:v>1.1000000000001364</c:v>
                </c:pt>
                <c:pt idx="222">
                  <c:v>1.2200000000000273</c:v>
                </c:pt>
                <c:pt idx="223">
                  <c:v>1.5399999999999636</c:v>
                </c:pt>
                <c:pt idx="224">
                  <c:v>1.5099999999999909</c:v>
                </c:pt>
                <c:pt idx="225">
                  <c:v>1.2799999999999727</c:v>
                </c:pt>
                <c:pt idx="226">
                  <c:v>1.4199999999998454</c:v>
                </c:pt>
                <c:pt idx="227">
                  <c:v>2.4100000000000819</c:v>
                </c:pt>
                <c:pt idx="228">
                  <c:v>1.7100000000000364</c:v>
                </c:pt>
                <c:pt idx="229">
                  <c:v>2.1099999999999</c:v>
                </c:pt>
                <c:pt idx="230">
                  <c:v>1.7200000000000273</c:v>
                </c:pt>
                <c:pt idx="231">
                  <c:v>2.7999999999999545</c:v>
                </c:pt>
              </c:numCache>
            </c:numRef>
          </c:yVal>
          <c:smooth val="0"/>
          <c:extLst>
            <c:ext xmlns:c16="http://schemas.microsoft.com/office/drawing/2014/chart" uri="{C3380CC4-5D6E-409C-BE32-E72D297353CC}">
              <c16:uniqueId val="{00000000-3944-4617-9EAE-B87F5A968D7C}"/>
            </c:ext>
          </c:extLst>
        </c:ser>
        <c:dLbls>
          <c:showLegendKey val="0"/>
          <c:showVal val="0"/>
          <c:showCatName val="0"/>
          <c:showSerName val="0"/>
          <c:showPercent val="0"/>
          <c:showBubbleSize val="0"/>
        </c:dLbls>
        <c:axId val="494358344"/>
        <c:axId val="494359328"/>
      </c:scatterChart>
      <c:valAx>
        <c:axId val="494358344"/>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de-DE"/>
          </a:p>
        </c:txPr>
        <c:crossAx val="494359328"/>
        <c:crosses val="autoZero"/>
        <c:crossBetween val="midCat"/>
      </c:valAx>
      <c:valAx>
        <c:axId val="494359328"/>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de-DE"/>
          </a:p>
        </c:txPr>
        <c:crossAx val="494358344"/>
        <c:crosses val="autoZero"/>
        <c:crossBetween val="midCat"/>
      </c:valAx>
      <c:spPr>
        <a:noFill/>
        <a:ln>
          <a:noFill/>
        </a:ln>
        <a:effectLst/>
      </c:spPr>
    </c:plotArea>
    <c:plotVisOnly val="1"/>
    <c:dispBlanksAs val="gap"/>
    <c:showDLblsOverMax val="0"/>
  </c:chart>
  <c:spPr>
    <a:noFill/>
    <a:ln>
      <a:noFill/>
    </a:ln>
    <a:effectLst/>
  </c:spPr>
  <c:txPr>
    <a:bodyPr/>
    <a:lstStyle/>
    <a:p>
      <a:pPr>
        <a:defRPr sz="1400"/>
      </a:pPr>
      <a:endParaRPr lang="de-DE"/>
    </a:p>
  </c:txPr>
  <c:externalData r:id="rId3">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de-DE"/>
              <a:t>rel. pressure (t)</a:t>
            </a:r>
          </a:p>
        </c:rich>
      </c:tx>
      <c:layout/>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de-DE"/>
        </a:p>
      </c:txPr>
    </c:title>
    <c:autoTitleDeleted val="0"/>
    <c:plotArea>
      <c:layout/>
      <c:scatterChart>
        <c:scatterStyle val="smoothMarker"/>
        <c:varyColors val="0"/>
        <c:ser>
          <c:idx val="0"/>
          <c:order val="0"/>
          <c:spPr>
            <a:ln w="19050" cap="rnd">
              <a:solidFill>
                <a:schemeClr val="accent1"/>
              </a:solidFill>
              <a:round/>
            </a:ln>
            <a:effectLst/>
          </c:spPr>
          <c:marker>
            <c:symbol val="none"/>
          </c:marker>
          <c:xVal>
            <c:numRef>
              <c:f>relative!$B$4:$B$33</c:f>
              <c:numCache>
                <c:formatCode>General</c:formatCode>
                <c:ptCount val="30"/>
                <c:pt idx="1">
                  <c:v>20</c:v>
                </c:pt>
                <c:pt idx="2">
                  <c:v>30</c:v>
                </c:pt>
                <c:pt idx="3">
                  <c:v>40</c:v>
                </c:pt>
                <c:pt idx="4">
                  <c:v>50</c:v>
                </c:pt>
                <c:pt idx="5">
                  <c:v>60</c:v>
                </c:pt>
                <c:pt idx="6">
                  <c:v>70</c:v>
                </c:pt>
                <c:pt idx="7">
                  <c:v>80</c:v>
                </c:pt>
                <c:pt idx="8">
                  <c:v>90</c:v>
                </c:pt>
                <c:pt idx="9">
                  <c:v>100</c:v>
                </c:pt>
                <c:pt idx="10">
                  <c:v>110</c:v>
                </c:pt>
                <c:pt idx="11">
                  <c:v>120</c:v>
                </c:pt>
                <c:pt idx="12">
                  <c:v>130</c:v>
                </c:pt>
                <c:pt idx="13">
                  <c:v>140</c:v>
                </c:pt>
                <c:pt idx="14">
                  <c:v>150</c:v>
                </c:pt>
                <c:pt idx="15">
                  <c:v>160</c:v>
                </c:pt>
                <c:pt idx="16">
                  <c:v>170</c:v>
                </c:pt>
                <c:pt idx="17">
                  <c:v>180</c:v>
                </c:pt>
                <c:pt idx="18">
                  <c:v>190</c:v>
                </c:pt>
                <c:pt idx="19">
                  <c:v>200</c:v>
                </c:pt>
                <c:pt idx="20">
                  <c:v>210</c:v>
                </c:pt>
                <c:pt idx="21">
                  <c:v>220</c:v>
                </c:pt>
                <c:pt idx="22">
                  <c:v>230</c:v>
                </c:pt>
                <c:pt idx="23">
                  <c:v>240</c:v>
                </c:pt>
                <c:pt idx="24">
                  <c:v>250</c:v>
                </c:pt>
                <c:pt idx="25">
                  <c:v>260</c:v>
                </c:pt>
                <c:pt idx="26">
                  <c:v>270</c:v>
                </c:pt>
                <c:pt idx="27">
                  <c:v>280</c:v>
                </c:pt>
                <c:pt idx="28">
                  <c:v>290</c:v>
                </c:pt>
                <c:pt idx="29">
                  <c:v>300</c:v>
                </c:pt>
              </c:numCache>
            </c:numRef>
          </c:xVal>
          <c:yVal>
            <c:numRef>
              <c:f>relative!$C$4:$C$33</c:f>
              <c:numCache>
                <c:formatCode>General</c:formatCode>
                <c:ptCount val="30"/>
                <c:pt idx="1">
                  <c:v>-2.6599999999998545</c:v>
                </c:pt>
                <c:pt idx="2">
                  <c:v>-1.6699999999998454</c:v>
                </c:pt>
                <c:pt idx="3">
                  <c:v>-1.0399999999999636</c:v>
                </c:pt>
                <c:pt idx="4">
                  <c:v>-0.75</c:v>
                </c:pt>
                <c:pt idx="5">
                  <c:v>-0.63999999999987267</c:v>
                </c:pt>
                <c:pt idx="6">
                  <c:v>-0.61999999999989086</c:v>
                </c:pt>
                <c:pt idx="7">
                  <c:v>-0.56999999999993634</c:v>
                </c:pt>
                <c:pt idx="8">
                  <c:v>-0.52999999999997272</c:v>
                </c:pt>
                <c:pt idx="9">
                  <c:v>-0.4499999999998181</c:v>
                </c:pt>
                <c:pt idx="10">
                  <c:v>-0.42999999999983629</c:v>
                </c:pt>
                <c:pt idx="11">
                  <c:v>-0.38999999999987267</c:v>
                </c:pt>
                <c:pt idx="12">
                  <c:v>-0.34999999999990905</c:v>
                </c:pt>
                <c:pt idx="13">
                  <c:v>-0.25999999999999091</c:v>
                </c:pt>
                <c:pt idx="14">
                  <c:v>-0.25999999999999091</c:v>
                </c:pt>
                <c:pt idx="15">
                  <c:v>-0.20999999999980901</c:v>
                </c:pt>
                <c:pt idx="16">
                  <c:v>-0.20999999999980901</c:v>
                </c:pt>
                <c:pt idx="17">
                  <c:v>-0.15999999999985448</c:v>
                </c:pt>
                <c:pt idx="18">
                  <c:v>-0.14999999999986358</c:v>
                </c:pt>
                <c:pt idx="19">
                  <c:v>-0.10999999999989996</c:v>
                </c:pt>
                <c:pt idx="20">
                  <c:v>-9.9999999999909051E-2</c:v>
                </c:pt>
                <c:pt idx="21">
                  <c:v>-8.9999999999918145E-2</c:v>
                </c:pt>
                <c:pt idx="22">
                  <c:v>-5.999999999994543E-2</c:v>
                </c:pt>
                <c:pt idx="23">
                  <c:v>-4.9999999999954525E-2</c:v>
                </c:pt>
                <c:pt idx="24">
                  <c:v>-3.999999999996362E-2</c:v>
                </c:pt>
                <c:pt idx="25">
                  <c:v>-3.999999999996362E-2</c:v>
                </c:pt>
                <c:pt idx="26">
                  <c:v>-1.999999999998181E-2</c:v>
                </c:pt>
                <c:pt idx="27">
                  <c:v>-1.999999999998181E-2</c:v>
                </c:pt>
                <c:pt idx="28">
                  <c:v>2.0000000000209184E-2</c:v>
                </c:pt>
                <c:pt idx="29">
                  <c:v>0</c:v>
                </c:pt>
              </c:numCache>
            </c:numRef>
          </c:yVal>
          <c:smooth val="1"/>
          <c:extLst>
            <c:ext xmlns:c16="http://schemas.microsoft.com/office/drawing/2014/chart" uri="{C3380CC4-5D6E-409C-BE32-E72D297353CC}">
              <c16:uniqueId val="{00000000-7493-42CF-8363-98FA02F7792E}"/>
            </c:ext>
          </c:extLst>
        </c:ser>
        <c:ser>
          <c:idx val="2"/>
          <c:order val="1"/>
          <c:spPr>
            <a:ln w="19050" cap="rnd">
              <a:solidFill>
                <a:schemeClr val="accent3"/>
              </a:solidFill>
              <a:round/>
            </a:ln>
            <a:effectLst/>
          </c:spPr>
          <c:marker>
            <c:symbol val="none"/>
          </c:marker>
          <c:xVal>
            <c:numRef>
              <c:f>relative!$B$4:$B$33</c:f>
              <c:numCache>
                <c:formatCode>General</c:formatCode>
                <c:ptCount val="30"/>
                <c:pt idx="1">
                  <c:v>20</c:v>
                </c:pt>
                <c:pt idx="2">
                  <c:v>30</c:v>
                </c:pt>
                <c:pt idx="3">
                  <c:v>40</c:v>
                </c:pt>
                <c:pt idx="4">
                  <c:v>50</c:v>
                </c:pt>
                <c:pt idx="5">
                  <c:v>60</c:v>
                </c:pt>
                <c:pt idx="6">
                  <c:v>70</c:v>
                </c:pt>
                <c:pt idx="7">
                  <c:v>80</c:v>
                </c:pt>
                <c:pt idx="8">
                  <c:v>90</c:v>
                </c:pt>
                <c:pt idx="9">
                  <c:v>100</c:v>
                </c:pt>
                <c:pt idx="10">
                  <c:v>110</c:v>
                </c:pt>
                <c:pt idx="11">
                  <c:v>120</c:v>
                </c:pt>
                <c:pt idx="12">
                  <c:v>130</c:v>
                </c:pt>
                <c:pt idx="13">
                  <c:v>140</c:v>
                </c:pt>
                <c:pt idx="14">
                  <c:v>150</c:v>
                </c:pt>
                <c:pt idx="15">
                  <c:v>160</c:v>
                </c:pt>
                <c:pt idx="16">
                  <c:v>170</c:v>
                </c:pt>
                <c:pt idx="17">
                  <c:v>180</c:v>
                </c:pt>
                <c:pt idx="18">
                  <c:v>190</c:v>
                </c:pt>
                <c:pt idx="19">
                  <c:v>200</c:v>
                </c:pt>
                <c:pt idx="20">
                  <c:v>210</c:v>
                </c:pt>
                <c:pt idx="21">
                  <c:v>220</c:v>
                </c:pt>
                <c:pt idx="22">
                  <c:v>230</c:v>
                </c:pt>
                <c:pt idx="23">
                  <c:v>240</c:v>
                </c:pt>
                <c:pt idx="24">
                  <c:v>250</c:v>
                </c:pt>
                <c:pt idx="25">
                  <c:v>260</c:v>
                </c:pt>
                <c:pt idx="26">
                  <c:v>270</c:v>
                </c:pt>
                <c:pt idx="27">
                  <c:v>280</c:v>
                </c:pt>
                <c:pt idx="28">
                  <c:v>290</c:v>
                </c:pt>
                <c:pt idx="29">
                  <c:v>300</c:v>
                </c:pt>
              </c:numCache>
            </c:numRef>
          </c:xVal>
          <c:yVal>
            <c:numRef>
              <c:f>relative!$E$4:$E$33</c:f>
              <c:numCache>
                <c:formatCode>General</c:formatCode>
                <c:ptCount val="30"/>
                <c:pt idx="1">
                  <c:v>2.6199999999998909</c:v>
                </c:pt>
                <c:pt idx="2">
                  <c:v>1.7200000000000273</c:v>
                </c:pt>
                <c:pt idx="3">
                  <c:v>1.4199999999998454</c:v>
                </c:pt>
                <c:pt idx="4">
                  <c:v>1.2200000000000273</c:v>
                </c:pt>
                <c:pt idx="5">
                  <c:v>1.1299999999998818</c:v>
                </c:pt>
                <c:pt idx="6">
                  <c:v>1.0399999999999636</c:v>
                </c:pt>
                <c:pt idx="7">
                  <c:v>0.89999999999986358</c:v>
                </c:pt>
                <c:pt idx="8">
                  <c:v>0.79999999999995453</c:v>
                </c:pt>
                <c:pt idx="9">
                  <c:v>0.69000000000005457</c:v>
                </c:pt>
                <c:pt idx="10">
                  <c:v>0.58999999999991815</c:v>
                </c:pt>
                <c:pt idx="11">
                  <c:v>0.49000000000000909</c:v>
                </c:pt>
                <c:pt idx="12">
                  <c:v>0.36999999999989086</c:v>
                </c:pt>
                <c:pt idx="13">
                  <c:v>0.33999999999991815</c:v>
                </c:pt>
                <c:pt idx="14">
                  <c:v>0.29999999999995453</c:v>
                </c:pt>
                <c:pt idx="15">
                  <c:v>0.25999999999999091</c:v>
                </c:pt>
                <c:pt idx="16">
                  <c:v>0.23000000000001819</c:v>
                </c:pt>
                <c:pt idx="17">
                  <c:v>0.15999999999985448</c:v>
                </c:pt>
                <c:pt idx="18">
                  <c:v>0.14999999999986358</c:v>
                </c:pt>
                <c:pt idx="19">
                  <c:v>0.13999999999987267</c:v>
                </c:pt>
                <c:pt idx="20">
                  <c:v>0.10999999999989996</c:v>
                </c:pt>
                <c:pt idx="21">
                  <c:v>7.999999999992724E-2</c:v>
                </c:pt>
                <c:pt idx="22">
                  <c:v>5.999999999994543E-2</c:v>
                </c:pt>
                <c:pt idx="23">
                  <c:v>2.9999999999972715E-2</c:v>
                </c:pt>
                <c:pt idx="24">
                  <c:v>2.9999999999972715E-2</c:v>
                </c:pt>
                <c:pt idx="25">
                  <c:v>0</c:v>
                </c:pt>
                <c:pt idx="26">
                  <c:v>1.999999999998181E-2</c:v>
                </c:pt>
                <c:pt idx="27">
                  <c:v>9.9999999999909051E-3</c:v>
                </c:pt>
                <c:pt idx="28">
                  <c:v>0</c:v>
                </c:pt>
                <c:pt idx="29">
                  <c:v>0</c:v>
                </c:pt>
              </c:numCache>
            </c:numRef>
          </c:yVal>
          <c:smooth val="1"/>
          <c:extLst>
            <c:ext xmlns:c16="http://schemas.microsoft.com/office/drawing/2014/chart" uri="{C3380CC4-5D6E-409C-BE32-E72D297353CC}">
              <c16:uniqueId val="{00000001-7493-42CF-8363-98FA02F7792E}"/>
            </c:ext>
          </c:extLst>
        </c:ser>
        <c:ser>
          <c:idx val="4"/>
          <c:order val="2"/>
          <c:spPr>
            <a:ln w="19050" cap="rnd">
              <a:solidFill>
                <a:schemeClr val="accent5"/>
              </a:solidFill>
              <a:round/>
            </a:ln>
            <a:effectLst/>
          </c:spPr>
          <c:marker>
            <c:symbol val="none"/>
          </c:marker>
          <c:xVal>
            <c:numRef>
              <c:f>relative!$B$4:$B$33</c:f>
              <c:numCache>
                <c:formatCode>General</c:formatCode>
                <c:ptCount val="30"/>
                <c:pt idx="1">
                  <c:v>20</c:v>
                </c:pt>
                <c:pt idx="2">
                  <c:v>30</c:v>
                </c:pt>
                <c:pt idx="3">
                  <c:v>40</c:v>
                </c:pt>
                <c:pt idx="4">
                  <c:v>50</c:v>
                </c:pt>
                <c:pt idx="5">
                  <c:v>60</c:v>
                </c:pt>
                <c:pt idx="6">
                  <c:v>70</c:v>
                </c:pt>
                <c:pt idx="7">
                  <c:v>80</c:v>
                </c:pt>
                <c:pt idx="8">
                  <c:v>90</c:v>
                </c:pt>
                <c:pt idx="9">
                  <c:v>100</c:v>
                </c:pt>
                <c:pt idx="10">
                  <c:v>110</c:v>
                </c:pt>
                <c:pt idx="11">
                  <c:v>120</c:v>
                </c:pt>
                <c:pt idx="12">
                  <c:v>130</c:v>
                </c:pt>
                <c:pt idx="13">
                  <c:v>140</c:v>
                </c:pt>
                <c:pt idx="14">
                  <c:v>150</c:v>
                </c:pt>
                <c:pt idx="15">
                  <c:v>160</c:v>
                </c:pt>
                <c:pt idx="16">
                  <c:v>170</c:v>
                </c:pt>
                <c:pt idx="17">
                  <c:v>180</c:v>
                </c:pt>
                <c:pt idx="18">
                  <c:v>190</c:v>
                </c:pt>
                <c:pt idx="19">
                  <c:v>200</c:v>
                </c:pt>
                <c:pt idx="20">
                  <c:v>210</c:v>
                </c:pt>
                <c:pt idx="21">
                  <c:v>220</c:v>
                </c:pt>
                <c:pt idx="22">
                  <c:v>230</c:v>
                </c:pt>
                <c:pt idx="23">
                  <c:v>240</c:v>
                </c:pt>
                <c:pt idx="24">
                  <c:v>250</c:v>
                </c:pt>
                <c:pt idx="25">
                  <c:v>260</c:v>
                </c:pt>
                <c:pt idx="26">
                  <c:v>270</c:v>
                </c:pt>
                <c:pt idx="27">
                  <c:v>280</c:v>
                </c:pt>
                <c:pt idx="28">
                  <c:v>290</c:v>
                </c:pt>
                <c:pt idx="29">
                  <c:v>300</c:v>
                </c:pt>
              </c:numCache>
            </c:numRef>
          </c:xVal>
          <c:yVal>
            <c:numRef>
              <c:f>relative!$G$4:$G$33</c:f>
              <c:numCache>
                <c:formatCode>General</c:formatCode>
                <c:ptCount val="30"/>
                <c:pt idx="1">
                  <c:v>-1.2800000000002001</c:v>
                </c:pt>
                <c:pt idx="2">
                  <c:v>-0.84000000000014552</c:v>
                </c:pt>
                <c:pt idx="3">
                  <c:v>-0.5600000000001728</c:v>
                </c:pt>
                <c:pt idx="4">
                  <c:v>-0.40000000000009095</c:v>
                </c:pt>
                <c:pt idx="5">
                  <c:v>-0.35000000000013642</c:v>
                </c:pt>
                <c:pt idx="6">
                  <c:v>-0.29000000000019099</c:v>
                </c:pt>
                <c:pt idx="7">
                  <c:v>-0.23000000000001819</c:v>
                </c:pt>
                <c:pt idx="8">
                  <c:v>-0.21000000000003638</c:v>
                </c:pt>
                <c:pt idx="9">
                  <c:v>-0.19000000000005457</c:v>
                </c:pt>
                <c:pt idx="10">
                  <c:v>-0.11000000000012733</c:v>
                </c:pt>
                <c:pt idx="11">
                  <c:v>-0.11000000000012733</c:v>
                </c:pt>
                <c:pt idx="12">
                  <c:v>-8.0000000000154614E-2</c:v>
                </c:pt>
                <c:pt idx="13">
                  <c:v>-7.0000000000163709E-2</c:v>
                </c:pt>
                <c:pt idx="14">
                  <c:v>-7.0000000000163709E-2</c:v>
                </c:pt>
                <c:pt idx="15">
                  <c:v>-8.0000000000154614E-2</c:v>
                </c:pt>
                <c:pt idx="16">
                  <c:v>-7.0000000000163709E-2</c:v>
                </c:pt>
                <c:pt idx="17">
                  <c:v>-8.0000000000154614E-2</c:v>
                </c:pt>
                <c:pt idx="18">
                  <c:v>-6.0000000000172804E-2</c:v>
                </c:pt>
                <c:pt idx="19">
                  <c:v>-3.0000000000200089E-2</c:v>
                </c:pt>
                <c:pt idx="20">
                  <c:v>-9.9999999999909051E-3</c:v>
                </c:pt>
                <c:pt idx="21">
                  <c:v>-9.9999999999909051E-3</c:v>
                </c:pt>
                <c:pt idx="22">
                  <c:v>-1.999999999998181E-2</c:v>
                </c:pt>
                <c:pt idx="23">
                  <c:v>0</c:v>
                </c:pt>
                <c:pt idx="24">
                  <c:v>-9.9999999999909051E-3</c:v>
                </c:pt>
                <c:pt idx="25">
                  <c:v>0</c:v>
                </c:pt>
                <c:pt idx="26">
                  <c:v>-9.9999999999909051E-3</c:v>
                </c:pt>
                <c:pt idx="27">
                  <c:v>9.9999999999909051E-3</c:v>
                </c:pt>
                <c:pt idx="28">
                  <c:v>-9.9999999999909051E-3</c:v>
                </c:pt>
                <c:pt idx="29">
                  <c:v>0</c:v>
                </c:pt>
              </c:numCache>
            </c:numRef>
          </c:yVal>
          <c:smooth val="1"/>
          <c:extLst>
            <c:ext xmlns:c16="http://schemas.microsoft.com/office/drawing/2014/chart" uri="{C3380CC4-5D6E-409C-BE32-E72D297353CC}">
              <c16:uniqueId val="{00000002-7493-42CF-8363-98FA02F7792E}"/>
            </c:ext>
          </c:extLst>
        </c:ser>
        <c:ser>
          <c:idx val="6"/>
          <c:order val="3"/>
          <c:spPr>
            <a:ln w="19050" cap="rnd">
              <a:solidFill>
                <a:schemeClr val="accent1">
                  <a:lumMod val="60000"/>
                </a:schemeClr>
              </a:solidFill>
              <a:round/>
            </a:ln>
            <a:effectLst/>
          </c:spPr>
          <c:marker>
            <c:symbol val="none"/>
          </c:marker>
          <c:xVal>
            <c:numRef>
              <c:f>relative!$B$4:$B$33</c:f>
              <c:numCache>
                <c:formatCode>General</c:formatCode>
                <c:ptCount val="30"/>
                <c:pt idx="1">
                  <c:v>20</c:v>
                </c:pt>
                <c:pt idx="2">
                  <c:v>30</c:v>
                </c:pt>
                <c:pt idx="3">
                  <c:v>40</c:v>
                </c:pt>
                <c:pt idx="4">
                  <c:v>50</c:v>
                </c:pt>
                <c:pt idx="5">
                  <c:v>60</c:v>
                </c:pt>
                <c:pt idx="6">
                  <c:v>70</c:v>
                </c:pt>
                <c:pt idx="7">
                  <c:v>80</c:v>
                </c:pt>
                <c:pt idx="8">
                  <c:v>90</c:v>
                </c:pt>
                <c:pt idx="9">
                  <c:v>100</c:v>
                </c:pt>
                <c:pt idx="10">
                  <c:v>110</c:v>
                </c:pt>
                <c:pt idx="11">
                  <c:v>120</c:v>
                </c:pt>
                <c:pt idx="12">
                  <c:v>130</c:v>
                </c:pt>
                <c:pt idx="13">
                  <c:v>140</c:v>
                </c:pt>
                <c:pt idx="14">
                  <c:v>150</c:v>
                </c:pt>
                <c:pt idx="15">
                  <c:v>160</c:v>
                </c:pt>
                <c:pt idx="16">
                  <c:v>170</c:v>
                </c:pt>
                <c:pt idx="17">
                  <c:v>180</c:v>
                </c:pt>
                <c:pt idx="18">
                  <c:v>190</c:v>
                </c:pt>
                <c:pt idx="19">
                  <c:v>200</c:v>
                </c:pt>
                <c:pt idx="20">
                  <c:v>210</c:v>
                </c:pt>
                <c:pt idx="21">
                  <c:v>220</c:v>
                </c:pt>
                <c:pt idx="22">
                  <c:v>230</c:v>
                </c:pt>
                <c:pt idx="23">
                  <c:v>240</c:v>
                </c:pt>
                <c:pt idx="24">
                  <c:v>250</c:v>
                </c:pt>
                <c:pt idx="25">
                  <c:v>260</c:v>
                </c:pt>
                <c:pt idx="26">
                  <c:v>270</c:v>
                </c:pt>
                <c:pt idx="27">
                  <c:v>280</c:v>
                </c:pt>
                <c:pt idx="28">
                  <c:v>290</c:v>
                </c:pt>
                <c:pt idx="29">
                  <c:v>300</c:v>
                </c:pt>
              </c:numCache>
            </c:numRef>
          </c:xVal>
          <c:yVal>
            <c:numRef>
              <c:f>relative!$I$4:$I$33</c:f>
              <c:numCache>
                <c:formatCode>General</c:formatCode>
                <c:ptCount val="30"/>
                <c:pt idx="1">
                  <c:v>2.7999999999999545</c:v>
                </c:pt>
                <c:pt idx="2">
                  <c:v>1.7100000000000364</c:v>
                </c:pt>
                <c:pt idx="3">
                  <c:v>1.2799999999999727</c:v>
                </c:pt>
                <c:pt idx="4">
                  <c:v>1.1000000000001364</c:v>
                </c:pt>
                <c:pt idx="5">
                  <c:v>1.0399999999999636</c:v>
                </c:pt>
                <c:pt idx="6">
                  <c:v>0.97000000000002728</c:v>
                </c:pt>
                <c:pt idx="7">
                  <c:v>0.89000000000010004</c:v>
                </c:pt>
                <c:pt idx="8">
                  <c:v>0.77999999999997272</c:v>
                </c:pt>
                <c:pt idx="9">
                  <c:v>0.67000000000007276</c:v>
                </c:pt>
                <c:pt idx="10">
                  <c:v>0.57000000000016371</c:v>
                </c:pt>
                <c:pt idx="11">
                  <c:v>0.49000000000000909</c:v>
                </c:pt>
                <c:pt idx="12">
                  <c:v>0.43000000000006366</c:v>
                </c:pt>
                <c:pt idx="13">
                  <c:v>0.32000000000016371</c:v>
                </c:pt>
                <c:pt idx="14">
                  <c:v>0.33000000000015461</c:v>
                </c:pt>
                <c:pt idx="15">
                  <c:v>0.28999999999996362</c:v>
                </c:pt>
                <c:pt idx="16">
                  <c:v>0.23000000000001819</c:v>
                </c:pt>
                <c:pt idx="17">
                  <c:v>0.22000000000002728</c:v>
                </c:pt>
                <c:pt idx="18">
                  <c:v>0.19000000000005457</c:v>
                </c:pt>
                <c:pt idx="19">
                  <c:v>0.18000000000006366</c:v>
                </c:pt>
                <c:pt idx="20">
                  <c:v>0.16000000000008185</c:v>
                </c:pt>
                <c:pt idx="21">
                  <c:v>0.13000000000010914</c:v>
                </c:pt>
                <c:pt idx="22">
                  <c:v>0.18000000000006366</c:v>
                </c:pt>
                <c:pt idx="23">
                  <c:v>6.0000000000172804E-2</c:v>
                </c:pt>
                <c:pt idx="24">
                  <c:v>9.0000000000145519E-2</c:v>
                </c:pt>
                <c:pt idx="25">
                  <c:v>4.9999999999954525E-2</c:v>
                </c:pt>
                <c:pt idx="26">
                  <c:v>0.14000000000010004</c:v>
                </c:pt>
                <c:pt idx="27">
                  <c:v>4.9999999999954525E-2</c:v>
                </c:pt>
                <c:pt idx="28">
                  <c:v>-4.9999999999954525E-2</c:v>
                </c:pt>
                <c:pt idx="29">
                  <c:v>0</c:v>
                </c:pt>
              </c:numCache>
            </c:numRef>
          </c:yVal>
          <c:smooth val="1"/>
          <c:extLst>
            <c:ext xmlns:c16="http://schemas.microsoft.com/office/drawing/2014/chart" uri="{C3380CC4-5D6E-409C-BE32-E72D297353CC}">
              <c16:uniqueId val="{00000003-7493-42CF-8363-98FA02F7792E}"/>
            </c:ext>
          </c:extLst>
        </c:ser>
        <c:ser>
          <c:idx val="8"/>
          <c:order val="4"/>
          <c:spPr>
            <a:ln w="19050" cap="rnd">
              <a:solidFill>
                <a:schemeClr val="accent3">
                  <a:lumMod val="60000"/>
                </a:schemeClr>
              </a:solidFill>
              <a:round/>
            </a:ln>
            <a:effectLst/>
          </c:spPr>
          <c:marker>
            <c:symbol val="none"/>
          </c:marker>
          <c:xVal>
            <c:numRef>
              <c:f>relative!$B$4:$B$33</c:f>
              <c:numCache>
                <c:formatCode>General</c:formatCode>
                <c:ptCount val="30"/>
                <c:pt idx="1">
                  <c:v>20</c:v>
                </c:pt>
                <c:pt idx="2">
                  <c:v>30</c:v>
                </c:pt>
                <c:pt idx="3">
                  <c:v>40</c:v>
                </c:pt>
                <c:pt idx="4">
                  <c:v>50</c:v>
                </c:pt>
                <c:pt idx="5">
                  <c:v>60</c:v>
                </c:pt>
                <c:pt idx="6">
                  <c:v>70</c:v>
                </c:pt>
                <c:pt idx="7">
                  <c:v>80</c:v>
                </c:pt>
                <c:pt idx="8">
                  <c:v>90</c:v>
                </c:pt>
                <c:pt idx="9">
                  <c:v>100</c:v>
                </c:pt>
                <c:pt idx="10">
                  <c:v>110</c:v>
                </c:pt>
                <c:pt idx="11">
                  <c:v>120</c:v>
                </c:pt>
                <c:pt idx="12">
                  <c:v>130</c:v>
                </c:pt>
                <c:pt idx="13">
                  <c:v>140</c:v>
                </c:pt>
                <c:pt idx="14">
                  <c:v>150</c:v>
                </c:pt>
                <c:pt idx="15">
                  <c:v>160</c:v>
                </c:pt>
                <c:pt idx="16">
                  <c:v>170</c:v>
                </c:pt>
                <c:pt idx="17">
                  <c:v>180</c:v>
                </c:pt>
                <c:pt idx="18">
                  <c:v>190</c:v>
                </c:pt>
                <c:pt idx="19">
                  <c:v>200</c:v>
                </c:pt>
                <c:pt idx="20">
                  <c:v>210</c:v>
                </c:pt>
                <c:pt idx="21">
                  <c:v>220</c:v>
                </c:pt>
                <c:pt idx="22">
                  <c:v>230</c:v>
                </c:pt>
                <c:pt idx="23">
                  <c:v>240</c:v>
                </c:pt>
                <c:pt idx="24">
                  <c:v>250</c:v>
                </c:pt>
                <c:pt idx="25">
                  <c:v>260</c:v>
                </c:pt>
                <c:pt idx="26">
                  <c:v>270</c:v>
                </c:pt>
                <c:pt idx="27">
                  <c:v>280</c:v>
                </c:pt>
                <c:pt idx="28">
                  <c:v>290</c:v>
                </c:pt>
                <c:pt idx="29">
                  <c:v>300</c:v>
                </c:pt>
              </c:numCache>
            </c:numRef>
          </c:xVal>
          <c:yVal>
            <c:numRef>
              <c:f>relative!$K$4:$K$33</c:f>
              <c:numCache>
                <c:formatCode>General</c:formatCode>
                <c:ptCount val="30"/>
                <c:pt idx="1">
                  <c:v>-1.4800000000000182</c:v>
                </c:pt>
                <c:pt idx="2">
                  <c:v>-0.98000000000001819</c:v>
                </c:pt>
                <c:pt idx="3">
                  <c:v>-0.63999999999987267</c:v>
                </c:pt>
                <c:pt idx="4">
                  <c:v>-0.48000000000001819</c:v>
                </c:pt>
                <c:pt idx="5">
                  <c:v>-0.35999999999989996</c:v>
                </c:pt>
                <c:pt idx="6">
                  <c:v>-0.29999999999995453</c:v>
                </c:pt>
                <c:pt idx="7">
                  <c:v>-0.24000000000000909</c:v>
                </c:pt>
                <c:pt idx="8">
                  <c:v>-0.24000000000000909</c:v>
                </c:pt>
                <c:pt idx="9">
                  <c:v>-0.20000000000004547</c:v>
                </c:pt>
                <c:pt idx="10">
                  <c:v>-0.16999999999984539</c:v>
                </c:pt>
                <c:pt idx="11">
                  <c:v>-0.13999999999987267</c:v>
                </c:pt>
                <c:pt idx="12">
                  <c:v>-0.13999999999987267</c:v>
                </c:pt>
                <c:pt idx="13">
                  <c:v>-0.12999999999988177</c:v>
                </c:pt>
                <c:pt idx="14">
                  <c:v>-9.9999999999909051E-2</c:v>
                </c:pt>
                <c:pt idx="15">
                  <c:v>-9.9999999999909051E-2</c:v>
                </c:pt>
                <c:pt idx="16">
                  <c:v>-8.9999999999918145E-2</c:v>
                </c:pt>
                <c:pt idx="17">
                  <c:v>-7.999999999992724E-2</c:v>
                </c:pt>
                <c:pt idx="18">
                  <c:v>-6.9999999999936335E-2</c:v>
                </c:pt>
                <c:pt idx="19">
                  <c:v>-6.9999999999936335E-2</c:v>
                </c:pt>
                <c:pt idx="20">
                  <c:v>-4.9999999999954525E-2</c:v>
                </c:pt>
                <c:pt idx="21">
                  <c:v>-4.9999999999954525E-2</c:v>
                </c:pt>
                <c:pt idx="22">
                  <c:v>-4.9999999999954525E-2</c:v>
                </c:pt>
                <c:pt idx="23">
                  <c:v>-2.9999999999972715E-2</c:v>
                </c:pt>
                <c:pt idx="24">
                  <c:v>-2.9999999999972715E-2</c:v>
                </c:pt>
                <c:pt idx="25">
                  <c:v>-4.9999999999954525E-2</c:v>
                </c:pt>
                <c:pt idx="26">
                  <c:v>-1.999999999998181E-2</c:v>
                </c:pt>
                <c:pt idx="27">
                  <c:v>-9.9999999999909051E-3</c:v>
                </c:pt>
                <c:pt idx="28">
                  <c:v>-9.9999999999909051E-3</c:v>
                </c:pt>
                <c:pt idx="29">
                  <c:v>0</c:v>
                </c:pt>
              </c:numCache>
            </c:numRef>
          </c:yVal>
          <c:smooth val="1"/>
          <c:extLst>
            <c:ext xmlns:c16="http://schemas.microsoft.com/office/drawing/2014/chart" uri="{C3380CC4-5D6E-409C-BE32-E72D297353CC}">
              <c16:uniqueId val="{00000004-7493-42CF-8363-98FA02F7792E}"/>
            </c:ext>
          </c:extLst>
        </c:ser>
        <c:ser>
          <c:idx val="10"/>
          <c:order val="5"/>
          <c:spPr>
            <a:ln w="19050" cap="rnd">
              <a:solidFill>
                <a:schemeClr val="accent5">
                  <a:lumMod val="60000"/>
                </a:schemeClr>
              </a:solidFill>
              <a:round/>
            </a:ln>
            <a:effectLst/>
          </c:spPr>
          <c:marker>
            <c:symbol val="none"/>
          </c:marker>
          <c:xVal>
            <c:numRef>
              <c:f>relative!$B$4:$B$33</c:f>
              <c:numCache>
                <c:formatCode>General</c:formatCode>
                <c:ptCount val="30"/>
                <c:pt idx="1">
                  <c:v>20</c:v>
                </c:pt>
                <c:pt idx="2">
                  <c:v>30</c:v>
                </c:pt>
                <c:pt idx="3">
                  <c:v>40</c:v>
                </c:pt>
                <c:pt idx="4">
                  <c:v>50</c:v>
                </c:pt>
                <c:pt idx="5">
                  <c:v>60</c:v>
                </c:pt>
                <c:pt idx="6">
                  <c:v>70</c:v>
                </c:pt>
                <c:pt idx="7">
                  <c:v>80</c:v>
                </c:pt>
                <c:pt idx="8">
                  <c:v>90</c:v>
                </c:pt>
                <c:pt idx="9">
                  <c:v>100</c:v>
                </c:pt>
                <c:pt idx="10">
                  <c:v>110</c:v>
                </c:pt>
                <c:pt idx="11">
                  <c:v>120</c:v>
                </c:pt>
                <c:pt idx="12">
                  <c:v>130</c:v>
                </c:pt>
                <c:pt idx="13">
                  <c:v>140</c:v>
                </c:pt>
                <c:pt idx="14">
                  <c:v>150</c:v>
                </c:pt>
                <c:pt idx="15">
                  <c:v>160</c:v>
                </c:pt>
                <c:pt idx="16">
                  <c:v>170</c:v>
                </c:pt>
                <c:pt idx="17">
                  <c:v>180</c:v>
                </c:pt>
                <c:pt idx="18">
                  <c:v>190</c:v>
                </c:pt>
                <c:pt idx="19">
                  <c:v>200</c:v>
                </c:pt>
                <c:pt idx="20">
                  <c:v>210</c:v>
                </c:pt>
                <c:pt idx="21">
                  <c:v>220</c:v>
                </c:pt>
                <c:pt idx="22">
                  <c:v>230</c:v>
                </c:pt>
                <c:pt idx="23">
                  <c:v>240</c:v>
                </c:pt>
                <c:pt idx="24">
                  <c:v>250</c:v>
                </c:pt>
                <c:pt idx="25">
                  <c:v>260</c:v>
                </c:pt>
                <c:pt idx="26">
                  <c:v>270</c:v>
                </c:pt>
                <c:pt idx="27">
                  <c:v>280</c:v>
                </c:pt>
                <c:pt idx="28">
                  <c:v>290</c:v>
                </c:pt>
                <c:pt idx="29">
                  <c:v>300</c:v>
                </c:pt>
              </c:numCache>
            </c:numRef>
          </c:xVal>
          <c:yVal>
            <c:numRef>
              <c:f>relative!$M$4:$M$33</c:f>
              <c:numCache>
                <c:formatCode>General</c:formatCode>
                <c:ptCount val="30"/>
                <c:pt idx="1">
                  <c:v>3.7899999999999636</c:v>
                </c:pt>
                <c:pt idx="2">
                  <c:v>2.1099999999999</c:v>
                </c:pt>
                <c:pt idx="3">
                  <c:v>1.5099999999999909</c:v>
                </c:pt>
                <c:pt idx="4">
                  <c:v>1.1499999999998636</c:v>
                </c:pt>
                <c:pt idx="5">
                  <c:v>0.94000000000005457</c:v>
                </c:pt>
                <c:pt idx="6">
                  <c:v>0.77999999999997272</c:v>
                </c:pt>
                <c:pt idx="7">
                  <c:v>0.68000000000006366</c:v>
                </c:pt>
                <c:pt idx="8">
                  <c:v>0.59999999999990905</c:v>
                </c:pt>
                <c:pt idx="9">
                  <c:v>0.54999999999995453</c:v>
                </c:pt>
                <c:pt idx="10">
                  <c:v>0.49000000000000909</c:v>
                </c:pt>
                <c:pt idx="11">
                  <c:v>0.41000000000008185</c:v>
                </c:pt>
                <c:pt idx="12">
                  <c:v>0.34999999999990905</c:v>
                </c:pt>
                <c:pt idx="13">
                  <c:v>0.30999999999994543</c:v>
                </c:pt>
                <c:pt idx="14">
                  <c:v>0.26999999999998181</c:v>
                </c:pt>
                <c:pt idx="15">
                  <c:v>0.25</c:v>
                </c:pt>
                <c:pt idx="16">
                  <c:v>0.21000000000003638</c:v>
                </c:pt>
                <c:pt idx="17">
                  <c:v>0.14999999999986358</c:v>
                </c:pt>
                <c:pt idx="18">
                  <c:v>0.12999999999988177</c:v>
                </c:pt>
                <c:pt idx="19">
                  <c:v>0.11999999999989086</c:v>
                </c:pt>
                <c:pt idx="20">
                  <c:v>8.9999999999918145E-2</c:v>
                </c:pt>
                <c:pt idx="21">
                  <c:v>6.9999999999936335E-2</c:v>
                </c:pt>
                <c:pt idx="22">
                  <c:v>4.9999999999954525E-2</c:v>
                </c:pt>
                <c:pt idx="23">
                  <c:v>3.999999999996362E-2</c:v>
                </c:pt>
                <c:pt idx="24">
                  <c:v>3.999999999996362E-2</c:v>
                </c:pt>
                <c:pt idx="25">
                  <c:v>4.9999999999954525E-2</c:v>
                </c:pt>
                <c:pt idx="26">
                  <c:v>1.999999999998181E-2</c:v>
                </c:pt>
                <c:pt idx="27">
                  <c:v>0</c:v>
                </c:pt>
                <c:pt idx="28">
                  <c:v>9.9999999999909051E-3</c:v>
                </c:pt>
                <c:pt idx="29">
                  <c:v>0</c:v>
                </c:pt>
              </c:numCache>
            </c:numRef>
          </c:yVal>
          <c:smooth val="1"/>
          <c:extLst>
            <c:ext xmlns:c16="http://schemas.microsoft.com/office/drawing/2014/chart" uri="{C3380CC4-5D6E-409C-BE32-E72D297353CC}">
              <c16:uniqueId val="{00000005-7493-42CF-8363-98FA02F7792E}"/>
            </c:ext>
          </c:extLst>
        </c:ser>
        <c:ser>
          <c:idx val="12"/>
          <c:order val="6"/>
          <c:spPr>
            <a:ln w="19050" cap="rnd">
              <a:solidFill>
                <a:schemeClr val="accent1">
                  <a:lumMod val="80000"/>
                  <a:lumOff val="20000"/>
                </a:schemeClr>
              </a:solidFill>
              <a:round/>
            </a:ln>
            <a:effectLst/>
          </c:spPr>
          <c:marker>
            <c:symbol val="none"/>
          </c:marker>
          <c:xVal>
            <c:numRef>
              <c:f>relative!$B$4:$B$33</c:f>
              <c:numCache>
                <c:formatCode>General</c:formatCode>
                <c:ptCount val="30"/>
                <c:pt idx="1">
                  <c:v>20</c:v>
                </c:pt>
                <c:pt idx="2">
                  <c:v>30</c:v>
                </c:pt>
                <c:pt idx="3">
                  <c:v>40</c:v>
                </c:pt>
                <c:pt idx="4">
                  <c:v>50</c:v>
                </c:pt>
                <c:pt idx="5">
                  <c:v>60</c:v>
                </c:pt>
                <c:pt idx="6">
                  <c:v>70</c:v>
                </c:pt>
                <c:pt idx="7">
                  <c:v>80</c:v>
                </c:pt>
                <c:pt idx="8">
                  <c:v>90</c:v>
                </c:pt>
                <c:pt idx="9">
                  <c:v>100</c:v>
                </c:pt>
                <c:pt idx="10">
                  <c:v>110</c:v>
                </c:pt>
                <c:pt idx="11">
                  <c:v>120</c:v>
                </c:pt>
                <c:pt idx="12">
                  <c:v>130</c:v>
                </c:pt>
                <c:pt idx="13">
                  <c:v>140</c:v>
                </c:pt>
                <c:pt idx="14">
                  <c:v>150</c:v>
                </c:pt>
                <c:pt idx="15">
                  <c:v>160</c:v>
                </c:pt>
                <c:pt idx="16">
                  <c:v>170</c:v>
                </c:pt>
                <c:pt idx="17">
                  <c:v>180</c:v>
                </c:pt>
                <c:pt idx="18">
                  <c:v>190</c:v>
                </c:pt>
                <c:pt idx="19">
                  <c:v>200</c:v>
                </c:pt>
                <c:pt idx="20">
                  <c:v>210</c:v>
                </c:pt>
                <c:pt idx="21">
                  <c:v>220</c:v>
                </c:pt>
                <c:pt idx="22">
                  <c:v>230</c:v>
                </c:pt>
                <c:pt idx="23">
                  <c:v>240</c:v>
                </c:pt>
                <c:pt idx="24">
                  <c:v>250</c:v>
                </c:pt>
                <c:pt idx="25">
                  <c:v>260</c:v>
                </c:pt>
                <c:pt idx="26">
                  <c:v>270</c:v>
                </c:pt>
                <c:pt idx="27">
                  <c:v>280</c:v>
                </c:pt>
                <c:pt idx="28">
                  <c:v>290</c:v>
                </c:pt>
                <c:pt idx="29">
                  <c:v>300</c:v>
                </c:pt>
              </c:numCache>
            </c:numRef>
          </c:xVal>
          <c:yVal>
            <c:numRef>
              <c:f>relative!$O$4:$O$33</c:f>
              <c:numCache>
                <c:formatCode>General</c:formatCode>
                <c:ptCount val="30"/>
                <c:pt idx="1">
                  <c:v>-1.4800000000000182</c:v>
                </c:pt>
                <c:pt idx="2">
                  <c:v>-0.82999999999992724</c:v>
                </c:pt>
                <c:pt idx="3">
                  <c:v>-0.54999999999995453</c:v>
                </c:pt>
                <c:pt idx="4">
                  <c:v>-0.42000000000007276</c:v>
                </c:pt>
                <c:pt idx="5">
                  <c:v>-0.34999999999990905</c:v>
                </c:pt>
                <c:pt idx="6">
                  <c:v>-0.26999999999998181</c:v>
                </c:pt>
                <c:pt idx="7">
                  <c:v>-0.28999999999996362</c:v>
                </c:pt>
                <c:pt idx="8">
                  <c:v>-0.22000000000002728</c:v>
                </c:pt>
                <c:pt idx="9">
                  <c:v>-0.20000000000004547</c:v>
                </c:pt>
                <c:pt idx="10">
                  <c:v>-0.17000000000007276</c:v>
                </c:pt>
                <c:pt idx="11">
                  <c:v>-0.16000000000008185</c:v>
                </c:pt>
                <c:pt idx="12">
                  <c:v>-0.13000000000010914</c:v>
                </c:pt>
                <c:pt idx="13">
                  <c:v>-0.11999999999989086</c:v>
                </c:pt>
                <c:pt idx="14">
                  <c:v>-0.10999999999989996</c:v>
                </c:pt>
                <c:pt idx="15">
                  <c:v>-7.999999999992724E-2</c:v>
                </c:pt>
                <c:pt idx="16">
                  <c:v>-8.9999999999918145E-2</c:v>
                </c:pt>
                <c:pt idx="17">
                  <c:v>-8.9999999999918145E-2</c:v>
                </c:pt>
                <c:pt idx="18">
                  <c:v>-6.9999999999936335E-2</c:v>
                </c:pt>
                <c:pt idx="19">
                  <c:v>-7.999999999992724E-2</c:v>
                </c:pt>
                <c:pt idx="20">
                  <c:v>-3.999999999996362E-2</c:v>
                </c:pt>
                <c:pt idx="21">
                  <c:v>-3.999999999996362E-2</c:v>
                </c:pt>
                <c:pt idx="22">
                  <c:v>-1.999999999998181E-2</c:v>
                </c:pt>
                <c:pt idx="23">
                  <c:v>-2.9999999999972715E-2</c:v>
                </c:pt>
                <c:pt idx="24">
                  <c:v>-1.999999999998181E-2</c:v>
                </c:pt>
                <c:pt idx="25">
                  <c:v>-2.9999999999972715E-2</c:v>
                </c:pt>
                <c:pt idx="26">
                  <c:v>-1.999999999998181E-2</c:v>
                </c:pt>
                <c:pt idx="27">
                  <c:v>-1.999999999998181E-2</c:v>
                </c:pt>
                <c:pt idx="28">
                  <c:v>-1.999999999998181E-2</c:v>
                </c:pt>
                <c:pt idx="29">
                  <c:v>0</c:v>
                </c:pt>
              </c:numCache>
            </c:numRef>
          </c:yVal>
          <c:smooth val="1"/>
          <c:extLst>
            <c:ext xmlns:c16="http://schemas.microsoft.com/office/drawing/2014/chart" uri="{C3380CC4-5D6E-409C-BE32-E72D297353CC}">
              <c16:uniqueId val="{00000006-7493-42CF-8363-98FA02F7792E}"/>
            </c:ext>
          </c:extLst>
        </c:ser>
        <c:ser>
          <c:idx val="14"/>
          <c:order val="7"/>
          <c:spPr>
            <a:ln w="19050" cap="rnd">
              <a:solidFill>
                <a:schemeClr val="accent3">
                  <a:lumMod val="80000"/>
                  <a:lumOff val="20000"/>
                </a:schemeClr>
              </a:solidFill>
              <a:round/>
            </a:ln>
            <a:effectLst/>
          </c:spPr>
          <c:marker>
            <c:symbol val="none"/>
          </c:marker>
          <c:xVal>
            <c:numRef>
              <c:f>relative!$B$4:$B$33</c:f>
              <c:numCache>
                <c:formatCode>General</c:formatCode>
                <c:ptCount val="30"/>
                <c:pt idx="1">
                  <c:v>20</c:v>
                </c:pt>
                <c:pt idx="2">
                  <c:v>30</c:v>
                </c:pt>
                <c:pt idx="3">
                  <c:v>40</c:v>
                </c:pt>
                <c:pt idx="4">
                  <c:v>50</c:v>
                </c:pt>
                <c:pt idx="5">
                  <c:v>60</c:v>
                </c:pt>
                <c:pt idx="6">
                  <c:v>70</c:v>
                </c:pt>
                <c:pt idx="7">
                  <c:v>80</c:v>
                </c:pt>
                <c:pt idx="8">
                  <c:v>90</c:v>
                </c:pt>
                <c:pt idx="9">
                  <c:v>100</c:v>
                </c:pt>
                <c:pt idx="10">
                  <c:v>110</c:v>
                </c:pt>
                <c:pt idx="11">
                  <c:v>120</c:v>
                </c:pt>
                <c:pt idx="12">
                  <c:v>130</c:v>
                </c:pt>
                <c:pt idx="13">
                  <c:v>140</c:v>
                </c:pt>
                <c:pt idx="14">
                  <c:v>150</c:v>
                </c:pt>
                <c:pt idx="15">
                  <c:v>160</c:v>
                </c:pt>
                <c:pt idx="16">
                  <c:v>170</c:v>
                </c:pt>
                <c:pt idx="17">
                  <c:v>180</c:v>
                </c:pt>
                <c:pt idx="18">
                  <c:v>190</c:v>
                </c:pt>
                <c:pt idx="19">
                  <c:v>200</c:v>
                </c:pt>
                <c:pt idx="20">
                  <c:v>210</c:v>
                </c:pt>
                <c:pt idx="21">
                  <c:v>220</c:v>
                </c:pt>
                <c:pt idx="22">
                  <c:v>230</c:v>
                </c:pt>
                <c:pt idx="23">
                  <c:v>240</c:v>
                </c:pt>
                <c:pt idx="24">
                  <c:v>250</c:v>
                </c:pt>
                <c:pt idx="25">
                  <c:v>260</c:v>
                </c:pt>
                <c:pt idx="26">
                  <c:v>270</c:v>
                </c:pt>
                <c:pt idx="27">
                  <c:v>280</c:v>
                </c:pt>
                <c:pt idx="28">
                  <c:v>290</c:v>
                </c:pt>
                <c:pt idx="29">
                  <c:v>300</c:v>
                </c:pt>
              </c:numCache>
            </c:numRef>
          </c:xVal>
          <c:yVal>
            <c:numRef>
              <c:f>relative!$Q$4:$Q$33</c:f>
              <c:numCache>
                <c:formatCode>General</c:formatCode>
                <c:ptCount val="30"/>
                <c:pt idx="1">
                  <c:v>2.4100000000000819</c:v>
                </c:pt>
                <c:pt idx="2">
                  <c:v>1.5399999999999636</c:v>
                </c:pt>
                <c:pt idx="3">
                  <c:v>1.1400000000001</c:v>
                </c:pt>
                <c:pt idx="4">
                  <c:v>0.92000000000007276</c:v>
                </c:pt>
                <c:pt idx="5">
                  <c:v>0.76999999999998181</c:v>
                </c:pt>
                <c:pt idx="6">
                  <c:v>0.68000000000006366</c:v>
                </c:pt>
                <c:pt idx="7">
                  <c:v>0.62999999999988177</c:v>
                </c:pt>
                <c:pt idx="8">
                  <c:v>0.57999999999992724</c:v>
                </c:pt>
                <c:pt idx="9">
                  <c:v>0.51999999999998181</c:v>
                </c:pt>
                <c:pt idx="10">
                  <c:v>0.44000000000005457</c:v>
                </c:pt>
                <c:pt idx="11">
                  <c:v>0.40000000000009095</c:v>
                </c:pt>
                <c:pt idx="12">
                  <c:v>0.34999999999990905</c:v>
                </c:pt>
                <c:pt idx="13">
                  <c:v>0.28999999999996362</c:v>
                </c:pt>
                <c:pt idx="14">
                  <c:v>0.25999999999999091</c:v>
                </c:pt>
                <c:pt idx="15">
                  <c:v>0.22000000000002728</c:v>
                </c:pt>
                <c:pt idx="16">
                  <c:v>0.20000000000004547</c:v>
                </c:pt>
                <c:pt idx="17">
                  <c:v>0.17000000000007276</c:v>
                </c:pt>
                <c:pt idx="18">
                  <c:v>0.14000000000010004</c:v>
                </c:pt>
                <c:pt idx="19">
                  <c:v>9.9999999999909051E-2</c:v>
                </c:pt>
                <c:pt idx="20">
                  <c:v>7.999999999992724E-2</c:v>
                </c:pt>
                <c:pt idx="21">
                  <c:v>7.999999999992724E-2</c:v>
                </c:pt>
                <c:pt idx="22">
                  <c:v>4.9999999999954525E-2</c:v>
                </c:pt>
                <c:pt idx="23">
                  <c:v>4.9999999999954525E-2</c:v>
                </c:pt>
                <c:pt idx="24">
                  <c:v>3.999999999996362E-2</c:v>
                </c:pt>
                <c:pt idx="25">
                  <c:v>9.9999999999909051E-3</c:v>
                </c:pt>
                <c:pt idx="26">
                  <c:v>0</c:v>
                </c:pt>
                <c:pt idx="27">
                  <c:v>0</c:v>
                </c:pt>
                <c:pt idx="28">
                  <c:v>9.9999999999909051E-3</c:v>
                </c:pt>
                <c:pt idx="29">
                  <c:v>0</c:v>
                </c:pt>
              </c:numCache>
            </c:numRef>
          </c:yVal>
          <c:smooth val="1"/>
          <c:extLst>
            <c:ext xmlns:c16="http://schemas.microsoft.com/office/drawing/2014/chart" uri="{C3380CC4-5D6E-409C-BE32-E72D297353CC}">
              <c16:uniqueId val="{00000007-7493-42CF-8363-98FA02F7792E}"/>
            </c:ext>
          </c:extLst>
        </c:ser>
        <c:ser>
          <c:idx val="16"/>
          <c:order val="8"/>
          <c:spPr>
            <a:ln w="19050" cap="rnd">
              <a:solidFill>
                <a:schemeClr val="accent5">
                  <a:lumMod val="80000"/>
                  <a:lumOff val="20000"/>
                </a:schemeClr>
              </a:solidFill>
              <a:round/>
            </a:ln>
            <a:effectLst/>
          </c:spPr>
          <c:marker>
            <c:symbol val="none"/>
          </c:marker>
          <c:xVal>
            <c:numRef>
              <c:f>relative!$B$4:$B$33</c:f>
              <c:numCache>
                <c:formatCode>General</c:formatCode>
                <c:ptCount val="30"/>
                <c:pt idx="1">
                  <c:v>20</c:v>
                </c:pt>
                <c:pt idx="2">
                  <c:v>30</c:v>
                </c:pt>
                <c:pt idx="3">
                  <c:v>40</c:v>
                </c:pt>
                <c:pt idx="4">
                  <c:v>50</c:v>
                </c:pt>
                <c:pt idx="5">
                  <c:v>60</c:v>
                </c:pt>
                <c:pt idx="6">
                  <c:v>70</c:v>
                </c:pt>
                <c:pt idx="7">
                  <c:v>80</c:v>
                </c:pt>
                <c:pt idx="8">
                  <c:v>90</c:v>
                </c:pt>
                <c:pt idx="9">
                  <c:v>100</c:v>
                </c:pt>
                <c:pt idx="10">
                  <c:v>110</c:v>
                </c:pt>
                <c:pt idx="11">
                  <c:v>120</c:v>
                </c:pt>
                <c:pt idx="12">
                  <c:v>130</c:v>
                </c:pt>
                <c:pt idx="13">
                  <c:v>140</c:v>
                </c:pt>
                <c:pt idx="14">
                  <c:v>150</c:v>
                </c:pt>
                <c:pt idx="15">
                  <c:v>160</c:v>
                </c:pt>
                <c:pt idx="16">
                  <c:v>170</c:v>
                </c:pt>
                <c:pt idx="17">
                  <c:v>180</c:v>
                </c:pt>
                <c:pt idx="18">
                  <c:v>190</c:v>
                </c:pt>
                <c:pt idx="19">
                  <c:v>200</c:v>
                </c:pt>
                <c:pt idx="20">
                  <c:v>210</c:v>
                </c:pt>
                <c:pt idx="21">
                  <c:v>220</c:v>
                </c:pt>
                <c:pt idx="22">
                  <c:v>230</c:v>
                </c:pt>
                <c:pt idx="23">
                  <c:v>240</c:v>
                </c:pt>
                <c:pt idx="24">
                  <c:v>250</c:v>
                </c:pt>
                <c:pt idx="25">
                  <c:v>260</c:v>
                </c:pt>
                <c:pt idx="26">
                  <c:v>270</c:v>
                </c:pt>
                <c:pt idx="27">
                  <c:v>280</c:v>
                </c:pt>
                <c:pt idx="28">
                  <c:v>290</c:v>
                </c:pt>
                <c:pt idx="29">
                  <c:v>300</c:v>
                </c:pt>
              </c:numCache>
            </c:numRef>
          </c:xVal>
          <c:yVal>
            <c:numRef>
              <c:f>relative!$S$4:$S$33</c:f>
              <c:numCache>
                <c:formatCode>General</c:formatCode>
                <c:ptCount val="30"/>
                <c:pt idx="1">
                  <c:v>-1.9500000000000455</c:v>
                </c:pt>
                <c:pt idx="2">
                  <c:v>-1.2899999999999636</c:v>
                </c:pt>
                <c:pt idx="3">
                  <c:v>-0.90000000000009095</c:v>
                </c:pt>
                <c:pt idx="4">
                  <c:v>-0.64000000000010004</c:v>
                </c:pt>
                <c:pt idx="5">
                  <c:v>-0.50999999999999091</c:v>
                </c:pt>
                <c:pt idx="6">
                  <c:v>-0.42000000000007276</c:v>
                </c:pt>
                <c:pt idx="7">
                  <c:v>-0.38000000000010914</c:v>
                </c:pt>
                <c:pt idx="8">
                  <c:v>-0.32999999999992724</c:v>
                </c:pt>
                <c:pt idx="9">
                  <c:v>-0.29999999999995453</c:v>
                </c:pt>
                <c:pt idx="10">
                  <c:v>-0.25</c:v>
                </c:pt>
                <c:pt idx="11">
                  <c:v>-0.23000000000001819</c:v>
                </c:pt>
                <c:pt idx="12">
                  <c:v>-0.21000000000003638</c:v>
                </c:pt>
                <c:pt idx="13">
                  <c:v>-0.19000000000005457</c:v>
                </c:pt>
                <c:pt idx="14">
                  <c:v>-0.17000000000007276</c:v>
                </c:pt>
                <c:pt idx="15">
                  <c:v>-0.13000000000010914</c:v>
                </c:pt>
                <c:pt idx="16">
                  <c:v>-9.9999999999909051E-2</c:v>
                </c:pt>
                <c:pt idx="17">
                  <c:v>-0.11000000000012733</c:v>
                </c:pt>
                <c:pt idx="18">
                  <c:v>-0.11000000000012733</c:v>
                </c:pt>
                <c:pt idx="19">
                  <c:v>-9.9999999999909051E-2</c:v>
                </c:pt>
                <c:pt idx="20">
                  <c:v>-5.999999999994543E-2</c:v>
                </c:pt>
                <c:pt idx="21">
                  <c:v>-5.999999999994543E-2</c:v>
                </c:pt>
                <c:pt idx="22">
                  <c:v>-4.9999999999954525E-2</c:v>
                </c:pt>
                <c:pt idx="23">
                  <c:v>-5.999999999994543E-2</c:v>
                </c:pt>
                <c:pt idx="24">
                  <c:v>-2.9999999999972715E-2</c:v>
                </c:pt>
                <c:pt idx="25">
                  <c:v>-2.9999999999972715E-2</c:v>
                </c:pt>
                <c:pt idx="26">
                  <c:v>-1.999999999998181E-2</c:v>
                </c:pt>
                <c:pt idx="27">
                  <c:v>-1.999999999998181E-2</c:v>
                </c:pt>
                <c:pt idx="28">
                  <c:v>-1.999999999998181E-2</c:v>
                </c:pt>
                <c:pt idx="29">
                  <c:v>0</c:v>
                </c:pt>
              </c:numCache>
            </c:numRef>
          </c:yVal>
          <c:smooth val="1"/>
          <c:extLst>
            <c:ext xmlns:c16="http://schemas.microsoft.com/office/drawing/2014/chart" uri="{C3380CC4-5D6E-409C-BE32-E72D297353CC}">
              <c16:uniqueId val="{00000008-7493-42CF-8363-98FA02F7792E}"/>
            </c:ext>
          </c:extLst>
        </c:ser>
        <c:dLbls>
          <c:showLegendKey val="0"/>
          <c:showVal val="0"/>
          <c:showCatName val="0"/>
          <c:showSerName val="0"/>
          <c:showPercent val="0"/>
          <c:showBubbleSize val="0"/>
        </c:dLbls>
        <c:axId val="483115712"/>
        <c:axId val="483116040"/>
      </c:scatterChart>
      <c:valAx>
        <c:axId val="483115712"/>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de-DE"/>
          </a:p>
        </c:txPr>
        <c:crossAx val="483116040"/>
        <c:crosses val="autoZero"/>
        <c:crossBetween val="midCat"/>
      </c:valAx>
      <c:valAx>
        <c:axId val="483116040"/>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de-DE"/>
          </a:p>
        </c:txPr>
        <c:crossAx val="483115712"/>
        <c:crosses val="autoZero"/>
        <c:crossBetween val="midCat"/>
      </c:valAx>
      <c:spPr>
        <a:noFill/>
        <a:ln>
          <a:noFill/>
        </a:ln>
        <a:effectLst/>
      </c:spPr>
    </c:plotArea>
    <c:plotVisOnly val="1"/>
    <c:dispBlanksAs val="gap"/>
    <c:showDLblsOverMax val="0"/>
  </c:chart>
  <c:spPr>
    <a:noFill/>
    <a:ln>
      <a:noFill/>
    </a:ln>
    <a:effectLst/>
  </c:spPr>
  <c:txPr>
    <a:bodyPr/>
    <a:lstStyle/>
    <a:p>
      <a:pPr>
        <a:defRPr/>
      </a:pPr>
      <a:endParaRPr lang="de-DE"/>
    </a:p>
  </c:txPr>
  <c:externalData r:id="rId3">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de-DE"/>
              <a:t>rel. pressure (t &lt;</a:t>
            </a:r>
            <a:r>
              <a:rPr lang="de-DE" baseline="0"/>
              <a:t> 30 s</a:t>
            </a:r>
            <a:r>
              <a:rPr lang="de-DE"/>
              <a:t>)</a:t>
            </a:r>
          </a:p>
        </c:rich>
      </c:tx>
      <c:layout/>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de-DE"/>
        </a:p>
      </c:txPr>
    </c:title>
    <c:autoTitleDeleted val="0"/>
    <c:plotArea>
      <c:layout/>
      <c:scatterChart>
        <c:scatterStyle val="smoothMarker"/>
        <c:varyColors val="0"/>
        <c:ser>
          <c:idx val="2"/>
          <c:order val="0"/>
          <c:spPr>
            <a:ln w="19050" cap="rnd">
              <a:solidFill>
                <a:schemeClr val="accent3"/>
              </a:solidFill>
              <a:round/>
            </a:ln>
            <a:effectLst/>
          </c:spPr>
          <c:marker>
            <c:symbol val="none"/>
          </c:marker>
          <c:xVal>
            <c:numRef>
              <c:f>corrected!$B$4:$B$33</c:f>
              <c:numCache>
                <c:formatCode>General</c:formatCode>
                <c:ptCount val="30"/>
                <c:pt idx="0">
                  <c:v>10</c:v>
                </c:pt>
                <c:pt idx="1">
                  <c:v>20</c:v>
                </c:pt>
                <c:pt idx="2">
                  <c:v>30</c:v>
                </c:pt>
                <c:pt idx="3">
                  <c:v>40</c:v>
                </c:pt>
                <c:pt idx="4">
                  <c:v>50</c:v>
                </c:pt>
                <c:pt idx="5">
                  <c:v>60</c:v>
                </c:pt>
                <c:pt idx="6">
                  <c:v>70</c:v>
                </c:pt>
                <c:pt idx="7">
                  <c:v>80</c:v>
                </c:pt>
                <c:pt idx="8">
                  <c:v>90</c:v>
                </c:pt>
                <c:pt idx="9">
                  <c:v>100</c:v>
                </c:pt>
                <c:pt idx="10">
                  <c:v>110</c:v>
                </c:pt>
                <c:pt idx="11">
                  <c:v>120</c:v>
                </c:pt>
                <c:pt idx="12">
                  <c:v>130</c:v>
                </c:pt>
                <c:pt idx="13">
                  <c:v>140</c:v>
                </c:pt>
                <c:pt idx="14">
                  <c:v>150</c:v>
                </c:pt>
                <c:pt idx="15">
                  <c:v>160</c:v>
                </c:pt>
                <c:pt idx="16">
                  <c:v>170</c:v>
                </c:pt>
                <c:pt idx="17">
                  <c:v>180</c:v>
                </c:pt>
                <c:pt idx="18">
                  <c:v>190</c:v>
                </c:pt>
                <c:pt idx="19">
                  <c:v>200</c:v>
                </c:pt>
                <c:pt idx="20">
                  <c:v>210</c:v>
                </c:pt>
                <c:pt idx="21">
                  <c:v>220</c:v>
                </c:pt>
                <c:pt idx="22">
                  <c:v>230</c:v>
                </c:pt>
                <c:pt idx="23">
                  <c:v>240</c:v>
                </c:pt>
                <c:pt idx="24">
                  <c:v>250</c:v>
                </c:pt>
                <c:pt idx="25">
                  <c:v>260</c:v>
                </c:pt>
                <c:pt idx="26">
                  <c:v>270</c:v>
                </c:pt>
                <c:pt idx="27">
                  <c:v>280</c:v>
                </c:pt>
                <c:pt idx="28">
                  <c:v>290</c:v>
                </c:pt>
                <c:pt idx="29">
                  <c:v>300</c:v>
                </c:pt>
              </c:numCache>
            </c:numRef>
          </c:xVal>
          <c:yVal>
            <c:numRef>
              <c:f>corrected!$E$4:$E$33</c:f>
              <c:numCache>
                <c:formatCode>General</c:formatCode>
                <c:ptCount val="30"/>
                <c:pt idx="2">
                  <c:v>-0.32291849819113549</c:v>
                </c:pt>
                <c:pt idx="3">
                  <c:v>-0.12074489009625244</c:v>
                </c:pt>
                <c:pt idx="4">
                  <c:v>-4.3096692365456324E-2</c:v>
                </c:pt>
                <c:pt idx="5">
                  <c:v>5.1870274893110579E-2</c:v>
                </c:pt>
                <c:pt idx="6">
                  <c:v>0.10519231310002264</c:v>
                </c:pt>
                <c:pt idx="7">
                  <c:v>8.7917139511310638E-2</c:v>
                </c:pt>
                <c:pt idx="8">
                  <c:v>9.7139634745318171E-2</c:v>
                </c:pt>
                <c:pt idx="9">
                  <c:v>8.0208683650586199E-2</c:v>
                </c:pt>
                <c:pt idx="10">
                  <c:v>6.2201875063916057E-2</c:v>
                </c:pt>
                <c:pt idx="11">
                  <c:v>3.5227809087298889E-2</c:v>
                </c:pt>
                <c:pt idx="12">
                  <c:v>-2.0872177159764582E-2</c:v>
                </c:pt>
                <c:pt idx="13">
                  <c:v>1.9760643382674137E-3</c:v>
                </c:pt>
                <c:pt idx="14">
                  <c:v>1.0391929836183977E-2</c:v>
                </c:pt>
                <c:pt idx="15">
                  <c:v>1.067138315529087E-2</c:v>
                </c:pt>
                <c:pt idx="16">
                  <c:v>1.7097425932709603E-2</c:v>
                </c:pt>
                <c:pt idx="17">
                  <c:v>-2.1781164550926768E-2</c:v>
                </c:pt>
                <c:pt idx="18">
                  <c:v>-5.435252417278269E-3</c:v>
                </c:pt>
                <c:pt idx="19">
                  <c:v>8.1736776546272316E-3</c:v>
                </c:pt>
                <c:pt idx="20">
                  <c:v>-2.1703028911564948E-3</c:v>
                </c:pt>
                <c:pt idx="21">
                  <c:v>-1.3199400511541282E-2</c:v>
                </c:pt>
                <c:pt idx="22">
                  <c:v>-1.7623887405609259E-2</c:v>
                </c:pt>
                <c:pt idx="23">
                  <c:v>-3.3790796788982641E-2</c:v>
                </c:pt>
                <c:pt idx="24">
                  <c:v>-1.8868136494604053E-2</c:v>
                </c:pt>
                <c:pt idx="25">
                  <c:v>-3.8163601257351472E-2</c:v>
                </c:pt>
                <c:pt idx="26">
                  <c:v>-7.5441469184176248E-3</c:v>
                </c:pt>
                <c:pt idx="27">
                  <c:v>-8.2910565267946823E-3</c:v>
                </c:pt>
                <c:pt idx="28">
                  <c:v>-9.044267215119214E-3</c:v>
                </c:pt>
                <c:pt idx="29">
                  <c:v>-1.1000000000000001E-3</c:v>
                </c:pt>
              </c:numCache>
            </c:numRef>
          </c:yVal>
          <c:smooth val="1"/>
          <c:extLst>
            <c:ext xmlns:c16="http://schemas.microsoft.com/office/drawing/2014/chart" uri="{C3380CC4-5D6E-409C-BE32-E72D297353CC}">
              <c16:uniqueId val="{00000000-3747-44FC-9725-E463FBE08C5C}"/>
            </c:ext>
          </c:extLst>
        </c:ser>
        <c:ser>
          <c:idx val="4"/>
          <c:order val="1"/>
          <c:spPr>
            <a:ln w="19050" cap="rnd">
              <a:solidFill>
                <a:schemeClr val="accent5"/>
              </a:solidFill>
              <a:round/>
            </a:ln>
            <a:effectLst/>
          </c:spPr>
          <c:marker>
            <c:symbol val="none"/>
          </c:marker>
          <c:xVal>
            <c:numRef>
              <c:f>corrected!$B$4:$B$33</c:f>
              <c:numCache>
                <c:formatCode>General</c:formatCode>
                <c:ptCount val="30"/>
                <c:pt idx="0">
                  <c:v>10</c:v>
                </c:pt>
                <c:pt idx="1">
                  <c:v>20</c:v>
                </c:pt>
                <c:pt idx="2">
                  <c:v>30</c:v>
                </c:pt>
                <c:pt idx="3">
                  <c:v>40</c:v>
                </c:pt>
                <c:pt idx="4">
                  <c:v>50</c:v>
                </c:pt>
                <c:pt idx="5">
                  <c:v>60</c:v>
                </c:pt>
                <c:pt idx="6">
                  <c:v>70</c:v>
                </c:pt>
                <c:pt idx="7">
                  <c:v>80</c:v>
                </c:pt>
                <c:pt idx="8">
                  <c:v>90</c:v>
                </c:pt>
                <c:pt idx="9">
                  <c:v>100</c:v>
                </c:pt>
                <c:pt idx="10">
                  <c:v>110</c:v>
                </c:pt>
                <c:pt idx="11">
                  <c:v>120</c:v>
                </c:pt>
                <c:pt idx="12">
                  <c:v>130</c:v>
                </c:pt>
                <c:pt idx="13">
                  <c:v>140</c:v>
                </c:pt>
                <c:pt idx="14">
                  <c:v>150</c:v>
                </c:pt>
                <c:pt idx="15">
                  <c:v>160</c:v>
                </c:pt>
                <c:pt idx="16">
                  <c:v>170</c:v>
                </c:pt>
                <c:pt idx="17">
                  <c:v>180</c:v>
                </c:pt>
                <c:pt idx="18">
                  <c:v>190</c:v>
                </c:pt>
                <c:pt idx="19">
                  <c:v>200</c:v>
                </c:pt>
                <c:pt idx="20">
                  <c:v>210</c:v>
                </c:pt>
                <c:pt idx="21">
                  <c:v>220</c:v>
                </c:pt>
                <c:pt idx="22">
                  <c:v>230</c:v>
                </c:pt>
                <c:pt idx="23">
                  <c:v>240</c:v>
                </c:pt>
                <c:pt idx="24">
                  <c:v>250</c:v>
                </c:pt>
                <c:pt idx="25">
                  <c:v>260</c:v>
                </c:pt>
                <c:pt idx="26">
                  <c:v>270</c:v>
                </c:pt>
                <c:pt idx="27">
                  <c:v>280</c:v>
                </c:pt>
                <c:pt idx="28">
                  <c:v>290</c:v>
                </c:pt>
                <c:pt idx="29">
                  <c:v>300</c:v>
                </c:pt>
              </c:numCache>
            </c:numRef>
          </c:xVal>
          <c:yVal>
            <c:numRef>
              <c:f>corrected!$G$4:$G$33</c:f>
              <c:numCache>
                <c:formatCode>General</c:formatCode>
                <c:ptCount val="30"/>
                <c:pt idx="2">
                  <c:v>0.25264260316146592</c:v>
                </c:pt>
                <c:pt idx="3">
                  <c:v>0.24455467223759231</c:v>
                </c:pt>
                <c:pt idx="4">
                  <c:v>0.1971328606216125</c:v>
                </c:pt>
                <c:pt idx="5">
                  <c:v>0.11655573515789208</c:v>
                </c:pt>
                <c:pt idx="6">
                  <c:v>8.3405313417617699E-2</c:v>
                </c:pt>
                <c:pt idx="7">
                  <c:v>7.6627767754554432E-2</c:v>
                </c:pt>
                <c:pt idx="8">
                  <c:v>4.5796063104618756E-2</c:v>
                </c:pt>
                <c:pt idx="9">
                  <c:v>2.6918371581976686E-2</c:v>
                </c:pt>
                <c:pt idx="10">
                  <c:v>7.2496547807387651E-2</c:v>
                </c:pt>
                <c:pt idx="11">
                  <c:v>4.8134519999875697E-2</c:v>
                </c:pt>
                <c:pt idx="12">
                  <c:v>5.580133358778927E-2</c:v>
                </c:pt>
                <c:pt idx="13">
                  <c:v>4.8839359641433169E-2</c:v>
                </c:pt>
                <c:pt idx="14">
                  <c:v>3.2900588344615928E-2</c:v>
                </c:pt>
                <c:pt idx="15">
                  <c:v>9.4813193716800359E-3</c:v>
                </c:pt>
                <c:pt idx="16">
                  <c:v>8.2431231284526701E-3</c:v>
                </c:pt>
                <c:pt idx="17">
                  <c:v>-1.2584997590849259E-2</c:v>
                </c:pt>
                <c:pt idx="18">
                  <c:v>-1.5810400424495288E-3</c:v>
                </c:pt>
                <c:pt idx="19">
                  <c:v>2.1098469363939096E-2</c:v>
                </c:pt>
                <c:pt idx="20">
                  <c:v>3.3918959211921146E-2</c:v>
                </c:pt>
                <c:pt idx="21">
                  <c:v>2.6863177935248485E-2</c:v>
                </c:pt>
                <c:pt idx="22">
                  <c:v>1.1296498430905341E-2</c:v>
                </c:pt>
                <c:pt idx="23">
                  <c:v>2.5790258598399413E-2</c:v>
                </c:pt>
                <c:pt idx="24">
                  <c:v>1.0336593150663216E-2</c:v>
                </c:pt>
                <c:pt idx="25">
                  <c:v>1.49279144183978E-2</c:v>
                </c:pt>
                <c:pt idx="26">
                  <c:v>8.965178142912901E-4</c:v>
                </c:pt>
                <c:pt idx="27">
                  <c:v>1.6883320487718123E-2</c:v>
                </c:pt>
                <c:pt idx="28">
                  <c:v>-7.1145793031147878E-3</c:v>
                </c:pt>
                <c:pt idx="29">
                  <c:v>-1.1000000000000001E-3</c:v>
                </c:pt>
              </c:numCache>
            </c:numRef>
          </c:yVal>
          <c:smooth val="1"/>
          <c:extLst>
            <c:ext xmlns:c16="http://schemas.microsoft.com/office/drawing/2014/chart" uri="{C3380CC4-5D6E-409C-BE32-E72D297353CC}">
              <c16:uniqueId val="{00000001-3747-44FC-9725-E463FBE08C5C}"/>
            </c:ext>
          </c:extLst>
        </c:ser>
        <c:ser>
          <c:idx val="6"/>
          <c:order val="2"/>
          <c:spPr>
            <a:ln w="19050" cap="rnd">
              <a:solidFill>
                <a:schemeClr val="accent1">
                  <a:lumMod val="60000"/>
                </a:schemeClr>
              </a:solidFill>
              <a:round/>
            </a:ln>
            <a:effectLst/>
          </c:spPr>
          <c:marker>
            <c:symbol val="none"/>
          </c:marker>
          <c:xVal>
            <c:numRef>
              <c:f>corrected!$B$4:$B$33</c:f>
              <c:numCache>
                <c:formatCode>General</c:formatCode>
                <c:ptCount val="30"/>
                <c:pt idx="0">
                  <c:v>10</c:v>
                </c:pt>
                <c:pt idx="1">
                  <c:v>20</c:v>
                </c:pt>
                <c:pt idx="2">
                  <c:v>30</c:v>
                </c:pt>
                <c:pt idx="3">
                  <c:v>40</c:v>
                </c:pt>
                <c:pt idx="4">
                  <c:v>50</c:v>
                </c:pt>
                <c:pt idx="5">
                  <c:v>60</c:v>
                </c:pt>
                <c:pt idx="6">
                  <c:v>70</c:v>
                </c:pt>
                <c:pt idx="7">
                  <c:v>80</c:v>
                </c:pt>
                <c:pt idx="8">
                  <c:v>90</c:v>
                </c:pt>
                <c:pt idx="9">
                  <c:v>100</c:v>
                </c:pt>
                <c:pt idx="10">
                  <c:v>110</c:v>
                </c:pt>
                <c:pt idx="11">
                  <c:v>120</c:v>
                </c:pt>
                <c:pt idx="12">
                  <c:v>130</c:v>
                </c:pt>
                <c:pt idx="13">
                  <c:v>140</c:v>
                </c:pt>
                <c:pt idx="14">
                  <c:v>150</c:v>
                </c:pt>
                <c:pt idx="15">
                  <c:v>160</c:v>
                </c:pt>
                <c:pt idx="16">
                  <c:v>170</c:v>
                </c:pt>
                <c:pt idx="17">
                  <c:v>180</c:v>
                </c:pt>
                <c:pt idx="18">
                  <c:v>190</c:v>
                </c:pt>
                <c:pt idx="19">
                  <c:v>200</c:v>
                </c:pt>
                <c:pt idx="20">
                  <c:v>210</c:v>
                </c:pt>
                <c:pt idx="21">
                  <c:v>220</c:v>
                </c:pt>
                <c:pt idx="22">
                  <c:v>230</c:v>
                </c:pt>
                <c:pt idx="23">
                  <c:v>240</c:v>
                </c:pt>
                <c:pt idx="24">
                  <c:v>250</c:v>
                </c:pt>
                <c:pt idx="25">
                  <c:v>260</c:v>
                </c:pt>
                <c:pt idx="26">
                  <c:v>270</c:v>
                </c:pt>
                <c:pt idx="27">
                  <c:v>280</c:v>
                </c:pt>
                <c:pt idx="28">
                  <c:v>290</c:v>
                </c:pt>
                <c:pt idx="29">
                  <c:v>300</c:v>
                </c:pt>
              </c:numCache>
            </c:numRef>
          </c:xVal>
          <c:yVal>
            <c:numRef>
              <c:f>corrected!$I$4:$I$33</c:f>
              <c:numCache>
                <c:formatCode>General</c:formatCode>
                <c:ptCount val="30"/>
                <c:pt idx="2">
                  <c:v>-0.16078457336768892</c:v>
                </c:pt>
                <c:pt idx="3">
                  <c:v>-0.16886680622511951</c:v>
                </c:pt>
                <c:pt idx="4">
                  <c:v>-0.11448901133403577</c:v>
                </c:pt>
                <c:pt idx="5">
                  <c:v>-1.2562004020036266E-2</c:v>
                </c:pt>
                <c:pt idx="6">
                  <c:v>4.5454184353936999E-2</c:v>
                </c:pt>
                <c:pt idx="7">
                  <c:v>7.7917139511547107E-2</c:v>
                </c:pt>
                <c:pt idx="8">
                  <c:v>6.9921697622253753E-2</c:v>
                </c:pt>
                <c:pt idx="9">
                  <c:v>5.3104363213366534E-2</c:v>
                </c:pt>
                <c:pt idx="10">
                  <c:v>3.5248425212555223E-2</c:v>
                </c:pt>
                <c:pt idx="11">
                  <c:v>2.6228104775444572E-2</c:v>
                </c:pt>
                <c:pt idx="12">
                  <c:v>3.0467471853580896E-2</c:v>
                </c:pt>
                <c:pt idx="13">
                  <c:v>-2.4242300575249676E-2</c:v>
                </c:pt>
                <c:pt idx="14">
                  <c:v>3.4474496496643414E-2</c:v>
                </c:pt>
                <c:pt idx="15">
                  <c:v>3.6923414514134001E-2</c:v>
                </c:pt>
                <c:pt idx="16">
                  <c:v>1.175684750621947E-2</c:v>
                </c:pt>
                <c:pt idx="17">
                  <c:v>3.4838895130081843E-2</c:v>
                </c:pt>
                <c:pt idx="18">
                  <c:v>3.1338255710158081E-2</c:v>
                </c:pt>
                <c:pt idx="19">
                  <c:v>4.6631453034321674E-2</c:v>
                </c:pt>
                <c:pt idx="20">
                  <c:v>4.6342900311016372E-2</c:v>
                </c:pt>
                <c:pt idx="21">
                  <c:v>3.5363937799974141E-2</c:v>
                </c:pt>
                <c:pt idx="22">
                  <c:v>0.10237611259450898</c:v>
                </c:pt>
                <c:pt idx="23">
                  <c:v>-3.7907967887825522E-3</c:v>
                </c:pt>
                <c:pt idx="24">
                  <c:v>3.9785996449742386E-2</c:v>
                </c:pt>
                <c:pt idx="25">
                  <c:v>1.1836398742603053E-2</c:v>
                </c:pt>
                <c:pt idx="26">
                  <c:v>0.11245585308170061</c:v>
                </c:pt>
                <c:pt idx="27">
                  <c:v>3.1708943473168938E-2</c:v>
                </c:pt>
                <c:pt idx="28">
                  <c:v>-5.9044267215073741E-2</c:v>
                </c:pt>
                <c:pt idx="29">
                  <c:v>-1.1000000000000001E-3</c:v>
                </c:pt>
              </c:numCache>
            </c:numRef>
          </c:yVal>
          <c:smooth val="1"/>
          <c:extLst>
            <c:ext xmlns:c16="http://schemas.microsoft.com/office/drawing/2014/chart" uri="{C3380CC4-5D6E-409C-BE32-E72D297353CC}">
              <c16:uniqueId val="{00000002-3747-44FC-9725-E463FBE08C5C}"/>
            </c:ext>
          </c:extLst>
        </c:ser>
        <c:ser>
          <c:idx val="8"/>
          <c:order val="3"/>
          <c:spPr>
            <a:ln w="19050" cap="rnd">
              <a:solidFill>
                <a:schemeClr val="accent3">
                  <a:lumMod val="60000"/>
                </a:schemeClr>
              </a:solidFill>
              <a:round/>
            </a:ln>
            <a:effectLst/>
          </c:spPr>
          <c:marker>
            <c:symbol val="none"/>
          </c:marker>
          <c:xVal>
            <c:numRef>
              <c:f>corrected!$B$4:$B$33</c:f>
              <c:numCache>
                <c:formatCode>General</c:formatCode>
                <c:ptCount val="30"/>
                <c:pt idx="0">
                  <c:v>10</c:v>
                </c:pt>
                <c:pt idx="1">
                  <c:v>20</c:v>
                </c:pt>
                <c:pt idx="2">
                  <c:v>30</c:v>
                </c:pt>
                <c:pt idx="3">
                  <c:v>40</c:v>
                </c:pt>
                <c:pt idx="4">
                  <c:v>50</c:v>
                </c:pt>
                <c:pt idx="5">
                  <c:v>60</c:v>
                </c:pt>
                <c:pt idx="6">
                  <c:v>70</c:v>
                </c:pt>
                <c:pt idx="7">
                  <c:v>80</c:v>
                </c:pt>
                <c:pt idx="8">
                  <c:v>90</c:v>
                </c:pt>
                <c:pt idx="9">
                  <c:v>100</c:v>
                </c:pt>
                <c:pt idx="10">
                  <c:v>110</c:v>
                </c:pt>
                <c:pt idx="11">
                  <c:v>120</c:v>
                </c:pt>
                <c:pt idx="12">
                  <c:v>130</c:v>
                </c:pt>
                <c:pt idx="13">
                  <c:v>140</c:v>
                </c:pt>
                <c:pt idx="14">
                  <c:v>150</c:v>
                </c:pt>
                <c:pt idx="15">
                  <c:v>160</c:v>
                </c:pt>
                <c:pt idx="16">
                  <c:v>170</c:v>
                </c:pt>
                <c:pt idx="17">
                  <c:v>180</c:v>
                </c:pt>
                <c:pt idx="18">
                  <c:v>190</c:v>
                </c:pt>
                <c:pt idx="19">
                  <c:v>200</c:v>
                </c:pt>
                <c:pt idx="20">
                  <c:v>210</c:v>
                </c:pt>
                <c:pt idx="21">
                  <c:v>220</c:v>
                </c:pt>
                <c:pt idx="22">
                  <c:v>230</c:v>
                </c:pt>
                <c:pt idx="23">
                  <c:v>240</c:v>
                </c:pt>
                <c:pt idx="24">
                  <c:v>250</c:v>
                </c:pt>
                <c:pt idx="25">
                  <c:v>260</c:v>
                </c:pt>
                <c:pt idx="26">
                  <c:v>270</c:v>
                </c:pt>
                <c:pt idx="27">
                  <c:v>280</c:v>
                </c:pt>
                <c:pt idx="28">
                  <c:v>290</c:v>
                </c:pt>
                <c:pt idx="29">
                  <c:v>300</c:v>
                </c:pt>
              </c:numCache>
            </c:numRef>
          </c:xVal>
          <c:yVal>
            <c:numRef>
              <c:f>corrected!$K$4:$K$33</c:f>
              <c:numCache>
                <c:formatCode>General</c:formatCode>
                <c:ptCount val="30"/>
                <c:pt idx="2">
                  <c:v>-4.0970171528715738E-2</c:v>
                </c:pt>
                <c:pt idx="3">
                  <c:v>6.8000365616792124E-2</c:v>
                </c:pt>
                <c:pt idx="4">
                  <c:v>6.4845175918343601E-2</c:v>
                </c:pt>
                <c:pt idx="5">
                  <c:v>7.3503473477383063E-2</c:v>
                </c:pt>
                <c:pt idx="6">
                  <c:v>4.991372669238775E-2</c:v>
                </c:pt>
                <c:pt idx="7">
                  <c:v>4.9944608124986245E-2</c:v>
                </c:pt>
                <c:pt idx="8">
                  <c:v>1.3547928138873677E-3</c:v>
                </c:pt>
                <c:pt idx="9">
                  <c:v>4.1496579583481241E-3</c:v>
                </c:pt>
                <c:pt idx="10">
                  <c:v>5.6341936258418601E-3</c:v>
                </c:pt>
                <c:pt idx="11">
                  <c:v>1.1854721527345735E-2</c:v>
                </c:pt>
                <c:pt idx="12">
                  <c:v>-6.138293701730857E-3</c:v>
                </c:pt>
                <c:pt idx="13">
                  <c:v>-1.2979574561528193E-2</c:v>
                </c:pt>
                <c:pt idx="14">
                  <c:v>2.9005883448644937E-3</c:v>
                </c:pt>
                <c:pt idx="15">
                  <c:v>-8.8764519847926715E-3</c:v>
                </c:pt>
                <c:pt idx="16">
                  <c:v>-1.0177828222665733E-2</c:v>
                </c:pt>
                <c:pt idx="17">
                  <c:v>-9.529876783856861E-3</c:v>
                </c:pt>
                <c:pt idx="18">
                  <c:v>-8.6093675920078383E-3</c:v>
                </c:pt>
                <c:pt idx="19">
                  <c:v>-1.7449275644803308E-2</c:v>
                </c:pt>
                <c:pt idx="20">
                  <c:v>-4.6555788100765758E-3</c:v>
                </c:pt>
                <c:pt idx="21">
                  <c:v>-1.1734760011432706E-2</c:v>
                </c:pt>
                <c:pt idx="22">
                  <c:v>-1.7317811308550243E-2</c:v>
                </c:pt>
                <c:pt idx="23">
                  <c:v>-2.8384127538299379E-3</c:v>
                </c:pt>
                <c:pt idx="24">
                  <c:v>-8.3044996793752157E-3</c:v>
                </c:pt>
                <c:pt idx="25">
                  <c:v>-3.3723728774590997E-2</c:v>
                </c:pt>
                <c:pt idx="26">
                  <c:v>-9.103482185699615E-3</c:v>
                </c:pt>
                <c:pt idx="27">
                  <c:v>-3.1166795122636887E-3</c:v>
                </c:pt>
                <c:pt idx="28">
                  <c:v>-7.1145793031147878E-3</c:v>
                </c:pt>
                <c:pt idx="29">
                  <c:v>-1.1000000000000001E-3</c:v>
                </c:pt>
              </c:numCache>
            </c:numRef>
          </c:yVal>
          <c:smooth val="1"/>
          <c:extLst>
            <c:ext xmlns:c16="http://schemas.microsoft.com/office/drawing/2014/chart" uri="{C3380CC4-5D6E-409C-BE32-E72D297353CC}">
              <c16:uniqueId val="{00000003-3747-44FC-9725-E463FBE08C5C}"/>
            </c:ext>
          </c:extLst>
        </c:ser>
        <c:ser>
          <c:idx val="10"/>
          <c:order val="4"/>
          <c:spPr>
            <a:ln w="19050" cap="rnd">
              <a:solidFill>
                <a:schemeClr val="accent5">
                  <a:lumMod val="60000"/>
                </a:schemeClr>
              </a:solidFill>
              <a:round/>
            </a:ln>
            <a:effectLst/>
          </c:spPr>
          <c:marker>
            <c:symbol val="none"/>
          </c:marker>
          <c:xVal>
            <c:numRef>
              <c:f>corrected!$B$4:$B$33</c:f>
              <c:numCache>
                <c:formatCode>General</c:formatCode>
                <c:ptCount val="30"/>
                <c:pt idx="0">
                  <c:v>10</c:v>
                </c:pt>
                <c:pt idx="1">
                  <c:v>20</c:v>
                </c:pt>
                <c:pt idx="2">
                  <c:v>30</c:v>
                </c:pt>
                <c:pt idx="3">
                  <c:v>40</c:v>
                </c:pt>
                <c:pt idx="4">
                  <c:v>50</c:v>
                </c:pt>
                <c:pt idx="5">
                  <c:v>60</c:v>
                </c:pt>
                <c:pt idx="6">
                  <c:v>70</c:v>
                </c:pt>
                <c:pt idx="7">
                  <c:v>80</c:v>
                </c:pt>
                <c:pt idx="8">
                  <c:v>90</c:v>
                </c:pt>
                <c:pt idx="9">
                  <c:v>100</c:v>
                </c:pt>
                <c:pt idx="10">
                  <c:v>110</c:v>
                </c:pt>
                <c:pt idx="11">
                  <c:v>120</c:v>
                </c:pt>
                <c:pt idx="12">
                  <c:v>130</c:v>
                </c:pt>
                <c:pt idx="13">
                  <c:v>140</c:v>
                </c:pt>
                <c:pt idx="14">
                  <c:v>150</c:v>
                </c:pt>
                <c:pt idx="15">
                  <c:v>160</c:v>
                </c:pt>
                <c:pt idx="16">
                  <c:v>170</c:v>
                </c:pt>
                <c:pt idx="17">
                  <c:v>180</c:v>
                </c:pt>
                <c:pt idx="18">
                  <c:v>190</c:v>
                </c:pt>
                <c:pt idx="19">
                  <c:v>200</c:v>
                </c:pt>
                <c:pt idx="20">
                  <c:v>210</c:v>
                </c:pt>
                <c:pt idx="21">
                  <c:v>220</c:v>
                </c:pt>
                <c:pt idx="22">
                  <c:v>230</c:v>
                </c:pt>
                <c:pt idx="23">
                  <c:v>240</c:v>
                </c:pt>
                <c:pt idx="24">
                  <c:v>250</c:v>
                </c:pt>
                <c:pt idx="25">
                  <c:v>260</c:v>
                </c:pt>
                <c:pt idx="26">
                  <c:v>270</c:v>
                </c:pt>
                <c:pt idx="27">
                  <c:v>280</c:v>
                </c:pt>
                <c:pt idx="28">
                  <c:v>290</c:v>
                </c:pt>
                <c:pt idx="29">
                  <c:v>300</c:v>
                </c:pt>
              </c:numCache>
            </c:numRef>
          </c:xVal>
          <c:yVal>
            <c:numRef>
              <c:f>corrected!$M$4:$M$33</c:f>
              <c:numCache>
                <c:formatCode>General</c:formatCode>
                <c:ptCount val="30"/>
                <c:pt idx="2">
                  <c:v>0.15633947411623783</c:v>
                </c:pt>
                <c:pt idx="3">
                  <c:v>7.0217151524439192E-2</c:v>
                </c:pt>
                <c:pt idx="4">
                  <c:v>-2.5083051943897594E-2</c:v>
                </c:pt>
                <c:pt idx="5">
                  <c:v>-6.3127989371627447E-2</c:v>
                </c:pt>
                <c:pt idx="6">
                  <c:v>-8.8983075877391071E-2</c:v>
                </c:pt>
                <c:pt idx="7">
                  <c:v>-7.8412435438622974E-2</c:v>
                </c:pt>
                <c:pt idx="8">
                  <c:v>-6.2111776513515182E-2</c:v>
                </c:pt>
                <c:pt idx="9">
                  <c:v>-2.6782861655567314E-2</c:v>
                </c:pt>
                <c:pt idx="10">
                  <c:v>-1.2446590149798542E-2</c:v>
                </c:pt>
                <c:pt idx="11">
                  <c:v>-2.4677465405908872E-2</c:v>
                </c:pt>
                <c:pt idx="12">
                  <c:v>-2.7982763544359912E-2</c:v>
                </c:pt>
                <c:pt idx="13">
                  <c:v>-1.5694693886133759E-2</c:v>
                </c:pt>
                <c:pt idx="14">
                  <c:v>-9.8347011073975921E-3</c:v>
                </c:pt>
                <c:pt idx="15">
                  <c:v>8.110404622780204E-3</c:v>
                </c:pt>
                <c:pt idx="16">
                  <c:v>2.3941354112353708E-3</c:v>
                </c:pt>
                <c:pt idx="17">
                  <c:v>-2.6747631473399008E-2</c:v>
                </c:pt>
                <c:pt idx="18">
                  <c:v>-2.2227545377269953E-2</c:v>
                </c:pt>
                <c:pt idx="19">
                  <c:v>-8.7551045355786228E-3</c:v>
                </c:pt>
                <c:pt idx="20">
                  <c:v>-1.9208867758897213E-2</c:v>
                </c:pt>
                <c:pt idx="21">
                  <c:v>-2.1766332542154654E-2</c:v>
                </c:pt>
                <c:pt idx="22">
                  <c:v>-2.4834104442738827E-2</c:v>
                </c:pt>
                <c:pt idx="23">
                  <c:v>-2.1056773296719948E-2</c:v>
                </c:pt>
                <c:pt idx="24">
                  <c:v>-8.8681364946179217E-3</c:v>
                </c:pt>
                <c:pt idx="25">
                  <c:v>1.3167711595126835E-2</c:v>
                </c:pt>
                <c:pt idx="26">
                  <c:v>-7.5441469184176248E-3</c:v>
                </c:pt>
                <c:pt idx="27">
                  <c:v>-1.8291056526790282E-2</c:v>
                </c:pt>
                <c:pt idx="28">
                  <c:v>9.5573278487169101E-4</c:v>
                </c:pt>
                <c:pt idx="29">
                  <c:v>-1.1000000000000001E-3</c:v>
                </c:pt>
              </c:numCache>
            </c:numRef>
          </c:yVal>
          <c:smooth val="1"/>
          <c:extLst>
            <c:ext xmlns:c16="http://schemas.microsoft.com/office/drawing/2014/chart" uri="{C3380CC4-5D6E-409C-BE32-E72D297353CC}">
              <c16:uniqueId val="{00000004-3747-44FC-9725-E463FBE08C5C}"/>
            </c:ext>
          </c:extLst>
        </c:ser>
        <c:ser>
          <c:idx val="12"/>
          <c:order val="5"/>
          <c:spPr>
            <a:ln w="19050" cap="rnd">
              <a:solidFill>
                <a:schemeClr val="accent1">
                  <a:lumMod val="80000"/>
                  <a:lumOff val="20000"/>
                </a:schemeClr>
              </a:solidFill>
              <a:round/>
            </a:ln>
            <a:effectLst/>
          </c:spPr>
          <c:marker>
            <c:symbol val="none"/>
          </c:marker>
          <c:xVal>
            <c:numRef>
              <c:f>corrected!$B$4:$B$33</c:f>
              <c:numCache>
                <c:formatCode>General</c:formatCode>
                <c:ptCount val="30"/>
                <c:pt idx="0">
                  <c:v>10</c:v>
                </c:pt>
                <c:pt idx="1">
                  <c:v>20</c:v>
                </c:pt>
                <c:pt idx="2">
                  <c:v>30</c:v>
                </c:pt>
                <c:pt idx="3">
                  <c:v>40</c:v>
                </c:pt>
                <c:pt idx="4">
                  <c:v>50</c:v>
                </c:pt>
                <c:pt idx="5">
                  <c:v>60</c:v>
                </c:pt>
                <c:pt idx="6">
                  <c:v>70</c:v>
                </c:pt>
                <c:pt idx="7">
                  <c:v>80</c:v>
                </c:pt>
                <c:pt idx="8">
                  <c:v>90</c:v>
                </c:pt>
                <c:pt idx="9">
                  <c:v>100</c:v>
                </c:pt>
                <c:pt idx="10">
                  <c:v>110</c:v>
                </c:pt>
                <c:pt idx="11">
                  <c:v>120</c:v>
                </c:pt>
                <c:pt idx="12">
                  <c:v>130</c:v>
                </c:pt>
                <c:pt idx="13">
                  <c:v>140</c:v>
                </c:pt>
                <c:pt idx="14">
                  <c:v>150</c:v>
                </c:pt>
                <c:pt idx="15">
                  <c:v>160</c:v>
                </c:pt>
                <c:pt idx="16">
                  <c:v>170</c:v>
                </c:pt>
                <c:pt idx="17">
                  <c:v>180</c:v>
                </c:pt>
                <c:pt idx="18">
                  <c:v>190</c:v>
                </c:pt>
                <c:pt idx="19">
                  <c:v>200</c:v>
                </c:pt>
                <c:pt idx="20">
                  <c:v>210</c:v>
                </c:pt>
                <c:pt idx="21">
                  <c:v>220</c:v>
                </c:pt>
                <c:pt idx="22">
                  <c:v>230</c:v>
                </c:pt>
                <c:pt idx="23">
                  <c:v>240</c:v>
                </c:pt>
                <c:pt idx="24">
                  <c:v>250</c:v>
                </c:pt>
                <c:pt idx="25">
                  <c:v>260</c:v>
                </c:pt>
                <c:pt idx="26">
                  <c:v>270</c:v>
                </c:pt>
                <c:pt idx="27">
                  <c:v>280</c:v>
                </c:pt>
                <c:pt idx="28">
                  <c:v>290</c:v>
                </c:pt>
                <c:pt idx="29">
                  <c:v>300</c:v>
                </c:pt>
              </c:numCache>
            </c:numRef>
          </c:xVal>
          <c:yVal>
            <c:numRef>
              <c:f>corrected!$O$4:$O$33</c:f>
              <c:numCache>
                <c:formatCode>General</c:formatCode>
                <c:ptCount val="30"/>
                <c:pt idx="2">
                  <c:v>-0.15633942339332429</c:v>
                </c:pt>
                <c:pt idx="3">
                  <c:v>-5.8516151565768615E-2</c:v>
                </c:pt>
                <c:pt idx="4">
                  <c:v>-3.8472997128976061E-2</c:v>
                </c:pt>
                <c:pt idx="5">
                  <c:v>-4.3372232245336428E-2</c:v>
                </c:pt>
                <c:pt idx="6">
                  <c:v>-1.1237431731180081E-2</c:v>
                </c:pt>
                <c:pt idx="7">
                  <c:v>-7.0460776075414289E-2</c:v>
                </c:pt>
                <c:pt idx="8">
                  <c:v>-3.2832628276021292E-2</c:v>
                </c:pt>
                <c:pt idx="9">
                  <c:v>-3.759554512009719E-2</c:v>
                </c:pt>
                <c:pt idx="10">
                  <c:v>-2.8292474467994183E-2</c:v>
                </c:pt>
                <c:pt idx="11">
                  <c:v>-3.5627322031617434E-2</c:v>
                </c:pt>
                <c:pt idx="12">
                  <c:v>-2.1891581194092416E-2</c:v>
                </c:pt>
                <c:pt idx="13">
                  <c:v>-2.5562714601628109E-2</c:v>
                </c:pt>
                <c:pt idx="14">
                  <c:v>-2.6993985931946032E-2</c:v>
                </c:pt>
                <c:pt idx="15">
                  <c:v>-6.4444846735195044E-3</c:v>
                </c:pt>
                <c:pt idx="16">
                  <c:v>-2.5611087470624724E-2</c:v>
                </c:pt>
                <c:pt idx="17">
                  <c:v>-3.3057268857129812E-2</c:v>
                </c:pt>
                <c:pt idx="18">
                  <c:v>-2.034814872215529E-2</c:v>
                </c:pt>
                <c:pt idx="19">
                  <c:v>-3.7501555883942814E-2</c:v>
                </c:pt>
                <c:pt idx="20">
                  <c:v>-3.1368220647192552E-3</c:v>
                </c:pt>
                <c:pt idx="21">
                  <c:v>-8.7035015690764689E-3</c:v>
                </c:pt>
                <c:pt idx="22">
                  <c:v>5.7902585984176032E-3</c:v>
                </c:pt>
                <c:pt idx="23">
                  <c:v>-8.3044996793752157E-3</c:v>
                </c:pt>
                <c:pt idx="24">
                  <c:v>-3.7237287746134801E-3</c:v>
                </c:pt>
                <c:pt idx="25">
                  <c:v>-1.7761851173770618E-2</c:v>
                </c:pt>
                <c:pt idx="26">
                  <c:v>-1.1780788368815739E-2</c:v>
                </c:pt>
                <c:pt idx="27">
                  <c:v>-1.4450871615101887E-2</c:v>
                </c:pt>
                <c:pt idx="28">
                  <c:v>-1.7114579303105691E-2</c:v>
                </c:pt>
                <c:pt idx="29">
                  <c:v>-1.1000000000000001E-3</c:v>
                </c:pt>
              </c:numCache>
            </c:numRef>
          </c:yVal>
          <c:smooth val="1"/>
          <c:extLst>
            <c:ext xmlns:c16="http://schemas.microsoft.com/office/drawing/2014/chart" uri="{C3380CC4-5D6E-409C-BE32-E72D297353CC}">
              <c16:uniqueId val="{00000005-3747-44FC-9725-E463FBE08C5C}"/>
            </c:ext>
          </c:extLst>
        </c:ser>
        <c:ser>
          <c:idx val="14"/>
          <c:order val="6"/>
          <c:spPr>
            <a:ln w="19050" cap="rnd">
              <a:solidFill>
                <a:schemeClr val="accent3">
                  <a:lumMod val="80000"/>
                  <a:lumOff val="20000"/>
                </a:schemeClr>
              </a:solidFill>
              <a:round/>
            </a:ln>
            <a:effectLst/>
          </c:spPr>
          <c:marker>
            <c:symbol val="none"/>
          </c:marker>
          <c:xVal>
            <c:numRef>
              <c:f>corrected!$B$4:$B$33</c:f>
              <c:numCache>
                <c:formatCode>General</c:formatCode>
                <c:ptCount val="30"/>
                <c:pt idx="0">
                  <c:v>10</c:v>
                </c:pt>
                <c:pt idx="1">
                  <c:v>20</c:v>
                </c:pt>
                <c:pt idx="2">
                  <c:v>30</c:v>
                </c:pt>
                <c:pt idx="3">
                  <c:v>40</c:v>
                </c:pt>
                <c:pt idx="4">
                  <c:v>50</c:v>
                </c:pt>
                <c:pt idx="5">
                  <c:v>60</c:v>
                </c:pt>
                <c:pt idx="6">
                  <c:v>70</c:v>
                </c:pt>
                <c:pt idx="7">
                  <c:v>80</c:v>
                </c:pt>
                <c:pt idx="8">
                  <c:v>90</c:v>
                </c:pt>
                <c:pt idx="9">
                  <c:v>100</c:v>
                </c:pt>
                <c:pt idx="10">
                  <c:v>110</c:v>
                </c:pt>
                <c:pt idx="11">
                  <c:v>120</c:v>
                </c:pt>
                <c:pt idx="12">
                  <c:v>130</c:v>
                </c:pt>
                <c:pt idx="13">
                  <c:v>140</c:v>
                </c:pt>
                <c:pt idx="14">
                  <c:v>150</c:v>
                </c:pt>
                <c:pt idx="15">
                  <c:v>160</c:v>
                </c:pt>
                <c:pt idx="16">
                  <c:v>170</c:v>
                </c:pt>
                <c:pt idx="17">
                  <c:v>180</c:v>
                </c:pt>
                <c:pt idx="18">
                  <c:v>190</c:v>
                </c:pt>
                <c:pt idx="19">
                  <c:v>200</c:v>
                </c:pt>
                <c:pt idx="20">
                  <c:v>210</c:v>
                </c:pt>
                <c:pt idx="21">
                  <c:v>220</c:v>
                </c:pt>
                <c:pt idx="22">
                  <c:v>230</c:v>
                </c:pt>
                <c:pt idx="23">
                  <c:v>240</c:v>
                </c:pt>
                <c:pt idx="24">
                  <c:v>250</c:v>
                </c:pt>
                <c:pt idx="25">
                  <c:v>260</c:v>
                </c:pt>
                <c:pt idx="26">
                  <c:v>270</c:v>
                </c:pt>
                <c:pt idx="27">
                  <c:v>280</c:v>
                </c:pt>
                <c:pt idx="28">
                  <c:v>290</c:v>
                </c:pt>
                <c:pt idx="29">
                  <c:v>300</c:v>
                </c:pt>
              </c:numCache>
            </c:numRef>
          </c:xVal>
          <c:yVal>
            <c:numRef>
              <c:f>corrected!$Q$4:$Q$33</c:f>
              <c:numCache>
                <c:formatCode>General</c:formatCode>
                <c:ptCount val="30"/>
                <c:pt idx="2">
                  <c:v>0.14836698682378113</c:v>
                </c:pt>
                <c:pt idx="3">
                  <c:v>-2.5522414708342822E-2</c:v>
                </c:pt>
                <c:pt idx="4">
                  <c:v>-8.8521678223732803E-2</c:v>
                </c:pt>
                <c:pt idx="5">
                  <c:v>-0.10898877946882168</c:v>
                </c:pt>
                <c:pt idx="6">
                  <c:v>-9.2991604706109232E-2</c:v>
                </c:pt>
                <c:pt idx="7">
                  <c:v>-4.88588799908376E-2</c:v>
                </c:pt>
                <c:pt idx="8">
                  <c:v>-1.3255978261213941E-2</c:v>
                </c:pt>
                <c:pt idx="9">
                  <c:v>3.754358088607801E-3</c:v>
                </c:pt>
                <c:pt idx="10">
                  <c:v>-8.0496172470024274E-3</c:v>
                </c:pt>
                <c:pt idx="11">
                  <c:v>1.3437979340478745E-2</c:v>
                </c:pt>
                <c:pt idx="12">
                  <c:v>1.4040964924679433E-2</c:v>
                </c:pt>
                <c:pt idx="13">
                  <c:v>3.9192983618607791E-4</c:v>
                </c:pt>
                <c:pt idx="14">
                  <c:v>1.067138315529087E-2</c:v>
                </c:pt>
                <c:pt idx="15">
                  <c:v>3.5419095027217906E-3</c:v>
                </c:pt>
                <c:pt idx="16">
                  <c:v>1.3141633582756079E-2</c:v>
                </c:pt>
                <c:pt idx="17">
                  <c:v>9.7179312013845609E-3</c:v>
                </c:pt>
                <c:pt idx="18">
                  <c:v>1.9780447526516753E-3</c:v>
                </c:pt>
                <c:pt idx="19">
                  <c:v>-1.6643008061849887E-2</c:v>
                </c:pt>
                <c:pt idx="20">
                  <c:v>-1.8968010098371499E-2</c:v>
                </c:pt>
                <c:pt idx="21">
                  <c:v>-3.2410368188576372E-3</c:v>
                </c:pt>
                <c:pt idx="22">
                  <c:v>-1.9290127622823006E-2</c:v>
                </c:pt>
                <c:pt idx="23">
                  <c:v>-6.9739932110256184E-3</c:v>
                </c:pt>
                <c:pt idx="24">
                  <c:v>-6.1820117393911814E-3</c:v>
                </c:pt>
                <c:pt idx="25">
                  <c:v>-2.417336916016817E-2</c:v>
                </c:pt>
                <c:pt idx="26">
                  <c:v>-2.6220777087088358E-2</c:v>
                </c:pt>
                <c:pt idx="27">
                  <c:v>-1.6970399656669785E-2</c:v>
                </c:pt>
                <c:pt idx="28">
                  <c:v>9.5573278487169101E-4</c:v>
                </c:pt>
                <c:pt idx="29">
                  <c:v>-1.1000000000000001E-3</c:v>
                </c:pt>
              </c:numCache>
            </c:numRef>
          </c:yVal>
          <c:smooth val="1"/>
          <c:extLst>
            <c:ext xmlns:c16="http://schemas.microsoft.com/office/drawing/2014/chart" uri="{C3380CC4-5D6E-409C-BE32-E72D297353CC}">
              <c16:uniqueId val="{00000006-3747-44FC-9725-E463FBE08C5C}"/>
            </c:ext>
          </c:extLst>
        </c:ser>
        <c:ser>
          <c:idx val="16"/>
          <c:order val="7"/>
          <c:spPr>
            <a:ln w="19050" cap="rnd">
              <a:solidFill>
                <a:schemeClr val="accent5">
                  <a:lumMod val="80000"/>
                  <a:lumOff val="20000"/>
                </a:schemeClr>
              </a:solidFill>
              <a:round/>
            </a:ln>
            <a:effectLst/>
          </c:spPr>
          <c:marker>
            <c:symbol val="none"/>
          </c:marker>
          <c:xVal>
            <c:numRef>
              <c:f>corrected!$B$4:$B$33</c:f>
              <c:numCache>
                <c:formatCode>General</c:formatCode>
                <c:ptCount val="30"/>
                <c:pt idx="0">
                  <c:v>10</c:v>
                </c:pt>
                <c:pt idx="1">
                  <c:v>20</c:v>
                </c:pt>
                <c:pt idx="2">
                  <c:v>30</c:v>
                </c:pt>
                <c:pt idx="3">
                  <c:v>40</c:v>
                </c:pt>
                <c:pt idx="4">
                  <c:v>50</c:v>
                </c:pt>
                <c:pt idx="5">
                  <c:v>60</c:v>
                </c:pt>
                <c:pt idx="6">
                  <c:v>70</c:v>
                </c:pt>
                <c:pt idx="7">
                  <c:v>80</c:v>
                </c:pt>
                <c:pt idx="8">
                  <c:v>90</c:v>
                </c:pt>
                <c:pt idx="9">
                  <c:v>100</c:v>
                </c:pt>
                <c:pt idx="10">
                  <c:v>110</c:v>
                </c:pt>
                <c:pt idx="11">
                  <c:v>120</c:v>
                </c:pt>
                <c:pt idx="12">
                  <c:v>130</c:v>
                </c:pt>
                <c:pt idx="13">
                  <c:v>140</c:v>
                </c:pt>
                <c:pt idx="14">
                  <c:v>150</c:v>
                </c:pt>
                <c:pt idx="15">
                  <c:v>160</c:v>
                </c:pt>
                <c:pt idx="16">
                  <c:v>170</c:v>
                </c:pt>
                <c:pt idx="17">
                  <c:v>180</c:v>
                </c:pt>
                <c:pt idx="18">
                  <c:v>190</c:v>
                </c:pt>
                <c:pt idx="19">
                  <c:v>200</c:v>
                </c:pt>
                <c:pt idx="20">
                  <c:v>210</c:v>
                </c:pt>
                <c:pt idx="21">
                  <c:v>220</c:v>
                </c:pt>
                <c:pt idx="22">
                  <c:v>230</c:v>
                </c:pt>
                <c:pt idx="23">
                  <c:v>240</c:v>
                </c:pt>
                <c:pt idx="24">
                  <c:v>250</c:v>
                </c:pt>
                <c:pt idx="25">
                  <c:v>260</c:v>
                </c:pt>
                <c:pt idx="26">
                  <c:v>270</c:v>
                </c:pt>
                <c:pt idx="27">
                  <c:v>280</c:v>
                </c:pt>
                <c:pt idx="28">
                  <c:v>290</c:v>
                </c:pt>
                <c:pt idx="29">
                  <c:v>300</c:v>
                </c:pt>
              </c:numCache>
            </c:numRef>
          </c:xVal>
          <c:yVal>
            <c:numRef>
              <c:f>corrected!$S$4:$S$33</c:f>
              <c:numCache>
                <c:formatCode>General</c:formatCode>
                <c:ptCount val="30"/>
                <c:pt idx="2">
                  <c:v>0.53894733614053747</c:v>
                </c:pt>
                <c:pt idx="3">
                  <c:v>0.3444275888069237</c:v>
                </c:pt>
                <c:pt idx="4">
                  <c:v>0.24646927546704234</c:v>
                </c:pt>
                <c:pt idx="5">
                  <c:v>0.13724847486440528</c:v>
                </c:pt>
                <c:pt idx="6">
                  <c:v>7.6606239999923664E-2</c:v>
                </c:pt>
                <c:pt idx="7">
                  <c:v>1.3991682844439579E-2</c:v>
                </c:pt>
                <c:pt idx="8">
                  <c:v>-1.299148644096132E-2</c:v>
                </c:pt>
                <c:pt idx="9">
                  <c:v>-3.5223948545794137E-2</c:v>
                </c:pt>
                <c:pt idx="10">
                  <c:v>-2.7816956767637596E-2</c:v>
                </c:pt>
                <c:pt idx="11">
                  <c:v>-4.0467729885452081E-2</c:v>
                </c:pt>
                <c:pt idx="12">
                  <c:v>-4.5434893965403761E-2</c:v>
                </c:pt>
                <c:pt idx="13">
                  <c:v>-4.6293950080639745E-2</c:v>
                </c:pt>
                <c:pt idx="14">
                  <c:v>-4.3756727429385966E-2</c:v>
                </c:pt>
                <c:pt idx="15">
                  <c:v>-2.0132905019641656E-2</c:v>
                </c:pt>
                <c:pt idx="16">
                  <c:v>-3.8908587323600308E-3</c:v>
                </c:pt>
                <c:pt idx="17">
                  <c:v>-2.5388862668929396E-2</c:v>
                </c:pt>
                <c:pt idx="18">
                  <c:v>-3.6444484673719593E-2</c:v>
                </c:pt>
                <c:pt idx="19">
                  <c:v>-3.5611087470615629E-2</c:v>
                </c:pt>
                <c:pt idx="20">
                  <c:v>-3.057268857162336E-3</c:v>
                </c:pt>
                <c:pt idx="21">
                  <c:v>-1.1789270205400861E-2</c:v>
                </c:pt>
                <c:pt idx="22">
                  <c:v>-8.9172586768915471E-3</c:v>
                </c:pt>
                <c:pt idx="23">
                  <c:v>-2.7317811308541148E-2</c:v>
                </c:pt>
                <c:pt idx="24">
                  <c:v>-2.8384127538250599E-3</c:v>
                </c:pt>
                <c:pt idx="25">
                  <c:v>-8.3044996793752157E-3</c:v>
                </c:pt>
                <c:pt idx="26">
                  <c:v>-5.0720855815840106E-3</c:v>
                </c:pt>
                <c:pt idx="27">
                  <c:v>-1.0443091749272973E-2</c:v>
                </c:pt>
                <c:pt idx="28">
                  <c:v>-1.5783470084478075E-2</c:v>
                </c:pt>
                <c:pt idx="29">
                  <c:v>-1.1000000000000001E-3</c:v>
                </c:pt>
              </c:numCache>
            </c:numRef>
          </c:yVal>
          <c:smooth val="1"/>
          <c:extLst>
            <c:ext xmlns:c16="http://schemas.microsoft.com/office/drawing/2014/chart" uri="{C3380CC4-5D6E-409C-BE32-E72D297353CC}">
              <c16:uniqueId val="{00000007-3747-44FC-9725-E463FBE08C5C}"/>
            </c:ext>
          </c:extLst>
        </c:ser>
        <c:dLbls>
          <c:showLegendKey val="0"/>
          <c:showVal val="0"/>
          <c:showCatName val="0"/>
          <c:showSerName val="0"/>
          <c:showPercent val="0"/>
          <c:showBubbleSize val="0"/>
        </c:dLbls>
        <c:axId val="483115712"/>
        <c:axId val="483116040"/>
      </c:scatterChart>
      <c:valAx>
        <c:axId val="483115712"/>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de-DE"/>
          </a:p>
        </c:txPr>
        <c:crossAx val="483116040"/>
        <c:crossesAt val="-5"/>
        <c:crossBetween val="midCat"/>
      </c:valAx>
      <c:valAx>
        <c:axId val="483116040"/>
        <c:scaling>
          <c:orientation val="minMax"/>
          <c:max val="5"/>
          <c:min val="-3"/>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de-DE"/>
          </a:p>
        </c:txPr>
        <c:crossAx val="483115712"/>
        <c:crosses val="autoZero"/>
        <c:crossBetween val="midCat"/>
      </c:valAx>
      <c:spPr>
        <a:noFill/>
        <a:ln>
          <a:noFill/>
        </a:ln>
        <a:effectLst/>
      </c:spPr>
    </c:plotArea>
    <c:plotVisOnly val="1"/>
    <c:dispBlanksAs val="gap"/>
    <c:showDLblsOverMax val="0"/>
  </c:chart>
  <c:spPr>
    <a:noFill/>
    <a:ln>
      <a:noFill/>
    </a:ln>
    <a:effectLst/>
  </c:spPr>
  <c:txPr>
    <a:bodyPr/>
    <a:lstStyle/>
    <a:p>
      <a:pPr>
        <a:defRPr/>
      </a:pPr>
      <a:endParaRPr lang="de-DE"/>
    </a:p>
  </c:txPr>
  <c:externalData r:id="rId3">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3"/>
    </mc:Choice>
    <mc:Fallback>
      <c:style val="3"/>
    </mc:Fallback>
  </mc:AlternateContent>
  <c:chart>
    <c:autoTitleDeleted val="1"/>
    <c:plotArea>
      <c:layout>
        <c:manualLayout>
          <c:layoutTarget val="inner"/>
          <c:xMode val="edge"/>
          <c:yMode val="edge"/>
          <c:x val="7.7009215464353409E-2"/>
          <c:y val="6.8915874941769276E-2"/>
          <c:w val="0.89790432917388496"/>
          <c:h val="0.7938917715081758"/>
        </c:manualLayout>
      </c:layout>
      <c:scatterChart>
        <c:scatterStyle val="smoothMarker"/>
        <c:varyColors val="0"/>
        <c:ser>
          <c:idx val="11"/>
          <c:order val="0"/>
          <c:tx>
            <c:strRef>
              <c:f>Klei_Druckkurve!$M$8</c:f>
              <c:strCache>
                <c:ptCount val="1"/>
                <c:pt idx="0">
                  <c:v>#30 (2,5h6)</c:v>
                </c:pt>
              </c:strCache>
            </c:strRef>
          </c:tx>
          <c:spPr>
            <a:ln w="28575" cap="rnd">
              <a:solidFill>
                <a:schemeClr val="accent1">
                  <a:tint val="86000"/>
                </a:schemeClr>
              </a:solidFill>
              <a:round/>
            </a:ln>
            <a:effectLst/>
          </c:spPr>
          <c:marker>
            <c:symbol val="none"/>
          </c:marker>
          <c:xVal>
            <c:numRef>
              <c:f>Klei_Druckkurve!$A$9:$A$1442</c:f>
              <c:numCache>
                <c:formatCode>General</c:formatCode>
                <c:ptCount val="1434"/>
                <c:pt idx="0">
                  <c:v>20</c:v>
                </c:pt>
                <c:pt idx="1">
                  <c:v>30</c:v>
                </c:pt>
                <c:pt idx="2">
                  <c:v>40</c:v>
                </c:pt>
                <c:pt idx="3">
                  <c:v>50</c:v>
                </c:pt>
                <c:pt idx="4">
                  <c:v>60</c:v>
                </c:pt>
                <c:pt idx="5">
                  <c:v>70</c:v>
                </c:pt>
                <c:pt idx="6">
                  <c:v>80</c:v>
                </c:pt>
                <c:pt idx="7">
                  <c:v>90</c:v>
                </c:pt>
                <c:pt idx="8">
                  <c:v>100</c:v>
                </c:pt>
                <c:pt idx="9">
                  <c:v>110</c:v>
                </c:pt>
                <c:pt idx="10">
                  <c:v>120</c:v>
                </c:pt>
                <c:pt idx="11">
                  <c:v>130</c:v>
                </c:pt>
                <c:pt idx="12">
                  <c:v>140</c:v>
                </c:pt>
                <c:pt idx="13">
                  <c:v>150</c:v>
                </c:pt>
                <c:pt idx="14">
                  <c:v>160</c:v>
                </c:pt>
                <c:pt idx="15">
                  <c:v>170</c:v>
                </c:pt>
                <c:pt idx="16">
                  <c:v>180</c:v>
                </c:pt>
                <c:pt idx="17">
                  <c:v>190</c:v>
                </c:pt>
                <c:pt idx="18">
                  <c:v>200</c:v>
                </c:pt>
                <c:pt idx="19">
                  <c:v>210</c:v>
                </c:pt>
                <c:pt idx="20">
                  <c:v>220</c:v>
                </c:pt>
                <c:pt idx="21">
                  <c:v>230</c:v>
                </c:pt>
                <c:pt idx="22">
                  <c:v>240</c:v>
                </c:pt>
                <c:pt idx="23">
                  <c:v>250</c:v>
                </c:pt>
                <c:pt idx="24">
                  <c:v>260</c:v>
                </c:pt>
                <c:pt idx="25">
                  <c:v>270</c:v>
                </c:pt>
                <c:pt idx="26">
                  <c:v>280</c:v>
                </c:pt>
                <c:pt idx="27">
                  <c:v>290</c:v>
                </c:pt>
                <c:pt idx="28">
                  <c:v>300</c:v>
                </c:pt>
                <c:pt idx="29">
                  <c:v>310</c:v>
                </c:pt>
                <c:pt idx="30">
                  <c:v>320</c:v>
                </c:pt>
                <c:pt idx="31">
                  <c:v>330</c:v>
                </c:pt>
                <c:pt idx="32">
                  <c:v>340</c:v>
                </c:pt>
                <c:pt idx="33">
                  <c:v>350</c:v>
                </c:pt>
                <c:pt idx="34">
                  <c:v>360</c:v>
                </c:pt>
                <c:pt idx="35">
                  <c:v>370</c:v>
                </c:pt>
                <c:pt idx="36">
                  <c:v>380</c:v>
                </c:pt>
                <c:pt idx="37">
                  <c:v>390</c:v>
                </c:pt>
                <c:pt idx="38">
                  <c:v>400</c:v>
                </c:pt>
                <c:pt idx="39">
                  <c:v>410</c:v>
                </c:pt>
                <c:pt idx="40">
                  <c:v>420</c:v>
                </c:pt>
                <c:pt idx="41">
                  <c:v>430</c:v>
                </c:pt>
                <c:pt idx="42">
                  <c:v>440</c:v>
                </c:pt>
                <c:pt idx="43">
                  <c:v>450</c:v>
                </c:pt>
                <c:pt idx="44">
                  <c:v>460</c:v>
                </c:pt>
                <c:pt idx="45">
                  <c:v>470</c:v>
                </c:pt>
                <c:pt idx="46">
                  <c:v>480</c:v>
                </c:pt>
                <c:pt idx="47">
                  <c:v>490</c:v>
                </c:pt>
                <c:pt idx="48">
                  <c:v>500</c:v>
                </c:pt>
                <c:pt idx="49">
                  <c:v>510</c:v>
                </c:pt>
                <c:pt idx="50">
                  <c:v>520</c:v>
                </c:pt>
                <c:pt idx="51">
                  <c:v>530</c:v>
                </c:pt>
                <c:pt idx="52">
                  <c:v>540</c:v>
                </c:pt>
                <c:pt idx="53">
                  <c:v>550</c:v>
                </c:pt>
                <c:pt idx="54">
                  <c:v>560</c:v>
                </c:pt>
                <c:pt idx="55">
                  <c:v>570</c:v>
                </c:pt>
                <c:pt idx="56">
                  <c:v>580</c:v>
                </c:pt>
                <c:pt idx="57">
                  <c:v>590</c:v>
                </c:pt>
                <c:pt idx="58">
                  <c:v>600</c:v>
                </c:pt>
                <c:pt idx="59">
                  <c:v>610</c:v>
                </c:pt>
                <c:pt idx="60">
                  <c:v>620</c:v>
                </c:pt>
                <c:pt idx="61">
                  <c:v>630</c:v>
                </c:pt>
                <c:pt idx="62">
                  <c:v>640</c:v>
                </c:pt>
                <c:pt idx="63">
                  <c:v>650</c:v>
                </c:pt>
                <c:pt idx="64">
                  <c:v>660</c:v>
                </c:pt>
                <c:pt idx="65">
                  <c:v>670</c:v>
                </c:pt>
                <c:pt idx="66">
                  <c:v>680</c:v>
                </c:pt>
                <c:pt idx="67">
                  <c:v>690</c:v>
                </c:pt>
                <c:pt idx="68">
                  <c:v>700</c:v>
                </c:pt>
                <c:pt idx="69">
                  <c:v>710</c:v>
                </c:pt>
                <c:pt idx="70">
                  <c:v>720</c:v>
                </c:pt>
                <c:pt idx="71">
                  <c:v>730</c:v>
                </c:pt>
                <c:pt idx="72">
                  <c:v>740</c:v>
                </c:pt>
                <c:pt idx="73">
                  <c:v>750</c:v>
                </c:pt>
                <c:pt idx="74">
                  <c:v>760</c:v>
                </c:pt>
                <c:pt idx="75">
                  <c:v>770</c:v>
                </c:pt>
                <c:pt idx="76">
                  <c:v>780</c:v>
                </c:pt>
                <c:pt idx="77">
                  <c:v>790</c:v>
                </c:pt>
                <c:pt idx="78">
                  <c:v>800</c:v>
                </c:pt>
                <c:pt idx="79">
                  <c:v>810</c:v>
                </c:pt>
                <c:pt idx="80">
                  <c:v>820</c:v>
                </c:pt>
                <c:pt idx="81">
                  <c:v>830</c:v>
                </c:pt>
                <c:pt idx="82">
                  <c:v>840</c:v>
                </c:pt>
                <c:pt idx="83">
                  <c:v>850</c:v>
                </c:pt>
                <c:pt idx="84">
                  <c:v>860</c:v>
                </c:pt>
                <c:pt idx="85">
                  <c:v>870</c:v>
                </c:pt>
                <c:pt idx="86">
                  <c:v>880</c:v>
                </c:pt>
                <c:pt idx="87">
                  <c:v>890</c:v>
                </c:pt>
                <c:pt idx="88">
                  <c:v>900</c:v>
                </c:pt>
                <c:pt idx="89">
                  <c:v>910</c:v>
                </c:pt>
                <c:pt idx="90">
                  <c:v>920</c:v>
                </c:pt>
                <c:pt idx="91">
                  <c:v>930</c:v>
                </c:pt>
                <c:pt idx="92">
                  <c:v>940</c:v>
                </c:pt>
                <c:pt idx="93">
                  <c:v>950</c:v>
                </c:pt>
                <c:pt idx="94">
                  <c:v>960</c:v>
                </c:pt>
                <c:pt idx="95">
                  <c:v>970</c:v>
                </c:pt>
                <c:pt idx="96">
                  <c:v>980</c:v>
                </c:pt>
                <c:pt idx="97">
                  <c:v>990</c:v>
                </c:pt>
                <c:pt idx="98">
                  <c:v>1000</c:v>
                </c:pt>
                <c:pt idx="99">
                  <c:v>1010</c:v>
                </c:pt>
                <c:pt idx="100">
                  <c:v>1020</c:v>
                </c:pt>
                <c:pt idx="101">
                  <c:v>1030</c:v>
                </c:pt>
                <c:pt idx="102">
                  <c:v>1040</c:v>
                </c:pt>
                <c:pt idx="103">
                  <c:v>1050</c:v>
                </c:pt>
                <c:pt idx="104">
                  <c:v>1060</c:v>
                </c:pt>
                <c:pt idx="105">
                  <c:v>1070</c:v>
                </c:pt>
                <c:pt idx="106">
                  <c:v>1080</c:v>
                </c:pt>
                <c:pt idx="107">
                  <c:v>1090</c:v>
                </c:pt>
                <c:pt idx="108">
                  <c:v>1100</c:v>
                </c:pt>
                <c:pt idx="109">
                  <c:v>1110</c:v>
                </c:pt>
                <c:pt idx="110">
                  <c:v>1120</c:v>
                </c:pt>
                <c:pt idx="111">
                  <c:v>1130</c:v>
                </c:pt>
                <c:pt idx="112">
                  <c:v>1140</c:v>
                </c:pt>
                <c:pt idx="113">
                  <c:v>1150</c:v>
                </c:pt>
                <c:pt idx="114">
                  <c:v>1160</c:v>
                </c:pt>
                <c:pt idx="115">
                  <c:v>1170</c:v>
                </c:pt>
                <c:pt idx="116">
                  <c:v>1180</c:v>
                </c:pt>
                <c:pt idx="117">
                  <c:v>1190</c:v>
                </c:pt>
                <c:pt idx="118">
                  <c:v>1200</c:v>
                </c:pt>
                <c:pt idx="119">
                  <c:v>1210</c:v>
                </c:pt>
                <c:pt idx="120">
                  <c:v>1220</c:v>
                </c:pt>
                <c:pt idx="121">
                  <c:v>1230</c:v>
                </c:pt>
                <c:pt idx="122">
                  <c:v>1240</c:v>
                </c:pt>
                <c:pt idx="123">
                  <c:v>1250</c:v>
                </c:pt>
                <c:pt idx="124">
                  <c:v>1260</c:v>
                </c:pt>
                <c:pt idx="125">
                  <c:v>1270</c:v>
                </c:pt>
                <c:pt idx="126">
                  <c:v>1280</c:v>
                </c:pt>
                <c:pt idx="127">
                  <c:v>1290</c:v>
                </c:pt>
                <c:pt idx="128">
                  <c:v>1300</c:v>
                </c:pt>
                <c:pt idx="129">
                  <c:v>1310</c:v>
                </c:pt>
                <c:pt idx="130">
                  <c:v>1320</c:v>
                </c:pt>
                <c:pt idx="131">
                  <c:v>1330</c:v>
                </c:pt>
                <c:pt idx="132">
                  <c:v>1340</c:v>
                </c:pt>
                <c:pt idx="133">
                  <c:v>1350</c:v>
                </c:pt>
                <c:pt idx="134">
                  <c:v>1360</c:v>
                </c:pt>
                <c:pt idx="135">
                  <c:v>1370</c:v>
                </c:pt>
                <c:pt idx="136">
                  <c:v>1380</c:v>
                </c:pt>
                <c:pt idx="137">
                  <c:v>1390</c:v>
                </c:pt>
                <c:pt idx="138">
                  <c:v>1400</c:v>
                </c:pt>
                <c:pt idx="139">
                  <c:v>1410</c:v>
                </c:pt>
                <c:pt idx="140">
                  <c:v>1420</c:v>
                </c:pt>
                <c:pt idx="141">
                  <c:v>1430</c:v>
                </c:pt>
                <c:pt idx="142">
                  <c:v>1440</c:v>
                </c:pt>
                <c:pt idx="143">
                  <c:v>1450</c:v>
                </c:pt>
                <c:pt idx="144">
                  <c:v>1460</c:v>
                </c:pt>
                <c:pt idx="145">
                  <c:v>1470</c:v>
                </c:pt>
                <c:pt idx="146">
                  <c:v>1480</c:v>
                </c:pt>
                <c:pt idx="147">
                  <c:v>1490</c:v>
                </c:pt>
                <c:pt idx="148">
                  <c:v>1500</c:v>
                </c:pt>
                <c:pt idx="149">
                  <c:v>1510</c:v>
                </c:pt>
                <c:pt idx="150">
                  <c:v>1520</c:v>
                </c:pt>
                <c:pt idx="151">
                  <c:v>1530</c:v>
                </c:pt>
                <c:pt idx="152">
                  <c:v>1540</c:v>
                </c:pt>
                <c:pt idx="153">
                  <c:v>1550</c:v>
                </c:pt>
                <c:pt idx="154">
                  <c:v>1560</c:v>
                </c:pt>
                <c:pt idx="155">
                  <c:v>1570</c:v>
                </c:pt>
                <c:pt idx="156">
                  <c:v>1580</c:v>
                </c:pt>
                <c:pt idx="157">
                  <c:v>1590</c:v>
                </c:pt>
                <c:pt idx="158">
                  <c:v>1600</c:v>
                </c:pt>
                <c:pt idx="159">
                  <c:v>1610</c:v>
                </c:pt>
                <c:pt idx="160">
                  <c:v>1620</c:v>
                </c:pt>
                <c:pt idx="161">
                  <c:v>1630</c:v>
                </c:pt>
                <c:pt idx="162">
                  <c:v>1640</c:v>
                </c:pt>
                <c:pt idx="163">
                  <c:v>1650</c:v>
                </c:pt>
                <c:pt idx="164">
                  <c:v>1660</c:v>
                </c:pt>
                <c:pt idx="165">
                  <c:v>1670</c:v>
                </c:pt>
                <c:pt idx="166">
                  <c:v>1680</c:v>
                </c:pt>
                <c:pt idx="167">
                  <c:v>1690</c:v>
                </c:pt>
                <c:pt idx="168">
                  <c:v>1700</c:v>
                </c:pt>
                <c:pt idx="169">
                  <c:v>1710</c:v>
                </c:pt>
                <c:pt idx="170">
                  <c:v>1720</c:v>
                </c:pt>
                <c:pt idx="171">
                  <c:v>1730</c:v>
                </c:pt>
                <c:pt idx="172">
                  <c:v>1740</c:v>
                </c:pt>
                <c:pt idx="173">
                  <c:v>1750</c:v>
                </c:pt>
                <c:pt idx="174">
                  <c:v>1760</c:v>
                </c:pt>
                <c:pt idx="175">
                  <c:v>1770</c:v>
                </c:pt>
                <c:pt idx="176">
                  <c:v>1780</c:v>
                </c:pt>
                <c:pt idx="177">
                  <c:v>1790</c:v>
                </c:pt>
                <c:pt idx="178">
                  <c:v>1800</c:v>
                </c:pt>
                <c:pt idx="179">
                  <c:v>1810</c:v>
                </c:pt>
                <c:pt idx="180">
                  <c:v>1820</c:v>
                </c:pt>
                <c:pt idx="181">
                  <c:v>1830</c:v>
                </c:pt>
                <c:pt idx="182">
                  <c:v>1840</c:v>
                </c:pt>
                <c:pt idx="183">
                  <c:v>1850</c:v>
                </c:pt>
                <c:pt idx="184">
                  <c:v>1860</c:v>
                </c:pt>
                <c:pt idx="185">
                  <c:v>1870</c:v>
                </c:pt>
                <c:pt idx="186">
                  <c:v>1880</c:v>
                </c:pt>
                <c:pt idx="187">
                  <c:v>1890</c:v>
                </c:pt>
                <c:pt idx="188">
                  <c:v>1900</c:v>
                </c:pt>
                <c:pt idx="189">
                  <c:v>1910</c:v>
                </c:pt>
                <c:pt idx="190">
                  <c:v>1920</c:v>
                </c:pt>
                <c:pt idx="191">
                  <c:v>1930</c:v>
                </c:pt>
                <c:pt idx="192">
                  <c:v>1940</c:v>
                </c:pt>
                <c:pt idx="193">
                  <c:v>1950</c:v>
                </c:pt>
                <c:pt idx="194">
                  <c:v>1960</c:v>
                </c:pt>
                <c:pt idx="195">
                  <c:v>1970</c:v>
                </c:pt>
                <c:pt idx="196">
                  <c:v>1980</c:v>
                </c:pt>
                <c:pt idx="197">
                  <c:v>1990</c:v>
                </c:pt>
                <c:pt idx="198">
                  <c:v>2000</c:v>
                </c:pt>
                <c:pt idx="199">
                  <c:v>2010</c:v>
                </c:pt>
                <c:pt idx="200">
                  <c:v>2020</c:v>
                </c:pt>
                <c:pt idx="201">
                  <c:v>2030</c:v>
                </c:pt>
                <c:pt idx="202">
                  <c:v>2040</c:v>
                </c:pt>
                <c:pt idx="203">
                  <c:v>2050</c:v>
                </c:pt>
                <c:pt idx="204">
                  <c:v>2060</c:v>
                </c:pt>
                <c:pt idx="205">
                  <c:v>2070</c:v>
                </c:pt>
                <c:pt idx="206">
                  <c:v>2080</c:v>
                </c:pt>
                <c:pt idx="207">
                  <c:v>2090</c:v>
                </c:pt>
                <c:pt idx="208">
                  <c:v>2100</c:v>
                </c:pt>
                <c:pt idx="209">
                  <c:v>2110</c:v>
                </c:pt>
                <c:pt idx="210">
                  <c:v>2120</c:v>
                </c:pt>
                <c:pt idx="211">
                  <c:v>2130</c:v>
                </c:pt>
                <c:pt idx="212">
                  <c:v>2140</c:v>
                </c:pt>
                <c:pt idx="213">
                  <c:v>2150</c:v>
                </c:pt>
                <c:pt idx="214">
                  <c:v>2160</c:v>
                </c:pt>
                <c:pt idx="215">
                  <c:v>2170</c:v>
                </c:pt>
                <c:pt idx="216">
                  <c:v>2180</c:v>
                </c:pt>
                <c:pt idx="217">
                  <c:v>2190</c:v>
                </c:pt>
                <c:pt idx="218">
                  <c:v>2200</c:v>
                </c:pt>
                <c:pt idx="219">
                  <c:v>2210</c:v>
                </c:pt>
                <c:pt idx="220">
                  <c:v>2220</c:v>
                </c:pt>
                <c:pt idx="221">
                  <c:v>2230</c:v>
                </c:pt>
                <c:pt idx="222">
                  <c:v>2240</c:v>
                </c:pt>
                <c:pt idx="223">
                  <c:v>2250</c:v>
                </c:pt>
                <c:pt idx="224">
                  <c:v>2260</c:v>
                </c:pt>
                <c:pt idx="225">
                  <c:v>2270</c:v>
                </c:pt>
                <c:pt idx="226">
                  <c:v>2280</c:v>
                </c:pt>
                <c:pt idx="227">
                  <c:v>2290</c:v>
                </c:pt>
                <c:pt idx="228">
                  <c:v>2300</c:v>
                </c:pt>
                <c:pt idx="229">
                  <c:v>2310</c:v>
                </c:pt>
                <c:pt idx="230">
                  <c:v>2320</c:v>
                </c:pt>
                <c:pt idx="231">
                  <c:v>2330</c:v>
                </c:pt>
                <c:pt idx="232">
                  <c:v>2340</c:v>
                </c:pt>
                <c:pt idx="233">
                  <c:v>2350</c:v>
                </c:pt>
                <c:pt idx="234">
                  <c:v>2360</c:v>
                </c:pt>
                <c:pt idx="235">
                  <c:v>2370</c:v>
                </c:pt>
                <c:pt idx="236">
                  <c:v>2380</c:v>
                </c:pt>
                <c:pt idx="237">
                  <c:v>2390</c:v>
                </c:pt>
                <c:pt idx="238">
                  <c:v>2400</c:v>
                </c:pt>
                <c:pt idx="239">
                  <c:v>2410</c:v>
                </c:pt>
                <c:pt idx="240">
                  <c:v>2420</c:v>
                </c:pt>
                <c:pt idx="241">
                  <c:v>2430</c:v>
                </c:pt>
                <c:pt idx="242">
                  <c:v>2440</c:v>
                </c:pt>
                <c:pt idx="243">
                  <c:v>2450</c:v>
                </c:pt>
                <c:pt idx="244">
                  <c:v>2460</c:v>
                </c:pt>
                <c:pt idx="245">
                  <c:v>2470</c:v>
                </c:pt>
                <c:pt idx="246">
                  <c:v>2480</c:v>
                </c:pt>
                <c:pt idx="247">
                  <c:v>2490</c:v>
                </c:pt>
                <c:pt idx="248">
                  <c:v>2500</c:v>
                </c:pt>
                <c:pt idx="249">
                  <c:v>2510</c:v>
                </c:pt>
                <c:pt idx="250">
                  <c:v>2520</c:v>
                </c:pt>
                <c:pt idx="251">
                  <c:v>2530</c:v>
                </c:pt>
                <c:pt idx="252">
                  <c:v>2540</c:v>
                </c:pt>
                <c:pt idx="253">
                  <c:v>2550</c:v>
                </c:pt>
                <c:pt idx="254">
                  <c:v>2560</c:v>
                </c:pt>
                <c:pt idx="255">
                  <c:v>2570</c:v>
                </c:pt>
                <c:pt idx="256">
                  <c:v>2580</c:v>
                </c:pt>
                <c:pt idx="257">
                  <c:v>2590</c:v>
                </c:pt>
                <c:pt idx="258">
                  <c:v>2600</c:v>
                </c:pt>
                <c:pt idx="259">
                  <c:v>2610</c:v>
                </c:pt>
                <c:pt idx="260">
                  <c:v>2620</c:v>
                </c:pt>
                <c:pt idx="261">
                  <c:v>2630</c:v>
                </c:pt>
                <c:pt idx="262">
                  <c:v>2640</c:v>
                </c:pt>
                <c:pt idx="263">
                  <c:v>2650</c:v>
                </c:pt>
                <c:pt idx="264">
                  <c:v>2660</c:v>
                </c:pt>
                <c:pt idx="265">
                  <c:v>2670</c:v>
                </c:pt>
                <c:pt idx="266">
                  <c:v>2680</c:v>
                </c:pt>
                <c:pt idx="267">
                  <c:v>2690</c:v>
                </c:pt>
                <c:pt idx="268">
                  <c:v>2700</c:v>
                </c:pt>
                <c:pt idx="269">
                  <c:v>2710</c:v>
                </c:pt>
                <c:pt idx="270">
                  <c:v>2720</c:v>
                </c:pt>
                <c:pt idx="271">
                  <c:v>2730</c:v>
                </c:pt>
                <c:pt idx="272">
                  <c:v>2740</c:v>
                </c:pt>
                <c:pt idx="273">
                  <c:v>2750</c:v>
                </c:pt>
                <c:pt idx="274">
                  <c:v>2760</c:v>
                </c:pt>
                <c:pt idx="275">
                  <c:v>2770</c:v>
                </c:pt>
                <c:pt idx="276">
                  <c:v>2780</c:v>
                </c:pt>
                <c:pt idx="277">
                  <c:v>2790</c:v>
                </c:pt>
                <c:pt idx="278">
                  <c:v>2800</c:v>
                </c:pt>
                <c:pt idx="279">
                  <c:v>2810</c:v>
                </c:pt>
                <c:pt idx="280">
                  <c:v>2820</c:v>
                </c:pt>
                <c:pt idx="281">
                  <c:v>2830</c:v>
                </c:pt>
                <c:pt idx="282">
                  <c:v>2840</c:v>
                </c:pt>
                <c:pt idx="283">
                  <c:v>2850</c:v>
                </c:pt>
                <c:pt idx="284">
                  <c:v>2860</c:v>
                </c:pt>
                <c:pt idx="285">
                  <c:v>2870</c:v>
                </c:pt>
                <c:pt idx="286">
                  <c:v>2880</c:v>
                </c:pt>
                <c:pt idx="287">
                  <c:v>2890</c:v>
                </c:pt>
                <c:pt idx="288">
                  <c:v>2900</c:v>
                </c:pt>
                <c:pt idx="289">
                  <c:v>2910</c:v>
                </c:pt>
                <c:pt idx="290">
                  <c:v>2920</c:v>
                </c:pt>
                <c:pt idx="291">
                  <c:v>2930</c:v>
                </c:pt>
                <c:pt idx="292">
                  <c:v>2940</c:v>
                </c:pt>
                <c:pt idx="293">
                  <c:v>2950</c:v>
                </c:pt>
                <c:pt idx="294">
                  <c:v>2960</c:v>
                </c:pt>
                <c:pt idx="295">
                  <c:v>2970</c:v>
                </c:pt>
                <c:pt idx="296">
                  <c:v>2980</c:v>
                </c:pt>
                <c:pt idx="297">
                  <c:v>2990</c:v>
                </c:pt>
                <c:pt idx="298">
                  <c:v>3000</c:v>
                </c:pt>
                <c:pt idx="299">
                  <c:v>3010</c:v>
                </c:pt>
                <c:pt idx="300">
                  <c:v>3020</c:v>
                </c:pt>
                <c:pt idx="301">
                  <c:v>3030</c:v>
                </c:pt>
                <c:pt idx="302">
                  <c:v>3040</c:v>
                </c:pt>
                <c:pt idx="303">
                  <c:v>3050</c:v>
                </c:pt>
                <c:pt idx="304">
                  <c:v>3060</c:v>
                </c:pt>
                <c:pt idx="305">
                  <c:v>3070</c:v>
                </c:pt>
                <c:pt idx="306">
                  <c:v>3080</c:v>
                </c:pt>
                <c:pt idx="307">
                  <c:v>3090</c:v>
                </c:pt>
                <c:pt idx="308">
                  <c:v>3100</c:v>
                </c:pt>
                <c:pt idx="309">
                  <c:v>3110</c:v>
                </c:pt>
                <c:pt idx="310">
                  <c:v>3120</c:v>
                </c:pt>
                <c:pt idx="311">
                  <c:v>3130</c:v>
                </c:pt>
                <c:pt idx="312">
                  <c:v>3140</c:v>
                </c:pt>
                <c:pt idx="313">
                  <c:v>3150</c:v>
                </c:pt>
                <c:pt idx="314">
                  <c:v>3160</c:v>
                </c:pt>
                <c:pt idx="315">
                  <c:v>3170</c:v>
                </c:pt>
                <c:pt idx="316">
                  <c:v>3180</c:v>
                </c:pt>
                <c:pt idx="317">
                  <c:v>3190</c:v>
                </c:pt>
                <c:pt idx="318">
                  <c:v>3200</c:v>
                </c:pt>
                <c:pt idx="319">
                  <c:v>3210</c:v>
                </c:pt>
                <c:pt idx="320">
                  <c:v>3220</c:v>
                </c:pt>
                <c:pt idx="321">
                  <c:v>3230</c:v>
                </c:pt>
                <c:pt idx="322">
                  <c:v>3240</c:v>
                </c:pt>
                <c:pt idx="323">
                  <c:v>3250</c:v>
                </c:pt>
                <c:pt idx="324">
                  <c:v>3260</c:v>
                </c:pt>
                <c:pt idx="325">
                  <c:v>3270</c:v>
                </c:pt>
                <c:pt idx="326">
                  <c:v>3280</c:v>
                </c:pt>
                <c:pt idx="327">
                  <c:v>3290</c:v>
                </c:pt>
                <c:pt idx="328">
                  <c:v>3300</c:v>
                </c:pt>
                <c:pt idx="329">
                  <c:v>3310</c:v>
                </c:pt>
                <c:pt idx="330">
                  <c:v>3320</c:v>
                </c:pt>
                <c:pt idx="331">
                  <c:v>3330</c:v>
                </c:pt>
                <c:pt idx="332">
                  <c:v>3340</c:v>
                </c:pt>
                <c:pt idx="333">
                  <c:v>3350</c:v>
                </c:pt>
                <c:pt idx="334">
                  <c:v>3360</c:v>
                </c:pt>
                <c:pt idx="335">
                  <c:v>3370</c:v>
                </c:pt>
                <c:pt idx="336">
                  <c:v>3380</c:v>
                </c:pt>
                <c:pt idx="337">
                  <c:v>3390</c:v>
                </c:pt>
                <c:pt idx="338">
                  <c:v>3400</c:v>
                </c:pt>
                <c:pt idx="339">
                  <c:v>3410</c:v>
                </c:pt>
                <c:pt idx="340">
                  <c:v>3420</c:v>
                </c:pt>
                <c:pt idx="341">
                  <c:v>3430</c:v>
                </c:pt>
                <c:pt idx="342">
                  <c:v>3440</c:v>
                </c:pt>
                <c:pt idx="343">
                  <c:v>3450</c:v>
                </c:pt>
                <c:pt idx="344">
                  <c:v>3460</c:v>
                </c:pt>
                <c:pt idx="345">
                  <c:v>3470</c:v>
                </c:pt>
                <c:pt idx="346">
                  <c:v>3480</c:v>
                </c:pt>
                <c:pt idx="347">
                  <c:v>3490</c:v>
                </c:pt>
                <c:pt idx="348">
                  <c:v>3500</c:v>
                </c:pt>
                <c:pt idx="349">
                  <c:v>3510</c:v>
                </c:pt>
                <c:pt idx="350">
                  <c:v>3520</c:v>
                </c:pt>
                <c:pt idx="351">
                  <c:v>3530</c:v>
                </c:pt>
                <c:pt idx="352">
                  <c:v>3540</c:v>
                </c:pt>
                <c:pt idx="353">
                  <c:v>3550</c:v>
                </c:pt>
                <c:pt idx="354">
                  <c:v>3560</c:v>
                </c:pt>
                <c:pt idx="355">
                  <c:v>3570</c:v>
                </c:pt>
                <c:pt idx="356">
                  <c:v>3580</c:v>
                </c:pt>
                <c:pt idx="357">
                  <c:v>3590</c:v>
                </c:pt>
                <c:pt idx="358">
                  <c:v>3600</c:v>
                </c:pt>
                <c:pt idx="359">
                  <c:v>3610</c:v>
                </c:pt>
                <c:pt idx="360">
                  <c:v>3620</c:v>
                </c:pt>
                <c:pt idx="361">
                  <c:v>3630</c:v>
                </c:pt>
                <c:pt idx="362">
                  <c:v>3640</c:v>
                </c:pt>
                <c:pt idx="363">
                  <c:v>3650</c:v>
                </c:pt>
                <c:pt idx="364">
                  <c:v>3660</c:v>
                </c:pt>
                <c:pt idx="365">
                  <c:v>3670</c:v>
                </c:pt>
                <c:pt idx="366">
                  <c:v>3680</c:v>
                </c:pt>
                <c:pt idx="367">
                  <c:v>3690</c:v>
                </c:pt>
                <c:pt idx="368">
                  <c:v>3700</c:v>
                </c:pt>
                <c:pt idx="369">
                  <c:v>3710</c:v>
                </c:pt>
                <c:pt idx="370">
                  <c:v>3720</c:v>
                </c:pt>
                <c:pt idx="371">
                  <c:v>3730</c:v>
                </c:pt>
                <c:pt idx="372">
                  <c:v>3740</c:v>
                </c:pt>
                <c:pt idx="373">
                  <c:v>3750</c:v>
                </c:pt>
                <c:pt idx="374">
                  <c:v>3760</c:v>
                </c:pt>
                <c:pt idx="375">
                  <c:v>3770</c:v>
                </c:pt>
                <c:pt idx="376">
                  <c:v>3780</c:v>
                </c:pt>
                <c:pt idx="377">
                  <c:v>3790</c:v>
                </c:pt>
                <c:pt idx="378">
                  <c:v>3800</c:v>
                </c:pt>
                <c:pt idx="379">
                  <c:v>3810</c:v>
                </c:pt>
                <c:pt idx="380">
                  <c:v>3820</c:v>
                </c:pt>
                <c:pt idx="381">
                  <c:v>3830</c:v>
                </c:pt>
                <c:pt idx="382">
                  <c:v>3840</c:v>
                </c:pt>
                <c:pt idx="383">
                  <c:v>3850</c:v>
                </c:pt>
                <c:pt idx="384">
                  <c:v>3860</c:v>
                </c:pt>
                <c:pt idx="385">
                  <c:v>3870</c:v>
                </c:pt>
                <c:pt idx="386">
                  <c:v>3880</c:v>
                </c:pt>
                <c:pt idx="387">
                  <c:v>3890</c:v>
                </c:pt>
                <c:pt idx="388">
                  <c:v>3900</c:v>
                </c:pt>
                <c:pt idx="389">
                  <c:v>3910</c:v>
                </c:pt>
                <c:pt idx="390">
                  <c:v>3920</c:v>
                </c:pt>
                <c:pt idx="391">
                  <c:v>3930</c:v>
                </c:pt>
                <c:pt idx="392">
                  <c:v>3940</c:v>
                </c:pt>
                <c:pt idx="393">
                  <c:v>3950</c:v>
                </c:pt>
                <c:pt idx="394">
                  <c:v>3960</c:v>
                </c:pt>
                <c:pt idx="395">
                  <c:v>3970</c:v>
                </c:pt>
                <c:pt idx="396">
                  <c:v>3980</c:v>
                </c:pt>
                <c:pt idx="397">
                  <c:v>3990</c:v>
                </c:pt>
                <c:pt idx="398">
                  <c:v>4000</c:v>
                </c:pt>
                <c:pt idx="399">
                  <c:v>4010</c:v>
                </c:pt>
                <c:pt idx="400">
                  <c:v>4020</c:v>
                </c:pt>
                <c:pt idx="401">
                  <c:v>4030</c:v>
                </c:pt>
                <c:pt idx="402">
                  <c:v>4040</c:v>
                </c:pt>
                <c:pt idx="403">
                  <c:v>4050</c:v>
                </c:pt>
                <c:pt idx="404">
                  <c:v>4060</c:v>
                </c:pt>
                <c:pt idx="405">
                  <c:v>4070</c:v>
                </c:pt>
                <c:pt idx="406">
                  <c:v>4080</c:v>
                </c:pt>
                <c:pt idx="407">
                  <c:v>4090</c:v>
                </c:pt>
                <c:pt idx="408">
                  <c:v>4100</c:v>
                </c:pt>
                <c:pt idx="409">
                  <c:v>4110</c:v>
                </c:pt>
                <c:pt idx="410">
                  <c:v>4120</c:v>
                </c:pt>
                <c:pt idx="411">
                  <c:v>4130</c:v>
                </c:pt>
                <c:pt idx="412">
                  <c:v>4140</c:v>
                </c:pt>
                <c:pt idx="413">
                  <c:v>4150</c:v>
                </c:pt>
                <c:pt idx="414">
                  <c:v>4160</c:v>
                </c:pt>
                <c:pt idx="415">
                  <c:v>4170</c:v>
                </c:pt>
                <c:pt idx="416">
                  <c:v>4180</c:v>
                </c:pt>
                <c:pt idx="417">
                  <c:v>4190</c:v>
                </c:pt>
                <c:pt idx="418">
                  <c:v>4200</c:v>
                </c:pt>
                <c:pt idx="419">
                  <c:v>4210</c:v>
                </c:pt>
                <c:pt idx="420">
                  <c:v>4220</c:v>
                </c:pt>
                <c:pt idx="421">
                  <c:v>4230</c:v>
                </c:pt>
                <c:pt idx="422">
                  <c:v>4240</c:v>
                </c:pt>
                <c:pt idx="423">
                  <c:v>4250</c:v>
                </c:pt>
                <c:pt idx="424">
                  <c:v>4260</c:v>
                </c:pt>
                <c:pt idx="425">
                  <c:v>4270</c:v>
                </c:pt>
                <c:pt idx="426">
                  <c:v>4280</c:v>
                </c:pt>
                <c:pt idx="427">
                  <c:v>4290</c:v>
                </c:pt>
                <c:pt idx="428">
                  <c:v>4300</c:v>
                </c:pt>
                <c:pt idx="429">
                  <c:v>4310</c:v>
                </c:pt>
                <c:pt idx="430">
                  <c:v>4320</c:v>
                </c:pt>
                <c:pt idx="431">
                  <c:v>4330</c:v>
                </c:pt>
                <c:pt idx="432">
                  <c:v>4340</c:v>
                </c:pt>
                <c:pt idx="433">
                  <c:v>4350</c:v>
                </c:pt>
                <c:pt idx="434">
                  <c:v>4360</c:v>
                </c:pt>
                <c:pt idx="435">
                  <c:v>4370</c:v>
                </c:pt>
                <c:pt idx="436">
                  <c:v>4380</c:v>
                </c:pt>
                <c:pt idx="437">
                  <c:v>4390</c:v>
                </c:pt>
                <c:pt idx="438">
                  <c:v>4400</c:v>
                </c:pt>
                <c:pt idx="439">
                  <c:v>4410</c:v>
                </c:pt>
                <c:pt idx="440">
                  <c:v>4420</c:v>
                </c:pt>
                <c:pt idx="441">
                  <c:v>4430</c:v>
                </c:pt>
                <c:pt idx="442">
                  <c:v>4440</c:v>
                </c:pt>
                <c:pt idx="443">
                  <c:v>4450</c:v>
                </c:pt>
                <c:pt idx="444">
                  <c:v>4460</c:v>
                </c:pt>
                <c:pt idx="445">
                  <c:v>4470</c:v>
                </c:pt>
                <c:pt idx="446">
                  <c:v>4480</c:v>
                </c:pt>
                <c:pt idx="447">
                  <c:v>4490</c:v>
                </c:pt>
                <c:pt idx="448">
                  <c:v>4500</c:v>
                </c:pt>
                <c:pt idx="449">
                  <c:v>4510</c:v>
                </c:pt>
                <c:pt idx="450">
                  <c:v>4520</c:v>
                </c:pt>
                <c:pt idx="451">
                  <c:v>4530</c:v>
                </c:pt>
                <c:pt idx="452">
                  <c:v>4540</c:v>
                </c:pt>
                <c:pt idx="453">
                  <c:v>4550</c:v>
                </c:pt>
                <c:pt idx="454">
                  <c:v>4560</c:v>
                </c:pt>
                <c:pt idx="455">
                  <c:v>4570</c:v>
                </c:pt>
                <c:pt idx="456">
                  <c:v>4580</c:v>
                </c:pt>
                <c:pt idx="457">
                  <c:v>4590</c:v>
                </c:pt>
                <c:pt idx="458">
                  <c:v>4600</c:v>
                </c:pt>
                <c:pt idx="459">
                  <c:v>4610</c:v>
                </c:pt>
                <c:pt idx="460">
                  <c:v>4620</c:v>
                </c:pt>
                <c:pt idx="461">
                  <c:v>4630</c:v>
                </c:pt>
                <c:pt idx="462">
                  <c:v>4640</c:v>
                </c:pt>
                <c:pt idx="463">
                  <c:v>4650</c:v>
                </c:pt>
                <c:pt idx="464">
                  <c:v>4660</c:v>
                </c:pt>
                <c:pt idx="465">
                  <c:v>4670</c:v>
                </c:pt>
                <c:pt idx="466">
                  <c:v>4680</c:v>
                </c:pt>
                <c:pt idx="467">
                  <c:v>4690</c:v>
                </c:pt>
                <c:pt idx="468">
                  <c:v>4700</c:v>
                </c:pt>
                <c:pt idx="469">
                  <c:v>4710</c:v>
                </c:pt>
                <c:pt idx="470">
                  <c:v>4720</c:v>
                </c:pt>
                <c:pt idx="471">
                  <c:v>4730</c:v>
                </c:pt>
                <c:pt idx="472">
                  <c:v>4740</c:v>
                </c:pt>
                <c:pt idx="473">
                  <c:v>4750</c:v>
                </c:pt>
                <c:pt idx="474">
                  <c:v>4760</c:v>
                </c:pt>
                <c:pt idx="475">
                  <c:v>4770</c:v>
                </c:pt>
                <c:pt idx="476">
                  <c:v>4780</c:v>
                </c:pt>
                <c:pt idx="477">
                  <c:v>4790</c:v>
                </c:pt>
                <c:pt idx="478">
                  <c:v>4800</c:v>
                </c:pt>
                <c:pt idx="479">
                  <c:v>4810</c:v>
                </c:pt>
                <c:pt idx="480">
                  <c:v>4820</c:v>
                </c:pt>
                <c:pt idx="481">
                  <c:v>4830</c:v>
                </c:pt>
                <c:pt idx="482">
                  <c:v>4840</c:v>
                </c:pt>
                <c:pt idx="483">
                  <c:v>4850</c:v>
                </c:pt>
                <c:pt idx="484">
                  <c:v>4860</c:v>
                </c:pt>
                <c:pt idx="485">
                  <c:v>4870</c:v>
                </c:pt>
                <c:pt idx="486">
                  <c:v>4880</c:v>
                </c:pt>
                <c:pt idx="487">
                  <c:v>4890</c:v>
                </c:pt>
                <c:pt idx="488">
                  <c:v>4900</c:v>
                </c:pt>
                <c:pt idx="489">
                  <c:v>4910</c:v>
                </c:pt>
                <c:pt idx="490">
                  <c:v>4920</c:v>
                </c:pt>
                <c:pt idx="491">
                  <c:v>4930</c:v>
                </c:pt>
                <c:pt idx="492">
                  <c:v>4940</c:v>
                </c:pt>
                <c:pt idx="493">
                  <c:v>4950</c:v>
                </c:pt>
                <c:pt idx="494">
                  <c:v>4960</c:v>
                </c:pt>
                <c:pt idx="495">
                  <c:v>4970</c:v>
                </c:pt>
                <c:pt idx="496">
                  <c:v>4980</c:v>
                </c:pt>
                <c:pt idx="497">
                  <c:v>4990</c:v>
                </c:pt>
                <c:pt idx="498">
                  <c:v>5000</c:v>
                </c:pt>
                <c:pt idx="499">
                  <c:v>5010</c:v>
                </c:pt>
                <c:pt idx="500">
                  <c:v>5020</c:v>
                </c:pt>
                <c:pt idx="501">
                  <c:v>5030</c:v>
                </c:pt>
                <c:pt idx="502">
                  <c:v>5040</c:v>
                </c:pt>
                <c:pt idx="503">
                  <c:v>5050</c:v>
                </c:pt>
                <c:pt idx="504">
                  <c:v>5060</c:v>
                </c:pt>
                <c:pt idx="505">
                  <c:v>5070</c:v>
                </c:pt>
                <c:pt idx="506">
                  <c:v>5080</c:v>
                </c:pt>
                <c:pt idx="507">
                  <c:v>5090</c:v>
                </c:pt>
                <c:pt idx="508">
                  <c:v>5100</c:v>
                </c:pt>
                <c:pt idx="509">
                  <c:v>5110</c:v>
                </c:pt>
                <c:pt idx="510">
                  <c:v>5120</c:v>
                </c:pt>
                <c:pt idx="511">
                  <c:v>5130</c:v>
                </c:pt>
                <c:pt idx="512">
                  <c:v>5140</c:v>
                </c:pt>
                <c:pt idx="513">
                  <c:v>5150</c:v>
                </c:pt>
                <c:pt idx="514">
                  <c:v>5160</c:v>
                </c:pt>
                <c:pt idx="515">
                  <c:v>5170</c:v>
                </c:pt>
                <c:pt idx="516">
                  <c:v>5180</c:v>
                </c:pt>
                <c:pt idx="517">
                  <c:v>5190</c:v>
                </c:pt>
                <c:pt idx="518">
                  <c:v>5200</c:v>
                </c:pt>
                <c:pt idx="519">
                  <c:v>5210</c:v>
                </c:pt>
                <c:pt idx="520">
                  <c:v>5220</c:v>
                </c:pt>
                <c:pt idx="521">
                  <c:v>5230</c:v>
                </c:pt>
                <c:pt idx="522">
                  <c:v>5240</c:v>
                </c:pt>
                <c:pt idx="523">
                  <c:v>5250</c:v>
                </c:pt>
                <c:pt idx="524">
                  <c:v>5260</c:v>
                </c:pt>
                <c:pt idx="525">
                  <c:v>5270</c:v>
                </c:pt>
                <c:pt idx="526">
                  <c:v>5280</c:v>
                </c:pt>
                <c:pt idx="527">
                  <c:v>5290</c:v>
                </c:pt>
                <c:pt idx="528">
                  <c:v>5300</c:v>
                </c:pt>
                <c:pt idx="529">
                  <c:v>5310</c:v>
                </c:pt>
                <c:pt idx="530">
                  <c:v>5320</c:v>
                </c:pt>
                <c:pt idx="531">
                  <c:v>5330</c:v>
                </c:pt>
                <c:pt idx="532">
                  <c:v>5340</c:v>
                </c:pt>
                <c:pt idx="533">
                  <c:v>5350</c:v>
                </c:pt>
                <c:pt idx="534">
                  <c:v>5360</c:v>
                </c:pt>
                <c:pt idx="535">
                  <c:v>5370</c:v>
                </c:pt>
                <c:pt idx="536">
                  <c:v>5380</c:v>
                </c:pt>
                <c:pt idx="537">
                  <c:v>5390</c:v>
                </c:pt>
                <c:pt idx="538">
                  <c:v>5400</c:v>
                </c:pt>
                <c:pt idx="539">
                  <c:v>5410</c:v>
                </c:pt>
                <c:pt idx="540">
                  <c:v>5420</c:v>
                </c:pt>
                <c:pt idx="541">
                  <c:v>5430</c:v>
                </c:pt>
                <c:pt idx="542">
                  <c:v>5440</c:v>
                </c:pt>
                <c:pt idx="543">
                  <c:v>5450</c:v>
                </c:pt>
                <c:pt idx="544">
                  <c:v>5460</c:v>
                </c:pt>
                <c:pt idx="545">
                  <c:v>5470</c:v>
                </c:pt>
                <c:pt idx="546">
                  <c:v>5480</c:v>
                </c:pt>
                <c:pt idx="547">
                  <c:v>5490</c:v>
                </c:pt>
                <c:pt idx="548">
                  <c:v>5500</c:v>
                </c:pt>
                <c:pt idx="549">
                  <c:v>5510</c:v>
                </c:pt>
                <c:pt idx="550">
                  <c:v>5520</c:v>
                </c:pt>
                <c:pt idx="551">
                  <c:v>5530</c:v>
                </c:pt>
                <c:pt idx="552">
                  <c:v>5540</c:v>
                </c:pt>
                <c:pt idx="553">
                  <c:v>5550</c:v>
                </c:pt>
                <c:pt idx="554">
                  <c:v>5560</c:v>
                </c:pt>
                <c:pt idx="555">
                  <c:v>5570</c:v>
                </c:pt>
                <c:pt idx="556">
                  <c:v>5580</c:v>
                </c:pt>
                <c:pt idx="557">
                  <c:v>5590</c:v>
                </c:pt>
                <c:pt idx="558">
                  <c:v>5600</c:v>
                </c:pt>
                <c:pt idx="559">
                  <c:v>5610</c:v>
                </c:pt>
                <c:pt idx="560">
                  <c:v>5620</c:v>
                </c:pt>
                <c:pt idx="561">
                  <c:v>5630</c:v>
                </c:pt>
                <c:pt idx="562">
                  <c:v>5640</c:v>
                </c:pt>
                <c:pt idx="563">
                  <c:v>5650</c:v>
                </c:pt>
                <c:pt idx="564">
                  <c:v>5660</c:v>
                </c:pt>
                <c:pt idx="565">
                  <c:v>5670</c:v>
                </c:pt>
                <c:pt idx="566">
                  <c:v>5680</c:v>
                </c:pt>
                <c:pt idx="567">
                  <c:v>5690</c:v>
                </c:pt>
                <c:pt idx="568">
                  <c:v>5700</c:v>
                </c:pt>
                <c:pt idx="569">
                  <c:v>5710</c:v>
                </c:pt>
                <c:pt idx="570">
                  <c:v>5720</c:v>
                </c:pt>
                <c:pt idx="571">
                  <c:v>5730</c:v>
                </c:pt>
                <c:pt idx="572">
                  <c:v>5740</c:v>
                </c:pt>
                <c:pt idx="573">
                  <c:v>5750</c:v>
                </c:pt>
                <c:pt idx="574">
                  <c:v>5760</c:v>
                </c:pt>
                <c:pt idx="575">
                  <c:v>5770</c:v>
                </c:pt>
                <c:pt idx="576">
                  <c:v>5780</c:v>
                </c:pt>
                <c:pt idx="577">
                  <c:v>5790</c:v>
                </c:pt>
                <c:pt idx="578">
                  <c:v>5800</c:v>
                </c:pt>
                <c:pt idx="579">
                  <c:v>5810</c:v>
                </c:pt>
                <c:pt idx="580">
                  <c:v>5820</c:v>
                </c:pt>
                <c:pt idx="581">
                  <c:v>5830</c:v>
                </c:pt>
                <c:pt idx="582">
                  <c:v>5840</c:v>
                </c:pt>
                <c:pt idx="583">
                  <c:v>5850</c:v>
                </c:pt>
                <c:pt idx="584">
                  <c:v>5860</c:v>
                </c:pt>
                <c:pt idx="585">
                  <c:v>5870</c:v>
                </c:pt>
                <c:pt idx="586">
                  <c:v>5880</c:v>
                </c:pt>
                <c:pt idx="587">
                  <c:v>5890</c:v>
                </c:pt>
                <c:pt idx="588">
                  <c:v>5900</c:v>
                </c:pt>
                <c:pt idx="589">
                  <c:v>5910</c:v>
                </c:pt>
                <c:pt idx="590">
                  <c:v>5920</c:v>
                </c:pt>
                <c:pt idx="591">
                  <c:v>5930</c:v>
                </c:pt>
                <c:pt idx="592">
                  <c:v>5940</c:v>
                </c:pt>
                <c:pt idx="593">
                  <c:v>5950</c:v>
                </c:pt>
                <c:pt idx="594">
                  <c:v>5960</c:v>
                </c:pt>
                <c:pt idx="595">
                  <c:v>5970</c:v>
                </c:pt>
                <c:pt idx="596">
                  <c:v>5980</c:v>
                </c:pt>
                <c:pt idx="597">
                  <c:v>5990</c:v>
                </c:pt>
                <c:pt idx="598">
                  <c:v>6000</c:v>
                </c:pt>
                <c:pt idx="599">
                  <c:v>6010</c:v>
                </c:pt>
                <c:pt idx="600">
                  <c:v>6020</c:v>
                </c:pt>
                <c:pt idx="601">
                  <c:v>6030</c:v>
                </c:pt>
                <c:pt idx="602">
                  <c:v>6040</c:v>
                </c:pt>
                <c:pt idx="603">
                  <c:v>6050</c:v>
                </c:pt>
                <c:pt idx="604">
                  <c:v>6060</c:v>
                </c:pt>
                <c:pt idx="605">
                  <c:v>6070</c:v>
                </c:pt>
                <c:pt idx="606">
                  <c:v>6080</c:v>
                </c:pt>
                <c:pt idx="607">
                  <c:v>6090</c:v>
                </c:pt>
                <c:pt idx="608">
                  <c:v>6100</c:v>
                </c:pt>
                <c:pt idx="609">
                  <c:v>6110</c:v>
                </c:pt>
                <c:pt idx="610">
                  <c:v>6120</c:v>
                </c:pt>
                <c:pt idx="611">
                  <c:v>6130</c:v>
                </c:pt>
                <c:pt idx="612">
                  <c:v>6140</c:v>
                </c:pt>
                <c:pt idx="613">
                  <c:v>6150</c:v>
                </c:pt>
                <c:pt idx="614">
                  <c:v>6160</c:v>
                </c:pt>
                <c:pt idx="615">
                  <c:v>6170</c:v>
                </c:pt>
                <c:pt idx="616">
                  <c:v>6180</c:v>
                </c:pt>
                <c:pt idx="617">
                  <c:v>6190</c:v>
                </c:pt>
                <c:pt idx="618">
                  <c:v>6200</c:v>
                </c:pt>
                <c:pt idx="619">
                  <c:v>6210</c:v>
                </c:pt>
                <c:pt idx="620">
                  <c:v>6220</c:v>
                </c:pt>
                <c:pt idx="621">
                  <c:v>6230</c:v>
                </c:pt>
                <c:pt idx="622">
                  <c:v>6240</c:v>
                </c:pt>
                <c:pt idx="623">
                  <c:v>6250</c:v>
                </c:pt>
                <c:pt idx="624">
                  <c:v>6260</c:v>
                </c:pt>
                <c:pt idx="625">
                  <c:v>6270</c:v>
                </c:pt>
                <c:pt idx="626">
                  <c:v>6280</c:v>
                </c:pt>
                <c:pt idx="627">
                  <c:v>6290</c:v>
                </c:pt>
                <c:pt idx="628">
                  <c:v>6300</c:v>
                </c:pt>
                <c:pt idx="629">
                  <c:v>6310</c:v>
                </c:pt>
                <c:pt idx="630">
                  <c:v>6320</c:v>
                </c:pt>
                <c:pt idx="631">
                  <c:v>6330</c:v>
                </c:pt>
                <c:pt idx="632">
                  <c:v>6340</c:v>
                </c:pt>
                <c:pt idx="633">
                  <c:v>6350</c:v>
                </c:pt>
                <c:pt idx="634">
                  <c:v>6360</c:v>
                </c:pt>
                <c:pt idx="635">
                  <c:v>6370</c:v>
                </c:pt>
                <c:pt idx="636">
                  <c:v>6380</c:v>
                </c:pt>
                <c:pt idx="637">
                  <c:v>6390</c:v>
                </c:pt>
                <c:pt idx="638">
                  <c:v>6400</c:v>
                </c:pt>
                <c:pt idx="639">
                  <c:v>6410</c:v>
                </c:pt>
                <c:pt idx="640">
                  <c:v>6420</c:v>
                </c:pt>
                <c:pt idx="641">
                  <c:v>6430</c:v>
                </c:pt>
                <c:pt idx="642">
                  <c:v>6440</c:v>
                </c:pt>
                <c:pt idx="643">
                  <c:v>6450</c:v>
                </c:pt>
                <c:pt idx="644">
                  <c:v>6460</c:v>
                </c:pt>
                <c:pt idx="645">
                  <c:v>6470</c:v>
                </c:pt>
                <c:pt idx="646">
                  <c:v>6480</c:v>
                </c:pt>
                <c:pt idx="647">
                  <c:v>6490</c:v>
                </c:pt>
                <c:pt idx="648">
                  <c:v>6500</c:v>
                </c:pt>
                <c:pt idx="649">
                  <c:v>6510</c:v>
                </c:pt>
                <c:pt idx="650">
                  <c:v>6520</c:v>
                </c:pt>
                <c:pt idx="651">
                  <c:v>6530</c:v>
                </c:pt>
                <c:pt idx="652">
                  <c:v>6540</c:v>
                </c:pt>
                <c:pt idx="653">
                  <c:v>6550</c:v>
                </c:pt>
                <c:pt idx="654">
                  <c:v>6560</c:v>
                </c:pt>
                <c:pt idx="655">
                  <c:v>6570</c:v>
                </c:pt>
                <c:pt idx="656">
                  <c:v>6580</c:v>
                </c:pt>
                <c:pt idx="657">
                  <c:v>6590</c:v>
                </c:pt>
                <c:pt idx="658">
                  <c:v>6600</c:v>
                </c:pt>
                <c:pt idx="659">
                  <c:v>6610</c:v>
                </c:pt>
                <c:pt idx="660">
                  <c:v>6620</c:v>
                </c:pt>
                <c:pt idx="661">
                  <c:v>6630</c:v>
                </c:pt>
                <c:pt idx="662">
                  <c:v>6640</c:v>
                </c:pt>
                <c:pt idx="663">
                  <c:v>6650</c:v>
                </c:pt>
                <c:pt idx="664">
                  <c:v>6660</c:v>
                </c:pt>
                <c:pt idx="665">
                  <c:v>6670</c:v>
                </c:pt>
                <c:pt idx="666">
                  <c:v>6680</c:v>
                </c:pt>
                <c:pt idx="667">
                  <c:v>6690</c:v>
                </c:pt>
                <c:pt idx="668">
                  <c:v>6700</c:v>
                </c:pt>
                <c:pt idx="669">
                  <c:v>6710</c:v>
                </c:pt>
                <c:pt idx="670">
                  <c:v>6720</c:v>
                </c:pt>
                <c:pt idx="671">
                  <c:v>6730</c:v>
                </c:pt>
                <c:pt idx="672">
                  <c:v>6740</c:v>
                </c:pt>
                <c:pt idx="673">
                  <c:v>6750</c:v>
                </c:pt>
                <c:pt idx="674">
                  <c:v>6760</c:v>
                </c:pt>
                <c:pt idx="675">
                  <c:v>6770</c:v>
                </c:pt>
                <c:pt idx="676">
                  <c:v>6780</c:v>
                </c:pt>
                <c:pt idx="677">
                  <c:v>6790</c:v>
                </c:pt>
                <c:pt idx="678">
                  <c:v>6800</c:v>
                </c:pt>
                <c:pt idx="679">
                  <c:v>6810</c:v>
                </c:pt>
                <c:pt idx="680">
                  <c:v>6820</c:v>
                </c:pt>
                <c:pt idx="681">
                  <c:v>6830</c:v>
                </c:pt>
                <c:pt idx="682">
                  <c:v>6840</c:v>
                </c:pt>
                <c:pt idx="683">
                  <c:v>6850</c:v>
                </c:pt>
                <c:pt idx="684">
                  <c:v>6860</c:v>
                </c:pt>
                <c:pt idx="685">
                  <c:v>6870</c:v>
                </c:pt>
                <c:pt idx="686">
                  <c:v>6880</c:v>
                </c:pt>
                <c:pt idx="687">
                  <c:v>6890</c:v>
                </c:pt>
                <c:pt idx="688">
                  <c:v>6900</c:v>
                </c:pt>
                <c:pt idx="689">
                  <c:v>6910</c:v>
                </c:pt>
                <c:pt idx="690">
                  <c:v>6920</c:v>
                </c:pt>
                <c:pt idx="691">
                  <c:v>6930</c:v>
                </c:pt>
                <c:pt idx="692">
                  <c:v>6940</c:v>
                </c:pt>
                <c:pt idx="693">
                  <c:v>6950</c:v>
                </c:pt>
                <c:pt idx="694">
                  <c:v>6960</c:v>
                </c:pt>
                <c:pt idx="695">
                  <c:v>6970</c:v>
                </c:pt>
                <c:pt idx="696">
                  <c:v>6980</c:v>
                </c:pt>
                <c:pt idx="697">
                  <c:v>6990</c:v>
                </c:pt>
                <c:pt idx="698">
                  <c:v>7000</c:v>
                </c:pt>
                <c:pt idx="699">
                  <c:v>7010</c:v>
                </c:pt>
                <c:pt idx="700">
                  <c:v>7020</c:v>
                </c:pt>
                <c:pt idx="701">
                  <c:v>7030</c:v>
                </c:pt>
                <c:pt idx="702">
                  <c:v>7040</c:v>
                </c:pt>
                <c:pt idx="703">
                  <c:v>7050</c:v>
                </c:pt>
                <c:pt idx="704">
                  <c:v>7060</c:v>
                </c:pt>
                <c:pt idx="705">
                  <c:v>7070</c:v>
                </c:pt>
                <c:pt idx="706">
                  <c:v>7080</c:v>
                </c:pt>
                <c:pt idx="707">
                  <c:v>7090</c:v>
                </c:pt>
                <c:pt idx="708">
                  <c:v>7100</c:v>
                </c:pt>
                <c:pt idx="709">
                  <c:v>7110</c:v>
                </c:pt>
                <c:pt idx="710">
                  <c:v>7120</c:v>
                </c:pt>
                <c:pt idx="711">
                  <c:v>7130</c:v>
                </c:pt>
                <c:pt idx="712">
                  <c:v>7140</c:v>
                </c:pt>
                <c:pt idx="713">
                  <c:v>7150</c:v>
                </c:pt>
                <c:pt idx="714">
                  <c:v>7160</c:v>
                </c:pt>
                <c:pt idx="715">
                  <c:v>7170</c:v>
                </c:pt>
                <c:pt idx="716">
                  <c:v>7180</c:v>
                </c:pt>
                <c:pt idx="717">
                  <c:v>7190</c:v>
                </c:pt>
                <c:pt idx="718">
                  <c:v>7200</c:v>
                </c:pt>
                <c:pt idx="719">
                  <c:v>7210</c:v>
                </c:pt>
                <c:pt idx="720">
                  <c:v>7220</c:v>
                </c:pt>
                <c:pt idx="721">
                  <c:v>7230</c:v>
                </c:pt>
                <c:pt idx="722">
                  <c:v>7240</c:v>
                </c:pt>
                <c:pt idx="723">
                  <c:v>7250</c:v>
                </c:pt>
                <c:pt idx="724">
                  <c:v>7260</c:v>
                </c:pt>
                <c:pt idx="725">
                  <c:v>7270</c:v>
                </c:pt>
                <c:pt idx="726">
                  <c:v>7280</c:v>
                </c:pt>
                <c:pt idx="727">
                  <c:v>7290</c:v>
                </c:pt>
                <c:pt idx="728">
                  <c:v>7300</c:v>
                </c:pt>
                <c:pt idx="729">
                  <c:v>7310</c:v>
                </c:pt>
                <c:pt idx="730">
                  <c:v>7320</c:v>
                </c:pt>
                <c:pt idx="731">
                  <c:v>7330</c:v>
                </c:pt>
                <c:pt idx="732">
                  <c:v>7340</c:v>
                </c:pt>
                <c:pt idx="733">
                  <c:v>7350</c:v>
                </c:pt>
                <c:pt idx="734">
                  <c:v>7360</c:v>
                </c:pt>
                <c:pt idx="735">
                  <c:v>7370</c:v>
                </c:pt>
                <c:pt idx="736">
                  <c:v>7380</c:v>
                </c:pt>
                <c:pt idx="737">
                  <c:v>7390</c:v>
                </c:pt>
                <c:pt idx="738">
                  <c:v>7400</c:v>
                </c:pt>
                <c:pt idx="739">
                  <c:v>7410</c:v>
                </c:pt>
                <c:pt idx="740">
                  <c:v>7420</c:v>
                </c:pt>
                <c:pt idx="741">
                  <c:v>7430</c:v>
                </c:pt>
                <c:pt idx="742">
                  <c:v>7440</c:v>
                </c:pt>
                <c:pt idx="743">
                  <c:v>7450</c:v>
                </c:pt>
                <c:pt idx="744">
                  <c:v>7460</c:v>
                </c:pt>
                <c:pt idx="745">
                  <c:v>7470</c:v>
                </c:pt>
                <c:pt idx="746">
                  <c:v>7480</c:v>
                </c:pt>
                <c:pt idx="747">
                  <c:v>7490</c:v>
                </c:pt>
                <c:pt idx="748">
                  <c:v>7500</c:v>
                </c:pt>
                <c:pt idx="749">
                  <c:v>7510</c:v>
                </c:pt>
                <c:pt idx="750">
                  <c:v>7520</c:v>
                </c:pt>
                <c:pt idx="751">
                  <c:v>7530</c:v>
                </c:pt>
                <c:pt idx="752">
                  <c:v>7540</c:v>
                </c:pt>
                <c:pt idx="753">
                  <c:v>7550</c:v>
                </c:pt>
                <c:pt idx="754">
                  <c:v>7560</c:v>
                </c:pt>
                <c:pt idx="755">
                  <c:v>7570</c:v>
                </c:pt>
                <c:pt idx="756">
                  <c:v>7580</c:v>
                </c:pt>
                <c:pt idx="757">
                  <c:v>7590</c:v>
                </c:pt>
                <c:pt idx="758">
                  <c:v>7600</c:v>
                </c:pt>
                <c:pt idx="759">
                  <c:v>7610</c:v>
                </c:pt>
                <c:pt idx="760">
                  <c:v>7620</c:v>
                </c:pt>
                <c:pt idx="761">
                  <c:v>7630</c:v>
                </c:pt>
                <c:pt idx="762">
                  <c:v>7640</c:v>
                </c:pt>
                <c:pt idx="763">
                  <c:v>7650</c:v>
                </c:pt>
                <c:pt idx="764">
                  <c:v>7660</c:v>
                </c:pt>
                <c:pt idx="765">
                  <c:v>7670</c:v>
                </c:pt>
                <c:pt idx="766">
                  <c:v>7680</c:v>
                </c:pt>
                <c:pt idx="767">
                  <c:v>7690</c:v>
                </c:pt>
                <c:pt idx="768">
                  <c:v>7700</c:v>
                </c:pt>
                <c:pt idx="769">
                  <c:v>7710</c:v>
                </c:pt>
                <c:pt idx="770">
                  <c:v>7720</c:v>
                </c:pt>
                <c:pt idx="771">
                  <c:v>7730</c:v>
                </c:pt>
                <c:pt idx="772">
                  <c:v>7740</c:v>
                </c:pt>
                <c:pt idx="773">
                  <c:v>7750</c:v>
                </c:pt>
                <c:pt idx="774">
                  <c:v>7760</c:v>
                </c:pt>
                <c:pt idx="775">
                  <c:v>7770</c:v>
                </c:pt>
                <c:pt idx="776">
                  <c:v>7780</c:v>
                </c:pt>
                <c:pt idx="777">
                  <c:v>7790</c:v>
                </c:pt>
                <c:pt idx="778">
                  <c:v>7800</c:v>
                </c:pt>
                <c:pt idx="779">
                  <c:v>7810</c:v>
                </c:pt>
                <c:pt idx="780">
                  <c:v>7820</c:v>
                </c:pt>
                <c:pt idx="781">
                  <c:v>7830</c:v>
                </c:pt>
                <c:pt idx="782">
                  <c:v>7840</c:v>
                </c:pt>
                <c:pt idx="783">
                  <c:v>7850</c:v>
                </c:pt>
                <c:pt idx="784">
                  <c:v>7860</c:v>
                </c:pt>
                <c:pt idx="785">
                  <c:v>7870</c:v>
                </c:pt>
                <c:pt idx="786">
                  <c:v>7880</c:v>
                </c:pt>
                <c:pt idx="787">
                  <c:v>7890</c:v>
                </c:pt>
                <c:pt idx="788">
                  <c:v>7900</c:v>
                </c:pt>
                <c:pt idx="789">
                  <c:v>7910</c:v>
                </c:pt>
                <c:pt idx="790">
                  <c:v>7920</c:v>
                </c:pt>
                <c:pt idx="791">
                  <c:v>7930</c:v>
                </c:pt>
                <c:pt idx="792">
                  <c:v>7940</c:v>
                </c:pt>
                <c:pt idx="793">
                  <c:v>7950</c:v>
                </c:pt>
                <c:pt idx="794">
                  <c:v>7960</c:v>
                </c:pt>
                <c:pt idx="795">
                  <c:v>7970</c:v>
                </c:pt>
                <c:pt idx="796">
                  <c:v>7980</c:v>
                </c:pt>
                <c:pt idx="797">
                  <c:v>7990</c:v>
                </c:pt>
                <c:pt idx="798">
                  <c:v>8000</c:v>
                </c:pt>
                <c:pt idx="799">
                  <c:v>8010</c:v>
                </c:pt>
                <c:pt idx="800">
                  <c:v>8020</c:v>
                </c:pt>
                <c:pt idx="801">
                  <c:v>8030</c:v>
                </c:pt>
                <c:pt idx="802">
                  <c:v>8040</c:v>
                </c:pt>
                <c:pt idx="803">
                  <c:v>8050</c:v>
                </c:pt>
                <c:pt idx="804">
                  <c:v>8060</c:v>
                </c:pt>
                <c:pt idx="805">
                  <c:v>8070</c:v>
                </c:pt>
                <c:pt idx="806">
                  <c:v>8080</c:v>
                </c:pt>
                <c:pt idx="807">
                  <c:v>8090</c:v>
                </c:pt>
                <c:pt idx="808">
                  <c:v>8100</c:v>
                </c:pt>
                <c:pt idx="809">
                  <c:v>8110</c:v>
                </c:pt>
                <c:pt idx="810">
                  <c:v>8120</c:v>
                </c:pt>
                <c:pt idx="811">
                  <c:v>8130</c:v>
                </c:pt>
                <c:pt idx="812">
                  <c:v>8140</c:v>
                </c:pt>
                <c:pt idx="813">
                  <c:v>8150</c:v>
                </c:pt>
                <c:pt idx="814">
                  <c:v>8160</c:v>
                </c:pt>
                <c:pt idx="815">
                  <c:v>8170</c:v>
                </c:pt>
                <c:pt idx="816">
                  <c:v>8180</c:v>
                </c:pt>
                <c:pt idx="817">
                  <c:v>8190</c:v>
                </c:pt>
                <c:pt idx="818">
                  <c:v>8200</c:v>
                </c:pt>
                <c:pt idx="819">
                  <c:v>8210</c:v>
                </c:pt>
                <c:pt idx="820">
                  <c:v>8220</c:v>
                </c:pt>
                <c:pt idx="821">
                  <c:v>8230</c:v>
                </c:pt>
                <c:pt idx="822">
                  <c:v>8240</c:v>
                </c:pt>
                <c:pt idx="823">
                  <c:v>8250</c:v>
                </c:pt>
                <c:pt idx="824">
                  <c:v>8260</c:v>
                </c:pt>
                <c:pt idx="825">
                  <c:v>8270</c:v>
                </c:pt>
                <c:pt idx="826">
                  <c:v>8280</c:v>
                </c:pt>
                <c:pt idx="827">
                  <c:v>8290</c:v>
                </c:pt>
                <c:pt idx="828">
                  <c:v>8300</c:v>
                </c:pt>
                <c:pt idx="829">
                  <c:v>8310</c:v>
                </c:pt>
                <c:pt idx="830">
                  <c:v>8320</c:v>
                </c:pt>
                <c:pt idx="831">
                  <c:v>8330</c:v>
                </c:pt>
                <c:pt idx="832">
                  <c:v>8340</c:v>
                </c:pt>
                <c:pt idx="833">
                  <c:v>8350</c:v>
                </c:pt>
                <c:pt idx="834">
                  <c:v>8360</c:v>
                </c:pt>
                <c:pt idx="835">
                  <c:v>8370</c:v>
                </c:pt>
                <c:pt idx="836">
                  <c:v>8380</c:v>
                </c:pt>
                <c:pt idx="837">
                  <c:v>8390</c:v>
                </c:pt>
                <c:pt idx="838">
                  <c:v>8400</c:v>
                </c:pt>
                <c:pt idx="839">
                  <c:v>8410</c:v>
                </c:pt>
                <c:pt idx="840">
                  <c:v>8420</c:v>
                </c:pt>
                <c:pt idx="841">
                  <c:v>8430</c:v>
                </c:pt>
                <c:pt idx="842">
                  <c:v>8440</c:v>
                </c:pt>
                <c:pt idx="843">
                  <c:v>8450</c:v>
                </c:pt>
                <c:pt idx="844">
                  <c:v>8460</c:v>
                </c:pt>
                <c:pt idx="845">
                  <c:v>8470</c:v>
                </c:pt>
                <c:pt idx="846">
                  <c:v>8480</c:v>
                </c:pt>
                <c:pt idx="847">
                  <c:v>8490</c:v>
                </c:pt>
                <c:pt idx="848">
                  <c:v>8500</c:v>
                </c:pt>
                <c:pt idx="849">
                  <c:v>8510</c:v>
                </c:pt>
                <c:pt idx="850">
                  <c:v>8520</c:v>
                </c:pt>
                <c:pt idx="851">
                  <c:v>8530</c:v>
                </c:pt>
                <c:pt idx="852">
                  <c:v>8540</c:v>
                </c:pt>
                <c:pt idx="853">
                  <c:v>8550</c:v>
                </c:pt>
                <c:pt idx="854">
                  <c:v>8560</c:v>
                </c:pt>
                <c:pt idx="855">
                  <c:v>8570</c:v>
                </c:pt>
                <c:pt idx="856">
                  <c:v>8580</c:v>
                </c:pt>
                <c:pt idx="857">
                  <c:v>8590</c:v>
                </c:pt>
                <c:pt idx="858">
                  <c:v>8600</c:v>
                </c:pt>
                <c:pt idx="859">
                  <c:v>8610</c:v>
                </c:pt>
                <c:pt idx="860">
                  <c:v>8620</c:v>
                </c:pt>
                <c:pt idx="861">
                  <c:v>8630</c:v>
                </c:pt>
                <c:pt idx="862">
                  <c:v>8640</c:v>
                </c:pt>
                <c:pt idx="863">
                  <c:v>8650</c:v>
                </c:pt>
                <c:pt idx="864">
                  <c:v>8660</c:v>
                </c:pt>
                <c:pt idx="865">
                  <c:v>8670</c:v>
                </c:pt>
                <c:pt idx="866">
                  <c:v>8680</c:v>
                </c:pt>
                <c:pt idx="867">
                  <c:v>8690</c:v>
                </c:pt>
                <c:pt idx="868">
                  <c:v>8700</c:v>
                </c:pt>
                <c:pt idx="869">
                  <c:v>8710</c:v>
                </c:pt>
                <c:pt idx="870">
                  <c:v>8720</c:v>
                </c:pt>
                <c:pt idx="871">
                  <c:v>8730</c:v>
                </c:pt>
                <c:pt idx="872">
                  <c:v>8740</c:v>
                </c:pt>
                <c:pt idx="873">
                  <c:v>8750</c:v>
                </c:pt>
                <c:pt idx="874">
                  <c:v>8760</c:v>
                </c:pt>
                <c:pt idx="875">
                  <c:v>8770</c:v>
                </c:pt>
                <c:pt idx="876">
                  <c:v>8780</c:v>
                </c:pt>
                <c:pt idx="877">
                  <c:v>8790</c:v>
                </c:pt>
                <c:pt idx="878">
                  <c:v>8800</c:v>
                </c:pt>
                <c:pt idx="879">
                  <c:v>8810</c:v>
                </c:pt>
                <c:pt idx="880">
                  <c:v>8820</c:v>
                </c:pt>
                <c:pt idx="881">
                  <c:v>8830</c:v>
                </c:pt>
                <c:pt idx="882">
                  <c:v>8840</c:v>
                </c:pt>
                <c:pt idx="883">
                  <c:v>8850</c:v>
                </c:pt>
                <c:pt idx="884">
                  <c:v>8860</c:v>
                </c:pt>
                <c:pt idx="885">
                  <c:v>8870</c:v>
                </c:pt>
                <c:pt idx="886">
                  <c:v>8880</c:v>
                </c:pt>
                <c:pt idx="887">
                  <c:v>8890</c:v>
                </c:pt>
                <c:pt idx="888">
                  <c:v>8900</c:v>
                </c:pt>
                <c:pt idx="889">
                  <c:v>8910</c:v>
                </c:pt>
                <c:pt idx="890">
                  <c:v>8920</c:v>
                </c:pt>
                <c:pt idx="891">
                  <c:v>8930</c:v>
                </c:pt>
                <c:pt idx="892">
                  <c:v>8940</c:v>
                </c:pt>
                <c:pt idx="893">
                  <c:v>8950</c:v>
                </c:pt>
                <c:pt idx="894">
                  <c:v>8960</c:v>
                </c:pt>
                <c:pt idx="895">
                  <c:v>8970</c:v>
                </c:pt>
                <c:pt idx="896">
                  <c:v>8980</c:v>
                </c:pt>
                <c:pt idx="897">
                  <c:v>8990</c:v>
                </c:pt>
                <c:pt idx="898">
                  <c:v>9000</c:v>
                </c:pt>
                <c:pt idx="899">
                  <c:v>9010</c:v>
                </c:pt>
                <c:pt idx="900">
                  <c:v>9020</c:v>
                </c:pt>
                <c:pt idx="901">
                  <c:v>9030</c:v>
                </c:pt>
                <c:pt idx="902">
                  <c:v>9040</c:v>
                </c:pt>
                <c:pt idx="903">
                  <c:v>9050</c:v>
                </c:pt>
                <c:pt idx="904">
                  <c:v>9060</c:v>
                </c:pt>
                <c:pt idx="905">
                  <c:v>9070</c:v>
                </c:pt>
                <c:pt idx="906">
                  <c:v>9080</c:v>
                </c:pt>
                <c:pt idx="907">
                  <c:v>9090</c:v>
                </c:pt>
                <c:pt idx="908">
                  <c:v>9100</c:v>
                </c:pt>
                <c:pt idx="909">
                  <c:v>9110</c:v>
                </c:pt>
                <c:pt idx="910">
                  <c:v>9120</c:v>
                </c:pt>
                <c:pt idx="911">
                  <c:v>9130</c:v>
                </c:pt>
                <c:pt idx="912">
                  <c:v>9140</c:v>
                </c:pt>
                <c:pt idx="913">
                  <c:v>9150</c:v>
                </c:pt>
                <c:pt idx="914">
                  <c:v>9160</c:v>
                </c:pt>
                <c:pt idx="915">
                  <c:v>9170</c:v>
                </c:pt>
                <c:pt idx="916">
                  <c:v>9180</c:v>
                </c:pt>
                <c:pt idx="917">
                  <c:v>9190</c:v>
                </c:pt>
                <c:pt idx="918">
                  <c:v>9200</c:v>
                </c:pt>
                <c:pt idx="919">
                  <c:v>9210</c:v>
                </c:pt>
                <c:pt idx="920">
                  <c:v>9220</c:v>
                </c:pt>
                <c:pt idx="921">
                  <c:v>9230</c:v>
                </c:pt>
                <c:pt idx="922">
                  <c:v>9240</c:v>
                </c:pt>
                <c:pt idx="923">
                  <c:v>9250</c:v>
                </c:pt>
                <c:pt idx="924">
                  <c:v>9260</c:v>
                </c:pt>
                <c:pt idx="925">
                  <c:v>9270</c:v>
                </c:pt>
                <c:pt idx="926">
                  <c:v>9280</c:v>
                </c:pt>
                <c:pt idx="927">
                  <c:v>9290</c:v>
                </c:pt>
                <c:pt idx="928">
                  <c:v>9300</c:v>
                </c:pt>
                <c:pt idx="929">
                  <c:v>9310</c:v>
                </c:pt>
                <c:pt idx="930">
                  <c:v>9320</c:v>
                </c:pt>
                <c:pt idx="931">
                  <c:v>9330</c:v>
                </c:pt>
                <c:pt idx="932">
                  <c:v>9340</c:v>
                </c:pt>
                <c:pt idx="933">
                  <c:v>9350</c:v>
                </c:pt>
                <c:pt idx="934">
                  <c:v>9360</c:v>
                </c:pt>
                <c:pt idx="935">
                  <c:v>9370</c:v>
                </c:pt>
                <c:pt idx="936">
                  <c:v>9380</c:v>
                </c:pt>
                <c:pt idx="937">
                  <c:v>9390</c:v>
                </c:pt>
                <c:pt idx="938">
                  <c:v>9400</c:v>
                </c:pt>
                <c:pt idx="939">
                  <c:v>9410</c:v>
                </c:pt>
                <c:pt idx="940">
                  <c:v>9420</c:v>
                </c:pt>
                <c:pt idx="941">
                  <c:v>9430</c:v>
                </c:pt>
                <c:pt idx="942">
                  <c:v>9440</c:v>
                </c:pt>
                <c:pt idx="943">
                  <c:v>9450</c:v>
                </c:pt>
                <c:pt idx="944">
                  <c:v>9460</c:v>
                </c:pt>
                <c:pt idx="945">
                  <c:v>9470</c:v>
                </c:pt>
                <c:pt idx="946">
                  <c:v>9480</c:v>
                </c:pt>
                <c:pt idx="947">
                  <c:v>9490</c:v>
                </c:pt>
                <c:pt idx="948">
                  <c:v>9500</c:v>
                </c:pt>
                <c:pt idx="949">
                  <c:v>9510</c:v>
                </c:pt>
                <c:pt idx="950">
                  <c:v>9520</c:v>
                </c:pt>
                <c:pt idx="951">
                  <c:v>9530</c:v>
                </c:pt>
                <c:pt idx="952">
                  <c:v>9540</c:v>
                </c:pt>
                <c:pt idx="953">
                  <c:v>9550</c:v>
                </c:pt>
                <c:pt idx="954">
                  <c:v>9560</c:v>
                </c:pt>
                <c:pt idx="955">
                  <c:v>9570</c:v>
                </c:pt>
                <c:pt idx="956">
                  <c:v>9580</c:v>
                </c:pt>
                <c:pt idx="957">
                  <c:v>9590</c:v>
                </c:pt>
                <c:pt idx="958">
                  <c:v>9600</c:v>
                </c:pt>
                <c:pt idx="959">
                  <c:v>9610</c:v>
                </c:pt>
                <c:pt idx="960">
                  <c:v>9620</c:v>
                </c:pt>
                <c:pt idx="961">
                  <c:v>9630</c:v>
                </c:pt>
                <c:pt idx="962">
                  <c:v>9640</c:v>
                </c:pt>
                <c:pt idx="963">
                  <c:v>9650</c:v>
                </c:pt>
                <c:pt idx="964">
                  <c:v>9660</c:v>
                </c:pt>
                <c:pt idx="965">
                  <c:v>9670</c:v>
                </c:pt>
                <c:pt idx="966">
                  <c:v>9680</c:v>
                </c:pt>
                <c:pt idx="967">
                  <c:v>9690</c:v>
                </c:pt>
                <c:pt idx="968">
                  <c:v>9700</c:v>
                </c:pt>
                <c:pt idx="969">
                  <c:v>9710</c:v>
                </c:pt>
                <c:pt idx="970">
                  <c:v>9720</c:v>
                </c:pt>
                <c:pt idx="971">
                  <c:v>9730</c:v>
                </c:pt>
                <c:pt idx="972">
                  <c:v>9740</c:v>
                </c:pt>
                <c:pt idx="973">
                  <c:v>9750</c:v>
                </c:pt>
                <c:pt idx="974">
                  <c:v>9760</c:v>
                </c:pt>
                <c:pt idx="975">
                  <c:v>9770</c:v>
                </c:pt>
                <c:pt idx="976">
                  <c:v>9780</c:v>
                </c:pt>
                <c:pt idx="977">
                  <c:v>9790</c:v>
                </c:pt>
                <c:pt idx="978">
                  <c:v>9800</c:v>
                </c:pt>
                <c:pt idx="979">
                  <c:v>9810</c:v>
                </c:pt>
                <c:pt idx="980">
                  <c:v>9820</c:v>
                </c:pt>
                <c:pt idx="981">
                  <c:v>9830</c:v>
                </c:pt>
                <c:pt idx="982">
                  <c:v>9840</c:v>
                </c:pt>
                <c:pt idx="983">
                  <c:v>9850</c:v>
                </c:pt>
                <c:pt idx="984">
                  <c:v>9860</c:v>
                </c:pt>
                <c:pt idx="985">
                  <c:v>9870</c:v>
                </c:pt>
                <c:pt idx="986">
                  <c:v>9880</c:v>
                </c:pt>
                <c:pt idx="987">
                  <c:v>9890</c:v>
                </c:pt>
                <c:pt idx="988">
                  <c:v>9900</c:v>
                </c:pt>
                <c:pt idx="989">
                  <c:v>9910</c:v>
                </c:pt>
                <c:pt idx="990">
                  <c:v>9920</c:v>
                </c:pt>
                <c:pt idx="991">
                  <c:v>9930</c:v>
                </c:pt>
                <c:pt idx="992">
                  <c:v>9940</c:v>
                </c:pt>
                <c:pt idx="993">
                  <c:v>9950</c:v>
                </c:pt>
                <c:pt idx="994">
                  <c:v>9960</c:v>
                </c:pt>
                <c:pt idx="995">
                  <c:v>9970</c:v>
                </c:pt>
                <c:pt idx="996">
                  <c:v>9980</c:v>
                </c:pt>
                <c:pt idx="997">
                  <c:v>9990</c:v>
                </c:pt>
                <c:pt idx="998">
                  <c:v>10000</c:v>
                </c:pt>
                <c:pt idx="999">
                  <c:v>10010</c:v>
                </c:pt>
                <c:pt idx="1000">
                  <c:v>10020</c:v>
                </c:pt>
                <c:pt idx="1001">
                  <c:v>10030</c:v>
                </c:pt>
                <c:pt idx="1002">
                  <c:v>10040</c:v>
                </c:pt>
                <c:pt idx="1003">
                  <c:v>10050</c:v>
                </c:pt>
                <c:pt idx="1004">
                  <c:v>10060</c:v>
                </c:pt>
                <c:pt idx="1005">
                  <c:v>10070</c:v>
                </c:pt>
                <c:pt idx="1006">
                  <c:v>10080</c:v>
                </c:pt>
                <c:pt idx="1007">
                  <c:v>10090</c:v>
                </c:pt>
                <c:pt idx="1008">
                  <c:v>10100</c:v>
                </c:pt>
                <c:pt idx="1009">
                  <c:v>10110</c:v>
                </c:pt>
                <c:pt idx="1010">
                  <c:v>10120</c:v>
                </c:pt>
                <c:pt idx="1011">
                  <c:v>10130</c:v>
                </c:pt>
                <c:pt idx="1012">
                  <c:v>10140</c:v>
                </c:pt>
                <c:pt idx="1013">
                  <c:v>10150</c:v>
                </c:pt>
                <c:pt idx="1014">
                  <c:v>10160</c:v>
                </c:pt>
                <c:pt idx="1015">
                  <c:v>10170</c:v>
                </c:pt>
                <c:pt idx="1016">
                  <c:v>10180</c:v>
                </c:pt>
                <c:pt idx="1017">
                  <c:v>10190</c:v>
                </c:pt>
                <c:pt idx="1018">
                  <c:v>10200</c:v>
                </c:pt>
                <c:pt idx="1019">
                  <c:v>10210</c:v>
                </c:pt>
                <c:pt idx="1020">
                  <c:v>10220</c:v>
                </c:pt>
                <c:pt idx="1021">
                  <c:v>10230</c:v>
                </c:pt>
                <c:pt idx="1022">
                  <c:v>10240</c:v>
                </c:pt>
                <c:pt idx="1023">
                  <c:v>10250</c:v>
                </c:pt>
                <c:pt idx="1024">
                  <c:v>10260</c:v>
                </c:pt>
                <c:pt idx="1025">
                  <c:v>10270</c:v>
                </c:pt>
                <c:pt idx="1026">
                  <c:v>10280</c:v>
                </c:pt>
                <c:pt idx="1027">
                  <c:v>10290</c:v>
                </c:pt>
                <c:pt idx="1028">
                  <c:v>10300</c:v>
                </c:pt>
                <c:pt idx="1029">
                  <c:v>10310</c:v>
                </c:pt>
                <c:pt idx="1030">
                  <c:v>10320</c:v>
                </c:pt>
                <c:pt idx="1031">
                  <c:v>10330</c:v>
                </c:pt>
                <c:pt idx="1032">
                  <c:v>10340</c:v>
                </c:pt>
                <c:pt idx="1033">
                  <c:v>10350</c:v>
                </c:pt>
                <c:pt idx="1034">
                  <c:v>10360</c:v>
                </c:pt>
                <c:pt idx="1035">
                  <c:v>10370</c:v>
                </c:pt>
                <c:pt idx="1036">
                  <c:v>10380</c:v>
                </c:pt>
                <c:pt idx="1037">
                  <c:v>10390</c:v>
                </c:pt>
                <c:pt idx="1038">
                  <c:v>10400</c:v>
                </c:pt>
                <c:pt idx="1039">
                  <c:v>10410</c:v>
                </c:pt>
                <c:pt idx="1040">
                  <c:v>10420</c:v>
                </c:pt>
                <c:pt idx="1041">
                  <c:v>10430</c:v>
                </c:pt>
                <c:pt idx="1042">
                  <c:v>10440</c:v>
                </c:pt>
                <c:pt idx="1043">
                  <c:v>10450</c:v>
                </c:pt>
                <c:pt idx="1044">
                  <c:v>10460</c:v>
                </c:pt>
                <c:pt idx="1045">
                  <c:v>10470</c:v>
                </c:pt>
                <c:pt idx="1046">
                  <c:v>10480</c:v>
                </c:pt>
                <c:pt idx="1047">
                  <c:v>10490</c:v>
                </c:pt>
                <c:pt idx="1048">
                  <c:v>10500</c:v>
                </c:pt>
                <c:pt idx="1049">
                  <c:v>10510</c:v>
                </c:pt>
                <c:pt idx="1050">
                  <c:v>10520</c:v>
                </c:pt>
                <c:pt idx="1051">
                  <c:v>10530</c:v>
                </c:pt>
                <c:pt idx="1052">
                  <c:v>10540</c:v>
                </c:pt>
                <c:pt idx="1053">
                  <c:v>10550</c:v>
                </c:pt>
                <c:pt idx="1054">
                  <c:v>10560</c:v>
                </c:pt>
                <c:pt idx="1055">
                  <c:v>10570</c:v>
                </c:pt>
                <c:pt idx="1056">
                  <c:v>10580</c:v>
                </c:pt>
                <c:pt idx="1057">
                  <c:v>10590</c:v>
                </c:pt>
                <c:pt idx="1058">
                  <c:v>10600</c:v>
                </c:pt>
                <c:pt idx="1059">
                  <c:v>10610</c:v>
                </c:pt>
                <c:pt idx="1060">
                  <c:v>10620</c:v>
                </c:pt>
                <c:pt idx="1061">
                  <c:v>10630</c:v>
                </c:pt>
                <c:pt idx="1062">
                  <c:v>10640</c:v>
                </c:pt>
                <c:pt idx="1063">
                  <c:v>10650</c:v>
                </c:pt>
                <c:pt idx="1064">
                  <c:v>10660</c:v>
                </c:pt>
                <c:pt idx="1065">
                  <c:v>10670</c:v>
                </c:pt>
                <c:pt idx="1066">
                  <c:v>10680</c:v>
                </c:pt>
                <c:pt idx="1067">
                  <c:v>10690</c:v>
                </c:pt>
                <c:pt idx="1068">
                  <c:v>10700</c:v>
                </c:pt>
                <c:pt idx="1069">
                  <c:v>10710</c:v>
                </c:pt>
                <c:pt idx="1070">
                  <c:v>10720</c:v>
                </c:pt>
                <c:pt idx="1071">
                  <c:v>10730</c:v>
                </c:pt>
                <c:pt idx="1072">
                  <c:v>10740</c:v>
                </c:pt>
                <c:pt idx="1073">
                  <c:v>10750</c:v>
                </c:pt>
                <c:pt idx="1074">
                  <c:v>10760</c:v>
                </c:pt>
                <c:pt idx="1075">
                  <c:v>10770</c:v>
                </c:pt>
                <c:pt idx="1076">
                  <c:v>10780</c:v>
                </c:pt>
                <c:pt idx="1077">
                  <c:v>10790</c:v>
                </c:pt>
                <c:pt idx="1078">
                  <c:v>10800</c:v>
                </c:pt>
                <c:pt idx="1079">
                  <c:v>10810</c:v>
                </c:pt>
                <c:pt idx="1080">
                  <c:v>10820</c:v>
                </c:pt>
                <c:pt idx="1081">
                  <c:v>10830</c:v>
                </c:pt>
                <c:pt idx="1082">
                  <c:v>10840</c:v>
                </c:pt>
                <c:pt idx="1083">
                  <c:v>10850</c:v>
                </c:pt>
                <c:pt idx="1084">
                  <c:v>10860</c:v>
                </c:pt>
                <c:pt idx="1085">
                  <c:v>10870</c:v>
                </c:pt>
                <c:pt idx="1086">
                  <c:v>10880</c:v>
                </c:pt>
                <c:pt idx="1087">
                  <c:v>10890</c:v>
                </c:pt>
                <c:pt idx="1088">
                  <c:v>10900</c:v>
                </c:pt>
                <c:pt idx="1089">
                  <c:v>10910</c:v>
                </c:pt>
                <c:pt idx="1090">
                  <c:v>10920</c:v>
                </c:pt>
                <c:pt idx="1091">
                  <c:v>10930</c:v>
                </c:pt>
                <c:pt idx="1092">
                  <c:v>10940</c:v>
                </c:pt>
                <c:pt idx="1093">
                  <c:v>10950</c:v>
                </c:pt>
                <c:pt idx="1094">
                  <c:v>10960</c:v>
                </c:pt>
                <c:pt idx="1095">
                  <c:v>10970</c:v>
                </c:pt>
                <c:pt idx="1096">
                  <c:v>10980</c:v>
                </c:pt>
                <c:pt idx="1097">
                  <c:v>10990</c:v>
                </c:pt>
                <c:pt idx="1098">
                  <c:v>11000</c:v>
                </c:pt>
                <c:pt idx="1099">
                  <c:v>11010</c:v>
                </c:pt>
                <c:pt idx="1100">
                  <c:v>11020</c:v>
                </c:pt>
                <c:pt idx="1101">
                  <c:v>11030</c:v>
                </c:pt>
                <c:pt idx="1102">
                  <c:v>11040</c:v>
                </c:pt>
                <c:pt idx="1103">
                  <c:v>11050</c:v>
                </c:pt>
                <c:pt idx="1104">
                  <c:v>11060</c:v>
                </c:pt>
                <c:pt idx="1105">
                  <c:v>11070</c:v>
                </c:pt>
                <c:pt idx="1106">
                  <c:v>11080</c:v>
                </c:pt>
                <c:pt idx="1107">
                  <c:v>11090</c:v>
                </c:pt>
                <c:pt idx="1108">
                  <c:v>11100</c:v>
                </c:pt>
                <c:pt idx="1109">
                  <c:v>11110</c:v>
                </c:pt>
                <c:pt idx="1110">
                  <c:v>11120</c:v>
                </c:pt>
                <c:pt idx="1111">
                  <c:v>11130</c:v>
                </c:pt>
                <c:pt idx="1112">
                  <c:v>11140</c:v>
                </c:pt>
                <c:pt idx="1113">
                  <c:v>11150</c:v>
                </c:pt>
                <c:pt idx="1114">
                  <c:v>11160</c:v>
                </c:pt>
                <c:pt idx="1115">
                  <c:v>11170</c:v>
                </c:pt>
                <c:pt idx="1116">
                  <c:v>11180</c:v>
                </c:pt>
                <c:pt idx="1117">
                  <c:v>11190</c:v>
                </c:pt>
                <c:pt idx="1118">
                  <c:v>11200</c:v>
                </c:pt>
                <c:pt idx="1119">
                  <c:v>11210</c:v>
                </c:pt>
                <c:pt idx="1120">
                  <c:v>11220</c:v>
                </c:pt>
                <c:pt idx="1121">
                  <c:v>11230</c:v>
                </c:pt>
                <c:pt idx="1122">
                  <c:v>11240</c:v>
                </c:pt>
                <c:pt idx="1123">
                  <c:v>11250</c:v>
                </c:pt>
                <c:pt idx="1124">
                  <c:v>11260</c:v>
                </c:pt>
                <c:pt idx="1125">
                  <c:v>11270</c:v>
                </c:pt>
                <c:pt idx="1126">
                  <c:v>11280</c:v>
                </c:pt>
                <c:pt idx="1127">
                  <c:v>11290</c:v>
                </c:pt>
                <c:pt idx="1128">
                  <c:v>11300</c:v>
                </c:pt>
                <c:pt idx="1129">
                  <c:v>11310</c:v>
                </c:pt>
                <c:pt idx="1130">
                  <c:v>11320</c:v>
                </c:pt>
                <c:pt idx="1131">
                  <c:v>11330</c:v>
                </c:pt>
                <c:pt idx="1132">
                  <c:v>11340</c:v>
                </c:pt>
                <c:pt idx="1133">
                  <c:v>11350</c:v>
                </c:pt>
                <c:pt idx="1134">
                  <c:v>11360</c:v>
                </c:pt>
                <c:pt idx="1135">
                  <c:v>11370</c:v>
                </c:pt>
                <c:pt idx="1136">
                  <c:v>11380</c:v>
                </c:pt>
                <c:pt idx="1137">
                  <c:v>11390</c:v>
                </c:pt>
                <c:pt idx="1138">
                  <c:v>11400</c:v>
                </c:pt>
                <c:pt idx="1139">
                  <c:v>11410</c:v>
                </c:pt>
                <c:pt idx="1140">
                  <c:v>11420</c:v>
                </c:pt>
                <c:pt idx="1141">
                  <c:v>11430</c:v>
                </c:pt>
                <c:pt idx="1142">
                  <c:v>11440</c:v>
                </c:pt>
                <c:pt idx="1143">
                  <c:v>11450</c:v>
                </c:pt>
                <c:pt idx="1144">
                  <c:v>11460</c:v>
                </c:pt>
                <c:pt idx="1145">
                  <c:v>11470</c:v>
                </c:pt>
                <c:pt idx="1146">
                  <c:v>11480</c:v>
                </c:pt>
                <c:pt idx="1147">
                  <c:v>11490</c:v>
                </c:pt>
                <c:pt idx="1148">
                  <c:v>11500</c:v>
                </c:pt>
                <c:pt idx="1149">
                  <c:v>11510</c:v>
                </c:pt>
                <c:pt idx="1150">
                  <c:v>11520</c:v>
                </c:pt>
                <c:pt idx="1151">
                  <c:v>11530</c:v>
                </c:pt>
                <c:pt idx="1152">
                  <c:v>11540</c:v>
                </c:pt>
                <c:pt idx="1153">
                  <c:v>11550</c:v>
                </c:pt>
                <c:pt idx="1154">
                  <c:v>11560</c:v>
                </c:pt>
                <c:pt idx="1155">
                  <c:v>11570</c:v>
                </c:pt>
                <c:pt idx="1156">
                  <c:v>11580</c:v>
                </c:pt>
                <c:pt idx="1157">
                  <c:v>11590</c:v>
                </c:pt>
                <c:pt idx="1158">
                  <c:v>11600</c:v>
                </c:pt>
                <c:pt idx="1159">
                  <c:v>11610</c:v>
                </c:pt>
                <c:pt idx="1160">
                  <c:v>11620</c:v>
                </c:pt>
                <c:pt idx="1161">
                  <c:v>11630</c:v>
                </c:pt>
                <c:pt idx="1162">
                  <c:v>11640</c:v>
                </c:pt>
                <c:pt idx="1163">
                  <c:v>11650</c:v>
                </c:pt>
                <c:pt idx="1164">
                  <c:v>11660</c:v>
                </c:pt>
                <c:pt idx="1165">
                  <c:v>11670</c:v>
                </c:pt>
                <c:pt idx="1166">
                  <c:v>11680</c:v>
                </c:pt>
                <c:pt idx="1167">
                  <c:v>11690</c:v>
                </c:pt>
                <c:pt idx="1168">
                  <c:v>11700</c:v>
                </c:pt>
                <c:pt idx="1169">
                  <c:v>11710</c:v>
                </c:pt>
                <c:pt idx="1170">
                  <c:v>11720</c:v>
                </c:pt>
                <c:pt idx="1171">
                  <c:v>11730</c:v>
                </c:pt>
                <c:pt idx="1172">
                  <c:v>11740</c:v>
                </c:pt>
                <c:pt idx="1173">
                  <c:v>11750</c:v>
                </c:pt>
                <c:pt idx="1174">
                  <c:v>11760</c:v>
                </c:pt>
                <c:pt idx="1175">
                  <c:v>11770</c:v>
                </c:pt>
                <c:pt idx="1176">
                  <c:v>11780</c:v>
                </c:pt>
                <c:pt idx="1177">
                  <c:v>11790</c:v>
                </c:pt>
                <c:pt idx="1178">
                  <c:v>11800</c:v>
                </c:pt>
                <c:pt idx="1179">
                  <c:v>11810</c:v>
                </c:pt>
                <c:pt idx="1180">
                  <c:v>11820</c:v>
                </c:pt>
                <c:pt idx="1181">
                  <c:v>11830</c:v>
                </c:pt>
                <c:pt idx="1182">
                  <c:v>11840</c:v>
                </c:pt>
                <c:pt idx="1183">
                  <c:v>11850</c:v>
                </c:pt>
                <c:pt idx="1184">
                  <c:v>11860</c:v>
                </c:pt>
                <c:pt idx="1185">
                  <c:v>11870</c:v>
                </c:pt>
                <c:pt idx="1186">
                  <c:v>11880</c:v>
                </c:pt>
                <c:pt idx="1187">
                  <c:v>11890</c:v>
                </c:pt>
                <c:pt idx="1188">
                  <c:v>11900</c:v>
                </c:pt>
                <c:pt idx="1189">
                  <c:v>11910</c:v>
                </c:pt>
                <c:pt idx="1190">
                  <c:v>11920</c:v>
                </c:pt>
                <c:pt idx="1191">
                  <c:v>11930</c:v>
                </c:pt>
                <c:pt idx="1192">
                  <c:v>11940</c:v>
                </c:pt>
                <c:pt idx="1193">
                  <c:v>11950</c:v>
                </c:pt>
                <c:pt idx="1194">
                  <c:v>11960</c:v>
                </c:pt>
                <c:pt idx="1195">
                  <c:v>11970</c:v>
                </c:pt>
                <c:pt idx="1196">
                  <c:v>11980</c:v>
                </c:pt>
                <c:pt idx="1197">
                  <c:v>11990</c:v>
                </c:pt>
                <c:pt idx="1198">
                  <c:v>12000</c:v>
                </c:pt>
                <c:pt idx="1199">
                  <c:v>12010</c:v>
                </c:pt>
                <c:pt idx="1200">
                  <c:v>12020</c:v>
                </c:pt>
                <c:pt idx="1201">
                  <c:v>12030</c:v>
                </c:pt>
                <c:pt idx="1202">
                  <c:v>12040</c:v>
                </c:pt>
                <c:pt idx="1203">
                  <c:v>12050</c:v>
                </c:pt>
                <c:pt idx="1204">
                  <c:v>12060</c:v>
                </c:pt>
                <c:pt idx="1205">
                  <c:v>12070</c:v>
                </c:pt>
                <c:pt idx="1206">
                  <c:v>12080</c:v>
                </c:pt>
                <c:pt idx="1207">
                  <c:v>12090</c:v>
                </c:pt>
                <c:pt idx="1208">
                  <c:v>12100</c:v>
                </c:pt>
                <c:pt idx="1209">
                  <c:v>12110</c:v>
                </c:pt>
                <c:pt idx="1210">
                  <c:v>12120</c:v>
                </c:pt>
                <c:pt idx="1211">
                  <c:v>12130</c:v>
                </c:pt>
                <c:pt idx="1212">
                  <c:v>12140</c:v>
                </c:pt>
                <c:pt idx="1213">
                  <c:v>12150</c:v>
                </c:pt>
                <c:pt idx="1214">
                  <c:v>12160</c:v>
                </c:pt>
                <c:pt idx="1215">
                  <c:v>12170</c:v>
                </c:pt>
                <c:pt idx="1216">
                  <c:v>12180</c:v>
                </c:pt>
                <c:pt idx="1217">
                  <c:v>12190</c:v>
                </c:pt>
                <c:pt idx="1218">
                  <c:v>12200</c:v>
                </c:pt>
                <c:pt idx="1219">
                  <c:v>12210</c:v>
                </c:pt>
                <c:pt idx="1220">
                  <c:v>12220</c:v>
                </c:pt>
                <c:pt idx="1221">
                  <c:v>12230</c:v>
                </c:pt>
                <c:pt idx="1222">
                  <c:v>12240</c:v>
                </c:pt>
                <c:pt idx="1223">
                  <c:v>12250</c:v>
                </c:pt>
                <c:pt idx="1224">
                  <c:v>12260</c:v>
                </c:pt>
                <c:pt idx="1225">
                  <c:v>12270</c:v>
                </c:pt>
                <c:pt idx="1226">
                  <c:v>12280</c:v>
                </c:pt>
                <c:pt idx="1227">
                  <c:v>12290</c:v>
                </c:pt>
                <c:pt idx="1228">
                  <c:v>12300</c:v>
                </c:pt>
                <c:pt idx="1229">
                  <c:v>12310</c:v>
                </c:pt>
                <c:pt idx="1230">
                  <c:v>12320</c:v>
                </c:pt>
                <c:pt idx="1231">
                  <c:v>12330</c:v>
                </c:pt>
                <c:pt idx="1232">
                  <c:v>12340</c:v>
                </c:pt>
                <c:pt idx="1233">
                  <c:v>12350</c:v>
                </c:pt>
                <c:pt idx="1234">
                  <c:v>12360</c:v>
                </c:pt>
                <c:pt idx="1235">
                  <c:v>12370</c:v>
                </c:pt>
                <c:pt idx="1236">
                  <c:v>12380</c:v>
                </c:pt>
                <c:pt idx="1237">
                  <c:v>12390</c:v>
                </c:pt>
                <c:pt idx="1238">
                  <c:v>12400</c:v>
                </c:pt>
                <c:pt idx="1239">
                  <c:v>12410</c:v>
                </c:pt>
                <c:pt idx="1240">
                  <c:v>12420</c:v>
                </c:pt>
                <c:pt idx="1241">
                  <c:v>12430</c:v>
                </c:pt>
                <c:pt idx="1242">
                  <c:v>12440</c:v>
                </c:pt>
                <c:pt idx="1243">
                  <c:v>12450</c:v>
                </c:pt>
                <c:pt idx="1244">
                  <c:v>12460</c:v>
                </c:pt>
                <c:pt idx="1245">
                  <c:v>12470</c:v>
                </c:pt>
                <c:pt idx="1246">
                  <c:v>12480</c:v>
                </c:pt>
                <c:pt idx="1247">
                  <c:v>12490</c:v>
                </c:pt>
                <c:pt idx="1248">
                  <c:v>12500</c:v>
                </c:pt>
                <c:pt idx="1249">
                  <c:v>12510</c:v>
                </c:pt>
                <c:pt idx="1250">
                  <c:v>12520</c:v>
                </c:pt>
                <c:pt idx="1251">
                  <c:v>12530</c:v>
                </c:pt>
                <c:pt idx="1252">
                  <c:v>12540</c:v>
                </c:pt>
                <c:pt idx="1253">
                  <c:v>12550</c:v>
                </c:pt>
                <c:pt idx="1254">
                  <c:v>12560</c:v>
                </c:pt>
                <c:pt idx="1255">
                  <c:v>12570</c:v>
                </c:pt>
                <c:pt idx="1256">
                  <c:v>12580</c:v>
                </c:pt>
                <c:pt idx="1257">
                  <c:v>12590</c:v>
                </c:pt>
                <c:pt idx="1258">
                  <c:v>12600</c:v>
                </c:pt>
                <c:pt idx="1259">
                  <c:v>12610</c:v>
                </c:pt>
                <c:pt idx="1260">
                  <c:v>12620</c:v>
                </c:pt>
                <c:pt idx="1261">
                  <c:v>12630</c:v>
                </c:pt>
                <c:pt idx="1262">
                  <c:v>12640</c:v>
                </c:pt>
                <c:pt idx="1263">
                  <c:v>12650</c:v>
                </c:pt>
                <c:pt idx="1264">
                  <c:v>12660</c:v>
                </c:pt>
                <c:pt idx="1265">
                  <c:v>12670</c:v>
                </c:pt>
                <c:pt idx="1266">
                  <c:v>12680</c:v>
                </c:pt>
                <c:pt idx="1267">
                  <c:v>12690</c:v>
                </c:pt>
                <c:pt idx="1268">
                  <c:v>12700</c:v>
                </c:pt>
                <c:pt idx="1269">
                  <c:v>12710</c:v>
                </c:pt>
                <c:pt idx="1270">
                  <c:v>12720</c:v>
                </c:pt>
                <c:pt idx="1271">
                  <c:v>12730</c:v>
                </c:pt>
                <c:pt idx="1272">
                  <c:v>12740</c:v>
                </c:pt>
                <c:pt idx="1273">
                  <c:v>12750</c:v>
                </c:pt>
                <c:pt idx="1274">
                  <c:v>12760</c:v>
                </c:pt>
                <c:pt idx="1275">
                  <c:v>12770</c:v>
                </c:pt>
                <c:pt idx="1276">
                  <c:v>12780</c:v>
                </c:pt>
                <c:pt idx="1277">
                  <c:v>12790</c:v>
                </c:pt>
                <c:pt idx="1278">
                  <c:v>12800</c:v>
                </c:pt>
                <c:pt idx="1279">
                  <c:v>12810</c:v>
                </c:pt>
                <c:pt idx="1280">
                  <c:v>12820</c:v>
                </c:pt>
                <c:pt idx="1281">
                  <c:v>12830</c:v>
                </c:pt>
                <c:pt idx="1282">
                  <c:v>12840</c:v>
                </c:pt>
                <c:pt idx="1283">
                  <c:v>12850</c:v>
                </c:pt>
                <c:pt idx="1284">
                  <c:v>12860</c:v>
                </c:pt>
                <c:pt idx="1285">
                  <c:v>12870</c:v>
                </c:pt>
                <c:pt idx="1286">
                  <c:v>12880</c:v>
                </c:pt>
                <c:pt idx="1287">
                  <c:v>12890</c:v>
                </c:pt>
                <c:pt idx="1288">
                  <c:v>12900</c:v>
                </c:pt>
                <c:pt idx="1289">
                  <c:v>12910</c:v>
                </c:pt>
                <c:pt idx="1290">
                  <c:v>12920</c:v>
                </c:pt>
                <c:pt idx="1291">
                  <c:v>12930</c:v>
                </c:pt>
                <c:pt idx="1292">
                  <c:v>12940</c:v>
                </c:pt>
                <c:pt idx="1293">
                  <c:v>12950</c:v>
                </c:pt>
                <c:pt idx="1294">
                  <c:v>12960</c:v>
                </c:pt>
                <c:pt idx="1295">
                  <c:v>12970</c:v>
                </c:pt>
                <c:pt idx="1296">
                  <c:v>12980</c:v>
                </c:pt>
                <c:pt idx="1297">
                  <c:v>12990</c:v>
                </c:pt>
                <c:pt idx="1298">
                  <c:v>13000</c:v>
                </c:pt>
                <c:pt idx="1299">
                  <c:v>13010</c:v>
                </c:pt>
                <c:pt idx="1300">
                  <c:v>13020</c:v>
                </c:pt>
                <c:pt idx="1301">
                  <c:v>13030</c:v>
                </c:pt>
                <c:pt idx="1302">
                  <c:v>13040</c:v>
                </c:pt>
                <c:pt idx="1303">
                  <c:v>13050</c:v>
                </c:pt>
                <c:pt idx="1304">
                  <c:v>13060</c:v>
                </c:pt>
                <c:pt idx="1305">
                  <c:v>13070</c:v>
                </c:pt>
                <c:pt idx="1306">
                  <c:v>13080</c:v>
                </c:pt>
                <c:pt idx="1307">
                  <c:v>13090</c:v>
                </c:pt>
                <c:pt idx="1308">
                  <c:v>13100</c:v>
                </c:pt>
                <c:pt idx="1309">
                  <c:v>13110</c:v>
                </c:pt>
                <c:pt idx="1310">
                  <c:v>13120</c:v>
                </c:pt>
                <c:pt idx="1311">
                  <c:v>13130</c:v>
                </c:pt>
                <c:pt idx="1312">
                  <c:v>13140</c:v>
                </c:pt>
                <c:pt idx="1313">
                  <c:v>13150</c:v>
                </c:pt>
                <c:pt idx="1314">
                  <c:v>13160</c:v>
                </c:pt>
                <c:pt idx="1315">
                  <c:v>13170</c:v>
                </c:pt>
                <c:pt idx="1316">
                  <c:v>13180</c:v>
                </c:pt>
                <c:pt idx="1317">
                  <c:v>13190</c:v>
                </c:pt>
                <c:pt idx="1318">
                  <c:v>13200</c:v>
                </c:pt>
                <c:pt idx="1319">
                  <c:v>13210</c:v>
                </c:pt>
                <c:pt idx="1320">
                  <c:v>13220</c:v>
                </c:pt>
                <c:pt idx="1321">
                  <c:v>13230</c:v>
                </c:pt>
                <c:pt idx="1322">
                  <c:v>13240</c:v>
                </c:pt>
                <c:pt idx="1323">
                  <c:v>13250</c:v>
                </c:pt>
                <c:pt idx="1324">
                  <c:v>13260</c:v>
                </c:pt>
                <c:pt idx="1325">
                  <c:v>13270</c:v>
                </c:pt>
                <c:pt idx="1326">
                  <c:v>13280</c:v>
                </c:pt>
                <c:pt idx="1327">
                  <c:v>13290</c:v>
                </c:pt>
                <c:pt idx="1328">
                  <c:v>13300</c:v>
                </c:pt>
                <c:pt idx="1329">
                  <c:v>13310</c:v>
                </c:pt>
                <c:pt idx="1330">
                  <c:v>13320</c:v>
                </c:pt>
                <c:pt idx="1331">
                  <c:v>13330</c:v>
                </c:pt>
                <c:pt idx="1332">
                  <c:v>13340</c:v>
                </c:pt>
                <c:pt idx="1333">
                  <c:v>13350</c:v>
                </c:pt>
                <c:pt idx="1334">
                  <c:v>13360</c:v>
                </c:pt>
                <c:pt idx="1335">
                  <c:v>13370</c:v>
                </c:pt>
                <c:pt idx="1336">
                  <c:v>13380</c:v>
                </c:pt>
                <c:pt idx="1337">
                  <c:v>13390</c:v>
                </c:pt>
                <c:pt idx="1338">
                  <c:v>13400</c:v>
                </c:pt>
                <c:pt idx="1339">
                  <c:v>13410</c:v>
                </c:pt>
                <c:pt idx="1340">
                  <c:v>13420</c:v>
                </c:pt>
                <c:pt idx="1341">
                  <c:v>13430</c:v>
                </c:pt>
                <c:pt idx="1342">
                  <c:v>13440</c:v>
                </c:pt>
                <c:pt idx="1343">
                  <c:v>13450</c:v>
                </c:pt>
                <c:pt idx="1344">
                  <c:v>13460</c:v>
                </c:pt>
                <c:pt idx="1345">
                  <c:v>13470</c:v>
                </c:pt>
                <c:pt idx="1346">
                  <c:v>13480</c:v>
                </c:pt>
                <c:pt idx="1347">
                  <c:v>13490</c:v>
                </c:pt>
                <c:pt idx="1348">
                  <c:v>13500</c:v>
                </c:pt>
                <c:pt idx="1349">
                  <c:v>13510</c:v>
                </c:pt>
                <c:pt idx="1350">
                  <c:v>13520</c:v>
                </c:pt>
                <c:pt idx="1351">
                  <c:v>13530</c:v>
                </c:pt>
                <c:pt idx="1352">
                  <c:v>13540</c:v>
                </c:pt>
                <c:pt idx="1353">
                  <c:v>13550</c:v>
                </c:pt>
                <c:pt idx="1354">
                  <c:v>13560</c:v>
                </c:pt>
                <c:pt idx="1355">
                  <c:v>13570</c:v>
                </c:pt>
                <c:pt idx="1356">
                  <c:v>13580</c:v>
                </c:pt>
                <c:pt idx="1357">
                  <c:v>13590</c:v>
                </c:pt>
                <c:pt idx="1358">
                  <c:v>13600</c:v>
                </c:pt>
                <c:pt idx="1359">
                  <c:v>13610</c:v>
                </c:pt>
                <c:pt idx="1360">
                  <c:v>13620</c:v>
                </c:pt>
                <c:pt idx="1361">
                  <c:v>13630</c:v>
                </c:pt>
                <c:pt idx="1362">
                  <c:v>13640</c:v>
                </c:pt>
                <c:pt idx="1363">
                  <c:v>13650</c:v>
                </c:pt>
                <c:pt idx="1364">
                  <c:v>13660</c:v>
                </c:pt>
                <c:pt idx="1365">
                  <c:v>13670</c:v>
                </c:pt>
                <c:pt idx="1366">
                  <c:v>13680</c:v>
                </c:pt>
                <c:pt idx="1367">
                  <c:v>13690</c:v>
                </c:pt>
                <c:pt idx="1368">
                  <c:v>13700</c:v>
                </c:pt>
                <c:pt idx="1369">
                  <c:v>13710</c:v>
                </c:pt>
                <c:pt idx="1370">
                  <c:v>13720</c:v>
                </c:pt>
                <c:pt idx="1371">
                  <c:v>13730</c:v>
                </c:pt>
                <c:pt idx="1372">
                  <c:v>13740</c:v>
                </c:pt>
                <c:pt idx="1373">
                  <c:v>13750</c:v>
                </c:pt>
                <c:pt idx="1374">
                  <c:v>13760</c:v>
                </c:pt>
                <c:pt idx="1375">
                  <c:v>13770</c:v>
                </c:pt>
                <c:pt idx="1376">
                  <c:v>13780</c:v>
                </c:pt>
                <c:pt idx="1377">
                  <c:v>13790</c:v>
                </c:pt>
                <c:pt idx="1378">
                  <c:v>13800</c:v>
                </c:pt>
                <c:pt idx="1379">
                  <c:v>13810</c:v>
                </c:pt>
                <c:pt idx="1380">
                  <c:v>13820</c:v>
                </c:pt>
                <c:pt idx="1381">
                  <c:v>13830</c:v>
                </c:pt>
                <c:pt idx="1382">
                  <c:v>13840</c:v>
                </c:pt>
                <c:pt idx="1383">
                  <c:v>13850</c:v>
                </c:pt>
                <c:pt idx="1384">
                  <c:v>13860</c:v>
                </c:pt>
                <c:pt idx="1385">
                  <c:v>13870</c:v>
                </c:pt>
                <c:pt idx="1386">
                  <c:v>13880</c:v>
                </c:pt>
                <c:pt idx="1387">
                  <c:v>13890</c:v>
                </c:pt>
                <c:pt idx="1388">
                  <c:v>13900</c:v>
                </c:pt>
                <c:pt idx="1389">
                  <c:v>13910</c:v>
                </c:pt>
                <c:pt idx="1390">
                  <c:v>13920</c:v>
                </c:pt>
                <c:pt idx="1391">
                  <c:v>13930</c:v>
                </c:pt>
                <c:pt idx="1392">
                  <c:v>13940</c:v>
                </c:pt>
                <c:pt idx="1393">
                  <c:v>13950</c:v>
                </c:pt>
                <c:pt idx="1394">
                  <c:v>13960</c:v>
                </c:pt>
                <c:pt idx="1395">
                  <c:v>13970</c:v>
                </c:pt>
                <c:pt idx="1396">
                  <c:v>13980</c:v>
                </c:pt>
                <c:pt idx="1397">
                  <c:v>13990</c:v>
                </c:pt>
                <c:pt idx="1398">
                  <c:v>14000</c:v>
                </c:pt>
                <c:pt idx="1399">
                  <c:v>14010</c:v>
                </c:pt>
                <c:pt idx="1400">
                  <c:v>14020</c:v>
                </c:pt>
                <c:pt idx="1401">
                  <c:v>14030</c:v>
                </c:pt>
                <c:pt idx="1402">
                  <c:v>14040</c:v>
                </c:pt>
                <c:pt idx="1403">
                  <c:v>14050</c:v>
                </c:pt>
                <c:pt idx="1404">
                  <c:v>14060</c:v>
                </c:pt>
                <c:pt idx="1405">
                  <c:v>14070</c:v>
                </c:pt>
                <c:pt idx="1406">
                  <c:v>14080</c:v>
                </c:pt>
                <c:pt idx="1407">
                  <c:v>14090</c:v>
                </c:pt>
                <c:pt idx="1408">
                  <c:v>14100</c:v>
                </c:pt>
                <c:pt idx="1409">
                  <c:v>14110</c:v>
                </c:pt>
                <c:pt idx="1410">
                  <c:v>14120</c:v>
                </c:pt>
                <c:pt idx="1411">
                  <c:v>14130</c:v>
                </c:pt>
                <c:pt idx="1412">
                  <c:v>14140</c:v>
                </c:pt>
                <c:pt idx="1413">
                  <c:v>14150</c:v>
                </c:pt>
                <c:pt idx="1414">
                  <c:v>14160</c:v>
                </c:pt>
                <c:pt idx="1415">
                  <c:v>14170</c:v>
                </c:pt>
                <c:pt idx="1416">
                  <c:v>14180</c:v>
                </c:pt>
                <c:pt idx="1417">
                  <c:v>14190</c:v>
                </c:pt>
                <c:pt idx="1418">
                  <c:v>14200</c:v>
                </c:pt>
                <c:pt idx="1419">
                  <c:v>14210</c:v>
                </c:pt>
                <c:pt idx="1420">
                  <c:v>14220</c:v>
                </c:pt>
                <c:pt idx="1421">
                  <c:v>14230</c:v>
                </c:pt>
                <c:pt idx="1422">
                  <c:v>14240</c:v>
                </c:pt>
                <c:pt idx="1423">
                  <c:v>14250</c:v>
                </c:pt>
                <c:pt idx="1424">
                  <c:v>14260</c:v>
                </c:pt>
                <c:pt idx="1425">
                  <c:v>14270</c:v>
                </c:pt>
                <c:pt idx="1426">
                  <c:v>14280</c:v>
                </c:pt>
                <c:pt idx="1427">
                  <c:v>14290</c:v>
                </c:pt>
                <c:pt idx="1428">
                  <c:v>14300</c:v>
                </c:pt>
                <c:pt idx="1429">
                  <c:v>14310</c:v>
                </c:pt>
                <c:pt idx="1430">
                  <c:v>14320</c:v>
                </c:pt>
                <c:pt idx="1431">
                  <c:v>14330</c:v>
                </c:pt>
                <c:pt idx="1432">
                  <c:v>14340</c:v>
                </c:pt>
                <c:pt idx="1433">
                  <c:v>14350</c:v>
                </c:pt>
              </c:numCache>
            </c:numRef>
          </c:xVal>
          <c:yVal>
            <c:numRef>
              <c:f>Klei_Druckkurve!$M$9:$M$1442</c:f>
              <c:numCache>
                <c:formatCode>0.0</c:formatCode>
                <c:ptCount val="1434"/>
                <c:pt idx="0">
                  <c:v>0</c:v>
                </c:pt>
                <c:pt idx="1">
                  <c:v>-0.85599999999999454</c:v>
                </c:pt>
                <c:pt idx="2">
                  <c:v>-1.3670000000001892</c:v>
                </c:pt>
                <c:pt idx="3">
                  <c:v>-1.7309999999999945</c:v>
                </c:pt>
                <c:pt idx="4">
                  <c:v>-1.9750000000001364</c:v>
                </c:pt>
                <c:pt idx="5">
                  <c:v>-2.1790000000000873</c:v>
                </c:pt>
                <c:pt idx="6">
                  <c:v>-2.3350000000000364</c:v>
                </c:pt>
                <c:pt idx="7">
                  <c:v>-2.4620000000002165</c:v>
                </c:pt>
                <c:pt idx="8">
                  <c:v>-2.5940000000000509</c:v>
                </c:pt>
                <c:pt idx="9">
                  <c:v>-2.6410000000000764</c:v>
                </c:pt>
                <c:pt idx="10">
                  <c:v>-2.7570000000000618</c:v>
                </c:pt>
                <c:pt idx="11">
                  <c:v>-2.8510000000001128</c:v>
                </c:pt>
                <c:pt idx="12">
                  <c:v>-2.9440000000001874</c:v>
                </c:pt>
                <c:pt idx="13">
                  <c:v>-3.0070000000000618</c:v>
                </c:pt>
                <c:pt idx="14">
                  <c:v>-3.0990000000001601</c:v>
                </c:pt>
                <c:pt idx="15">
                  <c:v>-3.1200000000001182</c:v>
                </c:pt>
                <c:pt idx="16">
                  <c:v>-3.1910000000000309</c:v>
                </c:pt>
                <c:pt idx="17">
                  <c:v>-3.2420000000001892</c:v>
                </c:pt>
                <c:pt idx="18">
                  <c:v>-3.3140000000000782</c:v>
                </c:pt>
                <c:pt idx="19">
                  <c:v>-3.3640000000000327</c:v>
                </c:pt>
                <c:pt idx="20">
                  <c:v>-3.3950000000002092</c:v>
                </c:pt>
                <c:pt idx="21">
                  <c:v>-3.4450000000001637</c:v>
                </c:pt>
                <c:pt idx="22">
                  <c:v>-3.4760000000001128</c:v>
                </c:pt>
                <c:pt idx="23">
                  <c:v>-3.5160000000000764</c:v>
                </c:pt>
                <c:pt idx="24">
                  <c:v>-3.568000000000211</c:v>
                </c:pt>
                <c:pt idx="25">
                  <c:v>-3.6080000000001746</c:v>
                </c:pt>
                <c:pt idx="26">
                  <c:v>-3.6190000000001419</c:v>
                </c:pt>
                <c:pt idx="27">
                  <c:v>-3.6800000000000637</c:v>
                </c:pt>
                <c:pt idx="28">
                  <c:v>-3.7110000000000127</c:v>
                </c:pt>
                <c:pt idx="29">
                  <c:v>-3.7520000000001801</c:v>
                </c:pt>
                <c:pt idx="30">
                  <c:v>-3.7720000000001619</c:v>
                </c:pt>
                <c:pt idx="31">
                  <c:v>-3.7930000000001201</c:v>
                </c:pt>
                <c:pt idx="32">
                  <c:v>-3.8140000000000782</c:v>
                </c:pt>
                <c:pt idx="33">
                  <c:v>-3.83400000000006</c:v>
                </c:pt>
                <c:pt idx="34">
                  <c:v>-3.8350000000000364</c:v>
                </c:pt>
                <c:pt idx="35">
                  <c:v>-3.8960000000001855</c:v>
                </c:pt>
                <c:pt idx="36">
                  <c:v>-3.9460000000001401</c:v>
                </c:pt>
                <c:pt idx="37">
                  <c:v>-3.9480000000000928</c:v>
                </c:pt>
                <c:pt idx="38">
                  <c:v>-3.9980000000000473</c:v>
                </c:pt>
                <c:pt idx="39">
                  <c:v>-3.9990000000000236</c:v>
                </c:pt>
                <c:pt idx="40">
                  <c:v>-4.0600000000001728</c:v>
                </c:pt>
                <c:pt idx="41">
                  <c:v>-4.0710000000001401</c:v>
                </c:pt>
                <c:pt idx="42">
                  <c:v>-4.0910000000001219</c:v>
                </c:pt>
                <c:pt idx="43">
                  <c:v>-4.1230000000000473</c:v>
                </c:pt>
                <c:pt idx="44">
                  <c:v>-4.1430000000000291</c:v>
                </c:pt>
                <c:pt idx="45">
                  <c:v>-4.1630000000000109</c:v>
                </c:pt>
                <c:pt idx="46">
                  <c:v>-4.1740000000002055</c:v>
                </c:pt>
                <c:pt idx="47">
                  <c:v>-4.1950000000001637</c:v>
                </c:pt>
                <c:pt idx="48">
                  <c:v>-4.2150000000001455</c:v>
                </c:pt>
                <c:pt idx="49">
                  <c:v>-4.2560000000000855</c:v>
                </c:pt>
                <c:pt idx="50">
                  <c:v>-4.2960000000000491</c:v>
                </c:pt>
                <c:pt idx="51">
                  <c:v>-4.3070000000000164</c:v>
                </c:pt>
                <c:pt idx="52">
                  <c:v>-4.3380000000001928</c:v>
                </c:pt>
                <c:pt idx="53">
                  <c:v>-4.3480000000001837</c:v>
                </c:pt>
                <c:pt idx="54">
                  <c:v>-4.3680000000001655</c:v>
                </c:pt>
                <c:pt idx="55">
                  <c:v>-4.3980000000001382</c:v>
                </c:pt>
                <c:pt idx="56">
                  <c:v>-4.4100000000000819</c:v>
                </c:pt>
                <c:pt idx="57">
                  <c:v>-4.4410000000000309</c:v>
                </c:pt>
                <c:pt idx="58">
                  <c:v>-4.4500000000000455</c:v>
                </c:pt>
                <c:pt idx="59">
                  <c:v>-4.5010000000002037</c:v>
                </c:pt>
                <c:pt idx="60">
                  <c:v>-4.5210000000001855</c:v>
                </c:pt>
                <c:pt idx="61">
                  <c:v>-4.5420000000001437</c:v>
                </c:pt>
                <c:pt idx="62">
                  <c:v>-4.5320000000001528</c:v>
                </c:pt>
                <c:pt idx="63">
                  <c:v>-4.5730000000000928</c:v>
                </c:pt>
                <c:pt idx="64">
                  <c:v>-4.5930000000000746</c:v>
                </c:pt>
                <c:pt idx="65">
                  <c:v>-4.6050000000000182</c:v>
                </c:pt>
                <c:pt idx="66">
                  <c:v>-4.6450000000002092</c:v>
                </c:pt>
                <c:pt idx="67">
                  <c:v>-4.6350000000002183</c:v>
                </c:pt>
                <c:pt idx="68">
                  <c:v>-4.6750000000001819</c:v>
                </c:pt>
                <c:pt idx="69">
                  <c:v>-4.6950000000001637</c:v>
                </c:pt>
                <c:pt idx="70">
                  <c:v>-4.6850000000001728</c:v>
                </c:pt>
                <c:pt idx="71">
                  <c:v>-4.7050000000001546</c:v>
                </c:pt>
                <c:pt idx="72">
                  <c:v>-4.73700000000008</c:v>
                </c:pt>
                <c:pt idx="73">
                  <c:v>-4.7570000000000618</c:v>
                </c:pt>
                <c:pt idx="74">
                  <c:v>-4.7670000000000528</c:v>
                </c:pt>
                <c:pt idx="75">
                  <c:v>-4.7970000000000255</c:v>
                </c:pt>
                <c:pt idx="76">
                  <c:v>-4.8070000000000164</c:v>
                </c:pt>
                <c:pt idx="77">
                  <c:v>-4.8280000000002019</c:v>
                </c:pt>
                <c:pt idx="78">
                  <c:v>-4.8380000000001928</c:v>
                </c:pt>
                <c:pt idx="79">
                  <c:v>-4.8480000000001837</c:v>
                </c:pt>
                <c:pt idx="80">
                  <c:v>-4.8880000000001473</c:v>
                </c:pt>
                <c:pt idx="81">
                  <c:v>-4.9080000000001291</c:v>
                </c:pt>
                <c:pt idx="82">
                  <c:v>-4.9100000000000819</c:v>
                </c:pt>
                <c:pt idx="83">
                  <c:v>-4.9290000000000873</c:v>
                </c:pt>
                <c:pt idx="84">
                  <c:v>-4.9300000000000637</c:v>
                </c:pt>
                <c:pt idx="85">
                  <c:v>-4.9300000000000637</c:v>
                </c:pt>
                <c:pt idx="86">
                  <c:v>-4.9600000000000364</c:v>
                </c:pt>
                <c:pt idx="87">
                  <c:v>-4.9710000000000036</c:v>
                </c:pt>
                <c:pt idx="88">
                  <c:v>-4.9800000000000182</c:v>
                </c:pt>
                <c:pt idx="89">
                  <c:v>-5.0020000000001801</c:v>
                </c:pt>
                <c:pt idx="90">
                  <c:v>-5.0320000000001528</c:v>
                </c:pt>
                <c:pt idx="91">
                  <c:v>-5.0420000000001437</c:v>
                </c:pt>
                <c:pt idx="92">
                  <c:v>-5.0620000000001255</c:v>
                </c:pt>
                <c:pt idx="93">
                  <c:v>-5.0920000000000982</c:v>
                </c:pt>
                <c:pt idx="94">
                  <c:v>-5.0830000000000837</c:v>
                </c:pt>
                <c:pt idx="95">
                  <c:v>-5.0930000000000746</c:v>
                </c:pt>
                <c:pt idx="96">
                  <c:v>-5.1020000000000891</c:v>
                </c:pt>
                <c:pt idx="97">
                  <c:v>-5.1230000000000473</c:v>
                </c:pt>
                <c:pt idx="98">
                  <c:v>-5.1230000000000473</c:v>
                </c:pt>
                <c:pt idx="99">
                  <c:v>-5.1330000000000382</c:v>
                </c:pt>
                <c:pt idx="100">
                  <c:v>-5.1230000000000473</c:v>
                </c:pt>
                <c:pt idx="101">
                  <c:v>-5.1730000000000018</c:v>
                </c:pt>
                <c:pt idx="102">
                  <c:v>-5.1630000000000109</c:v>
                </c:pt>
                <c:pt idx="103">
                  <c:v>-5.1730000000000018</c:v>
                </c:pt>
                <c:pt idx="104">
                  <c:v>-5.193000000000211</c:v>
                </c:pt>
                <c:pt idx="105">
                  <c:v>-5.2350000000001273</c:v>
                </c:pt>
                <c:pt idx="106">
                  <c:v>-5.2050000000001546</c:v>
                </c:pt>
                <c:pt idx="107">
                  <c:v>-5.2350000000001273</c:v>
                </c:pt>
                <c:pt idx="108">
                  <c:v>-5.2450000000001182</c:v>
                </c:pt>
                <c:pt idx="109">
                  <c:v>-5.2550000000001091</c:v>
                </c:pt>
                <c:pt idx="110">
                  <c:v>-5.2650000000001</c:v>
                </c:pt>
                <c:pt idx="111">
                  <c:v>-5.2650000000001</c:v>
                </c:pt>
                <c:pt idx="112">
                  <c:v>-5.3050000000000637</c:v>
                </c:pt>
                <c:pt idx="113">
                  <c:v>-5.3150000000000546</c:v>
                </c:pt>
                <c:pt idx="114">
                  <c:v>-5.2960000000000491</c:v>
                </c:pt>
                <c:pt idx="115">
                  <c:v>-5.3150000000000546</c:v>
                </c:pt>
                <c:pt idx="116">
                  <c:v>-5.3250000000000455</c:v>
                </c:pt>
                <c:pt idx="117">
                  <c:v>-5.3450000000000273</c:v>
                </c:pt>
                <c:pt idx="118">
                  <c:v>-5.3550000000000182</c:v>
                </c:pt>
                <c:pt idx="119">
                  <c:v>-5.3550000000000182</c:v>
                </c:pt>
                <c:pt idx="120">
                  <c:v>-5.3760000000002037</c:v>
                </c:pt>
                <c:pt idx="121">
                  <c:v>-5.3960000000001855</c:v>
                </c:pt>
                <c:pt idx="122">
                  <c:v>-5.4060000000001764</c:v>
                </c:pt>
                <c:pt idx="123">
                  <c:v>-5.4160000000001673</c:v>
                </c:pt>
                <c:pt idx="124">
                  <c:v>-5.428000000000111</c:v>
                </c:pt>
                <c:pt idx="125">
                  <c:v>-5.4260000000001583</c:v>
                </c:pt>
                <c:pt idx="126">
                  <c:v>-5.4370000000001255</c:v>
                </c:pt>
                <c:pt idx="127">
                  <c:v>-5.4470000000001164</c:v>
                </c:pt>
                <c:pt idx="128">
                  <c:v>-5.4670000000000982</c:v>
                </c:pt>
                <c:pt idx="129">
                  <c:v>-5.4570000000001073</c:v>
                </c:pt>
                <c:pt idx="130">
                  <c:v>-5.4580000000000837</c:v>
                </c:pt>
                <c:pt idx="131">
                  <c:v>-5.4980000000000473</c:v>
                </c:pt>
                <c:pt idx="132">
                  <c:v>-5.4980000000000473</c:v>
                </c:pt>
                <c:pt idx="133">
                  <c:v>-5.5180000000000291</c:v>
                </c:pt>
                <c:pt idx="134">
                  <c:v>-5.5080000000000382</c:v>
                </c:pt>
                <c:pt idx="135">
                  <c:v>-5.5080000000000382</c:v>
                </c:pt>
                <c:pt idx="136">
                  <c:v>-5.5380000000000109</c:v>
                </c:pt>
                <c:pt idx="137">
                  <c:v>-5.5380000000000109</c:v>
                </c:pt>
                <c:pt idx="138">
                  <c:v>-5.5580000000002201</c:v>
                </c:pt>
                <c:pt idx="139">
                  <c:v>-5.5580000000002201</c:v>
                </c:pt>
                <c:pt idx="140">
                  <c:v>-5.5580000000002201</c:v>
                </c:pt>
                <c:pt idx="141">
                  <c:v>-5.5590000000001965</c:v>
                </c:pt>
                <c:pt idx="142">
                  <c:v>-5.5490000000002055</c:v>
                </c:pt>
                <c:pt idx="143">
                  <c:v>-5.5880000000001928</c:v>
                </c:pt>
                <c:pt idx="144">
                  <c:v>-5.5990000000001601</c:v>
                </c:pt>
                <c:pt idx="145">
                  <c:v>-5.609000000000151</c:v>
                </c:pt>
                <c:pt idx="146">
                  <c:v>-5.609000000000151</c:v>
                </c:pt>
                <c:pt idx="147">
                  <c:v>-5.6190000000001419</c:v>
                </c:pt>
                <c:pt idx="148">
                  <c:v>-5.609000000000151</c:v>
                </c:pt>
                <c:pt idx="149">
                  <c:v>-5.6190000000001419</c:v>
                </c:pt>
                <c:pt idx="150">
                  <c:v>-5.6390000000001237</c:v>
                </c:pt>
                <c:pt idx="151">
                  <c:v>-5.6290000000001328</c:v>
                </c:pt>
                <c:pt idx="152">
                  <c:v>-5.6390000000001237</c:v>
                </c:pt>
                <c:pt idx="153">
                  <c:v>-5.6700000000000728</c:v>
                </c:pt>
                <c:pt idx="154">
                  <c:v>-5.68100000000004</c:v>
                </c:pt>
                <c:pt idx="155">
                  <c:v>-5.6910000000000309</c:v>
                </c:pt>
                <c:pt idx="156">
                  <c:v>-5.6800000000000637</c:v>
                </c:pt>
                <c:pt idx="157">
                  <c:v>-5.7010000000000218</c:v>
                </c:pt>
                <c:pt idx="158">
                  <c:v>-5.7410000000002128</c:v>
                </c:pt>
                <c:pt idx="159">
                  <c:v>-5.7410000000002128</c:v>
                </c:pt>
                <c:pt idx="160">
                  <c:v>-5.7410000000002128</c:v>
                </c:pt>
                <c:pt idx="161">
                  <c:v>-5.7610000000001946</c:v>
                </c:pt>
                <c:pt idx="162">
                  <c:v>-5.7610000000001946</c:v>
                </c:pt>
                <c:pt idx="163">
                  <c:v>-5.7710000000001855</c:v>
                </c:pt>
                <c:pt idx="164">
                  <c:v>-5.7820000000001528</c:v>
                </c:pt>
                <c:pt idx="165">
                  <c:v>-5.7920000000001437</c:v>
                </c:pt>
                <c:pt idx="166">
                  <c:v>-5.7910000000001673</c:v>
                </c:pt>
                <c:pt idx="167">
                  <c:v>-5.7920000000001437</c:v>
                </c:pt>
                <c:pt idx="168">
                  <c:v>-5.7920000000001437</c:v>
                </c:pt>
                <c:pt idx="169">
                  <c:v>-5.7920000000001437</c:v>
                </c:pt>
                <c:pt idx="170">
                  <c:v>-5.8140000000000782</c:v>
                </c:pt>
                <c:pt idx="171">
                  <c:v>-5.8220000000001164</c:v>
                </c:pt>
                <c:pt idx="172">
                  <c:v>-5.8420000000000982</c:v>
                </c:pt>
                <c:pt idx="173">
                  <c:v>-5.8220000000001164</c:v>
                </c:pt>
                <c:pt idx="174">
                  <c:v>-5.8320000000001073</c:v>
                </c:pt>
                <c:pt idx="175">
                  <c:v>-5.8520000000000891</c:v>
                </c:pt>
                <c:pt idx="176">
                  <c:v>-5.8520000000000891</c:v>
                </c:pt>
                <c:pt idx="177">
                  <c:v>-5.8520000000000891</c:v>
                </c:pt>
                <c:pt idx="178">
                  <c:v>-5.8520000000000891</c:v>
                </c:pt>
                <c:pt idx="179">
                  <c:v>-5.8640000000000327</c:v>
                </c:pt>
                <c:pt idx="180">
                  <c:v>-5.8940000000000055</c:v>
                </c:pt>
                <c:pt idx="181">
                  <c:v>-5.8740000000000236</c:v>
                </c:pt>
                <c:pt idx="182">
                  <c:v>-5.8940000000000055</c:v>
                </c:pt>
                <c:pt idx="183">
                  <c:v>-5.8840000000000146</c:v>
                </c:pt>
                <c:pt idx="184">
                  <c:v>-5.9039999999999964</c:v>
                </c:pt>
                <c:pt idx="185">
                  <c:v>-5.9039999999999964</c:v>
                </c:pt>
                <c:pt idx="186">
                  <c:v>-5.9039999999999964</c:v>
                </c:pt>
                <c:pt idx="187">
                  <c:v>-5.9140000000002146</c:v>
                </c:pt>
                <c:pt idx="188">
                  <c:v>-5.9240000000002055</c:v>
                </c:pt>
                <c:pt idx="189">
                  <c:v>-5.9240000000002055</c:v>
                </c:pt>
                <c:pt idx="190">
                  <c:v>-5.9340000000001965</c:v>
                </c:pt>
                <c:pt idx="191">
                  <c:v>-5.9340000000001965</c:v>
                </c:pt>
                <c:pt idx="192">
                  <c:v>-5.9440000000001874</c:v>
                </c:pt>
                <c:pt idx="193">
                  <c:v>-5.9450000000001637</c:v>
                </c:pt>
                <c:pt idx="194">
                  <c:v>-5.9450000000001637</c:v>
                </c:pt>
                <c:pt idx="195">
                  <c:v>-5.9750000000001364</c:v>
                </c:pt>
                <c:pt idx="196">
                  <c:v>-5.9850000000001273</c:v>
                </c:pt>
                <c:pt idx="197">
                  <c:v>-5.9850000000001273</c:v>
                </c:pt>
                <c:pt idx="198">
                  <c:v>-5.9850000000001273</c:v>
                </c:pt>
                <c:pt idx="199">
                  <c:v>-5.9950000000001182</c:v>
                </c:pt>
                <c:pt idx="200">
                  <c:v>-5.9950000000001182</c:v>
                </c:pt>
                <c:pt idx="201">
                  <c:v>-6.0050000000001091</c:v>
                </c:pt>
                <c:pt idx="202">
                  <c:v>-6.0050000000001091</c:v>
                </c:pt>
                <c:pt idx="203">
                  <c:v>-6.0160000000000764</c:v>
                </c:pt>
                <c:pt idx="204">
                  <c:v>-6.0060000000000855</c:v>
                </c:pt>
                <c:pt idx="205">
                  <c:v>-6.0360000000000582</c:v>
                </c:pt>
                <c:pt idx="206">
                  <c:v>-6.0260000000000673</c:v>
                </c:pt>
                <c:pt idx="207">
                  <c:v>-6.0360000000000582</c:v>
                </c:pt>
                <c:pt idx="208">
                  <c:v>-6.05600000000004</c:v>
                </c:pt>
                <c:pt idx="209">
                  <c:v>-6.0260000000000673</c:v>
                </c:pt>
                <c:pt idx="210">
                  <c:v>-6.0460000000000491</c:v>
                </c:pt>
                <c:pt idx="211">
                  <c:v>-6.0360000000000582</c:v>
                </c:pt>
                <c:pt idx="212">
                  <c:v>-6.0580000000002201</c:v>
                </c:pt>
                <c:pt idx="213">
                  <c:v>-6.0580000000002201</c:v>
                </c:pt>
                <c:pt idx="214">
                  <c:v>-6.0580000000002201</c:v>
                </c:pt>
                <c:pt idx="215">
                  <c:v>-6.068000000000211</c:v>
                </c:pt>
                <c:pt idx="216">
                  <c:v>-6.0880000000001928</c:v>
                </c:pt>
                <c:pt idx="217">
                  <c:v>-6.0880000000001928</c:v>
                </c:pt>
                <c:pt idx="218">
                  <c:v>-6.0880000000001928</c:v>
                </c:pt>
                <c:pt idx="219">
                  <c:v>-6.0880000000001928</c:v>
                </c:pt>
                <c:pt idx="220">
                  <c:v>-6.1080000000001746</c:v>
                </c:pt>
                <c:pt idx="221">
                  <c:v>-6.0990000000001601</c:v>
                </c:pt>
                <c:pt idx="222">
                  <c:v>-6.1080000000001746</c:v>
                </c:pt>
                <c:pt idx="223">
                  <c:v>-6.109000000000151</c:v>
                </c:pt>
                <c:pt idx="224">
                  <c:v>-6.1080000000001746</c:v>
                </c:pt>
                <c:pt idx="225">
                  <c:v>-6.1190000000001419</c:v>
                </c:pt>
                <c:pt idx="226">
                  <c:v>-6.1190000000001419</c:v>
                </c:pt>
                <c:pt idx="227">
                  <c:v>-6.1190000000001419</c:v>
                </c:pt>
                <c:pt idx="228">
                  <c:v>-6.1190000000001419</c:v>
                </c:pt>
                <c:pt idx="229">
                  <c:v>-6.1300000000001091</c:v>
                </c:pt>
                <c:pt idx="230">
                  <c:v>-6.1290000000001328</c:v>
                </c:pt>
                <c:pt idx="231">
                  <c:v>-6.1290000000001328</c:v>
                </c:pt>
                <c:pt idx="232">
                  <c:v>-6.1190000000001419</c:v>
                </c:pt>
                <c:pt idx="233">
                  <c:v>-6.1200000000001182</c:v>
                </c:pt>
                <c:pt idx="234">
                  <c:v>-6.1500000000000909</c:v>
                </c:pt>
                <c:pt idx="235">
                  <c:v>-6.1600000000000819</c:v>
                </c:pt>
                <c:pt idx="236">
                  <c:v>-6.1400000000001</c:v>
                </c:pt>
                <c:pt idx="237">
                  <c:v>-6.1500000000000909</c:v>
                </c:pt>
                <c:pt idx="238">
                  <c:v>-6.1500000000000909</c:v>
                </c:pt>
                <c:pt idx="239">
                  <c:v>-6.1420000000000528</c:v>
                </c:pt>
                <c:pt idx="240">
                  <c:v>-6.1520000000000437</c:v>
                </c:pt>
                <c:pt idx="241">
                  <c:v>-6.1420000000000528</c:v>
                </c:pt>
                <c:pt idx="242">
                  <c:v>-6.1420000000000528</c:v>
                </c:pt>
                <c:pt idx="243">
                  <c:v>-6.1720000000000255</c:v>
                </c:pt>
                <c:pt idx="244">
                  <c:v>-6.1720000000000255</c:v>
                </c:pt>
                <c:pt idx="245">
                  <c:v>-6.1520000000000437</c:v>
                </c:pt>
                <c:pt idx="246">
                  <c:v>-6.1720000000000255</c:v>
                </c:pt>
                <c:pt idx="247">
                  <c:v>-6.1630000000000109</c:v>
                </c:pt>
                <c:pt idx="248">
                  <c:v>-6.1720000000000255</c:v>
                </c:pt>
                <c:pt idx="249">
                  <c:v>-6.1630000000000109</c:v>
                </c:pt>
                <c:pt idx="250">
                  <c:v>-6.1630000000000109</c:v>
                </c:pt>
                <c:pt idx="251">
                  <c:v>-6.1830000000002201</c:v>
                </c:pt>
                <c:pt idx="252">
                  <c:v>-6.193000000000211</c:v>
                </c:pt>
                <c:pt idx="253">
                  <c:v>-6.1730000000000018</c:v>
                </c:pt>
                <c:pt idx="254">
                  <c:v>-6.193000000000211</c:v>
                </c:pt>
                <c:pt idx="255">
                  <c:v>-6.193000000000211</c:v>
                </c:pt>
                <c:pt idx="256">
                  <c:v>-6.1840000000001965</c:v>
                </c:pt>
                <c:pt idx="257">
                  <c:v>-6.2040000000001783</c:v>
                </c:pt>
                <c:pt idx="258">
                  <c:v>-6.2040000000001783</c:v>
                </c:pt>
                <c:pt idx="259">
                  <c:v>-6.2040000000001783</c:v>
                </c:pt>
                <c:pt idx="260">
                  <c:v>-6.206000000000131</c:v>
                </c:pt>
                <c:pt idx="261">
                  <c:v>-6.234000000000151</c:v>
                </c:pt>
                <c:pt idx="262">
                  <c:v>-6.2260000000001128</c:v>
                </c:pt>
                <c:pt idx="263">
                  <c:v>-6.2160000000001219</c:v>
                </c:pt>
                <c:pt idx="264">
                  <c:v>-6.2160000000001219</c:v>
                </c:pt>
                <c:pt idx="265">
                  <c:v>-6.2360000000001037</c:v>
                </c:pt>
                <c:pt idx="266">
                  <c:v>-6.2160000000001219</c:v>
                </c:pt>
                <c:pt idx="267">
                  <c:v>-6.206000000000131</c:v>
                </c:pt>
                <c:pt idx="268">
                  <c:v>-6.2070000000001073</c:v>
                </c:pt>
                <c:pt idx="269">
                  <c:v>-6.23700000000008</c:v>
                </c:pt>
                <c:pt idx="270">
                  <c:v>-6.23700000000008</c:v>
                </c:pt>
                <c:pt idx="271">
                  <c:v>-6.2570000000000618</c:v>
                </c:pt>
                <c:pt idx="272">
                  <c:v>-6.23700000000008</c:v>
                </c:pt>
                <c:pt idx="273">
                  <c:v>-6.2970000000000255</c:v>
                </c:pt>
                <c:pt idx="274">
                  <c:v>-6.2680000000000291</c:v>
                </c:pt>
                <c:pt idx="275">
                  <c:v>-6.27800000000002</c:v>
                </c:pt>
                <c:pt idx="276">
                  <c:v>-6.2980000000000018</c:v>
                </c:pt>
                <c:pt idx="277">
                  <c:v>-6.27800000000002</c:v>
                </c:pt>
                <c:pt idx="278">
                  <c:v>-6.3080000000002201</c:v>
                </c:pt>
                <c:pt idx="279">
                  <c:v>-6.318000000000211</c:v>
                </c:pt>
                <c:pt idx="280">
                  <c:v>-6.3080000000002201</c:v>
                </c:pt>
                <c:pt idx="281">
                  <c:v>-6.3000000000001819</c:v>
                </c:pt>
                <c:pt idx="282">
                  <c:v>-6.3000000000001819</c:v>
                </c:pt>
                <c:pt idx="283">
                  <c:v>-6.290000000000191</c:v>
                </c:pt>
                <c:pt idx="284">
                  <c:v>-6.3100000000001728</c:v>
                </c:pt>
                <c:pt idx="285">
                  <c:v>-6.3000000000001819</c:v>
                </c:pt>
                <c:pt idx="286">
                  <c:v>-6.3000000000001819</c:v>
                </c:pt>
                <c:pt idx="287">
                  <c:v>-6.290000000000191</c:v>
                </c:pt>
                <c:pt idx="288">
                  <c:v>-6.3010000000001583</c:v>
                </c:pt>
                <c:pt idx="289">
                  <c:v>-6.3110000000001492</c:v>
                </c:pt>
                <c:pt idx="290">
                  <c:v>-6.3010000000001583</c:v>
                </c:pt>
                <c:pt idx="291">
                  <c:v>-6.331000000000131</c:v>
                </c:pt>
                <c:pt idx="292">
                  <c:v>-6.3210000000001401</c:v>
                </c:pt>
                <c:pt idx="293">
                  <c:v>-6.3120000000001255</c:v>
                </c:pt>
                <c:pt idx="294">
                  <c:v>-6.3320000000001073</c:v>
                </c:pt>
                <c:pt idx="295">
                  <c:v>-6.3220000000001164</c:v>
                </c:pt>
                <c:pt idx="296">
                  <c:v>-6.3520000000000891</c:v>
                </c:pt>
                <c:pt idx="297">
                  <c:v>-6.3440000000000509</c:v>
                </c:pt>
                <c:pt idx="298">
                  <c:v>-6.3440000000000509</c:v>
                </c:pt>
                <c:pt idx="299">
                  <c:v>-6.3440000000000509</c:v>
                </c:pt>
                <c:pt idx="300">
                  <c:v>-6.33400000000006</c:v>
                </c:pt>
                <c:pt idx="301">
                  <c:v>-6.3240000000000691</c:v>
                </c:pt>
                <c:pt idx="302">
                  <c:v>-6.3440000000000509</c:v>
                </c:pt>
                <c:pt idx="303">
                  <c:v>-6.3550000000000182</c:v>
                </c:pt>
                <c:pt idx="304">
                  <c:v>-6.3650000000000091</c:v>
                </c:pt>
                <c:pt idx="305">
                  <c:v>-6.3850000000002183</c:v>
                </c:pt>
                <c:pt idx="306">
                  <c:v>-6.3650000000000091</c:v>
                </c:pt>
                <c:pt idx="307">
                  <c:v>-6.3660000000002128</c:v>
                </c:pt>
                <c:pt idx="308">
                  <c:v>-6.3850000000002183</c:v>
                </c:pt>
                <c:pt idx="309">
                  <c:v>-6.3860000000001946</c:v>
                </c:pt>
                <c:pt idx="310">
                  <c:v>-6.3760000000002037</c:v>
                </c:pt>
                <c:pt idx="311">
                  <c:v>-6.3660000000002128</c:v>
                </c:pt>
                <c:pt idx="312">
                  <c:v>-6.3660000000002128</c:v>
                </c:pt>
                <c:pt idx="313">
                  <c:v>-6.3660000000002128</c:v>
                </c:pt>
                <c:pt idx="314">
                  <c:v>-6.3580000000001746</c:v>
                </c:pt>
                <c:pt idx="315">
                  <c:v>-6.3680000000001655</c:v>
                </c:pt>
                <c:pt idx="316">
                  <c:v>-6.3680000000001655</c:v>
                </c:pt>
                <c:pt idx="317">
                  <c:v>-6.3680000000001655</c:v>
                </c:pt>
                <c:pt idx="318">
                  <c:v>-6.3490000000001601</c:v>
                </c:pt>
                <c:pt idx="319">
                  <c:v>-6.3690000000001419</c:v>
                </c:pt>
                <c:pt idx="320">
                  <c:v>-6.3890000000001237</c:v>
                </c:pt>
                <c:pt idx="321">
                  <c:v>-6.3890000000001237</c:v>
                </c:pt>
                <c:pt idx="322">
                  <c:v>-6.3890000000001237</c:v>
                </c:pt>
                <c:pt idx="323">
                  <c:v>-6.3800000000001091</c:v>
                </c:pt>
                <c:pt idx="324">
                  <c:v>-6.3800000000001091</c:v>
                </c:pt>
                <c:pt idx="325">
                  <c:v>-6.3800000000001091</c:v>
                </c:pt>
                <c:pt idx="326">
                  <c:v>-6.3900000000001</c:v>
                </c:pt>
                <c:pt idx="327">
                  <c:v>-6.3900000000001</c:v>
                </c:pt>
                <c:pt idx="328">
                  <c:v>-6.3700000000001182</c:v>
                </c:pt>
                <c:pt idx="329">
                  <c:v>-6.3810000000000855</c:v>
                </c:pt>
                <c:pt idx="330">
                  <c:v>-6.3710000000000946</c:v>
                </c:pt>
                <c:pt idx="331">
                  <c:v>-6.3710000000000946</c:v>
                </c:pt>
                <c:pt idx="332">
                  <c:v>-6.3810000000000855</c:v>
                </c:pt>
                <c:pt idx="333">
                  <c:v>-6.3710000000000946</c:v>
                </c:pt>
                <c:pt idx="334">
                  <c:v>-6.3630000000000564</c:v>
                </c:pt>
                <c:pt idx="335">
                  <c:v>-6.3730000000000473</c:v>
                </c:pt>
                <c:pt idx="336">
                  <c:v>-6.3740000000000236</c:v>
                </c:pt>
                <c:pt idx="337">
                  <c:v>-6.3930000000000291</c:v>
                </c:pt>
                <c:pt idx="338">
                  <c:v>-6.3940000000000055</c:v>
                </c:pt>
                <c:pt idx="339">
                  <c:v>-6.4039999999999964</c:v>
                </c:pt>
                <c:pt idx="340">
                  <c:v>-6.3940000000000055</c:v>
                </c:pt>
                <c:pt idx="341">
                  <c:v>-6.3940000000000055</c:v>
                </c:pt>
                <c:pt idx="342">
                  <c:v>-6.4039999999999964</c:v>
                </c:pt>
                <c:pt idx="343">
                  <c:v>-6.3840000000000146</c:v>
                </c:pt>
                <c:pt idx="344">
                  <c:v>-6.4250000000001819</c:v>
                </c:pt>
                <c:pt idx="345">
                  <c:v>-6.415000000000191</c:v>
                </c:pt>
                <c:pt idx="346">
                  <c:v>-6.415000000000191</c:v>
                </c:pt>
                <c:pt idx="347">
                  <c:v>-6.4270000000001346</c:v>
                </c:pt>
                <c:pt idx="348">
                  <c:v>-6.4270000000001346</c:v>
                </c:pt>
                <c:pt idx="349">
                  <c:v>-6.4070000000001528</c:v>
                </c:pt>
                <c:pt idx="350">
                  <c:v>-6.4070000000001528</c:v>
                </c:pt>
                <c:pt idx="351">
                  <c:v>-6.4270000000001346</c:v>
                </c:pt>
                <c:pt idx="352">
                  <c:v>-6.4380000000001019</c:v>
                </c:pt>
                <c:pt idx="353">
                  <c:v>-6.4380000000001019</c:v>
                </c:pt>
                <c:pt idx="354">
                  <c:v>-6.4180000000001201</c:v>
                </c:pt>
                <c:pt idx="355">
                  <c:v>-6.4490000000000691</c:v>
                </c:pt>
                <c:pt idx="356">
                  <c:v>-6.4490000000000691</c:v>
                </c:pt>
                <c:pt idx="357">
                  <c:v>-6.4390000000000782</c:v>
                </c:pt>
                <c:pt idx="358">
                  <c:v>-6.4390000000000782</c:v>
                </c:pt>
                <c:pt idx="359">
                  <c:v>-6.4390000000000782</c:v>
                </c:pt>
                <c:pt idx="360">
                  <c:v>-6.43100000000004</c:v>
                </c:pt>
                <c:pt idx="361">
                  <c:v>-6.4210000000000491</c:v>
                </c:pt>
                <c:pt idx="362">
                  <c:v>-6.4410000000000309</c:v>
                </c:pt>
                <c:pt idx="363">
                  <c:v>-6.4710000000000036</c:v>
                </c:pt>
                <c:pt idx="364">
                  <c:v>-6.4710000000000036</c:v>
                </c:pt>
                <c:pt idx="365">
                  <c:v>-6.4519999999999982</c:v>
                </c:pt>
                <c:pt idx="366">
                  <c:v>-6.4519999999999982</c:v>
                </c:pt>
                <c:pt idx="367">
                  <c:v>-6.4620000000002165</c:v>
                </c:pt>
                <c:pt idx="368">
                  <c:v>-6.4730000000001837</c:v>
                </c:pt>
                <c:pt idx="369">
                  <c:v>-6.4530000000002019</c:v>
                </c:pt>
                <c:pt idx="370">
                  <c:v>-6.4630000000001928</c:v>
                </c:pt>
                <c:pt idx="371">
                  <c:v>-6.443000000000211</c:v>
                </c:pt>
                <c:pt idx="372">
                  <c:v>-6.4530000000002019</c:v>
                </c:pt>
                <c:pt idx="373">
                  <c:v>-6.4440000000001874</c:v>
                </c:pt>
                <c:pt idx="374">
                  <c:v>-6.4540000000001783</c:v>
                </c:pt>
                <c:pt idx="375">
                  <c:v>-6.4440000000001874</c:v>
                </c:pt>
                <c:pt idx="376">
                  <c:v>-6.4440000000001874</c:v>
                </c:pt>
                <c:pt idx="377">
                  <c:v>-6.4440000000001874</c:v>
                </c:pt>
                <c:pt idx="378">
                  <c:v>-6.456000000000131</c:v>
                </c:pt>
                <c:pt idx="379">
                  <c:v>-6.4460000000001401</c:v>
                </c:pt>
                <c:pt idx="380">
                  <c:v>-6.4460000000001401</c:v>
                </c:pt>
                <c:pt idx="381">
                  <c:v>-6.456000000000131</c:v>
                </c:pt>
                <c:pt idx="382">
                  <c:v>-6.4860000000001037</c:v>
                </c:pt>
                <c:pt idx="383">
                  <c:v>-6.4970000000000709</c:v>
                </c:pt>
                <c:pt idx="384">
                  <c:v>-6.48700000000008</c:v>
                </c:pt>
                <c:pt idx="385">
                  <c:v>-6.48700000000008</c:v>
                </c:pt>
                <c:pt idx="386">
                  <c:v>-6.4780000000000655</c:v>
                </c:pt>
                <c:pt idx="387">
                  <c:v>-6.48700000000008</c:v>
                </c:pt>
                <c:pt idx="388">
                  <c:v>-6.4880000000000564</c:v>
                </c:pt>
                <c:pt idx="389">
                  <c:v>-6.4880000000000564</c:v>
                </c:pt>
                <c:pt idx="390">
                  <c:v>-6.4780000000000655</c:v>
                </c:pt>
                <c:pt idx="391">
                  <c:v>-6.5</c:v>
                </c:pt>
                <c:pt idx="392">
                  <c:v>-6.4800000000000182</c:v>
                </c:pt>
                <c:pt idx="393">
                  <c:v>-6.4800000000000182</c:v>
                </c:pt>
                <c:pt idx="394">
                  <c:v>-6.5</c:v>
                </c:pt>
                <c:pt idx="395">
                  <c:v>-6.5110000000001946</c:v>
                </c:pt>
                <c:pt idx="396">
                  <c:v>-6.5010000000002037</c:v>
                </c:pt>
                <c:pt idx="397">
                  <c:v>-6.4910000000002128</c:v>
                </c:pt>
                <c:pt idx="398">
                  <c:v>-6.5010000000002037</c:v>
                </c:pt>
                <c:pt idx="399">
                  <c:v>-6.4910000000002128</c:v>
                </c:pt>
                <c:pt idx="400">
                  <c:v>-6.4710000000000036</c:v>
                </c:pt>
                <c:pt idx="401">
                  <c:v>-6.5010000000002037</c:v>
                </c:pt>
                <c:pt idx="402">
                  <c:v>-6.5020000000001801</c:v>
                </c:pt>
                <c:pt idx="403">
                  <c:v>-6.4820000000001983</c:v>
                </c:pt>
                <c:pt idx="404">
                  <c:v>-6.4920000000001892</c:v>
                </c:pt>
                <c:pt idx="405">
                  <c:v>-6.4720000000002074</c:v>
                </c:pt>
                <c:pt idx="406">
                  <c:v>-6.4720000000002074</c:v>
                </c:pt>
                <c:pt idx="407">
                  <c:v>-6.484000000000151</c:v>
                </c:pt>
                <c:pt idx="408">
                  <c:v>-6.4940000000001419</c:v>
                </c:pt>
                <c:pt idx="409">
                  <c:v>-6.4940000000001419</c:v>
                </c:pt>
                <c:pt idx="410">
                  <c:v>-6.4940000000001419</c:v>
                </c:pt>
                <c:pt idx="411">
                  <c:v>-6.4850000000001273</c:v>
                </c:pt>
                <c:pt idx="412">
                  <c:v>-6.4950000000001182</c:v>
                </c:pt>
                <c:pt idx="413">
                  <c:v>-6.4950000000001182</c:v>
                </c:pt>
                <c:pt idx="414">
                  <c:v>-6.5150000000001</c:v>
                </c:pt>
                <c:pt idx="415">
                  <c:v>-6.4860000000001037</c:v>
                </c:pt>
                <c:pt idx="416">
                  <c:v>-6.5050000000001091</c:v>
                </c:pt>
                <c:pt idx="417">
                  <c:v>-6.5060000000000855</c:v>
                </c:pt>
                <c:pt idx="418">
                  <c:v>-6.4960000000000946</c:v>
                </c:pt>
                <c:pt idx="419">
                  <c:v>-6.5060000000000855</c:v>
                </c:pt>
                <c:pt idx="420">
                  <c:v>-6.4980000000000473</c:v>
                </c:pt>
                <c:pt idx="421">
                  <c:v>-6.5170000000000528</c:v>
                </c:pt>
                <c:pt idx="422">
                  <c:v>-6.5060000000000855</c:v>
                </c:pt>
                <c:pt idx="423">
                  <c:v>-6.4980000000000473</c:v>
                </c:pt>
                <c:pt idx="424">
                  <c:v>-6.5080000000000382</c:v>
                </c:pt>
                <c:pt idx="425">
                  <c:v>-6.5080000000000382</c:v>
                </c:pt>
                <c:pt idx="426">
                  <c:v>-6.4990000000000236</c:v>
                </c:pt>
                <c:pt idx="427">
                  <c:v>-6.5090000000000146</c:v>
                </c:pt>
                <c:pt idx="428">
                  <c:v>-6.5090000000000146</c:v>
                </c:pt>
                <c:pt idx="429">
                  <c:v>-6.4990000000000236</c:v>
                </c:pt>
                <c:pt idx="430">
                  <c:v>-6.4900000000000091</c:v>
                </c:pt>
                <c:pt idx="431">
                  <c:v>-6.4800000000000182</c:v>
                </c:pt>
                <c:pt idx="432">
                  <c:v>-6.5</c:v>
                </c:pt>
                <c:pt idx="433">
                  <c:v>-6.5200000000002092</c:v>
                </c:pt>
                <c:pt idx="434">
                  <c:v>-6.4900000000000091</c:v>
                </c:pt>
                <c:pt idx="435">
                  <c:v>-6.5</c:v>
                </c:pt>
                <c:pt idx="436">
                  <c:v>-6.512000000000171</c:v>
                </c:pt>
                <c:pt idx="437">
                  <c:v>-6.4720000000002074</c:v>
                </c:pt>
                <c:pt idx="438">
                  <c:v>-6.4920000000001892</c:v>
                </c:pt>
                <c:pt idx="439">
                  <c:v>-6.5030000000001564</c:v>
                </c:pt>
                <c:pt idx="440">
                  <c:v>-6.5230000000001382</c:v>
                </c:pt>
                <c:pt idx="441">
                  <c:v>-6.5030000000001564</c:v>
                </c:pt>
                <c:pt idx="442">
                  <c:v>-6.5130000000001473</c:v>
                </c:pt>
                <c:pt idx="443">
                  <c:v>-6.5230000000001382</c:v>
                </c:pt>
                <c:pt idx="444">
                  <c:v>-6.5130000000001473</c:v>
                </c:pt>
                <c:pt idx="445">
                  <c:v>-6.5040000000001328</c:v>
                </c:pt>
                <c:pt idx="446">
                  <c:v>-6.4930000000001655</c:v>
                </c:pt>
                <c:pt idx="447">
                  <c:v>-6.4940000000001419</c:v>
                </c:pt>
                <c:pt idx="448">
                  <c:v>-6.5040000000001328</c:v>
                </c:pt>
                <c:pt idx="449">
                  <c:v>-6.5140000000001237</c:v>
                </c:pt>
                <c:pt idx="450">
                  <c:v>-6.5050000000001091</c:v>
                </c:pt>
                <c:pt idx="451">
                  <c:v>-6.4740000000001601</c:v>
                </c:pt>
                <c:pt idx="452">
                  <c:v>-6.4850000000001273</c:v>
                </c:pt>
                <c:pt idx="453">
                  <c:v>-6.5150000000001</c:v>
                </c:pt>
                <c:pt idx="454">
                  <c:v>-6.5250000000000909</c:v>
                </c:pt>
                <c:pt idx="455">
                  <c:v>-6.4950000000001182</c:v>
                </c:pt>
                <c:pt idx="456">
                  <c:v>-6.5070000000000618</c:v>
                </c:pt>
                <c:pt idx="457">
                  <c:v>-6.5170000000000528</c:v>
                </c:pt>
                <c:pt idx="458">
                  <c:v>-6.5270000000000437</c:v>
                </c:pt>
                <c:pt idx="459">
                  <c:v>-6.5170000000000528</c:v>
                </c:pt>
                <c:pt idx="460">
                  <c:v>-6.5170000000000528</c:v>
                </c:pt>
                <c:pt idx="461">
                  <c:v>-6.52800000000002</c:v>
                </c:pt>
                <c:pt idx="462">
                  <c:v>-6.4980000000000473</c:v>
                </c:pt>
                <c:pt idx="463">
                  <c:v>-6.5480000000000018</c:v>
                </c:pt>
                <c:pt idx="464">
                  <c:v>-6.5480000000000018</c:v>
                </c:pt>
                <c:pt idx="465">
                  <c:v>-6.5580000000002201</c:v>
                </c:pt>
                <c:pt idx="466">
                  <c:v>-6.5289999999999964</c:v>
                </c:pt>
                <c:pt idx="467">
                  <c:v>-6.5190000000000055</c:v>
                </c:pt>
                <c:pt idx="468">
                  <c:v>-6.5289999999999964</c:v>
                </c:pt>
                <c:pt idx="469">
                  <c:v>-6.5190000000000055</c:v>
                </c:pt>
                <c:pt idx="470">
                  <c:v>-6.5390000000002146</c:v>
                </c:pt>
                <c:pt idx="471">
                  <c:v>-6.5289999999999964</c:v>
                </c:pt>
                <c:pt idx="472">
                  <c:v>-6.5210000000001855</c:v>
                </c:pt>
                <c:pt idx="473">
                  <c:v>-6.5289999999999964</c:v>
                </c:pt>
                <c:pt idx="474">
                  <c:v>-6.5510000000001583</c:v>
                </c:pt>
                <c:pt idx="475">
                  <c:v>-6.5300000000002001</c:v>
                </c:pt>
                <c:pt idx="476">
                  <c:v>-6.5110000000001946</c:v>
                </c:pt>
                <c:pt idx="477">
                  <c:v>-6.5220000000001619</c:v>
                </c:pt>
                <c:pt idx="478">
                  <c:v>-6.5320000000001528</c:v>
                </c:pt>
                <c:pt idx="479">
                  <c:v>-6.5420000000001437</c:v>
                </c:pt>
                <c:pt idx="480">
                  <c:v>-6.5420000000001437</c:v>
                </c:pt>
                <c:pt idx="481">
                  <c:v>-6.5420000000001437</c:v>
                </c:pt>
                <c:pt idx="482">
                  <c:v>-6.5420000000001437</c:v>
                </c:pt>
                <c:pt idx="483">
                  <c:v>-6.5330000000001291</c:v>
                </c:pt>
                <c:pt idx="484">
                  <c:v>-6.5520000000001346</c:v>
                </c:pt>
                <c:pt idx="485">
                  <c:v>-6.5430000000001201</c:v>
                </c:pt>
                <c:pt idx="486">
                  <c:v>-6.5230000000001382</c:v>
                </c:pt>
                <c:pt idx="487">
                  <c:v>-6.5330000000001291</c:v>
                </c:pt>
                <c:pt idx="488">
                  <c:v>-6.5430000000001201</c:v>
                </c:pt>
                <c:pt idx="489">
                  <c:v>-6.5250000000000909</c:v>
                </c:pt>
                <c:pt idx="490">
                  <c:v>-6.5040000000001328</c:v>
                </c:pt>
                <c:pt idx="491">
                  <c:v>-6.5040000000001328</c:v>
                </c:pt>
                <c:pt idx="492">
                  <c:v>-6.4940000000001419</c:v>
                </c:pt>
                <c:pt idx="493">
                  <c:v>-6.5160000000000764</c:v>
                </c:pt>
                <c:pt idx="494">
                  <c:v>-6.5360000000000582</c:v>
                </c:pt>
                <c:pt idx="495">
                  <c:v>-6.5260000000000673</c:v>
                </c:pt>
                <c:pt idx="496">
                  <c:v>-6.5360000000000582</c:v>
                </c:pt>
                <c:pt idx="497">
                  <c:v>-6.5460000000000491</c:v>
                </c:pt>
                <c:pt idx="498">
                  <c:v>-6.5460000000000491</c:v>
                </c:pt>
                <c:pt idx="499">
                  <c:v>-6.5370000000000346</c:v>
                </c:pt>
                <c:pt idx="500">
                  <c:v>-6.5470000000000255</c:v>
                </c:pt>
                <c:pt idx="501">
                  <c:v>-6.5270000000000437</c:v>
                </c:pt>
                <c:pt idx="502">
                  <c:v>-6.5470000000000255</c:v>
                </c:pt>
                <c:pt idx="503">
                  <c:v>-6.5370000000000346</c:v>
                </c:pt>
                <c:pt idx="504">
                  <c:v>-6.5470000000000255</c:v>
                </c:pt>
                <c:pt idx="505">
                  <c:v>-6.52800000000002</c:v>
                </c:pt>
                <c:pt idx="506">
                  <c:v>-6.5380000000000109</c:v>
                </c:pt>
                <c:pt idx="507">
                  <c:v>-6.5480000000000018</c:v>
                </c:pt>
                <c:pt idx="508">
                  <c:v>-6.5480000000000018</c:v>
                </c:pt>
                <c:pt idx="509">
                  <c:v>-6.5380000000000109</c:v>
                </c:pt>
                <c:pt idx="510">
                  <c:v>-6.52800000000002</c:v>
                </c:pt>
                <c:pt idx="511">
                  <c:v>-6.5100000000002183</c:v>
                </c:pt>
                <c:pt idx="512">
                  <c:v>-6.5100000000002183</c:v>
                </c:pt>
                <c:pt idx="513">
                  <c:v>-6.5100000000002183</c:v>
                </c:pt>
                <c:pt idx="514">
                  <c:v>-6.4900000000000091</c:v>
                </c:pt>
                <c:pt idx="515">
                  <c:v>-6.5</c:v>
                </c:pt>
                <c:pt idx="516">
                  <c:v>-6.5010000000002037</c:v>
                </c:pt>
                <c:pt idx="517">
                  <c:v>-6.4910000000002128</c:v>
                </c:pt>
                <c:pt idx="518">
                  <c:v>-6.4809999999999945</c:v>
                </c:pt>
                <c:pt idx="519">
                  <c:v>-6.4910000000002128</c:v>
                </c:pt>
                <c:pt idx="520">
                  <c:v>-6.5010000000002037</c:v>
                </c:pt>
                <c:pt idx="521">
                  <c:v>-6.4809999999999945</c:v>
                </c:pt>
                <c:pt idx="522">
                  <c:v>-6.4820000000001983</c:v>
                </c:pt>
                <c:pt idx="523">
                  <c:v>-6.4920000000001892</c:v>
                </c:pt>
                <c:pt idx="524">
                  <c:v>-6.4720000000002074</c:v>
                </c:pt>
                <c:pt idx="525">
                  <c:v>-6.4640000000001692</c:v>
                </c:pt>
                <c:pt idx="526">
                  <c:v>-6.4620000000002165</c:v>
                </c:pt>
                <c:pt idx="527">
                  <c:v>-6.5040000000001328</c:v>
                </c:pt>
                <c:pt idx="528">
                  <c:v>-6.484000000000151</c:v>
                </c:pt>
                <c:pt idx="529">
                  <c:v>-6.4940000000001419</c:v>
                </c:pt>
                <c:pt idx="530">
                  <c:v>-6.484000000000151</c:v>
                </c:pt>
                <c:pt idx="531">
                  <c:v>-6.4850000000001273</c:v>
                </c:pt>
                <c:pt idx="532">
                  <c:v>-6.5150000000001</c:v>
                </c:pt>
                <c:pt idx="533">
                  <c:v>-6.5050000000001091</c:v>
                </c:pt>
                <c:pt idx="534">
                  <c:v>-6.5150000000001</c:v>
                </c:pt>
                <c:pt idx="535">
                  <c:v>-6.5050000000001091</c:v>
                </c:pt>
                <c:pt idx="536">
                  <c:v>-6.5150000000001</c:v>
                </c:pt>
                <c:pt idx="537">
                  <c:v>-6.5260000000000673</c:v>
                </c:pt>
                <c:pt idx="538">
                  <c:v>-6.5160000000000764</c:v>
                </c:pt>
                <c:pt idx="539">
                  <c:v>-6.4960000000000946</c:v>
                </c:pt>
                <c:pt idx="540">
                  <c:v>-6.5060000000000855</c:v>
                </c:pt>
                <c:pt idx="541">
                  <c:v>-6.5160000000000764</c:v>
                </c:pt>
                <c:pt idx="542">
                  <c:v>-6.4960000000000946</c:v>
                </c:pt>
                <c:pt idx="543">
                  <c:v>-6.5180000000000291</c:v>
                </c:pt>
                <c:pt idx="544">
                  <c:v>-6.5180000000000291</c:v>
                </c:pt>
                <c:pt idx="545">
                  <c:v>-6.5080000000000382</c:v>
                </c:pt>
                <c:pt idx="546">
                  <c:v>-6.5090000000000146</c:v>
                </c:pt>
                <c:pt idx="547">
                  <c:v>-6.4980000000000473</c:v>
                </c:pt>
                <c:pt idx="548">
                  <c:v>-6.4880000000000564</c:v>
                </c:pt>
                <c:pt idx="549">
                  <c:v>-6.4790000000000418</c:v>
                </c:pt>
                <c:pt idx="550">
                  <c:v>-6.4990000000000236</c:v>
                </c:pt>
                <c:pt idx="551">
                  <c:v>-6.5090000000000146</c:v>
                </c:pt>
                <c:pt idx="552">
                  <c:v>-6.5090000000000146</c:v>
                </c:pt>
                <c:pt idx="553">
                  <c:v>-6.4990000000000236</c:v>
                </c:pt>
                <c:pt idx="554">
                  <c:v>-6.5</c:v>
                </c:pt>
                <c:pt idx="555">
                  <c:v>-6.5100000000002183</c:v>
                </c:pt>
                <c:pt idx="556">
                  <c:v>-6.4900000000000091</c:v>
                </c:pt>
                <c:pt idx="557">
                  <c:v>-6.4910000000002128</c:v>
                </c:pt>
                <c:pt idx="558">
                  <c:v>-6.5</c:v>
                </c:pt>
                <c:pt idx="559">
                  <c:v>-6.4910000000002128</c:v>
                </c:pt>
                <c:pt idx="560">
                  <c:v>-6.4710000000000036</c:v>
                </c:pt>
                <c:pt idx="561">
                  <c:v>-6.4610000000000127</c:v>
                </c:pt>
                <c:pt idx="562">
                  <c:v>-6.4809999999999945</c:v>
                </c:pt>
                <c:pt idx="563">
                  <c:v>-6.4830000000001746</c:v>
                </c:pt>
                <c:pt idx="564">
                  <c:v>-6.4930000000001655</c:v>
                </c:pt>
                <c:pt idx="565">
                  <c:v>-6.4930000000001655</c:v>
                </c:pt>
                <c:pt idx="566">
                  <c:v>-6.4830000000001746</c:v>
                </c:pt>
                <c:pt idx="567">
                  <c:v>-6.4930000000001655</c:v>
                </c:pt>
                <c:pt idx="568">
                  <c:v>-6.4730000000001837</c:v>
                </c:pt>
                <c:pt idx="569">
                  <c:v>-6.4830000000001746</c:v>
                </c:pt>
                <c:pt idx="570">
                  <c:v>-6.484000000000151</c:v>
                </c:pt>
                <c:pt idx="571">
                  <c:v>-6.484000000000151</c:v>
                </c:pt>
                <c:pt idx="572">
                  <c:v>-6.484000000000151</c:v>
                </c:pt>
                <c:pt idx="573">
                  <c:v>-6.4940000000001419</c:v>
                </c:pt>
                <c:pt idx="574">
                  <c:v>-6.4850000000001273</c:v>
                </c:pt>
                <c:pt idx="575">
                  <c:v>-6.4740000000001601</c:v>
                </c:pt>
                <c:pt idx="576">
                  <c:v>-6.4650000000001455</c:v>
                </c:pt>
                <c:pt idx="577">
                  <c:v>-6.4750000000001364</c:v>
                </c:pt>
                <c:pt idx="578">
                  <c:v>-6.4650000000001455</c:v>
                </c:pt>
                <c:pt idx="579">
                  <c:v>-6.4570000000001073</c:v>
                </c:pt>
                <c:pt idx="580">
                  <c:v>-6.4670000000000982</c:v>
                </c:pt>
                <c:pt idx="581">
                  <c:v>-6.48700000000008</c:v>
                </c:pt>
                <c:pt idx="582">
                  <c:v>-6.4770000000000891</c:v>
                </c:pt>
                <c:pt idx="583">
                  <c:v>-6.48700000000008</c:v>
                </c:pt>
                <c:pt idx="584">
                  <c:v>-6.4670000000000982</c:v>
                </c:pt>
                <c:pt idx="585">
                  <c:v>-6.4770000000000891</c:v>
                </c:pt>
                <c:pt idx="586">
                  <c:v>-6.4780000000000655</c:v>
                </c:pt>
                <c:pt idx="587">
                  <c:v>-6.4680000000000746</c:v>
                </c:pt>
                <c:pt idx="588">
                  <c:v>-6.4680000000000746</c:v>
                </c:pt>
                <c:pt idx="589">
                  <c:v>-6.45900000000006</c:v>
                </c:pt>
                <c:pt idx="590">
                  <c:v>-6.4480000000000928</c:v>
                </c:pt>
                <c:pt idx="591">
                  <c:v>-6.4690000000000509</c:v>
                </c:pt>
                <c:pt idx="592">
                  <c:v>-6.45900000000006</c:v>
                </c:pt>
                <c:pt idx="593">
                  <c:v>-6.4490000000000691</c:v>
                </c:pt>
                <c:pt idx="594">
                  <c:v>-6.4490000000000691</c:v>
                </c:pt>
                <c:pt idx="595">
                  <c:v>-6.4490000000000691</c:v>
                </c:pt>
                <c:pt idx="596">
                  <c:v>-6.4500000000000455</c:v>
                </c:pt>
                <c:pt idx="597">
                  <c:v>-6.4600000000000364</c:v>
                </c:pt>
                <c:pt idx="598">
                  <c:v>-6.4600000000000364</c:v>
                </c:pt>
                <c:pt idx="599">
                  <c:v>-6.4600000000000364</c:v>
                </c:pt>
                <c:pt idx="600">
                  <c:v>-6.4500000000000455</c:v>
                </c:pt>
                <c:pt idx="601">
                  <c:v>-6.4400000000000546</c:v>
                </c:pt>
                <c:pt idx="602">
                  <c:v>-6.4519999999999982</c:v>
                </c:pt>
                <c:pt idx="603">
                  <c:v>-6.4420000000000073</c:v>
                </c:pt>
                <c:pt idx="604">
                  <c:v>-6.4420000000000073</c:v>
                </c:pt>
                <c:pt idx="605">
                  <c:v>-6.4320000000000164</c:v>
                </c:pt>
                <c:pt idx="606">
                  <c:v>-6.4519999999999982</c:v>
                </c:pt>
                <c:pt idx="607">
                  <c:v>-6.4420000000000073</c:v>
                </c:pt>
                <c:pt idx="608">
                  <c:v>-6.443000000000211</c:v>
                </c:pt>
                <c:pt idx="609">
                  <c:v>-6.4420000000000073</c:v>
                </c:pt>
                <c:pt idx="610">
                  <c:v>-6.4330000000002201</c:v>
                </c:pt>
                <c:pt idx="611">
                  <c:v>-6.443000000000211</c:v>
                </c:pt>
                <c:pt idx="612">
                  <c:v>-6.4230000000000018</c:v>
                </c:pt>
                <c:pt idx="613">
                  <c:v>-6.4240000000002055</c:v>
                </c:pt>
                <c:pt idx="614">
                  <c:v>-6.4140000000002146</c:v>
                </c:pt>
                <c:pt idx="615">
                  <c:v>-6.443000000000211</c:v>
                </c:pt>
                <c:pt idx="616">
                  <c:v>-6.4440000000001874</c:v>
                </c:pt>
                <c:pt idx="617">
                  <c:v>-6.4440000000001874</c:v>
                </c:pt>
                <c:pt idx="618">
                  <c:v>-6.4440000000001874</c:v>
                </c:pt>
                <c:pt idx="619">
                  <c:v>-6.4240000000002055</c:v>
                </c:pt>
                <c:pt idx="620">
                  <c:v>-6.4260000000001583</c:v>
                </c:pt>
                <c:pt idx="621">
                  <c:v>-6.4260000000001583</c:v>
                </c:pt>
                <c:pt idx="622">
                  <c:v>-6.4360000000001492</c:v>
                </c:pt>
                <c:pt idx="623">
                  <c:v>-6.4460000000001401</c:v>
                </c:pt>
                <c:pt idx="624">
                  <c:v>-6.4460000000001401</c:v>
                </c:pt>
                <c:pt idx="625">
                  <c:v>-6.4270000000001346</c:v>
                </c:pt>
                <c:pt idx="626">
                  <c:v>-6.4260000000001583</c:v>
                </c:pt>
                <c:pt idx="627">
                  <c:v>-6.456000000000131</c:v>
                </c:pt>
                <c:pt idx="628">
                  <c:v>-6.4570000000001073</c:v>
                </c:pt>
                <c:pt idx="629">
                  <c:v>-6.4570000000001073</c:v>
                </c:pt>
                <c:pt idx="630">
                  <c:v>-6.4470000000001164</c:v>
                </c:pt>
                <c:pt idx="631">
                  <c:v>-6.4370000000001255</c:v>
                </c:pt>
                <c:pt idx="632">
                  <c:v>-6.4470000000001164</c:v>
                </c:pt>
                <c:pt idx="633">
                  <c:v>-6.4480000000000928</c:v>
                </c:pt>
                <c:pt idx="634">
                  <c:v>-6.428000000000111</c:v>
                </c:pt>
                <c:pt idx="635">
                  <c:v>-6.4380000000001019</c:v>
                </c:pt>
                <c:pt idx="636">
                  <c:v>-6.4380000000001019</c:v>
                </c:pt>
                <c:pt idx="637">
                  <c:v>-6.4180000000001201</c:v>
                </c:pt>
                <c:pt idx="638">
                  <c:v>-6.428000000000111</c:v>
                </c:pt>
                <c:pt idx="639">
                  <c:v>-6.4100000000000819</c:v>
                </c:pt>
                <c:pt idx="640">
                  <c:v>-6.4300000000000637</c:v>
                </c:pt>
                <c:pt idx="641">
                  <c:v>-6.4200000000000728</c:v>
                </c:pt>
                <c:pt idx="642">
                  <c:v>-6.4300000000000637</c:v>
                </c:pt>
                <c:pt idx="643">
                  <c:v>-6.4300000000000637</c:v>
                </c:pt>
                <c:pt idx="644">
                  <c:v>-6.4210000000000491</c:v>
                </c:pt>
                <c:pt idx="645">
                  <c:v>-6.4300000000000637</c:v>
                </c:pt>
                <c:pt idx="646">
                  <c:v>-6.4410000000000309</c:v>
                </c:pt>
                <c:pt idx="647">
                  <c:v>-6.4510000000000218</c:v>
                </c:pt>
                <c:pt idx="648">
                  <c:v>-6.4610000000000127</c:v>
                </c:pt>
                <c:pt idx="649">
                  <c:v>-6.43100000000004</c:v>
                </c:pt>
                <c:pt idx="650">
                  <c:v>-6.43100000000004</c:v>
                </c:pt>
                <c:pt idx="651">
                  <c:v>-6.4220000000000255</c:v>
                </c:pt>
                <c:pt idx="652">
                  <c:v>-6.4120000000000346</c:v>
                </c:pt>
                <c:pt idx="653">
                  <c:v>-6.4010000000000673</c:v>
                </c:pt>
                <c:pt idx="654">
                  <c:v>-6.4220000000000255</c:v>
                </c:pt>
                <c:pt idx="655">
                  <c:v>-6.4220000000000255</c:v>
                </c:pt>
                <c:pt idx="656">
                  <c:v>-6.4120000000000346</c:v>
                </c:pt>
                <c:pt idx="657">
                  <c:v>-6.4320000000000164</c:v>
                </c:pt>
                <c:pt idx="658">
                  <c:v>-6.4020000000000437</c:v>
                </c:pt>
                <c:pt idx="659">
                  <c:v>-6.4340000000001965</c:v>
                </c:pt>
                <c:pt idx="660">
                  <c:v>-6.4220000000000255</c:v>
                </c:pt>
                <c:pt idx="661">
                  <c:v>-6.4340000000001965</c:v>
                </c:pt>
                <c:pt idx="662">
                  <c:v>-6.4240000000002055</c:v>
                </c:pt>
                <c:pt idx="663">
                  <c:v>-6.4340000000001965</c:v>
                </c:pt>
                <c:pt idx="664">
                  <c:v>-6.443000000000211</c:v>
                </c:pt>
                <c:pt idx="665">
                  <c:v>-6.4530000000002019</c:v>
                </c:pt>
                <c:pt idx="666">
                  <c:v>-6.4350000000001728</c:v>
                </c:pt>
                <c:pt idx="667">
                  <c:v>-6.443000000000211</c:v>
                </c:pt>
                <c:pt idx="668">
                  <c:v>-6.4340000000001965</c:v>
                </c:pt>
                <c:pt idx="669">
                  <c:v>-6.443000000000211</c:v>
                </c:pt>
                <c:pt idx="670">
                  <c:v>-6.4250000000001819</c:v>
                </c:pt>
                <c:pt idx="671">
                  <c:v>-6.4350000000001728</c:v>
                </c:pt>
                <c:pt idx="672">
                  <c:v>-6.4250000000001819</c:v>
                </c:pt>
                <c:pt idx="673">
                  <c:v>-6.4360000000001492</c:v>
                </c:pt>
                <c:pt idx="674">
                  <c:v>-6.4250000000001819</c:v>
                </c:pt>
                <c:pt idx="675">
                  <c:v>-6.4060000000001764</c:v>
                </c:pt>
                <c:pt idx="676">
                  <c:v>-6.4260000000001583</c:v>
                </c:pt>
                <c:pt idx="677">
                  <c:v>-6.4460000000001401</c:v>
                </c:pt>
                <c:pt idx="678">
                  <c:v>-6.4360000000001492</c:v>
                </c:pt>
                <c:pt idx="679">
                  <c:v>-6.4260000000001583</c:v>
                </c:pt>
                <c:pt idx="680">
                  <c:v>-6.4370000000001255</c:v>
                </c:pt>
                <c:pt idx="681">
                  <c:v>-6.4370000000001255</c:v>
                </c:pt>
                <c:pt idx="682">
                  <c:v>-6.4270000000001346</c:v>
                </c:pt>
                <c:pt idx="683">
                  <c:v>-6.4270000000001346</c:v>
                </c:pt>
                <c:pt idx="684">
                  <c:v>-6.4270000000001346</c:v>
                </c:pt>
                <c:pt idx="685">
                  <c:v>-6.4170000000001437</c:v>
                </c:pt>
                <c:pt idx="686">
                  <c:v>-6.4370000000001255</c:v>
                </c:pt>
                <c:pt idx="687">
                  <c:v>-6.4370000000001255</c:v>
                </c:pt>
                <c:pt idx="688">
                  <c:v>-6.4270000000001346</c:v>
                </c:pt>
                <c:pt idx="689">
                  <c:v>-6.4090000000001055</c:v>
                </c:pt>
                <c:pt idx="690">
                  <c:v>-6.4090000000001055</c:v>
                </c:pt>
                <c:pt idx="691">
                  <c:v>-6.4090000000001055</c:v>
                </c:pt>
                <c:pt idx="692">
                  <c:v>-6.4290000000000873</c:v>
                </c:pt>
                <c:pt idx="693">
                  <c:v>-6.4090000000001055</c:v>
                </c:pt>
                <c:pt idx="694">
                  <c:v>-6.4290000000000873</c:v>
                </c:pt>
                <c:pt idx="695">
                  <c:v>-6.4490000000000691</c:v>
                </c:pt>
                <c:pt idx="696">
                  <c:v>-6.4290000000000873</c:v>
                </c:pt>
                <c:pt idx="697">
                  <c:v>-6.4100000000000819</c:v>
                </c:pt>
                <c:pt idx="698">
                  <c:v>-6.4200000000000728</c:v>
                </c:pt>
                <c:pt idx="699">
                  <c:v>-6.4300000000000637</c:v>
                </c:pt>
                <c:pt idx="700">
                  <c:v>-6.4400000000000546</c:v>
                </c:pt>
                <c:pt idx="701">
                  <c:v>-6.4400000000000546</c:v>
                </c:pt>
                <c:pt idx="702">
                  <c:v>-6.4400000000000546</c:v>
                </c:pt>
                <c:pt idx="703">
                  <c:v>-6.4410000000000309</c:v>
                </c:pt>
                <c:pt idx="704">
                  <c:v>-6.4500000000000455</c:v>
                </c:pt>
                <c:pt idx="705">
                  <c:v>-6.4210000000000491</c:v>
                </c:pt>
                <c:pt idx="706">
                  <c:v>-6.43100000000004</c:v>
                </c:pt>
                <c:pt idx="707">
                  <c:v>-6.4410000000000309</c:v>
                </c:pt>
                <c:pt idx="708">
                  <c:v>-6.43100000000004</c:v>
                </c:pt>
                <c:pt idx="709">
                  <c:v>-6.4410000000000309</c:v>
                </c:pt>
                <c:pt idx="710">
                  <c:v>-6.443000000000211</c:v>
                </c:pt>
                <c:pt idx="711">
                  <c:v>-6.4230000000000018</c:v>
                </c:pt>
                <c:pt idx="712">
                  <c:v>-6.443000000000211</c:v>
                </c:pt>
                <c:pt idx="713">
                  <c:v>-6.4130000000000109</c:v>
                </c:pt>
                <c:pt idx="714">
                  <c:v>-6.4230000000000018</c:v>
                </c:pt>
                <c:pt idx="715">
                  <c:v>-6.4230000000000018</c:v>
                </c:pt>
                <c:pt idx="716">
                  <c:v>-6.443000000000211</c:v>
                </c:pt>
                <c:pt idx="717">
                  <c:v>-6.4330000000002201</c:v>
                </c:pt>
                <c:pt idx="718">
                  <c:v>-6.4130000000000109</c:v>
                </c:pt>
                <c:pt idx="719">
                  <c:v>-6.4130000000000109</c:v>
                </c:pt>
                <c:pt idx="720">
                  <c:v>-6.4240000000002055</c:v>
                </c:pt>
                <c:pt idx="721">
                  <c:v>-6.4340000000001965</c:v>
                </c:pt>
                <c:pt idx="722">
                  <c:v>-6.4240000000002055</c:v>
                </c:pt>
                <c:pt idx="723">
                  <c:v>-6.4340000000001965</c:v>
                </c:pt>
                <c:pt idx="724">
                  <c:v>-6.4250000000001819</c:v>
                </c:pt>
                <c:pt idx="725">
                  <c:v>-6.4140000000002146</c:v>
                </c:pt>
                <c:pt idx="726">
                  <c:v>-6.4050000000002001</c:v>
                </c:pt>
                <c:pt idx="727">
                  <c:v>-6.4140000000002146</c:v>
                </c:pt>
                <c:pt idx="728">
                  <c:v>-6.4050000000002001</c:v>
                </c:pt>
                <c:pt idx="729">
                  <c:v>-6.3950000000002092</c:v>
                </c:pt>
                <c:pt idx="730">
                  <c:v>-6.4050000000002001</c:v>
                </c:pt>
                <c:pt idx="731">
                  <c:v>-6.4050000000002001</c:v>
                </c:pt>
                <c:pt idx="732">
                  <c:v>-6.4050000000002001</c:v>
                </c:pt>
                <c:pt idx="733">
                  <c:v>-6.4050000000002001</c:v>
                </c:pt>
                <c:pt idx="734">
                  <c:v>-6.4160000000001673</c:v>
                </c:pt>
                <c:pt idx="735">
                  <c:v>-6.4160000000001673</c:v>
                </c:pt>
                <c:pt idx="736">
                  <c:v>-6.4260000000001583</c:v>
                </c:pt>
                <c:pt idx="737">
                  <c:v>-6.4360000000001492</c:v>
                </c:pt>
                <c:pt idx="738">
                  <c:v>-6.4260000000001583</c:v>
                </c:pt>
                <c:pt idx="739">
                  <c:v>-6.4260000000001583</c:v>
                </c:pt>
                <c:pt idx="740">
                  <c:v>-6.4160000000001673</c:v>
                </c:pt>
                <c:pt idx="741">
                  <c:v>-6.4160000000001673</c:v>
                </c:pt>
                <c:pt idx="742">
                  <c:v>-6.4260000000001583</c:v>
                </c:pt>
                <c:pt idx="743">
                  <c:v>-6.4180000000001201</c:v>
                </c:pt>
                <c:pt idx="744">
                  <c:v>-6.4180000000001201</c:v>
                </c:pt>
                <c:pt idx="745">
                  <c:v>-6.4260000000001583</c:v>
                </c:pt>
                <c:pt idx="746">
                  <c:v>-6.4080000000001291</c:v>
                </c:pt>
                <c:pt idx="747">
                  <c:v>-6.4180000000001201</c:v>
                </c:pt>
                <c:pt idx="748">
                  <c:v>-6.428000000000111</c:v>
                </c:pt>
                <c:pt idx="749">
                  <c:v>-6.428000000000111</c:v>
                </c:pt>
                <c:pt idx="750">
                  <c:v>-6.4090000000001055</c:v>
                </c:pt>
                <c:pt idx="751">
                  <c:v>-6.4080000000001291</c:v>
                </c:pt>
                <c:pt idx="752">
                  <c:v>-6.4180000000001201</c:v>
                </c:pt>
                <c:pt idx="753">
                  <c:v>-6.4290000000000873</c:v>
                </c:pt>
                <c:pt idx="754">
                  <c:v>-6.428000000000111</c:v>
                </c:pt>
                <c:pt idx="755">
                  <c:v>-6.4190000000000964</c:v>
                </c:pt>
                <c:pt idx="756">
                  <c:v>-6.4290000000000873</c:v>
                </c:pt>
                <c:pt idx="757">
                  <c:v>-6.4190000000000964</c:v>
                </c:pt>
                <c:pt idx="758">
                  <c:v>-6.4290000000000873</c:v>
                </c:pt>
                <c:pt idx="759">
                  <c:v>-6.4190000000000964</c:v>
                </c:pt>
                <c:pt idx="760">
                  <c:v>-6.4300000000000637</c:v>
                </c:pt>
                <c:pt idx="761">
                  <c:v>-6.4200000000000728</c:v>
                </c:pt>
                <c:pt idx="762">
                  <c:v>-6.4200000000000728</c:v>
                </c:pt>
                <c:pt idx="763">
                  <c:v>-6.4200000000000728</c:v>
                </c:pt>
                <c:pt idx="764">
                  <c:v>-6.4300000000000637</c:v>
                </c:pt>
                <c:pt idx="765">
                  <c:v>-6.4090000000001055</c:v>
                </c:pt>
                <c:pt idx="766">
                  <c:v>-6.3900000000001</c:v>
                </c:pt>
                <c:pt idx="767">
                  <c:v>-6.4000000000000909</c:v>
                </c:pt>
                <c:pt idx="768">
                  <c:v>-6.4000000000000909</c:v>
                </c:pt>
                <c:pt idx="769">
                  <c:v>-6.3900000000001</c:v>
                </c:pt>
                <c:pt idx="770">
                  <c:v>-6.4020000000000437</c:v>
                </c:pt>
                <c:pt idx="771">
                  <c:v>-6.3900000000001</c:v>
                </c:pt>
                <c:pt idx="772">
                  <c:v>-6.3920000000000528</c:v>
                </c:pt>
                <c:pt idx="773">
                  <c:v>-6.4020000000000437</c:v>
                </c:pt>
                <c:pt idx="774">
                  <c:v>-6.3920000000000528</c:v>
                </c:pt>
                <c:pt idx="775">
                  <c:v>-6.4120000000000346</c:v>
                </c:pt>
                <c:pt idx="776">
                  <c:v>-6.4020000000000437</c:v>
                </c:pt>
                <c:pt idx="777">
                  <c:v>-6.4020000000000437</c:v>
                </c:pt>
                <c:pt idx="778">
                  <c:v>-6.4020000000000437</c:v>
                </c:pt>
                <c:pt idx="779">
                  <c:v>-6.40300000000002</c:v>
                </c:pt>
                <c:pt idx="780">
                  <c:v>-6.3930000000000291</c:v>
                </c:pt>
                <c:pt idx="781">
                  <c:v>-6.3830000000000382</c:v>
                </c:pt>
                <c:pt idx="782">
                  <c:v>-6.3830000000000382</c:v>
                </c:pt>
                <c:pt idx="783">
                  <c:v>-6.3830000000000382</c:v>
                </c:pt>
                <c:pt idx="784">
                  <c:v>-6.3830000000000382</c:v>
                </c:pt>
                <c:pt idx="785">
                  <c:v>-6.40300000000002</c:v>
                </c:pt>
                <c:pt idx="786">
                  <c:v>-6.3730000000000473</c:v>
                </c:pt>
                <c:pt idx="787">
                  <c:v>-6.3830000000000382</c:v>
                </c:pt>
                <c:pt idx="788">
                  <c:v>-6.3730000000000473</c:v>
                </c:pt>
                <c:pt idx="789">
                  <c:v>-6.3830000000000382</c:v>
                </c:pt>
                <c:pt idx="790">
                  <c:v>-6.3640000000000327</c:v>
                </c:pt>
                <c:pt idx="791">
                  <c:v>-6.3840000000000146</c:v>
                </c:pt>
                <c:pt idx="792">
                  <c:v>-6.4140000000002146</c:v>
                </c:pt>
                <c:pt idx="793">
                  <c:v>-6.3840000000000146</c:v>
                </c:pt>
                <c:pt idx="794">
                  <c:v>-6.3940000000000055</c:v>
                </c:pt>
                <c:pt idx="795">
                  <c:v>-6.3940000000000055</c:v>
                </c:pt>
                <c:pt idx="796">
                  <c:v>-6.3740000000000236</c:v>
                </c:pt>
                <c:pt idx="797">
                  <c:v>-6.3740000000000236</c:v>
                </c:pt>
                <c:pt idx="798">
                  <c:v>-6.3860000000001946</c:v>
                </c:pt>
                <c:pt idx="799">
                  <c:v>-6.3940000000000055</c:v>
                </c:pt>
                <c:pt idx="800">
                  <c:v>-6.3940000000000055</c:v>
                </c:pt>
                <c:pt idx="801">
                  <c:v>-6.3860000000001946</c:v>
                </c:pt>
                <c:pt idx="802">
                  <c:v>-6.3860000000001946</c:v>
                </c:pt>
                <c:pt idx="803">
                  <c:v>-6.3760000000002037</c:v>
                </c:pt>
                <c:pt idx="804">
                  <c:v>-6.3760000000002037</c:v>
                </c:pt>
                <c:pt idx="805">
                  <c:v>-6.3660000000002128</c:v>
                </c:pt>
                <c:pt idx="806">
                  <c:v>-6.3760000000002037</c:v>
                </c:pt>
                <c:pt idx="807">
                  <c:v>-6.3760000000002037</c:v>
                </c:pt>
                <c:pt idx="808">
                  <c:v>-6.3660000000002128</c:v>
                </c:pt>
                <c:pt idx="809">
                  <c:v>-6.3370000000002165</c:v>
                </c:pt>
                <c:pt idx="810">
                  <c:v>-6.3470000000002074</c:v>
                </c:pt>
                <c:pt idx="811">
                  <c:v>-6.3670000000001892</c:v>
                </c:pt>
                <c:pt idx="812">
                  <c:v>-6.3470000000002074</c:v>
                </c:pt>
                <c:pt idx="813">
                  <c:v>-6.3470000000002074</c:v>
                </c:pt>
                <c:pt idx="814">
                  <c:v>-6.3470000000002074</c:v>
                </c:pt>
                <c:pt idx="815">
                  <c:v>-6.3370000000002165</c:v>
                </c:pt>
                <c:pt idx="816">
                  <c:v>-6.3370000000002165</c:v>
                </c:pt>
                <c:pt idx="817">
                  <c:v>-6.3380000000001928</c:v>
                </c:pt>
                <c:pt idx="818">
                  <c:v>-6.3380000000001928</c:v>
                </c:pt>
                <c:pt idx="819">
                  <c:v>-6.3280000000002019</c:v>
                </c:pt>
                <c:pt idx="820">
                  <c:v>-6.3480000000001837</c:v>
                </c:pt>
                <c:pt idx="821">
                  <c:v>-6.3380000000001928</c:v>
                </c:pt>
                <c:pt idx="822">
                  <c:v>-6.3480000000001837</c:v>
                </c:pt>
                <c:pt idx="823">
                  <c:v>-6.3380000000001928</c:v>
                </c:pt>
                <c:pt idx="824">
                  <c:v>-6.3580000000001746</c:v>
                </c:pt>
                <c:pt idx="825">
                  <c:v>-6.3480000000001837</c:v>
                </c:pt>
                <c:pt idx="826">
                  <c:v>-6.3480000000001837</c:v>
                </c:pt>
                <c:pt idx="827">
                  <c:v>-6.3400000000001455</c:v>
                </c:pt>
                <c:pt idx="828">
                  <c:v>-6.3300000000001546</c:v>
                </c:pt>
                <c:pt idx="829">
                  <c:v>-6.3400000000001455</c:v>
                </c:pt>
                <c:pt idx="830">
                  <c:v>-6.3400000000001455</c:v>
                </c:pt>
                <c:pt idx="831">
                  <c:v>-6.3500000000001364</c:v>
                </c:pt>
                <c:pt idx="832">
                  <c:v>-6.3400000000001455</c:v>
                </c:pt>
                <c:pt idx="833">
                  <c:v>-6.3300000000001546</c:v>
                </c:pt>
                <c:pt idx="834">
                  <c:v>-6.3500000000001364</c:v>
                </c:pt>
                <c:pt idx="835">
                  <c:v>-6.3300000000001546</c:v>
                </c:pt>
                <c:pt idx="836">
                  <c:v>-6.331000000000131</c:v>
                </c:pt>
                <c:pt idx="837">
                  <c:v>-6.3210000000001401</c:v>
                </c:pt>
                <c:pt idx="838">
                  <c:v>-6.3410000000001219</c:v>
                </c:pt>
                <c:pt idx="839">
                  <c:v>-6.3410000000001219</c:v>
                </c:pt>
                <c:pt idx="840">
                  <c:v>-6.3510000000001128</c:v>
                </c:pt>
                <c:pt idx="841">
                  <c:v>-6.3510000000001128</c:v>
                </c:pt>
                <c:pt idx="842">
                  <c:v>-6.3510000000001128</c:v>
                </c:pt>
                <c:pt idx="843">
                  <c:v>-6.331000000000131</c:v>
                </c:pt>
                <c:pt idx="844">
                  <c:v>-6.3410000000001219</c:v>
                </c:pt>
                <c:pt idx="845">
                  <c:v>-6.331000000000131</c:v>
                </c:pt>
                <c:pt idx="846">
                  <c:v>-6.3210000000001401</c:v>
                </c:pt>
                <c:pt idx="847">
                  <c:v>-6.3320000000001073</c:v>
                </c:pt>
                <c:pt idx="848">
                  <c:v>-6.3220000000001164</c:v>
                </c:pt>
                <c:pt idx="849">
                  <c:v>-6.3020000000001346</c:v>
                </c:pt>
                <c:pt idx="850">
                  <c:v>-6.3120000000001255</c:v>
                </c:pt>
                <c:pt idx="851">
                  <c:v>-6.3020000000001346</c:v>
                </c:pt>
                <c:pt idx="852">
                  <c:v>-6.2920000000001437</c:v>
                </c:pt>
                <c:pt idx="853">
                  <c:v>-6.3120000000001255</c:v>
                </c:pt>
                <c:pt idx="854">
                  <c:v>-6.3120000000001255</c:v>
                </c:pt>
                <c:pt idx="855">
                  <c:v>-6.303000000000111</c:v>
                </c:pt>
                <c:pt idx="856">
                  <c:v>-6.3220000000001164</c:v>
                </c:pt>
                <c:pt idx="857">
                  <c:v>-6.303000000000111</c:v>
                </c:pt>
                <c:pt idx="858">
                  <c:v>-6.303000000000111</c:v>
                </c:pt>
                <c:pt idx="859">
                  <c:v>-6.3130000000001019</c:v>
                </c:pt>
                <c:pt idx="860">
                  <c:v>-6.303000000000111</c:v>
                </c:pt>
                <c:pt idx="861">
                  <c:v>-6.303000000000111</c:v>
                </c:pt>
                <c:pt idx="862">
                  <c:v>-6.303000000000111</c:v>
                </c:pt>
                <c:pt idx="863">
                  <c:v>-6.3130000000001019</c:v>
                </c:pt>
                <c:pt idx="864">
                  <c:v>-6.3130000000001019</c:v>
                </c:pt>
                <c:pt idx="865">
                  <c:v>-6.3150000000000546</c:v>
                </c:pt>
                <c:pt idx="866">
                  <c:v>-6.3230000000000928</c:v>
                </c:pt>
                <c:pt idx="867">
                  <c:v>-6.3250000000000455</c:v>
                </c:pt>
                <c:pt idx="868">
                  <c:v>-6.3150000000000546</c:v>
                </c:pt>
                <c:pt idx="869">
                  <c:v>-6.3050000000000637</c:v>
                </c:pt>
                <c:pt idx="870">
                  <c:v>-6.3050000000000637</c:v>
                </c:pt>
                <c:pt idx="871">
                  <c:v>-6.2950000000000728</c:v>
                </c:pt>
                <c:pt idx="872">
                  <c:v>-6.3150000000000546</c:v>
                </c:pt>
                <c:pt idx="873">
                  <c:v>-6.2850000000000819</c:v>
                </c:pt>
                <c:pt idx="874">
                  <c:v>-6.3050000000000637</c:v>
                </c:pt>
                <c:pt idx="875">
                  <c:v>-6.3050000000000637</c:v>
                </c:pt>
                <c:pt idx="876">
                  <c:v>-6.30600000000004</c:v>
                </c:pt>
                <c:pt idx="877">
                  <c:v>-6.3150000000000546</c:v>
                </c:pt>
                <c:pt idx="878">
                  <c:v>-6.3150000000000546</c:v>
                </c:pt>
                <c:pt idx="879">
                  <c:v>-6.30600000000004</c:v>
                </c:pt>
                <c:pt idx="880">
                  <c:v>-6.3360000000000127</c:v>
                </c:pt>
                <c:pt idx="881">
                  <c:v>-6.3260000000000218</c:v>
                </c:pt>
                <c:pt idx="882">
                  <c:v>-6.3160000000000309</c:v>
                </c:pt>
                <c:pt idx="883">
                  <c:v>-6.30600000000004</c:v>
                </c:pt>
                <c:pt idx="884">
                  <c:v>-6.2870000000000346</c:v>
                </c:pt>
                <c:pt idx="885">
                  <c:v>-6.2760000000000673</c:v>
                </c:pt>
                <c:pt idx="886">
                  <c:v>-6.2960000000000491</c:v>
                </c:pt>
                <c:pt idx="887">
                  <c:v>-6.2860000000000582</c:v>
                </c:pt>
                <c:pt idx="888">
                  <c:v>-6.2970000000000255</c:v>
                </c:pt>
                <c:pt idx="889">
                  <c:v>-6.2970000000000255</c:v>
                </c:pt>
                <c:pt idx="890">
                  <c:v>-6.2770000000000437</c:v>
                </c:pt>
                <c:pt idx="891">
                  <c:v>-6.2770000000000437</c:v>
                </c:pt>
                <c:pt idx="892">
                  <c:v>-6.2970000000000255</c:v>
                </c:pt>
                <c:pt idx="893">
                  <c:v>-6.2970000000000255</c:v>
                </c:pt>
              </c:numCache>
            </c:numRef>
          </c:yVal>
          <c:smooth val="1"/>
          <c:extLst>
            <c:ext xmlns:c16="http://schemas.microsoft.com/office/drawing/2014/chart" uri="{C3380CC4-5D6E-409C-BE32-E72D297353CC}">
              <c16:uniqueId val="{0000000B-81EE-4E41-8154-0B1EA5EF37AF}"/>
            </c:ext>
          </c:extLst>
        </c:ser>
        <c:ser>
          <c:idx val="14"/>
          <c:order val="1"/>
          <c:tx>
            <c:strRef>
              <c:f>Klei_Druckkurve!$P$8</c:f>
              <c:strCache>
                <c:ptCount val="1"/>
                <c:pt idx="0">
                  <c:v>#33 (2,5h9)</c:v>
                </c:pt>
              </c:strCache>
            </c:strRef>
          </c:tx>
          <c:spPr>
            <a:ln w="28575" cap="rnd">
              <a:solidFill>
                <a:schemeClr val="accent1">
                  <a:tint val="65000"/>
                </a:schemeClr>
              </a:solidFill>
              <a:round/>
            </a:ln>
            <a:effectLst/>
          </c:spPr>
          <c:marker>
            <c:symbol val="none"/>
          </c:marker>
          <c:xVal>
            <c:numRef>
              <c:f>Klei_Druckkurve!$A$9:$A$1442</c:f>
              <c:numCache>
                <c:formatCode>General</c:formatCode>
                <c:ptCount val="1434"/>
                <c:pt idx="0">
                  <c:v>20</c:v>
                </c:pt>
                <c:pt idx="1">
                  <c:v>30</c:v>
                </c:pt>
                <c:pt idx="2">
                  <c:v>40</c:v>
                </c:pt>
                <c:pt idx="3">
                  <c:v>50</c:v>
                </c:pt>
                <c:pt idx="4">
                  <c:v>60</c:v>
                </c:pt>
                <c:pt idx="5">
                  <c:v>70</c:v>
                </c:pt>
                <c:pt idx="6">
                  <c:v>80</c:v>
                </c:pt>
                <c:pt idx="7">
                  <c:v>90</c:v>
                </c:pt>
                <c:pt idx="8">
                  <c:v>100</c:v>
                </c:pt>
                <c:pt idx="9">
                  <c:v>110</c:v>
                </c:pt>
                <c:pt idx="10">
                  <c:v>120</c:v>
                </c:pt>
                <c:pt idx="11">
                  <c:v>130</c:v>
                </c:pt>
                <c:pt idx="12">
                  <c:v>140</c:v>
                </c:pt>
                <c:pt idx="13">
                  <c:v>150</c:v>
                </c:pt>
                <c:pt idx="14">
                  <c:v>160</c:v>
                </c:pt>
                <c:pt idx="15">
                  <c:v>170</c:v>
                </c:pt>
                <c:pt idx="16">
                  <c:v>180</c:v>
                </c:pt>
                <c:pt idx="17">
                  <c:v>190</c:v>
                </c:pt>
                <c:pt idx="18">
                  <c:v>200</c:v>
                </c:pt>
                <c:pt idx="19">
                  <c:v>210</c:v>
                </c:pt>
                <c:pt idx="20">
                  <c:v>220</c:v>
                </c:pt>
                <c:pt idx="21">
                  <c:v>230</c:v>
                </c:pt>
                <c:pt idx="22">
                  <c:v>240</c:v>
                </c:pt>
                <c:pt idx="23">
                  <c:v>250</c:v>
                </c:pt>
                <c:pt idx="24">
                  <c:v>260</c:v>
                </c:pt>
                <c:pt idx="25">
                  <c:v>270</c:v>
                </c:pt>
                <c:pt idx="26">
                  <c:v>280</c:v>
                </c:pt>
                <c:pt idx="27">
                  <c:v>290</c:v>
                </c:pt>
                <c:pt idx="28">
                  <c:v>300</c:v>
                </c:pt>
                <c:pt idx="29">
                  <c:v>310</c:v>
                </c:pt>
                <c:pt idx="30">
                  <c:v>320</c:v>
                </c:pt>
                <c:pt idx="31">
                  <c:v>330</c:v>
                </c:pt>
                <c:pt idx="32">
                  <c:v>340</c:v>
                </c:pt>
                <c:pt idx="33">
                  <c:v>350</c:v>
                </c:pt>
                <c:pt idx="34">
                  <c:v>360</c:v>
                </c:pt>
                <c:pt idx="35">
                  <c:v>370</c:v>
                </c:pt>
                <c:pt idx="36">
                  <c:v>380</c:v>
                </c:pt>
                <c:pt idx="37">
                  <c:v>390</c:v>
                </c:pt>
                <c:pt idx="38">
                  <c:v>400</c:v>
                </c:pt>
                <c:pt idx="39">
                  <c:v>410</c:v>
                </c:pt>
                <c:pt idx="40">
                  <c:v>420</c:v>
                </c:pt>
                <c:pt idx="41">
                  <c:v>430</c:v>
                </c:pt>
                <c:pt idx="42">
                  <c:v>440</c:v>
                </c:pt>
                <c:pt idx="43">
                  <c:v>450</c:v>
                </c:pt>
                <c:pt idx="44">
                  <c:v>460</c:v>
                </c:pt>
                <c:pt idx="45">
                  <c:v>470</c:v>
                </c:pt>
                <c:pt idx="46">
                  <c:v>480</c:v>
                </c:pt>
                <c:pt idx="47">
                  <c:v>490</c:v>
                </c:pt>
                <c:pt idx="48">
                  <c:v>500</c:v>
                </c:pt>
                <c:pt idx="49">
                  <c:v>510</c:v>
                </c:pt>
                <c:pt idx="50">
                  <c:v>520</c:v>
                </c:pt>
                <c:pt idx="51">
                  <c:v>530</c:v>
                </c:pt>
                <c:pt idx="52">
                  <c:v>540</c:v>
                </c:pt>
                <c:pt idx="53">
                  <c:v>550</c:v>
                </c:pt>
                <c:pt idx="54">
                  <c:v>560</c:v>
                </c:pt>
                <c:pt idx="55">
                  <c:v>570</c:v>
                </c:pt>
                <c:pt idx="56">
                  <c:v>580</c:v>
                </c:pt>
                <c:pt idx="57">
                  <c:v>590</c:v>
                </c:pt>
                <c:pt idx="58">
                  <c:v>600</c:v>
                </c:pt>
                <c:pt idx="59">
                  <c:v>610</c:v>
                </c:pt>
                <c:pt idx="60">
                  <c:v>620</c:v>
                </c:pt>
                <c:pt idx="61">
                  <c:v>630</c:v>
                </c:pt>
                <c:pt idx="62">
                  <c:v>640</c:v>
                </c:pt>
                <c:pt idx="63">
                  <c:v>650</c:v>
                </c:pt>
                <c:pt idx="64">
                  <c:v>660</c:v>
                </c:pt>
                <c:pt idx="65">
                  <c:v>670</c:v>
                </c:pt>
                <c:pt idx="66">
                  <c:v>680</c:v>
                </c:pt>
                <c:pt idx="67">
                  <c:v>690</c:v>
                </c:pt>
                <c:pt idx="68">
                  <c:v>700</c:v>
                </c:pt>
                <c:pt idx="69">
                  <c:v>710</c:v>
                </c:pt>
                <c:pt idx="70">
                  <c:v>720</c:v>
                </c:pt>
                <c:pt idx="71">
                  <c:v>730</c:v>
                </c:pt>
                <c:pt idx="72">
                  <c:v>740</c:v>
                </c:pt>
                <c:pt idx="73">
                  <c:v>750</c:v>
                </c:pt>
                <c:pt idx="74">
                  <c:v>760</c:v>
                </c:pt>
                <c:pt idx="75">
                  <c:v>770</c:v>
                </c:pt>
                <c:pt idx="76">
                  <c:v>780</c:v>
                </c:pt>
                <c:pt idx="77">
                  <c:v>790</c:v>
                </c:pt>
                <c:pt idx="78">
                  <c:v>800</c:v>
                </c:pt>
                <c:pt idx="79">
                  <c:v>810</c:v>
                </c:pt>
                <c:pt idx="80">
                  <c:v>820</c:v>
                </c:pt>
                <c:pt idx="81">
                  <c:v>830</c:v>
                </c:pt>
                <c:pt idx="82">
                  <c:v>840</c:v>
                </c:pt>
                <c:pt idx="83">
                  <c:v>850</c:v>
                </c:pt>
                <c:pt idx="84">
                  <c:v>860</c:v>
                </c:pt>
                <c:pt idx="85">
                  <c:v>870</c:v>
                </c:pt>
                <c:pt idx="86">
                  <c:v>880</c:v>
                </c:pt>
                <c:pt idx="87">
                  <c:v>890</c:v>
                </c:pt>
                <c:pt idx="88">
                  <c:v>900</c:v>
                </c:pt>
                <c:pt idx="89">
                  <c:v>910</c:v>
                </c:pt>
                <c:pt idx="90">
                  <c:v>920</c:v>
                </c:pt>
                <c:pt idx="91">
                  <c:v>930</c:v>
                </c:pt>
                <c:pt idx="92">
                  <c:v>940</c:v>
                </c:pt>
                <c:pt idx="93">
                  <c:v>950</c:v>
                </c:pt>
                <c:pt idx="94">
                  <c:v>960</c:v>
                </c:pt>
                <c:pt idx="95">
                  <c:v>970</c:v>
                </c:pt>
                <c:pt idx="96">
                  <c:v>980</c:v>
                </c:pt>
                <c:pt idx="97">
                  <c:v>990</c:v>
                </c:pt>
                <c:pt idx="98">
                  <c:v>1000</c:v>
                </c:pt>
                <c:pt idx="99">
                  <c:v>1010</c:v>
                </c:pt>
                <c:pt idx="100">
                  <c:v>1020</c:v>
                </c:pt>
                <c:pt idx="101">
                  <c:v>1030</c:v>
                </c:pt>
                <c:pt idx="102">
                  <c:v>1040</c:v>
                </c:pt>
                <c:pt idx="103">
                  <c:v>1050</c:v>
                </c:pt>
                <c:pt idx="104">
                  <c:v>1060</c:v>
                </c:pt>
                <c:pt idx="105">
                  <c:v>1070</c:v>
                </c:pt>
                <c:pt idx="106">
                  <c:v>1080</c:v>
                </c:pt>
                <c:pt idx="107">
                  <c:v>1090</c:v>
                </c:pt>
                <c:pt idx="108">
                  <c:v>1100</c:v>
                </c:pt>
                <c:pt idx="109">
                  <c:v>1110</c:v>
                </c:pt>
                <c:pt idx="110">
                  <c:v>1120</c:v>
                </c:pt>
                <c:pt idx="111">
                  <c:v>1130</c:v>
                </c:pt>
                <c:pt idx="112">
                  <c:v>1140</c:v>
                </c:pt>
                <c:pt idx="113">
                  <c:v>1150</c:v>
                </c:pt>
                <c:pt idx="114">
                  <c:v>1160</c:v>
                </c:pt>
                <c:pt idx="115">
                  <c:v>1170</c:v>
                </c:pt>
                <c:pt idx="116">
                  <c:v>1180</c:v>
                </c:pt>
                <c:pt idx="117">
                  <c:v>1190</c:v>
                </c:pt>
                <c:pt idx="118">
                  <c:v>1200</c:v>
                </c:pt>
                <c:pt idx="119">
                  <c:v>1210</c:v>
                </c:pt>
                <c:pt idx="120">
                  <c:v>1220</c:v>
                </c:pt>
                <c:pt idx="121">
                  <c:v>1230</c:v>
                </c:pt>
                <c:pt idx="122">
                  <c:v>1240</c:v>
                </c:pt>
                <c:pt idx="123">
                  <c:v>1250</c:v>
                </c:pt>
                <c:pt idx="124">
                  <c:v>1260</c:v>
                </c:pt>
                <c:pt idx="125">
                  <c:v>1270</c:v>
                </c:pt>
                <c:pt idx="126">
                  <c:v>1280</c:v>
                </c:pt>
                <c:pt idx="127">
                  <c:v>1290</c:v>
                </c:pt>
                <c:pt idx="128">
                  <c:v>1300</c:v>
                </c:pt>
                <c:pt idx="129">
                  <c:v>1310</c:v>
                </c:pt>
                <c:pt idx="130">
                  <c:v>1320</c:v>
                </c:pt>
                <c:pt idx="131">
                  <c:v>1330</c:v>
                </c:pt>
                <c:pt idx="132">
                  <c:v>1340</c:v>
                </c:pt>
                <c:pt idx="133">
                  <c:v>1350</c:v>
                </c:pt>
                <c:pt idx="134">
                  <c:v>1360</c:v>
                </c:pt>
                <c:pt idx="135">
                  <c:v>1370</c:v>
                </c:pt>
                <c:pt idx="136">
                  <c:v>1380</c:v>
                </c:pt>
                <c:pt idx="137">
                  <c:v>1390</c:v>
                </c:pt>
                <c:pt idx="138">
                  <c:v>1400</c:v>
                </c:pt>
                <c:pt idx="139">
                  <c:v>1410</c:v>
                </c:pt>
                <c:pt idx="140">
                  <c:v>1420</c:v>
                </c:pt>
                <c:pt idx="141">
                  <c:v>1430</c:v>
                </c:pt>
                <c:pt idx="142">
                  <c:v>1440</c:v>
                </c:pt>
                <c:pt idx="143">
                  <c:v>1450</c:v>
                </c:pt>
                <c:pt idx="144">
                  <c:v>1460</c:v>
                </c:pt>
                <c:pt idx="145">
                  <c:v>1470</c:v>
                </c:pt>
                <c:pt idx="146">
                  <c:v>1480</c:v>
                </c:pt>
                <c:pt idx="147">
                  <c:v>1490</c:v>
                </c:pt>
                <c:pt idx="148">
                  <c:v>1500</c:v>
                </c:pt>
                <c:pt idx="149">
                  <c:v>1510</c:v>
                </c:pt>
                <c:pt idx="150">
                  <c:v>1520</c:v>
                </c:pt>
                <c:pt idx="151">
                  <c:v>1530</c:v>
                </c:pt>
                <c:pt idx="152">
                  <c:v>1540</c:v>
                </c:pt>
                <c:pt idx="153">
                  <c:v>1550</c:v>
                </c:pt>
                <c:pt idx="154">
                  <c:v>1560</c:v>
                </c:pt>
                <c:pt idx="155">
                  <c:v>1570</c:v>
                </c:pt>
                <c:pt idx="156">
                  <c:v>1580</c:v>
                </c:pt>
                <c:pt idx="157">
                  <c:v>1590</c:v>
                </c:pt>
                <c:pt idx="158">
                  <c:v>1600</c:v>
                </c:pt>
                <c:pt idx="159">
                  <c:v>1610</c:v>
                </c:pt>
                <c:pt idx="160">
                  <c:v>1620</c:v>
                </c:pt>
                <c:pt idx="161">
                  <c:v>1630</c:v>
                </c:pt>
                <c:pt idx="162">
                  <c:v>1640</c:v>
                </c:pt>
                <c:pt idx="163">
                  <c:v>1650</c:v>
                </c:pt>
                <c:pt idx="164">
                  <c:v>1660</c:v>
                </c:pt>
                <c:pt idx="165">
                  <c:v>1670</c:v>
                </c:pt>
                <c:pt idx="166">
                  <c:v>1680</c:v>
                </c:pt>
                <c:pt idx="167">
                  <c:v>1690</c:v>
                </c:pt>
                <c:pt idx="168">
                  <c:v>1700</c:v>
                </c:pt>
                <c:pt idx="169">
                  <c:v>1710</c:v>
                </c:pt>
                <c:pt idx="170">
                  <c:v>1720</c:v>
                </c:pt>
                <c:pt idx="171">
                  <c:v>1730</c:v>
                </c:pt>
                <c:pt idx="172">
                  <c:v>1740</c:v>
                </c:pt>
                <c:pt idx="173">
                  <c:v>1750</c:v>
                </c:pt>
                <c:pt idx="174">
                  <c:v>1760</c:v>
                </c:pt>
                <c:pt idx="175">
                  <c:v>1770</c:v>
                </c:pt>
                <c:pt idx="176">
                  <c:v>1780</c:v>
                </c:pt>
                <c:pt idx="177">
                  <c:v>1790</c:v>
                </c:pt>
                <c:pt idx="178">
                  <c:v>1800</c:v>
                </c:pt>
                <c:pt idx="179">
                  <c:v>1810</c:v>
                </c:pt>
                <c:pt idx="180">
                  <c:v>1820</c:v>
                </c:pt>
                <c:pt idx="181">
                  <c:v>1830</c:v>
                </c:pt>
                <c:pt idx="182">
                  <c:v>1840</c:v>
                </c:pt>
                <c:pt idx="183">
                  <c:v>1850</c:v>
                </c:pt>
                <c:pt idx="184">
                  <c:v>1860</c:v>
                </c:pt>
                <c:pt idx="185">
                  <c:v>1870</c:v>
                </c:pt>
                <c:pt idx="186">
                  <c:v>1880</c:v>
                </c:pt>
                <c:pt idx="187">
                  <c:v>1890</c:v>
                </c:pt>
                <c:pt idx="188">
                  <c:v>1900</c:v>
                </c:pt>
                <c:pt idx="189">
                  <c:v>1910</c:v>
                </c:pt>
                <c:pt idx="190">
                  <c:v>1920</c:v>
                </c:pt>
                <c:pt idx="191">
                  <c:v>1930</c:v>
                </c:pt>
                <c:pt idx="192">
                  <c:v>1940</c:v>
                </c:pt>
                <c:pt idx="193">
                  <c:v>1950</c:v>
                </c:pt>
                <c:pt idx="194">
                  <c:v>1960</c:v>
                </c:pt>
                <c:pt idx="195">
                  <c:v>1970</c:v>
                </c:pt>
                <c:pt idx="196">
                  <c:v>1980</c:v>
                </c:pt>
                <c:pt idx="197">
                  <c:v>1990</c:v>
                </c:pt>
                <c:pt idx="198">
                  <c:v>2000</c:v>
                </c:pt>
                <c:pt idx="199">
                  <c:v>2010</c:v>
                </c:pt>
                <c:pt idx="200">
                  <c:v>2020</c:v>
                </c:pt>
                <c:pt idx="201">
                  <c:v>2030</c:v>
                </c:pt>
                <c:pt idx="202">
                  <c:v>2040</c:v>
                </c:pt>
                <c:pt idx="203">
                  <c:v>2050</c:v>
                </c:pt>
                <c:pt idx="204">
                  <c:v>2060</c:v>
                </c:pt>
                <c:pt idx="205">
                  <c:v>2070</c:v>
                </c:pt>
                <c:pt idx="206">
                  <c:v>2080</c:v>
                </c:pt>
                <c:pt idx="207">
                  <c:v>2090</c:v>
                </c:pt>
                <c:pt idx="208">
                  <c:v>2100</c:v>
                </c:pt>
                <c:pt idx="209">
                  <c:v>2110</c:v>
                </c:pt>
                <c:pt idx="210">
                  <c:v>2120</c:v>
                </c:pt>
                <c:pt idx="211">
                  <c:v>2130</c:v>
                </c:pt>
                <c:pt idx="212">
                  <c:v>2140</c:v>
                </c:pt>
                <c:pt idx="213">
                  <c:v>2150</c:v>
                </c:pt>
                <c:pt idx="214">
                  <c:v>2160</c:v>
                </c:pt>
                <c:pt idx="215">
                  <c:v>2170</c:v>
                </c:pt>
                <c:pt idx="216">
                  <c:v>2180</c:v>
                </c:pt>
                <c:pt idx="217">
                  <c:v>2190</c:v>
                </c:pt>
                <c:pt idx="218">
                  <c:v>2200</c:v>
                </c:pt>
                <c:pt idx="219">
                  <c:v>2210</c:v>
                </c:pt>
                <c:pt idx="220">
                  <c:v>2220</c:v>
                </c:pt>
                <c:pt idx="221">
                  <c:v>2230</c:v>
                </c:pt>
                <c:pt idx="222">
                  <c:v>2240</c:v>
                </c:pt>
                <c:pt idx="223">
                  <c:v>2250</c:v>
                </c:pt>
                <c:pt idx="224">
                  <c:v>2260</c:v>
                </c:pt>
                <c:pt idx="225">
                  <c:v>2270</c:v>
                </c:pt>
                <c:pt idx="226">
                  <c:v>2280</c:v>
                </c:pt>
                <c:pt idx="227">
                  <c:v>2290</c:v>
                </c:pt>
                <c:pt idx="228">
                  <c:v>2300</c:v>
                </c:pt>
                <c:pt idx="229">
                  <c:v>2310</c:v>
                </c:pt>
                <c:pt idx="230">
                  <c:v>2320</c:v>
                </c:pt>
                <c:pt idx="231">
                  <c:v>2330</c:v>
                </c:pt>
                <c:pt idx="232">
                  <c:v>2340</c:v>
                </c:pt>
                <c:pt idx="233">
                  <c:v>2350</c:v>
                </c:pt>
                <c:pt idx="234">
                  <c:v>2360</c:v>
                </c:pt>
                <c:pt idx="235">
                  <c:v>2370</c:v>
                </c:pt>
                <c:pt idx="236">
                  <c:v>2380</c:v>
                </c:pt>
                <c:pt idx="237">
                  <c:v>2390</c:v>
                </c:pt>
                <c:pt idx="238">
                  <c:v>2400</c:v>
                </c:pt>
                <c:pt idx="239">
                  <c:v>2410</c:v>
                </c:pt>
                <c:pt idx="240">
                  <c:v>2420</c:v>
                </c:pt>
                <c:pt idx="241">
                  <c:v>2430</c:v>
                </c:pt>
                <c:pt idx="242">
                  <c:v>2440</c:v>
                </c:pt>
                <c:pt idx="243">
                  <c:v>2450</c:v>
                </c:pt>
                <c:pt idx="244">
                  <c:v>2460</c:v>
                </c:pt>
                <c:pt idx="245">
                  <c:v>2470</c:v>
                </c:pt>
                <c:pt idx="246">
                  <c:v>2480</c:v>
                </c:pt>
                <c:pt idx="247">
                  <c:v>2490</c:v>
                </c:pt>
                <c:pt idx="248">
                  <c:v>2500</c:v>
                </c:pt>
                <c:pt idx="249">
                  <c:v>2510</c:v>
                </c:pt>
                <c:pt idx="250">
                  <c:v>2520</c:v>
                </c:pt>
                <c:pt idx="251">
                  <c:v>2530</c:v>
                </c:pt>
                <c:pt idx="252">
                  <c:v>2540</c:v>
                </c:pt>
                <c:pt idx="253">
                  <c:v>2550</c:v>
                </c:pt>
                <c:pt idx="254">
                  <c:v>2560</c:v>
                </c:pt>
                <c:pt idx="255">
                  <c:v>2570</c:v>
                </c:pt>
                <c:pt idx="256">
                  <c:v>2580</c:v>
                </c:pt>
                <c:pt idx="257">
                  <c:v>2590</c:v>
                </c:pt>
                <c:pt idx="258">
                  <c:v>2600</c:v>
                </c:pt>
                <c:pt idx="259">
                  <c:v>2610</c:v>
                </c:pt>
                <c:pt idx="260">
                  <c:v>2620</c:v>
                </c:pt>
                <c:pt idx="261">
                  <c:v>2630</c:v>
                </c:pt>
                <c:pt idx="262">
                  <c:v>2640</c:v>
                </c:pt>
                <c:pt idx="263">
                  <c:v>2650</c:v>
                </c:pt>
                <c:pt idx="264">
                  <c:v>2660</c:v>
                </c:pt>
                <c:pt idx="265">
                  <c:v>2670</c:v>
                </c:pt>
                <c:pt idx="266">
                  <c:v>2680</c:v>
                </c:pt>
                <c:pt idx="267">
                  <c:v>2690</c:v>
                </c:pt>
                <c:pt idx="268">
                  <c:v>2700</c:v>
                </c:pt>
                <c:pt idx="269">
                  <c:v>2710</c:v>
                </c:pt>
                <c:pt idx="270">
                  <c:v>2720</c:v>
                </c:pt>
                <c:pt idx="271">
                  <c:v>2730</c:v>
                </c:pt>
                <c:pt idx="272">
                  <c:v>2740</c:v>
                </c:pt>
                <c:pt idx="273">
                  <c:v>2750</c:v>
                </c:pt>
                <c:pt idx="274">
                  <c:v>2760</c:v>
                </c:pt>
                <c:pt idx="275">
                  <c:v>2770</c:v>
                </c:pt>
                <c:pt idx="276">
                  <c:v>2780</c:v>
                </c:pt>
                <c:pt idx="277">
                  <c:v>2790</c:v>
                </c:pt>
                <c:pt idx="278">
                  <c:v>2800</c:v>
                </c:pt>
                <c:pt idx="279">
                  <c:v>2810</c:v>
                </c:pt>
                <c:pt idx="280">
                  <c:v>2820</c:v>
                </c:pt>
                <c:pt idx="281">
                  <c:v>2830</c:v>
                </c:pt>
                <c:pt idx="282">
                  <c:v>2840</c:v>
                </c:pt>
                <c:pt idx="283">
                  <c:v>2850</c:v>
                </c:pt>
                <c:pt idx="284">
                  <c:v>2860</c:v>
                </c:pt>
                <c:pt idx="285">
                  <c:v>2870</c:v>
                </c:pt>
                <c:pt idx="286">
                  <c:v>2880</c:v>
                </c:pt>
                <c:pt idx="287">
                  <c:v>2890</c:v>
                </c:pt>
                <c:pt idx="288">
                  <c:v>2900</c:v>
                </c:pt>
                <c:pt idx="289">
                  <c:v>2910</c:v>
                </c:pt>
                <c:pt idx="290">
                  <c:v>2920</c:v>
                </c:pt>
                <c:pt idx="291">
                  <c:v>2930</c:v>
                </c:pt>
                <c:pt idx="292">
                  <c:v>2940</c:v>
                </c:pt>
                <c:pt idx="293">
                  <c:v>2950</c:v>
                </c:pt>
                <c:pt idx="294">
                  <c:v>2960</c:v>
                </c:pt>
                <c:pt idx="295">
                  <c:v>2970</c:v>
                </c:pt>
                <c:pt idx="296">
                  <c:v>2980</c:v>
                </c:pt>
                <c:pt idx="297">
                  <c:v>2990</c:v>
                </c:pt>
                <c:pt idx="298">
                  <c:v>3000</c:v>
                </c:pt>
                <c:pt idx="299">
                  <c:v>3010</c:v>
                </c:pt>
                <c:pt idx="300">
                  <c:v>3020</c:v>
                </c:pt>
                <c:pt idx="301">
                  <c:v>3030</c:v>
                </c:pt>
                <c:pt idx="302">
                  <c:v>3040</c:v>
                </c:pt>
                <c:pt idx="303">
                  <c:v>3050</c:v>
                </c:pt>
                <c:pt idx="304">
                  <c:v>3060</c:v>
                </c:pt>
                <c:pt idx="305">
                  <c:v>3070</c:v>
                </c:pt>
                <c:pt idx="306">
                  <c:v>3080</c:v>
                </c:pt>
                <c:pt idx="307">
                  <c:v>3090</c:v>
                </c:pt>
                <c:pt idx="308">
                  <c:v>3100</c:v>
                </c:pt>
                <c:pt idx="309">
                  <c:v>3110</c:v>
                </c:pt>
                <c:pt idx="310">
                  <c:v>3120</c:v>
                </c:pt>
                <c:pt idx="311">
                  <c:v>3130</c:v>
                </c:pt>
                <c:pt idx="312">
                  <c:v>3140</c:v>
                </c:pt>
                <c:pt idx="313">
                  <c:v>3150</c:v>
                </c:pt>
                <c:pt idx="314">
                  <c:v>3160</c:v>
                </c:pt>
                <c:pt idx="315">
                  <c:v>3170</c:v>
                </c:pt>
                <c:pt idx="316">
                  <c:v>3180</c:v>
                </c:pt>
                <c:pt idx="317">
                  <c:v>3190</c:v>
                </c:pt>
                <c:pt idx="318">
                  <c:v>3200</c:v>
                </c:pt>
                <c:pt idx="319">
                  <c:v>3210</c:v>
                </c:pt>
                <c:pt idx="320">
                  <c:v>3220</c:v>
                </c:pt>
                <c:pt idx="321">
                  <c:v>3230</c:v>
                </c:pt>
                <c:pt idx="322">
                  <c:v>3240</c:v>
                </c:pt>
                <c:pt idx="323">
                  <c:v>3250</c:v>
                </c:pt>
                <c:pt idx="324">
                  <c:v>3260</c:v>
                </c:pt>
                <c:pt idx="325">
                  <c:v>3270</c:v>
                </c:pt>
                <c:pt idx="326">
                  <c:v>3280</c:v>
                </c:pt>
                <c:pt idx="327">
                  <c:v>3290</c:v>
                </c:pt>
                <c:pt idx="328">
                  <c:v>3300</c:v>
                </c:pt>
                <c:pt idx="329">
                  <c:v>3310</c:v>
                </c:pt>
                <c:pt idx="330">
                  <c:v>3320</c:v>
                </c:pt>
                <c:pt idx="331">
                  <c:v>3330</c:v>
                </c:pt>
                <c:pt idx="332">
                  <c:v>3340</c:v>
                </c:pt>
                <c:pt idx="333">
                  <c:v>3350</c:v>
                </c:pt>
                <c:pt idx="334">
                  <c:v>3360</c:v>
                </c:pt>
                <c:pt idx="335">
                  <c:v>3370</c:v>
                </c:pt>
                <c:pt idx="336">
                  <c:v>3380</c:v>
                </c:pt>
                <c:pt idx="337">
                  <c:v>3390</c:v>
                </c:pt>
                <c:pt idx="338">
                  <c:v>3400</c:v>
                </c:pt>
                <c:pt idx="339">
                  <c:v>3410</c:v>
                </c:pt>
                <c:pt idx="340">
                  <c:v>3420</c:v>
                </c:pt>
                <c:pt idx="341">
                  <c:v>3430</c:v>
                </c:pt>
                <c:pt idx="342">
                  <c:v>3440</c:v>
                </c:pt>
                <c:pt idx="343">
                  <c:v>3450</c:v>
                </c:pt>
                <c:pt idx="344">
                  <c:v>3460</c:v>
                </c:pt>
                <c:pt idx="345">
                  <c:v>3470</c:v>
                </c:pt>
                <c:pt idx="346">
                  <c:v>3480</c:v>
                </c:pt>
                <c:pt idx="347">
                  <c:v>3490</c:v>
                </c:pt>
                <c:pt idx="348">
                  <c:v>3500</c:v>
                </c:pt>
                <c:pt idx="349">
                  <c:v>3510</c:v>
                </c:pt>
                <c:pt idx="350">
                  <c:v>3520</c:v>
                </c:pt>
                <c:pt idx="351">
                  <c:v>3530</c:v>
                </c:pt>
                <c:pt idx="352">
                  <c:v>3540</c:v>
                </c:pt>
                <c:pt idx="353">
                  <c:v>3550</c:v>
                </c:pt>
                <c:pt idx="354">
                  <c:v>3560</c:v>
                </c:pt>
                <c:pt idx="355">
                  <c:v>3570</c:v>
                </c:pt>
                <c:pt idx="356">
                  <c:v>3580</c:v>
                </c:pt>
                <c:pt idx="357">
                  <c:v>3590</c:v>
                </c:pt>
                <c:pt idx="358">
                  <c:v>3600</c:v>
                </c:pt>
                <c:pt idx="359">
                  <c:v>3610</c:v>
                </c:pt>
                <c:pt idx="360">
                  <c:v>3620</c:v>
                </c:pt>
                <c:pt idx="361">
                  <c:v>3630</c:v>
                </c:pt>
                <c:pt idx="362">
                  <c:v>3640</c:v>
                </c:pt>
                <c:pt idx="363">
                  <c:v>3650</c:v>
                </c:pt>
                <c:pt idx="364">
                  <c:v>3660</c:v>
                </c:pt>
                <c:pt idx="365">
                  <c:v>3670</c:v>
                </c:pt>
                <c:pt idx="366">
                  <c:v>3680</c:v>
                </c:pt>
                <c:pt idx="367">
                  <c:v>3690</c:v>
                </c:pt>
                <c:pt idx="368">
                  <c:v>3700</c:v>
                </c:pt>
                <c:pt idx="369">
                  <c:v>3710</c:v>
                </c:pt>
                <c:pt idx="370">
                  <c:v>3720</c:v>
                </c:pt>
                <c:pt idx="371">
                  <c:v>3730</c:v>
                </c:pt>
                <c:pt idx="372">
                  <c:v>3740</c:v>
                </c:pt>
                <c:pt idx="373">
                  <c:v>3750</c:v>
                </c:pt>
                <c:pt idx="374">
                  <c:v>3760</c:v>
                </c:pt>
                <c:pt idx="375">
                  <c:v>3770</c:v>
                </c:pt>
                <c:pt idx="376">
                  <c:v>3780</c:v>
                </c:pt>
                <c:pt idx="377">
                  <c:v>3790</c:v>
                </c:pt>
                <c:pt idx="378">
                  <c:v>3800</c:v>
                </c:pt>
                <c:pt idx="379">
                  <c:v>3810</c:v>
                </c:pt>
                <c:pt idx="380">
                  <c:v>3820</c:v>
                </c:pt>
                <c:pt idx="381">
                  <c:v>3830</c:v>
                </c:pt>
                <c:pt idx="382">
                  <c:v>3840</c:v>
                </c:pt>
                <c:pt idx="383">
                  <c:v>3850</c:v>
                </c:pt>
                <c:pt idx="384">
                  <c:v>3860</c:v>
                </c:pt>
                <c:pt idx="385">
                  <c:v>3870</c:v>
                </c:pt>
                <c:pt idx="386">
                  <c:v>3880</c:v>
                </c:pt>
                <c:pt idx="387">
                  <c:v>3890</c:v>
                </c:pt>
                <c:pt idx="388">
                  <c:v>3900</c:v>
                </c:pt>
                <c:pt idx="389">
                  <c:v>3910</c:v>
                </c:pt>
                <c:pt idx="390">
                  <c:v>3920</c:v>
                </c:pt>
                <c:pt idx="391">
                  <c:v>3930</c:v>
                </c:pt>
                <c:pt idx="392">
                  <c:v>3940</c:v>
                </c:pt>
                <c:pt idx="393">
                  <c:v>3950</c:v>
                </c:pt>
                <c:pt idx="394">
                  <c:v>3960</c:v>
                </c:pt>
                <c:pt idx="395">
                  <c:v>3970</c:v>
                </c:pt>
                <c:pt idx="396">
                  <c:v>3980</c:v>
                </c:pt>
                <c:pt idx="397">
                  <c:v>3990</c:v>
                </c:pt>
                <c:pt idx="398">
                  <c:v>4000</c:v>
                </c:pt>
                <c:pt idx="399">
                  <c:v>4010</c:v>
                </c:pt>
                <c:pt idx="400">
                  <c:v>4020</c:v>
                </c:pt>
                <c:pt idx="401">
                  <c:v>4030</c:v>
                </c:pt>
                <c:pt idx="402">
                  <c:v>4040</c:v>
                </c:pt>
                <c:pt idx="403">
                  <c:v>4050</c:v>
                </c:pt>
                <c:pt idx="404">
                  <c:v>4060</c:v>
                </c:pt>
                <c:pt idx="405">
                  <c:v>4070</c:v>
                </c:pt>
                <c:pt idx="406">
                  <c:v>4080</c:v>
                </c:pt>
                <c:pt idx="407">
                  <c:v>4090</c:v>
                </c:pt>
                <c:pt idx="408">
                  <c:v>4100</c:v>
                </c:pt>
                <c:pt idx="409">
                  <c:v>4110</c:v>
                </c:pt>
                <c:pt idx="410">
                  <c:v>4120</c:v>
                </c:pt>
                <c:pt idx="411">
                  <c:v>4130</c:v>
                </c:pt>
                <c:pt idx="412">
                  <c:v>4140</c:v>
                </c:pt>
                <c:pt idx="413">
                  <c:v>4150</c:v>
                </c:pt>
                <c:pt idx="414">
                  <c:v>4160</c:v>
                </c:pt>
                <c:pt idx="415">
                  <c:v>4170</c:v>
                </c:pt>
                <c:pt idx="416">
                  <c:v>4180</c:v>
                </c:pt>
                <c:pt idx="417">
                  <c:v>4190</c:v>
                </c:pt>
                <c:pt idx="418">
                  <c:v>4200</c:v>
                </c:pt>
                <c:pt idx="419">
                  <c:v>4210</c:v>
                </c:pt>
                <c:pt idx="420">
                  <c:v>4220</c:v>
                </c:pt>
                <c:pt idx="421">
                  <c:v>4230</c:v>
                </c:pt>
                <c:pt idx="422">
                  <c:v>4240</c:v>
                </c:pt>
                <c:pt idx="423">
                  <c:v>4250</c:v>
                </c:pt>
                <c:pt idx="424">
                  <c:v>4260</c:v>
                </c:pt>
                <c:pt idx="425">
                  <c:v>4270</c:v>
                </c:pt>
                <c:pt idx="426">
                  <c:v>4280</c:v>
                </c:pt>
                <c:pt idx="427">
                  <c:v>4290</c:v>
                </c:pt>
                <c:pt idx="428">
                  <c:v>4300</c:v>
                </c:pt>
                <c:pt idx="429">
                  <c:v>4310</c:v>
                </c:pt>
                <c:pt idx="430">
                  <c:v>4320</c:v>
                </c:pt>
                <c:pt idx="431">
                  <c:v>4330</c:v>
                </c:pt>
                <c:pt idx="432">
                  <c:v>4340</c:v>
                </c:pt>
                <c:pt idx="433">
                  <c:v>4350</c:v>
                </c:pt>
                <c:pt idx="434">
                  <c:v>4360</c:v>
                </c:pt>
                <c:pt idx="435">
                  <c:v>4370</c:v>
                </c:pt>
                <c:pt idx="436">
                  <c:v>4380</c:v>
                </c:pt>
                <c:pt idx="437">
                  <c:v>4390</c:v>
                </c:pt>
                <c:pt idx="438">
                  <c:v>4400</c:v>
                </c:pt>
                <c:pt idx="439">
                  <c:v>4410</c:v>
                </c:pt>
                <c:pt idx="440">
                  <c:v>4420</c:v>
                </c:pt>
                <c:pt idx="441">
                  <c:v>4430</c:v>
                </c:pt>
                <c:pt idx="442">
                  <c:v>4440</c:v>
                </c:pt>
                <c:pt idx="443">
                  <c:v>4450</c:v>
                </c:pt>
                <c:pt idx="444">
                  <c:v>4460</c:v>
                </c:pt>
                <c:pt idx="445">
                  <c:v>4470</c:v>
                </c:pt>
                <c:pt idx="446">
                  <c:v>4480</c:v>
                </c:pt>
                <c:pt idx="447">
                  <c:v>4490</c:v>
                </c:pt>
                <c:pt idx="448">
                  <c:v>4500</c:v>
                </c:pt>
                <c:pt idx="449">
                  <c:v>4510</c:v>
                </c:pt>
                <c:pt idx="450">
                  <c:v>4520</c:v>
                </c:pt>
                <c:pt idx="451">
                  <c:v>4530</c:v>
                </c:pt>
                <c:pt idx="452">
                  <c:v>4540</c:v>
                </c:pt>
                <c:pt idx="453">
                  <c:v>4550</c:v>
                </c:pt>
                <c:pt idx="454">
                  <c:v>4560</c:v>
                </c:pt>
                <c:pt idx="455">
                  <c:v>4570</c:v>
                </c:pt>
                <c:pt idx="456">
                  <c:v>4580</c:v>
                </c:pt>
                <c:pt idx="457">
                  <c:v>4590</c:v>
                </c:pt>
                <c:pt idx="458">
                  <c:v>4600</c:v>
                </c:pt>
                <c:pt idx="459">
                  <c:v>4610</c:v>
                </c:pt>
                <c:pt idx="460">
                  <c:v>4620</c:v>
                </c:pt>
                <c:pt idx="461">
                  <c:v>4630</c:v>
                </c:pt>
                <c:pt idx="462">
                  <c:v>4640</c:v>
                </c:pt>
                <c:pt idx="463">
                  <c:v>4650</c:v>
                </c:pt>
                <c:pt idx="464">
                  <c:v>4660</c:v>
                </c:pt>
                <c:pt idx="465">
                  <c:v>4670</c:v>
                </c:pt>
                <c:pt idx="466">
                  <c:v>4680</c:v>
                </c:pt>
                <c:pt idx="467">
                  <c:v>4690</c:v>
                </c:pt>
                <c:pt idx="468">
                  <c:v>4700</c:v>
                </c:pt>
                <c:pt idx="469">
                  <c:v>4710</c:v>
                </c:pt>
                <c:pt idx="470">
                  <c:v>4720</c:v>
                </c:pt>
                <c:pt idx="471">
                  <c:v>4730</c:v>
                </c:pt>
                <c:pt idx="472">
                  <c:v>4740</c:v>
                </c:pt>
                <c:pt idx="473">
                  <c:v>4750</c:v>
                </c:pt>
                <c:pt idx="474">
                  <c:v>4760</c:v>
                </c:pt>
                <c:pt idx="475">
                  <c:v>4770</c:v>
                </c:pt>
                <c:pt idx="476">
                  <c:v>4780</c:v>
                </c:pt>
                <c:pt idx="477">
                  <c:v>4790</c:v>
                </c:pt>
                <c:pt idx="478">
                  <c:v>4800</c:v>
                </c:pt>
                <c:pt idx="479">
                  <c:v>4810</c:v>
                </c:pt>
                <c:pt idx="480">
                  <c:v>4820</c:v>
                </c:pt>
                <c:pt idx="481">
                  <c:v>4830</c:v>
                </c:pt>
                <c:pt idx="482">
                  <c:v>4840</c:v>
                </c:pt>
                <c:pt idx="483">
                  <c:v>4850</c:v>
                </c:pt>
                <c:pt idx="484">
                  <c:v>4860</c:v>
                </c:pt>
                <c:pt idx="485">
                  <c:v>4870</c:v>
                </c:pt>
                <c:pt idx="486">
                  <c:v>4880</c:v>
                </c:pt>
                <c:pt idx="487">
                  <c:v>4890</c:v>
                </c:pt>
                <c:pt idx="488">
                  <c:v>4900</c:v>
                </c:pt>
                <c:pt idx="489">
                  <c:v>4910</c:v>
                </c:pt>
                <c:pt idx="490">
                  <c:v>4920</c:v>
                </c:pt>
                <c:pt idx="491">
                  <c:v>4930</c:v>
                </c:pt>
                <c:pt idx="492">
                  <c:v>4940</c:v>
                </c:pt>
                <c:pt idx="493">
                  <c:v>4950</c:v>
                </c:pt>
                <c:pt idx="494">
                  <c:v>4960</c:v>
                </c:pt>
                <c:pt idx="495">
                  <c:v>4970</c:v>
                </c:pt>
                <c:pt idx="496">
                  <c:v>4980</c:v>
                </c:pt>
                <c:pt idx="497">
                  <c:v>4990</c:v>
                </c:pt>
                <c:pt idx="498">
                  <c:v>5000</c:v>
                </c:pt>
                <c:pt idx="499">
                  <c:v>5010</c:v>
                </c:pt>
                <c:pt idx="500">
                  <c:v>5020</c:v>
                </c:pt>
                <c:pt idx="501">
                  <c:v>5030</c:v>
                </c:pt>
                <c:pt idx="502">
                  <c:v>5040</c:v>
                </c:pt>
                <c:pt idx="503">
                  <c:v>5050</c:v>
                </c:pt>
                <c:pt idx="504">
                  <c:v>5060</c:v>
                </c:pt>
                <c:pt idx="505">
                  <c:v>5070</c:v>
                </c:pt>
                <c:pt idx="506">
                  <c:v>5080</c:v>
                </c:pt>
                <c:pt idx="507">
                  <c:v>5090</c:v>
                </c:pt>
                <c:pt idx="508">
                  <c:v>5100</c:v>
                </c:pt>
                <c:pt idx="509">
                  <c:v>5110</c:v>
                </c:pt>
                <c:pt idx="510">
                  <c:v>5120</c:v>
                </c:pt>
                <c:pt idx="511">
                  <c:v>5130</c:v>
                </c:pt>
                <c:pt idx="512">
                  <c:v>5140</c:v>
                </c:pt>
                <c:pt idx="513">
                  <c:v>5150</c:v>
                </c:pt>
                <c:pt idx="514">
                  <c:v>5160</c:v>
                </c:pt>
                <c:pt idx="515">
                  <c:v>5170</c:v>
                </c:pt>
                <c:pt idx="516">
                  <c:v>5180</c:v>
                </c:pt>
                <c:pt idx="517">
                  <c:v>5190</c:v>
                </c:pt>
                <c:pt idx="518">
                  <c:v>5200</c:v>
                </c:pt>
                <c:pt idx="519">
                  <c:v>5210</c:v>
                </c:pt>
                <c:pt idx="520">
                  <c:v>5220</c:v>
                </c:pt>
                <c:pt idx="521">
                  <c:v>5230</c:v>
                </c:pt>
                <c:pt idx="522">
                  <c:v>5240</c:v>
                </c:pt>
                <c:pt idx="523">
                  <c:v>5250</c:v>
                </c:pt>
                <c:pt idx="524">
                  <c:v>5260</c:v>
                </c:pt>
                <c:pt idx="525">
                  <c:v>5270</c:v>
                </c:pt>
                <c:pt idx="526">
                  <c:v>5280</c:v>
                </c:pt>
                <c:pt idx="527">
                  <c:v>5290</c:v>
                </c:pt>
                <c:pt idx="528">
                  <c:v>5300</c:v>
                </c:pt>
                <c:pt idx="529">
                  <c:v>5310</c:v>
                </c:pt>
                <c:pt idx="530">
                  <c:v>5320</c:v>
                </c:pt>
                <c:pt idx="531">
                  <c:v>5330</c:v>
                </c:pt>
                <c:pt idx="532">
                  <c:v>5340</c:v>
                </c:pt>
                <c:pt idx="533">
                  <c:v>5350</c:v>
                </c:pt>
                <c:pt idx="534">
                  <c:v>5360</c:v>
                </c:pt>
                <c:pt idx="535">
                  <c:v>5370</c:v>
                </c:pt>
                <c:pt idx="536">
                  <c:v>5380</c:v>
                </c:pt>
                <c:pt idx="537">
                  <c:v>5390</c:v>
                </c:pt>
                <c:pt idx="538">
                  <c:v>5400</c:v>
                </c:pt>
                <c:pt idx="539">
                  <c:v>5410</c:v>
                </c:pt>
                <c:pt idx="540">
                  <c:v>5420</c:v>
                </c:pt>
                <c:pt idx="541">
                  <c:v>5430</c:v>
                </c:pt>
                <c:pt idx="542">
                  <c:v>5440</c:v>
                </c:pt>
                <c:pt idx="543">
                  <c:v>5450</c:v>
                </c:pt>
                <c:pt idx="544">
                  <c:v>5460</c:v>
                </c:pt>
                <c:pt idx="545">
                  <c:v>5470</c:v>
                </c:pt>
                <c:pt idx="546">
                  <c:v>5480</c:v>
                </c:pt>
                <c:pt idx="547">
                  <c:v>5490</c:v>
                </c:pt>
                <c:pt idx="548">
                  <c:v>5500</c:v>
                </c:pt>
                <c:pt idx="549">
                  <c:v>5510</c:v>
                </c:pt>
                <c:pt idx="550">
                  <c:v>5520</c:v>
                </c:pt>
                <c:pt idx="551">
                  <c:v>5530</c:v>
                </c:pt>
                <c:pt idx="552">
                  <c:v>5540</c:v>
                </c:pt>
                <c:pt idx="553">
                  <c:v>5550</c:v>
                </c:pt>
                <c:pt idx="554">
                  <c:v>5560</c:v>
                </c:pt>
                <c:pt idx="555">
                  <c:v>5570</c:v>
                </c:pt>
                <c:pt idx="556">
                  <c:v>5580</c:v>
                </c:pt>
                <c:pt idx="557">
                  <c:v>5590</c:v>
                </c:pt>
                <c:pt idx="558">
                  <c:v>5600</c:v>
                </c:pt>
                <c:pt idx="559">
                  <c:v>5610</c:v>
                </c:pt>
                <c:pt idx="560">
                  <c:v>5620</c:v>
                </c:pt>
                <c:pt idx="561">
                  <c:v>5630</c:v>
                </c:pt>
                <c:pt idx="562">
                  <c:v>5640</c:v>
                </c:pt>
                <c:pt idx="563">
                  <c:v>5650</c:v>
                </c:pt>
                <c:pt idx="564">
                  <c:v>5660</c:v>
                </c:pt>
                <c:pt idx="565">
                  <c:v>5670</c:v>
                </c:pt>
                <c:pt idx="566">
                  <c:v>5680</c:v>
                </c:pt>
                <c:pt idx="567">
                  <c:v>5690</c:v>
                </c:pt>
                <c:pt idx="568">
                  <c:v>5700</c:v>
                </c:pt>
                <c:pt idx="569">
                  <c:v>5710</c:v>
                </c:pt>
                <c:pt idx="570">
                  <c:v>5720</c:v>
                </c:pt>
                <c:pt idx="571">
                  <c:v>5730</c:v>
                </c:pt>
                <c:pt idx="572">
                  <c:v>5740</c:v>
                </c:pt>
                <c:pt idx="573">
                  <c:v>5750</c:v>
                </c:pt>
                <c:pt idx="574">
                  <c:v>5760</c:v>
                </c:pt>
                <c:pt idx="575">
                  <c:v>5770</c:v>
                </c:pt>
                <c:pt idx="576">
                  <c:v>5780</c:v>
                </c:pt>
                <c:pt idx="577">
                  <c:v>5790</c:v>
                </c:pt>
                <c:pt idx="578">
                  <c:v>5800</c:v>
                </c:pt>
                <c:pt idx="579">
                  <c:v>5810</c:v>
                </c:pt>
                <c:pt idx="580">
                  <c:v>5820</c:v>
                </c:pt>
                <c:pt idx="581">
                  <c:v>5830</c:v>
                </c:pt>
                <c:pt idx="582">
                  <c:v>5840</c:v>
                </c:pt>
                <c:pt idx="583">
                  <c:v>5850</c:v>
                </c:pt>
                <c:pt idx="584">
                  <c:v>5860</c:v>
                </c:pt>
                <c:pt idx="585">
                  <c:v>5870</c:v>
                </c:pt>
                <c:pt idx="586">
                  <c:v>5880</c:v>
                </c:pt>
                <c:pt idx="587">
                  <c:v>5890</c:v>
                </c:pt>
                <c:pt idx="588">
                  <c:v>5900</c:v>
                </c:pt>
                <c:pt idx="589">
                  <c:v>5910</c:v>
                </c:pt>
                <c:pt idx="590">
                  <c:v>5920</c:v>
                </c:pt>
                <c:pt idx="591">
                  <c:v>5930</c:v>
                </c:pt>
                <c:pt idx="592">
                  <c:v>5940</c:v>
                </c:pt>
                <c:pt idx="593">
                  <c:v>5950</c:v>
                </c:pt>
                <c:pt idx="594">
                  <c:v>5960</c:v>
                </c:pt>
                <c:pt idx="595">
                  <c:v>5970</c:v>
                </c:pt>
                <c:pt idx="596">
                  <c:v>5980</c:v>
                </c:pt>
                <c:pt idx="597">
                  <c:v>5990</c:v>
                </c:pt>
                <c:pt idx="598">
                  <c:v>6000</c:v>
                </c:pt>
                <c:pt idx="599">
                  <c:v>6010</c:v>
                </c:pt>
                <c:pt idx="600">
                  <c:v>6020</c:v>
                </c:pt>
                <c:pt idx="601">
                  <c:v>6030</c:v>
                </c:pt>
                <c:pt idx="602">
                  <c:v>6040</c:v>
                </c:pt>
                <c:pt idx="603">
                  <c:v>6050</c:v>
                </c:pt>
                <c:pt idx="604">
                  <c:v>6060</c:v>
                </c:pt>
                <c:pt idx="605">
                  <c:v>6070</c:v>
                </c:pt>
                <c:pt idx="606">
                  <c:v>6080</c:v>
                </c:pt>
                <c:pt idx="607">
                  <c:v>6090</c:v>
                </c:pt>
                <c:pt idx="608">
                  <c:v>6100</c:v>
                </c:pt>
                <c:pt idx="609">
                  <c:v>6110</c:v>
                </c:pt>
                <c:pt idx="610">
                  <c:v>6120</c:v>
                </c:pt>
                <c:pt idx="611">
                  <c:v>6130</c:v>
                </c:pt>
                <c:pt idx="612">
                  <c:v>6140</c:v>
                </c:pt>
                <c:pt idx="613">
                  <c:v>6150</c:v>
                </c:pt>
                <c:pt idx="614">
                  <c:v>6160</c:v>
                </c:pt>
                <c:pt idx="615">
                  <c:v>6170</c:v>
                </c:pt>
                <c:pt idx="616">
                  <c:v>6180</c:v>
                </c:pt>
                <c:pt idx="617">
                  <c:v>6190</c:v>
                </c:pt>
                <c:pt idx="618">
                  <c:v>6200</c:v>
                </c:pt>
                <c:pt idx="619">
                  <c:v>6210</c:v>
                </c:pt>
                <c:pt idx="620">
                  <c:v>6220</c:v>
                </c:pt>
                <c:pt idx="621">
                  <c:v>6230</c:v>
                </c:pt>
                <c:pt idx="622">
                  <c:v>6240</c:v>
                </c:pt>
                <c:pt idx="623">
                  <c:v>6250</c:v>
                </c:pt>
                <c:pt idx="624">
                  <c:v>6260</c:v>
                </c:pt>
                <c:pt idx="625">
                  <c:v>6270</c:v>
                </c:pt>
                <c:pt idx="626">
                  <c:v>6280</c:v>
                </c:pt>
                <c:pt idx="627">
                  <c:v>6290</c:v>
                </c:pt>
                <c:pt idx="628">
                  <c:v>6300</c:v>
                </c:pt>
                <c:pt idx="629">
                  <c:v>6310</c:v>
                </c:pt>
                <c:pt idx="630">
                  <c:v>6320</c:v>
                </c:pt>
                <c:pt idx="631">
                  <c:v>6330</c:v>
                </c:pt>
                <c:pt idx="632">
                  <c:v>6340</c:v>
                </c:pt>
                <c:pt idx="633">
                  <c:v>6350</c:v>
                </c:pt>
                <c:pt idx="634">
                  <c:v>6360</c:v>
                </c:pt>
                <c:pt idx="635">
                  <c:v>6370</c:v>
                </c:pt>
                <c:pt idx="636">
                  <c:v>6380</c:v>
                </c:pt>
                <c:pt idx="637">
                  <c:v>6390</c:v>
                </c:pt>
                <c:pt idx="638">
                  <c:v>6400</c:v>
                </c:pt>
                <c:pt idx="639">
                  <c:v>6410</c:v>
                </c:pt>
                <c:pt idx="640">
                  <c:v>6420</c:v>
                </c:pt>
                <c:pt idx="641">
                  <c:v>6430</c:v>
                </c:pt>
                <c:pt idx="642">
                  <c:v>6440</c:v>
                </c:pt>
                <c:pt idx="643">
                  <c:v>6450</c:v>
                </c:pt>
                <c:pt idx="644">
                  <c:v>6460</c:v>
                </c:pt>
                <c:pt idx="645">
                  <c:v>6470</c:v>
                </c:pt>
                <c:pt idx="646">
                  <c:v>6480</c:v>
                </c:pt>
                <c:pt idx="647">
                  <c:v>6490</c:v>
                </c:pt>
                <c:pt idx="648">
                  <c:v>6500</c:v>
                </c:pt>
                <c:pt idx="649">
                  <c:v>6510</c:v>
                </c:pt>
                <c:pt idx="650">
                  <c:v>6520</c:v>
                </c:pt>
                <c:pt idx="651">
                  <c:v>6530</c:v>
                </c:pt>
                <c:pt idx="652">
                  <c:v>6540</c:v>
                </c:pt>
                <c:pt idx="653">
                  <c:v>6550</c:v>
                </c:pt>
                <c:pt idx="654">
                  <c:v>6560</c:v>
                </c:pt>
                <c:pt idx="655">
                  <c:v>6570</c:v>
                </c:pt>
                <c:pt idx="656">
                  <c:v>6580</c:v>
                </c:pt>
                <c:pt idx="657">
                  <c:v>6590</c:v>
                </c:pt>
                <c:pt idx="658">
                  <c:v>6600</c:v>
                </c:pt>
                <c:pt idx="659">
                  <c:v>6610</c:v>
                </c:pt>
                <c:pt idx="660">
                  <c:v>6620</c:v>
                </c:pt>
                <c:pt idx="661">
                  <c:v>6630</c:v>
                </c:pt>
                <c:pt idx="662">
                  <c:v>6640</c:v>
                </c:pt>
                <c:pt idx="663">
                  <c:v>6650</c:v>
                </c:pt>
                <c:pt idx="664">
                  <c:v>6660</c:v>
                </c:pt>
                <c:pt idx="665">
                  <c:v>6670</c:v>
                </c:pt>
                <c:pt idx="666">
                  <c:v>6680</c:v>
                </c:pt>
                <c:pt idx="667">
                  <c:v>6690</c:v>
                </c:pt>
                <c:pt idx="668">
                  <c:v>6700</c:v>
                </c:pt>
                <c:pt idx="669">
                  <c:v>6710</c:v>
                </c:pt>
                <c:pt idx="670">
                  <c:v>6720</c:v>
                </c:pt>
                <c:pt idx="671">
                  <c:v>6730</c:v>
                </c:pt>
                <c:pt idx="672">
                  <c:v>6740</c:v>
                </c:pt>
                <c:pt idx="673">
                  <c:v>6750</c:v>
                </c:pt>
                <c:pt idx="674">
                  <c:v>6760</c:v>
                </c:pt>
                <c:pt idx="675">
                  <c:v>6770</c:v>
                </c:pt>
                <c:pt idx="676">
                  <c:v>6780</c:v>
                </c:pt>
                <c:pt idx="677">
                  <c:v>6790</c:v>
                </c:pt>
                <c:pt idx="678">
                  <c:v>6800</c:v>
                </c:pt>
                <c:pt idx="679">
                  <c:v>6810</c:v>
                </c:pt>
                <c:pt idx="680">
                  <c:v>6820</c:v>
                </c:pt>
                <c:pt idx="681">
                  <c:v>6830</c:v>
                </c:pt>
                <c:pt idx="682">
                  <c:v>6840</c:v>
                </c:pt>
                <c:pt idx="683">
                  <c:v>6850</c:v>
                </c:pt>
                <c:pt idx="684">
                  <c:v>6860</c:v>
                </c:pt>
                <c:pt idx="685">
                  <c:v>6870</c:v>
                </c:pt>
                <c:pt idx="686">
                  <c:v>6880</c:v>
                </c:pt>
                <c:pt idx="687">
                  <c:v>6890</c:v>
                </c:pt>
                <c:pt idx="688">
                  <c:v>6900</c:v>
                </c:pt>
                <c:pt idx="689">
                  <c:v>6910</c:v>
                </c:pt>
                <c:pt idx="690">
                  <c:v>6920</c:v>
                </c:pt>
                <c:pt idx="691">
                  <c:v>6930</c:v>
                </c:pt>
                <c:pt idx="692">
                  <c:v>6940</c:v>
                </c:pt>
                <c:pt idx="693">
                  <c:v>6950</c:v>
                </c:pt>
                <c:pt idx="694">
                  <c:v>6960</c:v>
                </c:pt>
                <c:pt idx="695">
                  <c:v>6970</c:v>
                </c:pt>
                <c:pt idx="696">
                  <c:v>6980</c:v>
                </c:pt>
                <c:pt idx="697">
                  <c:v>6990</c:v>
                </c:pt>
                <c:pt idx="698">
                  <c:v>7000</c:v>
                </c:pt>
                <c:pt idx="699">
                  <c:v>7010</c:v>
                </c:pt>
                <c:pt idx="700">
                  <c:v>7020</c:v>
                </c:pt>
                <c:pt idx="701">
                  <c:v>7030</c:v>
                </c:pt>
                <c:pt idx="702">
                  <c:v>7040</c:v>
                </c:pt>
                <c:pt idx="703">
                  <c:v>7050</c:v>
                </c:pt>
                <c:pt idx="704">
                  <c:v>7060</c:v>
                </c:pt>
                <c:pt idx="705">
                  <c:v>7070</c:v>
                </c:pt>
                <c:pt idx="706">
                  <c:v>7080</c:v>
                </c:pt>
                <c:pt idx="707">
                  <c:v>7090</c:v>
                </c:pt>
                <c:pt idx="708">
                  <c:v>7100</c:v>
                </c:pt>
                <c:pt idx="709">
                  <c:v>7110</c:v>
                </c:pt>
                <c:pt idx="710">
                  <c:v>7120</c:v>
                </c:pt>
                <c:pt idx="711">
                  <c:v>7130</c:v>
                </c:pt>
                <c:pt idx="712">
                  <c:v>7140</c:v>
                </c:pt>
                <c:pt idx="713">
                  <c:v>7150</c:v>
                </c:pt>
                <c:pt idx="714">
                  <c:v>7160</c:v>
                </c:pt>
                <c:pt idx="715">
                  <c:v>7170</c:v>
                </c:pt>
                <c:pt idx="716">
                  <c:v>7180</c:v>
                </c:pt>
                <c:pt idx="717">
                  <c:v>7190</c:v>
                </c:pt>
                <c:pt idx="718">
                  <c:v>7200</c:v>
                </c:pt>
                <c:pt idx="719">
                  <c:v>7210</c:v>
                </c:pt>
                <c:pt idx="720">
                  <c:v>7220</c:v>
                </c:pt>
                <c:pt idx="721">
                  <c:v>7230</c:v>
                </c:pt>
                <c:pt idx="722">
                  <c:v>7240</c:v>
                </c:pt>
                <c:pt idx="723">
                  <c:v>7250</c:v>
                </c:pt>
                <c:pt idx="724">
                  <c:v>7260</c:v>
                </c:pt>
                <c:pt idx="725">
                  <c:v>7270</c:v>
                </c:pt>
                <c:pt idx="726">
                  <c:v>7280</c:v>
                </c:pt>
                <c:pt idx="727">
                  <c:v>7290</c:v>
                </c:pt>
                <c:pt idx="728">
                  <c:v>7300</c:v>
                </c:pt>
                <c:pt idx="729">
                  <c:v>7310</c:v>
                </c:pt>
                <c:pt idx="730">
                  <c:v>7320</c:v>
                </c:pt>
                <c:pt idx="731">
                  <c:v>7330</c:v>
                </c:pt>
                <c:pt idx="732">
                  <c:v>7340</c:v>
                </c:pt>
                <c:pt idx="733">
                  <c:v>7350</c:v>
                </c:pt>
                <c:pt idx="734">
                  <c:v>7360</c:v>
                </c:pt>
                <c:pt idx="735">
                  <c:v>7370</c:v>
                </c:pt>
                <c:pt idx="736">
                  <c:v>7380</c:v>
                </c:pt>
                <c:pt idx="737">
                  <c:v>7390</c:v>
                </c:pt>
                <c:pt idx="738">
                  <c:v>7400</c:v>
                </c:pt>
                <c:pt idx="739">
                  <c:v>7410</c:v>
                </c:pt>
                <c:pt idx="740">
                  <c:v>7420</c:v>
                </c:pt>
                <c:pt idx="741">
                  <c:v>7430</c:v>
                </c:pt>
                <c:pt idx="742">
                  <c:v>7440</c:v>
                </c:pt>
                <c:pt idx="743">
                  <c:v>7450</c:v>
                </c:pt>
                <c:pt idx="744">
                  <c:v>7460</c:v>
                </c:pt>
                <c:pt idx="745">
                  <c:v>7470</c:v>
                </c:pt>
                <c:pt idx="746">
                  <c:v>7480</c:v>
                </c:pt>
                <c:pt idx="747">
                  <c:v>7490</c:v>
                </c:pt>
                <c:pt idx="748">
                  <c:v>7500</c:v>
                </c:pt>
                <c:pt idx="749">
                  <c:v>7510</c:v>
                </c:pt>
                <c:pt idx="750">
                  <c:v>7520</c:v>
                </c:pt>
                <c:pt idx="751">
                  <c:v>7530</c:v>
                </c:pt>
                <c:pt idx="752">
                  <c:v>7540</c:v>
                </c:pt>
                <c:pt idx="753">
                  <c:v>7550</c:v>
                </c:pt>
                <c:pt idx="754">
                  <c:v>7560</c:v>
                </c:pt>
                <c:pt idx="755">
                  <c:v>7570</c:v>
                </c:pt>
                <c:pt idx="756">
                  <c:v>7580</c:v>
                </c:pt>
                <c:pt idx="757">
                  <c:v>7590</c:v>
                </c:pt>
                <c:pt idx="758">
                  <c:v>7600</c:v>
                </c:pt>
                <c:pt idx="759">
                  <c:v>7610</c:v>
                </c:pt>
                <c:pt idx="760">
                  <c:v>7620</c:v>
                </c:pt>
                <c:pt idx="761">
                  <c:v>7630</c:v>
                </c:pt>
                <c:pt idx="762">
                  <c:v>7640</c:v>
                </c:pt>
                <c:pt idx="763">
                  <c:v>7650</c:v>
                </c:pt>
                <c:pt idx="764">
                  <c:v>7660</c:v>
                </c:pt>
                <c:pt idx="765">
                  <c:v>7670</c:v>
                </c:pt>
                <c:pt idx="766">
                  <c:v>7680</c:v>
                </c:pt>
                <c:pt idx="767">
                  <c:v>7690</c:v>
                </c:pt>
                <c:pt idx="768">
                  <c:v>7700</c:v>
                </c:pt>
                <c:pt idx="769">
                  <c:v>7710</c:v>
                </c:pt>
                <c:pt idx="770">
                  <c:v>7720</c:v>
                </c:pt>
                <c:pt idx="771">
                  <c:v>7730</c:v>
                </c:pt>
                <c:pt idx="772">
                  <c:v>7740</c:v>
                </c:pt>
                <c:pt idx="773">
                  <c:v>7750</c:v>
                </c:pt>
                <c:pt idx="774">
                  <c:v>7760</c:v>
                </c:pt>
                <c:pt idx="775">
                  <c:v>7770</c:v>
                </c:pt>
                <c:pt idx="776">
                  <c:v>7780</c:v>
                </c:pt>
                <c:pt idx="777">
                  <c:v>7790</c:v>
                </c:pt>
                <c:pt idx="778">
                  <c:v>7800</c:v>
                </c:pt>
                <c:pt idx="779">
                  <c:v>7810</c:v>
                </c:pt>
                <c:pt idx="780">
                  <c:v>7820</c:v>
                </c:pt>
                <c:pt idx="781">
                  <c:v>7830</c:v>
                </c:pt>
                <c:pt idx="782">
                  <c:v>7840</c:v>
                </c:pt>
                <c:pt idx="783">
                  <c:v>7850</c:v>
                </c:pt>
                <c:pt idx="784">
                  <c:v>7860</c:v>
                </c:pt>
                <c:pt idx="785">
                  <c:v>7870</c:v>
                </c:pt>
                <c:pt idx="786">
                  <c:v>7880</c:v>
                </c:pt>
                <c:pt idx="787">
                  <c:v>7890</c:v>
                </c:pt>
                <c:pt idx="788">
                  <c:v>7900</c:v>
                </c:pt>
                <c:pt idx="789">
                  <c:v>7910</c:v>
                </c:pt>
                <c:pt idx="790">
                  <c:v>7920</c:v>
                </c:pt>
                <c:pt idx="791">
                  <c:v>7930</c:v>
                </c:pt>
                <c:pt idx="792">
                  <c:v>7940</c:v>
                </c:pt>
                <c:pt idx="793">
                  <c:v>7950</c:v>
                </c:pt>
                <c:pt idx="794">
                  <c:v>7960</c:v>
                </c:pt>
                <c:pt idx="795">
                  <c:v>7970</c:v>
                </c:pt>
                <c:pt idx="796">
                  <c:v>7980</c:v>
                </c:pt>
                <c:pt idx="797">
                  <c:v>7990</c:v>
                </c:pt>
                <c:pt idx="798">
                  <c:v>8000</c:v>
                </c:pt>
                <c:pt idx="799">
                  <c:v>8010</c:v>
                </c:pt>
                <c:pt idx="800">
                  <c:v>8020</c:v>
                </c:pt>
                <c:pt idx="801">
                  <c:v>8030</c:v>
                </c:pt>
                <c:pt idx="802">
                  <c:v>8040</c:v>
                </c:pt>
                <c:pt idx="803">
                  <c:v>8050</c:v>
                </c:pt>
                <c:pt idx="804">
                  <c:v>8060</c:v>
                </c:pt>
                <c:pt idx="805">
                  <c:v>8070</c:v>
                </c:pt>
                <c:pt idx="806">
                  <c:v>8080</c:v>
                </c:pt>
                <c:pt idx="807">
                  <c:v>8090</c:v>
                </c:pt>
                <c:pt idx="808">
                  <c:v>8100</c:v>
                </c:pt>
                <c:pt idx="809">
                  <c:v>8110</c:v>
                </c:pt>
                <c:pt idx="810">
                  <c:v>8120</c:v>
                </c:pt>
                <c:pt idx="811">
                  <c:v>8130</c:v>
                </c:pt>
                <c:pt idx="812">
                  <c:v>8140</c:v>
                </c:pt>
                <c:pt idx="813">
                  <c:v>8150</c:v>
                </c:pt>
                <c:pt idx="814">
                  <c:v>8160</c:v>
                </c:pt>
                <c:pt idx="815">
                  <c:v>8170</c:v>
                </c:pt>
                <c:pt idx="816">
                  <c:v>8180</c:v>
                </c:pt>
                <c:pt idx="817">
                  <c:v>8190</c:v>
                </c:pt>
                <c:pt idx="818">
                  <c:v>8200</c:v>
                </c:pt>
                <c:pt idx="819">
                  <c:v>8210</c:v>
                </c:pt>
                <c:pt idx="820">
                  <c:v>8220</c:v>
                </c:pt>
                <c:pt idx="821">
                  <c:v>8230</c:v>
                </c:pt>
                <c:pt idx="822">
                  <c:v>8240</c:v>
                </c:pt>
                <c:pt idx="823">
                  <c:v>8250</c:v>
                </c:pt>
                <c:pt idx="824">
                  <c:v>8260</c:v>
                </c:pt>
                <c:pt idx="825">
                  <c:v>8270</c:v>
                </c:pt>
                <c:pt idx="826">
                  <c:v>8280</c:v>
                </c:pt>
                <c:pt idx="827">
                  <c:v>8290</c:v>
                </c:pt>
                <c:pt idx="828">
                  <c:v>8300</c:v>
                </c:pt>
                <c:pt idx="829">
                  <c:v>8310</c:v>
                </c:pt>
                <c:pt idx="830">
                  <c:v>8320</c:v>
                </c:pt>
                <c:pt idx="831">
                  <c:v>8330</c:v>
                </c:pt>
                <c:pt idx="832">
                  <c:v>8340</c:v>
                </c:pt>
                <c:pt idx="833">
                  <c:v>8350</c:v>
                </c:pt>
                <c:pt idx="834">
                  <c:v>8360</c:v>
                </c:pt>
                <c:pt idx="835">
                  <c:v>8370</c:v>
                </c:pt>
                <c:pt idx="836">
                  <c:v>8380</c:v>
                </c:pt>
                <c:pt idx="837">
                  <c:v>8390</c:v>
                </c:pt>
                <c:pt idx="838">
                  <c:v>8400</c:v>
                </c:pt>
                <c:pt idx="839">
                  <c:v>8410</c:v>
                </c:pt>
                <c:pt idx="840">
                  <c:v>8420</c:v>
                </c:pt>
                <c:pt idx="841">
                  <c:v>8430</c:v>
                </c:pt>
                <c:pt idx="842">
                  <c:v>8440</c:v>
                </c:pt>
                <c:pt idx="843">
                  <c:v>8450</c:v>
                </c:pt>
                <c:pt idx="844">
                  <c:v>8460</c:v>
                </c:pt>
                <c:pt idx="845">
                  <c:v>8470</c:v>
                </c:pt>
                <c:pt idx="846">
                  <c:v>8480</c:v>
                </c:pt>
                <c:pt idx="847">
                  <c:v>8490</c:v>
                </c:pt>
                <c:pt idx="848">
                  <c:v>8500</c:v>
                </c:pt>
                <c:pt idx="849">
                  <c:v>8510</c:v>
                </c:pt>
                <c:pt idx="850">
                  <c:v>8520</c:v>
                </c:pt>
                <c:pt idx="851">
                  <c:v>8530</c:v>
                </c:pt>
                <c:pt idx="852">
                  <c:v>8540</c:v>
                </c:pt>
                <c:pt idx="853">
                  <c:v>8550</c:v>
                </c:pt>
                <c:pt idx="854">
                  <c:v>8560</c:v>
                </c:pt>
                <c:pt idx="855">
                  <c:v>8570</c:v>
                </c:pt>
                <c:pt idx="856">
                  <c:v>8580</c:v>
                </c:pt>
                <c:pt idx="857">
                  <c:v>8590</c:v>
                </c:pt>
                <c:pt idx="858">
                  <c:v>8600</c:v>
                </c:pt>
                <c:pt idx="859">
                  <c:v>8610</c:v>
                </c:pt>
                <c:pt idx="860">
                  <c:v>8620</c:v>
                </c:pt>
                <c:pt idx="861">
                  <c:v>8630</c:v>
                </c:pt>
                <c:pt idx="862">
                  <c:v>8640</c:v>
                </c:pt>
                <c:pt idx="863">
                  <c:v>8650</c:v>
                </c:pt>
                <c:pt idx="864">
                  <c:v>8660</c:v>
                </c:pt>
                <c:pt idx="865">
                  <c:v>8670</c:v>
                </c:pt>
                <c:pt idx="866">
                  <c:v>8680</c:v>
                </c:pt>
                <c:pt idx="867">
                  <c:v>8690</c:v>
                </c:pt>
                <c:pt idx="868">
                  <c:v>8700</c:v>
                </c:pt>
                <c:pt idx="869">
                  <c:v>8710</c:v>
                </c:pt>
                <c:pt idx="870">
                  <c:v>8720</c:v>
                </c:pt>
                <c:pt idx="871">
                  <c:v>8730</c:v>
                </c:pt>
                <c:pt idx="872">
                  <c:v>8740</c:v>
                </c:pt>
                <c:pt idx="873">
                  <c:v>8750</c:v>
                </c:pt>
                <c:pt idx="874">
                  <c:v>8760</c:v>
                </c:pt>
                <c:pt idx="875">
                  <c:v>8770</c:v>
                </c:pt>
                <c:pt idx="876">
                  <c:v>8780</c:v>
                </c:pt>
                <c:pt idx="877">
                  <c:v>8790</c:v>
                </c:pt>
                <c:pt idx="878">
                  <c:v>8800</c:v>
                </c:pt>
                <c:pt idx="879">
                  <c:v>8810</c:v>
                </c:pt>
                <c:pt idx="880">
                  <c:v>8820</c:v>
                </c:pt>
                <c:pt idx="881">
                  <c:v>8830</c:v>
                </c:pt>
                <c:pt idx="882">
                  <c:v>8840</c:v>
                </c:pt>
                <c:pt idx="883">
                  <c:v>8850</c:v>
                </c:pt>
                <c:pt idx="884">
                  <c:v>8860</c:v>
                </c:pt>
                <c:pt idx="885">
                  <c:v>8870</c:v>
                </c:pt>
                <c:pt idx="886">
                  <c:v>8880</c:v>
                </c:pt>
                <c:pt idx="887">
                  <c:v>8890</c:v>
                </c:pt>
                <c:pt idx="888">
                  <c:v>8900</c:v>
                </c:pt>
                <c:pt idx="889">
                  <c:v>8910</c:v>
                </c:pt>
                <c:pt idx="890">
                  <c:v>8920</c:v>
                </c:pt>
                <c:pt idx="891">
                  <c:v>8930</c:v>
                </c:pt>
                <c:pt idx="892">
                  <c:v>8940</c:v>
                </c:pt>
                <c:pt idx="893">
                  <c:v>8950</c:v>
                </c:pt>
                <c:pt idx="894">
                  <c:v>8960</c:v>
                </c:pt>
                <c:pt idx="895">
                  <c:v>8970</c:v>
                </c:pt>
                <c:pt idx="896">
                  <c:v>8980</c:v>
                </c:pt>
                <c:pt idx="897">
                  <c:v>8990</c:v>
                </c:pt>
                <c:pt idx="898">
                  <c:v>9000</c:v>
                </c:pt>
                <c:pt idx="899">
                  <c:v>9010</c:v>
                </c:pt>
                <c:pt idx="900">
                  <c:v>9020</c:v>
                </c:pt>
                <c:pt idx="901">
                  <c:v>9030</c:v>
                </c:pt>
                <c:pt idx="902">
                  <c:v>9040</c:v>
                </c:pt>
                <c:pt idx="903">
                  <c:v>9050</c:v>
                </c:pt>
                <c:pt idx="904">
                  <c:v>9060</c:v>
                </c:pt>
                <c:pt idx="905">
                  <c:v>9070</c:v>
                </c:pt>
                <c:pt idx="906">
                  <c:v>9080</c:v>
                </c:pt>
                <c:pt idx="907">
                  <c:v>9090</c:v>
                </c:pt>
                <c:pt idx="908">
                  <c:v>9100</c:v>
                </c:pt>
                <c:pt idx="909">
                  <c:v>9110</c:v>
                </c:pt>
                <c:pt idx="910">
                  <c:v>9120</c:v>
                </c:pt>
                <c:pt idx="911">
                  <c:v>9130</c:v>
                </c:pt>
                <c:pt idx="912">
                  <c:v>9140</c:v>
                </c:pt>
                <c:pt idx="913">
                  <c:v>9150</c:v>
                </c:pt>
                <c:pt idx="914">
                  <c:v>9160</c:v>
                </c:pt>
                <c:pt idx="915">
                  <c:v>9170</c:v>
                </c:pt>
                <c:pt idx="916">
                  <c:v>9180</c:v>
                </c:pt>
                <c:pt idx="917">
                  <c:v>9190</c:v>
                </c:pt>
                <c:pt idx="918">
                  <c:v>9200</c:v>
                </c:pt>
                <c:pt idx="919">
                  <c:v>9210</c:v>
                </c:pt>
                <c:pt idx="920">
                  <c:v>9220</c:v>
                </c:pt>
                <c:pt idx="921">
                  <c:v>9230</c:v>
                </c:pt>
                <c:pt idx="922">
                  <c:v>9240</c:v>
                </c:pt>
                <c:pt idx="923">
                  <c:v>9250</c:v>
                </c:pt>
                <c:pt idx="924">
                  <c:v>9260</c:v>
                </c:pt>
                <c:pt idx="925">
                  <c:v>9270</c:v>
                </c:pt>
                <c:pt idx="926">
                  <c:v>9280</c:v>
                </c:pt>
                <c:pt idx="927">
                  <c:v>9290</c:v>
                </c:pt>
                <c:pt idx="928">
                  <c:v>9300</c:v>
                </c:pt>
                <c:pt idx="929">
                  <c:v>9310</c:v>
                </c:pt>
                <c:pt idx="930">
                  <c:v>9320</c:v>
                </c:pt>
                <c:pt idx="931">
                  <c:v>9330</c:v>
                </c:pt>
                <c:pt idx="932">
                  <c:v>9340</c:v>
                </c:pt>
                <c:pt idx="933">
                  <c:v>9350</c:v>
                </c:pt>
                <c:pt idx="934">
                  <c:v>9360</c:v>
                </c:pt>
                <c:pt idx="935">
                  <c:v>9370</c:v>
                </c:pt>
                <c:pt idx="936">
                  <c:v>9380</c:v>
                </c:pt>
                <c:pt idx="937">
                  <c:v>9390</c:v>
                </c:pt>
                <c:pt idx="938">
                  <c:v>9400</c:v>
                </c:pt>
                <c:pt idx="939">
                  <c:v>9410</c:v>
                </c:pt>
                <c:pt idx="940">
                  <c:v>9420</c:v>
                </c:pt>
                <c:pt idx="941">
                  <c:v>9430</c:v>
                </c:pt>
                <c:pt idx="942">
                  <c:v>9440</c:v>
                </c:pt>
                <c:pt idx="943">
                  <c:v>9450</c:v>
                </c:pt>
                <c:pt idx="944">
                  <c:v>9460</c:v>
                </c:pt>
                <c:pt idx="945">
                  <c:v>9470</c:v>
                </c:pt>
                <c:pt idx="946">
                  <c:v>9480</c:v>
                </c:pt>
                <c:pt idx="947">
                  <c:v>9490</c:v>
                </c:pt>
                <c:pt idx="948">
                  <c:v>9500</c:v>
                </c:pt>
                <c:pt idx="949">
                  <c:v>9510</c:v>
                </c:pt>
                <c:pt idx="950">
                  <c:v>9520</c:v>
                </c:pt>
                <c:pt idx="951">
                  <c:v>9530</c:v>
                </c:pt>
                <c:pt idx="952">
                  <c:v>9540</c:v>
                </c:pt>
                <c:pt idx="953">
                  <c:v>9550</c:v>
                </c:pt>
                <c:pt idx="954">
                  <c:v>9560</c:v>
                </c:pt>
                <c:pt idx="955">
                  <c:v>9570</c:v>
                </c:pt>
                <c:pt idx="956">
                  <c:v>9580</c:v>
                </c:pt>
                <c:pt idx="957">
                  <c:v>9590</c:v>
                </c:pt>
                <c:pt idx="958">
                  <c:v>9600</c:v>
                </c:pt>
                <c:pt idx="959">
                  <c:v>9610</c:v>
                </c:pt>
                <c:pt idx="960">
                  <c:v>9620</c:v>
                </c:pt>
                <c:pt idx="961">
                  <c:v>9630</c:v>
                </c:pt>
                <c:pt idx="962">
                  <c:v>9640</c:v>
                </c:pt>
                <c:pt idx="963">
                  <c:v>9650</c:v>
                </c:pt>
                <c:pt idx="964">
                  <c:v>9660</c:v>
                </c:pt>
                <c:pt idx="965">
                  <c:v>9670</c:v>
                </c:pt>
                <c:pt idx="966">
                  <c:v>9680</c:v>
                </c:pt>
                <c:pt idx="967">
                  <c:v>9690</c:v>
                </c:pt>
                <c:pt idx="968">
                  <c:v>9700</c:v>
                </c:pt>
                <c:pt idx="969">
                  <c:v>9710</c:v>
                </c:pt>
                <c:pt idx="970">
                  <c:v>9720</c:v>
                </c:pt>
                <c:pt idx="971">
                  <c:v>9730</c:v>
                </c:pt>
                <c:pt idx="972">
                  <c:v>9740</c:v>
                </c:pt>
                <c:pt idx="973">
                  <c:v>9750</c:v>
                </c:pt>
                <c:pt idx="974">
                  <c:v>9760</c:v>
                </c:pt>
                <c:pt idx="975">
                  <c:v>9770</c:v>
                </c:pt>
                <c:pt idx="976">
                  <c:v>9780</c:v>
                </c:pt>
                <c:pt idx="977">
                  <c:v>9790</c:v>
                </c:pt>
                <c:pt idx="978">
                  <c:v>9800</c:v>
                </c:pt>
                <c:pt idx="979">
                  <c:v>9810</c:v>
                </c:pt>
                <c:pt idx="980">
                  <c:v>9820</c:v>
                </c:pt>
                <c:pt idx="981">
                  <c:v>9830</c:v>
                </c:pt>
                <c:pt idx="982">
                  <c:v>9840</c:v>
                </c:pt>
                <c:pt idx="983">
                  <c:v>9850</c:v>
                </c:pt>
                <c:pt idx="984">
                  <c:v>9860</c:v>
                </c:pt>
                <c:pt idx="985">
                  <c:v>9870</c:v>
                </c:pt>
                <c:pt idx="986">
                  <c:v>9880</c:v>
                </c:pt>
                <c:pt idx="987">
                  <c:v>9890</c:v>
                </c:pt>
                <c:pt idx="988">
                  <c:v>9900</c:v>
                </c:pt>
                <c:pt idx="989">
                  <c:v>9910</c:v>
                </c:pt>
                <c:pt idx="990">
                  <c:v>9920</c:v>
                </c:pt>
                <c:pt idx="991">
                  <c:v>9930</c:v>
                </c:pt>
                <c:pt idx="992">
                  <c:v>9940</c:v>
                </c:pt>
                <c:pt idx="993">
                  <c:v>9950</c:v>
                </c:pt>
                <c:pt idx="994">
                  <c:v>9960</c:v>
                </c:pt>
                <c:pt idx="995">
                  <c:v>9970</c:v>
                </c:pt>
                <c:pt idx="996">
                  <c:v>9980</c:v>
                </c:pt>
                <c:pt idx="997">
                  <c:v>9990</c:v>
                </c:pt>
                <c:pt idx="998">
                  <c:v>10000</c:v>
                </c:pt>
                <c:pt idx="999">
                  <c:v>10010</c:v>
                </c:pt>
                <c:pt idx="1000">
                  <c:v>10020</c:v>
                </c:pt>
                <c:pt idx="1001">
                  <c:v>10030</c:v>
                </c:pt>
                <c:pt idx="1002">
                  <c:v>10040</c:v>
                </c:pt>
                <c:pt idx="1003">
                  <c:v>10050</c:v>
                </c:pt>
                <c:pt idx="1004">
                  <c:v>10060</c:v>
                </c:pt>
                <c:pt idx="1005">
                  <c:v>10070</c:v>
                </c:pt>
                <c:pt idx="1006">
                  <c:v>10080</c:v>
                </c:pt>
                <c:pt idx="1007">
                  <c:v>10090</c:v>
                </c:pt>
                <c:pt idx="1008">
                  <c:v>10100</c:v>
                </c:pt>
                <c:pt idx="1009">
                  <c:v>10110</c:v>
                </c:pt>
                <c:pt idx="1010">
                  <c:v>10120</c:v>
                </c:pt>
                <c:pt idx="1011">
                  <c:v>10130</c:v>
                </c:pt>
                <c:pt idx="1012">
                  <c:v>10140</c:v>
                </c:pt>
                <c:pt idx="1013">
                  <c:v>10150</c:v>
                </c:pt>
                <c:pt idx="1014">
                  <c:v>10160</c:v>
                </c:pt>
                <c:pt idx="1015">
                  <c:v>10170</c:v>
                </c:pt>
                <c:pt idx="1016">
                  <c:v>10180</c:v>
                </c:pt>
                <c:pt idx="1017">
                  <c:v>10190</c:v>
                </c:pt>
                <c:pt idx="1018">
                  <c:v>10200</c:v>
                </c:pt>
                <c:pt idx="1019">
                  <c:v>10210</c:v>
                </c:pt>
                <c:pt idx="1020">
                  <c:v>10220</c:v>
                </c:pt>
                <c:pt idx="1021">
                  <c:v>10230</c:v>
                </c:pt>
                <c:pt idx="1022">
                  <c:v>10240</c:v>
                </c:pt>
                <c:pt idx="1023">
                  <c:v>10250</c:v>
                </c:pt>
                <c:pt idx="1024">
                  <c:v>10260</c:v>
                </c:pt>
                <c:pt idx="1025">
                  <c:v>10270</c:v>
                </c:pt>
                <c:pt idx="1026">
                  <c:v>10280</c:v>
                </c:pt>
                <c:pt idx="1027">
                  <c:v>10290</c:v>
                </c:pt>
                <c:pt idx="1028">
                  <c:v>10300</c:v>
                </c:pt>
                <c:pt idx="1029">
                  <c:v>10310</c:v>
                </c:pt>
                <c:pt idx="1030">
                  <c:v>10320</c:v>
                </c:pt>
                <c:pt idx="1031">
                  <c:v>10330</c:v>
                </c:pt>
                <c:pt idx="1032">
                  <c:v>10340</c:v>
                </c:pt>
                <c:pt idx="1033">
                  <c:v>10350</c:v>
                </c:pt>
                <c:pt idx="1034">
                  <c:v>10360</c:v>
                </c:pt>
                <c:pt idx="1035">
                  <c:v>10370</c:v>
                </c:pt>
                <c:pt idx="1036">
                  <c:v>10380</c:v>
                </c:pt>
                <c:pt idx="1037">
                  <c:v>10390</c:v>
                </c:pt>
                <c:pt idx="1038">
                  <c:v>10400</c:v>
                </c:pt>
                <c:pt idx="1039">
                  <c:v>10410</c:v>
                </c:pt>
                <c:pt idx="1040">
                  <c:v>10420</c:v>
                </c:pt>
                <c:pt idx="1041">
                  <c:v>10430</c:v>
                </c:pt>
                <c:pt idx="1042">
                  <c:v>10440</c:v>
                </c:pt>
                <c:pt idx="1043">
                  <c:v>10450</c:v>
                </c:pt>
                <c:pt idx="1044">
                  <c:v>10460</c:v>
                </c:pt>
                <c:pt idx="1045">
                  <c:v>10470</c:v>
                </c:pt>
                <c:pt idx="1046">
                  <c:v>10480</c:v>
                </c:pt>
                <c:pt idx="1047">
                  <c:v>10490</c:v>
                </c:pt>
                <c:pt idx="1048">
                  <c:v>10500</c:v>
                </c:pt>
                <c:pt idx="1049">
                  <c:v>10510</c:v>
                </c:pt>
                <c:pt idx="1050">
                  <c:v>10520</c:v>
                </c:pt>
                <c:pt idx="1051">
                  <c:v>10530</c:v>
                </c:pt>
                <c:pt idx="1052">
                  <c:v>10540</c:v>
                </c:pt>
                <c:pt idx="1053">
                  <c:v>10550</c:v>
                </c:pt>
                <c:pt idx="1054">
                  <c:v>10560</c:v>
                </c:pt>
                <c:pt idx="1055">
                  <c:v>10570</c:v>
                </c:pt>
                <c:pt idx="1056">
                  <c:v>10580</c:v>
                </c:pt>
                <c:pt idx="1057">
                  <c:v>10590</c:v>
                </c:pt>
                <c:pt idx="1058">
                  <c:v>10600</c:v>
                </c:pt>
                <c:pt idx="1059">
                  <c:v>10610</c:v>
                </c:pt>
                <c:pt idx="1060">
                  <c:v>10620</c:v>
                </c:pt>
                <c:pt idx="1061">
                  <c:v>10630</c:v>
                </c:pt>
                <c:pt idx="1062">
                  <c:v>10640</c:v>
                </c:pt>
                <c:pt idx="1063">
                  <c:v>10650</c:v>
                </c:pt>
                <c:pt idx="1064">
                  <c:v>10660</c:v>
                </c:pt>
                <c:pt idx="1065">
                  <c:v>10670</c:v>
                </c:pt>
                <c:pt idx="1066">
                  <c:v>10680</c:v>
                </c:pt>
                <c:pt idx="1067">
                  <c:v>10690</c:v>
                </c:pt>
                <c:pt idx="1068">
                  <c:v>10700</c:v>
                </c:pt>
                <c:pt idx="1069">
                  <c:v>10710</c:v>
                </c:pt>
                <c:pt idx="1070">
                  <c:v>10720</c:v>
                </c:pt>
                <c:pt idx="1071">
                  <c:v>10730</c:v>
                </c:pt>
                <c:pt idx="1072">
                  <c:v>10740</c:v>
                </c:pt>
                <c:pt idx="1073">
                  <c:v>10750</c:v>
                </c:pt>
                <c:pt idx="1074">
                  <c:v>10760</c:v>
                </c:pt>
                <c:pt idx="1075">
                  <c:v>10770</c:v>
                </c:pt>
                <c:pt idx="1076">
                  <c:v>10780</c:v>
                </c:pt>
                <c:pt idx="1077">
                  <c:v>10790</c:v>
                </c:pt>
                <c:pt idx="1078">
                  <c:v>10800</c:v>
                </c:pt>
                <c:pt idx="1079">
                  <c:v>10810</c:v>
                </c:pt>
                <c:pt idx="1080">
                  <c:v>10820</c:v>
                </c:pt>
                <c:pt idx="1081">
                  <c:v>10830</c:v>
                </c:pt>
                <c:pt idx="1082">
                  <c:v>10840</c:v>
                </c:pt>
                <c:pt idx="1083">
                  <c:v>10850</c:v>
                </c:pt>
                <c:pt idx="1084">
                  <c:v>10860</c:v>
                </c:pt>
                <c:pt idx="1085">
                  <c:v>10870</c:v>
                </c:pt>
                <c:pt idx="1086">
                  <c:v>10880</c:v>
                </c:pt>
                <c:pt idx="1087">
                  <c:v>10890</c:v>
                </c:pt>
                <c:pt idx="1088">
                  <c:v>10900</c:v>
                </c:pt>
                <c:pt idx="1089">
                  <c:v>10910</c:v>
                </c:pt>
                <c:pt idx="1090">
                  <c:v>10920</c:v>
                </c:pt>
                <c:pt idx="1091">
                  <c:v>10930</c:v>
                </c:pt>
                <c:pt idx="1092">
                  <c:v>10940</c:v>
                </c:pt>
                <c:pt idx="1093">
                  <c:v>10950</c:v>
                </c:pt>
                <c:pt idx="1094">
                  <c:v>10960</c:v>
                </c:pt>
                <c:pt idx="1095">
                  <c:v>10970</c:v>
                </c:pt>
                <c:pt idx="1096">
                  <c:v>10980</c:v>
                </c:pt>
                <c:pt idx="1097">
                  <c:v>10990</c:v>
                </c:pt>
                <c:pt idx="1098">
                  <c:v>11000</c:v>
                </c:pt>
                <c:pt idx="1099">
                  <c:v>11010</c:v>
                </c:pt>
                <c:pt idx="1100">
                  <c:v>11020</c:v>
                </c:pt>
                <c:pt idx="1101">
                  <c:v>11030</c:v>
                </c:pt>
                <c:pt idx="1102">
                  <c:v>11040</c:v>
                </c:pt>
                <c:pt idx="1103">
                  <c:v>11050</c:v>
                </c:pt>
                <c:pt idx="1104">
                  <c:v>11060</c:v>
                </c:pt>
                <c:pt idx="1105">
                  <c:v>11070</c:v>
                </c:pt>
                <c:pt idx="1106">
                  <c:v>11080</c:v>
                </c:pt>
                <c:pt idx="1107">
                  <c:v>11090</c:v>
                </c:pt>
                <c:pt idx="1108">
                  <c:v>11100</c:v>
                </c:pt>
                <c:pt idx="1109">
                  <c:v>11110</c:v>
                </c:pt>
                <c:pt idx="1110">
                  <c:v>11120</c:v>
                </c:pt>
                <c:pt idx="1111">
                  <c:v>11130</c:v>
                </c:pt>
                <c:pt idx="1112">
                  <c:v>11140</c:v>
                </c:pt>
                <c:pt idx="1113">
                  <c:v>11150</c:v>
                </c:pt>
                <c:pt idx="1114">
                  <c:v>11160</c:v>
                </c:pt>
                <c:pt idx="1115">
                  <c:v>11170</c:v>
                </c:pt>
                <c:pt idx="1116">
                  <c:v>11180</c:v>
                </c:pt>
                <c:pt idx="1117">
                  <c:v>11190</c:v>
                </c:pt>
                <c:pt idx="1118">
                  <c:v>11200</c:v>
                </c:pt>
                <c:pt idx="1119">
                  <c:v>11210</c:v>
                </c:pt>
                <c:pt idx="1120">
                  <c:v>11220</c:v>
                </c:pt>
                <c:pt idx="1121">
                  <c:v>11230</c:v>
                </c:pt>
                <c:pt idx="1122">
                  <c:v>11240</c:v>
                </c:pt>
                <c:pt idx="1123">
                  <c:v>11250</c:v>
                </c:pt>
                <c:pt idx="1124">
                  <c:v>11260</c:v>
                </c:pt>
                <c:pt idx="1125">
                  <c:v>11270</c:v>
                </c:pt>
                <c:pt idx="1126">
                  <c:v>11280</c:v>
                </c:pt>
                <c:pt idx="1127">
                  <c:v>11290</c:v>
                </c:pt>
                <c:pt idx="1128">
                  <c:v>11300</c:v>
                </c:pt>
                <c:pt idx="1129">
                  <c:v>11310</c:v>
                </c:pt>
                <c:pt idx="1130">
                  <c:v>11320</c:v>
                </c:pt>
                <c:pt idx="1131">
                  <c:v>11330</c:v>
                </c:pt>
                <c:pt idx="1132">
                  <c:v>11340</c:v>
                </c:pt>
                <c:pt idx="1133">
                  <c:v>11350</c:v>
                </c:pt>
                <c:pt idx="1134">
                  <c:v>11360</c:v>
                </c:pt>
                <c:pt idx="1135">
                  <c:v>11370</c:v>
                </c:pt>
                <c:pt idx="1136">
                  <c:v>11380</c:v>
                </c:pt>
                <c:pt idx="1137">
                  <c:v>11390</c:v>
                </c:pt>
                <c:pt idx="1138">
                  <c:v>11400</c:v>
                </c:pt>
                <c:pt idx="1139">
                  <c:v>11410</c:v>
                </c:pt>
                <c:pt idx="1140">
                  <c:v>11420</c:v>
                </c:pt>
                <c:pt idx="1141">
                  <c:v>11430</c:v>
                </c:pt>
                <c:pt idx="1142">
                  <c:v>11440</c:v>
                </c:pt>
                <c:pt idx="1143">
                  <c:v>11450</c:v>
                </c:pt>
                <c:pt idx="1144">
                  <c:v>11460</c:v>
                </c:pt>
                <c:pt idx="1145">
                  <c:v>11470</c:v>
                </c:pt>
                <c:pt idx="1146">
                  <c:v>11480</c:v>
                </c:pt>
                <c:pt idx="1147">
                  <c:v>11490</c:v>
                </c:pt>
                <c:pt idx="1148">
                  <c:v>11500</c:v>
                </c:pt>
                <c:pt idx="1149">
                  <c:v>11510</c:v>
                </c:pt>
                <c:pt idx="1150">
                  <c:v>11520</c:v>
                </c:pt>
                <c:pt idx="1151">
                  <c:v>11530</c:v>
                </c:pt>
                <c:pt idx="1152">
                  <c:v>11540</c:v>
                </c:pt>
                <c:pt idx="1153">
                  <c:v>11550</c:v>
                </c:pt>
                <c:pt idx="1154">
                  <c:v>11560</c:v>
                </c:pt>
                <c:pt idx="1155">
                  <c:v>11570</c:v>
                </c:pt>
                <c:pt idx="1156">
                  <c:v>11580</c:v>
                </c:pt>
                <c:pt idx="1157">
                  <c:v>11590</c:v>
                </c:pt>
                <c:pt idx="1158">
                  <c:v>11600</c:v>
                </c:pt>
                <c:pt idx="1159">
                  <c:v>11610</c:v>
                </c:pt>
                <c:pt idx="1160">
                  <c:v>11620</c:v>
                </c:pt>
                <c:pt idx="1161">
                  <c:v>11630</c:v>
                </c:pt>
                <c:pt idx="1162">
                  <c:v>11640</c:v>
                </c:pt>
                <c:pt idx="1163">
                  <c:v>11650</c:v>
                </c:pt>
                <c:pt idx="1164">
                  <c:v>11660</c:v>
                </c:pt>
                <c:pt idx="1165">
                  <c:v>11670</c:v>
                </c:pt>
                <c:pt idx="1166">
                  <c:v>11680</c:v>
                </c:pt>
                <c:pt idx="1167">
                  <c:v>11690</c:v>
                </c:pt>
                <c:pt idx="1168">
                  <c:v>11700</c:v>
                </c:pt>
                <c:pt idx="1169">
                  <c:v>11710</c:v>
                </c:pt>
                <c:pt idx="1170">
                  <c:v>11720</c:v>
                </c:pt>
                <c:pt idx="1171">
                  <c:v>11730</c:v>
                </c:pt>
                <c:pt idx="1172">
                  <c:v>11740</c:v>
                </c:pt>
                <c:pt idx="1173">
                  <c:v>11750</c:v>
                </c:pt>
                <c:pt idx="1174">
                  <c:v>11760</c:v>
                </c:pt>
                <c:pt idx="1175">
                  <c:v>11770</c:v>
                </c:pt>
                <c:pt idx="1176">
                  <c:v>11780</c:v>
                </c:pt>
                <c:pt idx="1177">
                  <c:v>11790</c:v>
                </c:pt>
                <c:pt idx="1178">
                  <c:v>11800</c:v>
                </c:pt>
                <c:pt idx="1179">
                  <c:v>11810</c:v>
                </c:pt>
                <c:pt idx="1180">
                  <c:v>11820</c:v>
                </c:pt>
                <c:pt idx="1181">
                  <c:v>11830</c:v>
                </c:pt>
                <c:pt idx="1182">
                  <c:v>11840</c:v>
                </c:pt>
                <c:pt idx="1183">
                  <c:v>11850</c:v>
                </c:pt>
                <c:pt idx="1184">
                  <c:v>11860</c:v>
                </c:pt>
                <c:pt idx="1185">
                  <c:v>11870</c:v>
                </c:pt>
                <c:pt idx="1186">
                  <c:v>11880</c:v>
                </c:pt>
                <c:pt idx="1187">
                  <c:v>11890</c:v>
                </c:pt>
                <c:pt idx="1188">
                  <c:v>11900</c:v>
                </c:pt>
                <c:pt idx="1189">
                  <c:v>11910</c:v>
                </c:pt>
                <c:pt idx="1190">
                  <c:v>11920</c:v>
                </c:pt>
                <c:pt idx="1191">
                  <c:v>11930</c:v>
                </c:pt>
                <c:pt idx="1192">
                  <c:v>11940</c:v>
                </c:pt>
                <c:pt idx="1193">
                  <c:v>11950</c:v>
                </c:pt>
                <c:pt idx="1194">
                  <c:v>11960</c:v>
                </c:pt>
                <c:pt idx="1195">
                  <c:v>11970</c:v>
                </c:pt>
                <c:pt idx="1196">
                  <c:v>11980</c:v>
                </c:pt>
                <c:pt idx="1197">
                  <c:v>11990</c:v>
                </c:pt>
                <c:pt idx="1198">
                  <c:v>12000</c:v>
                </c:pt>
                <c:pt idx="1199">
                  <c:v>12010</c:v>
                </c:pt>
                <c:pt idx="1200">
                  <c:v>12020</c:v>
                </c:pt>
                <c:pt idx="1201">
                  <c:v>12030</c:v>
                </c:pt>
                <c:pt idx="1202">
                  <c:v>12040</c:v>
                </c:pt>
                <c:pt idx="1203">
                  <c:v>12050</c:v>
                </c:pt>
                <c:pt idx="1204">
                  <c:v>12060</c:v>
                </c:pt>
                <c:pt idx="1205">
                  <c:v>12070</c:v>
                </c:pt>
                <c:pt idx="1206">
                  <c:v>12080</c:v>
                </c:pt>
                <c:pt idx="1207">
                  <c:v>12090</c:v>
                </c:pt>
                <c:pt idx="1208">
                  <c:v>12100</c:v>
                </c:pt>
                <c:pt idx="1209">
                  <c:v>12110</c:v>
                </c:pt>
                <c:pt idx="1210">
                  <c:v>12120</c:v>
                </c:pt>
                <c:pt idx="1211">
                  <c:v>12130</c:v>
                </c:pt>
                <c:pt idx="1212">
                  <c:v>12140</c:v>
                </c:pt>
                <c:pt idx="1213">
                  <c:v>12150</c:v>
                </c:pt>
                <c:pt idx="1214">
                  <c:v>12160</c:v>
                </c:pt>
                <c:pt idx="1215">
                  <c:v>12170</c:v>
                </c:pt>
                <c:pt idx="1216">
                  <c:v>12180</c:v>
                </c:pt>
                <c:pt idx="1217">
                  <c:v>12190</c:v>
                </c:pt>
                <c:pt idx="1218">
                  <c:v>12200</c:v>
                </c:pt>
                <c:pt idx="1219">
                  <c:v>12210</c:v>
                </c:pt>
                <c:pt idx="1220">
                  <c:v>12220</c:v>
                </c:pt>
                <c:pt idx="1221">
                  <c:v>12230</c:v>
                </c:pt>
                <c:pt idx="1222">
                  <c:v>12240</c:v>
                </c:pt>
                <c:pt idx="1223">
                  <c:v>12250</c:v>
                </c:pt>
                <c:pt idx="1224">
                  <c:v>12260</c:v>
                </c:pt>
                <c:pt idx="1225">
                  <c:v>12270</c:v>
                </c:pt>
                <c:pt idx="1226">
                  <c:v>12280</c:v>
                </c:pt>
                <c:pt idx="1227">
                  <c:v>12290</c:v>
                </c:pt>
                <c:pt idx="1228">
                  <c:v>12300</c:v>
                </c:pt>
                <c:pt idx="1229">
                  <c:v>12310</c:v>
                </c:pt>
                <c:pt idx="1230">
                  <c:v>12320</c:v>
                </c:pt>
                <c:pt idx="1231">
                  <c:v>12330</c:v>
                </c:pt>
                <c:pt idx="1232">
                  <c:v>12340</c:v>
                </c:pt>
                <c:pt idx="1233">
                  <c:v>12350</c:v>
                </c:pt>
                <c:pt idx="1234">
                  <c:v>12360</c:v>
                </c:pt>
                <c:pt idx="1235">
                  <c:v>12370</c:v>
                </c:pt>
                <c:pt idx="1236">
                  <c:v>12380</c:v>
                </c:pt>
                <c:pt idx="1237">
                  <c:v>12390</c:v>
                </c:pt>
                <c:pt idx="1238">
                  <c:v>12400</c:v>
                </c:pt>
                <c:pt idx="1239">
                  <c:v>12410</c:v>
                </c:pt>
                <c:pt idx="1240">
                  <c:v>12420</c:v>
                </c:pt>
                <c:pt idx="1241">
                  <c:v>12430</c:v>
                </c:pt>
                <c:pt idx="1242">
                  <c:v>12440</c:v>
                </c:pt>
                <c:pt idx="1243">
                  <c:v>12450</c:v>
                </c:pt>
                <c:pt idx="1244">
                  <c:v>12460</c:v>
                </c:pt>
                <c:pt idx="1245">
                  <c:v>12470</c:v>
                </c:pt>
                <c:pt idx="1246">
                  <c:v>12480</c:v>
                </c:pt>
                <c:pt idx="1247">
                  <c:v>12490</c:v>
                </c:pt>
                <c:pt idx="1248">
                  <c:v>12500</c:v>
                </c:pt>
                <c:pt idx="1249">
                  <c:v>12510</c:v>
                </c:pt>
                <c:pt idx="1250">
                  <c:v>12520</c:v>
                </c:pt>
                <c:pt idx="1251">
                  <c:v>12530</c:v>
                </c:pt>
                <c:pt idx="1252">
                  <c:v>12540</c:v>
                </c:pt>
                <c:pt idx="1253">
                  <c:v>12550</c:v>
                </c:pt>
                <c:pt idx="1254">
                  <c:v>12560</c:v>
                </c:pt>
                <c:pt idx="1255">
                  <c:v>12570</c:v>
                </c:pt>
                <c:pt idx="1256">
                  <c:v>12580</c:v>
                </c:pt>
                <c:pt idx="1257">
                  <c:v>12590</c:v>
                </c:pt>
                <c:pt idx="1258">
                  <c:v>12600</c:v>
                </c:pt>
                <c:pt idx="1259">
                  <c:v>12610</c:v>
                </c:pt>
                <c:pt idx="1260">
                  <c:v>12620</c:v>
                </c:pt>
                <c:pt idx="1261">
                  <c:v>12630</c:v>
                </c:pt>
                <c:pt idx="1262">
                  <c:v>12640</c:v>
                </c:pt>
                <c:pt idx="1263">
                  <c:v>12650</c:v>
                </c:pt>
                <c:pt idx="1264">
                  <c:v>12660</c:v>
                </c:pt>
                <c:pt idx="1265">
                  <c:v>12670</c:v>
                </c:pt>
                <c:pt idx="1266">
                  <c:v>12680</c:v>
                </c:pt>
                <c:pt idx="1267">
                  <c:v>12690</c:v>
                </c:pt>
                <c:pt idx="1268">
                  <c:v>12700</c:v>
                </c:pt>
                <c:pt idx="1269">
                  <c:v>12710</c:v>
                </c:pt>
                <c:pt idx="1270">
                  <c:v>12720</c:v>
                </c:pt>
                <c:pt idx="1271">
                  <c:v>12730</c:v>
                </c:pt>
                <c:pt idx="1272">
                  <c:v>12740</c:v>
                </c:pt>
                <c:pt idx="1273">
                  <c:v>12750</c:v>
                </c:pt>
                <c:pt idx="1274">
                  <c:v>12760</c:v>
                </c:pt>
                <c:pt idx="1275">
                  <c:v>12770</c:v>
                </c:pt>
                <c:pt idx="1276">
                  <c:v>12780</c:v>
                </c:pt>
                <c:pt idx="1277">
                  <c:v>12790</c:v>
                </c:pt>
                <c:pt idx="1278">
                  <c:v>12800</c:v>
                </c:pt>
                <c:pt idx="1279">
                  <c:v>12810</c:v>
                </c:pt>
                <c:pt idx="1280">
                  <c:v>12820</c:v>
                </c:pt>
                <c:pt idx="1281">
                  <c:v>12830</c:v>
                </c:pt>
                <c:pt idx="1282">
                  <c:v>12840</c:v>
                </c:pt>
                <c:pt idx="1283">
                  <c:v>12850</c:v>
                </c:pt>
                <c:pt idx="1284">
                  <c:v>12860</c:v>
                </c:pt>
                <c:pt idx="1285">
                  <c:v>12870</c:v>
                </c:pt>
                <c:pt idx="1286">
                  <c:v>12880</c:v>
                </c:pt>
                <c:pt idx="1287">
                  <c:v>12890</c:v>
                </c:pt>
                <c:pt idx="1288">
                  <c:v>12900</c:v>
                </c:pt>
                <c:pt idx="1289">
                  <c:v>12910</c:v>
                </c:pt>
                <c:pt idx="1290">
                  <c:v>12920</c:v>
                </c:pt>
                <c:pt idx="1291">
                  <c:v>12930</c:v>
                </c:pt>
                <c:pt idx="1292">
                  <c:v>12940</c:v>
                </c:pt>
                <c:pt idx="1293">
                  <c:v>12950</c:v>
                </c:pt>
                <c:pt idx="1294">
                  <c:v>12960</c:v>
                </c:pt>
                <c:pt idx="1295">
                  <c:v>12970</c:v>
                </c:pt>
                <c:pt idx="1296">
                  <c:v>12980</c:v>
                </c:pt>
                <c:pt idx="1297">
                  <c:v>12990</c:v>
                </c:pt>
                <c:pt idx="1298">
                  <c:v>13000</c:v>
                </c:pt>
                <c:pt idx="1299">
                  <c:v>13010</c:v>
                </c:pt>
                <c:pt idx="1300">
                  <c:v>13020</c:v>
                </c:pt>
                <c:pt idx="1301">
                  <c:v>13030</c:v>
                </c:pt>
                <c:pt idx="1302">
                  <c:v>13040</c:v>
                </c:pt>
                <c:pt idx="1303">
                  <c:v>13050</c:v>
                </c:pt>
                <c:pt idx="1304">
                  <c:v>13060</c:v>
                </c:pt>
                <c:pt idx="1305">
                  <c:v>13070</c:v>
                </c:pt>
                <c:pt idx="1306">
                  <c:v>13080</c:v>
                </c:pt>
                <c:pt idx="1307">
                  <c:v>13090</c:v>
                </c:pt>
                <c:pt idx="1308">
                  <c:v>13100</c:v>
                </c:pt>
                <c:pt idx="1309">
                  <c:v>13110</c:v>
                </c:pt>
                <c:pt idx="1310">
                  <c:v>13120</c:v>
                </c:pt>
                <c:pt idx="1311">
                  <c:v>13130</c:v>
                </c:pt>
                <c:pt idx="1312">
                  <c:v>13140</c:v>
                </c:pt>
                <c:pt idx="1313">
                  <c:v>13150</c:v>
                </c:pt>
                <c:pt idx="1314">
                  <c:v>13160</c:v>
                </c:pt>
                <c:pt idx="1315">
                  <c:v>13170</c:v>
                </c:pt>
                <c:pt idx="1316">
                  <c:v>13180</c:v>
                </c:pt>
                <c:pt idx="1317">
                  <c:v>13190</c:v>
                </c:pt>
                <c:pt idx="1318">
                  <c:v>13200</c:v>
                </c:pt>
                <c:pt idx="1319">
                  <c:v>13210</c:v>
                </c:pt>
                <c:pt idx="1320">
                  <c:v>13220</c:v>
                </c:pt>
                <c:pt idx="1321">
                  <c:v>13230</c:v>
                </c:pt>
                <c:pt idx="1322">
                  <c:v>13240</c:v>
                </c:pt>
                <c:pt idx="1323">
                  <c:v>13250</c:v>
                </c:pt>
                <c:pt idx="1324">
                  <c:v>13260</c:v>
                </c:pt>
                <c:pt idx="1325">
                  <c:v>13270</c:v>
                </c:pt>
                <c:pt idx="1326">
                  <c:v>13280</c:v>
                </c:pt>
                <c:pt idx="1327">
                  <c:v>13290</c:v>
                </c:pt>
                <c:pt idx="1328">
                  <c:v>13300</c:v>
                </c:pt>
                <c:pt idx="1329">
                  <c:v>13310</c:v>
                </c:pt>
                <c:pt idx="1330">
                  <c:v>13320</c:v>
                </c:pt>
                <c:pt idx="1331">
                  <c:v>13330</c:v>
                </c:pt>
                <c:pt idx="1332">
                  <c:v>13340</c:v>
                </c:pt>
                <c:pt idx="1333">
                  <c:v>13350</c:v>
                </c:pt>
                <c:pt idx="1334">
                  <c:v>13360</c:v>
                </c:pt>
                <c:pt idx="1335">
                  <c:v>13370</c:v>
                </c:pt>
                <c:pt idx="1336">
                  <c:v>13380</c:v>
                </c:pt>
                <c:pt idx="1337">
                  <c:v>13390</c:v>
                </c:pt>
                <c:pt idx="1338">
                  <c:v>13400</c:v>
                </c:pt>
                <c:pt idx="1339">
                  <c:v>13410</c:v>
                </c:pt>
                <c:pt idx="1340">
                  <c:v>13420</c:v>
                </c:pt>
                <c:pt idx="1341">
                  <c:v>13430</c:v>
                </c:pt>
                <c:pt idx="1342">
                  <c:v>13440</c:v>
                </c:pt>
                <c:pt idx="1343">
                  <c:v>13450</c:v>
                </c:pt>
                <c:pt idx="1344">
                  <c:v>13460</c:v>
                </c:pt>
                <c:pt idx="1345">
                  <c:v>13470</c:v>
                </c:pt>
                <c:pt idx="1346">
                  <c:v>13480</c:v>
                </c:pt>
                <c:pt idx="1347">
                  <c:v>13490</c:v>
                </c:pt>
                <c:pt idx="1348">
                  <c:v>13500</c:v>
                </c:pt>
                <c:pt idx="1349">
                  <c:v>13510</c:v>
                </c:pt>
                <c:pt idx="1350">
                  <c:v>13520</c:v>
                </c:pt>
                <c:pt idx="1351">
                  <c:v>13530</c:v>
                </c:pt>
                <c:pt idx="1352">
                  <c:v>13540</c:v>
                </c:pt>
                <c:pt idx="1353">
                  <c:v>13550</c:v>
                </c:pt>
                <c:pt idx="1354">
                  <c:v>13560</c:v>
                </c:pt>
                <c:pt idx="1355">
                  <c:v>13570</c:v>
                </c:pt>
                <c:pt idx="1356">
                  <c:v>13580</c:v>
                </c:pt>
                <c:pt idx="1357">
                  <c:v>13590</c:v>
                </c:pt>
                <c:pt idx="1358">
                  <c:v>13600</c:v>
                </c:pt>
                <c:pt idx="1359">
                  <c:v>13610</c:v>
                </c:pt>
                <c:pt idx="1360">
                  <c:v>13620</c:v>
                </c:pt>
                <c:pt idx="1361">
                  <c:v>13630</c:v>
                </c:pt>
                <c:pt idx="1362">
                  <c:v>13640</c:v>
                </c:pt>
                <c:pt idx="1363">
                  <c:v>13650</c:v>
                </c:pt>
                <c:pt idx="1364">
                  <c:v>13660</c:v>
                </c:pt>
                <c:pt idx="1365">
                  <c:v>13670</c:v>
                </c:pt>
                <c:pt idx="1366">
                  <c:v>13680</c:v>
                </c:pt>
                <c:pt idx="1367">
                  <c:v>13690</c:v>
                </c:pt>
                <c:pt idx="1368">
                  <c:v>13700</c:v>
                </c:pt>
                <c:pt idx="1369">
                  <c:v>13710</c:v>
                </c:pt>
                <c:pt idx="1370">
                  <c:v>13720</c:v>
                </c:pt>
                <c:pt idx="1371">
                  <c:v>13730</c:v>
                </c:pt>
                <c:pt idx="1372">
                  <c:v>13740</c:v>
                </c:pt>
                <c:pt idx="1373">
                  <c:v>13750</c:v>
                </c:pt>
                <c:pt idx="1374">
                  <c:v>13760</c:v>
                </c:pt>
                <c:pt idx="1375">
                  <c:v>13770</c:v>
                </c:pt>
                <c:pt idx="1376">
                  <c:v>13780</c:v>
                </c:pt>
                <c:pt idx="1377">
                  <c:v>13790</c:v>
                </c:pt>
                <c:pt idx="1378">
                  <c:v>13800</c:v>
                </c:pt>
                <c:pt idx="1379">
                  <c:v>13810</c:v>
                </c:pt>
                <c:pt idx="1380">
                  <c:v>13820</c:v>
                </c:pt>
                <c:pt idx="1381">
                  <c:v>13830</c:v>
                </c:pt>
                <c:pt idx="1382">
                  <c:v>13840</c:v>
                </c:pt>
                <c:pt idx="1383">
                  <c:v>13850</c:v>
                </c:pt>
                <c:pt idx="1384">
                  <c:v>13860</c:v>
                </c:pt>
                <c:pt idx="1385">
                  <c:v>13870</c:v>
                </c:pt>
                <c:pt idx="1386">
                  <c:v>13880</c:v>
                </c:pt>
                <c:pt idx="1387">
                  <c:v>13890</c:v>
                </c:pt>
                <c:pt idx="1388">
                  <c:v>13900</c:v>
                </c:pt>
                <c:pt idx="1389">
                  <c:v>13910</c:v>
                </c:pt>
                <c:pt idx="1390">
                  <c:v>13920</c:v>
                </c:pt>
                <c:pt idx="1391">
                  <c:v>13930</c:v>
                </c:pt>
                <c:pt idx="1392">
                  <c:v>13940</c:v>
                </c:pt>
                <c:pt idx="1393">
                  <c:v>13950</c:v>
                </c:pt>
                <c:pt idx="1394">
                  <c:v>13960</c:v>
                </c:pt>
                <c:pt idx="1395">
                  <c:v>13970</c:v>
                </c:pt>
                <c:pt idx="1396">
                  <c:v>13980</c:v>
                </c:pt>
                <c:pt idx="1397">
                  <c:v>13990</c:v>
                </c:pt>
                <c:pt idx="1398">
                  <c:v>14000</c:v>
                </c:pt>
                <c:pt idx="1399">
                  <c:v>14010</c:v>
                </c:pt>
                <c:pt idx="1400">
                  <c:v>14020</c:v>
                </c:pt>
                <c:pt idx="1401">
                  <c:v>14030</c:v>
                </c:pt>
                <c:pt idx="1402">
                  <c:v>14040</c:v>
                </c:pt>
                <c:pt idx="1403">
                  <c:v>14050</c:v>
                </c:pt>
                <c:pt idx="1404">
                  <c:v>14060</c:v>
                </c:pt>
                <c:pt idx="1405">
                  <c:v>14070</c:v>
                </c:pt>
                <c:pt idx="1406">
                  <c:v>14080</c:v>
                </c:pt>
                <c:pt idx="1407">
                  <c:v>14090</c:v>
                </c:pt>
                <c:pt idx="1408">
                  <c:v>14100</c:v>
                </c:pt>
                <c:pt idx="1409">
                  <c:v>14110</c:v>
                </c:pt>
                <c:pt idx="1410">
                  <c:v>14120</c:v>
                </c:pt>
                <c:pt idx="1411">
                  <c:v>14130</c:v>
                </c:pt>
                <c:pt idx="1412">
                  <c:v>14140</c:v>
                </c:pt>
                <c:pt idx="1413">
                  <c:v>14150</c:v>
                </c:pt>
                <c:pt idx="1414">
                  <c:v>14160</c:v>
                </c:pt>
                <c:pt idx="1415">
                  <c:v>14170</c:v>
                </c:pt>
                <c:pt idx="1416">
                  <c:v>14180</c:v>
                </c:pt>
                <c:pt idx="1417">
                  <c:v>14190</c:v>
                </c:pt>
                <c:pt idx="1418">
                  <c:v>14200</c:v>
                </c:pt>
                <c:pt idx="1419">
                  <c:v>14210</c:v>
                </c:pt>
                <c:pt idx="1420">
                  <c:v>14220</c:v>
                </c:pt>
                <c:pt idx="1421">
                  <c:v>14230</c:v>
                </c:pt>
                <c:pt idx="1422">
                  <c:v>14240</c:v>
                </c:pt>
                <c:pt idx="1423">
                  <c:v>14250</c:v>
                </c:pt>
                <c:pt idx="1424">
                  <c:v>14260</c:v>
                </c:pt>
                <c:pt idx="1425">
                  <c:v>14270</c:v>
                </c:pt>
                <c:pt idx="1426">
                  <c:v>14280</c:v>
                </c:pt>
                <c:pt idx="1427">
                  <c:v>14290</c:v>
                </c:pt>
                <c:pt idx="1428">
                  <c:v>14300</c:v>
                </c:pt>
                <c:pt idx="1429">
                  <c:v>14310</c:v>
                </c:pt>
                <c:pt idx="1430">
                  <c:v>14320</c:v>
                </c:pt>
                <c:pt idx="1431">
                  <c:v>14330</c:v>
                </c:pt>
                <c:pt idx="1432">
                  <c:v>14340</c:v>
                </c:pt>
                <c:pt idx="1433">
                  <c:v>14350</c:v>
                </c:pt>
              </c:numCache>
            </c:numRef>
          </c:xVal>
          <c:yVal>
            <c:numRef>
              <c:f>Klei_Druckkurve!$P$9:$P$1442</c:f>
              <c:numCache>
                <c:formatCode>0.0</c:formatCode>
                <c:ptCount val="1434"/>
                <c:pt idx="0">
                  <c:v>0</c:v>
                </c:pt>
                <c:pt idx="1">
                  <c:v>-0.86099999999987631</c:v>
                </c:pt>
                <c:pt idx="2">
                  <c:v>-1.3630000000000564</c:v>
                </c:pt>
                <c:pt idx="3">
                  <c:v>-1.7080000000000837</c:v>
                </c:pt>
                <c:pt idx="4">
                  <c:v>-1.9539999999999509</c:v>
                </c:pt>
                <c:pt idx="5">
                  <c:v>-2.1569999999999254</c:v>
                </c:pt>
                <c:pt idx="6">
                  <c:v>-2.3479999999999563</c:v>
                </c:pt>
                <c:pt idx="7">
                  <c:v>-2.5180000000000291</c:v>
                </c:pt>
                <c:pt idx="8">
                  <c:v>-2.6839999999999691</c:v>
                </c:pt>
                <c:pt idx="9">
                  <c:v>-2.7880000000000109</c:v>
                </c:pt>
                <c:pt idx="10">
                  <c:v>-2.8999999999998636</c:v>
                </c:pt>
                <c:pt idx="11">
                  <c:v>-3.0299999999999727</c:v>
                </c:pt>
                <c:pt idx="12">
                  <c:v>-3.1089999999999236</c:v>
                </c:pt>
                <c:pt idx="13">
                  <c:v>-3.1790000000000873</c:v>
                </c:pt>
                <c:pt idx="14">
                  <c:v>-3.2480000000000473</c:v>
                </c:pt>
                <c:pt idx="15">
                  <c:v>-3.3269999999999982</c:v>
                </c:pt>
                <c:pt idx="16">
                  <c:v>-3.3769999999999527</c:v>
                </c:pt>
                <c:pt idx="17">
                  <c:v>-3.446999999999889</c:v>
                </c:pt>
                <c:pt idx="18">
                  <c:v>-3.5060000000000855</c:v>
                </c:pt>
                <c:pt idx="19">
                  <c:v>-3.5460000000000491</c:v>
                </c:pt>
                <c:pt idx="20">
                  <c:v>-3.6050000000000182</c:v>
                </c:pt>
                <c:pt idx="21">
                  <c:v>-3.6459999999999582</c:v>
                </c:pt>
                <c:pt idx="22">
                  <c:v>-3.7069999999998799</c:v>
                </c:pt>
                <c:pt idx="23">
                  <c:v>-3.73700000000008</c:v>
                </c:pt>
                <c:pt idx="24">
                  <c:v>-3.7870000000000346</c:v>
                </c:pt>
                <c:pt idx="25">
                  <c:v>-3.8279999999999745</c:v>
                </c:pt>
                <c:pt idx="26">
                  <c:v>-3.8779999999999291</c:v>
                </c:pt>
                <c:pt idx="27">
                  <c:v>-3.9089999999998781</c:v>
                </c:pt>
                <c:pt idx="28">
                  <c:v>-3.9600000000000364</c:v>
                </c:pt>
                <c:pt idx="29">
                  <c:v>-4.0009999999999764</c:v>
                </c:pt>
                <c:pt idx="30">
                  <c:v>-4.0319999999999254</c:v>
                </c:pt>
                <c:pt idx="31">
                  <c:v>-4.0729999999998654</c:v>
                </c:pt>
                <c:pt idx="32">
                  <c:v>-4.1030000000000655</c:v>
                </c:pt>
                <c:pt idx="33">
                  <c:v>-4.1140000000000327</c:v>
                </c:pt>
                <c:pt idx="34">
                  <c:v>-4.1349999999999909</c:v>
                </c:pt>
                <c:pt idx="35">
                  <c:v>-4.1759999999999309</c:v>
                </c:pt>
                <c:pt idx="36">
                  <c:v>-4.196999999999889</c:v>
                </c:pt>
                <c:pt idx="37">
                  <c:v>-4.23700000000008</c:v>
                </c:pt>
                <c:pt idx="38">
                  <c:v>-4.2590000000000146</c:v>
                </c:pt>
                <c:pt idx="39">
                  <c:v>-4.2889999999999873</c:v>
                </c:pt>
                <c:pt idx="40">
                  <c:v>-4.3299999999999272</c:v>
                </c:pt>
                <c:pt idx="41">
                  <c:v>-4.3509999999998854</c:v>
                </c:pt>
                <c:pt idx="42">
                  <c:v>-4.36200000000008</c:v>
                </c:pt>
                <c:pt idx="43">
                  <c:v>-4.4020000000000437</c:v>
                </c:pt>
                <c:pt idx="44">
                  <c:v>-4.4139999999999873</c:v>
                </c:pt>
                <c:pt idx="45">
                  <c:v>-4.44399999999996</c:v>
                </c:pt>
                <c:pt idx="46">
                  <c:v>-4.4559999999999036</c:v>
                </c:pt>
                <c:pt idx="47">
                  <c:v>-4.4959999999998672</c:v>
                </c:pt>
                <c:pt idx="48">
                  <c:v>-4.5160000000000764</c:v>
                </c:pt>
                <c:pt idx="49">
                  <c:v>-4.5480000000000018</c:v>
                </c:pt>
                <c:pt idx="50">
                  <c:v>-4.5879999999999654</c:v>
                </c:pt>
                <c:pt idx="51">
                  <c:v>-4.5889999999999418</c:v>
                </c:pt>
                <c:pt idx="52">
                  <c:v>-4.6299999999998818</c:v>
                </c:pt>
                <c:pt idx="53">
                  <c:v>-4.6410000000000764</c:v>
                </c:pt>
                <c:pt idx="54">
                  <c:v>-4.6510000000000673</c:v>
                </c:pt>
                <c:pt idx="55">
                  <c:v>-4.6710000000000491</c:v>
                </c:pt>
                <c:pt idx="56">
                  <c:v>-4.7029999999999745</c:v>
                </c:pt>
                <c:pt idx="57">
                  <c:v>-4.7229999999999563</c:v>
                </c:pt>
                <c:pt idx="58">
                  <c:v>-4.7549999999998818</c:v>
                </c:pt>
                <c:pt idx="59">
                  <c:v>-4.7649999999998727</c:v>
                </c:pt>
                <c:pt idx="60">
                  <c:v>-4.7960000000000491</c:v>
                </c:pt>
                <c:pt idx="61">
                  <c:v>-4.8260000000000218</c:v>
                </c:pt>
                <c:pt idx="62">
                  <c:v>-4.8379999999999654</c:v>
                </c:pt>
                <c:pt idx="63">
                  <c:v>-4.8579999999999472</c:v>
                </c:pt>
                <c:pt idx="64">
                  <c:v>-4.8779999999999291</c:v>
                </c:pt>
                <c:pt idx="65">
                  <c:v>-4.8989999999998872</c:v>
                </c:pt>
                <c:pt idx="66">
                  <c:v>-4.93100000000004</c:v>
                </c:pt>
                <c:pt idx="67">
                  <c:v>-4.9610000000000127</c:v>
                </c:pt>
                <c:pt idx="68">
                  <c:v>-4.9819999999999709</c:v>
                </c:pt>
                <c:pt idx="69">
                  <c:v>-4.9819999999999709</c:v>
                </c:pt>
                <c:pt idx="70">
                  <c:v>-5.0219999999999345</c:v>
                </c:pt>
                <c:pt idx="71">
                  <c:v>-5.0239999999998872</c:v>
                </c:pt>
                <c:pt idx="72">
                  <c:v>-5.0740000000000691</c:v>
                </c:pt>
                <c:pt idx="73">
                  <c:v>-5.0850000000000364</c:v>
                </c:pt>
                <c:pt idx="74">
                  <c:v>-5.0950000000000273</c:v>
                </c:pt>
                <c:pt idx="75">
                  <c:v>-5.1169999999999618</c:v>
                </c:pt>
                <c:pt idx="76">
                  <c:v>-5.1369999999999436</c:v>
                </c:pt>
                <c:pt idx="77">
                  <c:v>-5.1269999999999527</c:v>
                </c:pt>
                <c:pt idx="78">
                  <c:v>-5.1579999999999018</c:v>
                </c:pt>
                <c:pt idx="79">
                  <c:v>-5.1679999999998927</c:v>
                </c:pt>
                <c:pt idx="80">
                  <c:v>-5.1800000000000637</c:v>
                </c:pt>
                <c:pt idx="81">
                  <c:v>-5.20900000000006</c:v>
                </c:pt>
                <c:pt idx="82">
                  <c:v>-5.2409999999999854</c:v>
                </c:pt>
                <c:pt idx="83">
                  <c:v>-5.2409999999999854</c:v>
                </c:pt>
                <c:pt idx="84">
                  <c:v>-5.2519999999999527</c:v>
                </c:pt>
                <c:pt idx="85">
                  <c:v>-5.2819999999999254</c:v>
                </c:pt>
                <c:pt idx="86">
                  <c:v>-5.3019999999999072</c:v>
                </c:pt>
                <c:pt idx="87">
                  <c:v>-5.3040000000000873</c:v>
                </c:pt>
                <c:pt idx="88">
                  <c:v>-5.3350000000000364</c:v>
                </c:pt>
                <c:pt idx="89">
                  <c:v>-5.3550000000000182</c:v>
                </c:pt>
                <c:pt idx="90">
                  <c:v>-5.3550000000000182</c:v>
                </c:pt>
                <c:pt idx="91">
                  <c:v>-5.3859999999999673</c:v>
                </c:pt>
                <c:pt idx="92">
                  <c:v>-5.38799999999992</c:v>
                </c:pt>
                <c:pt idx="93">
                  <c:v>-5.3979999999999109</c:v>
                </c:pt>
                <c:pt idx="94">
                  <c:v>-5.4379999999998745</c:v>
                </c:pt>
                <c:pt idx="95">
                  <c:v>-5.4290000000000873</c:v>
                </c:pt>
                <c:pt idx="96">
                  <c:v>-5.4290000000000873</c:v>
                </c:pt>
                <c:pt idx="97">
                  <c:v>-5.4390000000000782</c:v>
                </c:pt>
                <c:pt idx="98">
                  <c:v>-5.4710000000000036</c:v>
                </c:pt>
                <c:pt idx="99">
                  <c:v>-5.4909999999999854</c:v>
                </c:pt>
                <c:pt idx="100">
                  <c:v>-5.4819999999999709</c:v>
                </c:pt>
                <c:pt idx="101">
                  <c:v>-5.5019999999999527</c:v>
                </c:pt>
                <c:pt idx="102">
                  <c:v>-5.5039999999999054</c:v>
                </c:pt>
                <c:pt idx="103">
                  <c:v>-5.5339999999998781</c:v>
                </c:pt>
                <c:pt idx="104">
                  <c:v>-5.543999999999869</c:v>
                </c:pt>
                <c:pt idx="105">
                  <c:v>-5.5750000000000455</c:v>
                </c:pt>
                <c:pt idx="106">
                  <c:v>-5.5750000000000455</c:v>
                </c:pt>
                <c:pt idx="107">
                  <c:v>-5.6159999999999854</c:v>
                </c:pt>
                <c:pt idx="108">
                  <c:v>-5.6059999999999945</c:v>
                </c:pt>
                <c:pt idx="109">
                  <c:v>-5.6359999999999673</c:v>
                </c:pt>
                <c:pt idx="110">
                  <c:v>-5.63799999999992</c:v>
                </c:pt>
                <c:pt idx="111">
                  <c:v>-5.6489999999998872</c:v>
                </c:pt>
                <c:pt idx="112">
                  <c:v>-5.6489999999998872</c:v>
                </c:pt>
                <c:pt idx="113">
                  <c:v>-5.6790000000000873</c:v>
                </c:pt>
                <c:pt idx="114">
                  <c:v>-5.6800000000000637</c:v>
                </c:pt>
                <c:pt idx="115">
                  <c:v>-5.7000000000000455</c:v>
                </c:pt>
                <c:pt idx="116">
                  <c:v>-5.7119999999999891</c:v>
                </c:pt>
                <c:pt idx="117">
                  <c:v>-5.7319999999999709</c:v>
                </c:pt>
                <c:pt idx="118">
                  <c:v>-5.7329999999999472</c:v>
                </c:pt>
                <c:pt idx="119">
                  <c:v>-5.7529999999999291</c:v>
                </c:pt>
                <c:pt idx="120">
                  <c:v>-5.7529999999999291</c:v>
                </c:pt>
                <c:pt idx="121">
                  <c:v>-5.7729999999999109</c:v>
                </c:pt>
                <c:pt idx="122">
                  <c:v>-5.7639999999998963</c:v>
                </c:pt>
                <c:pt idx="123">
                  <c:v>-5.7839999999998781</c:v>
                </c:pt>
                <c:pt idx="124">
                  <c:v>-5.7739999999998872</c:v>
                </c:pt>
                <c:pt idx="125">
                  <c:v>-5.80600000000004</c:v>
                </c:pt>
                <c:pt idx="126">
                  <c:v>-5.7970000000000255</c:v>
                </c:pt>
                <c:pt idx="127">
                  <c:v>-5.80600000000004</c:v>
                </c:pt>
                <c:pt idx="128">
                  <c:v>-5.8369999999999891</c:v>
                </c:pt>
                <c:pt idx="129">
                  <c:v>-5.8269999999999982</c:v>
                </c:pt>
                <c:pt idx="130">
                  <c:v>-5.8679999999999382</c:v>
                </c:pt>
                <c:pt idx="131">
                  <c:v>-5.8679999999999382</c:v>
                </c:pt>
                <c:pt idx="132">
                  <c:v>-5.8779999999999291</c:v>
                </c:pt>
                <c:pt idx="133">
                  <c:v>-5.8899999999998727</c:v>
                </c:pt>
                <c:pt idx="134">
                  <c:v>-5.8799999999998818</c:v>
                </c:pt>
                <c:pt idx="135">
                  <c:v>-5.9100000000000819</c:v>
                </c:pt>
                <c:pt idx="136">
                  <c:v>-5.9010000000000673</c:v>
                </c:pt>
                <c:pt idx="137">
                  <c:v>-5.9110000000000582</c:v>
                </c:pt>
                <c:pt idx="138">
                  <c:v>-5.9329999999999927</c:v>
                </c:pt>
                <c:pt idx="139">
                  <c:v>-5.9429999999999836</c:v>
                </c:pt>
                <c:pt idx="140">
                  <c:v>-5.9629999999999654</c:v>
                </c:pt>
                <c:pt idx="141">
                  <c:v>-5.9739999999999327</c:v>
                </c:pt>
                <c:pt idx="142">
                  <c:v>-5.9939999999999145</c:v>
                </c:pt>
                <c:pt idx="143">
                  <c:v>-5.9939999999999145</c:v>
                </c:pt>
                <c:pt idx="144">
                  <c:v>-5.9939999999999145</c:v>
                </c:pt>
                <c:pt idx="145">
                  <c:v>-5.9949999999998909</c:v>
                </c:pt>
                <c:pt idx="146">
                  <c:v>-6.0149999999998727</c:v>
                </c:pt>
                <c:pt idx="147">
                  <c:v>-6.0060000000000855</c:v>
                </c:pt>
                <c:pt idx="148">
                  <c:v>-6.0170000000000528</c:v>
                </c:pt>
                <c:pt idx="149">
                  <c:v>-6.0170000000000528</c:v>
                </c:pt>
                <c:pt idx="150">
                  <c:v>-6.0579999999999927</c:v>
                </c:pt>
                <c:pt idx="151">
                  <c:v>-6.0579999999999927</c:v>
                </c:pt>
                <c:pt idx="152">
                  <c:v>-6.0579999999999927</c:v>
                </c:pt>
                <c:pt idx="153">
                  <c:v>-6.0579999999999927</c:v>
                </c:pt>
                <c:pt idx="154">
                  <c:v>-6.0589999999999691</c:v>
                </c:pt>
                <c:pt idx="155">
                  <c:v>-6.0789999999999509</c:v>
                </c:pt>
                <c:pt idx="156">
                  <c:v>-6.0789999999999509</c:v>
                </c:pt>
                <c:pt idx="157">
                  <c:v>-6.1099999999999</c:v>
                </c:pt>
                <c:pt idx="158">
                  <c:v>-6.1009999999998854</c:v>
                </c:pt>
                <c:pt idx="159">
                  <c:v>-6.1009999999998854</c:v>
                </c:pt>
                <c:pt idx="160">
                  <c:v>-6.1020000000000891</c:v>
                </c:pt>
                <c:pt idx="161">
                  <c:v>-6.1220000000000709</c:v>
                </c:pt>
                <c:pt idx="162">
                  <c:v>-6.1220000000000709</c:v>
                </c:pt>
                <c:pt idx="163">
                  <c:v>-6.1220000000000709</c:v>
                </c:pt>
                <c:pt idx="164">
                  <c:v>-6.15300000000002</c:v>
                </c:pt>
                <c:pt idx="165">
                  <c:v>-6.1430000000000291</c:v>
                </c:pt>
                <c:pt idx="166">
                  <c:v>-6.1430000000000291</c:v>
                </c:pt>
                <c:pt idx="167">
                  <c:v>-6.1649999999999636</c:v>
                </c:pt>
                <c:pt idx="168">
                  <c:v>-6.1749999999999545</c:v>
                </c:pt>
                <c:pt idx="169">
                  <c:v>-6.1749999999999545</c:v>
                </c:pt>
                <c:pt idx="170">
                  <c:v>-6.16599999999994</c:v>
                </c:pt>
                <c:pt idx="171">
                  <c:v>-6.1859999999999218</c:v>
                </c:pt>
                <c:pt idx="172">
                  <c:v>-6.1859999999999218</c:v>
                </c:pt>
                <c:pt idx="173">
                  <c:v>-6.2069999999998799</c:v>
                </c:pt>
                <c:pt idx="174">
                  <c:v>-6.1869999999998981</c:v>
                </c:pt>
                <c:pt idx="175">
                  <c:v>-6.2169999999998709</c:v>
                </c:pt>
                <c:pt idx="176">
                  <c:v>-6.2270000000000891</c:v>
                </c:pt>
                <c:pt idx="177">
                  <c:v>-6.2290000000000418</c:v>
                </c:pt>
                <c:pt idx="178">
                  <c:v>-6.2490000000000236</c:v>
                </c:pt>
                <c:pt idx="179">
                  <c:v>-6.2490000000000236</c:v>
                </c:pt>
                <c:pt idx="180">
                  <c:v>-6.2590000000000146</c:v>
                </c:pt>
                <c:pt idx="181">
                  <c:v>-6.2599999999999909</c:v>
                </c:pt>
                <c:pt idx="182">
                  <c:v>-6.2699999999999818</c:v>
                </c:pt>
                <c:pt idx="183">
                  <c:v>-6.2599999999999909</c:v>
                </c:pt>
                <c:pt idx="184">
                  <c:v>-6.2799999999999727</c:v>
                </c:pt>
                <c:pt idx="185">
                  <c:v>-6.3009999999999309</c:v>
                </c:pt>
                <c:pt idx="186">
                  <c:v>-6.3209999999999127</c:v>
                </c:pt>
                <c:pt idx="187">
                  <c:v>-6.3209999999999127</c:v>
                </c:pt>
                <c:pt idx="188">
                  <c:v>-6.3430000000000746</c:v>
                </c:pt>
                <c:pt idx="189">
                  <c:v>-6.3330000000000837</c:v>
                </c:pt>
                <c:pt idx="190">
                  <c:v>-6.3330000000000837</c:v>
                </c:pt>
                <c:pt idx="191">
                  <c:v>-6.3440000000000509</c:v>
                </c:pt>
                <c:pt idx="192">
                  <c:v>-6.3540000000000418</c:v>
                </c:pt>
                <c:pt idx="193">
                  <c:v>-6.3540000000000418</c:v>
                </c:pt>
                <c:pt idx="194">
                  <c:v>-6.375</c:v>
                </c:pt>
                <c:pt idx="195">
                  <c:v>-6.3740000000000236</c:v>
                </c:pt>
                <c:pt idx="196">
                  <c:v>-6.3849999999999909</c:v>
                </c:pt>
                <c:pt idx="197">
                  <c:v>-6.3849999999999909</c:v>
                </c:pt>
                <c:pt idx="198">
                  <c:v>-6.3949999999999818</c:v>
                </c:pt>
                <c:pt idx="199">
                  <c:v>-6.3859999999999673</c:v>
                </c:pt>
                <c:pt idx="200">
                  <c:v>-6.3959999999999582</c:v>
                </c:pt>
                <c:pt idx="201">
                  <c:v>-6.4059999999999491</c:v>
                </c:pt>
                <c:pt idx="202">
                  <c:v>-6.4259999999999309</c:v>
                </c:pt>
                <c:pt idx="203">
                  <c:v>-6.4379999999998745</c:v>
                </c:pt>
                <c:pt idx="204">
                  <c:v>-6.4580000000000837</c:v>
                </c:pt>
                <c:pt idx="205">
                  <c:v>-6.4290000000000873</c:v>
                </c:pt>
                <c:pt idx="206">
                  <c:v>-6.4490000000000691</c:v>
                </c:pt>
                <c:pt idx="207">
                  <c:v>-6.45900000000006</c:v>
                </c:pt>
                <c:pt idx="208">
                  <c:v>-6.4490000000000691</c:v>
                </c:pt>
                <c:pt idx="209">
                  <c:v>-6.4500000000000455</c:v>
                </c:pt>
                <c:pt idx="210">
                  <c:v>-6.4700000000000273</c:v>
                </c:pt>
                <c:pt idx="211">
                  <c:v>-6.4500000000000455</c:v>
                </c:pt>
                <c:pt idx="212">
                  <c:v>-6.4900000000000091</c:v>
                </c:pt>
                <c:pt idx="213">
                  <c:v>-6.4819999999999709</c:v>
                </c:pt>
                <c:pt idx="214">
                  <c:v>-6.4819999999999709</c:v>
                </c:pt>
                <c:pt idx="215">
                  <c:v>-6.4819999999999709</c:v>
                </c:pt>
                <c:pt idx="216">
                  <c:v>-6.5029999999999291</c:v>
                </c:pt>
                <c:pt idx="217">
                  <c:v>-6.5029999999999291</c:v>
                </c:pt>
                <c:pt idx="218">
                  <c:v>-6.51299999999992</c:v>
                </c:pt>
                <c:pt idx="219">
                  <c:v>-6.51299999999992</c:v>
                </c:pt>
                <c:pt idx="220">
                  <c:v>-6.5139999999998963</c:v>
                </c:pt>
                <c:pt idx="221">
                  <c:v>-6.5039999999999054</c:v>
                </c:pt>
                <c:pt idx="222">
                  <c:v>-6.5139999999998963</c:v>
                </c:pt>
                <c:pt idx="223">
                  <c:v>-6.5239999999998872</c:v>
                </c:pt>
                <c:pt idx="224">
                  <c:v>-6.5160000000000764</c:v>
                </c:pt>
                <c:pt idx="225">
                  <c:v>-6.5160000000000764</c:v>
                </c:pt>
                <c:pt idx="226">
                  <c:v>-6.5360000000000582</c:v>
                </c:pt>
                <c:pt idx="227">
                  <c:v>-6.5370000000000346</c:v>
                </c:pt>
                <c:pt idx="228">
                  <c:v>-6.5370000000000346</c:v>
                </c:pt>
                <c:pt idx="229">
                  <c:v>-6.5470000000000255</c:v>
                </c:pt>
                <c:pt idx="230">
                  <c:v>-6.5370000000000346</c:v>
                </c:pt>
                <c:pt idx="231">
                  <c:v>-6.5579999999999927</c:v>
                </c:pt>
                <c:pt idx="232">
                  <c:v>-6.5480000000000018</c:v>
                </c:pt>
                <c:pt idx="233">
                  <c:v>-6.5480000000000018</c:v>
                </c:pt>
                <c:pt idx="234">
                  <c:v>-6.5480000000000018</c:v>
                </c:pt>
                <c:pt idx="235">
                  <c:v>-6.5599999999999454</c:v>
                </c:pt>
                <c:pt idx="236">
                  <c:v>-6.5699999999999363</c:v>
                </c:pt>
                <c:pt idx="237">
                  <c:v>-6.5699999999999363</c:v>
                </c:pt>
                <c:pt idx="238">
                  <c:v>-6.5699999999999363</c:v>
                </c:pt>
                <c:pt idx="239">
                  <c:v>-6.5909999999998945</c:v>
                </c:pt>
                <c:pt idx="240">
                  <c:v>-6.5809999999999036</c:v>
                </c:pt>
                <c:pt idx="241">
                  <c:v>-6.5909999999998945</c:v>
                </c:pt>
                <c:pt idx="242">
                  <c:v>-6.5819999999998799</c:v>
                </c:pt>
                <c:pt idx="243">
                  <c:v>-6.5919999999998709</c:v>
                </c:pt>
                <c:pt idx="244">
                  <c:v>-6.5819999999998799</c:v>
                </c:pt>
                <c:pt idx="245">
                  <c:v>-6.5819999999998799</c:v>
                </c:pt>
                <c:pt idx="246">
                  <c:v>-6.6040000000000418</c:v>
                </c:pt>
                <c:pt idx="247">
                  <c:v>-6.6020000000000891</c:v>
                </c:pt>
                <c:pt idx="248">
                  <c:v>-6.6040000000000418</c:v>
                </c:pt>
                <c:pt idx="249">
                  <c:v>-6.6140000000000327</c:v>
                </c:pt>
                <c:pt idx="250">
                  <c:v>-6.6150000000000091</c:v>
                </c:pt>
                <c:pt idx="251">
                  <c:v>-6.6349999999999909</c:v>
                </c:pt>
                <c:pt idx="252">
                  <c:v>-6.625</c:v>
                </c:pt>
                <c:pt idx="253">
                  <c:v>-6.6150000000000091</c:v>
                </c:pt>
                <c:pt idx="254">
                  <c:v>-6.6259999999999764</c:v>
                </c:pt>
                <c:pt idx="255">
                  <c:v>-6.6259999999999764</c:v>
                </c:pt>
                <c:pt idx="256">
                  <c:v>-6.6359999999999673</c:v>
                </c:pt>
                <c:pt idx="257">
                  <c:v>-6.6559999999999491</c:v>
                </c:pt>
                <c:pt idx="258">
                  <c:v>-6.63799999999992</c:v>
                </c:pt>
                <c:pt idx="259">
                  <c:v>-6.6469999999999345</c:v>
                </c:pt>
                <c:pt idx="260">
                  <c:v>-6.63799999999992</c:v>
                </c:pt>
                <c:pt idx="261">
                  <c:v>-6.668999999999869</c:v>
                </c:pt>
                <c:pt idx="262">
                  <c:v>-6.668999999999869</c:v>
                </c:pt>
                <c:pt idx="263">
                  <c:v>-6.668999999999869</c:v>
                </c:pt>
                <c:pt idx="264">
                  <c:v>-6.6589999999998781</c:v>
                </c:pt>
                <c:pt idx="265">
                  <c:v>-6.668999999999869</c:v>
                </c:pt>
                <c:pt idx="266">
                  <c:v>-6.6790000000000873</c:v>
                </c:pt>
                <c:pt idx="267">
                  <c:v>-6.6600000000000819</c:v>
                </c:pt>
                <c:pt idx="268">
                  <c:v>-6.6600000000000819</c:v>
                </c:pt>
                <c:pt idx="269">
                  <c:v>-6.6900000000000546</c:v>
                </c:pt>
                <c:pt idx="270">
                  <c:v>-6.6710000000000491</c:v>
                </c:pt>
                <c:pt idx="271">
                  <c:v>-6.6710000000000491</c:v>
                </c:pt>
                <c:pt idx="272">
                  <c:v>-6.6610000000000582</c:v>
                </c:pt>
                <c:pt idx="273">
                  <c:v>-6.7010000000000218</c:v>
                </c:pt>
                <c:pt idx="274">
                  <c:v>-6.7029999999999745</c:v>
                </c:pt>
                <c:pt idx="275">
                  <c:v>-6.7229999999999563</c:v>
                </c:pt>
                <c:pt idx="276">
                  <c:v>-6.6829999999999927</c:v>
                </c:pt>
                <c:pt idx="277">
                  <c:v>-6.7029999999999745</c:v>
                </c:pt>
                <c:pt idx="278">
                  <c:v>-6.7239999999999327</c:v>
                </c:pt>
                <c:pt idx="279">
                  <c:v>-6.7139999999999418</c:v>
                </c:pt>
                <c:pt idx="280">
                  <c:v>-6.7139999999999418</c:v>
                </c:pt>
                <c:pt idx="281">
                  <c:v>-6.7139999999999418</c:v>
                </c:pt>
                <c:pt idx="282">
                  <c:v>-6.7349999999999</c:v>
                </c:pt>
                <c:pt idx="283">
                  <c:v>-6.6949999999999363</c:v>
                </c:pt>
                <c:pt idx="284">
                  <c:v>-6.7249999999999091</c:v>
                </c:pt>
                <c:pt idx="285">
                  <c:v>-6.6949999999999363</c:v>
                </c:pt>
                <c:pt idx="286">
                  <c:v>-6.7169999999998709</c:v>
                </c:pt>
                <c:pt idx="287">
                  <c:v>-6.7169999999998709</c:v>
                </c:pt>
                <c:pt idx="288">
                  <c:v>-6.7270000000000891</c:v>
                </c:pt>
                <c:pt idx="289">
                  <c:v>-6.7280000000000655</c:v>
                </c:pt>
                <c:pt idx="290">
                  <c:v>-6.7180000000000746</c:v>
                </c:pt>
                <c:pt idx="291">
                  <c:v>-6.7080000000000837</c:v>
                </c:pt>
                <c:pt idx="292">
                  <c:v>-6.70900000000006</c:v>
                </c:pt>
                <c:pt idx="293">
                  <c:v>-6.7480000000000473</c:v>
                </c:pt>
                <c:pt idx="294">
                  <c:v>-6.7390000000000327</c:v>
                </c:pt>
                <c:pt idx="295">
                  <c:v>-6.7390000000000327</c:v>
                </c:pt>
                <c:pt idx="296">
                  <c:v>-6.7590000000000146</c:v>
                </c:pt>
                <c:pt idx="297">
                  <c:v>-6.7409999999999854</c:v>
                </c:pt>
                <c:pt idx="298">
                  <c:v>-6.7609999999999673</c:v>
                </c:pt>
                <c:pt idx="299">
                  <c:v>-6.7509999999999764</c:v>
                </c:pt>
                <c:pt idx="300">
                  <c:v>-6.7409999999999854</c:v>
                </c:pt>
                <c:pt idx="301">
                  <c:v>-6.72199999999998</c:v>
                </c:pt>
                <c:pt idx="302">
                  <c:v>-6.7319999999999709</c:v>
                </c:pt>
                <c:pt idx="303">
                  <c:v>-6.7319999999999709</c:v>
                </c:pt>
                <c:pt idx="304">
                  <c:v>-6.7319999999999709</c:v>
                </c:pt>
                <c:pt idx="305">
                  <c:v>-6.7319999999999709</c:v>
                </c:pt>
                <c:pt idx="306">
                  <c:v>-6.7329999999999472</c:v>
                </c:pt>
                <c:pt idx="307">
                  <c:v>-6.72199999999998</c:v>
                </c:pt>
                <c:pt idx="308">
                  <c:v>-6.7529999999999291</c:v>
                </c:pt>
                <c:pt idx="309">
                  <c:v>-6.7529999999999291</c:v>
                </c:pt>
                <c:pt idx="310">
                  <c:v>-6.76299999999992</c:v>
                </c:pt>
                <c:pt idx="311">
                  <c:v>-6.7539999999999054</c:v>
                </c:pt>
                <c:pt idx="312">
                  <c:v>-6.7539999999999054</c:v>
                </c:pt>
                <c:pt idx="313">
                  <c:v>-6.7760000000000673</c:v>
                </c:pt>
                <c:pt idx="314">
                  <c:v>-6.7760000000000673</c:v>
                </c:pt>
                <c:pt idx="315">
                  <c:v>-6.8160000000000309</c:v>
                </c:pt>
                <c:pt idx="316">
                  <c:v>-6.8260000000000218</c:v>
                </c:pt>
                <c:pt idx="317">
                  <c:v>-6.8269999999999982</c:v>
                </c:pt>
                <c:pt idx="318">
                  <c:v>-6.8360000000000127</c:v>
                </c:pt>
                <c:pt idx="319">
                  <c:v>-6.84699999999998</c:v>
                </c:pt>
                <c:pt idx="320">
                  <c:v>-6.8369999999999891</c:v>
                </c:pt>
                <c:pt idx="321">
                  <c:v>-6.8669999999999618</c:v>
                </c:pt>
                <c:pt idx="322">
                  <c:v>-6.8579999999999472</c:v>
                </c:pt>
                <c:pt idx="323">
                  <c:v>-6.8579999999999472</c:v>
                </c:pt>
                <c:pt idx="324">
                  <c:v>-6.8579999999999472</c:v>
                </c:pt>
                <c:pt idx="325">
                  <c:v>-6.8499999999999091</c:v>
                </c:pt>
                <c:pt idx="326">
                  <c:v>-6.8499999999999091</c:v>
                </c:pt>
                <c:pt idx="327">
                  <c:v>-6.8499999999999091</c:v>
                </c:pt>
                <c:pt idx="328">
                  <c:v>-6.8499999999999091</c:v>
                </c:pt>
                <c:pt idx="329">
                  <c:v>-6.8599999999999</c:v>
                </c:pt>
                <c:pt idx="330">
                  <c:v>-6.8810000000000855</c:v>
                </c:pt>
                <c:pt idx="331">
                  <c:v>-6.8609999999998763</c:v>
                </c:pt>
                <c:pt idx="332">
                  <c:v>-6.8509999999998854</c:v>
                </c:pt>
                <c:pt idx="333">
                  <c:v>-6.8409999999998945</c:v>
                </c:pt>
                <c:pt idx="334">
                  <c:v>-6.86200000000008</c:v>
                </c:pt>
                <c:pt idx="335">
                  <c:v>-6.8720000000000709</c:v>
                </c:pt>
                <c:pt idx="336">
                  <c:v>-6.86200000000008</c:v>
                </c:pt>
                <c:pt idx="337">
                  <c:v>-6.8720000000000709</c:v>
                </c:pt>
                <c:pt idx="338">
                  <c:v>-6.8820000000000618</c:v>
                </c:pt>
                <c:pt idx="339">
                  <c:v>-6.8840000000000146</c:v>
                </c:pt>
                <c:pt idx="340">
                  <c:v>-6.8740000000000236</c:v>
                </c:pt>
                <c:pt idx="341">
                  <c:v>-6.8840000000000146</c:v>
                </c:pt>
                <c:pt idx="342">
                  <c:v>-6.8640000000000327</c:v>
                </c:pt>
                <c:pt idx="343">
                  <c:v>-6.8849999999999909</c:v>
                </c:pt>
                <c:pt idx="344">
                  <c:v>-6.8949999999999818</c:v>
                </c:pt>
                <c:pt idx="345">
                  <c:v>-6.8949999999999818</c:v>
                </c:pt>
                <c:pt idx="346">
                  <c:v>-6.875</c:v>
                </c:pt>
                <c:pt idx="347">
                  <c:v>-6.8859999999999673</c:v>
                </c:pt>
                <c:pt idx="348">
                  <c:v>-6.9059999999999491</c:v>
                </c:pt>
                <c:pt idx="349">
                  <c:v>-6.9059999999999491</c:v>
                </c:pt>
                <c:pt idx="350">
                  <c:v>-6.9059999999999491</c:v>
                </c:pt>
                <c:pt idx="351">
                  <c:v>-6.9079999999999018</c:v>
                </c:pt>
                <c:pt idx="352">
                  <c:v>-6.9179999999998927</c:v>
                </c:pt>
                <c:pt idx="353">
                  <c:v>-6.9279999999998836</c:v>
                </c:pt>
                <c:pt idx="354">
                  <c:v>-6.9279999999998836</c:v>
                </c:pt>
                <c:pt idx="355">
                  <c:v>-6.9079999999999018</c:v>
                </c:pt>
                <c:pt idx="356">
                  <c:v>-6.9089999999998781</c:v>
                </c:pt>
                <c:pt idx="357">
                  <c:v>-6.8889999999998963</c:v>
                </c:pt>
                <c:pt idx="358">
                  <c:v>-6.8989999999998872</c:v>
                </c:pt>
                <c:pt idx="359">
                  <c:v>-6.9089999999998781</c:v>
                </c:pt>
                <c:pt idx="360">
                  <c:v>-6.918999999999869</c:v>
                </c:pt>
                <c:pt idx="361">
                  <c:v>-6.9100000000000819</c:v>
                </c:pt>
                <c:pt idx="362">
                  <c:v>-6.9100000000000819</c:v>
                </c:pt>
                <c:pt idx="363">
                  <c:v>-6.9100000000000819</c:v>
                </c:pt>
                <c:pt idx="364">
                  <c:v>-6.8999999999998636</c:v>
                </c:pt>
                <c:pt idx="365">
                  <c:v>-6.93100000000004</c:v>
                </c:pt>
                <c:pt idx="366">
                  <c:v>-6.9510000000000218</c:v>
                </c:pt>
                <c:pt idx="367">
                  <c:v>-6.9120000000000346</c:v>
                </c:pt>
                <c:pt idx="368">
                  <c:v>-6.9220000000000255</c:v>
                </c:pt>
                <c:pt idx="369">
                  <c:v>-6.93100000000004</c:v>
                </c:pt>
                <c:pt idx="370">
                  <c:v>-6.9329999999999927</c:v>
                </c:pt>
                <c:pt idx="371">
                  <c:v>-6.9429999999999836</c:v>
                </c:pt>
                <c:pt idx="372">
                  <c:v>-6.9529999999999745</c:v>
                </c:pt>
                <c:pt idx="373">
                  <c:v>-6.9429999999999836</c:v>
                </c:pt>
                <c:pt idx="374">
                  <c:v>-6.9339999999999691</c:v>
                </c:pt>
                <c:pt idx="375">
                  <c:v>-6.9529999999999745</c:v>
                </c:pt>
                <c:pt idx="376">
                  <c:v>-6.9639999999999418</c:v>
                </c:pt>
                <c:pt idx="377">
                  <c:v>-6.9639999999999418</c:v>
                </c:pt>
                <c:pt idx="378">
                  <c:v>-6.94399999999996</c:v>
                </c:pt>
                <c:pt idx="379">
                  <c:v>-6.94399999999996</c:v>
                </c:pt>
                <c:pt idx="380">
                  <c:v>-6.9549999999999272</c:v>
                </c:pt>
                <c:pt idx="381">
                  <c:v>-6.9449999999999363</c:v>
                </c:pt>
                <c:pt idx="382">
                  <c:v>-6.9649999999999181</c:v>
                </c:pt>
                <c:pt idx="383">
                  <c:v>-6.98700000000008</c:v>
                </c:pt>
                <c:pt idx="384">
                  <c:v>-6.98700000000008</c:v>
                </c:pt>
                <c:pt idx="385">
                  <c:v>-6.9970000000000709</c:v>
                </c:pt>
                <c:pt idx="386">
                  <c:v>-6.98700000000008</c:v>
                </c:pt>
                <c:pt idx="387">
                  <c:v>-6.9669999999998709</c:v>
                </c:pt>
                <c:pt idx="388">
                  <c:v>-6.9680000000000746</c:v>
                </c:pt>
                <c:pt idx="389">
                  <c:v>-6.9980000000000473</c:v>
                </c:pt>
                <c:pt idx="390">
                  <c:v>-6.9980000000000473</c:v>
                </c:pt>
                <c:pt idx="391">
                  <c:v>-6.9980000000000473</c:v>
                </c:pt>
                <c:pt idx="392">
                  <c:v>-6.9890000000000327</c:v>
                </c:pt>
                <c:pt idx="393">
                  <c:v>-6.9780000000000655</c:v>
                </c:pt>
                <c:pt idx="394">
                  <c:v>-6.9990000000000236</c:v>
                </c:pt>
                <c:pt idx="395">
                  <c:v>-7.0190000000000055</c:v>
                </c:pt>
                <c:pt idx="396">
                  <c:v>-7.0090000000000146</c:v>
                </c:pt>
                <c:pt idx="397">
                  <c:v>-7.0190000000000055</c:v>
                </c:pt>
                <c:pt idx="398">
                  <c:v>-7.0009999999999764</c:v>
                </c:pt>
                <c:pt idx="399">
                  <c:v>-7.0109999999999673</c:v>
                </c:pt>
                <c:pt idx="400">
                  <c:v>-7.0209999999999582</c:v>
                </c:pt>
                <c:pt idx="401">
                  <c:v>-7.0309999999999491</c:v>
                </c:pt>
                <c:pt idx="402">
                  <c:v>-7.0109999999999673</c:v>
                </c:pt>
                <c:pt idx="403">
                  <c:v>-7.0319999999999254</c:v>
                </c:pt>
                <c:pt idx="404">
                  <c:v>-7.0319999999999254</c:v>
                </c:pt>
                <c:pt idx="405">
                  <c:v>-7.0319999999999254</c:v>
                </c:pt>
                <c:pt idx="406">
                  <c:v>-7.0219999999999345</c:v>
                </c:pt>
                <c:pt idx="407">
                  <c:v>-7.0429999999998927</c:v>
                </c:pt>
                <c:pt idx="408">
                  <c:v>-7.0419999999999163</c:v>
                </c:pt>
                <c:pt idx="409">
                  <c:v>-7.0629999999998745</c:v>
                </c:pt>
                <c:pt idx="410">
                  <c:v>-7.0429999999998927</c:v>
                </c:pt>
                <c:pt idx="411">
                  <c:v>-7.0429999999998927</c:v>
                </c:pt>
                <c:pt idx="412">
                  <c:v>-7.0529999999998836</c:v>
                </c:pt>
                <c:pt idx="413">
                  <c:v>-7.0640000000000782</c:v>
                </c:pt>
                <c:pt idx="414">
                  <c:v>-7.0540000000000873</c:v>
                </c:pt>
                <c:pt idx="415">
                  <c:v>-7.0540000000000873</c:v>
                </c:pt>
                <c:pt idx="416">
                  <c:v>-7.0740000000000691</c:v>
                </c:pt>
                <c:pt idx="417">
                  <c:v>-7.0540000000000873</c:v>
                </c:pt>
                <c:pt idx="418">
                  <c:v>-7.05600000000004</c:v>
                </c:pt>
                <c:pt idx="419">
                  <c:v>-7.0660000000000309</c:v>
                </c:pt>
                <c:pt idx="420">
                  <c:v>-7.0660000000000309</c:v>
                </c:pt>
                <c:pt idx="421">
                  <c:v>-7.0660000000000309</c:v>
                </c:pt>
                <c:pt idx="422">
                  <c:v>-7.0660000000000309</c:v>
                </c:pt>
                <c:pt idx="423">
                  <c:v>-7.0760000000000218</c:v>
                </c:pt>
                <c:pt idx="424">
                  <c:v>-7.0769999999999982</c:v>
                </c:pt>
                <c:pt idx="425">
                  <c:v>-7.0869999999999891</c:v>
                </c:pt>
                <c:pt idx="426">
                  <c:v>-7.09699999999998</c:v>
                </c:pt>
                <c:pt idx="427">
                  <c:v>-7.0769999999999982</c:v>
                </c:pt>
                <c:pt idx="428">
                  <c:v>-7.0670000000000073</c:v>
                </c:pt>
                <c:pt idx="429">
                  <c:v>-7.0779999999999745</c:v>
                </c:pt>
                <c:pt idx="430">
                  <c:v>-7.0879999999999654</c:v>
                </c:pt>
                <c:pt idx="431">
                  <c:v>-7.06899999999996</c:v>
                </c:pt>
                <c:pt idx="432">
                  <c:v>-7.06899999999996</c:v>
                </c:pt>
                <c:pt idx="433">
                  <c:v>-7.0879999999999654</c:v>
                </c:pt>
                <c:pt idx="434">
                  <c:v>-7.0879999999999654</c:v>
                </c:pt>
                <c:pt idx="435">
                  <c:v>-7.06899999999996</c:v>
                </c:pt>
                <c:pt idx="436">
                  <c:v>-7.0799999999999272</c:v>
                </c:pt>
                <c:pt idx="437">
                  <c:v>-7.0799999999999272</c:v>
                </c:pt>
                <c:pt idx="438">
                  <c:v>-7.0909999999998945</c:v>
                </c:pt>
                <c:pt idx="439">
                  <c:v>-7.0899999999999181</c:v>
                </c:pt>
                <c:pt idx="440">
                  <c:v>-7.1009999999998854</c:v>
                </c:pt>
                <c:pt idx="441">
                  <c:v>-7.1009999999998854</c:v>
                </c:pt>
                <c:pt idx="442">
                  <c:v>-7.1009999999998854</c:v>
                </c:pt>
                <c:pt idx="443">
                  <c:v>-7.0909999999998945</c:v>
                </c:pt>
                <c:pt idx="444">
                  <c:v>-7.0909999999998945</c:v>
                </c:pt>
                <c:pt idx="445">
                  <c:v>-7.0819999999998799</c:v>
                </c:pt>
                <c:pt idx="446">
                  <c:v>-7.1020000000000891</c:v>
                </c:pt>
                <c:pt idx="447">
                  <c:v>-7.11200000000008</c:v>
                </c:pt>
                <c:pt idx="448">
                  <c:v>-7.11200000000008</c:v>
                </c:pt>
                <c:pt idx="449">
                  <c:v>-7.0940000000000509</c:v>
                </c:pt>
                <c:pt idx="450">
                  <c:v>-7.08400000000006</c:v>
                </c:pt>
                <c:pt idx="451">
                  <c:v>-7.0940000000000509</c:v>
                </c:pt>
                <c:pt idx="452">
                  <c:v>-7.0940000000000509</c:v>
                </c:pt>
                <c:pt idx="453">
                  <c:v>-7.08400000000006</c:v>
                </c:pt>
                <c:pt idx="454">
                  <c:v>-7.08400000000006</c:v>
                </c:pt>
                <c:pt idx="455">
                  <c:v>-7.0850000000000364</c:v>
                </c:pt>
                <c:pt idx="456">
                  <c:v>-7.1150000000000091</c:v>
                </c:pt>
                <c:pt idx="457">
                  <c:v>-7.1150000000000091</c:v>
                </c:pt>
                <c:pt idx="458">
                  <c:v>-7.1050000000000182</c:v>
                </c:pt>
                <c:pt idx="459">
                  <c:v>-7.1150000000000091</c:v>
                </c:pt>
                <c:pt idx="460">
                  <c:v>-7.1150000000000091</c:v>
                </c:pt>
                <c:pt idx="461">
                  <c:v>-7.1259999999999764</c:v>
                </c:pt>
                <c:pt idx="462">
                  <c:v>-7.1159999999999854</c:v>
                </c:pt>
                <c:pt idx="463">
                  <c:v>-7.1359999999999673</c:v>
                </c:pt>
                <c:pt idx="464">
                  <c:v>-7.1059999999999945</c:v>
                </c:pt>
                <c:pt idx="465">
                  <c:v>-7.1159999999999854</c:v>
                </c:pt>
                <c:pt idx="466">
                  <c:v>-7.1159999999999854</c:v>
                </c:pt>
                <c:pt idx="467">
                  <c:v>-7.1079999999999472</c:v>
                </c:pt>
                <c:pt idx="468">
                  <c:v>-7.1279999999999291</c:v>
                </c:pt>
                <c:pt idx="469">
                  <c:v>-7.1079999999999472</c:v>
                </c:pt>
                <c:pt idx="470">
                  <c:v>-7.1279999999999291</c:v>
                </c:pt>
                <c:pt idx="471">
                  <c:v>-7.1189999999999145</c:v>
                </c:pt>
                <c:pt idx="472">
                  <c:v>-7.1089999999999236</c:v>
                </c:pt>
                <c:pt idx="473">
                  <c:v>-7.1179999999999382</c:v>
                </c:pt>
                <c:pt idx="474">
                  <c:v>-7.1189999999999145</c:v>
                </c:pt>
                <c:pt idx="475">
                  <c:v>-7.1189999999999145</c:v>
                </c:pt>
                <c:pt idx="476">
                  <c:v>-7.1189999999999145</c:v>
                </c:pt>
                <c:pt idx="477">
                  <c:v>-7.1389999999998963</c:v>
                </c:pt>
                <c:pt idx="478">
                  <c:v>-7.1389999999998963</c:v>
                </c:pt>
                <c:pt idx="479">
                  <c:v>-7.1489999999998872</c:v>
                </c:pt>
                <c:pt idx="480">
                  <c:v>-7.1499999999998636</c:v>
                </c:pt>
                <c:pt idx="481">
                  <c:v>-7.1499999999998636</c:v>
                </c:pt>
                <c:pt idx="482">
                  <c:v>-7.1520000000000437</c:v>
                </c:pt>
                <c:pt idx="483">
                  <c:v>-7.1299999999998818</c:v>
                </c:pt>
                <c:pt idx="484">
                  <c:v>-7.1199999999998909</c:v>
                </c:pt>
                <c:pt idx="485">
                  <c:v>-7.1209999999998672</c:v>
                </c:pt>
                <c:pt idx="486">
                  <c:v>-7.1109999999998763</c:v>
                </c:pt>
                <c:pt idx="487">
                  <c:v>-7.1420000000000528</c:v>
                </c:pt>
                <c:pt idx="488">
                  <c:v>-7.1520000000000437</c:v>
                </c:pt>
                <c:pt idx="489">
                  <c:v>-7.1520000000000437</c:v>
                </c:pt>
                <c:pt idx="490">
                  <c:v>-7.1420000000000528</c:v>
                </c:pt>
                <c:pt idx="491">
                  <c:v>-7.1430000000000291</c:v>
                </c:pt>
                <c:pt idx="492">
                  <c:v>-7.1430000000000291</c:v>
                </c:pt>
                <c:pt idx="493">
                  <c:v>-7.1430000000000291</c:v>
                </c:pt>
                <c:pt idx="494">
                  <c:v>-7.1430000000000291</c:v>
                </c:pt>
                <c:pt idx="495">
                  <c:v>-7.1330000000000382</c:v>
                </c:pt>
                <c:pt idx="496">
                  <c:v>-7.1440000000000055</c:v>
                </c:pt>
                <c:pt idx="497">
                  <c:v>-7.1639999999999873</c:v>
                </c:pt>
                <c:pt idx="498">
                  <c:v>-7.1240000000000236</c:v>
                </c:pt>
                <c:pt idx="499">
                  <c:v>-7.1539999999999964</c:v>
                </c:pt>
                <c:pt idx="500">
                  <c:v>-7.1749999999999545</c:v>
                </c:pt>
                <c:pt idx="501">
                  <c:v>-7.1639999999999873</c:v>
                </c:pt>
                <c:pt idx="502">
                  <c:v>-7.1549999999999727</c:v>
                </c:pt>
                <c:pt idx="503">
                  <c:v>-7.1449999999999818</c:v>
                </c:pt>
                <c:pt idx="504">
                  <c:v>-7.1549999999999727</c:v>
                </c:pt>
                <c:pt idx="505">
                  <c:v>-7.1649999999999636</c:v>
                </c:pt>
                <c:pt idx="506">
                  <c:v>-7.1349999999999909</c:v>
                </c:pt>
                <c:pt idx="507">
                  <c:v>-7.1769999999999072</c:v>
                </c:pt>
                <c:pt idx="508">
                  <c:v>-7.1369999999999436</c:v>
                </c:pt>
                <c:pt idx="509">
                  <c:v>-7.1569999999999254</c:v>
                </c:pt>
                <c:pt idx="510">
                  <c:v>-7.1569999999999254</c:v>
                </c:pt>
                <c:pt idx="511">
                  <c:v>-7.1469999999999345</c:v>
                </c:pt>
                <c:pt idx="512">
                  <c:v>-7.1369999999999436</c:v>
                </c:pt>
                <c:pt idx="513">
                  <c:v>-7.1579999999999018</c:v>
                </c:pt>
                <c:pt idx="514">
                  <c:v>-7.1579999999999018</c:v>
                </c:pt>
                <c:pt idx="515">
                  <c:v>-7.1579999999999018</c:v>
                </c:pt>
                <c:pt idx="516">
                  <c:v>-7.1679999999998927</c:v>
                </c:pt>
                <c:pt idx="517">
                  <c:v>-7.1479999999999109</c:v>
                </c:pt>
                <c:pt idx="518">
                  <c:v>-7.1579999999999018</c:v>
                </c:pt>
                <c:pt idx="519">
                  <c:v>-7.1589999999998781</c:v>
                </c:pt>
                <c:pt idx="520">
                  <c:v>-7.1589999999998781</c:v>
                </c:pt>
                <c:pt idx="521">
                  <c:v>-7.1489999999998872</c:v>
                </c:pt>
                <c:pt idx="522">
                  <c:v>-7.1289999999999054</c:v>
                </c:pt>
                <c:pt idx="523">
                  <c:v>-7.1389999999998963</c:v>
                </c:pt>
                <c:pt idx="524">
                  <c:v>-7.1389999999998963</c:v>
                </c:pt>
                <c:pt idx="525">
                  <c:v>-7.1489999999998872</c:v>
                </c:pt>
                <c:pt idx="526">
                  <c:v>-7.168999999999869</c:v>
                </c:pt>
                <c:pt idx="527">
                  <c:v>-7.1510000000000673</c:v>
                </c:pt>
                <c:pt idx="528">
                  <c:v>-7.1410000000000764</c:v>
                </c:pt>
                <c:pt idx="529">
                  <c:v>-7.1610000000000582</c:v>
                </c:pt>
                <c:pt idx="530">
                  <c:v>-7.1410000000000764</c:v>
                </c:pt>
                <c:pt idx="531">
                  <c:v>-7.1520000000000437</c:v>
                </c:pt>
                <c:pt idx="532">
                  <c:v>-7.1510000000000673</c:v>
                </c:pt>
                <c:pt idx="533">
                  <c:v>-7.1520000000000437</c:v>
                </c:pt>
                <c:pt idx="534">
                  <c:v>-7.1520000000000437</c:v>
                </c:pt>
                <c:pt idx="535">
                  <c:v>-7.1420000000000528</c:v>
                </c:pt>
                <c:pt idx="536">
                  <c:v>-7.1520000000000437</c:v>
                </c:pt>
                <c:pt idx="537">
                  <c:v>-7.1620000000000346</c:v>
                </c:pt>
                <c:pt idx="538">
                  <c:v>-7.15300000000002</c:v>
                </c:pt>
                <c:pt idx="539">
                  <c:v>-7.1730000000000018</c:v>
                </c:pt>
                <c:pt idx="540">
                  <c:v>-7.15300000000002</c:v>
                </c:pt>
                <c:pt idx="541">
                  <c:v>-7.15300000000002</c:v>
                </c:pt>
                <c:pt idx="542">
                  <c:v>-7.1730000000000018</c:v>
                </c:pt>
                <c:pt idx="543">
                  <c:v>-7.1630000000000109</c:v>
                </c:pt>
                <c:pt idx="544">
                  <c:v>-7.1630000000000109</c:v>
                </c:pt>
                <c:pt idx="545">
                  <c:v>-7.1539999999999964</c:v>
                </c:pt>
                <c:pt idx="546">
                  <c:v>-7.1739999999999782</c:v>
                </c:pt>
                <c:pt idx="547">
                  <c:v>-7.1639999999999873</c:v>
                </c:pt>
                <c:pt idx="548">
                  <c:v>-7.1639999999999873</c:v>
                </c:pt>
                <c:pt idx="549">
                  <c:v>-7.1639999999999873</c:v>
                </c:pt>
                <c:pt idx="550">
                  <c:v>-7.1739999999999782</c:v>
                </c:pt>
                <c:pt idx="551">
                  <c:v>-7.1539999999999964</c:v>
                </c:pt>
                <c:pt idx="552">
                  <c:v>-7.1559999999999491</c:v>
                </c:pt>
                <c:pt idx="553">
                  <c:v>-7.16599999999994</c:v>
                </c:pt>
                <c:pt idx="554">
                  <c:v>-7.1859999999999218</c:v>
                </c:pt>
                <c:pt idx="555">
                  <c:v>-7.2159999999998945</c:v>
                </c:pt>
                <c:pt idx="556">
                  <c:v>-7.2159999999998945</c:v>
                </c:pt>
                <c:pt idx="557">
                  <c:v>-7.1869999999998981</c:v>
                </c:pt>
                <c:pt idx="558">
                  <c:v>-7.1869999999998981</c:v>
                </c:pt>
                <c:pt idx="559">
                  <c:v>-7.2069999999998799</c:v>
                </c:pt>
                <c:pt idx="560">
                  <c:v>-7.196999999999889</c:v>
                </c:pt>
                <c:pt idx="561">
                  <c:v>-7.1769999999999072</c:v>
                </c:pt>
                <c:pt idx="562">
                  <c:v>-7.1869999999998981</c:v>
                </c:pt>
                <c:pt idx="563">
                  <c:v>-7.1879999999998745</c:v>
                </c:pt>
                <c:pt idx="564">
                  <c:v>-7.1679999999998927</c:v>
                </c:pt>
                <c:pt idx="565">
                  <c:v>-7.1979999999998654</c:v>
                </c:pt>
                <c:pt idx="566">
                  <c:v>-7.1779999999998836</c:v>
                </c:pt>
                <c:pt idx="567">
                  <c:v>-7.1879999999998745</c:v>
                </c:pt>
                <c:pt idx="568">
                  <c:v>-7.1879999999998745</c:v>
                </c:pt>
                <c:pt idx="569">
                  <c:v>-7.1700000000000728</c:v>
                </c:pt>
                <c:pt idx="570">
                  <c:v>-7.1800000000000637</c:v>
                </c:pt>
                <c:pt idx="571">
                  <c:v>-7.1800000000000637</c:v>
                </c:pt>
                <c:pt idx="572">
                  <c:v>-7.2000000000000455</c:v>
                </c:pt>
                <c:pt idx="573">
                  <c:v>-7.2100000000000364</c:v>
                </c:pt>
                <c:pt idx="574">
                  <c:v>-7.2000000000000455</c:v>
                </c:pt>
                <c:pt idx="575">
                  <c:v>-7.1800000000000637</c:v>
                </c:pt>
                <c:pt idx="576">
                  <c:v>-7.2000000000000455</c:v>
                </c:pt>
                <c:pt idx="577">
                  <c:v>-7.1610000000000582</c:v>
                </c:pt>
                <c:pt idx="578">
                  <c:v>-7.18100000000004</c:v>
                </c:pt>
                <c:pt idx="579">
                  <c:v>-7.18100000000004</c:v>
                </c:pt>
                <c:pt idx="580">
                  <c:v>-7.1910000000000309</c:v>
                </c:pt>
                <c:pt idx="581">
                  <c:v>-7.18100000000004</c:v>
                </c:pt>
                <c:pt idx="582">
                  <c:v>-7.1710000000000491</c:v>
                </c:pt>
                <c:pt idx="583">
                  <c:v>-7.1910000000000309</c:v>
                </c:pt>
                <c:pt idx="584">
                  <c:v>-7.1920000000000073</c:v>
                </c:pt>
                <c:pt idx="585">
                  <c:v>-7.1920000000000073</c:v>
                </c:pt>
                <c:pt idx="586">
                  <c:v>-7.2019999999999982</c:v>
                </c:pt>
                <c:pt idx="587">
                  <c:v>-7.1920000000000073</c:v>
                </c:pt>
                <c:pt idx="588">
                  <c:v>-7.1739999999999782</c:v>
                </c:pt>
                <c:pt idx="589">
                  <c:v>-7.19399999999996</c:v>
                </c:pt>
                <c:pt idx="590">
                  <c:v>-7.19399999999996</c:v>
                </c:pt>
                <c:pt idx="591">
                  <c:v>-7.1839999999999691</c:v>
                </c:pt>
                <c:pt idx="592">
                  <c:v>-7.2039999999999509</c:v>
                </c:pt>
                <c:pt idx="593">
                  <c:v>-7.2119999999999891</c:v>
                </c:pt>
                <c:pt idx="594">
                  <c:v>-7.2039999999999509</c:v>
                </c:pt>
                <c:pt idx="595">
                  <c:v>-7.2039999999999509</c:v>
                </c:pt>
                <c:pt idx="596">
                  <c:v>-7.19399999999996</c:v>
                </c:pt>
                <c:pt idx="597">
                  <c:v>-7.19399999999996</c:v>
                </c:pt>
                <c:pt idx="598">
                  <c:v>-7.2049999999999272</c:v>
                </c:pt>
                <c:pt idx="599">
                  <c:v>-7.1949999999999363</c:v>
                </c:pt>
                <c:pt idx="600">
                  <c:v>-7.1949999999999363</c:v>
                </c:pt>
                <c:pt idx="601">
                  <c:v>-7.1949999999999363</c:v>
                </c:pt>
                <c:pt idx="602">
                  <c:v>-7.2149999999999181</c:v>
                </c:pt>
                <c:pt idx="603">
                  <c:v>-7.1849999999999454</c:v>
                </c:pt>
                <c:pt idx="604">
                  <c:v>-7.2049999999999272</c:v>
                </c:pt>
                <c:pt idx="605">
                  <c:v>-7.2049999999999272</c:v>
                </c:pt>
                <c:pt idx="606">
                  <c:v>-7.1859999999999218</c:v>
                </c:pt>
                <c:pt idx="607">
                  <c:v>-7.2159999999998945</c:v>
                </c:pt>
                <c:pt idx="608">
                  <c:v>-7.2159999999998945</c:v>
                </c:pt>
                <c:pt idx="609">
                  <c:v>-7.2080000000000837</c:v>
                </c:pt>
                <c:pt idx="610">
                  <c:v>-7.2059999999999036</c:v>
                </c:pt>
                <c:pt idx="611">
                  <c:v>-7.2080000000000837</c:v>
                </c:pt>
                <c:pt idx="612">
                  <c:v>-7.1979999999998654</c:v>
                </c:pt>
                <c:pt idx="613">
                  <c:v>-7.1979999999998654</c:v>
                </c:pt>
                <c:pt idx="614">
                  <c:v>-7.1979999999998654</c:v>
                </c:pt>
                <c:pt idx="615">
                  <c:v>-7.1979999999998654</c:v>
                </c:pt>
                <c:pt idx="616">
                  <c:v>-7.1979999999998654</c:v>
                </c:pt>
                <c:pt idx="617">
                  <c:v>-7.1979999999998654</c:v>
                </c:pt>
                <c:pt idx="618">
                  <c:v>-7.2080000000000837</c:v>
                </c:pt>
                <c:pt idx="619">
                  <c:v>-7.1979999999998654</c:v>
                </c:pt>
                <c:pt idx="620">
                  <c:v>-7.20900000000006</c:v>
                </c:pt>
                <c:pt idx="621">
                  <c:v>-7.20900000000006</c:v>
                </c:pt>
                <c:pt idx="622">
                  <c:v>-7.20900000000006</c:v>
                </c:pt>
                <c:pt idx="623">
                  <c:v>-7.20900000000006</c:v>
                </c:pt>
                <c:pt idx="624">
                  <c:v>-7.1990000000000691</c:v>
                </c:pt>
                <c:pt idx="625">
                  <c:v>-7.2390000000000327</c:v>
                </c:pt>
                <c:pt idx="626">
                  <c:v>-7.1990000000000691</c:v>
                </c:pt>
                <c:pt idx="627">
                  <c:v>-7.2200000000000273</c:v>
                </c:pt>
                <c:pt idx="628">
                  <c:v>-7.2100000000000364</c:v>
                </c:pt>
                <c:pt idx="629">
                  <c:v>-7.2100000000000364</c:v>
                </c:pt>
                <c:pt idx="630">
                  <c:v>-7.2200000000000273</c:v>
                </c:pt>
                <c:pt idx="631">
                  <c:v>-7.2100000000000364</c:v>
                </c:pt>
                <c:pt idx="632">
                  <c:v>-7.2200000000000273</c:v>
                </c:pt>
                <c:pt idx="633">
                  <c:v>-7.2110000000000127</c:v>
                </c:pt>
                <c:pt idx="634">
                  <c:v>-7.2110000000000127</c:v>
                </c:pt>
                <c:pt idx="635">
                  <c:v>-7.2110000000000127</c:v>
                </c:pt>
                <c:pt idx="636">
                  <c:v>-7.2110000000000127</c:v>
                </c:pt>
                <c:pt idx="637">
                  <c:v>-7.2110000000000127</c:v>
                </c:pt>
                <c:pt idx="638">
                  <c:v>-7.2110000000000127</c:v>
                </c:pt>
                <c:pt idx="639">
                  <c:v>-7.2129999999999654</c:v>
                </c:pt>
                <c:pt idx="640">
                  <c:v>-7.2129999999999654</c:v>
                </c:pt>
                <c:pt idx="641">
                  <c:v>-7.2029999999999745</c:v>
                </c:pt>
                <c:pt idx="642">
                  <c:v>-7.2129999999999654</c:v>
                </c:pt>
                <c:pt idx="643">
                  <c:v>-7.2129999999999654</c:v>
                </c:pt>
                <c:pt idx="644">
                  <c:v>-7.2229999999999563</c:v>
                </c:pt>
                <c:pt idx="645">
                  <c:v>-7.2129999999999654</c:v>
                </c:pt>
                <c:pt idx="646">
                  <c:v>-7.2029999999999745</c:v>
                </c:pt>
                <c:pt idx="647">
                  <c:v>-7.2139999999999418</c:v>
                </c:pt>
                <c:pt idx="648">
                  <c:v>-7.2239999999999327</c:v>
                </c:pt>
                <c:pt idx="649">
                  <c:v>-7.2139999999999418</c:v>
                </c:pt>
                <c:pt idx="650">
                  <c:v>-7.2139999999999418</c:v>
                </c:pt>
                <c:pt idx="651">
                  <c:v>-7.2239999999999327</c:v>
                </c:pt>
                <c:pt idx="652">
                  <c:v>-7.2239999999999327</c:v>
                </c:pt>
                <c:pt idx="653">
                  <c:v>-7.2249999999999091</c:v>
                </c:pt>
                <c:pt idx="654">
                  <c:v>-7.2249999999999091</c:v>
                </c:pt>
                <c:pt idx="655">
                  <c:v>-7.2049999999999272</c:v>
                </c:pt>
                <c:pt idx="656">
                  <c:v>-7.2049999999999272</c:v>
                </c:pt>
                <c:pt idx="657">
                  <c:v>-7.2249999999999091</c:v>
                </c:pt>
                <c:pt idx="658">
                  <c:v>-7.2249999999999091</c:v>
                </c:pt>
                <c:pt idx="659">
                  <c:v>-7.2049999999999272</c:v>
                </c:pt>
                <c:pt idx="660">
                  <c:v>-7.2049999999999272</c:v>
                </c:pt>
                <c:pt idx="661">
                  <c:v>-7.2149999999999181</c:v>
                </c:pt>
                <c:pt idx="662">
                  <c:v>-7.2169999999998709</c:v>
                </c:pt>
                <c:pt idx="663">
                  <c:v>-7.2069999999998799</c:v>
                </c:pt>
                <c:pt idx="664">
                  <c:v>-7.2169999999998709</c:v>
                </c:pt>
                <c:pt idx="665">
                  <c:v>-7.2069999999998799</c:v>
                </c:pt>
                <c:pt idx="666">
                  <c:v>-7.2270000000000891</c:v>
                </c:pt>
                <c:pt idx="667">
                  <c:v>-7.2080000000000837</c:v>
                </c:pt>
                <c:pt idx="668">
                  <c:v>-7.2069999999998799</c:v>
                </c:pt>
                <c:pt idx="669">
                  <c:v>-7.2180000000000746</c:v>
                </c:pt>
                <c:pt idx="670">
                  <c:v>-7.2080000000000837</c:v>
                </c:pt>
                <c:pt idx="671">
                  <c:v>-7.2080000000000837</c:v>
                </c:pt>
                <c:pt idx="672">
                  <c:v>-7.2280000000000655</c:v>
                </c:pt>
                <c:pt idx="673">
                  <c:v>-7.2180000000000746</c:v>
                </c:pt>
                <c:pt idx="674">
                  <c:v>-7.2180000000000746</c:v>
                </c:pt>
                <c:pt idx="675">
                  <c:v>-7.2080000000000837</c:v>
                </c:pt>
                <c:pt idx="676">
                  <c:v>-7.20900000000006</c:v>
                </c:pt>
                <c:pt idx="677">
                  <c:v>-7.2380000000000564</c:v>
                </c:pt>
                <c:pt idx="678">
                  <c:v>-7.2280000000000655</c:v>
                </c:pt>
                <c:pt idx="679">
                  <c:v>-7.2190000000000509</c:v>
                </c:pt>
                <c:pt idx="680">
                  <c:v>-7.2290000000000418</c:v>
                </c:pt>
                <c:pt idx="681">
                  <c:v>-7.2290000000000418</c:v>
                </c:pt>
                <c:pt idx="682">
                  <c:v>-7.20900000000006</c:v>
                </c:pt>
                <c:pt idx="683">
                  <c:v>-7.2390000000000327</c:v>
                </c:pt>
                <c:pt idx="684">
                  <c:v>-7.2290000000000418</c:v>
                </c:pt>
                <c:pt idx="685">
                  <c:v>-7.25</c:v>
                </c:pt>
                <c:pt idx="686">
                  <c:v>-7.2200000000000273</c:v>
                </c:pt>
                <c:pt idx="687">
                  <c:v>-7.2300000000000182</c:v>
                </c:pt>
                <c:pt idx="688">
                  <c:v>-7.2200000000000273</c:v>
                </c:pt>
                <c:pt idx="689">
                  <c:v>-7.2409999999999854</c:v>
                </c:pt>
                <c:pt idx="690">
                  <c:v>-7.2409999999999854</c:v>
                </c:pt>
                <c:pt idx="691">
                  <c:v>-7.2300000000000182</c:v>
                </c:pt>
                <c:pt idx="692">
                  <c:v>-7.2100000000000364</c:v>
                </c:pt>
                <c:pt idx="693">
                  <c:v>-7.2200000000000273</c:v>
                </c:pt>
                <c:pt idx="694">
                  <c:v>-7.2000000000000455</c:v>
                </c:pt>
                <c:pt idx="695">
                  <c:v>-7.2319999999999709</c:v>
                </c:pt>
                <c:pt idx="696">
                  <c:v>-7.2119999999999891</c:v>
                </c:pt>
                <c:pt idx="697">
                  <c:v>-7.2019999999999982</c:v>
                </c:pt>
                <c:pt idx="698">
                  <c:v>-7.2019999999999982</c:v>
                </c:pt>
                <c:pt idx="699">
                  <c:v>-7.2019999999999982</c:v>
                </c:pt>
                <c:pt idx="700">
                  <c:v>-7.22199999999998</c:v>
                </c:pt>
                <c:pt idx="701">
                  <c:v>-7.2019999999999982</c:v>
                </c:pt>
                <c:pt idx="702">
                  <c:v>-7.2129999999999654</c:v>
                </c:pt>
                <c:pt idx="703">
                  <c:v>-7.2029999999999745</c:v>
                </c:pt>
                <c:pt idx="704">
                  <c:v>-7.2029999999999745</c:v>
                </c:pt>
                <c:pt idx="705">
                  <c:v>-7.2129999999999654</c:v>
                </c:pt>
                <c:pt idx="706">
                  <c:v>-7.2329999999999472</c:v>
                </c:pt>
                <c:pt idx="707">
                  <c:v>-7.2229999999999563</c:v>
                </c:pt>
                <c:pt idx="708">
                  <c:v>-7.1929999999999836</c:v>
                </c:pt>
                <c:pt idx="709">
                  <c:v>-7.2139999999999418</c:v>
                </c:pt>
                <c:pt idx="710">
                  <c:v>-7.2239999999999327</c:v>
                </c:pt>
                <c:pt idx="711">
                  <c:v>-7.2239999999999327</c:v>
                </c:pt>
                <c:pt idx="712">
                  <c:v>-7.2139999999999418</c:v>
                </c:pt>
                <c:pt idx="713">
                  <c:v>-7.2239999999999327</c:v>
                </c:pt>
                <c:pt idx="714">
                  <c:v>-7.2239999999999327</c:v>
                </c:pt>
                <c:pt idx="715">
                  <c:v>-7.2139999999999418</c:v>
                </c:pt>
                <c:pt idx="716">
                  <c:v>-7.2239999999999327</c:v>
                </c:pt>
                <c:pt idx="717">
                  <c:v>-7.2359999999998763</c:v>
                </c:pt>
                <c:pt idx="718">
                  <c:v>-7.2159999999998945</c:v>
                </c:pt>
                <c:pt idx="719">
                  <c:v>-7.2259999999998854</c:v>
                </c:pt>
                <c:pt idx="720">
                  <c:v>-7.2059999999999036</c:v>
                </c:pt>
                <c:pt idx="721">
                  <c:v>-7.2259999999998854</c:v>
                </c:pt>
                <c:pt idx="722">
                  <c:v>-7.2159999999998945</c:v>
                </c:pt>
                <c:pt idx="723">
                  <c:v>-7.2159999999998945</c:v>
                </c:pt>
                <c:pt idx="724">
                  <c:v>-7.2159999999998945</c:v>
                </c:pt>
                <c:pt idx="725">
                  <c:v>-7.2169999999998709</c:v>
                </c:pt>
                <c:pt idx="726">
                  <c:v>-7.2169999999998709</c:v>
                </c:pt>
                <c:pt idx="727">
                  <c:v>-7.196999999999889</c:v>
                </c:pt>
                <c:pt idx="728">
                  <c:v>-7.2169999999998709</c:v>
                </c:pt>
                <c:pt idx="729">
                  <c:v>-7.2270000000000891</c:v>
                </c:pt>
                <c:pt idx="730">
                  <c:v>-7.2270000000000891</c:v>
                </c:pt>
                <c:pt idx="731">
                  <c:v>-7.23700000000008</c:v>
                </c:pt>
                <c:pt idx="732">
                  <c:v>-7.2380000000000564</c:v>
                </c:pt>
                <c:pt idx="733">
                  <c:v>-7.2380000000000564</c:v>
                </c:pt>
                <c:pt idx="734">
                  <c:v>-7.2080000000000837</c:v>
                </c:pt>
                <c:pt idx="735">
                  <c:v>-7.2280000000000655</c:v>
                </c:pt>
                <c:pt idx="736">
                  <c:v>-7.2180000000000746</c:v>
                </c:pt>
                <c:pt idx="737">
                  <c:v>-7.2180000000000746</c:v>
                </c:pt>
                <c:pt idx="738">
                  <c:v>-7.2080000000000837</c:v>
                </c:pt>
                <c:pt idx="739">
                  <c:v>-7.2200000000000273</c:v>
                </c:pt>
                <c:pt idx="740">
                  <c:v>-7.2200000000000273</c:v>
                </c:pt>
                <c:pt idx="741">
                  <c:v>-7.2180000000000746</c:v>
                </c:pt>
                <c:pt idx="742">
                  <c:v>-7.2100000000000364</c:v>
                </c:pt>
                <c:pt idx="743">
                  <c:v>-7.2000000000000455</c:v>
                </c:pt>
                <c:pt idx="744">
                  <c:v>-7.2000000000000455</c:v>
                </c:pt>
                <c:pt idx="745">
                  <c:v>-7.2000000000000455</c:v>
                </c:pt>
                <c:pt idx="746">
                  <c:v>-7.1800000000000637</c:v>
                </c:pt>
                <c:pt idx="747">
                  <c:v>-7.2000000000000455</c:v>
                </c:pt>
                <c:pt idx="748">
                  <c:v>-7.1910000000000309</c:v>
                </c:pt>
                <c:pt idx="749">
                  <c:v>-7.2010000000000218</c:v>
                </c:pt>
                <c:pt idx="750">
                  <c:v>-7.2010000000000218</c:v>
                </c:pt>
                <c:pt idx="751">
                  <c:v>-7.2110000000000127</c:v>
                </c:pt>
                <c:pt idx="752">
                  <c:v>-7.2210000000000036</c:v>
                </c:pt>
                <c:pt idx="753">
                  <c:v>-7.1910000000000309</c:v>
                </c:pt>
                <c:pt idx="754">
                  <c:v>-7.1920000000000073</c:v>
                </c:pt>
                <c:pt idx="755">
                  <c:v>-7.2110000000000127</c:v>
                </c:pt>
                <c:pt idx="756">
                  <c:v>-7.2019999999999982</c:v>
                </c:pt>
                <c:pt idx="757">
                  <c:v>-7.2019999999999982</c:v>
                </c:pt>
                <c:pt idx="758">
                  <c:v>-7.1920000000000073</c:v>
                </c:pt>
                <c:pt idx="759">
                  <c:v>-7.1920000000000073</c:v>
                </c:pt>
                <c:pt idx="760">
                  <c:v>-7.2039999999999509</c:v>
                </c:pt>
                <c:pt idx="761">
                  <c:v>-7.2019999999999982</c:v>
                </c:pt>
                <c:pt idx="762">
                  <c:v>-7.19399999999996</c:v>
                </c:pt>
                <c:pt idx="763">
                  <c:v>-7.1920000000000073</c:v>
                </c:pt>
                <c:pt idx="764">
                  <c:v>-7.19399999999996</c:v>
                </c:pt>
                <c:pt idx="765">
                  <c:v>-7.2039999999999509</c:v>
                </c:pt>
                <c:pt idx="766">
                  <c:v>-7.2039999999999509</c:v>
                </c:pt>
                <c:pt idx="767">
                  <c:v>-7.1829999999999927</c:v>
                </c:pt>
                <c:pt idx="768">
                  <c:v>-7.1949999999999363</c:v>
                </c:pt>
                <c:pt idx="769">
                  <c:v>-7.2039999999999509</c:v>
                </c:pt>
                <c:pt idx="770">
                  <c:v>-7.2149999999999181</c:v>
                </c:pt>
                <c:pt idx="771">
                  <c:v>-7.1949999999999363</c:v>
                </c:pt>
                <c:pt idx="772">
                  <c:v>-7.1949999999999363</c:v>
                </c:pt>
                <c:pt idx="773">
                  <c:v>-7.1949999999999363</c:v>
                </c:pt>
                <c:pt idx="774">
                  <c:v>-7.2149999999999181</c:v>
                </c:pt>
                <c:pt idx="775">
                  <c:v>-7.1849999999999454</c:v>
                </c:pt>
                <c:pt idx="776">
                  <c:v>-7.1749999999999545</c:v>
                </c:pt>
                <c:pt idx="777">
                  <c:v>-7.1949999999999363</c:v>
                </c:pt>
                <c:pt idx="778">
                  <c:v>-7.2059999999999036</c:v>
                </c:pt>
                <c:pt idx="779">
                  <c:v>-7.1759999999999309</c:v>
                </c:pt>
                <c:pt idx="780">
                  <c:v>-7.1759999999999309</c:v>
                </c:pt>
                <c:pt idx="781">
                  <c:v>-7.16599999999994</c:v>
                </c:pt>
                <c:pt idx="782">
                  <c:v>-7.1459999999999582</c:v>
                </c:pt>
                <c:pt idx="783">
                  <c:v>-7.16599999999994</c:v>
                </c:pt>
                <c:pt idx="784">
                  <c:v>-7.1559999999999491</c:v>
                </c:pt>
                <c:pt idx="785">
                  <c:v>-7.1459999999999582</c:v>
                </c:pt>
                <c:pt idx="786">
                  <c:v>-7.1669999999999163</c:v>
                </c:pt>
                <c:pt idx="787">
                  <c:v>-7.1559999999999491</c:v>
                </c:pt>
                <c:pt idx="788">
                  <c:v>-7.1669999999999163</c:v>
                </c:pt>
                <c:pt idx="789">
                  <c:v>-7.1669999999999163</c:v>
                </c:pt>
                <c:pt idx="790">
                  <c:v>-7.1269999999999527</c:v>
                </c:pt>
                <c:pt idx="791">
                  <c:v>-7.1369999999999436</c:v>
                </c:pt>
                <c:pt idx="792">
                  <c:v>-7.1269999999999527</c:v>
                </c:pt>
                <c:pt idx="793">
                  <c:v>-7.1369999999999436</c:v>
                </c:pt>
                <c:pt idx="794">
                  <c:v>-7.1369999999999436</c:v>
                </c:pt>
                <c:pt idx="795">
                  <c:v>-7.1489999999998872</c:v>
                </c:pt>
                <c:pt idx="796">
                  <c:v>-7.1489999999998872</c:v>
                </c:pt>
                <c:pt idx="797">
                  <c:v>-7.1289999999999054</c:v>
                </c:pt>
                <c:pt idx="798">
                  <c:v>-7.1389999999998963</c:v>
                </c:pt>
                <c:pt idx="799">
                  <c:v>-7.1289999999999054</c:v>
                </c:pt>
                <c:pt idx="800">
                  <c:v>-7.1189999999999145</c:v>
                </c:pt>
                <c:pt idx="801">
                  <c:v>-7.1189999999999145</c:v>
                </c:pt>
                <c:pt idx="802">
                  <c:v>-7.1289999999999054</c:v>
                </c:pt>
                <c:pt idx="803">
                  <c:v>-7.1389999999998963</c:v>
                </c:pt>
                <c:pt idx="804">
                  <c:v>-7.1289999999999054</c:v>
                </c:pt>
                <c:pt idx="805">
                  <c:v>-7.1299999999998818</c:v>
                </c:pt>
                <c:pt idx="806">
                  <c:v>-7.1389999999998963</c:v>
                </c:pt>
                <c:pt idx="807">
                  <c:v>-7.1399999999998727</c:v>
                </c:pt>
                <c:pt idx="808">
                  <c:v>-7.1299999999998818</c:v>
                </c:pt>
                <c:pt idx="809">
                  <c:v>-7.1299999999998818</c:v>
                </c:pt>
                <c:pt idx="810">
                  <c:v>-7.1299999999998818</c:v>
                </c:pt>
                <c:pt idx="811">
                  <c:v>-7.1299999999998818</c:v>
                </c:pt>
                <c:pt idx="812">
                  <c:v>-7.1299999999998818</c:v>
                </c:pt>
                <c:pt idx="813">
                  <c:v>-7.1299999999998818</c:v>
                </c:pt>
                <c:pt idx="814">
                  <c:v>-7.1299999999998818</c:v>
                </c:pt>
                <c:pt idx="815">
                  <c:v>-7.1209999999998672</c:v>
                </c:pt>
                <c:pt idx="816">
                  <c:v>-7.1299999999998818</c:v>
                </c:pt>
                <c:pt idx="817">
                  <c:v>-7.1109999999998763</c:v>
                </c:pt>
                <c:pt idx="818">
                  <c:v>-7.1310000000000855</c:v>
                </c:pt>
                <c:pt idx="819">
                  <c:v>-7.1209999999998672</c:v>
                </c:pt>
                <c:pt idx="820">
                  <c:v>-7.1310000000000855</c:v>
                </c:pt>
                <c:pt idx="821">
                  <c:v>-7.1510000000000673</c:v>
                </c:pt>
                <c:pt idx="822">
                  <c:v>-7.1420000000000528</c:v>
                </c:pt>
                <c:pt idx="823">
                  <c:v>-7.1310000000000855</c:v>
                </c:pt>
                <c:pt idx="824">
                  <c:v>-7.1310000000000855</c:v>
                </c:pt>
                <c:pt idx="825">
                  <c:v>-7.1109999999998763</c:v>
                </c:pt>
                <c:pt idx="826">
                  <c:v>-7.1209999999998672</c:v>
                </c:pt>
                <c:pt idx="827">
                  <c:v>-7.1209999999998672</c:v>
                </c:pt>
                <c:pt idx="828">
                  <c:v>-7.1230000000000473</c:v>
                </c:pt>
                <c:pt idx="829">
                  <c:v>-7.1230000000000473</c:v>
                </c:pt>
                <c:pt idx="830">
                  <c:v>-7.1430000000000291</c:v>
                </c:pt>
                <c:pt idx="831">
                  <c:v>-7.1330000000000382</c:v>
                </c:pt>
                <c:pt idx="832">
                  <c:v>-7.1330000000000382</c:v>
                </c:pt>
                <c:pt idx="833">
                  <c:v>-7.1230000000000473</c:v>
                </c:pt>
                <c:pt idx="834">
                  <c:v>-7.1330000000000382</c:v>
                </c:pt>
                <c:pt idx="835">
                  <c:v>-7.1230000000000473</c:v>
                </c:pt>
                <c:pt idx="836">
                  <c:v>-7.1340000000000146</c:v>
                </c:pt>
                <c:pt idx="837">
                  <c:v>-7.1330000000000382</c:v>
                </c:pt>
                <c:pt idx="838">
                  <c:v>-7.1230000000000473</c:v>
                </c:pt>
                <c:pt idx="839">
                  <c:v>-7.1240000000000236</c:v>
                </c:pt>
                <c:pt idx="840">
                  <c:v>-7.1030000000000655</c:v>
                </c:pt>
                <c:pt idx="841">
                  <c:v>-7.1040000000000418</c:v>
                </c:pt>
                <c:pt idx="842">
                  <c:v>-7.1040000000000418</c:v>
                </c:pt>
                <c:pt idx="843">
                  <c:v>-7.1240000000000236</c:v>
                </c:pt>
                <c:pt idx="844">
                  <c:v>-7.1240000000000236</c:v>
                </c:pt>
                <c:pt idx="845">
                  <c:v>-7.1040000000000418</c:v>
                </c:pt>
                <c:pt idx="846">
                  <c:v>-7.1140000000000327</c:v>
                </c:pt>
                <c:pt idx="847">
                  <c:v>-7.08400000000006</c:v>
                </c:pt>
                <c:pt idx="848">
                  <c:v>-7.1040000000000418</c:v>
                </c:pt>
                <c:pt idx="849">
                  <c:v>-7.0940000000000509</c:v>
                </c:pt>
                <c:pt idx="850">
                  <c:v>-7.0950000000000273</c:v>
                </c:pt>
                <c:pt idx="851">
                  <c:v>-7.08400000000006</c:v>
                </c:pt>
                <c:pt idx="852">
                  <c:v>-7.1050000000000182</c:v>
                </c:pt>
                <c:pt idx="853">
                  <c:v>-7.0850000000000364</c:v>
                </c:pt>
                <c:pt idx="854">
                  <c:v>-7.1050000000000182</c:v>
                </c:pt>
                <c:pt idx="855">
                  <c:v>-7.0850000000000364</c:v>
                </c:pt>
                <c:pt idx="856">
                  <c:v>-7.0950000000000273</c:v>
                </c:pt>
                <c:pt idx="857">
                  <c:v>-7.0750000000000455</c:v>
                </c:pt>
                <c:pt idx="858">
                  <c:v>-7.0850000000000364</c:v>
                </c:pt>
                <c:pt idx="859">
                  <c:v>-7.0950000000000273</c:v>
                </c:pt>
                <c:pt idx="860">
                  <c:v>-7.09699999999998</c:v>
                </c:pt>
                <c:pt idx="861">
                  <c:v>-7.0750000000000455</c:v>
                </c:pt>
                <c:pt idx="862">
                  <c:v>-7.0750000000000455</c:v>
                </c:pt>
                <c:pt idx="863">
                  <c:v>-7.09699999999998</c:v>
                </c:pt>
                <c:pt idx="864">
                  <c:v>-7.0869999999999891</c:v>
                </c:pt>
                <c:pt idx="865">
                  <c:v>-7.0769999999999982</c:v>
                </c:pt>
                <c:pt idx="866">
                  <c:v>-7.0769999999999982</c:v>
                </c:pt>
                <c:pt idx="867">
                  <c:v>-7.09699999999998</c:v>
                </c:pt>
                <c:pt idx="868">
                  <c:v>-7.0869999999999891</c:v>
                </c:pt>
                <c:pt idx="869">
                  <c:v>-7.0869999999999891</c:v>
                </c:pt>
                <c:pt idx="870">
                  <c:v>-7.0670000000000073</c:v>
                </c:pt>
                <c:pt idx="871">
                  <c:v>-7.0869999999999891</c:v>
                </c:pt>
                <c:pt idx="872">
                  <c:v>-7.0869999999999891</c:v>
                </c:pt>
                <c:pt idx="873">
                  <c:v>-7.0679999999999836</c:v>
                </c:pt>
                <c:pt idx="874">
                  <c:v>-7.0679999999999836</c:v>
                </c:pt>
                <c:pt idx="875">
                  <c:v>-7.0470000000000255</c:v>
                </c:pt>
                <c:pt idx="876">
                  <c:v>-7.0470000000000255</c:v>
                </c:pt>
                <c:pt idx="877">
                  <c:v>-7.0579999999999927</c:v>
                </c:pt>
                <c:pt idx="878">
                  <c:v>-7.0380000000000109</c:v>
                </c:pt>
                <c:pt idx="879">
                  <c:v>-7.02800000000002</c:v>
                </c:pt>
                <c:pt idx="880">
                  <c:v>-7.0480000000000018</c:v>
                </c:pt>
                <c:pt idx="881">
                  <c:v>-7.0480000000000018</c:v>
                </c:pt>
                <c:pt idx="882">
                  <c:v>-7.0779999999999745</c:v>
                </c:pt>
                <c:pt idx="883">
                  <c:v>-7.0180000000000291</c:v>
                </c:pt>
                <c:pt idx="884">
                  <c:v>-7.0380000000000109</c:v>
                </c:pt>
                <c:pt idx="885">
                  <c:v>-7.0489999999999782</c:v>
                </c:pt>
                <c:pt idx="886">
                  <c:v>-7.0289999999999964</c:v>
                </c:pt>
                <c:pt idx="887">
                  <c:v>-7.0489999999999782</c:v>
                </c:pt>
                <c:pt idx="888">
                  <c:v>-7.0389999999999873</c:v>
                </c:pt>
                <c:pt idx="889">
                  <c:v>-7.0289999999999964</c:v>
                </c:pt>
                <c:pt idx="890">
                  <c:v>-7.0489999999999782</c:v>
                </c:pt>
                <c:pt idx="891">
                  <c:v>-7.0289999999999964</c:v>
                </c:pt>
                <c:pt idx="892">
                  <c:v>-7.0289999999999964</c:v>
                </c:pt>
                <c:pt idx="893">
                  <c:v>-7.0489999999999782</c:v>
                </c:pt>
              </c:numCache>
            </c:numRef>
          </c:yVal>
          <c:smooth val="1"/>
          <c:extLst>
            <c:ext xmlns:c16="http://schemas.microsoft.com/office/drawing/2014/chart" uri="{C3380CC4-5D6E-409C-BE32-E72D297353CC}">
              <c16:uniqueId val="{0000000E-81EE-4E41-8154-0B1EA5EF37AF}"/>
            </c:ext>
          </c:extLst>
        </c:ser>
        <c:ser>
          <c:idx val="15"/>
          <c:order val="2"/>
          <c:tx>
            <c:strRef>
              <c:f>Klei_Druckkurve!$Q$8</c:f>
              <c:strCache>
                <c:ptCount val="1"/>
                <c:pt idx="0">
                  <c:v>#34 (2,5h10)</c:v>
                </c:pt>
              </c:strCache>
            </c:strRef>
          </c:tx>
          <c:spPr>
            <a:ln w="28575" cap="rnd">
              <a:solidFill>
                <a:schemeClr val="accent1">
                  <a:tint val="58000"/>
                </a:schemeClr>
              </a:solidFill>
              <a:round/>
            </a:ln>
            <a:effectLst/>
          </c:spPr>
          <c:marker>
            <c:symbol val="none"/>
          </c:marker>
          <c:xVal>
            <c:numRef>
              <c:f>Klei_Druckkurve!$A$9:$A$1442</c:f>
              <c:numCache>
                <c:formatCode>General</c:formatCode>
                <c:ptCount val="1434"/>
                <c:pt idx="0">
                  <c:v>20</c:v>
                </c:pt>
                <c:pt idx="1">
                  <c:v>30</c:v>
                </c:pt>
                <c:pt idx="2">
                  <c:v>40</c:v>
                </c:pt>
                <c:pt idx="3">
                  <c:v>50</c:v>
                </c:pt>
                <c:pt idx="4">
                  <c:v>60</c:v>
                </c:pt>
                <c:pt idx="5">
                  <c:v>70</c:v>
                </c:pt>
                <c:pt idx="6">
                  <c:v>80</c:v>
                </c:pt>
                <c:pt idx="7">
                  <c:v>90</c:v>
                </c:pt>
                <c:pt idx="8">
                  <c:v>100</c:v>
                </c:pt>
                <c:pt idx="9">
                  <c:v>110</c:v>
                </c:pt>
                <c:pt idx="10">
                  <c:v>120</c:v>
                </c:pt>
                <c:pt idx="11">
                  <c:v>130</c:v>
                </c:pt>
                <c:pt idx="12">
                  <c:v>140</c:v>
                </c:pt>
                <c:pt idx="13">
                  <c:v>150</c:v>
                </c:pt>
                <c:pt idx="14">
                  <c:v>160</c:v>
                </c:pt>
                <c:pt idx="15">
                  <c:v>170</c:v>
                </c:pt>
                <c:pt idx="16">
                  <c:v>180</c:v>
                </c:pt>
                <c:pt idx="17">
                  <c:v>190</c:v>
                </c:pt>
                <c:pt idx="18">
                  <c:v>200</c:v>
                </c:pt>
                <c:pt idx="19">
                  <c:v>210</c:v>
                </c:pt>
                <c:pt idx="20">
                  <c:v>220</c:v>
                </c:pt>
                <c:pt idx="21">
                  <c:v>230</c:v>
                </c:pt>
                <c:pt idx="22">
                  <c:v>240</c:v>
                </c:pt>
                <c:pt idx="23">
                  <c:v>250</c:v>
                </c:pt>
                <c:pt idx="24">
                  <c:v>260</c:v>
                </c:pt>
                <c:pt idx="25">
                  <c:v>270</c:v>
                </c:pt>
                <c:pt idx="26">
                  <c:v>280</c:v>
                </c:pt>
                <c:pt idx="27">
                  <c:v>290</c:v>
                </c:pt>
                <c:pt idx="28">
                  <c:v>300</c:v>
                </c:pt>
                <c:pt idx="29">
                  <c:v>310</c:v>
                </c:pt>
                <c:pt idx="30">
                  <c:v>320</c:v>
                </c:pt>
                <c:pt idx="31">
                  <c:v>330</c:v>
                </c:pt>
                <c:pt idx="32">
                  <c:v>340</c:v>
                </c:pt>
                <c:pt idx="33">
                  <c:v>350</c:v>
                </c:pt>
                <c:pt idx="34">
                  <c:v>360</c:v>
                </c:pt>
                <c:pt idx="35">
                  <c:v>370</c:v>
                </c:pt>
                <c:pt idx="36">
                  <c:v>380</c:v>
                </c:pt>
                <c:pt idx="37">
                  <c:v>390</c:v>
                </c:pt>
                <c:pt idx="38">
                  <c:v>400</c:v>
                </c:pt>
                <c:pt idx="39">
                  <c:v>410</c:v>
                </c:pt>
                <c:pt idx="40">
                  <c:v>420</c:v>
                </c:pt>
                <c:pt idx="41">
                  <c:v>430</c:v>
                </c:pt>
                <c:pt idx="42">
                  <c:v>440</c:v>
                </c:pt>
                <c:pt idx="43">
                  <c:v>450</c:v>
                </c:pt>
                <c:pt idx="44">
                  <c:v>460</c:v>
                </c:pt>
                <c:pt idx="45">
                  <c:v>470</c:v>
                </c:pt>
                <c:pt idx="46">
                  <c:v>480</c:v>
                </c:pt>
                <c:pt idx="47">
                  <c:v>490</c:v>
                </c:pt>
                <c:pt idx="48">
                  <c:v>500</c:v>
                </c:pt>
                <c:pt idx="49">
                  <c:v>510</c:v>
                </c:pt>
                <c:pt idx="50">
                  <c:v>520</c:v>
                </c:pt>
                <c:pt idx="51">
                  <c:v>530</c:v>
                </c:pt>
                <c:pt idx="52">
                  <c:v>540</c:v>
                </c:pt>
                <c:pt idx="53">
                  <c:v>550</c:v>
                </c:pt>
                <c:pt idx="54">
                  <c:v>560</c:v>
                </c:pt>
                <c:pt idx="55">
                  <c:v>570</c:v>
                </c:pt>
                <c:pt idx="56">
                  <c:v>580</c:v>
                </c:pt>
                <c:pt idx="57">
                  <c:v>590</c:v>
                </c:pt>
                <c:pt idx="58">
                  <c:v>600</c:v>
                </c:pt>
                <c:pt idx="59">
                  <c:v>610</c:v>
                </c:pt>
                <c:pt idx="60">
                  <c:v>620</c:v>
                </c:pt>
                <c:pt idx="61">
                  <c:v>630</c:v>
                </c:pt>
                <c:pt idx="62">
                  <c:v>640</c:v>
                </c:pt>
                <c:pt idx="63">
                  <c:v>650</c:v>
                </c:pt>
                <c:pt idx="64">
                  <c:v>660</c:v>
                </c:pt>
                <c:pt idx="65">
                  <c:v>670</c:v>
                </c:pt>
                <c:pt idx="66">
                  <c:v>680</c:v>
                </c:pt>
                <c:pt idx="67">
                  <c:v>690</c:v>
                </c:pt>
                <c:pt idx="68">
                  <c:v>700</c:v>
                </c:pt>
                <c:pt idx="69">
                  <c:v>710</c:v>
                </c:pt>
                <c:pt idx="70">
                  <c:v>720</c:v>
                </c:pt>
                <c:pt idx="71">
                  <c:v>730</c:v>
                </c:pt>
                <c:pt idx="72">
                  <c:v>740</c:v>
                </c:pt>
                <c:pt idx="73">
                  <c:v>750</c:v>
                </c:pt>
                <c:pt idx="74">
                  <c:v>760</c:v>
                </c:pt>
                <c:pt idx="75">
                  <c:v>770</c:v>
                </c:pt>
                <c:pt idx="76">
                  <c:v>780</c:v>
                </c:pt>
                <c:pt idx="77">
                  <c:v>790</c:v>
                </c:pt>
                <c:pt idx="78">
                  <c:v>800</c:v>
                </c:pt>
                <c:pt idx="79">
                  <c:v>810</c:v>
                </c:pt>
                <c:pt idx="80">
                  <c:v>820</c:v>
                </c:pt>
                <c:pt idx="81">
                  <c:v>830</c:v>
                </c:pt>
                <c:pt idx="82">
                  <c:v>840</c:v>
                </c:pt>
                <c:pt idx="83">
                  <c:v>850</c:v>
                </c:pt>
                <c:pt idx="84">
                  <c:v>860</c:v>
                </c:pt>
                <c:pt idx="85">
                  <c:v>870</c:v>
                </c:pt>
                <c:pt idx="86">
                  <c:v>880</c:v>
                </c:pt>
                <c:pt idx="87">
                  <c:v>890</c:v>
                </c:pt>
                <c:pt idx="88">
                  <c:v>900</c:v>
                </c:pt>
                <c:pt idx="89">
                  <c:v>910</c:v>
                </c:pt>
                <c:pt idx="90">
                  <c:v>920</c:v>
                </c:pt>
                <c:pt idx="91">
                  <c:v>930</c:v>
                </c:pt>
                <c:pt idx="92">
                  <c:v>940</c:v>
                </c:pt>
                <c:pt idx="93">
                  <c:v>950</c:v>
                </c:pt>
                <c:pt idx="94">
                  <c:v>960</c:v>
                </c:pt>
                <c:pt idx="95">
                  <c:v>970</c:v>
                </c:pt>
                <c:pt idx="96">
                  <c:v>980</c:v>
                </c:pt>
                <c:pt idx="97">
                  <c:v>990</c:v>
                </c:pt>
                <c:pt idx="98">
                  <c:v>1000</c:v>
                </c:pt>
                <c:pt idx="99">
                  <c:v>1010</c:v>
                </c:pt>
                <c:pt idx="100">
                  <c:v>1020</c:v>
                </c:pt>
                <c:pt idx="101">
                  <c:v>1030</c:v>
                </c:pt>
                <c:pt idx="102">
                  <c:v>1040</c:v>
                </c:pt>
                <c:pt idx="103">
                  <c:v>1050</c:v>
                </c:pt>
                <c:pt idx="104">
                  <c:v>1060</c:v>
                </c:pt>
                <c:pt idx="105">
                  <c:v>1070</c:v>
                </c:pt>
                <c:pt idx="106">
                  <c:v>1080</c:v>
                </c:pt>
                <c:pt idx="107">
                  <c:v>1090</c:v>
                </c:pt>
                <c:pt idx="108">
                  <c:v>1100</c:v>
                </c:pt>
                <c:pt idx="109">
                  <c:v>1110</c:v>
                </c:pt>
                <c:pt idx="110">
                  <c:v>1120</c:v>
                </c:pt>
                <c:pt idx="111">
                  <c:v>1130</c:v>
                </c:pt>
                <c:pt idx="112">
                  <c:v>1140</c:v>
                </c:pt>
                <c:pt idx="113">
                  <c:v>1150</c:v>
                </c:pt>
                <c:pt idx="114">
                  <c:v>1160</c:v>
                </c:pt>
                <c:pt idx="115">
                  <c:v>1170</c:v>
                </c:pt>
                <c:pt idx="116">
                  <c:v>1180</c:v>
                </c:pt>
                <c:pt idx="117">
                  <c:v>1190</c:v>
                </c:pt>
                <c:pt idx="118">
                  <c:v>1200</c:v>
                </c:pt>
                <c:pt idx="119">
                  <c:v>1210</c:v>
                </c:pt>
                <c:pt idx="120">
                  <c:v>1220</c:v>
                </c:pt>
                <c:pt idx="121">
                  <c:v>1230</c:v>
                </c:pt>
                <c:pt idx="122">
                  <c:v>1240</c:v>
                </c:pt>
                <c:pt idx="123">
                  <c:v>1250</c:v>
                </c:pt>
                <c:pt idx="124">
                  <c:v>1260</c:v>
                </c:pt>
                <c:pt idx="125">
                  <c:v>1270</c:v>
                </c:pt>
                <c:pt idx="126">
                  <c:v>1280</c:v>
                </c:pt>
                <c:pt idx="127">
                  <c:v>1290</c:v>
                </c:pt>
                <c:pt idx="128">
                  <c:v>1300</c:v>
                </c:pt>
                <c:pt idx="129">
                  <c:v>1310</c:v>
                </c:pt>
                <c:pt idx="130">
                  <c:v>1320</c:v>
                </c:pt>
                <c:pt idx="131">
                  <c:v>1330</c:v>
                </c:pt>
                <c:pt idx="132">
                  <c:v>1340</c:v>
                </c:pt>
                <c:pt idx="133">
                  <c:v>1350</c:v>
                </c:pt>
                <c:pt idx="134">
                  <c:v>1360</c:v>
                </c:pt>
                <c:pt idx="135">
                  <c:v>1370</c:v>
                </c:pt>
                <c:pt idx="136">
                  <c:v>1380</c:v>
                </c:pt>
                <c:pt idx="137">
                  <c:v>1390</c:v>
                </c:pt>
                <c:pt idx="138">
                  <c:v>1400</c:v>
                </c:pt>
                <c:pt idx="139">
                  <c:v>1410</c:v>
                </c:pt>
                <c:pt idx="140">
                  <c:v>1420</c:v>
                </c:pt>
                <c:pt idx="141">
                  <c:v>1430</c:v>
                </c:pt>
                <c:pt idx="142">
                  <c:v>1440</c:v>
                </c:pt>
                <c:pt idx="143">
                  <c:v>1450</c:v>
                </c:pt>
                <c:pt idx="144">
                  <c:v>1460</c:v>
                </c:pt>
                <c:pt idx="145">
                  <c:v>1470</c:v>
                </c:pt>
                <c:pt idx="146">
                  <c:v>1480</c:v>
                </c:pt>
                <c:pt idx="147">
                  <c:v>1490</c:v>
                </c:pt>
                <c:pt idx="148">
                  <c:v>1500</c:v>
                </c:pt>
                <c:pt idx="149">
                  <c:v>1510</c:v>
                </c:pt>
                <c:pt idx="150">
                  <c:v>1520</c:v>
                </c:pt>
                <c:pt idx="151">
                  <c:v>1530</c:v>
                </c:pt>
                <c:pt idx="152">
                  <c:v>1540</c:v>
                </c:pt>
                <c:pt idx="153">
                  <c:v>1550</c:v>
                </c:pt>
                <c:pt idx="154">
                  <c:v>1560</c:v>
                </c:pt>
                <c:pt idx="155">
                  <c:v>1570</c:v>
                </c:pt>
                <c:pt idx="156">
                  <c:v>1580</c:v>
                </c:pt>
                <c:pt idx="157">
                  <c:v>1590</c:v>
                </c:pt>
                <c:pt idx="158">
                  <c:v>1600</c:v>
                </c:pt>
                <c:pt idx="159">
                  <c:v>1610</c:v>
                </c:pt>
                <c:pt idx="160">
                  <c:v>1620</c:v>
                </c:pt>
                <c:pt idx="161">
                  <c:v>1630</c:v>
                </c:pt>
                <c:pt idx="162">
                  <c:v>1640</c:v>
                </c:pt>
                <c:pt idx="163">
                  <c:v>1650</c:v>
                </c:pt>
                <c:pt idx="164">
                  <c:v>1660</c:v>
                </c:pt>
                <c:pt idx="165">
                  <c:v>1670</c:v>
                </c:pt>
                <c:pt idx="166">
                  <c:v>1680</c:v>
                </c:pt>
                <c:pt idx="167">
                  <c:v>1690</c:v>
                </c:pt>
                <c:pt idx="168">
                  <c:v>1700</c:v>
                </c:pt>
                <c:pt idx="169">
                  <c:v>1710</c:v>
                </c:pt>
                <c:pt idx="170">
                  <c:v>1720</c:v>
                </c:pt>
                <c:pt idx="171">
                  <c:v>1730</c:v>
                </c:pt>
                <c:pt idx="172">
                  <c:v>1740</c:v>
                </c:pt>
                <c:pt idx="173">
                  <c:v>1750</c:v>
                </c:pt>
                <c:pt idx="174">
                  <c:v>1760</c:v>
                </c:pt>
                <c:pt idx="175">
                  <c:v>1770</c:v>
                </c:pt>
                <c:pt idx="176">
                  <c:v>1780</c:v>
                </c:pt>
                <c:pt idx="177">
                  <c:v>1790</c:v>
                </c:pt>
                <c:pt idx="178">
                  <c:v>1800</c:v>
                </c:pt>
                <c:pt idx="179">
                  <c:v>1810</c:v>
                </c:pt>
                <c:pt idx="180">
                  <c:v>1820</c:v>
                </c:pt>
                <c:pt idx="181">
                  <c:v>1830</c:v>
                </c:pt>
                <c:pt idx="182">
                  <c:v>1840</c:v>
                </c:pt>
                <c:pt idx="183">
                  <c:v>1850</c:v>
                </c:pt>
                <c:pt idx="184">
                  <c:v>1860</c:v>
                </c:pt>
                <c:pt idx="185">
                  <c:v>1870</c:v>
                </c:pt>
                <c:pt idx="186">
                  <c:v>1880</c:v>
                </c:pt>
                <c:pt idx="187">
                  <c:v>1890</c:v>
                </c:pt>
                <c:pt idx="188">
                  <c:v>1900</c:v>
                </c:pt>
                <c:pt idx="189">
                  <c:v>1910</c:v>
                </c:pt>
                <c:pt idx="190">
                  <c:v>1920</c:v>
                </c:pt>
                <c:pt idx="191">
                  <c:v>1930</c:v>
                </c:pt>
                <c:pt idx="192">
                  <c:v>1940</c:v>
                </c:pt>
                <c:pt idx="193">
                  <c:v>1950</c:v>
                </c:pt>
                <c:pt idx="194">
                  <c:v>1960</c:v>
                </c:pt>
                <c:pt idx="195">
                  <c:v>1970</c:v>
                </c:pt>
                <c:pt idx="196">
                  <c:v>1980</c:v>
                </c:pt>
                <c:pt idx="197">
                  <c:v>1990</c:v>
                </c:pt>
                <c:pt idx="198">
                  <c:v>2000</c:v>
                </c:pt>
                <c:pt idx="199">
                  <c:v>2010</c:v>
                </c:pt>
                <c:pt idx="200">
                  <c:v>2020</c:v>
                </c:pt>
                <c:pt idx="201">
                  <c:v>2030</c:v>
                </c:pt>
                <c:pt idx="202">
                  <c:v>2040</c:v>
                </c:pt>
                <c:pt idx="203">
                  <c:v>2050</c:v>
                </c:pt>
                <c:pt idx="204">
                  <c:v>2060</c:v>
                </c:pt>
                <c:pt idx="205">
                  <c:v>2070</c:v>
                </c:pt>
                <c:pt idx="206">
                  <c:v>2080</c:v>
                </c:pt>
                <c:pt idx="207">
                  <c:v>2090</c:v>
                </c:pt>
                <c:pt idx="208">
                  <c:v>2100</c:v>
                </c:pt>
                <c:pt idx="209">
                  <c:v>2110</c:v>
                </c:pt>
                <c:pt idx="210">
                  <c:v>2120</c:v>
                </c:pt>
                <c:pt idx="211">
                  <c:v>2130</c:v>
                </c:pt>
                <c:pt idx="212">
                  <c:v>2140</c:v>
                </c:pt>
                <c:pt idx="213">
                  <c:v>2150</c:v>
                </c:pt>
                <c:pt idx="214">
                  <c:v>2160</c:v>
                </c:pt>
                <c:pt idx="215">
                  <c:v>2170</c:v>
                </c:pt>
                <c:pt idx="216">
                  <c:v>2180</c:v>
                </c:pt>
                <c:pt idx="217">
                  <c:v>2190</c:v>
                </c:pt>
                <c:pt idx="218">
                  <c:v>2200</c:v>
                </c:pt>
                <c:pt idx="219">
                  <c:v>2210</c:v>
                </c:pt>
                <c:pt idx="220">
                  <c:v>2220</c:v>
                </c:pt>
                <c:pt idx="221">
                  <c:v>2230</c:v>
                </c:pt>
                <c:pt idx="222">
                  <c:v>2240</c:v>
                </c:pt>
                <c:pt idx="223">
                  <c:v>2250</c:v>
                </c:pt>
                <c:pt idx="224">
                  <c:v>2260</c:v>
                </c:pt>
                <c:pt idx="225">
                  <c:v>2270</c:v>
                </c:pt>
                <c:pt idx="226">
                  <c:v>2280</c:v>
                </c:pt>
                <c:pt idx="227">
                  <c:v>2290</c:v>
                </c:pt>
                <c:pt idx="228">
                  <c:v>2300</c:v>
                </c:pt>
                <c:pt idx="229">
                  <c:v>2310</c:v>
                </c:pt>
                <c:pt idx="230">
                  <c:v>2320</c:v>
                </c:pt>
                <c:pt idx="231">
                  <c:v>2330</c:v>
                </c:pt>
                <c:pt idx="232">
                  <c:v>2340</c:v>
                </c:pt>
                <c:pt idx="233">
                  <c:v>2350</c:v>
                </c:pt>
                <c:pt idx="234">
                  <c:v>2360</c:v>
                </c:pt>
                <c:pt idx="235">
                  <c:v>2370</c:v>
                </c:pt>
                <c:pt idx="236">
                  <c:v>2380</c:v>
                </c:pt>
                <c:pt idx="237">
                  <c:v>2390</c:v>
                </c:pt>
                <c:pt idx="238">
                  <c:v>2400</c:v>
                </c:pt>
                <c:pt idx="239">
                  <c:v>2410</c:v>
                </c:pt>
                <c:pt idx="240">
                  <c:v>2420</c:v>
                </c:pt>
                <c:pt idx="241">
                  <c:v>2430</c:v>
                </c:pt>
                <c:pt idx="242">
                  <c:v>2440</c:v>
                </c:pt>
                <c:pt idx="243">
                  <c:v>2450</c:v>
                </c:pt>
                <c:pt idx="244">
                  <c:v>2460</c:v>
                </c:pt>
                <c:pt idx="245">
                  <c:v>2470</c:v>
                </c:pt>
                <c:pt idx="246">
                  <c:v>2480</c:v>
                </c:pt>
                <c:pt idx="247">
                  <c:v>2490</c:v>
                </c:pt>
                <c:pt idx="248">
                  <c:v>2500</c:v>
                </c:pt>
                <c:pt idx="249">
                  <c:v>2510</c:v>
                </c:pt>
                <c:pt idx="250">
                  <c:v>2520</c:v>
                </c:pt>
                <c:pt idx="251">
                  <c:v>2530</c:v>
                </c:pt>
                <c:pt idx="252">
                  <c:v>2540</c:v>
                </c:pt>
                <c:pt idx="253">
                  <c:v>2550</c:v>
                </c:pt>
                <c:pt idx="254">
                  <c:v>2560</c:v>
                </c:pt>
                <c:pt idx="255">
                  <c:v>2570</c:v>
                </c:pt>
                <c:pt idx="256">
                  <c:v>2580</c:v>
                </c:pt>
                <c:pt idx="257">
                  <c:v>2590</c:v>
                </c:pt>
                <c:pt idx="258">
                  <c:v>2600</c:v>
                </c:pt>
                <c:pt idx="259">
                  <c:v>2610</c:v>
                </c:pt>
                <c:pt idx="260">
                  <c:v>2620</c:v>
                </c:pt>
                <c:pt idx="261">
                  <c:v>2630</c:v>
                </c:pt>
                <c:pt idx="262">
                  <c:v>2640</c:v>
                </c:pt>
                <c:pt idx="263">
                  <c:v>2650</c:v>
                </c:pt>
                <c:pt idx="264">
                  <c:v>2660</c:v>
                </c:pt>
                <c:pt idx="265">
                  <c:v>2670</c:v>
                </c:pt>
                <c:pt idx="266">
                  <c:v>2680</c:v>
                </c:pt>
                <c:pt idx="267">
                  <c:v>2690</c:v>
                </c:pt>
                <c:pt idx="268">
                  <c:v>2700</c:v>
                </c:pt>
                <c:pt idx="269">
                  <c:v>2710</c:v>
                </c:pt>
                <c:pt idx="270">
                  <c:v>2720</c:v>
                </c:pt>
                <c:pt idx="271">
                  <c:v>2730</c:v>
                </c:pt>
                <c:pt idx="272">
                  <c:v>2740</c:v>
                </c:pt>
                <c:pt idx="273">
                  <c:v>2750</c:v>
                </c:pt>
                <c:pt idx="274">
                  <c:v>2760</c:v>
                </c:pt>
                <c:pt idx="275">
                  <c:v>2770</c:v>
                </c:pt>
                <c:pt idx="276">
                  <c:v>2780</c:v>
                </c:pt>
                <c:pt idx="277">
                  <c:v>2790</c:v>
                </c:pt>
                <c:pt idx="278">
                  <c:v>2800</c:v>
                </c:pt>
                <c:pt idx="279">
                  <c:v>2810</c:v>
                </c:pt>
                <c:pt idx="280">
                  <c:v>2820</c:v>
                </c:pt>
                <c:pt idx="281">
                  <c:v>2830</c:v>
                </c:pt>
                <c:pt idx="282">
                  <c:v>2840</c:v>
                </c:pt>
                <c:pt idx="283">
                  <c:v>2850</c:v>
                </c:pt>
                <c:pt idx="284">
                  <c:v>2860</c:v>
                </c:pt>
                <c:pt idx="285">
                  <c:v>2870</c:v>
                </c:pt>
                <c:pt idx="286">
                  <c:v>2880</c:v>
                </c:pt>
                <c:pt idx="287">
                  <c:v>2890</c:v>
                </c:pt>
                <c:pt idx="288">
                  <c:v>2900</c:v>
                </c:pt>
                <c:pt idx="289">
                  <c:v>2910</c:v>
                </c:pt>
                <c:pt idx="290">
                  <c:v>2920</c:v>
                </c:pt>
                <c:pt idx="291">
                  <c:v>2930</c:v>
                </c:pt>
                <c:pt idx="292">
                  <c:v>2940</c:v>
                </c:pt>
                <c:pt idx="293">
                  <c:v>2950</c:v>
                </c:pt>
                <c:pt idx="294">
                  <c:v>2960</c:v>
                </c:pt>
                <c:pt idx="295">
                  <c:v>2970</c:v>
                </c:pt>
                <c:pt idx="296">
                  <c:v>2980</c:v>
                </c:pt>
                <c:pt idx="297">
                  <c:v>2990</c:v>
                </c:pt>
                <c:pt idx="298">
                  <c:v>3000</c:v>
                </c:pt>
                <c:pt idx="299">
                  <c:v>3010</c:v>
                </c:pt>
                <c:pt idx="300">
                  <c:v>3020</c:v>
                </c:pt>
                <c:pt idx="301">
                  <c:v>3030</c:v>
                </c:pt>
                <c:pt idx="302">
                  <c:v>3040</c:v>
                </c:pt>
                <c:pt idx="303">
                  <c:v>3050</c:v>
                </c:pt>
                <c:pt idx="304">
                  <c:v>3060</c:v>
                </c:pt>
                <c:pt idx="305">
                  <c:v>3070</c:v>
                </c:pt>
                <c:pt idx="306">
                  <c:v>3080</c:v>
                </c:pt>
                <c:pt idx="307">
                  <c:v>3090</c:v>
                </c:pt>
                <c:pt idx="308">
                  <c:v>3100</c:v>
                </c:pt>
                <c:pt idx="309">
                  <c:v>3110</c:v>
                </c:pt>
                <c:pt idx="310">
                  <c:v>3120</c:v>
                </c:pt>
                <c:pt idx="311">
                  <c:v>3130</c:v>
                </c:pt>
                <c:pt idx="312">
                  <c:v>3140</c:v>
                </c:pt>
                <c:pt idx="313">
                  <c:v>3150</c:v>
                </c:pt>
                <c:pt idx="314">
                  <c:v>3160</c:v>
                </c:pt>
                <c:pt idx="315">
                  <c:v>3170</c:v>
                </c:pt>
                <c:pt idx="316">
                  <c:v>3180</c:v>
                </c:pt>
                <c:pt idx="317">
                  <c:v>3190</c:v>
                </c:pt>
                <c:pt idx="318">
                  <c:v>3200</c:v>
                </c:pt>
                <c:pt idx="319">
                  <c:v>3210</c:v>
                </c:pt>
                <c:pt idx="320">
                  <c:v>3220</c:v>
                </c:pt>
                <c:pt idx="321">
                  <c:v>3230</c:v>
                </c:pt>
                <c:pt idx="322">
                  <c:v>3240</c:v>
                </c:pt>
                <c:pt idx="323">
                  <c:v>3250</c:v>
                </c:pt>
                <c:pt idx="324">
                  <c:v>3260</c:v>
                </c:pt>
                <c:pt idx="325">
                  <c:v>3270</c:v>
                </c:pt>
                <c:pt idx="326">
                  <c:v>3280</c:v>
                </c:pt>
                <c:pt idx="327">
                  <c:v>3290</c:v>
                </c:pt>
                <c:pt idx="328">
                  <c:v>3300</c:v>
                </c:pt>
                <c:pt idx="329">
                  <c:v>3310</c:v>
                </c:pt>
                <c:pt idx="330">
                  <c:v>3320</c:v>
                </c:pt>
                <c:pt idx="331">
                  <c:v>3330</c:v>
                </c:pt>
                <c:pt idx="332">
                  <c:v>3340</c:v>
                </c:pt>
                <c:pt idx="333">
                  <c:v>3350</c:v>
                </c:pt>
                <c:pt idx="334">
                  <c:v>3360</c:v>
                </c:pt>
                <c:pt idx="335">
                  <c:v>3370</c:v>
                </c:pt>
                <c:pt idx="336">
                  <c:v>3380</c:v>
                </c:pt>
                <c:pt idx="337">
                  <c:v>3390</c:v>
                </c:pt>
                <c:pt idx="338">
                  <c:v>3400</c:v>
                </c:pt>
                <c:pt idx="339">
                  <c:v>3410</c:v>
                </c:pt>
                <c:pt idx="340">
                  <c:v>3420</c:v>
                </c:pt>
                <c:pt idx="341">
                  <c:v>3430</c:v>
                </c:pt>
                <c:pt idx="342">
                  <c:v>3440</c:v>
                </c:pt>
                <c:pt idx="343">
                  <c:v>3450</c:v>
                </c:pt>
                <c:pt idx="344">
                  <c:v>3460</c:v>
                </c:pt>
                <c:pt idx="345">
                  <c:v>3470</c:v>
                </c:pt>
                <c:pt idx="346">
                  <c:v>3480</c:v>
                </c:pt>
                <c:pt idx="347">
                  <c:v>3490</c:v>
                </c:pt>
                <c:pt idx="348">
                  <c:v>3500</c:v>
                </c:pt>
                <c:pt idx="349">
                  <c:v>3510</c:v>
                </c:pt>
                <c:pt idx="350">
                  <c:v>3520</c:v>
                </c:pt>
                <c:pt idx="351">
                  <c:v>3530</c:v>
                </c:pt>
                <c:pt idx="352">
                  <c:v>3540</c:v>
                </c:pt>
                <c:pt idx="353">
                  <c:v>3550</c:v>
                </c:pt>
                <c:pt idx="354">
                  <c:v>3560</c:v>
                </c:pt>
                <c:pt idx="355">
                  <c:v>3570</c:v>
                </c:pt>
                <c:pt idx="356">
                  <c:v>3580</c:v>
                </c:pt>
                <c:pt idx="357">
                  <c:v>3590</c:v>
                </c:pt>
                <c:pt idx="358">
                  <c:v>3600</c:v>
                </c:pt>
                <c:pt idx="359">
                  <c:v>3610</c:v>
                </c:pt>
                <c:pt idx="360">
                  <c:v>3620</c:v>
                </c:pt>
                <c:pt idx="361">
                  <c:v>3630</c:v>
                </c:pt>
                <c:pt idx="362">
                  <c:v>3640</c:v>
                </c:pt>
                <c:pt idx="363">
                  <c:v>3650</c:v>
                </c:pt>
                <c:pt idx="364">
                  <c:v>3660</c:v>
                </c:pt>
                <c:pt idx="365">
                  <c:v>3670</c:v>
                </c:pt>
                <c:pt idx="366">
                  <c:v>3680</c:v>
                </c:pt>
                <c:pt idx="367">
                  <c:v>3690</c:v>
                </c:pt>
                <c:pt idx="368">
                  <c:v>3700</c:v>
                </c:pt>
                <c:pt idx="369">
                  <c:v>3710</c:v>
                </c:pt>
                <c:pt idx="370">
                  <c:v>3720</c:v>
                </c:pt>
                <c:pt idx="371">
                  <c:v>3730</c:v>
                </c:pt>
                <c:pt idx="372">
                  <c:v>3740</c:v>
                </c:pt>
                <c:pt idx="373">
                  <c:v>3750</c:v>
                </c:pt>
                <c:pt idx="374">
                  <c:v>3760</c:v>
                </c:pt>
                <c:pt idx="375">
                  <c:v>3770</c:v>
                </c:pt>
                <c:pt idx="376">
                  <c:v>3780</c:v>
                </c:pt>
                <c:pt idx="377">
                  <c:v>3790</c:v>
                </c:pt>
                <c:pt idx="378">
                  <c:v>3800</c:v>
                </c:pt>
                <c:pt idx="379">
                  <c:v>3810</c:v>
                </c:pt>
                <c:pt idx="380">
                  <c:v>3820</c:v>
                </c:pt>
                <c:pt idx="381">
                  <c:v>3830</c:v>
                </c:pt>
                <c:pt idx="382">
                  <c:v>3840</c:v>
                </c:pt>
                <c:pt idx="383">
                  <c:v>3850</c:v>
                </c:pt>
                <c:pt idx="384">
                  <c:v>3860</c:v>
                </c:pt>
                <c:pt idx="385">
                  <c:v>3870</c:v>
                </c:pt>
                <c:pt idx="386">
                  <c:v>3880</c:v>
                </c:pt>
                <c:pt idx="387">
                  <c:v>3890</c:v>
                </c:pt>
                <c:pt idx="388">
                  <c:v>3900</c:v>
                </c:pt>
                <c:pt idx="389">
                  <c:v>3910</c:v>
                </c:pt>
                <c:pt idx="390">
                  <c:v>3920</c:v>
                </c:pt>
                <c:pt idx="391">
                  <c:v>3930</c:v>
                </c:pt>
                <c:pt idx="392">
                  <c:v>3940</c:v>
                </c:pt>
                <c:pt idx="393">
                  <c:v>3950</c:v>
                </c:pt>
                <c:pt idx="394">
                  <c:v>3960</c:v>
                </c:pt>
                <c:pt idx="395">
                  <c:v>3970</c:v>
                </c:pt>
                <c:pt idx="396">
                  <c:v>3980</c:v>
                </c:pt>
                <c:pt idx="397">
                  <c:v>3990</c:v>
                </c:pt>
                <c:pt idx="398">
                  <c:v>4000</c:v>
                </c:pt>
                <c:pt idx="399">
                  <c:v>4010</c:v>
                </c:pt>
                <c:pt idx="400">
                  <c:v>4020</c:v>
                </c:pt>
                <c:pt idx="401">
                  <c:v>4030</c:v>
                </c:pt>
                <c:pt idx="402">
                  <c:v>4040</c:v>
                </c:pt>
                <c:pt idx="403">
                  <c:v>4050</c:v>
                </c:pt>
                <c:pt idx="404">
                  <c:v>4060</c:v>
                </c:pt>
                <c:pt idx="405">
                  <c:v>4070</c:v>
                </c:pt>
                <c:pt idx="406">
                  <c:v>4080</c:v>
                </c:pt>
                <c:pt idx="407">
                  <c:v>4090</c:v>
                </c:pt>
                <c:pt idx="408">
                  <c:v>4100</c:v>
                </c:pt>
                <c:pt idx="409">
                  <c:v>4110</c:v>
                </c:pt>
                <c:pt idx="410">
                  <c:v>4120</c:v>
                </c:pt>
                <c:pt idx="411">
                  <c:v>4130</c:v>
                </c:pt>
                <c:pt idx="412">
                  <c:v>4140</c:v>
                </c:pt>
                <c:pt idx="413">
                  <c:v>4150</c:v>
                </c:pt>
                <c:pt idx="414">
                  <c:v>4160</c:v>
                </c:pt>
                <c:pt idx="415">
                  <c:v>4170</c:v>
                </c:pt>
                <c:pt idx="416">
                  <c:v>4180</c:v>
                </c:pt>
                <c:pt idx="417">
                  <c:v>4190</c:v>
                </c:pt>
                <c:pt idx="418">
                  <c:v>4200</c:v>
                </c:pt>
                <c:pt idx="419">
                  <c:v>4210</c:v>
                </c:pt>
                <c:pt idx="420">
                  <c:v>4220</c:v>
                </c:pt>
                <c:pt idx="421">
                  <c:v>4230</c:v>
                </c:pt>
                <c:pt idx="422">
                  <c:v>4240</c:v>
                </c:pt>
                <c:pt idx="423">
                  <c:v>4250</c:v>
                </c:pt>
                <c:pt idx="424">
                  <c:v>4260</c:v>
                </c:pt>
                <c:pt idx="425">
                  <c:v>4270</c:v>
                </c:pt>
                <c:pt idx="426">
                  <c:v>4280</c:v>
                </c:pt>
                <c:pt idx="427">
                  <c:v>4290</c:v>
                </c:pt>
                <c:pt idx="428">
                  <c:v>4300</c:v>
                </c:pt>
                <c:pt idx="429">
                  <c:v>4310</c:v>
                </c:pt>
                <c:pt idx="430">
                  <c:v>4320</c:v>
                </c:pt>
                <c:pt idx="431">
                  <c:v>4330</c:v>
                </c:pt>
                <c:pt idx="432">
                  <c:v>4340</c:v>
                </c:pt>
                <c:pt idx="433">
                  <c:v>4350</c:v>
                </c:pt>
                <c:pt idx="434">
                  <c:v>4360</c:v>
                </c:pt>
                <c:pt idx="435">
                  <c:v>4370</c:v>
                </c:pt>
                <c:pt idx="436">
                  <c:v>4380</c:v>
                </c:pt>
                <c:pt idx="437">
                  <c:v>4390</c:v>
                </c:pt>
                <c:pt idx="438">
                  <c:v>4400</c:v>
                </c:pt>
                <c:pt idx="439">
                  <c:v>4410</c:v>
                </c:pt>
                <c:pt idx="440">
                  <c:v>4420</c:v>
                </c:pt>
                <c:pt idx="441">
                  <c:v>4430</c:v>
                </c:pt>
                <c:pt idx="442">
                  <c:v>4440</c:v>
                </c:pt>
                <c:pt idx="443">
                  <c:v>4450</c:v>
                </c:pt>
                <c:pt idx="444">
                  <c:v>4460</c:v>
                </c:pt>
                <c:pt idx="445">
                  <c:v>4470</c:v>
                </c:pt>
                <c:pt idx="446">
                  <c:v>4480</c:v>
                </c:pt>
                <c:pt idx="447">
                  <c:v>4490</c:v>
                </c:pt>
                <c:pt idx="448">
                  <c:v>4500</c:v>
                </c:pt>
                <c:pt idx="449">
                  <c:v>4510</c:v>
                </c:pt>
                <c:pt idx="450">
                  <c:v>4520</c:v>
                </c:pt>
                <c:pt idx="451">
                  <c:v>4530</c:v>
                </c:pt>
                <c:pt idx="452">
                  <c:v>4540</c:v>
                </c:pt>
                <c:pt idx="453">
                  <c:v>4550</c:v>
                </c:pt>
                <c:pt idx="454">
                  <c:v>4560</c:v>
                </c:pt>
                <c:pt idx="455">
                  <c:v>4570</c:v>
                </c:pt>
                <c:pt idx="456">
                  <c:v>4580</c:v>
                </c:pt>
                <c:pt idx="457">
                  <c:v>4590</c:v>
                </c:pt>
                <c:pt idx="458">
                  <c:v>4600</c:v>
                </c:pt>
                <c:pt idx="459">
                  <c:v>4610</c:v>
                </c:pt>
                <c:pt idx="460">
                  <c:v>4620</c:v>
                </c:pt>
                <c:pt idx="461">
                  <c:v>4630</c:v>
                </c:pt>
                <c:pt idx="462">
                  <c:v>4640</c:v>
                </c:pt>
                <c:pt idx="463">
                  <c:v>4650</c:v>
                </c:pt>
                <c:pt idx="464">
                  <c:v>4660</c:v>
                </c:pt>
                <c:pt idx="465">
                  <c:v>4670</c:v>
                </c:pt>
                <c:pt idx="466">
                  <c:v>4680</c:v>
                </c:pt>
                <c:pt idx="467">
                  <c:v>4690</c:v>
                </c:pt>
                <c:pt idx="468">
                  <c:v>4700</c:v>
                </c:pt>
                <c:pt idx="469">
                  <c:v>4710</c:v>
                </c:pt>
                <c:pt idx="470">
                  <c:v>4720</c:v>
                </c:pt>
                <c:pt idx="471">
                  <c:v>4730</c:v>
                </c:pt>
                <c:pt idx="472">
                  <c:v>4740</c:v>
                </c:pt>
                <c:pt idx="473">
                  <c:v>4750</c:v>
                </c:pt>
                <c:pt idx="474">
                  <c:v>4760</c:v>
                </c:pt>
                <c:pt idx="475">
                  <c:v>4770</c:v>
                </c:pt>
                <c:pt idx="476">
                  <c:v>4780</c:v>
                </c:pt>
                <c:pt idx="477">
                  <c:v>4790</c:v>
                </c:pt>
                <c:pt idx="478">
                  <c:v>4800</c:v>
                </c:pt>
                <c:pt idx="479">
                  <c:v>4810</c:v>
                </c:pt>
                <c:pt idx="480">
                  <c:v>4820</c:v>
                </c:pt>
                <c:pt idx="481">
                  <c:v>4830</c:v>
                </c:pt>
                <c:pt idx="482">
                  <c:v>4840</c:v>
                </c:pt>
                <c:pt idx="483">
                  <c:v>4850</c:v>
                </c:pt>
                <c:pt idx="484">
                  <c:v>4860</c:v>
                </c:pt>
                <c:pt idx="485">
                  <c:v>4870</c:v>
                </c:pt>
                <c:pt idx="486">
                  <c:v>4880</c:v>
                </c:pt>
                <c:pt idx="487">
                  <c:v>4890</c:v>
                </c:pt>
                <c:pt idx="488">
                  <c:v>4900</c:v>
                </c:pt>
                <c:pt idx="489">
                  <c:v>4910</c:v>
                </c:pt>
                <c:pt idx="490">
                  <c:v>4920</c:v>
                </c:pt>
                <c:pt idx="491">
                  <c:v>4930</c:v>
                </c:pt>
                <c:pt idx="492">
                  <c:v>4940</c:v>
                </c:pt>
                <c:pt idx="493">
                  <c:v>4950</c:v>
                </c:pt>
                <c:pt idx="494">
                  <c:v>4960</c:v>
                </c:pt>
                <c:pt idx="495">
                  <c:v>4970</c:v>
                </c:pt>
                <c:pt idx="496">
                  <c:v>4980</c:v>
                </c:pt>
                <c:pt idx="497">
                  <c:v>4990</c:v>
                </c:pt>
                <c:pt idx="498">
                  <c:v>5000</c:v>
                </c:pt>
                <c:pt idx="499">
                  <c:v>5010</c:v>
                </c:pt>
                <c:pt idx="500">
                  <c:v>5020</c:v>
                </c:pt>
                <c:pt idx="501">
                  <c:v>5030</c:v>
                </c:pt>
                <c:pt idx="502">
                  <c:v>5040</c:v>
                </c:pt>
                <c:pt idx="503">
                  <c:v>5050</c:v>
                </c:pt>
                <c:pt idx="504">
                  <c:v>5060</c:v>
                </c:pt>
                <c:pt idx="505">
                  <c:v>5070</c:v>
                </c:pt>
                <c:pt idx="506">
                  <c:v>5080</c:v>
                </c:pt>
                <c:pt idx="507">
                  <c:v>5090</c:v>
                </c:pt>
                <c:pt idx="508">
                  <c:v>5100</c:v>
                </c:pt>
                <c:pt idx="509">
                  <c:v>5110</c:v>
                </c:pt>
                <c:pt idx="510">
                  <c:v>5120</c:v>
                </c:pt>
                <c:pt idx="511">
                  <c:v>5130</c:v>
                </c:pt>
                <c:pt idx="512">
                  <c:v>5140</c:v>
                </c:pt>
                <c:pt idx="513">
                  <c:v>5150</c:v>
                </c:pt>
                <c:pt idx="514">
                  <c:v>5160</c:v>
                </c:pt>
                <c:pt idx="515">
                  <c:v>5170</c:v>
                </c:pt>
                <c:pt idx="516">
                  <c:v>5180</c:v>
                </c:pt>
                <c:pt idx="517">
                  <c:v>5190</c:v>
                </c:pt>
                <c:pt idx="518">
                  <c:v>5200</c:v>
                </c:pt>
                <c:pt idx="519">
                  <c:v>5210</c:v>
                </c:pt>
                <c:pt idx="520">
                  <c:v>5220</c:v>
                </c:pt>
                <c:pt idx="521">
                  <c:v>5230</c:v>
                </c:pt>
                <c:pt idx="522">
                  <c:v>5240</c:v>
                </c:pt>
                <c:pt idx="523">
                  <c:v>5250</c:v>
                </c:pt>
                <c:pt idx="524">
                  <c:v>5260</c:v>
                </c:pt>
                <c:pt idx="525">
                  <c:v>5270</c:v>
                </c:pt>
                <c:pt idx="526">
                  <c:v>5280</c:v>
                </c:pt>
                <c:pt idx="527">
                  <c:v>5290</c:v>
                </c:pt>
                <c:pt idx="528">
                  <c:v>5300</c:v>
                </c:pt>
                <c:pt idx="529">
                  <c:v>5310</c:v>
                </c:pt>
                <c:pt idx="530">
                  <c:v>5320</c:v>
                </c:pt>
                <c:pt idx="531">
                  <c:v>5330</c:v>
                </c:pt>
                <c:pt idx="532">
                  <c:v>5340</c:v>
                </c:pt>
                <c:pt idx="533">
                  <c:v>5350</c:v>
                </c:pt>
                <c:pt idx="534">
                  <c:v>5360</c:v>
                </c:pt>
                <c:pt idx="535">
                  <c:v>5370</c:v>
                </c:pt>
                <c:pt idx="536">
                  <c:v>5380</c:v>
                </c:pt>
                <c:pt idx="537">
                  <c:v>5390</c:v>
                </c:pt>
                <c:pt idx="538">
                  <c:v>5400</c:v>
                </c:pt>
                <c:pt idx="539">
                  <c:v>5410</c:v>
                </c:pt>
                <c:pt idx="540">
                  <c:v>5420</c:v>
                </c:pt>
                <c:pt idx="541">
                  <c:v>5430</c:v>
                </c:pt>
                <c:pt idx="542">
                  <c:v>5440</c:v>
                </c:pt>
                <c:pt idx="543">
                  <c:v>5450</c:v>
                </c:pt>
                <c:pt idx="544">
                  <c:v>5460</c:v>
                </c:pt>
                <c:pt idx="545">
                  <c:v>5470</c:v>
                </c:pt>
                <c:pt idx="546">
                  <c:v>5480</c:v>
                </c:pt>
                <c:pt idx="547">
                  <c:v>5490</c:v>
                </c:pt>
                <c:pt idx="548">
                  <c:v>5500</c:v>
                </c:pt>
                <c:pt idx="549">
                  <c:v>5510</c:v>
                </c:pt>
                <c:pt idx="550">
                  <c:v>5520</c:v>
                </c:pt>
                <c:pt idx="551">
                  <c:v>5530</c:v>
                </c:pt>
                <c:pt idx="552">
                  <c:v>5540</c:v>
                </c:pt>
                <c:pt idx="553">
                  <c:v>5550</c:v>
                </c:pt>
                <c:pt idx="554">
                  <c:v>5560</c:v>
                </c:pt>
                <c:pt idx="555">
                  <c:v>5570</c:v>
                </c:pt>
                <c:pt idx="556">
                  <c:v>5580</c:v>
                </c:pt>
                <c:pt idx="557">
                  <c:v>5590</c:v>
                </c:pt>
                <c:pt idx="558">
                  <c:v>5600</c:v>
                </c:pt>
                <c:pt idx="559">
                  <c:v>5610</c:v>
                </c:pt>
                <c:pt idx="560">
                  <c:v>5620</c:v>
                </c:pt>
                <c:pt idx="561">
                  <c:v>5630</c:v>
                </c:pt>
                <c:pt idx="562">
                  <c:v>5640</c:v>
                </c:pt>
                <c:pt idx="563">
                  <c:v>5650</c:v>
                </c:pt>
                <c:pt idx="564">
                  <c:v>5660</c:v>
                </c:pt>
                <c:pt idx="565">
                  <c:v>5670</c:v>
                </c:pt>
                <c:pt idx="566">
                  <c:v>5680</c:v>
                </c:pt>
                <c:pt idx="567">
                  <c:v>5690</c:v>
                </c:pt>
                <c:pt idx="568">
                  <c:v>5700</c:v>
                </c:pt>
                <c:pt idx="569">
                  <c:v>5710</c:v>
                </c:pt>
                <c:pt idx="570">
                  <c:v>5720</c:v>
                </c:pt>
                <c:pt idx="571">
                  <c:v>5730</c:v>
                </c:pt>
                <c:pt idx="572">
                  <c:v>5740</c:v>
                </c:pt>
                <c:pt idx="573">
                  <c:v>5750</c:v>
                </c:pt>
                <c:pt idx="574">
                  <c:v>5760</c:v>
                </c:pt>
                <c:pt idx="575">
                  <c:v>5770</c:v>
                </c:pt>
                <c:pt idx="576">
                  <c:v>5780</c:v>
                </c:pt>
                <c:pt idx="577">
                  <c:v>5790</c:v>
                </c:pt>
                <c:pt idx="578">
                  <c:v>5800</c:v>
                </c:pt>
                <c:pt idx="579">
                  <c:v>5810</c:v>
                </c:pt>
                <c:pt idx="580">
                  <c:v>5820</c:v>
                </c:pt>
                <c:pt idx="581">
                  <c:v>5830</c:v>
                </c:pt>
                <c:pt idx="582">
                  <c:v>5840</c:v>
                </c:pt>
                <c:pt idx="583">
                  <c:v>5850</c:v>
                </c:pt>
                <c:pt idx="584">
                  <c:v>5860</c:v>
                </c:pt>
                <c:pt idx="585">
                  <c:v>5870</c:v>
                </c:pt>
                <c:pt idx="586">
                  <c:v>5880</c:v>
                </c:pt>
                <c:pt idx="587">
                  <c:v>5890</c:v>
                </c:pt>
                <c:pt idx="588">
                  <c:v>5900</c:v>
                </c:pt>
                <c:pt idx="589">
                  <c:v>5910</c:v>
                </c:pt>
                <c:pt idx="590">
                  <c:v>5920</c:v>
                </c:pt>
                <c:pt idx="591">
                  <c:v>5930</c:v>
                </c:pt>
                <c:pt idx="592">
                  <c:v>5940</c:v>
                </c:pt>
                <c:pt idx="593">
                  <c:v>5950</c:v>
                </c:pt>
                <c:pt idx="594">
                  <c:v>5960</c:v>
                </c:pt>
                <c:pt idx="595">
                  <c:v>5970</c:v>
                </c:pt>
                <c:pt idx="596">
                  <c:v>5980</c:v>
                </c:pt>
                <c:pt idx="597">
                  <c:v>5990</c:v>
                </c:pt>
                <c:pt idx="598">
                  <c:v>6000</c:v>
                </c:pt>
                <c:pt idx="599">
                  <c:v>6010</c:v>
                </c:pt>
                <c:pt idx="600">
                  <c:v>6020</c:v>
                </c:pt>
                <c:pt idx="601">
                  <c:v>6030</c:v>
                </c:pt>
                <c:pt idx="602">
                  <c:v>6040</c:v>
                </c:pt>
                <c:pt idx="603">
                  <c:v>6050</c:v>
                </c:pt>
                <c:pt idx="604">
                  <c:v>6060</c:v>
                </c:pt>
                <c:pt idx="605">
                  <c:v>6070</c:v>
                </c:pt>
                <c:pt idx="606">
                  <c:v>6080</c:v>
                </c:pt>
                <c:pt idx="607">
                  <c:v>6090</c:v>
                </c:pt>
                <c:pt idx="608">
                  <c:v>6100</c:v>
                </c:pt>
                <c:pt idx="609">
                  <c:v>6110</c:v>
                </c:pt>
                <c:pt idx="610">
                  <c:v>6120</c:v>
                </c:pt>
                <c:pt idx="611">
                  <c:v>6130</c:v>
                </c:pt>
                <c:pt idx="612">
                  <c:v>6140</c:v>
                </c:pt>
                <c:pt idx="613">
                  <c:v>6150</c:v>
                </c:pt>
                <c:pt idx="614">
                  <c:v>6160</c:v>
                </c:pt>
                <c:pt idx="615">
                  <c:v>6170</c:v>
                </c:pt>
                <c:pt idx="616">
                  <c:v>6180</c:v>
                </c:pt>
                <c:pt idx="617">
                  <c:v>6190</c:v>
                </c:pt>
                <c:pt idx="618">
                  <c:v>6200</c:v>
                </c:pt>
                <c:pt idx="619">
                  <c:v>6210</c:v>
                </c:pt>
                <c:pt idx="620">
                  <c:v>6220</c:v>
                </c:pt>
                <c:pt idx="621">
                  <c:v>6230</c:v>
                </c:pt>
                <c:pt idx="622">
                  <c:v>6240</c:v>
                </c:pt>
                <c:pt idx="623">
                  <c:v>6250</c:v>
                </c:pt>
                <c:pt idx="624">
                  <c:v>6260</c:v>
                </c:pt>
                <c:pt idx="625">
                  <c:v>6270</c:v>
                </c:pt>
                <c:pt idx="626">
                  <c:v>6280</c:v>
                </c:pt>
                <c:pt idx="627">
                  <c:v>6290</c:v>
                </c:pt>
                <c:pt idx="628">
                  <c:v>6300</c:v>
                </c:pt>
                <c:pt idx="629">
                  <c:v>6310</c:v>
                </c:pt>
                <c:pt idx="630">
                  <c:v>6320</c:v>
                </c:pt>
                <c:pt idx="631">
                  <c:v>6330</c:v>
                </c:pt>
                <c:pt idx="632">
                  <c:v>6340</c:v>
                </c:pt>
                <c:pt idx="633">
                  <c:v>6350</c:v>
                </c:pt>
                <c:pt idx="634">
                  <c:v>6360</c:v>
                </c:pt>
                <c:pt idx="635">
                  <c:v>6370</c:v>
                </c:pt>
                <c:pt idx="636">
                  <c:v>6380</c:v>
                </c:pt>
                <c:pt idx="637">
                  <c:v>6390</c:v>
                </c:pt>
                <c:pt idx="638">
                  <c:v>6400</c:v>
                </c:pt>
                <c:pt idx="639">
                  <c:v>6410</c:v>
                </c:pt>
                <c:pt idx="640">
                  <c:v>6420</c:v>
                </c:pt>
                <c:pt idx="641">
                  <c:v>6430</c:v>
                </c:pt>
                <c:pt idx="642">
                  <c:v>6440</c:v>
                </c:pt>
                <c:pt idx="643">
                  <c:v>6450</c:v>
                </c:pt>
                <c:pt idx="644">
                  <c:v>6460</c:v>
                </c:pt>
                <c:pt idx="645">
                  <c:v>6470</c:v>
                </c:pt>
                <c:pt idx="646">
                  <c:v>6480</c:v>
                </c:pt>
                <c:pt idx="647">
                  <c:v>6490</c:v>
                </c:pt>
                <c:pt idx="648">
                  <c:v>6500</c:v>
                </c:pt>
                <c:pt idx="649">
                  <c:v>6510</c:v>
                </c:pt>
                <c:pt idx="650">
                  <c:v>6520</c:v>
                </c:pt>
                <c:pt idx="651">
                  <c:v>6530</c:v>
                </c:pt>
                <c:pt idx="652">
                  <c:v>6540</c:v>
                </c:pt>
                <c:pt idx="653">
                  <c:v>6550</c:v>
                </c:pt>
                <c:pt idx="654">
                  <c:v>6560</c:v>
                </c:pt>
                <c:pt idx="655">
                  <c:v>6570</c:v>
                </c:pt>
                <c:pt idx="656">
                  <c:v>6580</c:v>
                </c:pt>
                <c:pt idx="657">
                  <c:v>6590</c:v>
                </c:pt>
                <c:pt idx="658">
                  <c:v>6600</c:v>
                </c:pt>
                <c:pt idx="659">
                  <c:v>6610</c:v>
                </c:pt>
                <c:pt idx="660">
                  <c:v>6620</c:v>
                </c:pt>
                <c:pt idx="661">
                  <c:v>6630</c:v>
                </c:pt>
                <c:pt idx="662">
                  <c:v>6640</c:v>
                </c:pt>
                <c:pt idx="663">
                  <c:v>6650</c:v>
                </c:pt>
                <c:pt idx="664">
                  <c:v>6660</c:v>
                </c:pt>
                <c:pt idx="665">
                  <c:v>6670</c:v>
                </c:pt>
                <c:pt idx="666">
                  <c:v>6680</c:v>
                </c:pt>
                <c:pt idx="667">
                  <c:v>6690</c:v>
                </c:pt>
                <c:pt idx="668">
                  <c:v>6700</c:v>
                </c:pt>
                <c:pt idx="669">
                  <c:v>6710</c:v>
                </c:pt>
                <c:pt idx="670">
                  <c:v>6720</c:v>
                </c:pt>
                <c:pt idx="671">
                  <c:v>6730</c:v>
                </c:pt>
                <c:pt idx="672">
                  <c:v>6740</c:v>
                </c:pt>
                <c:pt idx="673">
                  <c:v>6750</c:v>
                </c:pt>
                <c:pt idx="674">
                  <c:v>6760</c:v>
                </c:pt>
                <c:pt idx="675">
                  <c:v>6770</c:v>
                </c:pt>
                <c:pt idx="676">
                  <c:v>6780</c:v>
                </c:pt>
                <c:pt idx="677">
                  <c:v>6790</c:v>
                </c:pt>
                <c:pt idx="678">
                  <c:v>6800</c:v>
                </c:pt>
                <c:pt idx="679">
                  <c:v>6810</c:v>
                </c:pt>
                <c:pt idx="680">
                  <c:v>6820</c:v>
                </c:pt>
                <c:pt idx="681">
                  <c:v>6830</c:v>
                </c:pt>
                <c:pt idx="682">
                  <c:v>6840</c:v>
                </c:pt>
                <c:pt idx="683">
                  <c:v>6850</c:v>
                </c:pt>
                <c:pt idx="684">
                  <c:v>6860</c:v>
                </c:pt>
                <c:pt idx="685">
                  <c:v>6870</c:v>
                </c:pt>
                <c:pt idx="686">
                  <c:v>6880</c:v>
                </c:pt>
                <c:pt idx="687">
                  <c:v>6890</c:v>
                </c:pt>
                <c:pt idx="688">
                  <c:v>6900</c:v>
                </c:pt>
                <c:pt idx="689">
                  <c:v>6910</c:v>
                </c:pt>
                <c:pt idx="690">
                  <c:v>6920</c:v>
                </c:pt>
                <c:pt idx="691">
                  <c:v>6930</c:v>
                </c:pt>
                <c:pt idx="692">
                  <c:v>6940</c:v>
                </c:pt>
                <c:pt idx="693">
                  <c:v>6950</c:v>
                </c:pt>
                <c:pt idx="694">
                  <c:v>6960</c:v>
                </c:pt>
                <c:pt idx="695">
                  <c:v>6970</c:v>
                </c:pt>
                <c:pt idx="696">
                  <c:v>6980</c:v>
                </c:pt>
                <c:pt idx="697">
                  <c:v>6990</c:v>
                </c:pt>
                <c:pt idx="698">
                  <c:v>7000</c:v>
                </c:pt>
                <c:pt idx="699">
                  <c:v>7010</c:v>
                </c:pt>
                <c:pt idx="700">
                  <c:v>7020</c:v>
                </c:pt>
                <c:pt idx="701">
                  <c:v>7030</c:v>
                </c:pt>
                <c:pt idx="702">
                  <c:v>7040</c:v>
                </c:pt>
                <c:pt idx="703">
                  <c:v>7050</c:v>
                </c:pt>
                <c:pt idx="704">
                  <c:v>7060</c:v>
                </c:pt>
                <c:pt idx="705">
                  <c:v>7070</c:v>
                </c:pt>
                <c:pt idx="706">
                  <c:v>7080</c:v>
                </c:pt>
                <c:pt idx="707">
                  <c:v>7090</c:v>
                </c:pt>
                <c:pt idx="708">
                  <c:v>7100</c:v>
                </c:pt>
                <c:pt idx="709">
                  <c:v>7110</c:v>
                </c:pt>
                <c:pt idx="710">
                  <c:v>7120</c:v>
                </c:pt>
                <c:pt idx="711">
                  <c:v>7130</c:v>
                </c:pt>
                <c:pt idx="712">
                  <c:v>7140</c:v>
                </c:pt>
                <c:pt idx="713">
                  <c:v>7150</c:v>
                </c:pt>
                <c:pt idx="714">
                  <c:v>7160</c:v>
                </c:pt>
                <c:pt idx="715">
                  <c:v>7170</c:v>
                </c:pt>
                <c:pt idx="716">
                  <c:v>7180</c:v>
                </c:pt>
                <c:pt idx="717">
                  <c:v>7190</c:v>
                </c:pt>
                <c:pt idx="718">
                  <c:v>7200</c:v>
                </c:pt>
                <c:pt idx="719">
                  <c:v>7210</c:v>
                </c:pt>
                <c:pt idx="720">
                  <c:v>7220</c:v>
                </c:pt>
                <c:pt idx="721">
                  <c:v>7230</c:v>
                </c:pt>
                <c:pt idx="722">
                  <c:v>7240</c:v>
                </c:pt>
                <c:pt idx="723">
                  <c:v>7250</c:v>
                </c:pt>
                <c:pt idx="724">
                  <c:v>7260</c:v>
                </c:pt>
                <c:pt idx="725">
                  <c:v>7270</c:v>
                </c:pt>
                <c:pt idx="726">
                  <c:v>7280</c:v>
                </c:pt>
                <c:pt idx="727">
                  <c:v>7290</c:v>
                </c:pt>
                <c:pt idx="728">
                  <c:v>7300</c:v>
                </c:pt>
                <c:pt idx="729">
                  <c:v>7310</c:v>
                </c:pt>
                <c:pt idx="730">
                  <c:v>7320</c:v>
                </c:pt>
                <c:pt idx="731">
                  <c:v>7330</c:v>
                </c:pt>
                <c:pt idx="732">
                  <c:v>7340</c:v>
                </c:pt>
                <c:pt idx="733">
                  <c:v>7350</c:v>
                </c:pt>
                <c:pt idx="734">
                  <c:v>7360</c:v>
                </c:pt>
                <c:pt idx="735">
                  <c:v>7370</c:v>
                </c:pt>
                <c:pt idx="736">
                  <c:v>7380</c:v>
                </c:pt>
                <c:pt idx="737">
                  <c:v>7390</c:v>
                </c:pt>
                <c:pt idx="738">
                  <c:v>7400</c:v>
                </c:pt>
                <c:pt idx="739">
                  <c:v>7410</c:v>
                </c:pt>
                <c:pt idx="740">
                  <c:v>7420</c:v>
                </c:pt>
                <c:pt idx="741">
                  <c:v>7430</c:v>
                </c:pt>
                <c:pt idx="742">
                  <c:v>7440</c:v>
                </c:pt>
                <c:pt idx="743">
                  <c:v>7450</c:v>
                </c:pt>
                <c:pt idx="744">
                  <c:v>7460</c:v>
                </c:pt>
                <c:pt idx="745">
                  <c:v>7470</c:v>
                </c:pt>
                <c:pt idx="746">
                  <c:v>7480</c:v>
                </c:pt>
                <c:pt idx="747">
                  <c:v>7490</c:v>
                </c:pt>
                <c:pt idx="748">
                  <c:v>7500</c:v>
                </c:pt>
                <c:pt idx="749">
                  <c:v>7510</c:v>
                </c:pt>
                <c:pt idx="750">
                  <c:v>7520</c:v>
                </c:pt>
                <c:pt idx="751">
                  <c:v>7530</c:v>
                </c:pt>
                <c:pt idx="752">
                  <c:v>7540</c:v>
                </c:pt>
                <c:pt idx="753">
                  <c:v>7550</c:v>
                </c:pt>
                <c:pt idx="754">
                  <c:v>7560</c:v>
                </c:pt>
                <c:pt idx="755">
                  <c:v>7570</c:v>
                </c:pt>
                <c:pt idx="756">
                  <c:v>7580</c:v>
                </c:pt>
                <c:pt idx="757">
                  <c:v>7590</c:v>
                </c:pt>
                <c:pt idx="758">
                  <c:v>7600</c:v>
                </c:pt>
                <c:pt idx="759">
                  <c:v>7610</c:v>
                </c:pt>
                <c:pt idx="760">
                  <c:v>7620</c:v>
                </c:pt>
                <c:pt idx="761">
                  <c:v>7630</c:v>
                </c:pt>
                <c:pt idx="762">
                  <c:v>7640</c:v>
                </c:pt>
                <c:pt idx="763">
                  <c:v>7650</c:v>
                </c:pt>
                <c:pt idx="764">
                  <c:v>7660</c:v>
                </c:pt>
                <c:pt idx="765">
                  <c:v>7670</c:v>
                </c:pt>
                <c:pt idx="766">
                  <c:v>7680</c:v>
                </c:pt>
                <c:pt idx="767">
                  <c:v>7690</c:v>
                </c:pt>
                <c:pt idx="768">
                  <c:v>7700</c:v>
                </c:pt>
                <c:pt idx="769">
                  <c:v>7710</c:v>
                </c:pt>
                <c:pt idx="770">
                  <c:v>7720</c:v>
                </c:pt>
                <c:pt idx="771">
                  <c:v>7730</c:v>
                </c:pt>
                <c:pt idx="772">
                  <c:v>7740</c:v>
                </c:pt>
                <c:pt idx="773">
                  <c:v>7750</c:v>
                </c:pt>
                <c:pt idx="774">
                  <c:v>7760</c:v>
                </c:pt>
                <c:pt idx="775">
                  <c:v>7770</c:v>
                </c:pt>
                <c:pt idx="776">
                  <c:v>7780</c:v>
                </c:pt>
                <c:pt idx="777">
                  <c:v>7790</c:v>
                </c:pt>
                <c:pt idx="778">
                  <c:v>7800</c:v>
                </c:pt>
                <c:pt idx="779">
                  <c:v>7810</c:v>
                </c:pt>
                <c:pt idx="780">
                  <c:v>7820</c:v>
                </c:pt>
                <c:pt idx="781">
                  <c:v>7830</c:v>
                </c:pt>
                <c:pt idx="782">
                  <c:v>7840</c:v>
                </c:pt>
                <c:pt idx="783">
                  <c:v>7850</c:v>
                </c:pt>
                <c:pt idx="784">
                  <c:v>7860</c:v>
                </c:pt>
                <c:pt idx="785">
                  <c:v>7870</c:v>
                </c:pt>
                <c:pt idx="786">
                  <c:v>7880</c:v>
                </c:pt>
                <c:pt idx="787">
                  <c:v>7890</c:v>
                </c:pt>
                <c:pt idx="788">
                  <c:v>7900</c:v>
                </c:pt>
                <c:pt idx="789">
                  <c:v>7910</c:v>
                </c:pt>
                <c:pt idx="790">
                  <c:v>7920</c:v>
                </c:pt>
                <c:pt idx="791">
                  <c:v>7930</c:v>
                </c:pt>
                <c:pt idx="792">
                  <c:v>7940</c:v>
                </c:pt>
                <c:pt idx="793">
                  <c:v>7950</c:v>
                </c:pt>
                <c:pt idx="794">
                  <c:v>7960</c:v>
                </c:pt>
                <c:pt idx="795">
                  <c:v>7970</c:v>
                </c:pt>
                <c:pt idx="796">
                  <c:v>7980</c:v>
                </c:pt>
                <c:pt idx="797">
                  <c:v>7990</c:v>
                </c:pt>
                <c:pt idx="798">
                  <c:v>8000</c:v>
                </c:pt>
                <c:pt idx="799">
                  <c:v>8010</c:v>
                </c:pt>
                <c:pt idx="800">
                  <c:v>8020</c:v>
                </c:pt>
                <c:pt idx="801">
                  <c:v>8030</c:v>
                </c:pt>
                <c:pt idx="802">
                  <c:v>8040</c:v>
                </c:pt>
                <c:pt idx="803">
                  <c:v>8050</c:v>
                </c:pt>
                <c:pt idx="804">
                  <c:v>8060</c:v>
                </c:pt>
                <c:pt idx="805">
                  <c:v>8070</c:v>
                </c:pt>
                <c:pt idx="806">
                  <c:v>8080</c:v>
                </c:pt>
                <c:pt idx="807">
                  <c:v>8090</c:v>
                </c:pt>
                <c:pt idx="808">
                  <c:v>8100</c:v>
                </c:pt>
                <c:pt idx="809">
                  <c:v>8110</c:v>
                </c:pt>
                <c:pt idx="810">
                  <c:v>8120</c:v>
                </c:pt>
                <c:pt idx="811">
                  <c:v>8130</c:v>
                </c:pt>
                <c:pt idx="812">
                  <c:v>8140</c:v>
                </c:pt>
                <c:pt idx="813">
                  <c:v>8150</c:v>
                </c:pt>
                <c:pt idx="814">
                  <c:v>8160</c:v>
                </c:pt>
                <c:pt idx="815">
                  <c:v>8170</c:v>
                </c:pt>
                <c:pt idx="816">
                  <c:v>8180</c:v>
                </c:pt>
                <c:pt idx="817">
                  <c:v>8190</c:v>
                </c:pt>
                <c:pt idx="818">
                  <c:v>8200</c:v>
                </c:pt>
                <c:pt idx="819">
                  <c:v>8210</c:v>
                </c:pt>
                <c:pt idx="820">
                  <c:v>8220</c:v>
                </c:pt>
                <c:pt idx="821">
                  <c:v>8230</c:v>
                </c:pt>
                <c:pt idx="822">
                  <c:v>8240</c:v>
                </c:pt>
                <c:pt idx="823">
                  <c:v>8250</c:v>
                </c:pt>
                <c:pt idx="824">
                  <c:v>8260</c:v>
                </c:pt>
                <c:pt idx="825">
                  <c:v>8270</c:v>
                </c:pt>
                <c:pt idx="826">
                  <c:v>8280</c:v>
                </c:pt>
                <c:pt idx="827">
                  <c:v>8290</c:v>
                </c:pt>
                <c:pt idx="828">
                  <c:v>8300</c:v>
                </c:pt>
                <c:pt idx="829">
                  <c:v>8310</c:v>
                </c:pt>
                <c:pt idx="830">
                  <c:v>8320</c:v>
                </c:pt>
                <c:pt idx="831">
                  <c:v>8330</c:v>
                </c:pt>
                <c:pt idx="832">
                  <c:v>8340</c:v>
                </c:pt>
                <c:pt idx="833">
                  <c:v>8350</c:v>
                </c:pt>
                <c:pt idx="834">
                  <c:v>8360</c:v>
                </c:pt>
                <c:pt idx="835">
                  <c:v>8370</c:v>
                </c:pt>
                <c:pt idx="836">
                  <c:v>8380</c:v>
                </c:pt>
                <c:pt idx="837">
                  <c:v>8390</c:v>
                </c:pt>
                <c:pt idx="838">
                  <c:v>8400</c:v>
                </c:pt>
                <c:pt idx="839">
                  <c:v>8410</c:v>
                </c:pt>
                <c:pt idx="840">
                  <c:v>8420</c:v>
                </c:pt>
                <c:pt idx="841">
                  <c:v>8430</c:v>
                </c:pt>
                <c:pt idx="842">
                  <c:v>8440</c:v>
                </c:pt>
                <c:pt idx="843">
                  <c:v>8450</c:v>
                </c:pt>
                <c:pt idx="844">
                  <c:v>8460</c:v>
                </c:pt>
                <c:pt idx="845">
                  <c:v>8470</c:v>
                </c:pt>
                <c:pt idx="846">
                  <c:v>8480</c:v>
                </c:pt>
                <c:pt idx="847">
                  <c:v>8490</c:v>
                </c:pt>
                <c:pt idx="848">
                  <c:v>8500</c:v>
                </c:pt>
                <c:pt idx="849">
                  <c:v>8510</c:v>
                </c:pt>
                <c:pt idx="850">
                  <c:v>8520</c:v>
                </c:pt>
                <c:pt idx="851">
                  <c:v>8530</c:v>
                </c:pt>
                <c:pt idx="852">
                  <c:v>8540</c:v>
                </c:pt>
                <c:pt idx="853">
                  <c:v>8550</c:v>
                </c:pt>
                <c:pt idx="854">
                  <c:v>8560</c:v>
                </c:pt>
                <c:pt idx="855">
                  <c:v>8570</c:v>
                </c:pt>
                <c:pt idx="856">
                  <c:v>8580</c:v>
                </c:pt>
                <c:pt idx="857">
                  <c:v>8590</c:v>
                </c:pt>
                <c:pt idx="858">
                  <c:v>8600</c:v>
                </c:pt>
                <c:pt idx="859">
                  <c:v>8610</c:v>
                </c:pt>
                <c:pt idx="860">
                  <c:v>8620</c:v>
                </c:pt>
                <c:pt idx="861">
                  <c:v>8630</c:v>
                </c:pt>
                <c:pt idx="862">
                  <c:v>8640</c:v>
                </c:pt>
                <c:pt idx="863">
                  <c:v>8650</c:v>
                </c:pt>
                <c:pt idx="864">
                  <c:v>8660</c:v>
                </c:pt>
                <c:pt idx="865">
                  <c:v>8670</c:v>
                </c:pt>
                <c:pt idx="866">
                  <c:v>8680</c:v>
                </c:pt>
                <c:pt idx="867">
                  <c:v>8690</c:v>
                </c:pt>
                <c:pt idx="868">
                  <c:v>8700</c:v>
                </c:pt>
                <c:pt idx="869">
                  <c:v>8710</c:v>
                </c:pt>
                <c:pt idx="870">
                  <c:v>8720</c:v>
                </c:pt>
                <c:pt idx="871">
                  <c:v>8730</c:v>
                </c:pt>
                <c:pt idx="872">
                  <c:v>8740</c:v>
                </c:pt>
                <c:pt idx="873">
                  <c:v>8750</c:v>
                </c:pt>
                <c:pt idx="874">
                  <c:v>8760</c:v>
                </c:pt>
                <c:pt idx="875">
                  <c:v>8770</c:v>
                </c:pt>
                <c:pt idx="876">
                  <c:v>8780</c:v>
                </c:pt>
                <c:pt idx="877">
                  <c:v>8790</c:v>
                </c:pt>
                <c:pt idx="878">
                  <c:v>8800</c:v>
                </c:pt>
                <c:pt idx="879">
                  <c:v>8810</c:v>
                </c:pt>
                <c:pt idx="880">
                  <c:v>8820</c:v>
                </c:pt>
                <c:pt idx="881">
                  <c:v>8830</c:v>
                </c:pt>
                <c:pt idx="882">
                  <c:v>8840</c:v>
                </c:pt>
                <c:pt idx="883">
                  <c:v>8850</c:v>
                </c:pt>
                <c:pt idx="884">
                  <c:v>8860</c:v>
                </c:pt>
                <c:pt idx="885">
                  <c:v>8870</c:v>
                </c:pt>
                <c:pt idx="886">
                  <c:v>8880</c:v>
                </c:pt>
                <c:pt idx="887">
                  <c:v>8890</c:v>
                </c:pt>
                <c:pt idx="888">
                  <c:v>8900</c:v>
                </c:pt>
                <c:pt idx="889">
                  <c:v>8910</c:v>
                </c:pt>
                <c:pt idx="890">
                  <c:v>8920</c:v>
                </c:pt>
                <c:pt idx="891">
                  <c:v>8930</c:v>
                </c:pt>
                <c:pt idx="892">
                  <c:v>8940</c:v>
                </c:pt>
                <c:pt idx="893">
                  <c:v>8950</c:v>
                </c:pt>
                <c:pt idx="894">
                  <c:v>8960</c:v>
                </c:pt>
                <c:pt idx="895">
                  <c:v>8970</c:v>
                </c:pt>
                <c:pt idx="896">
                  <c:v>8980</c:v>
                </c:pt>
                <c:pt idx="897">
                  <c:v>8990</c:v>
                </c:pt>
                <c:pt idx="898">
                  <c:v>9000</c:v>
                </c:pt>
                <c:pt idx="899">
                  <c:v>9010</c:v>
                </c:pt>
                <c:pt idx="900">
                  <c:v>9020</c:v>
                </c:pt>
                <c:pt idx="901">
                  <c:v>9030</c:v>
                </c:pt>
                <c:pt idx="902">
                  <c:v>9040</c:v>
                </c:pt>
                <c:pt idx="903">
                  <c:v>9050</c:v>
                </c:pt>
                <c:pt idx="904">
                  <c:v>9060</c:v>
                </c:pt>
                <c:pt idx="905">
                  <c:v>9070</c:v>
                </c:pt>
                <c:pt idx="906">
                  <c:v>9080</c:v>
                </c:pt>
                <c:pt idx="907">
                  <c:v>9090</c:v>
                </c:pt>
                <c:pt idx="908">
                  <c:v>9100</c:v>
                </c:pt>
                <c:pt idx="909">
                  <c:v>9110</c:v>
                </c:pt>
                <c:pt idx="910">
                  <c:v>9120</c:v>
                </c:pt>
                <c:pt idx="911">
                  <c:v>9130</c:v>
                </c:pt>
                <c:pt idx="912">
                  <c:v>9140</c:v>
                </c:pt>
                <c:pt idx="913">
                  <c:v>9150</c:v>
                </c:pt>
                <c:pt idx="914">
                  <c:v>9160</c:v>
                </c:pt>
                <c:pt idx="915">
                  <c:v>9170</c:v>
                </c:pt>
                <c:pt idx="916">
                  <c:v>9180</c:v>
                </c:pt>
                <c:pt idx="917">
                  <c:v>9190</c:v>
                </c:pt>
                <c:pt idx="918">
                  <c:v>9200</c:v>
                </c:pt>
                <c:pt idx="919">
                  <c:v>9210</c:v>
                </c:pt>
                <c:pt idx="920">
                  <c:v>9220</c:v>
                </c:pt>
                <c:pt idx="921">
                  <c:v>9230</c:v>
                </c:pt>
                <c:pt idx="922">
                  <c:v>9240</c:v>
                </c:pt>
                <c:pt idx="923">
                  <c:v>9250</c:v>
                </c:pt>
                <c:pt idx="924">
                  <c:v>9260</c:v>
                </c:pt>
                <c:pt idx="925">
                  <c:v>9270</c:v>
                </c:pt>
                <c:pt idx="926">
                  <c:v>9280</c:v>
                </c:pt>
                <c:pt idx="927">
                  <c:v>9290</c:v>
                </c:pt>
                <c:pt idx="928">
                  <c:v>9300</c:v>
                </c:pt>
                <c:pt idx="929">
                  <c:v>9310</c:v>
                </c:pt>
                <c:pt idx="930">
                  <c:v>9320</c:v>
                </c:pt>
                <c:pt idx="931">
                  <c:v>9330</c:v>
                </c:pt>
                <c:pt idx="932">
                  <c:v>9340</c:v>
                </c:pt>
                <c:pt idx="933">
                  <c:v>9350</c:v>
                </c:pt>
                <c:pt idx="934">
                  <c:v>9360</c:v>
                </c:pt>
                <c:pt idx="935">
                  <c:v>9370</c:v>
                </c:pt>
                <c:pt idx="936">
                  <c:v>9380</c:v>
                </c:pt>
                <c:pt idx="937">
                  <c:v>9390</c:v>
                </c:pt>
                <c:pt idx="938">
                  <c:v>9400</c:v>
                </c:pt>
                <c:pt idx="939">
                  <c:v>9410</c:v>
                </c:pt>
                <c:pt idx="940">
                  <c:v>9420</c:v>
                </c:pt>
                <c:pt idx="941">
                  <c:v>9430</c:v>
                </c:pt>
                <c:pt idx="942">
                  <c:v>9440</c:v>
                </c:pt>
                <c:pt idx="943">
                  <c:v>9450</c:v>
                </c:pt>
                <c:pt idx="944">
                  <c:v>9460</c:v>
                </c:pt>
                <c:pt idx="945">
                  <c:v>9470</c:v>
                </c:pt>
                <c:pt idx="946">
                  <c:v>9480</c:v>
                </c:pt>
                <c:pt idx="947">
                  <c:v>9490</c:v>
                </c:pt>
                <c:pt idx="948">
                  <c:v>9500</c:v>
                </c:pt>
                <c:pt idx="949">
                  <c:v>9510</c:v>
                </c:pt>
                <c:pt idx="950">
                  <c:v>9520</c:v>
                </c:pt>
                <c:pt idx="951">
                  <c:v>9530</c:v>
                </c:pt>
                <c:pt idx="952">
                  <c:v>9540</c:v>
                </c:pt>
                <c:pt idx="953">
                  <c:v>9550</c:v>
                </c:pt>
                <c:pt idx="954">
                  <c:v>9560</c:v>
                </c:pt>
                <c:pt idx="955">
                  <c:v>9570</c:v>
                </c:pt>
                <c:pt idx="956">
                  <c:v>9580</c:v>
                </c:pt>
                <c:pt idx="957">
                  <c:v>9590</c:v>
                </c:pt>
                <c:pt idx="958">
                  <c:v>9600</c:v>
                </c:pt>
                <c:pt idx="959">
                  <c:v>9610</c:v>
                </c:pt>
                <c:pt idx="960">
                  <c:v>9620</c:v>
                </c:pt>
                <c:pt idx="961">
                  <c:v>9630</c:v>
                </c:pt>
                <c:pt idx="962">
                  <c:v>9640</c:v>
                </c:pt>
                <c:pt idx="963">
                  <c:v>9650</c:v>
                </c:pt>
                <c:pt idx="964">
                  <c:v>9660</c:v>
                </c:pt>
                <c:pt idx="965">
                  <c:v>9670</c:v>
                </c:pt>
                <c:pt idx="966">
                  <c:v>9680</c:v>
                </c:pt>
                <c:pt idx="967">
                  <c:v>9690</c:v>
                </c:pt>
                <c:pt idx="968">
                  <c:v>9700</c:v>
                </c:pt>
                <c:pt idx="969">
                  <c:v>9710</c:v>
                </c:pt>
                <c:pt idx="970">
                  <c:v>9720</c:v>
                </c:pt>
                <c:pt idx="971">
                  <c:v>9730</c:v>
                </c:pt>
                <c:pt idx="972">
                  <c:v>9740</c:v>
                </c:pt>
                <c:pt idx="973">
                  <c:v>9750</c:v>
                </c:pt>
                <c:pt idx="974">
                  <c:v>9760</c:v>
                </c:pt>
                <c:pt idx="975">
                  <c:v>9770</c:v>
                </c:pt>
                <c:pt idx="976">
                  <c:v>9780</c:v>
                </c:pt>
                <c:pt idx="977">
                  <c:v>9790</c:v>
                </c:pt>
                <c:pt idx="978">
                  <c:v>9800</c:v>
                </c:pt>
                <c:pt idx="979">
                  <c:v>9810</c:v>
                </c:pt>
                <c:pt idx="980">
                  <c:v>9820</c:v>
                </c:pt>
                <c:pt idx="981">
                  <c:v>9830</c:v>
                </c:pt>
                <c:pt idx="982">
                  <c:v>9840</c:v>
                </c:pt>
                <c:pt idx="983">
                  <c:v>9850</c:v>
                </c:pt>
                <c:pt idx="984">
                  <c:v>9860</c:v>
                </c:pt>
                <c:pt idx="985">
                  <c:v>9870</c:v>
                </c:pt>
                <c:pt idx="986">
                  <c:v>9880</c:v>
                </c:pt>
                <c:pt idx="987">
                  <c:v>9890</c:v>
                </c:pt>
                <c:pt idx="988">
                  <c:v>9900</c:v>
                </c:pt>
                <c:pt idx="989">
                  <c:v>9910</c:v>
                </c:pt>
                <c:pt idx="990">
                  <c:v>9920</c:v>
                </c:pt>
                <c:pt idx="991">
                  <c:v>9930</c:v>
                </c:pt>
                <c:pt idx="992">
                  <c:v>9940</c:v>
                </c:pt>
                <c:pt idx="993">
                  <c:v>9950</c:v>
                </c:pt>
                <c:pt idx="994">
                  <c:v>9960</c:v>
                </c:pt>
                <c:pt idx="995">
                  <c:v>9970</c:v>
                </c:pt>
                <c:pt idx="996">
                  <c:v>9980</c:v>
                </c:pt>
                <c:pt idx="997">
                  <c:v>9990</c:v>
                </c:pt>
                <c:pt idx="998">
                  <c:v>10000</c:v>
                </c:pt>
                <c:pt idx="999">
                  <c:v>10010</c:v>
                </c:pt>
                <c:pt idx="1000">
                  <c:v>10020</c:v>
                </c:pt>
                <c:pt idx="1001">
                  <c:v>10030</c:v>
                </c:pt>
                <c:pt idx="1002">
                  <c:v>10040</c:v>
                </c:pt>
                <c:pt idx="1003">
                  <c:v>10050</c:v>
                </c:pt>
                <c:pt idx="1004">
                  <c:v>10060</c:v>
                </c:pt>
                <c:pt idx="1005">
                  <c:v>10070</c:v>
                </c:pt>
                <c:pt idx="1006">
                  <c:v>10080</c:v>
                </c:pt>
                <c:pt idx="1007">
                  <c:v>10090</c:v>
                </c:pt>
                <c:pt idx="1008">
                  <c:v>10100</c:v>
                </c:pt>
                <c:pt idx="1009">
                  <c:v>10110</c:v>
                </c:pt>
                <c:pt idx="1010">
                  <c:v>10120</c:v>
                </c:pt>
                <c:pt idx="1011">
                  <c:v>10130</c:v>
                </c:pt>
                <c:pt idx="1012">
                  <c:v>10140</c:v>
                </c:pt>
                <c:pt idx="1013">
                  <c:v>10150</c:v>
                </c:pt>
                <c:pt idx="1014">
                  <c:v>10160</c:v>
                </c:pt>
                <c:pt idx="1015">
                  <c:v>10170</c:v>
                </c:pt>
                <c:pt idx="1016">
                  <c:v>10180</c:v>
                </c:pt>
                <c:pt idx="1017">
                  <c:v>10190</c:v>
                </c:pt>
                <c:pt idx="1018">
                  <c:v>10200</c:v>
                </c:pt>
                <c:pt idx="1019">
                  <c:v>10210</c:v>
                </c:pt>
                <c:pt idx="1020">
                  <c:v>10220</c:v>
                </c:pt>
                <c:pt idx="1021">
                  <c:v>10230</c:v>
                </c:pt>
                <c:pt idx="1022">
                  <c:v>10240</c:v>
                </c:pt>
                <c:pt idx="1023">
                  <c:v>10250</c:v>
                </c:pt>
                <c:pt idx="1024">
                  <c:v>10260</c:v>
                </c:pt>
                <c:pt idx="1025">
                  <c:v>10270</c:v>
                </c:pt>
                <c:pt idx="1026">
                  <c:v>10280</c:v>
                </c:pt>
                <c:pt idx="1027">
                  <c:v>10290</c:v>
                </c:pt>
                <c:pt idx="1028">
                  <c:v>10300</c:v>
                </c:pt>
                <c:pt idx="1029">
                  <c:v>10310</c:v>
                </c:pt>
                <c:pt idx="1030">
                  <c:v>10320</c:v>
                </c:pt>
                <c:pt idx="1031">
                  <c:v>10330</c:v>
                </c:pt>
                <c:pt idx="1032">
                  <c:v>10340</c:v>
                </c:pt>
                <c:pt idx="1033">
                  <c:v>10350</c:v>
                </c:pt>
                <c:pt idx="1034">
                  <c:v>10360</c:v>
                </c:pt>
                <c:pt idx="1035">
                  <c:v>10370</c:v>
                </c:pt>
                <c:pt idx="1036">
                  <c:v>10380</c:v>
                </c:pt>
                <c:pt idx="1037">
                  <c:v>10390</c:v>
                </c:pt>
                <c:pt idx="1038">
                  <c:v>10400</c:v>
                </c:pt>
                <c:pt idx="1039">
                  <c:v>10410</c:v>
                </c:pt>
                <c:pt idx="1040">
                  <c:v>10420</c:v>
                </c:pt>
                <c:pt idx="1041">
                  <c:v>10430</c:v>
                </c:pt>
                <c:pt idx="1042">
                  <c:v>10440</c:v>
                </c:pt>
                <c:pt idx="1043">
                  <c:v>10450</c:v>
                </c:pt>
                <c:pt idx="1044">
                  <c:v>10460</c:v>
                </c:pt>
                <c:pt idx="1045">
                  <c:v>10470</c:v>
                </c:pt>
                <c:pt idx="1046">
                  <c:v>10480</c:v>
                </c:pt>
                <c:pt idx="1047">
                  <c:v>10490</c:v>
                </c:pt>
                <c:pt idx="1048">
                  <c:v>10500</c:v>
                </c:pt>
                <c:pt idx="1049">
                  <c:v>10510</c:v>
                </c:pt>
                <c:pt idx="1050">
                  <c:v>10520</c:v>
                </c:pt>
                <c:pt idx="1051">
                  <c:v>10530</c:v>
                </c:pt>
                <c:pt idx="1052">
                  <c:v>10540</c:v>
                </c:pt>
                <c:pt idx="1053">
                  <c:v>10550</c:v>
                </c:pt>
                <c:pt idx="1054">
                  <c:v>10560</c:v>
                </c:pt>
                <c:pt idx="1055">
                  <c:v>10570</c:v>
                </c:pt>
                <c:pt idx="1056">
                  <c:v>10580</c:v>
                </c:pt>
                <c:pt idx="1057">
                  <c:v>10590</c:v>
                </c:pt>
                <c:pt idx="1058">
                  <c:v>10600</c:v>
                </c:pt>
                <c:pt idx="1059">
                  <c:v>10610</c:v>
                </c:pt>
                <c:pt idx="1060">
                  <c:v>10620</c:v>
                </c:pt>
                <c:pt idx="1061">
                  <c:v>10630</c:v>
                </c:pt>
                <c:pt idx="1062">
                  <c:v>10640</c:v>
                </c:pt>
                <c:pt idx="1063">
                  <c:v>10650</c:v>
                </c:pt>
                <c:pt idx="1064">
                  <c:v>10660</c:v>
                </c:pt>
                <c:pt idx="1065">
                  <c:v>10670</c:v>
                </c:pt>
                <c:pt idx="1066">
                  <c:v>10680</c:v>
                </c:pt>
                <c:pt idx="1067">
                  <c:v>10690</c:v>
                </c:pt>
                <c:pt idx="1068">
                  <c:v>10700</c:v>
                </c:pt>
                <c:pt idx="1069">
                  <c:v>10710</c:v>
                </c:pt>
                <c:pt idx="1070">
                  <c:v>10720</c:v>
                </c:pt>
                <c:pt idx="1071">
                  <c:v>10730</c:v>
                </c:pt>
                <c:pt idx="1072">
                  <c:v>10740</c:v>
                </c:pt>
                <c:pt idx="1073">
                  <c:v>10750</c:v>
                </c:pt>
                <c:pt idx="1074">
                  <c:v>10760</c:v>
                </c:pt>
                <c:pt idx="1075">
                  <c:v>10770</c:v>
                </c:pt>
                <c:pt idx="1076">
                  <c:v>10780</c:v>
                </c:pt>
                <c:pt idx="1077">
                  <c:v>10790</c:v>
                </c:pt>
                <c:pt idx="1078">
                  <c:v>10800</c:v>
                </c:pt>
                <c:pt idx="1079">
                  <c:v>10810</c:v>
                </c:pt>
                <c:pt idx="1080">
                  <c:v>10820</c:v>
                </c:pt>
                <c:pt idx="1081">
                  <c:v>10830</c:v>
                </c:pt>
                <c:pt idx="1082">
                  <c:v>10840</c:v>
                </c:pt>
                <c:pt idx="1083">
                  <c:v>10850</c:v>
                </c:pt>
                <c:pt idx="1084">
                  <c:v>10860</c:v>
                </c:pt>
                <c:pt idx="1085">
                  <c:v>10870</c:v>
                </c:pt>
                <c:pt idx="1086">
                  <c:v>10880</c:v>
                </c:pt>
                <c:pt idx="1087">
                  <c:v>10890</c:v>
                </c:pt>
                <c:pt idx="1088">
                  <c:v>10900</c:v>
                </c:pt>
                <c:pt idx="1089">
                  <c:v>10910</c:v>
                </c:pt>
                <c:pt idx="1090">
                  <c:v>10920</c:v>
                </c:pt>
                <c:pt idx="1091">
                  <c:v>10930</c:v>
                </c:pt>
                <c:pt idx="1092">
                  <c:v>10940</c:v>
                </c:pt>
                <c:pt idx="1093">
                  <c:v>10950</c:v>
                </c:pt>
                <c:pt idx="1094">
                  <c:v>10960</c:v>
                </c:pt>
                <c:pt idx="1095">
                  <c:v>10970</c:v>
                </c:pt>
                <c:pt idx="1096">
                  <c:v>10980</c:v>
                </c:pt>
                <c:pt idx="1097">
                  <c:v>10990</c:v>
                </c:pt>
                <c:pt idx="1098">
                  <c:v>11000</c:v>
                </c:pt>
                <c:pt idx="1099">
                  <c:v>11010</c:v>
                </c:pt>
                <c:pt idx="1100">
                  <c:v>11020</c:v>
                </c:pt>
                <c:pt idx="1101">
                  <c:v>11030</c:v>
                </c:pt>
                <c:pt idx="1102">
                  <c:v>11040</c:v>
                </c:pt>
                <c:pt idx="1103">
                  <c:v>11050</c:v>
                </c:pt>
                <c:pt idx="1104">
                  <c:v>11060</c:v>
                </c:pt>
                <c:pt idx="1105">
                  <c:v>11070</c:v>
                </c:pt>
                <c:pt idx="1106">
                  <c:v>11080</c:v>
                </c:pt>
                <c:pt idx="1107">
                  <c:v>11090</c:v>
                </c:pt>
                <c:pt idx="1108">
                  <c:v>11100</c:v>
                </c:pt>
                <c:pt idx="1109">
                  <c:v>11110</c:v>
                </c:pt>
                <c:pt idx="1110">
                  <c:v>11120</c:v>
                </c:pt>
                <c:pt idx="1111">
                  <c:v>11130</c:v>
                </c:pt>
                <c:pt idx="1112">
                  <c:v>11140</c:v>
                </c:pt>
                <c:pt idx="1113">
                  <c:v>11150</c:v>
                </c:pt>
                <c:pt idx="1114">
                  <c:v>11160</c:v>
                </c:pt>
                <c:pt idx="1115">
                  <c:v>11170</c:v>
                </c:pt>
                <c:pt idx="1116">
                  <c:v>11180</c:v>
                </c:pt>
                <c:pt idx="1117">
                  <c:v>11190</c:v>
                </c:pt>
                <c:pt idx="1118">
                  <c:v>11200</c:v>
                </c:pt>
                <c:pt idx="1119">
                  <c:v>11210</c:v>
                </c:pt>
                <c:pt idx="1120">
                  <c:v>11220</c:v>
                </c:pt>
                <c:pt idx="1121">
                  <c:v>11230</c:v>
                </c:pt>
                <c:pt idx="1122">
                  <c:v>11240</c:v>
                </c:pt>
                <c:pt idx="1123">
                  <c:v>11250</c:v>
                </c:pt>
                <c:pt idx="1124">
                  <c:v>11260</c:v>
                </c:pt>
                <c:pt idx="1125">
                  <c:v>11270</c:v>
                </c:pt>
                <c:pt idx="1126">
                  <c:v>11280</c:v>
                </c:pt>
                <c:pt idx="1127">
                  <c:v>11290</c:v>
                </c:pt>
                <c:pt idx="1128">
                  <c:v>11300</c:v>
                </c:pt>
                <c:pt idx="1129">
                  <c:v>11310</c:v>
                </c:pt>
                <c:pt idx="1130">
                  <c:v>11320</c:v>
                </c:pt>
                <c:pt idx="1131">
                  <c:v>11330</c:v>
                </c:pt>
                <c:pt idx="1132">
                  <c:v>11340</c:v>
                </c:pt>
                <c:pt idx="1133">
                  <c:v>11350</c:v>
                </c:pt>
                <c:pt idx="1134">
                  <c:v>11360</c:v>
                </c:pt>
                <c:pt idx="1135">
                  <c:v>11370</c:v>
                </c:pt>
                <c:pt idx="1136">
                  <c:v>11380</c:v>
                </c:pt>
                <c:pt idx="1137">
                  <c:v>11390</c:v>
                </c:pt>
                <c:pt idx="1138">
                  <c:v>11400</c:v>
                </c:pt>
                <c:pt idx="1139">
                  <c:v>11410</c:v>
                </c:pt>
                <c:pt idx="1140">
                  <c:v>11420</c:v>
                </c:pt>
                <c:pt idx="1141">
                  <c:v>11430</c:v>
                </c:pt>
                <c:pt idx="1142">
                  <c:v>11440</c:v>
                </c:pt>
                <c:pt idx="1143">
                  <c:v>11450</c:v>
                </c:pt>
                <c:pt idx="1144">
                  <c:v>11460</c:v>
                </c:pt>
                <c:pt idx="1145">
                  <c:v>11470</c:v>
                </c:pt>
                <c:pt idx="1146">
                  <c:v>11480</c:v>
                </c:pt>
                <c:pt idx="1147">
                  <c:v>11490</c:v>
                </c:pt>
                <c:pt idx="1148">
                  <c:v>11500</c:v>
                </c:pt>
                <c:pt idx="1149">
                  <c:v>11510</c:v>
                </c:pt>
                <c:pt idx="1150">
                  <c:v>11520</c:v>
                </c:pt>
                <c:pt idx="1151">
                  <c:v>11530</c:v>
                </c:pt>
                <c:pt idx="1152">
                  <c:v>11540</c:v>
                </c:pt>
                <c:pt idx="1153">
                  <c:v>11550</c:v>
                </c:pt>
                <c:pt idx="1154">
                  <c:v>11560</c:v>
                </c:pt>
                <c:pt idx="1155">
                  <c:v>11570</c:v>
                </c:pt>
                <c:pt idx="1156">
                  <c:v>11580</c:v>
                </c:pt>
                <c:pt idx="1157">
                  <c:v>11590</c:v>
                </c:pt>
                <c:pt idx="1158">
                  <c:v>11600</c:v>
                </c:pt>
                <c:pt idx="1159">
                  <c:v>11610</c:v>
                </c:pt>
                <c:pt idx="1160">
                  <c:v>11620</c:v>
                </c:pt>
                <c:pt idx="1161">
                  <c:v>11630</c:v>
                </c:pt>
                <c:pt idx="1162">
                  <c:v>11640</c:v>
                </c:pt>
                <c:pt idx="1163">
                  <c:v>11650</c:v>
                </c:pt>
                <c:pt idx="1164">
                  <c:v>11660</c:v>
                </c:pt>
                <c:pt idx="1165">
                  <c:v>11670</c:v>
                </c:pt>
                <c:pt idx="1166">
                  <c:v>11680</c:v>
                </c:pt>
                <c:pt idx="1167">
                  <c:v>11690</c:v>
                </c:pt>
                <c:pt idx="1168">
                  <c:v>11700</c:v>
                </c:pt>
                <c:pt idx="1169">
                  <c:v>11710</c:v>
                </c:pt>
                <c:pt idx="1170">
                  <c:v>11720</c:v>
                </c:pt>
                <c:pt idx="1171">
                  <c:v>11730</c:v>
                </c:pt>
                <c:pt idx="1172">
                  <c:v>11740</c:v>
                </c:pt>
                <c:pt idx="1173">
                  <c:v>11750</c:v>
                </c:pt>
                <c:pt idx="1174">
                  <c:v>11760</c:v>
                </c:pt>
                <c:pt idx="1175">
                  <c:v>11770</c:v>
                </c:pt>
                <c:pt idx="1176">
                  <c:v>11780</c:v>
                </c:pt>
                <c:pt idx="1177">
                  <c:v>11790</c:v>
                </c:pt>
                <c:pt idx="1178">
                  <c:v>11800</c:v>
                </c:pt>
                <c:pt idx="1179">
                  <c:v>11810</c:v>
                </c:pt>
                <c:pt idx="1180">
                  <c:v>11820</c:v>
                </c:pt>
                <c:pt idx="1181">
                  <c:v>11830</c:v>
                </c:pt>
                <c:pt idx="1182">
                  <c:v>11840</c:v>
                </c:pt>
                <c:pt idx="1183">
                  <c:v>11850</c:v>
                </c:pt>
                <c:pt idx="1184">
                  <c:v>11860</c:v>
                </c:pt>
                <c:pt idx="1185">
                  <c:v>11870</c:v>
                </c:pt>
                <c:pt idx="1186">
                  <c:v>11880</c:v>
                </c:pt>
                <c:pt idx="1187">
                  <c:v>11890</c:v>
                </c:pt>
                <c:pt idx="1188">
                  <c:v>11900</c:v>
                </c:pt>
                <c:pt idx="1189">
                  <c:v>11910</c:v>
                </c:pt>
                <c:pt idx="1190">
                  <c:v>11920</c:v>
                </c:pt>
                <c:pt idx="1191">
                  <c:v>11930</c:v>
                </c:pt>
                <c:pt idx="1192">
                  <c:v>11940</c:v>
                </c:pt>
                <c:pt idx="1193">
                  <c:v>11950</c:v>
                </c:pt>
                <c:pt idx="1194">
                  <c:v>11960</c:v>
                </c:pt>
                <c:pt idx="1195">
                  <c:v>11970</c:v>
                </c:pt>
                <c:pt idx="1196">
                  <c:v>11980</c:v>
                </c:pt>
                <c:pt idx="1197">
                  <c:v>11990</c:v>
                </c:pt>
                <c:pt idx="1198">
                  <c:v>12000</c:v>
                </c:pt>
                <c:pt idx="1199">
                  <c:v>12010</c:v>
                </c:pt>
                <c:pt idx="1200">
                  <c:v>12020</c:v>
                </c:pt>
                <c:pt idx="1201">
                  <c:v>12030</c:v>
                </c:pt>
                <c:pt idx="1202">
                  <c:v>12040</c:v>
                </c:pt>
                <c:pt idx="1203">
                  <c:v>12050</c:v>
                </c:pt>
                <c:pt idx="1204">
                  <c:v>12060</c:v>
                </c:pt>
                <c:pt idx="1205">
                  <c:v>12070</c:v>
                </c:pt>
                <c:pt idx="1206">
                  <c:v>12080</c:v>
                </c:pt>
                <c:pt idx="1207">
                  <c:v>12090</c:v>
                </c:pt>
                <c:pt idx="1208">
                  <c:v>12100</c:v>
                </c:pt>
                <c:pt idx="1209">
                  <c:v>12110</c:v>
                </c:pt>
                <c:pt idx="1210">
                  <c:v>12120</c:v>
                </c:pt>
                <c:pt idx="1211">
                  <c:v>12130</c:v>
                </c:pt>
                <c:pt idx="1212">
                  <c:v>12140</c:v>
                </c:pt>
                <c:pt idx="1213">
                  <c:v>12150</c:v>
                </c:pt>
                <c:pt idx="1214">
                  <c:v>12160</c:v>
                </c:pt>
                <c:pt idx="1215">
                  <c:v>12170</c:v>
                </c:pt>
                <c:pt idx="1216">
                  <c:v>12180</c:v>
                </c:pt>
                <c:pt idx="1217">
                  <c:v>12190</c:v>
                </c:pt>
                <c:pt idx="1218">
                  <c:v>12200</c:v>
                </c:pt>
                <c:pt idx="1219">
                  <c:v>12210</c:v>
                </c:pt>
                <c:pt idx="1220">
                  <c:v>12220</c:v>
                </c:pt>
                <c:pt idx="1221">
                  <c:v>12230</c:v>
                </c:pt>
                <c:pt idx="1222">
                  <c:v>12240</c:v>
                </c:pt>
                <c:pt idx="1223">
                  <c:v>12250</c:v>
                </c:pt>
                <c:pt idx="1224">
                  <c:v>12260</c:v>
                </c:pt>
                <c:pt idx="1225">
                  <c:v>12270</c:v>
                </c:pt>
                <c:pt idx="1226">
                  <c:v>12280</c:v>
                </c:pt>
                <c:pt idx="1227">
                  <c:v>12290</c:v>
                </c:pt>
                <c:pt idx="1228">
                  <c:v>12300</c:v>
                </c:pt>
                <c:pt idx="1229">
                  <c:v>12310</c:v>
                </c:pt>
                <c:pt idx="1230">
                  <c:v>12320</c:v>
                </c:pt>
                <c:pt idx="1231">
                  <c:v>12330</c:v>
                </c:pt>
                <c:pt idx="1232">
                  <c:v>12340</c:v>
                </c:pt>
                <c:pt idx="1233">
                  <c:v>12350</c:v>
                </c:pt>
                <c:pt idx="1234">
                  <c:v>12360</c:v>
                </c:pt>
                <c:pt idx="1235">
                  <c:v>12370</c:v>
                </c:pt>
                <c:pt idx="1236">
                  <c:v>12380</c:v>
                </c:pt>
                <c:pt idx="1237">
                  <c:v>12390</c:v>
                </c:pt>
                <c:pt idx="1238">
                  <c:v>12400</c:v>
                </c:pt>
                <c:pt idx="1239">
                  <c:v>12410</c:v>
                </c:pt>
                <c:pt idx="1240">
                  <c:v>12420</c:v>
                </c:pt>
                <c:pt idx="1241">
                  <c:v>12430</c:v>
                </c:pt>
                <c:pt idx="1242">
                  <c:v>12440</c:v>
                </c:pt>
                <c:pt idx="1243">
                  <c:v>12450</c:v>
                </c:pt>
                <c:pt idx="1244">
                  <c:v>12460</c:v>
                </c:pt>
                <c:pt idx="1245">
                  <c:v>12470</c:v>
                </c:pt>
                <c:pt idx="1246">
                  <c:v>12480</c:v>
                </c:pt>
                <c:pt idx="1247">
                  <c:v>12490</c:v>
                </c:pt>
                <c:pt idx="1248">
                  <c:v>12500</c:v>
                </c:pt>
                <c:pt idx="1249">
                  <c:v>12510</c:v>
                </c:pt>
                <c:pt idx="1250">
                  <c:v>12520</c:v>
                </c:pt>
                <c:pt idx="1251">
                  <c:v>12530</c:v>
                </c:pt>
                <c:pt idx="1252">
                  <c:v>12540</c:v>
                </c:pt>
                <c:pt idx="1253">
                  <c:v>12550</c:v>
                </c:pt>
                <c:pt idx="1254">
                  <c:v>12560</c:v>
                </c:pt>
                <c:pt idx="1255">
                  <c:v>12570</c:v>
                </c:pt>
                <c:pt idx="1256">
                  <c:v>12580</c:v>
                </c:pt>
                <c:pt idx="1257">
                  <c:v>12590</c:v>
                </c:pt>
                <c:pt idx="1258">
                  <c:v>12600</c:v>
                </c:pt>
                <c:pt idx="1259">
                  <c:v>12610</c:v>
                </c:pt>
                <c:pt idx="1260">
                  <c:v>12620</c:v>
                </c:pt>
                <c:pt idx="1261">
                  <c:v>12630</c:v>
                </c:pt>
                <c:pt idx="1262">
                  <c:v>12640</c:v>
                </c:pt>
                <c:pt idx="1263">
                  <c:v>12650</c:v>
                </c:pt>
                <c:pt idx="1264">
                  <c:v>12660</c:v>
                </c:pt>
                <c:pt idx="1265">
                  <c:v>12670</c:v>
                </c:pt>
                <c:pt idx="1266">
                  <c:v>12680</c:v>
                </c:pt>
                <c:pt idx="1267">
                  <c:v>12690</c:v>
                </c:pt>
                <c:pt idx="1268">
                  <c:v>12700</c:v>
                </c:pt>
                <c:pt idx="1269">
                  <c:v>12710</c:v>
                </c:pt>
                <c:pt idx="1270">
                  <c:v>12720</c:v>
                </c:pt>
                <c:pt idx="1271">
                  <c:v>12730</c:v>
                </c:pt>
                <c:pt idx="1272">
                  <c:v>12740</c:v>
                </c:pt>
                <c:pt idx="1273">
                  <c:v>12750</c:v>
                </c:pt>
                <c:pt idx="1274">
                  <c:v>12760</c:v>
                </c:pt>
                <c:pt idx="1275">
                  <c:v>12770</c:v>
                </c:pt>
                <c:pt idx="1276">
                  <c:v>12780</c:v>
                </c:pt>
                <c:pt idx="1277">
                  <c:v>12790</c:v>
                </c:pt>
                <c:pt idx="1278">
                  <c:v>12800</c:v>
                </c:pt>
                <c:pt idx="1279">
                  <c:v>12810</c:v>
                </c:pt>
                <c:pt idx="1280">
                  <c:v>12820</c:v>
                </c:pt>
                <c:pt idx="1281">
                  <c:v>12830</c:v>
                </c:pt>
                <c:pt idx="1282">
                  <c:v>12840</c:v>
                </c:pt>
                <c:pt idx="1283">
                  <c:v>12850</c:v>
                </c:pt>
                <c:pt idx="1284">
                  <c:v>12860</c:v>
                </c:pt>
                <c:pt idx="1285">
                  <c:v>12870</c:v>
                </c:pt>
                <c:pt idx="1286">
                  <c:v>12880</c:v>
                </c:pt>
                <c:pt idx="1287">
                  <c:v>12890</c:v>
                </c:pt>
                <c:pt idx="1288">
                  <c:v>12900</c:v>
                </c:pt>
                <c:pt idx="1289">
                  <c:v>12910</c:v>
                </c:pt>
                <c:pt idx="1290">
                  <c:v>12920</c:v>
                </c:pt>
                <c:pt idx="1291">
                  <c:v>12930</c:v>
                </c:pt>
                <c:pt idx="1292">
                  <c:v>12940</c:v>
                </c:pt>
                <c:pt idx="1293">
                  <c:v>12950</c:v>
                </c:pt>
                <c:pt idx="1294">
                  <c:v>12960</c:v>
                </c:pt>
                <c:pt idx="1295">
                  <c:v>12970</c:v>
                </c:pt>
                <c:pt idx="1296">
                  <c:v>12980</c:v>
                </c:pt>
                <c:pt idx="1297">
                  <c:v>12990</c:v>
                </c:pt>
                <c:pt idx="1298">
                  <c:v>13000</c:v>
                </c:pt>
                <c:pt idx="1299">
                  <c:v>13010</c:v>
                </c:pt>
                <c:pt idx="1300">
                  <c:v>13020</c:v>
                </c:pt>
                <c:pt idx="1301">
                  <c:v>13030</c:v>
                </c:pt>
                <c:pt idx="1302">
                  <c:v>13040</c:v>
                </c:pt>
                <c:pt idx="1303">
                  <c:v>13050</c:v>
                </c:pt>
                <c:pt idx="1304">
                  <c:v>13060</c:v>
                </c:pt>
                <c:pt idx="1305">
                  <c:v>13070</c:v>
                </c:pt>
                <c:pt idx="1306">
                  <c:v>13080</c:v>
                </c:pt>
                <c:pt idx="1307">
                  <c:v>13090</c:v>
                </c:pt>
                <c:pt idx="1308">
                  <c:v>13100</c:v>
                </c:pt>
                <c:pt idx="1309">
                  <c:v>13110</c:v>
                </c:pt>
                <c:pt idx="1310">
                  <c:v>13120</c:v>
                </c:pt>
                <c:pt idx="1311">
                  <c:v>13130</c:v>
                </c:pt>
                <c:pt idx="1312">
                  <c:v>13140</c:v>
                </c:pt>
                <c:pt idx="1313">
                  <c:v>13150</c:v>
                </c:pt>
                <c:pt idx="1314">
                  <c:v>13160</c:v>
                </c:pt>
                <c:pt idx="1315">
                  <c:v>13170</c:v>
                </c:pt>
                <c:pt idx="1316">
                  <c:v>13180</c:v>
                </c:pt>
                <c:pt idx="1317">
                  <c:v>13190</c:v>
                </c:pt>
                <c:pt idx="1318">
                  <c:v>13200</c:v>
                </c:pt>
                <c:pt idx="1319">
                  <c:v>13210</c:v>
                </c:pt>
                <c:pt idx="1320">
                  <c:v>13220</c:v>
                </c:pt>
                <c:pt idx="1321">
                  <c:v>13230</c:v>
                </c:pt>
                <c:pt idx="1322">
                  <c:v>13240</c:v>
                </c:pt>
                <c:pt idx="1323">
                  <c:v>13250</c:v>
                </c:pt>
                <c:pt idx="1324">
                  <c:v>13260</c:v>
                </c:pt>
                <c:pt idx="1325">
                  <c:v>13270</c:v>
                </c:pt>
                <c:pt idx="1326">
                  <c:v>13280</c:v>
                </c:pt>
                <c:pt idx="1327">
                  <c:v>13290</c:v>
                </c:pt>
                <c:pt idx="1328">
                  <c:v>13300</c:v>
                </c:pt>
                <c:pt idx="1329">
                  <c:v>13310</c:v>
                </c:pt>
                <c:pt idx="1330">
                  <c:v>13320</c:v>
                </c:pt>
                <c:pt idx="1331">
                  <c:v>13330</c:v>
                </c:pt>
                <c:pt idx="1332">
                  <c:v>13340</c:v>
                </c:pt>
                <c:pt idx="1333">
                  <c:v>13350</c:v>
                </c:pt>
                <c:pt idx="1334">
                  <c:v>13360</c:v>
                </c:pt>
                <c:pt idx="1335">
                  <c:v>13370</c:v>
                </c:pt>
                <c:pt idx="1336">
                  <c:v>13380</c:v>
                </c:pt>
                <c:pt idx="1337">
                  <c:v>13390</c:v>
                </c:pt>
                <c:pt idx="1338">
                  <c:v>13400</c:v>
                </c:pt>
                <c:pt idx="1339">
                  <c:v>13410</c:v>
                </c:pt>
                <c:pt idx="1340">
                  <c:v>13420</c:v>
                </c:pt>
                <c:pt idx="1341">
                  <c:v>13430</c:v>
                </c:pt>
                <c:pt idx="1342">
                  <c:v>13440</c:v>
                </c:pt>
                <c:pt idx="1343">
                  <c:v>13450</c:v>
                </c:pt>
                <c:pt idx="1344">
                  <c:v>13460</c:v>
                </c:pt>
                <c:pt idx="1345">
                  <c:v>13470</c:v>
                </c:pt>
                <c:pt idx="1346">
                  <c:v>13480</c:v>
                </c:pt>
                <c:pt idx="1347">
                  <c:v>13490</c:v>
                </c:pt>
                <c:pt idx="1348">
                  <c:v>13500</c:v>
                </c:pt>
                <c:pt idx="1349">
                  <c:v>13510</c:v>
                </c:pt>
                <c:pt idx="1350">
                  <c:v>13520</c:v>
                </c:pt>
                <c:pt idx="1351">
                  <c:v>13530</c:v>
                </c:pt>
                <c:pt idx="1352">
                  <c:v>13540</c:v>
                </c:pt>
                <c:pt idx="1353">
                  <c:v>13550</c:v>
                </c:pt>
                <c:pt idx="1354">
                  <c:v>13560</c:v>
                </c:pt>
                <c:pt idx="1355">
                  <c:v>13570</c:v>
                </c:pt>
                <c:pt idx="1356">
                  <c:v>13580</c:v>
                </c:pt>
                <c:pt idx="1357">
                  <c:v>13590</c:v>
                </c:pt>
                <c:pt idx="1358">
                  <c:v>13600</c:v>
                </c:pt>
                <c:pt idx="1359">
                  <c:v>13610</c:v>
                </c:pt>
                <c:pt idx="1360">
                  <c:v>13620</c:v>
                </c:pt>
                <c:pt idx="1361">
                  <c:v>13630</c:v>
                </c:pt>
                <c:pt idx="1362">
                  <c:v>13640</c:v>
                </c:pt>
                <c:pt idx="1363">
                  <c:v>13650</c:v>
                </c:pt>
                <c:pt idx="1364">
                  <c:v>13660</c:v>
                </c:pt>
                <c:pt idx="1365">
                  <c:v>13670</c:v>
                </c:pt>
                <c:pt idx="1366">
                  <c:v>13680</c:v>
                </c:pt>
                <c:pt idx="1367">
                  <c:v>13690</c:v>
                </c:pt>
                <c:pt idx="1368">
                  <c:v>13700</c:v>
                </c:pt>
                <c:pt idx="1369">
                  <c:v>13710</c:v>
                </c:pt>
                <c:pt idx="1370">
                  <c:v>13720</c:v>
                </c:pt>
                <c:pt idx="1371">
                  <c:v>13730</c:v>
                </c:pt>
                <c:pt idx="1372">
                  <c:v>13740</c:v>
                </c:pt>
                <c:pt idx="1373">
                  <c:v>13750</c:v>
                </c:pt>
                <c:pt idx="1374">
                  <c:v>13760</c:v>
                </c:pt>
                <c:pt idx="1375">
                  <c:v>13770</c:v>
                </c:pt>
                <c:pt idx="1376">
                  <c:v>13780</c:v>
                </c:pt>
                <c:pt idx="1377">
                  <c:v>13790</c:v>
                </c:pt>
                <c:pt idx="1378">
                  <c:v>13800</c:v>
                </c:pt>
                <c:pt idx="1379">
                  <c:v>13810</c:v>
                </c:pt>
                <c:pt idx="1380">
                  <c:v>13820</c:v>
                </c:pt>
                <c:pt idx="1381">
                  <c:v>13830</c:v>
                </c:pt>
                <c:pt idx="1382">
                  <c:v>13840</c:v>
                </c:pt>
                <c:pt idx="1383">
                  <c:v>13850</c:v>
                </c:pt>
                <c:pt idx="1384">
                  <c:v>13860</c:v>
                </c:pt>
                <c:pt idx="1385">
                  <c:v>13870</c:v>
                </c:pt>
                <c:pt idx="1386">
                  <c:v>13880</c:v>
                </c:pt>
                <c:pt idx="1387">
                  <c:v>13890</c:v>
                </c:pt>
                <c:pt idx="1388">
                  <c:v>13900</c:v>
                </c:pt>
                <c:pt idx="1389">
                  <c:v>13910</c:v>
                </c:pt>
                <c:pt idx="1390">
                  <c:v>13920</c:v>
                </c:pt>
                <c:pt idx="1391">
                  <c:v>13930</c:v>
                </c:pt>
                <c:pt idx="1392">
                  <c:v>13940</c:v>
                </c:pt>
                <c:pt idx="1393">
                  <c:v>13950</c:v>
                </c:pt>
                <c:pt idx="1394">
                  <c:v>13960</c:v>
                </c:pt>
                <c:pt idx="1395">
                  <c:v>13970</c:v>
                </c:pt>
                <c:pt idx="1396">
                  <c:v>13980</c:v>
                </c:pt>
                <c:pt idx="1397">
                  <c:v>13990</c:v>
                </c:pt>
                <c:pt idx="1398">
                  <c:v>14000</c:v>
                </c:pt>
                <c:pt idx="1399">
                  <c:v>14010</c:v>
                </c:pt>
                <c:pt idx="1400">
                  <c:v>14020</c:v>
                </c:pt>
                <c:pt idx="1401">
                  <c:v>14030</c:v>
                </c:pt>
                <c:pt idx="1402">
                  <c:v>14040</c:v>
                </c:pt>
                <c:pt idx="1403">
                  <c:v>14050</c:v>
                </c:pt>
                <c:pt idx="1404">
                  <c:v>14060</c:v>
                </c:pt>
                <c:pt idx="1405">
                  <c:v>14070</c:v>
                </c:pt>
                <c:pt idx="1406">
                  <c:v>14080</c:v>
                </c:pt>
                <c:pt idx="1407">
                  <c:v>14090</c:v>
                </c:pt>
                <c:pt idx="1408">
                  <c:v>14100</c:v>
                </c:pt>
                <c:pt idx="1409">
                  <c:v>14110</c:v>
                </c:pt>
                <c:pt idx="1410">
                  <c:v>14120</c:v>
                </c:pt>
                <c:pt idx="1411">
                  <c:v>14130</c:v>
                </c:pt>
                <c:pt idx="1412">
                  <c:v>14140</c:v>
                </c:pt>
                <c:pt idx="1413">
                  <c:v>14150</c:v>
                </c:pt>
                <c:pt idx="1414">
                  <c:v>14160</c:v>
                </c:pt>
                <c:pt idx="1415">
                  <c:v>14170</c:v>
                </c:pt>
                <c:pt idx="1416">
                  <c:v>14180</c:v>
                </c:pt>
                <c:pt idx="1417">
                  <c:v>14190</c:v>
                </c:pt>
                <c:pt idx="1418">
                  <c:v>14200</c:v>
                </c:pt>
                <c:pt idx="1419">
                  <c:v>14210</c:v>
                </c:pt>
                <c:pt idx="1420">
                  <c:v>14220</c:v>
                </c:pt>
                <c:pt idx="1421">
                  <c:v>14230</c:v>
                </c:pt>
                <c:pt idx="1422">
                  <c:v>14240</c:v>
                </c:pt>
                <c:pt idx="1423">
                  <c:v>14250</c:v>
                </c:pt>
                <c:pt idx="1424">
                  <c:v>14260</c:v>
                </c:pt>
                <c:pt idx="1425">
                  <c:v>14270</c:v>
                </c:pt>
                <c:pt idx="1426">
                  <c:v>14280</c:v>
                </c:pt>
                <c:pt idx="1427">
                  <c:v>14290</c:v>
                </c:pt>
                <c:pt idx="1428">
                  <c:v>14300</c:v>
                </c:pt>
                <c:pt idx="1429">
                  <c:v>14310</c:v>
                </c:pt>
                <c:pt idx="1430">
                  <c:v>14320</c:v>
                </c:pt>
                <c:pt idx="1431">
                  <c:v>14330</c:v>
                </c:pt>
                <c:pt idx="1432">
                  <c:v>14340</c:v>
                </c:pt>
                <c:pt idx="1433">
                  <c:v>14350</c:v>
                </c:pt>
              </c:numCache>
            </c:numRef>
          </c:xVal>
          <c:yVal>
            <c:numRef>
              <c:f>Klei_Druckkurve!$Q$9:$Q$1442</c:f>
              <c:numCache>
                <c:formatCode>0.0</c:formatCode>
                <c:ptCount val="1434"/>
                <c:pt idx="0">
                  <c:v>0</c:v>
                </c:pt>
                <c:pt idx="1">
                  <c:v>-0.7319999999999709</c:v>
                </c:pt>
                <c:pt idx="2">
                  <c:v>-1.32899999999995</c:v>
                </c:pt>
                <c:pt idx="3">
                  <c:v>-1.6269999999999527</c:v>
                </c:pt>
                <c:pt idx="4">
                  <c:v>-1.8119999999998981</c:v>
                </c:pt>
                <c:pt idx="5">
                  <c:v>-1.9539999999999509</c:v>
                </c:pt>
                <c:pt idx="6">
                  <c:v>-2.1500000000000909</c:v>
                </c:pt>
                <c:pt idx="7">
                  <c:v>-2.2229999999999563</c:v>
                </c:pt>
                <c:pt idx="8">
                  <c:v>-2.4110000000000582</c:v>
                </c:pt>
                <c:pt idx="9">
                  <c:v>-2.5239999999998872</c:v>
                </c:pt>
                <c:pt idx="10">
                  <c:v>-2.625</c:v>
                </c:pt>
                <c:pt idx="11">
                  <c:v>-2.72199999999998</c:v>
                </c:pt>
                <c:pt idx="12">
                  <c:v>-2.8279999999999745</c:v>
                </c:pt>
                <c:pt idx="13">
                  <c:v>-2.9039999999999964</c:v>
                </c:pt>
                <c:pt idx="14">
                  <c:v>-3.0389999999999873</c:v>
                </c:pt>
                <c:pt idx="15">
                  <c:v>-3.071999999999889</c:v>
                </c:pt>
                <c:pt idx="16">
                  <c:v>-3.1459999999999582</c:v>
                </c:pt>
                <c:pt idx="17">
                  <c:v>-3.2380000000000564</c:v>
                </c:pt>
                <c:pt idx="18">
                  <c:v>-3.2809999999999491</c:v>
                </c:pt>
                <c:pt idx="19">
                  <c:v>-3.3440000000000509</c:v>
                </c:pt>
                <c:pt idx="20">
                  <c:v>-3.41599999999994</c:v>
                </c:pt>
                <c:pt idx="21">
                  <c:v>-3.4680000000000746</c:v>
                </c:pt>
                <c:pt idx="22">
                  <c:v>-3.5199999999999818</c:v>
                </c:pt>
                <c:pt idx="23">
                  <c:v>-3.5709999999999127</c:v>
                </c:pt>
                <c:pt idx="24">
                  <c:v>-3.6230000000000473</c:v>
                </c:pt>
                <c:pt idx="25">
                  <c:v>-3.69399999999996</c:v>
                </c:pt>
                <c:pt idx="26">
                  <c:v>-3.7349999999999</c:v>
                </c:pt>
                <c:pt idx="27">
                  <c:v>-3.7870000000000346</c:v>
                </c:pt>
                <c:pt idx="28">
                  <c:v>-3.8479999999999563</c:v>
                </c:pt>
                <c:pt idx="29">
                  <c:v>-3.8689999999999145</c:v>
                </c:pt>
                <c:pt idx="30">
                  <c:v>-3.9200000000000728</c:v>
                </c:pt>
                <c:pt idx="31">
                  <c:v>-3.9819999999999709</c:v>
                </c:pt>
                <c:pt idx="32">
                  <c:v>-4.0229999999999109</c:v>
                </c:pt>
                <c:pt idx="33">
                  <c:v>-4.0629999999998745</c:v>
                </c:pt>
                <c:pt idx="34">
                  <c:v>-4.1050000000000182</c:v>
                </c:pt>
                <c:pt idx="35">
                  <c:v>-4.1459999999999582</c:v>
                </c:pt>
                <c:pt idx="36">
                  <c:v>-4.1779999999998836</c:v>
                </c:pt>
                <c:pt idx="37">
                  <c:v>-4.2380000000000564</c:v>
                </c:pt>
                <c:pt idx="38">
                  <c:v>-4.2490000000000236</c:v>
                </c:pt>
                <c:pt idx="39">
                  <c:v>-4.2690000000000055</c:v>
                </c:pt>
                <c:pt idx="40">
                  <c:v>-4.3109999999999218</c:v>
                </c:pt>
                <c:pt idx="41">
                  <c:v>-4.3509999999998854</c:v>
                </c:pt>
                <c:pt idx="42">
                  <c:v>-4.3710000000000946</c:v>
                </c:pt>
                <c:pt idx="43">
                  <c:v>-4.4230000000000018</c:v>
                </c:pt>
                <c:pt idx="44">
                  <c:v>-4.4729999999999563</c:v>
                </c:pt>
                <c:pt idx="45">
                  <c:v>-4.5350000000000819</c:v>
                </c:pt>
                <c:pt idx="46">
                  <c:v>-4.5550000000000637</c:v>
                </c:pt>
                <c:pt idx="47">
                  <c:v>-4.6069999999999709</c:v>
                </c:pt>
                <c:pt idx="48">
                  <c:v>-4.6269999999999527</c:v>
                </c:pt>
                <c:pt idx="49">
                  <c:v>-4.6669999999999163</c:v>
                </c:pt>
                <c:pt idx="50">
                  <c:v>-4.6769999999999072</c:v>
                </c:pt>
                <c:pt idx="51">
                  <c:v>-4.70900000000006</c:v>
                </c:pt>
                <c:pt idx="52">
                  <c:v>-4.7490000000000236</c:v>
                </c:pt>
                <c:pt idx="53">
                  <c:v>-4.7690000000000055</c:v>
                </c:pt>
                <c:pt idx="54">
                  <c:v>-4.8009999999999309</c:v>
                </c:pt>
                <c:pt idx="55">
                  <c:v>-4.8409999999998945</c:v>
                </c:pt>
                <c:pt idx="56">
                  <c:v>-4.8609999999998763</c:v>
                </c:pt>
                <c:pt idx="57">
                  <c:v>-4.8920000000000528</c:v>
                </c:pt>
                <c:pt idx="58">
                  <c:v>-4.9429999999999836</c:v>
                </c:pt>
                <c:pt idx="59">
                  <c:v>-4.9429999999999836</c:v>
                </c:pt>
                <c:pt idx="60">
                  <c:v>-4.9629999999999654</c:v>
                </c:pt>
                <c:pt idx="61">
                  <c:v>-5.0039999999999054</c:v>
                </c:pt>
                <c:pt idx="62">
                  <c:v>-4.9939999999999145</c:v>
                </c:pt>
                <c:pt idx="63">
                  <c:v>-5.0250000000000909</c:v>
                </c:pt>
                <c:pt idx="64">
                  <c:v>-5.05600000000004</c:v>
                </c:pt>
                <c:pt idx="65">
                  <c:v>-5.0760000000000218</c:v>
                </c:pt>
                <c:pt idx="66">
                  <c:v>-5.1079999999999472</c:v>
                </c:pt>
                <c:pt idx="67">
                  <c:v>-5.1079999999999472</c:v>
                </c:pt>
                <c:pt idx="68">
                  <c:v>-5.1579999999999018</c:v>
                </c:pt>
                <c:pt idx="69">
                  <c:v>-5.1679999999998927</c:v>
                </c:pt>
                <c:pt idx="70">
                  <c:v>-5.1890000000000782</c:v>
                </c:pt>
                <c:pt idx="71">
                  <c:v>-5.2190000000000509</c:v>
                </c:pt>
                <c:pt idx="72">
                  <c:v>-5.2390000000000327</c:v>
                </c:pt>
                <c:pt idx="73">
                  <c:v>-5.2490000000000236</c:v>
                </c:pt>
                <c:pt idx="74">
                  <c:v>-5.2809999999999491</c:v>
                </c:pt>
                <c:pt idx="75">
                  <c:v>-5.2809999999999491</c:v>
                </c:pt>
                <c:pt idx="76">
                  <c:v>-5.3009999999999309</c:v>
                </c:pt>
                <c:pt idx="77">
                  <c:v>-5.3409999999998945</c:v>
                </c:pt>
                <c:pt idx="78">
                  <c:v>-5.3720000000000709</c:v>
                </c:pt>
                <c:pt idx="79">
                  <c:v>-5.4120000000000346</c:v>
                </c:pt>
                <c:pt idx="80">
                  <c:v>-5.4120000000000346</c:v>
                </c:pt>
                <c:pt idx="81">
                  <c:v>-5.4139999999999873</c:v>
                </c:pt>
                <c:pt idx="82">
                  <c:v>-5.4339999999999691</c:v>
                </c:pt>
                <c:pt idx="83">
                  <c:v>-5.4639999999999418</c:v>
                </c:pt>
                <c:pt idx="84">
                  <c:v>-5.4839999999999236</c:v>
                </c:pt>
                <c:pt idx="85">
                  <c:v>-5.4939999999999145</c:v>
                </c:pt>
                <c:pt idx="86">
                  <c:v>-5.5039999999999054</c:v>
                </c:pt>
                <c:pt idx="87">
                  <c:v>-5.5160000000000764</c:v>
                </c:pt>
                <c:pt idx="88">
                  <c:v>-5.5260000000000673</c:v>
                </c:pt>
                <c:pt idx="89">
                  <c:v>-5.55600000000004</c:v>
                </c:pt>
                <c:pt idx="90">
                  <c:v>-5.5760000000000218</c:v>
                </c:pt>
                <c:pt idx="91">
                  <c:v>-5.59699999999998</c:v>
                </c:pt>
                <c:pt idx="92">
                  <c:v>-5.59699999999998</c:v>
                </c:pt>
                <c:pt idx="93">
                  <c:v>-5.6269999999999527</c:v>
                </c:pt>
                <c:pt idx="94">
                  <c:v>-5.6569999999999254</c:v>
                </c:pt>
                <c:pt idx="95">
                  <c:v>-5.6569999999999254</c:v>
                </c:pt>
                <c:pt idx="96">
                  <c:v>-5.6779999999998836</c:v>
                </c:pt>
                <c:pt idx="97">
                  <c:v>-5.6980000000000928</c:v>
                </c:pt>
                <c:pt idx="98">
                  <c:v>-5.7290000000000418</c:v>
                </c:pt>
                <c:pt idx="99">
                  <c:v>-5.7390000000000327</c:v>
                </c:pt>
                <c:pt idx="100">
                  <c:v>-5.7590000000000146</c:v>
                </c:pt>
                <c:pt idx="101">
                  <c:v>-5.7699999999999818</c:v>
                </c:pt>
                <c:pt idx="102">
                  <c:v>-5.7599999999999909</c:v>
                </c:pt>
                <c:pt idx="103">
                  <c:v>-5.7899999999999636</c:v>
                </c:pt>
                <c:pt idx="104">
                  <c:v>-5.8109999999999218</c:v>
                </c:pt>
                <c:pt idx="105">
                  <c:v>-5.8309999999999036</c:v>
                </c:pt>
                <c:pt idx="106">
                  <c:v>-5.8409999999998945</c:v>
                </c:pt>
                <c:pt idx="107">
                  <c:v>-5.8530000000000655</c:v>
                </c:pt>
                <c:pt idx="108">
                  <c:v>-5.8710000000000946</c:v>
                </c:pt>
                <c:pt idx="109">
                  <c:v>-5.8830000000000382</c:v>
                </c:pt>
                <c:pt idx="110">
                  <c:v>-5.90300000000002</c:v>
                </c:pt>
                <c:pt idx="111">
                  <c:v>-5.90300000000002</c:v>
                </c:pt>
                <c:pt idx="112">
                  <c:v>-5.9329999999999927</c:v>
                </c:pt>
                <c:pt idx="113">
                  <c:v>-5.9329999999999927</c:v>
                </c:pt>
                <c:pt idx="114">
                  <c:v>-5.94399999999996</c:v>
                </c:pt>
                <c:pt idx="115">
                  <c:v>-5.9739999999999327</c:v>
                </c:pt>
                <c:pt idx="116">
                  <c:v>-5.9739999999999327</c:v>
                </c:pt>
                <c:pt idx="117">
                  <c:v>-5.9939999999999145</c:v>
                </c:pt>
                <c:pt idx="118">
                  <c:v>-6.0239999999998872</c:v>
                </c:pt>
                <c:pt idx="119">
                  <c:v>-6.0339999999998781</c:v>
                </c:pt>
                <c:pt idx="120">
                  <c:v>-6.0540000000000873</c:v>
                </c:pt>
                <c:pt idx="121">
                  <c:v>-6.05600000000004</c:v>
                </c:pt>
                <c:pt idx="122">
                  <c:v>-6.0760000000000218</c:v>
                </c:pt>
                <c:pt idx="123">
                  <c:v>-6.0460000000000491</c:v>
                </c:pt>
                <c:pt idx="124">
                  <c:v>-6.0760000000000218</c:v>
                </c:pt>
                <c:pt idx="125">
                  <c:v>-6.0760000000000218</c:v>
                </c:pt>
                <c:pt idx="126">
                  <c:v>-6.0760000000000218</c:v>
                </c:pt>
                <c:pt idx="127">
                  <c:v>-6.09699999999998</c:v>
                </c:pt>
                <c:pt idx="128">
                  <c:v>-6.1069999999999709</c:v>
                </c:pt>
                <c:pt idx="129">
                  <c:v>-6.1369999999999436</c:v>
                </c:pt>
                <c:pt idx="130">
                  <c:v>-6.1369999999999436</c:v>
                </c:pt>
                <c:pt idx="131">
                  <c:v>-6.1469999999999345</c:v>
                </c:pt>
                <c:pt idx="132">
                  <c:v>-6.1569999999999254</c:v>
                </c:pt>
                <c:pt idx="133">
                  <c:v>-6.1569999999999254</c:v>
                </c:pt>
                <c:pt idx="134">
                  <c:v>-6.1790000000000873</c:v>
                </c:pt>
                <c:pt idx="135">
                  <c:v>-6.1890000000000782</c:v>
                </c:pt>
                <c:pt idx="136">
                  <c:v>-6.20900000000006</c:v>
                </c:pt>
                <c:pt idx="137">
                  <c:v>-6.20900000000006</c:v>
                </c:pt>
                <c:pt idx="138">
                  <c:v>-6.2490000000000236</c:v>
                </c:pt>
                <c:pt idx="139">
                  <c:v>-6.2490000000000236</c:v>
                </c:pt>
                <c:pt idx="140">
                  <c:v>-6.2390000000000327</c:v>
                </c:pt>
                <c:pt idx="141">
                  <c:v>-6.2599999999999909</c:v>
                </c:pt>
                <c:pt idx="142">
                  <c:v>-6.2999999999999545</c:v>
                </c:pt>
                <c:pt idx="143">
                  <c:v>-6.2799999999999727</c:v>
                </c:pt>
                <c:pt idx="144">
                  <c:v>-6.2899999999999636</c:v>
                </c:pt>
                <c:pt idx="145">
                  <c:v>-6.2999999999999545</c:v>
                </c:pt>
                <c:pt idx="146">
                  <c:v>-6.2999999999999545</c:v>
                </c:pt>
                <c:pt idx="147">
                  <c:v>-6.3099999999999454</c:v>
                </c:pt>
                <c:pt idx="148">
                  <c:v>-6.3109999999999218</c:v>
                </c:pt>
                <c:pt idx="149">
                  <c:v>-6.3209999999999127</c:v>
                </c:pt>
                <c:pt idx="150">
                  <c:v>-6.3209999999999127</c:v>
                </c:pt>
                <c:pt idx="151">
                  <c:v>-6.3230000000000928</c:v>
                </c:pt>
                <c:pt idx="152">
                  <c:v>-6.3430000000000746</c:v>
                </c:pt>
                <c:pt idx="153">
                  <c:v>-6.3430000000000746</c:v>
                </c:pt>
                <c:pt idx="154">
                  <c:v>-6.3630000000000564</c:v>
                </c:pt>
                <c:pt idx="155">
                  <c:v>-6.3530000000000655</c:v>
                </c:pt>
                <c:pt idx="156">
                  <c:v>-6.3630000000000564</c:v>
                </c:pt>
                <c:pt idx="157">
                  <c:v>-6.4130000000000109</c:v>
                </c:pt>
                <c:pt idx="158">
                  <c:v>-6.4139999999999873</c:v>
                </c:pt>
                <c:pt idx="159">
                  <c:v>-6.4239999999999782</c:v>
                </c:pt>
                <c:pt idx="160">
                  <c:v>-6.4139999999999873</c:v>
                </c:pt>
                <c:pt idx="161">
                  <c:v>-6.4249999999999545</c:v>
                </c:pt>
                <c:pt idx="162">
                  <c:v>-6.4549999999999272</c:v>
                </c:pt>
                <c:pt idx="163">
                  <c:v>-6.4449999999999363</c:v>
                </c:pt>
                <c:pt idx="164">
                  <c:v>-6.4649999999999181</c:v>
                </c:pt>
                <c:pt idx="165">
                  <c:v>-6.4549999999999272</c:v>
                </c:pt>
                <c:pt idx="166">
                  <c:v>-6.4749999999999091</c:v>
                </c:pt>
                <c:pt idx="167">
                  <c:v>-6.4669999999998709</c:v>
                </c:pt>
                <c:pt idx="168">
                  <c:v>-6.4770000000000891</c:v>
                </c:pt>
                <c:pt idx="169">
                  <c:v>-6.5070000000000618</c:v>
                </c:pt>
                <c:pt idx="170">
                  <c:v>-6.4970000000000709</c:v>
                </c:pt>
                <c:pt idx="171">
                  <c:v>-6.52800000000002</c:v>
                </c:pt>
                <c:pt idx="172">
                  <c:v>-6.5180000000000291</c:v>
                </c:pt>
                <c:pt idx="173">
                  <c:v>-6.5380000000000109</c:v>
                </c:pt>
                <c:pt idx="174">
                  <c:v>-6.5480000000000018</c:v>
                </c:pt>
                <c:pt idx="175">
                  <c:v>-6.5589999999999691</c:v>
                </c:pt>
                <c:pt idx="176">
                  <c:v>-6.5489999999999782</c:v>
                </c:pt>
                <c:pt idx="177">
                  <c:v>-6.5589999999999691</c:v>
                </c:pt>
                <c:pt idx="178">
                  <c:v>-6.56899999999996</c:v>
                </c:pt>
                <c:pt idx="179">
                  <c:v>-6.5709999999999127</c:v>
                </c:pt>
                <c:pt idx="180">
                  <c:v>-6.5809999999999036</c:v>
                </c:pt>
                <c:pt idx="181">
                  <c:v>-6.5809999999999036</c:v>
                </c:pt>
                <c:pt idx="182">
                  <c:v>-6.6109999999998763</c:v>
                </c:pt>
                <c:pt idx="183">
                  <c:v>-6.6220000000000709</c:v>
                </c:pt>
                <c:pt idx="184">
                  <c:v>-6.6220000000000709</c:v>
                </c:pt>
                <c:pt idx="185">
                  <c:v>-6.6220000000000709</c:v>
                </c:pt>
                <c:pt idx="186">
                  <c:v>-6.6620000000000346</c:v>
                </c:pt>
                <c:pt idx="187">
                  <c:v>-6.6320000000000618</c:v>
                </c:pt>
                <c:pt idx="188">
                  <c:v>-6.6430000000000291</c:v>
                </c:pt>
                <c:pt idx="189">
                  <c:v>-6.6330000000000382</c:v>
                </c:pt>
                <c:pt idx="190">
                  <c:v>-6.65300000000002</c:v>
                </c:pt>
                <c:pt idx="191">
                  <c:v>-6.6349999999999909</c:v>
                </c:pt>
                <c:pt idx="192">
                  <c:v>-6.6449999999999818</c:v>
                </c:pt>
                <c:pt idx="193">
                  <c:v>-6.6649999999999636</c:v>
                </c:pt>
                <c:pt idx="194">
                  <c:v>-6.6749999999999545</c:v>
                </c:pt>
                <c:pt idx="195">
                  <c:v>-6.6759999999999309</c:v>
                </c:pt>
                <c:pt idx="196">
                  <c:v>-6.6859999999999218</c:v>
                </c:pt>
                <c:pt idx="197">
                  <c:v>-6.6859999999999218</c:v>
                </c:pt>
                <c:pt idx="198">
                  <c:v>-6.6759999999999309</c:v>
                </c:pt>
                <c:pt idx="199">
                  <c:v>-6.696999999999889</c:v>
                </c:pt>
                <c:pt idx="200">
                  <c:v>-6.7169999999998709</c:v>
                </c:pt>
                <c:pt idx="201">
                  <c:v>-6.7169999999998709</c:v>
                </c:pt>
                <c:pt idx="202">
                  <c:v>-6.7190000000000509</c:v>
                </c:pt>
                <c:pt idx="203">
                  <c:v>-6.6990000000000691</c:v>
                </c:pt>
                <c:pt idx="204">
                  <c:v>-6.7390000000000327</c:v>
                </c:pt>
                <c:pt idx="205">
                  <c:v>-6.7390000000000327</c:v>
                </c:pt>
                <c:pt idx="206">
                  <c:v>-6.7400000000000091</c:v>
                </c:pt>
                <c:pt idx="207">
                  <c:v>-6.7599999999999909</c:v>
                </c:pt>
                <c:pt idx="208">
                  <c:v>-6.7699999999999818</c:v>
                </c:pt>
                <c:pt idx="209">
                  <c:v>-6.7799999999999727</c:v>
                </c:pt>
                <c:pt idx="210">
                  <c:v>-6.7699999999999818</c:v>
                </c:pt>
                <c:pt idx="211">
                  <c:v>-6.79099999999994</c:v>
                </c:pt>
                <c:pt idx="212">
                  <c:v>-6.8009999999999309</c:v>
                </c:pt>
                <c:pt idx="213">
                  <c:v>-6.7919999999999163</c:v>
                </c:pt>
                <c:pt idx="214">
                  <c:v>-6.8019999999999072</c:v>
                </c:pt>
                <c:pt idx="215">
                  <c:v>-6.8330000000000837</c:v>
                </c:pt>
                <c:pt idx="216">
                  <c:v>-6.8019999999999072</c:v>
                </c:pt>
                <c:pt idx="217">
                  <c:v>-6.8140000000000782</c:v>
                </c:pt>
                <c:pt idx="218">
                  <c:v>-6.8140000000000782</c:v>
                </c:pt>
                <c:pt idx="219">
                  <c:v>-6.8440000000000509</c:v>
                </c:pt>
                <c:pt idx="220">
                  <c:v>-6.83400000000006</c:v>
                </c:pt>
                <c:pt idx="221">
                  <c:v>-6.8350000000000364</c:v>
                </c:pt>
                <c:pt idx="222">
                  <c:v>-6.8450000000000273</c:v>
                </c:pt>
                <c:pt idx="223">
                  <c:v>-6.84699999999998</c:v>
                </c:pt>
                <c:pt idx="224">
                  <c:v>-6.8569999999999709</c:v>
                </c:pt>
                <c:pt idx="225">
                  <c:v>-6.8569999999999709</c:v>
                </c:pt>
                <c:pt idx="226">
                  <c:v>-6.8669999999999618</c:v>
                </c:pt>
                <c:pt idx="227">
                  <c:v>-6.88799999999992</c:v>
                </c:pt>
                <c:pt idx="228">
                  <c:v>-6.8779999999999291</c:v>
                </c:pt>
                <c:pt idx="229">
                  <c:v>-6.88799999999992</c:v>
                </c:pt>
                <c:pt idx="230">
                  <c:v>-6.8979999999999109</c:v>
                </c:pt>
                <c:pt idx="231">
                  <c:v>-6.8889999999998963</c:v>
                </c:pt>
                <c:pt idx="232">
                  <c:v>-6.8989999999998872</c:v>
                </c:pt>
                <c:pt idx="233">
                  <c:v>-6.9089999999998781</c:v>
                </c:pt>
                <c:pt idx="234">
                  <c:v>-6.9190000000000964</c:v>
                </c:pt>
                <c:pt idx="235">
                  <c:v>-6.9010000000000673</c:v>
                </c:pt>
                <c:pt idx="236">
                  <c:v>-6.9200000000000728</c:v>
                </c:pt>
                <c:pt idx="237">
                  <c:v>-6.9300000000000637</c:v>
                </c:pt>
                <c:pt idx="238">
                  <c:v>-6.9320000000000164</c:v>
                </c:pt>
                <c:pt idx="239">
                  <c:v>-6.9519999999999982</c:v>
                </c:pt>
                <c:pt idx="240">
                  <c:v>-6.9420000000000073</c:v>
                </c:pt>
                <c:pt idx="241">
                  <c:v>-6.9529999999999745</c:v>
                </c:pt>
                <c:pt idx="242">
                  <c:v>-6.9729999999999563</c:v>
                </c:pt>
                <c:pt idx="243">
                  <c:v>-6.9729999999999563</c:v>
                </c:pt>
                <c:pt idx="244">
                  <c:v>-6.9629999999999654</c:v>
                </c:pt>
                <c:pt idx="245">
                  <c:v>-6.9939999999999145</c:v>
                </c:pt>
                <c:pt idx="246">
                  <c:v>-6.9839999999999236</c:v>
                </c:pt>
                <c:pt idx="247">
                  <c:v>-6.9939999999999145</c:v>
                </c:pt>
                <c:pt idx="248">
                  <c:v>-6.9859999999998763</c:v>
                </c:pt>
                <c:pt idx="249">
                  <c:v>-6.9960000000000946</c:v>
                </c:pt>
                <c:pt idx="250">
                  <c:v>-6.9960000000000946</c:v>
                </c:pt>
                <c:pt idx="251">
                  <c:v>-6.9970000000000709</c:v>
                </c:pt>
                <c:pt idx="252">
                  <c:v>-7.0070000000000618</c:v>
                </c:pt>
                <c:pt idx="253">
                  <c:v>-6.98700000000008</c:v>
                </c:pt>
                <c:pt idx="254">
                  <c:v>-6.9980000000000473</c:v>
                </c:pt>
                <c:pt idx="255">
                  <c:v>-6.9980000000000473</c:v>
                </c:pt>
                <c:pt idx="256">
                  <c:v>-7.0199999999999818</c:v>
                </c:pt>
                <c:pt idx="257">
                  <c:v>-7.0380000000000109</c:v>
                </c:pt>
                <c:pt idx="258">
                  <c:v>-7.0499999999999545</c:v>
                </c:pt>
                <c:pt idx="259">
                  <c:v>-7.0099999999999909</c:v>
                </c:pt>
                <c:pt idx="260">
                  <c:v>-7.0309999999999491</c:v>
                </c:pt>
                <c:pt idx="261">
                  <c:v>-7.0609999999999218</c:v>
                </c:pt>
                <c:pt idx="262">
                  <c:v>-7.0509999999999309</c:v>
                </c:pt>
                <c:pt idx="263">
                  <c:v>-7.0419999999999163</c:v>
                </c:pt>
                <c:pt idx="264">
                  <c:v>-7.0619999999998981</c:v>
                </c:pt>
                <c:pt idx="265">
                  <c:v>-7.0519999999999072</c:v>
                </c:pt>
                <c:pt idx="266">
                  <c:v>-7.0540000000000873</c:v>
                </c:pt>
                <c:pt idx="267">
                  <c:v>-7.0540000000000873</c:v>
                </c:pt>
                <c:pt idx="268">
                  <c:v>-7.0740000000000691</c:v>
                </c:pt>
                <c:pt idx="269">
                  <c:v>-7.0650000000000546</c:v>
                </c:pt>
                <c:pt idx="270">
                  <c:v>-7.0940000000000509</c:v>
                </c:pt>
                <c:pt idx="271">
                  <c:v>-7.0850000000000364</c:v>
                </c:pt>
                <c:pt idx="272">
                  <c:v>-7.0850000000000364</c:v>
                </c:pt>
                <c:pt idx="273">
                  <c:v>-7.0960000000000036</c:v>
                </c:pt>
                <c:pt idx="274">
                  <c:v>-7.0760000000000218</c:v>
                </c:pt>
                <c:pt idx="275">
                  <c:v>-7.0960000000000036</c:v>
                </c:pt>
                <c:pt idx="276">
                  <c:v>-7.0879999999999654</c:v>
                </c:pt>
                <c:pt idx="277">
                  <c:v>-7.1179999999999382</c:v>
                </c:pt>
                <c:pt idx="278">
                  <c:v>-7.1079999999999472</c:v>
                </c:pt>
                <c:pt idx="279">
                  <c:v>-7.1189999999999145</c:v>
                </c:pt>
                <c:pt idx="280">
                  <c:v>-7.1289999999999054</c:v>
                </c:pt>
                <c:pt idx="281">
                  <c:v>-7.1289999999999054</c:v>
                </c:pt>
                <c:pt idx="282">
                  <c:v>-7.1299999999998818</c:v>
                </c:pt>
                <c:pt idx="283">
                  <c:v>-7.1500000000000909</c:v>
                </c:pt>
                <c:pt idx="284">
                  <c:v>-7.1500000000000909</c:v>
                </c:pt>
                <c:pt idx="285">
                  <c:v>-7.1410000000000764</c:v>
                </c:pt>
                <c:pt idx="286">
                  <c:v>-7.1310000000000855</c:v>
                </c:pt>
                <c:pt idx="287">
                  <c:v>-7.1310000000000855</c:v>
                </c:pt>
                <c:pt idx="288">
                  <c:v>-7.1620000000000346</c:v>
                </c:pt>
                <c:pt idx="289">
                  <c:v>-7.15300000000002</c:v>
                </c:pt>
                <c:pt idx="290">
                  <c:v>-7.1730000000000018</c:v>
                </c:pt>
                <c:pt idx="291">
                  <c:v>-7.15300000000002</c:v>
                </c:pt>
                <c:pt idx="292">
                  <c:v>-7.1539999999999964</c:v>
                </c:pt>
                <c:pt idx="293">
                  <c:v>-7.1440000000000055</c:v>
                </c:pt>
                <c:pt idx="294">
                  <c:v>-7.1549999999999727</c:v>
                </c:pt>
                <c:pt idx="295">
                  <c:v>-7.1649999999999636</c:v>
                </c:pt>
                <c:pt idx="296">
                  <c:v>-7.1649999999999636</c:v>
                </c:pt>
                <c:pt idx="297">
                  <c:v>-7.1649999999999636</c:v>
                </c:pt>
                <c:pt idx="298">
                  <c:v>-7.1769999999999072</c:v>
                </c:pt>
                <c:pt idx="299">
                  <c:v>-7.1869999999998981</c:v>
                </c:pt>
                <c:pt idx="300">
                  <c:v>-7.1779999999998836</c:v>
                </c:pt>
                <c:pt idx="301">
                  <c:v>-7.2080000000000837</c:v>
                </c:pt>
                <c:pt idx="302">
                  <c:v>-7.1879999999998745</c:v>
                </c:pt>
                <c:pt idx="303">
                  <c:v>-7.20900000000006</c:v>
                </c:pt>
                <c:pt idx="304">
                  <c:v>-7.1990000000000691</c:v>
                </c:pt>
                <c:pt idx="305">
                  <c:v>-7.1990000000000691</c:v>
                </c:pt>
                <c:pt idx="306">
                  <c:v>-7.2000000000000455</c:v>
                </c:pt>
                <c:pt idx="307">
                  <c:v>-7.2100000000000364</c:v>
                </c:pt>
                <c:pt idx="308">
                  <c:v>-7.2100000000000364</c:v>
                </c:pt>
                <c:pt idx="309">
                  <c:v>-7.2100000000000364</c:v>
                </c:pt>
                <c:pt idx="310">
                  <c:v>-7.1920000000000073</c:v>
                </c:pt>
                <c:pt idx="311">
                  <c:v>-7.22199999999998</c:v>
                </c:pt>
                <c:pt idx="312">
                  <c:v>-7.2329999999999472</c:v>
                </c:pt>
                <c:pt idx="313">
                  <c:v>-7.2229999999999563</c:v>
                </c:pt>
                <c:pt idx="314">
                  <c:v>-7.2329999999999472</c:v>
                </c:pt>
                <c:pt idx="315">
                  <c:v>-7.2139999999999418</c:v>
                </c:pt>
                <c:pt idx="316">
                  <c:v>-7.2349999999999</c:v>
                </c:pt>
                <c:pt idx="317">
                  <c:v>-7.2359999999998763</c:v>
                </c:pt>
                <c:pt idx="318">
                  <c:v>-7.2259999999998854</c:v>
                </c:pt>
                <c:pt idx="319">
                  <c:v>-7.2560000000000855</c:v>
                </c:pt>
                <c:pt idx="320">
                  <c:v>-7.2259999999998854</c:v>
                </c:pt>
                <c:pt idx="321">
                  <c:v>-7.2169999999998709</c:v>
                </c:pt>
                <c:pt idx="322">
                  <c:v>-7.2169999999998709</c:v>
                </c:pt>
                <c:pt idx="323">
                  <c:v>-7.2480000000000473</c:v>
                </c:pt>
                <c:pt idx="324">
                  <c:v>-7.2180000000000746</c:v>
                </c:pt>
                <c:pt idx="325">
                  <c:v>-7.2280000000000655</c:v>
                </c:pt>
                <c:pt idx="326">
                  <c:v>-7.2380000000000564</c:v>
                </c:pt>
                <c:pt idx="327">
                  <c:v>-7.2400000000000091</c:v>
                </c:pt>
                <c:pt idx="328">
                  <c:v>-7.2400000000000091</c:v>
                </c:pt>
                <c:pt idx="329">
                  <c:v>-7.2409999999999854</c:v>
                </c:pt>
                <c:pt idx="330">
                  <c:v>-7.2210000000000036</c:v>
                </c:pt>
                <c:pt idx="331">
                  <c:v>-7.2309999999999945</c:v>
                </c:pt>
                <c:pt idx="332">
                  <c:v>-7.2519999999999527</c:v>
                </c:pt>
                <c:pt idx="333">
                  <c:v>-7.2719999999999345</c:v>
                </c:pt>
                <c:pt idx="334">
                  <c:v>-7.2719999999999345</c:v>
                </c:pt>
                <c:pt idx="335">
                  <c:v>-7.2639999999998963</c:v>
                </c:pt>
                <c:pt idx="336">
                  <c:v>-7.2539999999999054</c:v>
                </c:pt>
                <c:pt idx="337">
                  <c:v>-7.2539999999999054</c:v>
                </c:pt>
                <c:pt idx="338">
                  <c:v>-7.2649999999998727</c:v>
                </c:pt>
                <c:pt idx="339">
                  <c:v>-7.2950000000000728</c:v>
                </c:pt>
                <c:pt idx="340">
                  <c:v>-7.2860000000000582</c:v>
                </c:pt>
                <c:pt idx="341">
                  <c:v>-7.2960000000000491</c:v>
                </c:pt>
                <c:pt idx="342">
                  <c:v>-7.2960000000000491</c:v>
                </c:pt>
                <c:pt idx="343">
                  <c:v>-7.2760000000000673</c:v>
                </c:pt>
                <c:pt idx="344">
                  <c:v>-7.2880000000000109</c:v>
                </c:pt>
                <c:pt idx="345">
                  <c:v>-7.31899999999996</c:v>
                </c:pt>
                <c:pt idx="346">
                  <c:v>-7.3179999999999836</c:v>
                </c:pt>
                <c:pt idx="347">
                  <c:v>-7.3289999999999509</c:v>
                </c:pt>
                <c:pt idx="348">
                  <c:v>-7.31899999999996</c:v>
                </c:pt>
                <c:pt idx="349">
                  <c:v>-7.3399999999999181</c:v>
                </c:pt>
                <c:pt idx="350">
                  <c:v>-7.3299999999999272</c:v>
                </c:pt>
                <c:pt idx="351">
                  <c:v>-7.3299999999999272</c:v>
                </c:pt>
                <c:pt idx="352">
                  <c:v>-7.3309999999999036</c:v>
                </c:pt>
                <c:pt idx="353">
                  <c:v>-7.3409999999998945</c:v>
                </c:pt>
                <c:pt idx="354">
                  <c:v>-7.3409999999998945</c:v>
                </c:pt>
                <c:pt idx="355">
                  <c:v>-7.3530000000000655</c:v>
                </c:pt>
                <c:pt idx="356">
                  <c:v>-7.3630000000000564</c:v>
                </c:pt>
                <c:pt idx="357">
                  <c:v>-7.3530000000000655</c:v>
                </c:pt>
                <c:pt idx="358">
                  <c:v>-7.33400000000006</c:v>
                </c:pt>
                <c:pt idx="359">
                  <c:v>-7.3440000000000509</c:v>
                </c:pt>
                <c:pt idx="360">
                  <c:v>-7.3350000000000364</c:v>
                </c:pt>
                <c:pt idx="361">
                  <c:v>-7.3250000000000455</c:v>
                </c:pt>
                <c:pt idx="362">
                  <c:v>-7.3350000000000364</c:v>
                </c:pt>
                <c:pt idx="363">
                  <c:v>-7.3450000000000273</c:v>
                </c:pt>
                <c:pt idx="364">
                  <c:v>-7.3669999999999618</c:v>
                </c:pt>
                <c:pt idx="365">
                  <c:v>-7.34699999999998</c:v>
                </c:pt>
                <c:pt idx="366">
                  <c:v>-7.3279999999999745</c:v>
                </c:pt>
                <c:pt idx="367">
                  <c:v>-7.3379999999999654</c:v>
                </c:pt>
                <c:pt idx="368">
                  <c:v>-7.3379999999999654</c:v>
                </c:pt>
                <c:pt idx="369">
                  <c:v>-7.3589999999999236</c:v>
                </c:pt>
                <c:pt idx="370">
                  <c:v>-7.3489999999999327</c:v>
                </c:pt>
                <c:pt idx="371">
                  <c:v>-7.3589999999999236</c:v>
                </c:pt>
                <c:pt idx="372">
                  <c:v>-7.3389999999999418</c:v>
                </c:pt>
                <c:pt idx="373">
                  <c:v>-7.3699999999998909</c:v>
                </c:pt>
                <c:pt idx="374">
                  <c:v>-7.3720000000000709</c:v>
                </c:pt>
                <c:pt idx="375">
                  <c:v>-7.3920000000000528</c:v>
                </c:pt>
                <c:pt idx="376">
                  <c:v>-7.3720000000000709</c:v>
                </c:pt>
                <c:pt idx="377">
                  <c:v>-7.3930000000000291</c:v>
                </c:pt>
                <c:pt idx="378">
                  <c:v>-7.3830000000000382</c:v>
                </c:pt>
                <c:pt idx="379">
                  <c:v>-7.3630000000000564</c:v>
                </c:pt>
                <c:pt idx="380">
                  <c:v>-7.3630000000000564</c:v>
                </c:pt>
                <c:pt idx="381">
                  <c:v>-7.3640000000000327</c:v>
                </c:pt>
                <c:pt idx="382">
                  <c:v>-7.3840000000000146</c:v>
                </c:pt>
                <c:pt idx="383">
                  <c:v>-7.3759999999999764</c:v>
                </c:pt>
                <c:pt idx="384">
                  <c:v>-7.3859999999999673</c:v>
                </c:pt>
                <c:pt idx="385">
                  <c:v>-7.3759999999999764</c:v>
                </c:pt>
                <c:pt idx="386">
                  <c:v>-7.3569999999999709</c:v>
                </c:pt>
                <c:pt idx="387">
                  <c:v>-7.3869999999999436</c:v>
                </c:pt>
                <c:pt idx="388">
                  <c:v>-7.3669999999999618</c:v>
                </c:pt>
                <c:pt idx="389">
                  <c:v>-7.3779999999999291</c:v>
                </c:pt>
                <c:pt idx="390">
                  <c:v>-7.3979999999999109</c:v>
                </c:pt>
                <c:pt idx="391">
                  <c:v>-7.38799999999992</c:v>
                </c:pt>
                <c:pt idx="392">
                  <c:v>-7.3899999999998727</c:v>
                </c:pt>
                <c:pt idx="393">
                  <c:v>-7.3799999999998818</c:v>
                </c:pt>
                <c:pt idx="394">
                  <c:v>-7.4000000000000909</c:v>
                </c:pt>
                <c:pt idx="395">
                  <c:v>-7.4110000000000582</c:v>
                </c:pt>
                <c:pt idx="396">
                  <c:v>-7.3910000000000764</c:v>
                </c:pt>
                <c:pt idx="397">
                  <c:v>-7.3910000000000764</c:v>
                </c:pt>
                <c:pt idx="398">
                  <c:v>-7.4010000000000673</c:v>
                </c:pt>
                <c:pt idx="399">
                  <c:v>-7.3820000000000618</c:v>
                </c:pt>
                <c:pt idx="400">
                  <c:v>-7.4220000000000255</c:v>
                </c:pt>
                <c:pt idx="401">
                  <c:v>-7.4039999999999964</c:v>
                </c:pt>
                <c:pt idx="402">
                  <c:v>-7.4139999999999873</c:v>
                </c:pt>
                <c:pt idx="403">
                  <c:v>-7.3940000000000055</c:v>
                </c:pt>
                <c:pt idx="404">
                  <c:v>-7.3949999999999818</c:v>
                </c:pt>
                <c:pt idx="405">
                  <c:v>-7.3949999999999818</c:v>
                </c:pt>
                <c:pt idx="406">
                  <c:v>-7.4049999999999727</c:v>
                </c:pt>
                <c:pt idx="407">
                  <c:v>-7.41599999999994</c:v>
                </c:pt>
                <c:pt idx="408">
                  <c:v>-7.41599999999994</c:v>
                </c:pt>
                <c:pt idx="409">
                  <c:v>-7.4059999999999491</c:v>
                </c:pt>
                <c:pt idx="410">
                  <c:v>-7.4069999999999254</c:v>
                </c:pt>
                <c:pt idx="411">
                  <c:v>-7.4169999999999163</c:v>
                </c:pt>
                <c:pt idx="412">
                  <c:v>-7.3969999999999345</c:v>
                </c:pt>
                <c:pt idx="413">
                  <c:v>-7.3989999999998872</c:v>
                </c:pt>
                <c:pt idx="414">
                  <c:v>-7.4190000000000964</c:v>
                </c:pt>
                <c:pt idx="415">
                  <c:v>-7.4190000000000964</c:v>
                </c:pt>
                <c:pt idx="416">
                  <c:v>-7.4300000000000637</c:v>
                </c:pt>
                <c:pt idx="417">
                  <c:v>-7.4300000000000637</c:v>
                </c:pt>
                <c:pt idx="418">
                  <c:v>-7.4110000000000582</c:v>
                </c:pt>
                <c:pt idx="419">
                  <c:v>-7.4210000000000491</c:v>
                </c:pt>
                <c:pt idx="420">
                  <c:v>-7.4110000000000582</c:v>
                </c:pt>
                <c:pt idx="421">
                  <c:v>-7.43100000000004</c:v>
                </c:pt>
                <c:pt idx="422">
                  <c:v>-7.4230000000000018</c:v>
                </c:pt>
                <c:pt idx="423">
                  <c:v>-7.4329999999999927</c:v>
                </c:pt>
                <c:pt idx="424">
                  <c:v>-7.4429999999999836</c:v>
                </c:pt>
                <c:pt idx="425">
                  <c:v>-7.4239999999999782</c:v>
                </c:pt>
                <c:pt idx="426">
                  <c:v>-7.4339999999999691</c:v>
                </c:pt>
                <c:pt idx="427">
                  <c:v>-7.4339999999999691</c:v>
                </c:pt>
                <c:pt idx="428">
                  <c:v>-7.4149999999999636</c:v>
                </c:pt>
                <c:pt idx="429">
                  <c:v>-7.4149999999999636</c:v>
                </c:pt>
                <c:pt idx="430">
                  <c:v>-7.4169999999999163</c:v>
                </c:pt>
                <c:pt idx="431">
                  <c:v>-7.4269999999999072</c:v>
                </c:pt>
                <c:pt idx="432">
                  <c:v>-7.4169999999999163</c:v>
                </c:pt>
                <c:pt idx="433">
                  <c:v>-7.3969999999999345</c:v>
                </c:pt>
                <c:pt idx="434">
                  <c:v>-7.4279999999998836</c:v>
                </c:pt>
                <c:pt idx="435">
                  <c:v>-7.4079999999999018</c:v>
                </c:pt>
                <c:pt idx="436">
                  <c:v>-7.4079999999999018</c:v>
                </c:pt>
                <c:pt idx="437">
                  <c:v>-7.4290000000000873</c:v>
                </c:pt>
                <c:pt idx="438">
                  <c:v>-7.4290000000000873</c:v>
                </c:pt>
                <c:pt idx="439">
                  <c:v>-7.4390000000000782</c:v>
                </c:pt>
                <c:pt idx="440">
                  <c:v>-7.4410000000000309</c:v>
                </c:pt>
                <c:pt idx="441">
                  <c:v>-7.4510000000000218</c:v>
                </c:pt>
                <c:pt idx="442">
                  <c:v>-7.43100000000004</c:v>
                </c:pt>
                <c:pt idx="443">
                  <c:v>-7.4510000000000218</c:v>
                </c:pt>
                <c:pt idx="444">
                  <c:v>-7.4519999999999982</c:v>
                </c:pt>
                <c:pt idx="445">
                  <c:v>-7.4420000000000073</c:v>
                </c:pt>
                <c:pt idx="446">
                  <c:v>-7.4529999999999745</c:v>
                </c:pt>
                <c:pt idx="447">
                  <c:v>-7.4729999999999563</c:v>
                </c:pt>
                <c:pt idx="448">
                  <c:v>-7.4629999999999654</c:v>
                </c:pt>
                <c:pt idx="449">
                  <c:v>-7.44399999999996</c:v>
                </c:pt>
                <c:pt idx="450">
                  <c:v>-7.4739999999999327</c:v>
                </c:pt>
                <c:pt idx="451">
                  <c:v>-7.4539999999999509</c:v>
                </c:pt>
                <c:pt idx="452">
                  <c:v>-7.4639999999999418</c:v>
                </c:pt>
                <c:pt idx="453">
                  <c:v>-7.4659999999998945</c:v>
                </c:pt>
                <c:pt idx="454">
                  <c:v>-7.4759999999998854</c:v>
                </c:pt>
                <c:pt idx="455">
                  <c:v>-7.4859999999998763</c:v>
                </c:pt>
                <c:pt idx="456">
                  <c:v>-7.4770000000000891</c:v>
                </c:pt>
                <c:pt idx="457">
                  <c:v>-7.48700000000008</c:v>
                </c:pt>
                <c:pt idx="458">
                  <c:v>-7.4669999999998709</c:v>
                </c:pt>
                <c:pt idx="459">
                  <c:v>-7.4770000000000891</c:v>
                </c:pt>
                <c:pt idx="460">
                  <c:v>-7.4580000000000837</c:v>
                </c:pt>
                <c:pt idx="461">
                  <c:v>-7.4880000000000564</c:v>
                </c:pt>
                <c:pt idx="462">
                  <c:v>-7.4580000000000837</c:v>
                </c:pt>
                <c:pt idx="463">
                  <c:v>-7.4600000000000364</c:v>
                </c:pt>
                <c:pt idx="464">
                  <c:v>-7.4900000000000091</c:v>
                </c:pt>
                <c:pt idx="465">
                  <c:v>-7.4700000000000273</c:v>
                </c:pt>
                <c:pt idx="466">
                  <c:v>-7.4610000000000127</c:v>
                </c:pt>
                <c:pt idx="467">
                  <c:v>-7.4809999999999945</c:v>
                </c:pt>
                <c:pt idx="468">
                  <c:v>-7.4909999999999854</c:v>
                </c:pt>
                <c:pt idx="469">
                  <c:v>-7.5009999999999764</c:v>
                </c:pt>
                <c:pt idx="470">
                  <c:v>-7.5019999999999527</c:v>
                </c:pt>
                <c:pt idx="471">
                  <c:v>-7.4819999999999709</c:v>
                </c:pt>
                <c:pt idx="472">
                  <c:v>-7.5039999999999054</c:v>
                </c:pt>
                <c:pt idx="473">
                  <c:v>-7.5039999999999054</c:v>
                </c:pt>
                <c:pt idx="474">
                  <c:v>-7.5229999999999109</c:v>
                </c:pt>
                <c:pt idx="475">
                  <c:v>-7.4939999999999145</c:v>
                </c:pt>
                <c:pt idx="476">
                  <c:v>-7.5049999999998818</c:v>
                </c:pt>
                <c:pt idx="477">
                  <c:v>-7.5049999999998818</c:v>
                </c:pt>
                <c:pt idx="478">
                  <c:v>-7.5149999999998727</c:v>
                </c:pt>
                <c:pt idx="479">
                  <c:v>-7.5149999999998727</c:v>
                </c:pt>
                <c:pt idx="480">
                  <c:v>-7.5160000000000764</c:v>
                </c:pt>
                <c:pt idx="481">
                  <c:v>-7.4859999999998763</c:v>
                </c:pt>
                <c:pt idx="482">
                  <c:v>-7.5060000000000855</c:v>
                </c:pt>
                <c:pt idx="483">
                  <c:v>-7.4970000000000709</c:v>
                </c:pt>
                <c:pt idx="484">
                  <c:v>-7.48700000000008</c:v>
                </c:pt>
                <c:pt idx="485">
                  <c:v>-7.4970000000000709</c:v>
                </c:pt>
                <c:pt idx="486">
                  <c:v>-7.5070000000000618</c:v>
                </c:pt>
                <c:pt idx="487">
                  <c:v>-7.5090000000000146</c:v>
                </c:pt>
                <c:pt idx="488">
                  <c:v>-7.4890000000000327</c:v>
                </c:pt>
                <c:pt idx="489">
                  <c:v>-7.4990000000000236</c:v>
                </c:pt>
                <c:pt idx="490">
                  <c:v>-7.4890000000000327</c:v>
                </c:pt>
                <c:pt idx="491">
                  <c:v>-7.5</c:v>
                </c:pt>
                <c:pt idx="492">
                  <c:v>-7.5</c:v>
                </c:pt>
                <c:pt idx="493">
                  <c:v>-7.4900000000000091</c:v>
                </c:pt>
                <c:pt idx="494">
                  <c:v>-7.5109999999999673</c:v>
                </c:pt>
                <c:pt idx="495">
                  <c:v>-7.5009999999999764</c:v>
                </c:pt>
                <c:pt idx="496">
                  <c:v>-7.5009999999999764</c:v>
                </c:pt>
                <c:pt idx="497">
                  <c:v>-7.4929999999999382</c:v>
                </c:pt>
                <c:pt idx="498">
                  <c:v>-7.5029999999999291</c:v>
                </c:pt>
                <c:pt idx="499">
                  <c:v>-7.51299999999992</c:v>
                </c:pt>
                <c:pt idx="500">
                  <c:v>-7.5029999999999291</c:v>
                </c:pt>
                <c:pt idx="501">
                  <c:v>-7.5039999999999054</c:v>
                </c:pt>
                <c:pt idx="502">
                  <c:v>-7.5039999999999054</c:v>
                </c:pt>
                <c:pt idx="503">
                  <c:v>-7.5039999999999054</c:v>
                </c:pt>
                <c:pt idx="504">
                  <c:v>-7.5049999999998818</c:v>
                </c:pt>
                <c:pt idx="505">
                  <c:v>-7.4949999999998909</c:v>
                </c:pt>
                <c:pt idx="506">
                  <c:v>-7.5149999999998727</c:v>
                </c:pt>
                <c:pt idx="507">
                  <c:v>-7.5170000000000528</c:v>
                </c:pt>
                <c:pt idx="508">
                  <c:v>-7.5170000000000528</c:v>
                </c:pt>
                <c:pt idx="509">
                  <c:v>-7.5070000000000618</c:v>
                </c:pt>
                <c:pt idx="510">
                  <c:v>-7.48700000000008</c:v>
                </c:pt>
                <c:pt idx="511">
                  <c:v>-7.4980000000000473</c:v>
                </c:pt>
                <c:pt idx="512">
                  <c:v>-7.52800000000002</c:v>
                </c:pt>
                <c:pt idx="513">
                  <c:v>-7.52800000000002</c:v>
                </c:pt>
                <c:pt idx="514">
                  <c:v>-7.5080000000000382</c:v>
                </c:pt>
                <c:pt idx="515">
                  <c:v>-7.5090000000000146</c:v>
                </c:pt>
                <c:pt idx="516">
                  <c:v>-7.5190000000000055</c:v>
                </c:pt>
                <c:pt idx="517">
                  <c:v>-7.4990000000000236</c:v>
                </c:pt>
                <c:pt idx="518">
                  <c:v>-7.5</c:v>
                </c:pt>
                <c:pt idx="519">
                  <c:v>-7.5</c:v>
                </c:pt>
                <c:pt idx="520">
                  <c:v>-7.5209999999999582</c:v>
                </c:pt>
                <c:pt idx="521">
                  <c:v>-7.5209999999999582</c:v>
                </c:pt>
                <c:pt idx="522">
                  <c:v>-7.5109999999999673</c:v>
                </c:pt>
                <c:pt idx="523">
                  <c:v>-7.5109999999999673</c:v>
                </c:pt>
                <c:pt idx="524">
                  <c:v>-7.4919999999999618</c:v>
                </c:pt>
                <c:pt idx="525">
                  <c:v>-7.5019999999999527</c:v>
                </c:pt>
                <c:pt idx="526">
                  <c:v>-7.4729999999999563</c:v>
                </c:pt>
                <c:pt idx="527">
                  <c:v>-7.4929999999999382</c:v>
                </c:pt>
                <c:pt idx="528">
                  <c:v>-7.4829999999999472</c:v>
                </c:pt>
                <c:pt idx="529">
                  <c:v>-7.5029999999999291</c:v>
                </c:pt>
                <c:pt idx="530">
                  <c:v>-7.4839999999999236</c:v>
                </c:pt>
                <c:pt idx="531">
                  <c:v>-7.4839999999999236</c:v>
                </c:pt>
                <c:pt idx="532">
                  <c:v>-7.5039999999999054</c:v>
                </c:pt>
                <c:pt idx="533">
                  <c:v>-7.4960000000000946</c:v>
                </c:pt>
                <c:pt idx="534">
                  <c:v>-7.4960000000000946</c:v>
                </c:pt>
                <c:pt idx="535">
                  <c:v>-7.4859999999998763</c:v>
                </c:pt>
                <c:pt idx="536">
                  <c:v>-7.4859999999998763</c:v>
                </c:pt>
                <c:pt idx="537">
                  <c:v>-7.4770000000000891</c:v>
                </c:pt>
                <c:pt idx="538">
                  <c:v>-7.4970000000000709</c:v>
                </c:pt>
                <c:pt idx="539">
                  <c:v>-7.48700000000008</c:v>
                </c:pt>
                <c:pt idx="540">
                  <c:v>-7.48700000000008</c:v>
                </c:pt>
                <c:pt idx="541">
                  <c:v>-7.5080000000000382</c:v>
                </c:pt>
                <c:pt idx="542">
                  <c:v>-7.4980000000000473</c:v>
                </c:pt>
                <c:pt idx="543">
                  <c:v>-7.4780000000000655</c:v>
                </c:pt>
                <c:pt idx="544">
                  <c:v>-7.4780000000000655</c:v>
                </c:pt>
                <c:pt idx="545">
                  <c:v>-7.4690000000000509</c:v>
                </c:pt>
                <c:pt idx="546">
                  <c:v>-7.4690000000000509</c:v>
                </c:pt>
                <c:pt idx="547">
                  <c:v>-7.4900000000000091</c:v>
                </c:pt>
                <c:pt idx="548">
                  <c:v>-7.4809999999999945</c:v>
                </c:pt>
                <c:pt idx="549">
                  <c:v>-7.4809999999999945</c:v>
                </c:pt>
                <c:pt idx="550">
                  <c:v>-7.4710000000000036</c:v>
                </c:pt>
                <c:pt idx="551">
                  <c:v>-7.4710000000000036</c:v>
                </c:pt>
                <c:pt idx="552">
                  <c:v>-7.4819999999999709</c:v>
                </c:pt>
                <c:pt idx="553">
                  <c:v>-7.4919999999999618</c:v>
                </c:pt>
                <c:pt idx="554">
                  <c:v>-7.47199999999998</c:v>
                </c:pt>
                <c:pt idx="555">
                  <c:v>-7.4819999999999709</c:v>
                </c:pt>
                <c:pt idx="556">
                  <c:v>-7.4919999999999618</c:v>
                </c:pt>
                <c:pt idx="557">
                  <c:v>-7.4729999999999563</c:v>
                </c:pt>
                <c:pt idx="558">
                  <c:v>-7.4829999999999472</c:v>
                </c:pt>
                <c:pt idx="559">
                  <c:v>-7.4629999999999654</c:v>
                </c:pt>
                <c:pt idx="560">
                  <c:v>-7.4429999999999836</c:v>
                </c:pt>
                <c:pt idx="561">
                  <c:v>-7.4649999999999181</c:v>
                </c:pt>
                <c:pt idx="562">
                  <c:v>-7.4449999999999363</c:v>
                </c:pt>
                <c:pt idx="563">
                  <c:v>-7.4849999999999</c:v>
                </c:pt>
                <c:pt idx="564">
                  <c:v>-7.4859999999998763</c:v>
                </c:pt>
                <c:pt idx="565">
                  <c:v>-7.4960000000000946</c:v>
                </c:pt>
                <c:pt idx="566">
                  <c:v>-7.4859999999998763</c:v>
                </c:pt>
                <c:pt idx="567">
                  <c:v>-7.4859999999998763</c:v>
                </c:pt>
                <c:pt idx="568">
                  <c:v>-7.48700000000008</c:v>
                </c:pt>
                <c:pt idx="569">
                  <c:v>-7.4669999999998709</c:v>
                </c:pt>
                <c:pt idx="570">
                  <c:v>-7.48700000000008</c:v>
                </c:pt>
                <c:pt idx="571">
                  <c:v>-7.48700000000008</c:v>
                </c:pt>
                <c:pt idx="572">
                  <c:v>-7.4770000000000891</c:v>
                </c:pt>
                <c:pt idx="573">
                  <c:v>-7.4990000000000236</c:v>
                </c:pt>
                <c:pt idx="574">
                  <c:v>-7.4890000000000327</c:v>
                </c:pt>
                <c:pt idx="575">
                  <c:v>-7.4790000000000418</c:v>
                </c:pt>
                <c:pt idx="576">
                  <c:v>-7.5090000000000146</c:v>
                </c:pt>
                <c:pt idx="577">
                  <c:v>-7.4700000000000273</c:v>
                </c:pt>
                <c:pt idx="578">
                  <c:v>-7.4900000000000091</c:v>
                </c:pt>
                <c:pt idx="579">
                  <c:v>-7.4700000000000273</c:v>
                </c:pt>
                <c:pt idx="580">
                  <c:v>-7.4510000000000218</c:v>
                </c:pt>
                <c:pt idx="581">
                  <c:v>-7.4809999999999945</c:v>
                </c:pt>
                <c:pt idx="582">
                  <c:v>-7.4710000000000036</c:v>
                </c:pt>
                <c:pt idx="583">
                  <c:v>-7.4909999999999854</c:v>
                </c:pt>
                <c:pt idx="584">
                  <c:v>-7.4729999999999563</c:v>
                </c:pt>
                <c:pt idx="585">
                  <c:v>-7.4729999999999563</c:v>
                </c:pt>
                <c:pt idx="586">
                  <c:v>-7.4829999999999472</c:v>
                </c:pt>
                <c:pt idx="587">
                  <c:v>-7.4839999999999236</c:v>
                </c:pt>
                <c:pt idx="588">
                  <c:v>-7.4739999999999327</c:v>
                </c:pt>
                <c:pt idx="589">
                  <c:v>-7.4539999999999509</c:v>
                </c:pt>
                <c:pt idx="590">
                  <c:v>-7.4739999999999327</c:v>
                </c:pt>
                <c:pt idx="591">
                  <c:v>-7.4639999999999418</c:v>
                </c:pt>
                <c:pt idx="592">
                  <c:v>-7.4549999999999272</c:v>
                </c:pt>
                <c:pt idx="593">
                  <c:v>-7.4649999999999181</c:v>
                </c:pt>
                <c:pt idx="594">
                  <c:v>-7.4449999999999363</c:v>
                </c:pt>
                <c:pt idx="595">
                  <c:v>-7.4649999999999181</c:v>
                </c:pt>
                <c:pt idx="596">
                  <c:v>-7.4659999999998945</c:v>
                </c:pt>
                <c:pt idx="597">
                  <c:v>-7.4759999999998854</c:v>
                </c:pt>
                <c:pt idx="598">
                  <c:v>-7.4759999999998854</c:v>
                </c:pt>
                <c:pt idx="599">
                  <c:v>-7.4580000000000837</c:v>
                </c:pt>
                <c:pt idx="600">
                  <c:v>-7.4580000000000837</c:v>
                </c:pt>
                <c:pt idx="601">
                  <c:v>-7.4580000000000837</c:v>
                </c:pt>
                <c:pt idx="602">
                  <c:v>-7.4580000000000837</c:v>
                </c:pt>
                <c:pt idx="603">
                  <c:v>-7.4790000000000418</c:v>
                </c:pt>
                <c:pt idx="604">
                  <c:v>-7.45900000000006</c:v>
                </c:pt>
                <c:pt idx="605">
                  <c:v>-7.4490000000000691</c:v>
                </c:pt>
                <c:pt idx="606">
                  <c:v>-7.4690000000000509</c:v>
                </c:pt>
                <c:pt idx="607">
                  <c:v>-7.45900000000006</c:v>
                </c:pt>
                <c:pt idx="608">
                  <c:v>-7.4800000000000182</c:v>
                </c:pt>
                <c:pt idx="609">
                  <c:v>-7.4700000000000273</c:v>
                </c:pt>
                <c:pt idx="610">
                  <c:v>-7.4400000000000546</c:v>
                </c:pt>
                <c:pt idx="611">
                  <c:v>-7.4500000000000455</c:v>
                </c:pt>
                <c:pt idx="612">
                  <c:v>-7.4519999999999982</c:v>
                </c:pt>
                <c:pt idx="613">
                  <c:v>-7.4619999999999891</c:v>
                </c:pt>
                <c:pt idx="614">
                  <c:v>-7.4519999999999982</c:v>
                </c:pt>
                <c:pt idx="615">
                  <c:v>-7.4619999999999891</c:v>
                </c:pt>
                <c:pt idx="616">
                  <c:v>-7.4420000000000073</c:v>
                </c:pt>
                <c:pt idx="617">
                  <c:v>-7.4629999999999654</c:v>
                </c:pt>
                <c:pt idx="618">
                  <c:v>-7.4629999999999654</c:v>
                </c:pt>
                <c:pt idx="619">
                  <c:v>-7.4629999999999654</c:v>
                </c:pt>
                <c:pt idx="620">
                  <c:v>-7.4639999999999418</c:v>
                </c:pt>
                <c:pt idx="621">
                  <c:v>-7.4739999999999327</c:v>
                </c:pt>
                <c:pt idx="622">
                  <c:v>-7.4639999999999418</c:v>
                </c:pt>
                <c:pt idx="623">
                  <c:v>-7.4639999999999418</c:v>
                </c:pt>
                <c:pt idx="624">
                  <c:v>-7.4749999999999091</c:v>
                </c:pt>
                <c:pt idx="625">
                  <c:v>-7.4749999999999091</c:v>
                </c:pt>
                <c:pt idx="626">
                  <c:v>-7.4749999999999091</c:v>
                </c:pt>
                <c:pt idx="627">
                  <c:v>-7.4649999999999181</c:v>
                </c:pt>
                <c:pt idx="628">
                  <c:v>-7.4669999999998709</c:v>
                </c:pt>
                <c:pt idx="629">
                  <c:v>-7.4649999999999181</c:v>
                </c:pt>
                <c:pt idx="630">
                  <c:v>-7.4770000000000891</c:v>
                </c:pt>
                <c:pt idx="631">
                  <c:v>-7.4669999999998709</c:v>
                </c:pt>
                <c:pt idx="632">
                  <c:v>-7.4369999999998981</c:v>
                </c:pt>
                <c:pt idx="633">
                  <c:v>-7.4480000000000928</c:v>
                </c:pt>
                <c:pt idx="634">
                  <c:v>-7.4480000000000928</c:v>
                </c:pt>
                <c:pt idx="635">
                  <c:v>-7.4580000000000837</c:v>
                </c:pt>
                <c:pt idx="636">
                  <c:v>-7.4690000000000509</c:v>
                </c:pt>
                <c:pt idx="637">
                  <c:v>-7.45900000000006</c:v>
                </c:pt>
                <c:pt idx="638">
                  <c:v>-7.4690000000000509</c:v>
                </c:pt>
                <c:pt idx="639">
                  <c:v>-7.4490000000000691</c:v>
                </c:pt>
                <c:pt idx="640">
                  <c:v>-7.4290000000000873</c:v>
                </c:pt>
                <c:pt idx="641">
                  <c:v>-7.43100000000004</c:v>
                </c:pt>
                <c:pt idx="642">
                  <c:v>-7.4410000000000309</c:v>
                </c:pt>
                <c:pt idx="643">
                  <c:v>-7.43100000000004</c:v>
                </c:pt>
                <c:pt idx="644">
                  <c:v>-7.4210000000000491</c:v>
                </c:pt>
                <c:pt idx="645">
                  <c:v>-7.4510000000000218</c:v>
                </c:pt>
                <c:pt idx="646">
                  <c:v>-7.4320000000000164</c:v>
                </c:pt>
                <c:pt idx="647">
                  <c:v>-7.4420000000000073</c:v>
                </c:pt>
                <c:pt idx="648">
                  <c:v>-7.4320000000000164</c:v>
                </c:pt>
                <c:pt idx="649">
                  <c:v>-7.4519999999999982</c:v>
                </c:pt>
                <c:pt idx="650">
                  <c:v>-7.4230000000000018</c:v>
                </c:pt>
                <c:pt idx="651">
                  <c:v>-7.4329999999999927</c:v>
                </c:pt>
                <c:pt idx="652">
                  <c:v>-7.4329999999999927</c:v>
                </c:pt>
                <c:pt idx="653">
                  <c:v>-7.4329999999999927</c:v>
                </c:pt>
                <c:pt idx="654">
                  <c:v>-7.4349999999999454</c:v>
                </c:pt>
                <c:pt idx="655">
                  <c:v>-7.4449999999999363</c:v>
                </c:pt>
                <c:pt idx="656">
                  <c:v>-7.4349999999999454</c:v>
                </c:pt>
                <c:pt idx="657">
                  <c:v>-7.4349999999999454</c:v>
                </c:pt>
                <c:pt idx="658">
                  <c:v>-7.4349999999999454</c:v>
                </c:pt>
                <c:pt idx="659">
                  <c:v>-7.4559999999999036</c:v>
                </c:pt>
                <c:pt idx="660">
                  <c:v>-7.4259999999999309</c:v>
                </c:pt>
                <c:pt idx="661">
                  <c:v>-7.4459999999999127</c:v>
                </c:pt>
                <c:pt idx="662">
                  <c:v>-7.41599999999994</c:v>
                </c:pt>
                <c:pt idx="663">
                  <c:v>-7.4369999999998981</c:v>
                </c:pt>
                <c:pt idx="664">
                  <c:v>-7.4369999999998981</c:v>
                </c:pt>
                <c:pt idx="665">
                  <c:v>-7.4369999999998981</c:v>
                </c:pt>
                <c:pt idx="666">
                  <c:v>-7.4269999999999072</c:v>
                </c:pt>
                <c:pt idx="667">
                  <c:v>-7.4390000000000782</c:v>
                </c:pt>
                <c:pt idx="668">
                  <c:v>-7.4390000000000782</c:v>
                </c:pt>
                <c:pt idx="669">
                  <c:v>-7.4390000000000782</c:v>
                </c:pt>
                <c:pt idx="670">
                  <c:v>-7.4190000000000964</c:v>
                </c:pt>
                <c:pt idx="671">
                  <c:v>-7.4300000000000637</c:v>
                </c:pt>
                <c:pt idx="672">
                  <c:v>-7.4100000000000819</c:v>
                </c:pt>
                <c:pt idx="673">
                  <c:v>-7.4200000000000728</c:v>
                </c:pt>
                <c:pt idx="674">
                  <c:v>-7.4200000000000728</c:v>
                </c:pt>
                <c:pt idx="675">
                  <c:v>-7.4400000000000546</c:v>
                </c:pt>
                <c:pt idx="676">
                  <c:v>-7.4500000000000455</c:v>
                </c:pt>
                <c:pt idx="677">
                  <c:v>-7.43100000000004</c:v>
                </c:pt>
                <c:pt idx="678">
                  <c:v>-7.43100000000004</c:v>
                </c:pt>
                <c:pt idx="679">
                  <c:v>-7.4610000000000127</c:v>
                </c:pt>
                <c:pt idx="680">
                  <c:v>-7.4510000000000218</c:v>
                </c:pt>
                <c:pt idx="681">
                  <c:v>-7.4529999999999745</c:v>
                </c:pt>
                <c:pt idx="682">
                  <c:v>-7.43100000000004</c:v>
                </c:pt>
                <c:pt idx="683">
                  <c:v>-7.4429999999999836</c:v>
                </c:pt>
                <c:pt idx="684">
                  <c:v>-7.4429999999999836</c:v>
                </c:pt>
                <c:pt idx="685">
                  <c:v>-7.4020000000000437</c:v>
                </c:pt>
                <c:pt idx="686">
                  <c:v>-7.4329999999999927</c:v>
                </c:pt>
                <c:pt idx="687">
                  <c:v>-7.44399999999996</c:v>
                </c:pt>
                <c:pt idx="688">
                  <c:v>-7.4239999999999782</c:v>
                </c:pt>
                <c:pt idx="689">
                  <c:v>-7.4239999999999782</c:v>
                </c:pt>
                <c:pt idx="690">
                  <c:v>-7.4249999999999545</c:v>
                </c:pt>
                <c:pt idx="691">
                  <c:v>-7.4249999999999545</c:v>
                </c:pt>
                <c:pt idx="692">
                  <c:v>-7.4249999999999545</c:v>
                </c:pt>
                <c:pt idx="693">
                  <c:v>-7.4449999999999363</c:v>
                </c:pt>
                <c:pt idx="694">
                  <c:v>-7.4449999999999363</c:v>
                </c:pt>
                <c:pt idx="695">
                  <c:v>-7.4649999999999181</c:v>
                </c:pt>
                <c:pt idx="696">
                  <c:v>-7.4459999999999127</c:v>
                </c:pt>
                <c:pt idx="697">
                  <c:v>-7.4559999999999036</c:v>
                </c:pt>
                <c:pt idx="698">
                  <c:v>-7.4359999999999218</c:v>
                </c:pt>
                <c:pt idx="699">
                  <c:v>-7.4559999999999036</c:v>
                </c:pt>
                <c:pt idx="700">
                  <c:v>-7.4480000000000928</c:v>
                </c:pt>
                <c:pt idx="701">
                  <c:v>-7.4279999999998836</c:v>
                </c:pt>
                <c:pt idx="702">
                  <c:v>-7.4480000000000928</c:v>
                </c:pt>
                <c:pt idx="703">
                  <c:v>-7.4480000000000928</c:v>
                </c:pt>
                <c:pt idx="704">
                  <c:v>-7.4379999999998745</c:v>
                </c:pt>
                <c:pt idx="705">
                  <c:v>-7.4480000000000928</c:v>
                </c:pt>
                <c:pt idx="706">
                  <c:v>-7.4290000000000873</c:v>
                </c:pt>
                <c:pt idx="707">
                  <c:v>-7.4290000000000873</c:v>
                </c:pt>
                <c:pt idx="708">
                  <c:v>-7.4290000000000873</c:v>
                </c:pt>
                <c:pt idx="709">
                  <c:v>-7.4089999999998781</c:v>
                </c:pt>
                <c:pt idx="710">
                  <c:v>-7.4300000000000637</c:v>
                </c:pt>
                <c:pt idx="711">
                  <c:v>-7.4300000000000637</c:v>
                </c:pt>
                <c:pt idx="712">
                  <c:v>-7.4300000000000637</c:v>
                </c:pt>
                <c:pt idx="713">
                  <c:v>-7.4200000000000728</c:v>
                </c:pt>
                <c:pt idx="714">
                  <c:v>-7.4200000000000728</c:v>
                </c:pt>
                <c:pt idx="715">
                  <c:v>-7.4220000000000255</c:v>
                </c:pt>
                <c:pt idx="716">
                  <c:v>-7.4220000000000255</c:v>
                </c:pt>
                <c:pt idx="717">
                  <c:v>-7.4420000000000073</c:v>
                </c:pt>
                <c:pt idx="718">
                  <c:v>-7.4320000000000164</c:v>
                </c:pt>
                <c:pt idx="719">
                  <c:v>-7.4320000000000164</c:v>
                </c:pt>
                <c:pt idx="720">
                  <c:v>-7.4329999999999927</c:v>
                </c:pt>
                <c:pt idx="721">
                  <c:v>-7.4429999999999836</c:v>
                </c:pt>
                <c:pt idx="722">
                  <c:v>-7.4329999999999927</c:v>
                </c:pt>
                <c:pt idx="723">
                  <c:v>-7.4329999999999927</c:v>
                </c:pt>
                <c:pt idx="724">
                  <c:v>-7.4239999999999782</c:v>
                </c:pt>
                <c:pt idx="725">
                  <c:v>-7.4239999999999782</c:v>
                </c:pt>
                <c:pt idx="726">
                  <c:v>-7.4339999999999691</c:v>
                </c:pt>
                <c:pt idx="727">
                  <c:v>-7.4139999999999873</c:v>
                </c:pt>
                <c:pt idx="728">
                  <c:v>-7.4149999999999636</c:v>
                </c:pt>
                <c:pt idx="729">
                  <c:v>-7.3949999999999818</c:v>
                </c:pt>
                <c:pt idx="730">
                  <c:v>-7.4249999999999545</c:v>
                </c:pt>
                <c:pt idx="731">
                  <c:v>-7.4149999999999636</c:v>
                </c:pt>
                <c:pt idx="732">
                  <c:v>-7.3849999999999909</c:v>
                </c:pt>
                <c:pt idx="733">
                  <c:v>-7.3869999999999436</c:v>
                </c:pt>
                <c:pt idx="734">
                  <c:v>-7.3769999999999527</c:v>
                </c:pt>
                <c:pt idx="735">
                  <c:v>-7.4069999999999254</c:v>
                </c:pt>
                <c:pt idx="736">
                  <c:v>-7.3969999999999345</c:v>
                </c:pt>
                <c:pt idx="737">
                  <c:v>-7.3869999999999436</c:v>
                </c:pt>
                <c:pt idx="738">
                  <c:v>-7.38799999999992</c:v>
                </c:pt>
                <c:pt idx="739">
                  <c:v>-7.4079999999999018</c:v>
                </c:pt>
                <c:pt idx="740">
                  <c:v>-7.3979999999999109</c:v>
                </c:pt>
                <c:pt idx="741">
                  <c:v>-7.4079999999999018</c:v>
                </c:pt>
                <c:pt idx="742">
                  <c:v>-7.3789999999999054</c:v>
                </c:pt>
                <c:pt idx="743">
                  <c:v>-7.3989999999998872</c:v>
                </c:pt>
                <c:pt idx="744">
                  <c:v>-7.3689999999999145</c:v>
                </c:pt>
                <c:pt idx="745">
                  <c:v>-7.3889999999998963</c:v>
                </c:pt>
                <c:pt idx="746">
                  <c:v>-7.3889999999998963</c:v>
                </c:pt>
                <c:pt idx="747">
                  <c:v>-7.3910000000000764</c:v>
                </c:pt>
                <c:pt idx="748">
                  <c:v>-7.3810000000000855</c:v>
                </c:pt>
                <c:pt idx="749">
                  <c:v>-7.3810000000000855</c:v>
                </c:pt>
                <c:pt idx="750">
                  <c:v>-7.4010000000000673</c:v>
                </c:pt>
                <c:pt idx="751">
                  <c:v>-7.4010000000000673</c:v>
                </c:pt>
                <c:pt idx="752">
                  <c:v>-7.3720000000000709</c:v>
                </c:pt>
                <c:pt idx="753">
                  <c:v>-7.36200000000008</c:v>
                </c:pt>
                <c:pt idx="754">
                  <c:v>-7.3820000000000618</c:v>
                </c:pt>
                <c:pt idx="755">
                  <c:v>-7.3820000000000618</c:v>
                </c:pt>
                <c:pt idx="756">
                  <c:v>-7.3630000000000564</c:v>
                </c:pt>
                <c:pt idx="757">
                  <c:v>-7.3730000000000473</c:v>
                </c:pt>
                <c:pt idx="758">
                  <c:v>-7.3630000000000564</c:v>
                </c:pt>
                <c:pt idx="759">
                  <c:v>-7.3530000000000655</c:v>
                </c:pt>
                <c:pt idx="760">
                  <c:v>-7.3630000000000564</c:v>
                </c:pt>
                <c:pt idx="761">
                  <c:v>-7.3650000000000091</c:v>
                </c:pt>
                <c:pt idx="762">
                  <c:v>-7.375</c:v>
                </c:pt>
                <c:pt idx="763">
                  <c:v>-7.3450000000000273</c:v>
                </c:pt>
                <c:pt idx="764">
                  <c:v>-7.3350000000000364</c:v>
                </c:pt>
                <c:pt idx="765">
                  <c:v>-7.3460000000000036</c:v>
                </c:pt>
                <c:pt idx="766">
                  <c:v>-7.3460000000000036</c:v>
                </c:pt>
                <c:pt idx="767">
                  <c:v>-7.3460000000000036</c:v>
                </c:pt>
                <c:pt idx="768">
                  <c:v>-7.3360000000000127</c:v>
                </c:pt>
                <c:pt idx="769">
                  <c:v>-7.3360000000000127</c:v>
                </c:pt>
                <c:pt idx="770">
                  <c:v>-7.3360000000000127</c:v>
                </c:pt>
                <c:pt idx="771">
                  <c:v>-7.3269999999999982</c:v>
                </c:pt>
                <c:pt idx="772">
                  <c:v>-7.3070000000000164</c:v>
                </c:pt>
                <c:pt idx="773">
                  <c:v>-7.3269999999999982</c:v>
                </c:pt>
                <c:pt idx="774">
                  <c:v>-7.3569999999999709</c:v>
                </c:pt>
                <c:pt idx="775">
                  <c:v>-7.3269999999999982</c:v>
                </c:pt>
                <c:pt idx="776">
                  <c:v>-7.3179999999999836</c:v>
                </c:pt>
                <c:pt idx="777">
                  <c:v>-7.3489999999999327</c:v>
                </c:pt>
                <c:pt idx="778">
                  <c:v>-7.3389999999999418</c:v>
                </c:pt>
                <c:pt idx="779">
                  <c:v>-7.3389999999999418</c:v>
                </c:pt>
                <c:pt idx="780">
                  <c:v>-7.3389999999999418</c:v>
                </c:pt>
                <c:pt idx="781">
                  <c:v>-7.3199999999999363</c:v>
                </c:pt>
                <c:pt idx="782">
                  <c:v>-7.3309999999999036</c:v>
                </c:pt>
                <c:pt idx="783">
                  <c:v>-7.3199999999999363</c:v>
                </c:pt>
                <c:pt idx="784">
                  <c:v>-7.3309999999999036</c:v>
                </c:pt>
                <c:pt idx="785">
                  <c:v>-7.3509999999998854</c:v>
                </c:pt>
                <c:pt idx="786">
                  <c:v>-7.3409999999998945</c:v>
                </c:pt>
                <c:pt idx="787">
                  <c:v>-7.3609999999998763</c:v>
                </c:pt>
                <c:pt idx="788">
                  <c:v>-7.3609999999998763</c:v>
                </c:pt>
                <c:pt idx="789">
                  <c:v>-7.3309999999999036</c:v>
                </c:pt>
                <c:pt idx="790">
                  <c:v>-7.3520000000000891</c:v>
                </c:pt>
                <c:pt idx="791">
                  <c:v>-7.3019999999999072</c:v>
                </c:pt>
                <c:pt idx="792">
                  <c:v>-7.3119999999998981</c:v>
                </c:pt>
                <c:pt idx="793">
                  <c:v>-7.3119999999998981</c:v>
                </c:pt>
                <c:pt idx="794">
                  <c:v>-7.3240000000000691</c:v>
                </c:pt>
                <c:pt idx="795">
                  <c:v>-7.33400000000006</c:v>
                </c:pt>
                <c:pt idx="796">
                  <c:v>-7.33400000000006</c:v>
                </c:pt>
                <c:pt idx="797">
                  <c:v>-7.3140000000000782</c:v>
                </c:pt>
                <c:pt idx="798">
                  <c:v>-7.3050000000000637</c:v>
                </c:pt>
                <c:pt idx="799">
                  <c:v>-7.3150000000000546</c:v>
                </c:pt>
                <c:pt idx="800">
                  <c:v>-7.3150000000000546</c:v>
                </c:pt>
                <c:pt idx="801">
                  <c:v>-7.3450000000000273</c:v>
                </c:pt>
                <c:pt idx="802">
                  <c:v>-7.3350000000000364</c:v>
                </c:pt>
                <c:pt idx="803">
                  <c:v>-7.2960000000000491</c:v>
                </c:pt>
                <c:pt idx="804">
                  <c:v>-7.3260000000000218</c:v>
                </c:pt>
                <c:pt idx="805">
                  <c:v>-7.3160000000000309</c:v>
                </c:pt>
                <c:pt idx="806">
                  <c:v>-7.3260000000000218</c:v>
                </c:pt>
                <c:pt idx="807">
                  <c:v>-7.3260000000000218</c:v>
                </c:pt>
                <c:pt idx="808">
                  <c:v>-7.2970000000000255</c:v>
                </c:pt>
                <c:pt idx="809">
                  <c:v>-7.3179999999999836</c:v>
                </c:pt>
                <c:pt idx="810">
                  <c:v>-7.3079999999999927</c:v>
                </c:pt>
                <c:pt idx="811">
                  <c:v>-7.3079999999999927</c:v>
                </c:pt>
                <c:pt idx="812">
                  <c:v>-7.3389999999999418</c:v>
                </c:pt>
                <c:pt idx="813">
                  <c:v>-7.2989999999999782</c:v>
                </c:pt>
                <c:pt idx="814">
                  <c:v>-7.3089999999999691</c:v>
                </c:pt>
                <c:pt idx="815">
                  <c:v>-7.2989999999999782</c:v>
                </c:pt>
                <c:pt idx="816">
                  <c:v>-7.3389999999999418</c:v>
                </c:pt>
                <c:pt idx="817">
                  <c:v>-7.3199999999999363</c:v>
                </c:pt>
                <c:pt idx="818">
                  <c:v>-7.3199999999999363</c:v>
                </c:pt>
                <c:pt idx="819">
                  <c:v>-7.3299999999999272</c:v>
                </c:pt>
                <c:pt idx="820">
                  <c:v>-7.3299999999999272</c:v>
                </c:pt>
                <c:pt idx="821">
                  <c:v>-7.3319999999998799</c:v>
                </c:pt>
                <c:pt idx="822">
                  <c:v>-7.3119999999998981</c:v>
                </c:pt>
                <c:pt idx="823">
                  <c:v>-7.3119999999998981</c:v>
                </c:pt>
                <c:pt idx="824">
                  <c:v>-7.3119999999998981</c:v>
                </c:pt>
                <c:pt idx="825">
                  <c:v>-7.3119999999998981</c:v>
                </c:pt>
                <c:pt idx="826">
                  <c:v>-7.3019999999999072</c:v>
                </c:pt>
                <c:pt idx="827">
                  <c:v>-7.2929999999998927</c:v>
                </c:pt>
                <c:pt idx="828">
                  <c:v>-7.2829999999999018</c:v>
                </c:pt>
                <c:pt idx="829">
                  <c:v>-7.2829999999999018</c:v>
                </c:pt>
                <c:pt idx="830">
                  <c:v>-7.3129999999998745</c:v>
                </c:pt>
                <c:pt idx="831">
                  <c:v>-7.2929999999998927</c:v>
                </c:pt>
                <c:pt idx="832">
                  <c:v>-7.2839999999998781</c:v>
                </c:pt>
                <c:pt idx="833">
                  <c:v>-7.2839999999998781</c:v>
                </c:pt>
                <c:pt idx="834">
                  <c:v>-7.2739999999998872</c:v>
                </c:pt>
                <c:pt idx="835">
                  <c:v>-7.2649999999998727</c:v>
                </c:pt>
                <c:pt idx="836">
                  <c:v>-7.2750000000000909</c:v>
                </c:pt>
                <c:pt idx="837">
                  <c:v>-7.2649999999998727</c:v>
                </c:pt>
                <c:pt idx="838">
                  <c:v>-7.2850000000000819</c:v>
                </c:pt>
                <c:pt idx="839">
                  <c:v>-7.2950000000000728</c:v>
                </c:pt>
                <c:pt idx="840">
                  <c:v>-7.3050000000000637</c:v>
                </c:pt>
                <c:pt idx="841">
                  <c:v>-7.3070000000000164</c:v>
                </c:pt>
                <c:pt idx="842">
                  <c:v>-7.2970000000000255</c:v>
                </c:pt>
                <c:pt idx="843">
                  <c:v>-7.3070000000000164</c:v>
                </c:pt>
                <c:pt idx="844">
                  <c:v>-7.2980000000000018</c:v>
                </c:pt>
                <c:pt idx="845">
                  <c:v>-7.2770000000000437</c:v>
                </c:pt>
                <c:pt idx="846">
                  <c:v>-7.3079999999999927</c:v>
                </c:pt>
                <c:pt idx="847">
                  <c:v>-7.2980000000000018</c:v>
                </c:pt>
                <c:pt idx="848">
                  <c:v>-7.2980000000000018</c:v>
                </c:pt>
                <c:pt idx="849">
                  <c:v>-7.27800000000002</c:v>
                </c:pt>
                <c:pt idx="850">
                  <c:v>-7.2680000000000291</c:v>
                </c:pt>
                <c:pt idx="851">
                  <c:v>-7.2889999999999873</c:v>
                </c:pt>
                <c:pt idx="852">
                  <c:v>-7.2789999999999964</c:v>
                </c:pt>
                <c:pt idx="853">
                  <c:v>-7.2789999999999964</c:v>
                </c:pt>
                <c:pt idx="854">
                  <c:v>-7.2889999999999873</c:v>
                </c:pt>
                <c:pt idx="855">
                  <c:v>-7.29099999999994</c:v>
                </c:pt>
                <c:pt idx="856">
                  <c:v>-7.29099999999994</c:v>
                </c:pt>
                <c:pt idx="857">
                  <c:v>-7.2709999999999582</c:v>
                </c:pt>
                <c:pt idx="858">
                  <c:v>-7.2709999999999582</c:v>
                </c:pt>
                <c:pt idx="859">
                  <c:v>-7.2709999999999582</c:v>
                </c:pt>
                <c:pt idx="860">
                  <c:v>-7.2719999999999345</c:v>
                </c:pt>
                <c:pt idx="861">
                  <c:v>-7.3009999999999309</c:v>
                </c:pt>
                <c:pt idx="862">
                  <c:v>-7.2919999999999163</c:v>
                </c:pt>
                <c:pt idx="863">
                  <c:v>-7.2819999999999254</c:v>
                </c:pt>
                <c:pt idx="864">
                  <c:v>-7.2419999999999618</c:v>
                </c:pt>
                <c:pt idx="865">
                  <c:v>-7.2619999999999436</c:v>
                </c:pt>
                <c:pt idx="866">
                  <c:v>-7.26299999999992</c:v>
                </c:pt>
                <c:pt idx="867">
                  <c:v>-7.2729999999999109</c:v>
                </c:pt>
                <c:pt idx="868">
                  <c:v>-7.2529999999999291</c:v>
                </c:pt>
                <c:pt idx="869">
                  <c:v>-7.2529999999999291</c:v>
                </c:pt>
                <c:pt idx="870">
                  <c:v>-7.2349999999999</c:v>
                </c:pt>
                <c:pt idx="871">
                  <c:v>-7.2449999999998909</c:v>
                </c:pt>
                <c:pt idx="872">
                  <c:v>-7.2449999999998909</c:v>
                </c:pt>
                <c:pt idx="873">
                  <c:v>-7.2649999999998727</c:v>
                </c:pt>
                <c:pt idx="874">
                  <c:v>-7.2560000000000855</c:v>
                </c:pt>
                <c:pt idx="875">
                  <c:v>-7.2460000000000946</c:v>
                </c:pt>
                <c:pt idx="876">
                  <c:v>-7.2660000000000764</c:v>
                </c:pt>
                <c:pt idx="877">
                  <c:v>-7.2359999999998763</c:v>
                </c:pt>
                <c:pt idx="878">
                  <c:v>-7.2560000000000855</c:v>
                </c:pt>
                <c:pt idx="879">
                  <c:v>-7.2259999999998854</c:v>
                </c:pt>
                <c:pt idx="880">
                  <c:v>-7.2270000000000891</c:v>
                </c:pt>
                <c:pt idx="881">
                  <c:v>-7.2670000000000528</c:v>
                </c:pt>
                <c:pt idx="882">
                  <c:v>-7.2670000000000528</c:v>
                </c:pt>
                <c:pt idx="883">
                  <c:v>-7.2470000000000709</c:v>
                </c:pt>
                <c:pt idx="884">
                  <c:v>-7.2390000000000327</c:v>
                </c:pt>
                <c:pt idx="885">
                  <c:v>-7.2290000000000418</c:v>
                </c:pt>
                <c:pt idx="886">
                  <c:v>-7.2490000000000236</c:v>
                </c:pt>
                <c:pt idx="887">
                  <c:v>-7.2290000000000418</c:v>
                </c:pt>
                <c:pt idx="888">
                  <c:v>-7.2390000000000327</c:v>
                </c:pt>
                <c:pt idx="889">
                  <c:v>-7.2599999999999909</c:v>
                </c:pt>
                <c:pt idx="890">
                  <c:v>-7.2400000000000091</c:v>
                </c:pt>
                <c:pt idx="891">
                  <c:v>-7.2300000000000182</c:v>
                </c:pt>
                <c:pt idx="892">
                  <c:v>-7.25</c:v>
                </c:pt>
                <c:pt idx="893">
                  <c:v>-7.2509999999999764</c:v>
                </c:pt>
              </c:numCache>
            </c:numRef>
          </c:yVal>
          <c:smooth val="1"/>
          <c:extLst>
            <c:ext xmlns:c16="http://schemas.microsoft.com/office/drawing/2014/chart" uri="{C3380CC4-5D6E-409C-BE32-E72D297353CC}">
              <c16:uniqueId val="{0000000F-81EE-4E41-8154-0B1EA5EF37AF}"/>
            </c:ext>
          </c:extLst>
        </c:ser>
        <c:ser>
          <c:idx val="18"/>
          <c:order val="3"/>
          <c:tx>
            <c:strRef>
              <c:f>Klei_Druckkurve!$T$8</c:f>
              <c:strCache>
                <c:ptCount val="1"/>
                <c:pt idx="0">
                  <c:v>#37 (4h1)</c:v>
                </c:pt>
              </c:strCache>
            </c:strRef>
          </c:tx>
          <c:spPr>
            <a:ln w="50800" cap="rnd">
              <a:solidFill>
                <a:schemeClr val="tx1"/>
              </a:solidFill>
              <a:round/>
            </a:ln>
            <a:effectLst/>
          </c:spPr>
          <c:marker>
            <c:symbol val="none"/>
          </c:marker>
          <c:xVal>
            <c:numRef>
              <c:f>Klei_Druckkurve!$A$9:$A$1442</c:f>
              <c:numCache>
                <c:formatCode>General</c:formatCode>
                <c:ptCount val="1434"/>
                <c:pt idx="0">
                  <c:v>20</c:v>
                </c:pt>
                <c:pt idx="1">
                  <c:v>30</c:v>
                </c:pt>
                <c:pt idx="2">
                  <c:v>40</c:v>
                </c:pt>
                <c:pt idx="3">
                  <c:v>50</c:v>
                </c:pt>
                <c:pt idx="4">
                  <c:v>60</c:v>
                </c:pt>
                <c:pt idx="5">
                  <c:v>70</c:v>
                </c:pt>
                <c:pt idx="6">
                  <c:v>80</c:v>
                </c:pt>
                <c:pt idx="7">
                  <c:v>90</c:v>
                </c:pt>
                <c:pt idx="8">
                  <c:v>100</c:v>
                </c:pt>
                <c:pt idx="9">
                  <c:v>110</c:v>
                </c:pt>
                <c:pt idx="10">
                  <c:v>120</c:v>
                </c:pt>
                <c:pt idx="11">
                  <c:v>130</c:v>
                </c:pt>
                <c:pt idx="12">
                  <c:v>140</c:v>
                </c:pt>
                <c:pt idx="13">
                  <c:v>150</c:v>
                </c:pt>
                <c:pt idx="14">
                  <c:v>160</c:v>
                </c:pt>
                <c:pt idx="15">
                  <c:v>170</c:v>
                </c:pt>
                <c:pt idx="16">
                  <c:v>180</c:v>
                </c:pt>
                <c:pt idx="17">
                  <c:v>190</c:v>
                </c:pt>
                <c:pt idx="18">
                  <c:v>200</c:v>
                </c:pt>
                <c:pt idx="19">
                  <c:v>210</c:v>
                </c:pt>
                <c:pt idx="20">
                  <c:v>220</c:v>
                </c:pt>
                <c:pt idx="21">
                  <c:v>230</c:v>
                </c:pt>
                <c:pt idx="22">
                  <c:v>240</c:v>
                </c:pt>
                <c:pt idx="23">
                  <c:v>250</c:v>
                </c:pt>
                <c:pt idx="24">
                  <c:v>260</c:v>
                </c:pt>
                <c:pt idx="25">
                  <c:v>270</c:v>
                </c:pt>
                <c:pt idx="26">
                  <c:v>280</c:v>
                </c:pt>
                <c:pt idx="27">
                  <c:v>290</c:v>
                </c:pt>
                <c:pt idx="28">
                  <c:v>300</c:v>
                </c:pt>
                <c:pt idx="29">
                  <c:v>310</c:v>
                </c:pt>
                <c:pt idx="30">
                  <c:v>320</c:v>
                </c:pt>
                <c:pt idx="31">
                  <c:v>330</c:v>
                </c:pt>
                <c:pt idx="32">
                  <c:v>340</c:v>
                </c:pt>
                <c:pt idx="33">
                  <c:v>350</c:v>
                </c:pt>
                <c:pt idx="34">
                  <c:v>360</c:v>
                </c:pt>
                <c:pt idx="35">
                  <c:v>370</c:v>
                </c:pt>
                <c:pt idx="36">
                  <c:v>380</c:v>
                </c:pt>
                <c:pt idx="37">
                  <c:v>390</c:v>
                </c:pt>
                <c:pt idx="38">
                  <c:v>400</c:v>
                </c:pt>
                <c:pt idx="39">
                  <c:v>410</c:v>
                </c:pt>
                <c:pt idx="40">
                  <c:v>420</c:v>
                </c:pt>
                <c:pt idx="41">
                  <c:v>430</c:v>
                </c:pt>
                <c:pt idx="42">
                  <c:v>440</c:v>
                </c:pt>
                <c:pt idx="43">
                  <c:v>450</c:v>
                </c:pt>
                <c:pt idx="44">
                  <c:v>460</c:v>
                </c:pt>
                <c:pt idx="45">
                  <c:v>470</c:v>
                </c:pt>
                <c:pt idx="46">
                  <c:v>480</c:v>
                </c:pt>
                <c:pt idx="47">
                  <c:v>490</c:v>
                </c:pt>
                <c:pt idx="48">
                  <c:v>500</c:v>
                </c:pt>
                <c:pt idx="49">
                  <c:v>510</c:v>
                </c:pt>
                <c:pt idx="50">
                  <c:v>520</c:v>
                </c:pt>
                <c:pt idx="51">
                  <c:v>530</c:v>
                </c:pt>
                <c:pt idx="52">
                  <c:v>540</c:v>
                </c:pt>
                <c:pt idx="53">
                  <c:v>550</c:v>
                </c:pt>
                <c:pt idx="54">
                  <c:v>560</c:v>
                </c:pt>
                <c:pt idx="55">
                  <c:v>570</c:v>
                </c:pt>
                <c:pt idx="56">
                  <c:v>580</c:v>
                </c:pt>
                <c:pt idx="57">
                  <c:v>590</c:v>
                </c:pt>
                <c:pt idx="58">
                  <c:v>600</c:v>
                </c:pt>
                <c:pt idx="59">
                  <c:v>610</c:v>
                </c:pt>
                <c:pt idx="60">
                  <c:v>620</c:v>
                </c:pt>
                <c:pt idx="61">
                  <c:v>630</c:v>
                </c:pt>
                <c:pt idx="62">
                  <c:v>640</c:v>
                </c:pt>
                <c:pt idx="63">
                  <c:v>650</c:v>
                </c:pt>
                <c:pt idx="64">
                  <c:v>660</c:v>
                </c:pt>
                <c:pt idx="65">
                  <c:v>670</c:v>
                </c:pt>
                <c:pt idx="66">
                  <c:v>680</c:v>
                </c:pt>
                <c:pt idx="67">
                  <c:v>690</c:v>
                </c:pt>
                <c:pt idx="68">
                  <c:v>700</c:v>
                </c:pt>
                <c:pt idx="69">
                  <c:v>710</c:v>
                </c:pt>
                <c:pt idx="70">
                  <c:v>720</c:v>
                </c:pt>
                <c:pt idx="71">
                  <c:v>730</c:v>
                </c:pt>
                <c:pt idx="72">
                  <c:v>740</c:v>
                </c:pt>
                <c:pt idx="73">
                  <c:v>750</c:v>
                </c:pt>
                <c:pt idx="74">
                  <c:v>760</c:v>
                </c:pt>
                <c:pt idx="75">
                  <c:v>770</c:v>
                </c:pt>
                <c:pt idx="76">
                  <c:v>780</c:v>
                </c:pt>
                <c:pt idx="77">
                  <c:v>790</c:v>
                </c:pt>
                <c:pt idx="78">
                  <c:v>800</c:v>
                </c:pt>
                <c:pt idx="79">
                  <c:v>810</c:v>
                </c:pt>
                <c:pt idx="80">
                  <c:v>820</c:v>
                </c:pt>
                <c:pt idx="81">
                  <c:v>830</c:v>
                </c:pt>
                <c:pt idx="82">
                  <c:v>840</c:v>
                </c:pt>
                <c:pt idx="83">
                  <c:v>850</c:v>
                </c:pt>
                <c:pt idx="84">
                  <c:v>860</c:v>
                </c:pt>
                <c:pt idx="85">
                  <c:v>870</c:v>
                </c:pt>
                <c:pt idx="86">
                  <c:v>880</c:v>
                </c:pt>
                <c:pt idx="87">
                  <c:v>890</c:v>
                </c:pt>
                <c:pt idx="88">
                  <c:v>900</c:v>
                </c:pt>
                <c:pt idx="89">
                  <c:v>910</c:v>
                </c:pt>
                <c:pt idx="90">
                  <c:v>920</c:v>
                </c:pt>
                <c:pt idx="91">
                  <c:v>930</c:v>
                </c:pt>
                <c:pt idx="92">
                  <c:v>940</c:v>
                </c:pt>
                <c:pt idx="93">
                  <c:v>950</c:v>
                </c:pt>
                <c:pt idx="94">
                  <c:v>960</c:v>
                </c:pt>
                <c:pt idx="95">
                  <c:v>970</c:v>
                </c:pt>
                <c:pt idx="96">
                  <c:v>980</c:v>
                </c:pt>
                <c:pt idx="97">
                  <c:v>990</c:v>
                </c:pt>
                <c:pt idx="98">
                  <c:v>1000</c:v>
                </c:pt>
                <c:pt idx="99">
                  <c:v>1010</c:v>
                </c:pt>
                <c:pt idx="100">
                  <c:v>1020</c:v>
                </c:pt>
                <c:pt idx="101">
                  <c:v>1030</c:v>
                </c:pt>
                <c:pt idx="102">
                  <c:v>1040</c:v>
                </c:pt>
                <c:pt idx="103">
                  <c:v>1050</c:v>
                </c:pt>
                <c:pt idx="104">
                  <c:v>1060</c:v>
                </c:pt>
                <c:pt idx="105">
                  <c:v>1070</c:v>
                </c:pt>
                <c:pt idx="106">
                  <c:v>1080</c:v>
                </c:pt>
                <c:pt idx="107">
                  <c:v>1090</c:v>
                </c:pt>
                <c:pt idx="108">
                  <c:v>1100</c:v>
                </c:pt>
                <c:pt idx="109">
                  <c:v>1110</c:v>
                </c:pt>
                <c:pt idx="110">
                  <c:v>1120</c:v>
                </c:pt>
                <c:pt idx="111">
                  <c:v>1130</c:v>
                </c:pt>
                <c:pt idx="112">
                  <c:v>1140</c:v>
                </c:pt>
                <c:pt idx="113">
                  <c:v>1150</c:v>
                </c:pt>
                <c:pt idx="114">
                  <c:v>1160</c:v>
                </c:pt>
                <c:pt idx="115">
                  <c:v>1170</c:v>
                </c:pt>
                <c:pt idx="116">
                  <c:v>1180</c:v>
                </c:pt>
                <c:pt idx="117">
                  <c:v>1190</c:v>
                </c:pt>
                <c:pt idx="118">
                  <c:v>1200</c:v>
                </c:pt>
                <c:pt idx="119">
                  <c:v>1210</c:v>
                </c:pt>
                <c:pt idx="120">
                  <c:v>1220</c:v>
                </c:pt>
                <c:pt idx="121">
                  <c:v>1230</c:v>
                </c:pt>
                <c:pt idx="122">
                  <c:v>1240</c:v>
                </c:pt>
                <c:pt idx="123">
                  <c:v>1250</c:v>
                </c:pt>
                <c:pt idx="124">
                  <c:v>1260</c:v>
                </c:pt>
                <c:pt idx="125">
                  <c:v>1270</c:v>
                </c:pt>
                <c:pt idx="126">
                  <c:v>1280</c:v>
                </c:pt>
                <c:pt idx="127">
                  <c:v>1290</c:v>
                </c:pt>
                <c:pt idx="128">
                  <c:v>1300</c:v>
                </c:pt>
                <c:pt idx="129">
                  <c:v>1310</c:v>
                </c:pt>
                <c:pt idx="130">
                  <c:v>1320</c:v>
                </c:pt>
                <c:pt idx="131">
                  <c:v>1330</c:v>
                </c:pt>
                <c:pt idx="132">
                  <c:v>1340</c:v>
                </c:pt>
                <c:pt idx="133">
                  <c:v>1350</c:v>
                </c:pt>
                <c:pt idx="134">
                  <c:v>1360</c:v>
                </c:pt>
                <c:pt idx="135">
                  <c:v>1370</c:v>
                </c:pt>
                <c:pt idx="136">
                  <c:v>1380</c:v>
                </c:pt>
                <c:pt idx="137">
                  <c:v>1390</c:v>
                </c:pt>
                <c:pt idx="138">
                  <c:v>1400</c:v>
                </c:pt>
                <c:pt idx="139">
                  <c:v>1410</c:v>
                </c:pt>
                <c:pt idx="140">
                  <c:v>1420</c:v>
                </c:pt>
                <c:pt idx="141">
                  <c:v>1430</c:v>
                </c:pt>
                <c:pt idx="142">
                  <c:v>1440</c:v>
                </c:pt>
                <c:pt idx="143">
                  <c:v>1450</c:v>
                </c:pt>
                <c:pt idx="144">
                  <c:v>1460</c:v>
                </c:pt>
                <c:pt idx="145">
                  <c:v>1470</c:v>
                </c:pt>
                <c:pt idx="146">
                  <c:v>1480</c:v>
                </c:pt>
                <c:pt idx="147">
                  <c:v>1490</c:v>
                </c:pt>
                <c:pt idx="148">
                  <c:v>1500</c:v>
                </c:pt>
                <c:pt idx="149">
                  <c:v>1510</c:v>
                </c:pt>
                <c:pt idx="150">
                  <c:v>1520</c:v>
                </c:pt>
                <c:pt idx="151">
                  <c:v>1530</c:v>
                </c:pt>
                <c:pt idx="152">
                  <c:v>1540</c:v>
                </c:pt>
                <c:pt idx="153">
                  <c:v>1550</c:v>
                </c:pt>
                <c:pt idx="154">
                  <c:v>1560</c:v>
                </c:pt>
                <c:pt idx="155">
                  <c:v>1570</c:v>
                </c:pt>
                <c:pt idx="156">
                  <c:v>1580</c:v>
                </c:pt>
                <c:pt idx="157">
                  <c:v>1590</c:v>
                </c:pt>
                <c:pt idx="158">
                  <c:v>1600</c:v>
                </c:pt>
                <c:pt idx="159">
                  <c:v>1610</c:v>
                </c:pt>
                <c:pt idx="160">
                  <c:v>1620</c:v>
                </c:pt>
                <c:pt idx="161">
                  <c:v>1630</c:v>
                </c:pt>
                <c:pt idx="162">
                  <c:v>1640</c:v>
                </c:pt>
                <c:pt idx="163">
                  <c:v>1650</c:v>
                </c:pt>
                <c:pt idx="164">
                  <c:v>1660</c:v>
                </c:pt>
                <c:pt idx="165">
                  <c:v>1670</c:v>
                </c:pt>
                <c:pt idx="166">
                  <c:v>1680</c:v>
                </c:pt>
                <c:pt idx="167">
                  <c:v>1690</c:v>
                </c:pt>
                <c:pt idx="168">
                  <c:v>1700</c:v>
                </c:pt>
                <c:pt idx="169">
                  <c:v>1710</c:v>
                </c:pt>
                <c:pt idx="170">
                  <c:v>1720</c:v>
                </c:pt>
                <c:pt idx="171">
                  <c:v>1730</c:v>
                </c:pt>
                <c:pt idx="172">
                  <c:v>1740</c:v>
                </c:pt>
                <c:pt idx="173">
                  <c:v>1750</c:v>
                </c:pt>
                <c:pt idx="174">
                  <c:v>1760</c:v>
                </c:pt>
                <c:pt idx="175">
                  <c:v>1770</c:v>
                </c:pt>
                <c:pt idx="176">
                  <c:v>1780</c:v>
                </c:pt>
                <c:pt idx="177">
                  <c:v>1790</c:v>
                </c:pt>
                <c:pt idx="178">
                  <c:v>1800</c:v>
                </c:pt>
                <c:pt idx="179">
                  <c:v>1810</c:v>
                </c:pt>
                <c:pt idx="180">
                  <c:v>1820</c:v>
                </c:pt>
                <c:pt idx="181">
                  <c:v>1830</c:v>
                </c:pt>
                <c:pt idx="182">
                  <c:v>1840</c:v>
                </c:pt>
                <c:pt idx="183">
                  <c:v>1850</c:v>
                </c:pt>
                <c:pt idx="184">
                  <c:v>1860</c:v>
                </c:pt>
                <c:pt idx="185">
                  <c:v>1870</c:v>
                </c:pt>
                <c:pt idx="186">
                  <c:v>1880</c:v>
                </c:pt>
                <c:pt idx="187">
                  <c:v>1890</c:v>
                </c:pt>
                <c:pt idx="188">
                  <c:v>1900</c:v>
                </c:pt>
                <c:pt idx="189">
                  <c:v>1910</c:v>
                </c:pt>
                <c:pt idx="190">
                  <c:v>1920</c:v>
                </c:pt>
                <c:pt idx="191">
                  <c:v>1930</c:v>
                </c:pt>
                <c:pt idx="192">
                  <c:v>1940</c:v>
                </c:pt>
                <c:pt idx="193">
                  <c:v>1950</c:v>
                </c:pt>
                <c:pt idx="194">
                  <c:v>1960</c:v>
                </c:pt>
                <c:pt idx="195">
                  <c:v>1970</c:v>
                </c:pt>
                <c:pt idx="196">
                  <c:v>1980</c:v>
                </c:pt>
                <c:pt idx="197">
                  <c:v>1990</c:v>
                </c:pt>
                <c:pt idx="198">
                  <c:v>2000</c:v>
                </c:pt>
                <c:pt idx="199">
                  <c:v>2010</c:v>
                </c:pt>
                <c:pt idx="200">
                  <c:v>2020</c:v>
                </c:pt>
                <c:pt idx="201">
                  <c:v>2030</c:v>
                </c:pt>
                <c:pt idx="202">
                  <c:v>2040</c:v>
                </c:pt>
                <c:pt idx="203">
                  <c:v>2050</c:v>
                </c:pt>
                <c:pt idx="204">
                  <c:v>2060</c:v>
                </c:pt>
                <c:pt idx="205">
                  <c:v>2070</c:v>
                </c:pt>
                <c:pt idx="206">
                  <c:v>2080</c:v>
                </c:pt>
                <c:pt idx="207">
                  <c:v>2090</c:v>
                </c:pt>
                <c:pt idx="208">
                  <c:v>2100</c:v>
                </c:pt>
                <c:pt idx="209">
                  <c:v>2110</c:v>
                </c:pt>
                <c:pt idx="210">
                  <c:v>2120</c:v>
                </c:pt>
                <c:pt idx="211">
                  <c:v>2130</c:v>
                </c:pt>
                <c:pt idx="212">
                  <c:v>2140</c:v>
                </c:pt>
                <c:pt idx="213">
                  <c:v>2150</c:v>
                </c:pt>
                <c:pt idx="214">
                  <c:v>2160</c:v>
                </c:pt>
                <c:pt idx="215">
                  <c:v>2170</c:v>
                </c:pt>
                <c:pt idx="216">
                  <c:v>2180</c:v>
                </c:pt>
                <c:pt idx="217">
                  <c:v>2190</c:v>
                </c:pt>
                <c:pt idx="218">
                  <c:v>2200</c:v>
                </c:pt>
                <c:pt idx="219">
                  <c:v>2210</c:v>
                </c:pt>
                <c:pt idx="220">
                  <c:v>2220</c:v>
                </c:pt>
                <c:pt idx="221">
                  <c:v>2230</c:v>
                </c:pt>
                <c:pt idx="222">
                  <c:v>2240</c:v>
                </c:pt>
                <c:pt idx="223">
                  <c:v>2250</c:v>
                </c:pt>
                <c:pt idx="224">
                  <c:v>2260</c:v>
                </c:pt>
                <c:pt idx="225">
                  <c:v>2270</c:v>
                </c:pt>
                <c:pt idx="226">
                  <c:v>2280</c:v>
                </c:pt>
                <c:pt idx="227">
                  <c:v>2290</c:v>
                </c:pt>
                <c:pt idx="228">
                  <c:v>2300</c:v>
                </c:pt>
                <c:pt idx="229">
                  <c:v>2310</c:v>
                </c:pt>
                <c:pt idx="230">
                  <c:v>2320</c:v>
                </c:pt>
                <c:pt idx="231">
                  <c:v>2330</c:v>
                </c:pt>
                <c:pt idx="232">
                  <c:v>2340</c:v>
                </c:pt>
                <c:pt idx="233">
                  <c:v>2350</c:v>
                </c:pt>
                <c:pt idx="234">
                  <c:v>2360</c:v>
                </c:pt>
                <c:pt idx="235">
                  <c:v>2370</c:v>
                </c:pt>
                <c:pt idx="236">
                  <c:v>2380</c:v>
                </c:pt>
                <c:pt idx="237">
                  <c:v>2390</c:v>
                </c:pt>
                <c:pt idx="238">
                  <c:v>2400</c:v>
                </c:pt>
                <c:pt idx="239">
                  <c:v>2410</c:v>
                </c:pt>
                <c:pt idx="240">
                  <c:v>2420</c:v>
                </c:pt>
                <c:pt idx="241">
                  <c:v>2430</c:v>
                </c:pt>
                <c:pt idx="242">
                  <c:v>2440</c:v>
                </c:pt>
                <c:pt idx="243">
                  <c:v>2450</c:v>
                </c:pt>
                <c:pt idx="244">
                  <c:v>2460</c:v>
                </c:pt>
                <c:pt idx="245">
                  <c:v>2470</c:v>
                </c:pt>
                <c:pt idx="246">
                  <c:v>2480</c:v>
                </c:pt>
                <c:pt idx="247">
                  <c:v>2490</c:v>
                </c:pt>
                <c:pt idx="248">
                  <c:v>2500</c:v>
                </c:pt>
                <c:pt idx="249">
                  <c:v>2510</c:v>
                </c:pt>
                <c:pt idx="250">
                  <c:v>2520</c:v>
                </c:pt>
                <c:pt idx="251">
                  <c:v>2530</c:v>
                </c:pt>
                <c:pt idx="252">
                  <c:v>2540</c:v>
                </c:pt>
                <c:pt idx="253">
                  <c:v>2550</c:v>
                </c:pt>
                <c:pt idx="254">
                  <c:v>2560</c:v>
                </c:pt>
                <c:pt idx="255">
                  <c:v>2570</c:v>
                </c:pt>
                <c:pt idx="256">
                  <c:v>2580</c:v>
                </c:pt>
                <c:pt idx="257">
                  <c:v>2590</c:v>
                </c:pt>
                <c:pt idx="258">
                  <c:v>2600</c:v>
                </c:pt>
                <c:pt idx="259">
                  <c:v>2610</c:v>
                </c:pt>
                <c:pt idx="260">
                  <c:v>2620</c:v>
                </c:pt>
                <c:pt idx="261">
                  <c:v>2630</c:v>
                </c:pt>
                <c:pt idx="262">
                  <c:v>2640</c:v>
                </c:pt>
                <c:pt idx="263">
                  <c:v>2650</c:v>
                </c:pt>
                <c:pt idx="264">
                  <c:v>2660</c:v>
                </c:pt>
                <c:pt idx="265">
                  <c:v>2670</c:v>
                </c:pt>
                <c:pt idx="266">
                  <c:v>2680</c:v>
                </c:pt>
                <c:pt idx="267">
                  <c:v>2690</c:v>
                </c:pt>
                <c:pt idx="268">
                  <c:v>2700</c:v>
                </c:pt>
                <c:pt idx="269">
                  <c:v>2710</c:v>
                </c:pt>
                <c:pt idx="270">
                  <c:v>2720</c:v>
                </c:pt>
                <c:pt idx="271">
                  <c:v>2730</c:v>
                </c:pt>
                <c:pt idx="272">
                  <c:v>2740</c:v>
                </c:pt>
                <c:pt idx="273">
                  <c:v>2750</c:v>
                </c:pt>
                <c:pt idx="274">
                  <c:v>2760</c:v>
                </c:pt>
                <c:pt idx="275">
                  <c:v>2770</c:v>
                </c:pt>
                <c:pt idx="276">
                  <c:v>2780</c:v>
                </c:pt>
                <c:pt idx="277">
                  <c:v>2790</c:v>
                </c:pt>
                <c:pt idx="278">
                  <c:v>2800</c:v>
                </c:pt>
                <c:pt idx="279">
                  <c:v>2810</c:v>
                </c:pt>
                <c:pt idx="280">
                  <c:v>2820</c:v>
                </c:pt>
                <c:pt idx="281">
                  <c:v>2830</c:v>
                </c:pt>
                <c:pt idx="282">
                  <c:v>2840</c:v>
                </c:pt>
                <c:pt idx="283">
                  <c:v>2850</c:v>
                </c:pt>
                <c:pt idx="284">
                  <c:v>2860</c:v>
                </c:pt>
                <c:pt idx="285">
                  <c:v>2870</c:v>
                </c:pt>
                <c:pt idx="286">
                  <c:v>2880</c:v>
                </c:pt>
                <c:pt idx="287">
                  <c:v>2890</c:v>
                </c:pt>
                <c:pt idx="288">
                  <c:v>2900</c:v>
                </c:pt>
                <c:pt idx="289">
                  <c:v>2910</c:v>
                </c:pt>
                <c:pt idx="290">
                  <c:v>2920</c:v>
                </c:pt>
                <c:pt idx="291">
                  <c:v>2930</c:v>
                </c:pt>
                <c:pt idx="292">
                  <c:v>2940</c:v>
                </c:pt>
                <c:pt idx="293">
                  <c:v>2950</c:v>
                </c:pt>
                <c:pt idx="294">
                  <c:v>2960</c:v>
                </c:pt>
                <c:pt idx="295">
                  <c:v>2970</c:v>
                </c:pt>
                <c:pt idx="296">
                  <c:v>2980</c:v>
                </c:pt>
                <c:pt idx="297">
                  <c:v>2990</c:v>
                </c:pt>
                <c:pt idx="298">
                  <c:v>3000</c:v>
                </c:pt>
                <c:pt idx="299">
                  <c:v>3010</c:v>
                </c:pt>
                <c:pt idx="300">
                  <c:v>3020</c:v>
                </c:pt>
                <c:pt idx="301">
                  <c:v>3030</c:v>
                </c:pt>
                <c:pt idx="302">
                  <c:v>3040</c:v>
                </c:pt>
                <c:pt idx="303">
                  <c:v>3050</c:v>
                </c:pt>
                <c:pt idx="304">
                  <c:v>3060</c:v>
                </c:pt>
                <c:pt idx="305">
                  <c:v>3070</c:v>
                </c:pt>
                <c:pt idx="306">
                  <c:v>3080</c:v>
                </c:pt>
                <c:pt idx="307">
                  <c:v>3090</c:v>
                </c:pt>
                <c:pt idx="308">
                  <c:v>3100</c:v>
                </c:pt>
                <c:pt idx="309">
                  <c:v>3110</c:v>
                </c:pt>
                <c:pt idx="310">
                  <c:v>3120</c:v>
                </c:pt>
                <c:pt idx="311">
                  <c:v>3130</c:v>
                </c:pt>
                <c:pt idx="312">
                  <c:v>3140</c:v>
                </c:pt>
                <c:pt idx="313">
                  <c:v>3150</c:v>
                </c:pt>
                <c:pt idx="314">
                  <c:v>3160</c:v>
                </c:pt>
                <c:pt idx="315">
                  <c:v>3170</c:v>
                </c:pt>
                <c:pt idx="316">
                  <c:v>3180</c:v>
                </c:pt>
                <c:pt idx="317">
                  <c:v>3190</c:v>
                </c:pt>
                <c:pt idx="318">
                  <c:v>3200</c:v>
                </c:pt>
                <c:pt idx="319">
                  <c:v>3210</c:v>
                </c:pt>
                <c:pt idx="320">
                  <c:v>3220</c:v>
                </c:pt>
                <c:pt idx="321">
                  <c:v>3230</c:v>
                </c:pt>
                <c:pt idx="322">
                  <c:v>3240</c:v>
                </c:pt>
                <c:pt idx="323">
                  <c:v>3250</c:v>
                </c:pt>
                <c:pt idx="324">
                  <c:v>3260</c:v>
                </c:pt>
                <c:pt idx="325">
                  <c:v>3270</c:v>
                </c:pt>
                <c:pt idx="326">
                  <c:v>3280</c:v>
                </c:pt>
                <c:pt idx="327">
                  <c:v>3290</c:v>
                </c:pt>
                <c:pt idx="328">
                  <c:v>3300</c:v>
                </c:pt>
                <c:pt idx="329">
                  <c:v>3310</c:v>
                </c:pt>
                <c:pt idx="330">
                  <c:v>3320</c:v>
                </c:pt>
                <c:pt idx="331">
                  <c:v>3330</c:v>
                </c:pt>
                <c:pt idx="332">
                  <c:v>3340</c:v>
                </c:pt>
                <c:pt idx="333">
                  <c:v>3350</c:v>
                </c:pt>
                <c:pt idx="334">
                  <c:v>3360</c:v>
                </c:pt>
                <c:pt idx="335">
                  <c:v>3370</c:v>
                </c:pt>
                <c:pt idx="336">
                  <c:v>3380</c:v>
                </c:pt>
                <c:pt idx="337">
                  <c:v>3390</c:v>
                </c:pt>
                <c:pt idx="338">
                  <c:v>3400</c:v>
                </c:pt>
                <c:pt idx="339">
                  <c:v>3410</c:v>
                </c:pt>
                <c:pt idx="340">
                  <c:v>3420</c:v>
                </c:pt>
                <c:pt idx="341">
                  <c:v>3430</c:v>
                </c:pt>
                <c:pt idx="342">
                  <c:v>3440</c:v>
                </c:pt>
                <c:pt idx="343">
                  <c:v>3450</c:v>
                </c:pt>
                <c:pt idx="344">
                  <c:v>3460</c:v>
                </c:pt>
                <c:pt idx="345">
                  <c:v>3470</c:v>
                </c:pt>
                <c:pt idx="346">
                  <c:v>3480</c:v>
                </c:pt>
                <c:pt idx="347">
                  <c:v>3490</c:v>
                </c:pt>
                <c:pt idx="348">
                  <c:v>3500</c:v>
                </c:pt>
                <c:pt idx="349">
                  <c:v>3510</c:v>
                </c:pt>
                <c:pt idx="350">
                  <c:v>3520</c:v>
                </c:pt>
                <c:pt idx="351">
                  <c:v>3530</c:v>
                </c:pt>
                <c:pt idx="352">
                  <c:v>3540</c:v>
                </c:pt>
                <c:pt idx="353">
                  <c:v>3550</c:v>
                </c:pt>
                <c:pt idx="354">
                  <c:v>3560</c:v>
                </c:pt>
                <c:pt idx="355">
                  <c:v>3570</c:v>
                </c:pt>
                <c:pt idx="356">
                  <c:v>3580</c:v>
                </c:pt>
                <c:pt idx="357">
                  <c:v>3590</c:v>
                </c:pt>
                <c:pt idx="358">
                  <c:v>3600</c:v>
                </c:pt>
                <c:pt idx="359">
                  <c:v>3610</c:v>
                </c:pt>
                <c:pt idx="360">
                  <c:v>3620</c:v>
                </c:pt>
                <c:pt idx="361">
                  <c:v>3630</c:v>
                </c:pt>
                <c:pt idx="362">
                  <c:v>3640</c:v>
                </c:pt>
                <c:pt idx="363">
                  <c:v>3650</c:v>
                </c:pt>
                <c:pt idx="364">
                  <c:v>3660</c:v>
                </c:pt>
                <c:pt idx="365">
                  <c:v>3670</c:v>
                </c:pt>
                <c:pt idx="366">
                  <c:v>3680</c:v>
                </c:pt>
                <c:pt idx="367">
                  <c:v>3690</c:v>
                </c:pt>
                <c:pt idx="368">
                  <c:v>3700</c:v>
                </c:pt>
                <c:pt idx="369">
                  <c:v>3710</c:v>
                </c:pt>
                <c:pt idx="370">
                  <c:v>3720</c:v>
                </c:pt>
                <c:pt idx="371">
                  <c:v>3730</c:v>
                </c:pt>
                <c:pt idx="372">
                  <c:v>3740</c:v>
                </c:pt>
                <c:pt idx="373">
                  <c:v>3750</c:v>
                </c:pt>
                <c:pt idx="374">
                  <c:v>3760</c:v>
                </c:pt>
                <c:pt idx="375">
                  <c:v>3770</c:v>
                </c:pt>
                <c:pt idx="376">
                  <c:v>3780</c:v>
                </c:pt>
                <c:pt idx="377">
                  <c:v>3790</c:v>
                </c:pt>
                <c:pt idx="378">
                  <c:v>3800</c:v>
                </c:pt>
                <c:pt idx="379">
                  <c:v>3810</c:v>
                </c:pt>
                <c:pt idx="380">
                  <c:v>3820</c:v>
                </c:pt>
                <c:pt idx="381">
                  <c:v>3830</c:v>
                </c:pt>
                <c:pt idx="382">
                  <c:v>3840</c:v>
                </c:pt>
                <c:pt idx="383">
                  <c:v>3850</c:v>
                </c:pt>
                <c:pt idx="384">
                  <c:v>3860</c:v>
                </c:pt>
                <c:pt idx="385">
                  <c:v>3870</c:v>
                </c:pt>
                <c:pt idx="386">
                  <c:v>3880</c:v>
                </c:pt>
                <c:pt idx="387">
                  <c:v>3890</c:v>
                </c:pt>
                <c:pt idx="388">
                  <c:v>3900</c:v>
                </c:pt>
                <c:pt idx="389">
                  <c:v>3910</c:v>
                </c:pt>
                <c:pt idx="390">
                  <c:v>3920</c:v>
                </c:pt>
                <c:pt idx="391">
                  <c:v>3930</c:v>
                </c:pt>
                <c:pt idx="392">
                  <c:v>3940</c:v>
                </c:pt>
                <c:pt idx="393">
                  <c:v>3950</c:v>
                </c:pt>
                <c:pt idx="394">
                  <c:v>3960</c:v>
                </c:pt>
                <c:pt idx="395">
                  <c:v>3970</c:v>
                </c:pt>
                <c:pt idx="396">
                  <c:v>3980</c:v>
                </c:pt>
                <c:pt idx="397">
                  <c:v>3990</c:v>
                </c:pt>
                <c:pt idx="398">
                  <c:v>4000</c:v>
                </c:pt>
                <c:pt idx="399">
                  <c:v>4010</c:v>
                </c:pt>
                <c:pt idx="400">
                  <c:v>4020</c:v>
                </c:pt>
                <c:pt idx="401">
                  <c:v>4030</c:v>
                </c:pt>
                <c:pt idx="402">
                  <c:v>4040</c:v>
                </c:pt>
                <c:pt idx="403">
                  <c:v>4050</c:v>
                </c:pt>
                <c:pt idx="404">
                  <c:v>4060</c:v>
                </c:pt>
                <c:pt idx="405">
                  <c:v>4070</c:v>
                </c:pt>
                <c:pt idx="406">
                  <c:v>4080</c:v>
                </c:pt>
                <c:pt idx="407">
                  <c:v>4090</c:v>
                </c:pt>
                <c:pt idx="408">
                  <c:v>4100</c:v>
                </c:pt>
                <c:pt idx="409">
                  <c:v>4110</c:v>
                </c:pt>
                <c:pt idx="410">
                  <c:v>4120</c:v>
                </c:pt>
                <c:pt idx="411">
                  <c:v>4130</c:v>
                </c:pt>
                <c:pt idx="412">
                  <c:v>4140</c:v>
                </c:pt>
                <c:pt idx="413">
                  <c:v>4150</c:v>
                </c:pt>
                <c:pt idx="414">
                  <c:v>4160</c:v>
                </c:pt>
                <c:pt idx="415">
                  <c:v>4170</c:v>
                </c:pt>
                <c:pt idx="416">
                  <c:v>4180</c:v>
                </c:pt>
                <c:pt idx="417">
                  <c:v>4190</c:v>
                </c:pt>
                <c:pt idx="418">
                  <c:v>4200</c:v>
                </c:pt>
                <c:pt idx="419">
                  <c:v>4210</c:v>
                </c:pt>
                <c:pt idx="420">
                  <c:v>4220</c:v>
                </c:pt>
                <c:pt idx="421">
                  <c:v>4230</c:v>
                </c:pt>
                <c:pt idx="422">
                  <c:v>4240</c:v>
                </c:pt>
                <c:pt idx="423">
                  <c:v>4250</c:v>
                </c:pt>
                <c:pt idx="424">
                  <c:v>4260</c:v>
                </c:pt>
                <c:pt idx="425">
                  <c:v>4270</c:v>
                </c:pt>
                <c:pt idx="426">
                  <c:v>4280</c:v>
                </c:pt>
                <c:pt idx="427">
                  <c:v>4290</c:v>
                </c:pt>
                <c:pt idx="428">
                  <c:v>4300</c:v>
                </c:pt>
                <c:pt idx="429">
                  <c:v>4310</c:v>
                </c:pt>
                <c:pt idx="430">
                  <c:v>4320</c:v>
                </c:pt>
                <c:pt idx="431">
                  <c:v>4330</c:v>
                </c:pt>
                <c:pt idx="432">
                  <c:v>4340</c:v>
                </c:pt>
                <c:pt idx="433">
                  <c:v>4350</c:v>
                </c:pt>
                <c:pt idx="434">
                  <c:v>4360</c:v>
                </c:pt>
                <c:pt idx="435">
                  <c:v>4370</c:v>
                </c:pt>
                <c:pt idx="436">
                  <c:v>4380</c:v>
                </c:pt>
                <c:pt idx="437">
                  <c:v>4390</c:v>
                </c:pt>
                <c:pt idx="438">
                  <c:v>4400</c:v>
                </c:pt>
                <c:pt idx="439">
                  <c:v>4410</c:v>
                </c:pt>
                <c:pt idx="440">
                  <c:v>4420</c:v>
                </c:pt>
                <c:pt idx="441">
                  <c:v>4430</c:v>
                </c:pt>
                <c:pt idx="442">
                  <c:v>4440</c:v>
                </c:pt>
                <c:pt idx="443">
                  <c:v>4450</c:v>
                </c:pt>
                <c:pt idx="444">
                  <c:v>4460</c:v>
                </c:pt>
                <c:pt idx="445">
                  <c:v>4470</c:v>
                </c:pt>
                <c:pt idx="446">
                  <c:v>4480</c:v>
                </c:pt>
                <c:pt idx="447">
                  <c:v>4490</c:v>
                </c:pt>
                <c:pt idx="448">
                  <c:v>4500</c:v>
                </c:pt>
                <c:pt idx="449">
                  <c:v>4510</c:v>
                </c:pt>
                <c:pt idx="450">
                  <c:v>4520</c:v>
                </c:pt>
                <c:pt idx="451">
                  <c:v>4530</c:v>
                </c:pt>
                <c:pt idx="452">
                  <c:v>4540</c:v>
                </c:pt>
                <c:pt idx="453">
                  <c:v>4550</c:v>
                </c:pt>
                <c:pt idx="454">
                  <c:v>4560</c:v>
                </c:pt>
                <c:pt idx="455">
                  <c:v>4570</c:v>
                </c:pt>
                <c:pt idx="456">
                  <c:v>4580</c:v>
                </c:pt>
                <c:pt idx="457">
                  <c:v>4590</c:v>
                </c:pt>
                <c:pt idx="458">
                  <c:v>4600</c:v>
                </c:pt>
                <c:pt idx="459">
                  <c:v>4610</c:v>
                </c:pt>
                <c:pt idx="460">
                  <c:v>4620</c:v>
                </c:pt>
                <c:pt idx="461">
                  <c:v>4630</c:v>
                </c:pt>
                <c:pt idx="462">
                  <c:v>4640</c:v>
                </c:pt>
                <c:pt idx="463">
                  <c:v>4650</c:v>
                </c:pt>
                <c:pt idx="464">
                  <c:v>4660</c:v>
                </c:pt>
                <c:pt idx="465">
                  <c:v>4670</c:v>
                </c:pt>
                <c:pt idx="466">
                  <c:v>4680</c:v>
                </c:pt>
                <c:pt idx="467">
                  <c:v>4690</c:v>
                </c:pt>
                <c:pt idx="468">
                  <c:v>4700</c:v>
                </c:pt>
                <c:pt idx="469">
                  <c:v>4710</c:v>
                </c:pt>
                <c:pt idx="470">
                  <c:v>4720</c:v>
                </c:pt>
                <c:pt idx="471">
                  <c:v>4730</c:v>
                </c:pt>
                <c:pt idx="472">
                  <c:v>4740</c:v>
                </c:pt>
                <c:pt idx="473">
                  <c:v>4750</c:v>
                </c:pt>
                <c:pt idx="474">
                  <c:v>4760</c:v>
                </c:pt>
                <c:pt idx="475">
                  <c:v>4770</c:v>
                </c:pt>
                <c:pt idx="476">
                  <c:v>4780</c:v>
                </c:pt>
                <c:pt idx="477">
                  <c:v>4790</c:v>
                </c:pt>
                <c:pt idx="478">
                  <c:v>4800</c:v>
                </c:pt>
                <c:pt idx="479">
                  <c:v>4810</c:v>
                </c:pt>
                <c:pt idx="480">
                  <c:v>4820</c:v>
                </c:pt>
                <c:pt idx="481">
                  <c:v>4830</c:v>
                </c:pt>
                <c:pt idx="482">
                  <c:v>4840</c:v>
                </c:pt>
                <c:pt idx="483">
                  <c:v>4850</c:v>
                </c:pt>
                <c:pt idx="484">
                  <c:v>4860</c:v>
                </c:pt>
                <c:pt idx="485">
                  <c:v>4870</c:v>
                </c:pt>
                <c:pt idx="486">
                  <c:v>4880</c:v>
                </c:pt>
                <c:pt idx="487">
                  <c:v>4890</c:v>
                </c:pt>
                <c:pt idx="488">
                  <c:v>4900</c:v>
                </c:pt>
                <c:pt idx="489">
                  <c:v>4910</c:v>
                </c:pt>
                <c:pt idx="490">
                  <c:v>4920</c:v>
                </c:pt>
                <c:pt idx="491">
                  <c:v>4930</c:v>
                </c:pt>
                <c:pt idx="492">
                  <c:v>4940</c:v>
                </c:pt>
                <c:pt idx="493">
                  <c:v>4950</c:v>
                </c:pt>
                <c:pt idx="494">
                  <c:v>4960</c:v>
                </c:pt>
                <c:pt idx="495">
                  <c:v>4970</c:v>
                </c:pt>
                <c:pt idx="496">
                  <c:v>4980</c:v>
                </c:pt>
                <c:pt idx="497">
                  <c:v>4990</c:v>
                </c:pt>
                <c:pt idx="498">
                  <c:v>5000</c:v>
                </c:pt>
                <c:pt idx="499">
                  <c:v>5010</c:v>
                </c:pt>
                <c:pt idx="500">
                  <c:v>5020</c:v>
                </c:pt>
                <c:pt idx="501">
                  <c:v>5030</c:v>
                </c:pt>
                <c:pt idx="502">
                  <c:v>5040</c:v>
                </c:pt>
                <c:pt idx="503">
                  <c:v>5050</c:v>
                </c:pt>
                <c:pt idx="504">
                  <c:v>5060</c:v>
                </c:pt>
                <c:pt idx="505">
                  <c:v>5070</c:v>
                </c:pt>
                <c:pt idx="506">
                  <c:v>5080</c:v>
                </c:pt>
                <c:pt idx="507">
                  <c:v>5090</c:v>
                </c:pt>
                <c:pt idx="508">
                  <c:v>5100</c:v>
                </c:pt>
                <c:pt idx="509">
                  <c:v>5110</c:v>
                </c:pt>
                <c:pt idx="510">
                  <c:v>5120</c:v>
                </c:pt>
                <c:pt idx="511">
                  <c:v>5130</c:v>
                </c:pt>
                <c:pt idx="512">
                  <c:v>5140</c:v>
                </c:pt>
                <c:pt idx="513">
                  <c:v>5150</c:v>
                </c:pt>
                <c:pt idx="514">
                  <c:v>5160</c:v>
                </c:pt>
                <c:pt idx="515">
                  <c:v>5170</c:v>
                </c:pt>
                <c:pt idx="516">
                  <c:v>5180</c:v>
                </c:pt>
                <c:pt idx="517">
                  <c:v>5190</c:v>
                </c:pt>
                <c:pt idx="518">
                  <c:v>5200</c:v>
                </c:pt>
                <c:pt idx="519">
                  <c:v>5210</c:v>
                </c:pt>
                <c:pt idx="520">
                  <c:v>5220</c:v>
                </c:pt>
                <c:pt idx="521">
                  <c:v>5230</c:v>
                </c:pt>
                <c:pt idx="522">
                  <c:v>5240</c:v>
                </c:pt>
                <c:pt idx="523">
                  <c:v>5250</c:v>
                </c:pt>
                <c:pt idx="524">
                  <c:v>5260</c:v>
                </c:pt>
                <c:pt idx="525">
                  <c:v>5270</c:v>
                </c:pt>
                <c:pt idx="526">
                  <c:v>5280</c:v>
                </c:pt>
                <c:pt idx="527">
                  <c:v>5290</c:v>
                </c:pt>
                <c:pt idx="528">
                  <c:v>5300</c:v>
                </c:pt>
                <c:pt idx="529">
                  <c:v>5310</c:v>
                </c:pt>
                <c:pt idx="530">
                  <c:v>5320</c:v>
                </c:pt>
                <c:pt idx="531">
                  <c:v>5330</c:v>
                </c:pt>
                <c:pt idx="532">
                  <c:v>5340</c:v>
                </c:pt>
                <c:pt idx="533">
                  <c:v>5350</c:v>
                </c:pt>
                <c:pt idx="534">
                  <c:v>5360</c:v>
                </c:pt>
                <c:pt idx="535">
                  <c:v>5370</c:v>
                </c:pt>
                <c:pt idx="536">
                  <c:v>5380</c:v>
                </c:pt>
                <c:pt idx="537">
                  <c:v>5390</c:v>
                </c:pt>
                <c:pt idx="538">
                  <c:v>5400</c:v>
                </c:pt>
                <c:pt idx="539">
                  <c:v>5410</c:v>
                </c:pt>
                <c:pt idx="540">
                  <c:v>5420</c:v>
                </c:pt>
                <c:pt idx="541">
                  <c:v>5430</c:v>
                </c:pt>
                <c:pt idx="542">
                  <c:v>5440</c:v>
                </c:pt>
                <c:pt idx="543">
                  <c:v>5450</c:v>
                </c:pt>
                <c:pt idx="544">
                  <c:v>5460</c:v>
                </c:pt>
                <c:pt idx="545">
                  <c:v>5470</c:v>
                </c:pt>
                <c:pt idx="546">
                  <c:v>5480</c:v>
                </c:pt>
                <c:pt idx="547">
                  <c:v>5490</c:v>
                </c:pt>
                <c:pt idx="548">
                  <c:v>5500</c:v>
                </c:pt>
                <c:pt idx="549">
                  <c:v>5510</c:v>
                </c:pt>
                <c:pt idx="550">
                  <c:v>5520</c:v>
                </c:pt>
                <c:pt idx="551">
                  <c:v>5530</c:v>
                </c:pt>
                <c:pt idx="552">
                  <c:v>5540</c:v>
                </c:pt>
                <c:pt idx="553">
                  <c:v>5550</c:v>
                </c:pt>
                <c:pt idx="554">
                  <c:v>5560</c:v>
                </c:pt>
                <c:pt idx="555">
                  <c:v>5570</c:v>
                </c:pt>
                <c:pt idx="556">
                  <c:v>5580</c:v>
                </c:pt>
                <c:pt idx="557">
                  <c:v>5590</c:v>
                </c:pt>
                <c:pt idx="558">
                  <c:v>5600</c:v>
                </c:pt>
                <c:pt idx="559">
                  <c:v>5610</c:v>
                </c:pt>
                <c:pt idx="560">
                  <c:v>5620</c:v>
                </c:pt>
                <c:pt idx="561">
                  <c:v>5630</c:v>
                </c:pt>
                <c:pt idx="562">
                  <c:v>5640</c:v>
                </c:pt>
                <c:pt idx="563">
                  <c:v>5650</c:v>
                </c:pt>
                <c:pt idx="564">
                  <c:v>5660</c:v>
                </c:pt>
                <c:pt idx="565">
                  <c:v>5670</c:v>
                </c:pt>
                <c:pt idx="566">
                  <c:v>5680</c:v>
                </c:pt>
                <c:pt idx="567">
                  <c:v>5690</c:v>
                </c:pt>
                <c:pt idx="568">
                  <c:v>5700</c:v>
                </c:pt>
                <c:pt idx="569">
                  <c:v>5710</c:v>
                </c:pt>
                <c:pt idx="570">
                  <c:v>5720</c:v>
                </c:pt>
                <c:pt idx="571">
                  <c:v>5730</c:v>
                </c:pt>
                <c:pt idx="572">
                  <c:v>5740</c:v>
                </c:pt>
                <c:pt idx="573">
                  <c:v>5750</c:v>
                </c:pt>
                <c:pt idx="574">
                  <c:v>5760</c:v>
                </c:pt>
                <c:pt idx="575">
                  <c:v>5770</c:v>
                </c:pt>
                <c:pt idx="576">
                  <c:v>5780</c:v>
                </c:pt>
                <c:pt idx="577">
                  <c:v>5790</c:v>
                </c:pt>
                <c:pt idx="578">
                  <c:v>5800</c:v>
                </c:pt>
                <c:pt idx="579">
                  <c:v>5810</c:v>
                </c:pt>
                <c:pt idx="580">
                  <c:v>5820</c:v>
                </c:pt>
                <c:pt idx="581">
                  <c:v>5830</c:v>
                </c:pt>
                <c:pt idx="582">
                  <c:v>5840</c:v>
                </c:pt>
                <c:pt idx="583">
                  <c:v>5850</c:v>
                </c:pt>
                <c:pt idx="584">
                  <c:v>5860</c:v>
                </c:pt>
                <c:pt idx="585">
                  <c:v>5870</c:v>
                </c:pt>
                <c:pt idx="586">
                  <c:v>5880</c:v>
                </c:pt>
                <c:pt idx="587">
                  <c:v>5890</c:v>
                </c:pt>
                <c:pt idx="588">
                  <c:v>5900</c:v>
                </c:pt>
                <c:pt idx="589">
                  <c:v>5910</c:v>
                </c:pt>
                <c:pt idx="590">
                  <c:v>5920</c:v>
                </c:pt>
                <c:pt idx="591">
                  <c:v>5930</c:v>
                </c:pt>
                <c:pt idx="592">
                  <c:v>5940</c:v>
                </c:pt>
                <c:pt idx="593">
                  <c:v>5950</c:v>
                </c:pt>
                <c:pt idx="594">
                  <c:v>5960</c:v>
                </c:pt>
                <c:pt idx="595">
                  <c:v>5970</c:v>
                </c:pt>
                <c:pt idx="596">
                  <c:v>5980</c:v>
                </c:pt>
                <c:pt idx="597">
                  <c:v>5990</c:v>
                </c:pt>
                <c:pt idx="598">
                  <c:v>6000</c:v>
                </c:pt>
                <c:pt idx="599">
                  <c:v>6010</c:v>
                </c:pt>
                <c:pt idx="600">
                  <c:v>6020</c:v>
                </c:pt>
                <c:pt idx="601">
                  <c:v>6030</c:v>
                </c:pt>
                <c:pt idx="602">
                  <c:v>6040</c:v>
                </c:pt>
                <c:pt idx="603">
                  <c:v>6050</c:v>
                </c:pt>
                <c:pt idx="604">
                  <c:v>6060</c:v>
                </c:pt>
                <c:pt idx="605">
                  <c:v>6070</c:v>
                </c:pt>
                <c:pt idx="606">
                  <c:v>6080</c:v>
                </c:pt>
                <c:pt idx="607">
                  <c:v>6090</c:v>
                </c:pt>
                <c:pt idx="608">
                  <c:v>6100</c:v>
                </c:pt>
                <c:pt idx="609">
                  <c:v>6110</c:v>
                </c:pt>
                <c:pt idx="610">
                  <c:v>6120</c:v>
                </c:pt>
                <c:pt idx="611">
                  <c:v>6130</c:v>
                </c:pt>
                <c:pt idx="612">
                  <c:v>6140</c:v>
                </c:pt>
                <c:pt idx="613">
                  <c:v>6150</c:v>
                </c:pt>
                <c:pt idx="614">
                  <c:v>6160</c:v>
                </c:pt>
                <c:pt idx="615">
                  <c:v>6170</c:v>
                </c:pt>
                <c:pt idx="616">
                  <c:v>6180</c:v>
                </c:pt>
                <c:pt idx="617">
                  <c:v>6190</c:v>
                </c:pt>
                <c:pt idx="618">
                  <c:v>6200</c:v>
                </c:pt>
                <c:pt idx="619">
                  <c:v>6210</c:v>
                </c:pt>
                <c:pt idx="620">
                  <c:v>6220</c:v>
                </c:pt>
                <c:pt idx="621">
                  <c:v>6230</c:v>
                </c:pt>
                <c:pt idx="622">
                  <c:v>6240</c:v>
                </c:pt>
                <c:pt idx="623">
                  <c:v>6250</c:v>
                </c:pt>
                <c:pt idx="624">
                  <c:v>6260</c:v>
                </c:pt>
                <c:pt idx="625">
                  <c:v>6270</c:v>
                </c:pt>
                <c:pt idx="626">
                  <c:v>6280</c:v>
                </c:pt>
                <c:pt idx="627">
                  <c:v>6290</c:v>
                </c:pt>
                <c:pt idx="628">
                  <c:v>6300</c:v>
                </c:pt>
                <c:pt idx="629">
                  <c:v>6310</c:v>
                </c:pt>
                <c:pt idx="630">
                  <c:v>6320</c:v>
                </c:pt>
                <c:pt idx="631">
                  <c:v>6330</c:v>
                </c:pt>
                <c:pt idx="632">
                  <c:v>6340</c:v>
                </c:pt>
                <c:pt idx="633">
                  <c:v>6350</c:v>
                </c:pt>
                <c:pt idx="634">
                  <c:v>6360</c:v>
                </c:pt>
                <c:pt idx="635">
                  <c:v>6370</c:v>
                </c:pt>
                <c:pt idx="636">
                  <c:v>6380</c:v>
                </c:pt>
                <c:pt idx="637">
                  <c:v>6390</c:v>
                </c:pt>
                <c:pt idx="638">
                  <c:v>6400</c:v>
                </c:pt>
                <c:pt idx="639">
                  <c:v>6410</c:v>
                </c:pt>
                <c:pt idx="640">
                  <c:v>6420</c:v>
                </c:pt>
                <c:pt idx="641">
                  <c:v>6430</c:v>
                </c:pt>
                <c:pt idx="642">
                  <c:v>6440</c:v>
                </c:pt>
                <c:pt idx="643">
                  <c:v>6450</c:v>
                </c:pt>
                <c:pt idx="644">
                  <c:v>6460</c:v>
                </c:pt>
                <c:pt idx="645">
                  <c:v>6470</c:v>
                </c:pt>
                <c:pt idx="646">
                  <c:v>6480</c:v>
                </c:pt>
                <c:pt idx="647">
                  <c:v>6490</c:v>
                </c:pt>
                <c:pt idx="648">
                  <c:v>6500</c:v>
                </c:pt>
                <c:pt idx="649">
                  <c:v>6510</c:v>
                </c:pt>
                <c:pt idx="650">
                  <c:v>6520</c:v>
                </c:pt>
                <c:pt idx="651">
                  <c:v>6530</c:v>
                </c:pt>
                <c:pt idx="652">
                  <c:v>6540</c:v>
                </c:pt>
                <c:pt idx="653">
                  <c:v>6550</c:v>
                </c:pt>
                <c:pt idx="654">
                  <c:v>6560</c:v>
                </c:pt>
                <c:pt idx="655">
                  <c:v>6570</c:v>
                </c:pt>
                <c:pt idx="656">
                  <c:v>6580</c:v>
                </c:pt>
                <c:pt idx="657">
                  <c:v>6590</c:v>
                </c:pt>
                <c:pt idx="658">
                  <c:v>6600</c:v>
                </c:pt>
                <c:pt idx="659">
                  <c:v>6610</c:v>
                </c:pt>
                <c:pt idx="660">
                  <c:v>6620</c:v>
                </c:pt>
                <c:pt idx="661">
                  <c:v>6630</c:v>
                </c:pt>
                <c:pt idx="662">
                  <c:v>6640</c:v>
                </c:pt>
                <c:pt idx="663">
                  <c:v>6650</c:v>
                </c:pt>
                <c:pt idx="664">
                  <c:v>6660</c:v>
                </c:pt>
                <c:pt idx="665">
                  <c:v>6670</c:v>
                </c:pt>
                <c:pt idx="666">
                  <c:v>6680</c:v>
                </c:pt>
                <c:pt idx="667">
                  <c:v>6690</c:v>
                </c:pt>
                <c:pt idx="668">
                  <c:v>6700</c:v>
                </c:pt>
                <c:pt idx="669">
                  <c:v>6710</c:v>
                </c:pt>
                <c:pt idx="670">
                  <c:v>6720</c:v>
                </c:pt>
                <c:pt idx="671">
                  <c:v>6730</c:v>
                </c:pt>
                <c:pt idx="672">
                  <c:v>6740</c:v>
                </c:pt>
                <c:pt idx="673">
                  <c:v>6750</c:v>
                </c:pt>
                <c:pt idx="674">
                  <c:v>6760</c:v>
                </c:pt>
                <c:pt idx="675">
                  <c:v>6770</c:v>
                </c:pt>
                <c:pt idx="676">
                  <c:v>6780</c:v>
                </c:pt>
                <c:pt idx="677">
                  <c:v>6790</c:v>
                </c:pt>
                <c:pt idx="678">
                  <c:v>6800</c:v>
                </c:pt>
                <c:pt idx="679">
                  <c:v>6810</c:v>
                </c:pt>
                <c:pt idx="680">
                  <c:v>6820</c:v>
                </c:pt>
                <c:pt idx="681">
                  <c:v>6830</c:v>
                </c:pt>
                <c:pt idx="682">
                  <c:v>6840</c:v>
                </c:pt>
                <c:pt idx="683">
                  <c:v>6850</c:v>
                </c:pt>
                <c:pt idx="684">
                  <c:v>6860</c:v>
                </c:pt>
                <c:pt idx="685">
                  <c:v>6870</c:v>
                </c:pt>
                <c:pt idx="686">
                  <c:v>6880</c:v>
                </c:pt>
                <c:pt idx="687">
                  <c:v>6890</c:v>
                </c:pt>
                <c:pt idx="688">
                  <c:v>6900</c:v>
                </c:pt>
                <c:pt idx="689">
                  <c:v>6910</c:v>
                </c:pt>
                <c:pt idx="690">
                  <c:v>6920</c:v>
                </c:pt>
                <c:pt idx="691">
                  <c:v>6930</c:v>
                </c:pt>
                <c:pt idx="692">
                  <c:v>6940</c:v>
                </c:pt>
                <c:pt idx="693">
                  <c:v>6950</c:v>
                </c:pt>
                <c:pt idx="694">
                  <c:v>6960</c:v>
                </c:pt>
                <c:pt idx="695">
                  <c:v>6970</c:v>
                </c:pt>
                <c:pt idx="696">
                  <c:v>6980</c:v>
                </c:pt>
                <c:pt idx="697">
                  <c:v>6990</c:v>
                </c:pt>
                <c:pt idx="698">
                  <c:v>7000</c:v>
                </c:pt>
                <c:pt idx="699">
                  <c:v>7010</c:v>
                </c:pt>
                <c:pt idx="700">
                  <c:v>7020</c:v>
                </c:pt>
                <c:pt idx="701">
                  <c:v>7030</c:v>
                </c:pt>
                <c:pt idx="702">
                  <c:v>7040</c:v>
                </c:pt>
                <c:pt idx="703">
                  <c:v>7050</c:v>
                </c:pt>
                <c:pt idx="704">
                  <c:v>7060</c:v>
                </c:pt>
                <c:pt idx="705">
                  <c:v>7070</c:v>
                </c:pt>
                <c:pt idx="706">
                  <c:v>7080</c:v>
                </c:pt>
                <c:pt idx="707">
                  <c:v>7090</c:v>
                </c:pt>
                <c:pt idx="708">
                  <c:v>7100</c:v>
                </c:pt>
                <c:pt idx="709">
                  <c:v>7110</c:v>
                </c:pt>
                <c:pt idx="710">
                  <c:v>7120</c:v>
                </c:pt>
                <c:pt idx="711">
                  <c:v>7130</c:v>
                </c:pt>
                <c:pt idx="712">
                  <c:v>7140</c:v>
                </c:pt>
                <c:pt idx="713">
                  <c:v>7150</c:v>
                </c:pt>
                <c:pt idx="714">
                  <c:v>7160</c:v>
                </c:pt>
                <c:pt idx="715">
                  <c:v>7170</c:v>
                </c:pt>
                <c:pt idx="716">
                  <c:v>7180</c:v>
                </c:pt>
                <c:pt idx="717">
                  <c:v>7190</c:v>
                </c:pt>
                <c:pt idx="718">
                  <c:v>7200</c:v>
                </c:pt>
                <c:pt idx="719">
                  <c:v>7210</c:v>
                </c:pt>
                <c:pt idx="720">
                  <c:v>7220</c:v>
                </c:pt>
                <c:pt idx="721">
                  <c:v>7230</c:v>
                </c:pt>
                <c:pt idx="722">
                  <c:v>7240</c:v>
                </c:pt>
                <c:pt idx="723">
                  <c:v>7250</c:v>
                </c:pt>
                <c:pt idx="724">
                  <c:v>7260</c:v>
                </c:pt>
                <c:pt idx="725">
                  <c:v>7270</c:v>
                </c:pt>
                <c:pt idx="726">
                  <c:v>7280</c:v>
                </c:pt>
                <c:pt idx="727">
                  <c:v>7290</c:v>
                </c:pt>
                <c:pt idx="728">
                  <c:v>7300</c:v>
                </c:pt>
                <c:pt idx="729">
                  <c:v>7310</c:v>
                </c:pt>
                <c:pt idx="730">
                  <c:v>7320</c:v>
                </c:pt>
                <c:pt idx="731">
                  <c:v>7330</c:v>
                </c:pt>
                <c:pt idx="732">
                  <c:v>7340</c:v>
                </c:pt>
                <c:pt idx="733">
                  <c:v>7350</c:v>
                </c:pt>
                <c:pt idx="734">
                  <c:v>7360</c:v>
                </c:pt>
                <c:pt idx="735">
                  <c:v>7370</c:v>
                </c:pt>
                <c:pt idx="736">
                  <c:v>7380</c:v>
                </c:pt>
                <c:pt idx="737">
                  <c:v>7390</c:v>
                </c:pt>
                <c:pt idx="738">
                  <c:v>7400</c:v>
                </c:pt>
                <c:pt idx="739">
                  <c:v>7410</c:v>
                </c:pt>
                <c:pt idx="740">
                  <c:v>7420</c:v>
                </c:pt>
                <c:pt idx="741">
                  <c:v>7430</c:v>
                </c:pt>
                <c:pt idx="742">
                  <c:v>7440</c:v>
                </c:pt>
                <c:pt idx="743">
                  <c:v>7450</c:v>
                </c:pt>
                <c:pt idx="744">
                  <c:v>7460</c:v>
                </c:pt>
                <c:pt idx="745">
                  <c:v>7470</c:v>
                </c:pt>
                <c:pt idx="746">
                  <c:v>7480</c:v>
                </c:pt>
                <c:pt idx="747">
                  <c:v>7490</c:v>
                </c:pt>
                <c:pt idx="748">
                  <c:v>7500</c:v>
                </c:pt>
                <c:pt idx="749">
                  <c:v>7510</c:v>
                </c:pt>
                <c:pt idx="750">
                  <c:v>7520</c:v>
                </c:pt>
                <c:pt idx="751">
                  <c:v>7530</c:v>
                </c:pt>
                <c:pt idx="752">
                  <c:v>7540</c:v>
                </c:pt>
                <c:pt idx="753">
                  <c:v>7550</c:v>
                </c:pt>
                <c:pt idx="754">
                  <c:v>7560</c:v>
                </c:pt>
                <c:pt idx="755">
                  <c:v>7570</c:v>
                </c:pt>
                <c:pt idx="756">
                  <c:v>7580</c:v>
                </c:pt>
                <c:pt idx="757">
                  <c:v>7590</c:v>
                </c:pt>
                <c:pt idx="758">
                  <c:v>7600</c:v>
                </c:pt>
                <c:pt idx="759">
                  <c:v>7610</c:v>
                </c:pt>
                <c:pt idx="760">
                  <c:v>7620</c:v>
                </c:pt>
                <c:pt idx="761">
                  <c:v>7630</c:v>
                </c:pt>
                <c:pt idx="762">
                  <c:v>7640</c:v>
                </c:pt>
                <c:pt idx="763">
                  <c:v>7650</c:v>
                </c:pt>
                <c:pt idx="764">
                  <c:v>7660</c:v>
                </c:pt>
                <c:pt idx="765">
                  <c:v>7670</c:v>
                </c:pt>
                <c:pt idx="766">
                  <c:v>7680</c:v>
                </c:pt>
                <c:pt idx="767">
                  <c:v>7690</c:v>
                </c:pt>
                <c:pt idx="768">
                  <c:v>7700</c:v>
                </c:pt>
                <c:pt idx="769">
                  <c:v>7710</c:v>
                </c:pt>
                <c:pt idx="770">
                  <c:v>7720</c:v>
                </c:pt>
                <c:pt idx="771">
                  <c:v>7730</c:v>
                </c:pt>
                <c:pt idx="772">
                  <c:v>7740</c:v>
                </c:pt>
                <c:pt idx="773">
                  <c:v>7750</c:v>
                </c:pt>
                <c:pt idx="774">
                  <c:v>7760</c:v>
                </c:pt>
                <c:pt idx="775">
                  <c:v>7770</c:v>
                </c:pt>
                <c:pt idx="776">
                  <c:v>7780</c:v>
                </c:pt>
                <c:pt idx="777">
                  <c:v>7790</c:v>
                </c:pt>
                <c:pt idx="778">
                  <c:v>7800</c:v>
                </c:pt>
                <c:pt idx="779">
                  <c:v>7810</c:v>
                </c:pt>
                <c:pt idx="780">
                  <c:v>7820</c:v>
                </c:pt>
                <c:pt idx="781">
                  <c:v>7830</c:v>
                </c:pt>
                <c:pt idx="782">
                  <c:v>7840</c:v>
                </c:pt>
                <c:pt idx="783">
                  <c:v>7850</c:v>
                </c:pt>
                <c:pt idx="784">
                  <c:v>7860</c:v>
                </c:pt>
                <c:pt idx="785">
                  <c:v>7870</c:v>
                </c:pt>
                <c:pt idx="786">
                  <c:v>7880</c:v>
                </c:pt>
                <c:pt idx="787">
                  <c:v>7890</c:v>
                </c:pt>
                <c:pt idx="788">
                  <c:v>7900</c:v>
                </c:pt>
                <c:pt idx="789">
                  <c:v>7910</c:v>
                </c:pt>
                <c:pt idx="790">
                  <c:v>7920</c:v>
                </c:pt>
                <c:pt idx="791">
                  <c:v>7930</c:v>
                </c:pt>
                <c:pt idx="792">
                  <c:v>7940</c:v>
                </c:pt>
                <c:pt idx="793">
                  <c:v>7950</c:v>
                </c:pt>
                <c:pt idx="794">
                  <c:v>7960</c:v>
                </c:pt>
                <c:pt idx="795">
                  <c:v>7970</c:v>
                </c:pt>
                <c:pt idx="796">
                  <c:v>7980</c:v>
                </c:pt>
                <c:pt idx="797">
                  <c:v>7990</c:v>
                </c:pt>
                <c:pt idx="798">
                  <c:v>8000</c:v>
                </c:pt>
                <c:pt idx="799">
                  <c:v>8010</c:v>
                </c:pt>
                <c:pt idx="800">
                  <c:v>8020</c:v>
                </c:pt>
                <c:pt idx="801">
                  <c:v>8030</c:v>
                </c:pt>
                <c:pt idx="802">
                  <c:v>8040</c:v>
                </c:pt>
                <c:pt idx="803">
                  <c:v>8050</c:v>
                </c:pt>
                <c:pt idx="804">
                  <c:v>8060</c:v>
                </c:pt>
                <c:pt idx="805">
                  <c:v>8070</c:v>
                </c:pt>
                <c:pt idx="806">
                  <c:v>8080</c:v>
                </c:pt>
                <c:pt idx="807">
                  <c:v>8090</c:v>
                </c:pt>
                <c:pt idx="808">
                  <c:v>8100</c:v>
                </c:pt>
                <c:pt idx="809">
                  <c:v>8110</c:v>
                </c:pt>
                <c:pt idx="810">
                  <c:v>8120</c:v>
                </c:pt>
                <c:pt idx="811">
                  <c:v>8130</c:v>
                </c:pt>
                <c:pt idx="812">
                  <c:v>8140</c:v>
                </c:pt>
                <c:pt idx="813">
                  <c:v>8150</c:v>
                </c:pt>
                <c:pt idx="814">
                  <c:v>8160</c:v>
                </c:pt>
                <c:pt idx="815">
                  <c:v>8170</c:v>
                </c:pt>
                <c:pt idx="816">
                  <c:v>8180</c:v>
                </c:pt>
                <c:pt idx="817">
                  <c:v>8190</c:v>
                </c:pt>
                <c:pt idx="818">
                  <c:v>8200</c:v>
                </c:pt>
                <c:pt idx="819">
                  <c:v>8210</c:v>
                </c:pt>
                <c:pt idx="820">
                  <c:v>8220</c:v>
                </c:pt>
                <c:pt idx="821">
                  <c:v>8230</c:v>
                </c:pt>
                <c:pt idx="822">
                  <c:v>8240</c:v>
                </c:pt>
                <c:pt idx="823">
                  <c:v>8250</c:v>
                </c:pt>
                <c:pt idx="824">
                  <c:v>8260</c:v>
                </c:pt>
                <c:pt idx="825">
                  <c:v>8270</c:v>
                </c:pt>
                <c:pt idx="826">
                  <c:v>8280</c:v>
                </c:pt>
                <c:pt idx="827">
                  <c:v>8290</c:v>
                </c:pt>
                <c:pt idx="828">
                  <c:v>8300</c:v>
                </c:pt>
                <c:pt idx="829">
                  <c:v>8310</c:v>
                </c:pt>
                <c:pt idx="830">
                  <c:v>8320</c:v>
                </c:pt>
                <c:pt idx="831">
                  <c:v>8330</c:v>
                </c:pt>
                <c:pt idx="832">
                  <c:v>8340</c:v>
                </c:pt>
                <c:pt idx="833">
                  <c:v>8350</c:v>
                </c:pt>
                <c:pt idx="834">
                  <c:v>8360</c:v>
                </c:pt>
                <c:pt idx="835">
                  <c:v>8370</c:v>
                </c:pt>
                <c:pt idx="836">
                  <c:v>8380</c:v>
                </c:pt>
                <c:pt idx="837">
                  <c:v>8390</c:v>
                </c:pt>
                <c:pt idx="838">
                  <c:v>8400</c:v>
                </c:pt>
                <c:pt idx="839">
                  <c:v>8410</c:v>
                </c:pt>
                <c:pt idx="840">
                  <c:v>8420</c:v>
                </c:pt>
                <c:pt idx="841">
                  <c:v>8430</c:v>
                </c:pt>
                <c:pt idx="842">
                  <c:v>8440</c:v>
                </c:pt>
                <c:pt idx="843">
                  <c:v>8450</c:v>
                </c:pt>
                <c:pt idx="844">
                  <c:v>8460</c:v>
                </c:pt>
                <c:pt idx="845">
                  <c:v>8470</c:v>
                </c:pt>
                <c:pt idx="846">
                  <c:v>8480</c:v>
                </c:pt>
                <c:pt idx="847">
                  <c:v>8490</c:v>
                </c:pt>
                <c:pt idx="848">
                  <c:v>8500</c:v>
                </c:pt>
                <c:pt idx="849">
                  <c:v>8510</c:v>
                </c:pt>
                <c:pt idx="850">
                  <c:v>8520</c:v>
                </c:pt>
                <c:pt idx="851">
                  <c:v>8530</c:v>
                </c:pt>
                <c:pt idx="852">
                  <c:v>8540</c:v>
                </c:pt>
                <c:pt idx="853">
                  <c:v>8550</c:v>
                </c:pt>
                <c:pt idx="854">
                  <c:v>8560</c:v>
                </c:pt>
                <c:pt idx="855">
                  <c:v>8570</c:v>
                </c:pt>
                <c:pt idx="856">
                  <c:v>8580</c:v>
                </c:pt>
                <c:pt idx="857">
                  <c:v>8590</c:v>
                </c:pt>
                <c:pt idx="858">
                  <c:v>8600</c:v>
                </c:pt>
                <c:pt idx="859">
                  <c:v>8610</c:v>
                </c:pt>
                <c:pt idx="860">
                  <c:v>8620</c:v>
                </c:pt>
                <c:pt idx="861">
                  <c:v>8630</c:v>
                </c:pt>
                <c:pt idx="862">
                  <c:v>8640</c:v>
                </c:pt>
                <c:pt idx="863">
                  <c:v>8650</c:v>
                </c:pt>
                <c:pt idx="864">
                  <c:v>8660</c:v>
                </c:pt>
                <c:pt idx="865">
                  <c:v>8670</c:v>
                </c:pt>
                <c:pt idx="866">
                  <c:v>8680</c:v>
                </c:pt>
                <c:pt idx="867">
                  <c:v>8690</c:v>
                </c:pt>
                <c:pt idx="868">
                  <c:v>8700</c:v>
                </c:pt>
                <c:pt idx="869">
                  <c:v>8710</c:v>
                </c:pt>
                <c:pt idx="870">
                  <c:v>8720</c:v>
                </c:pt>
                <c:pt idx="871">
                  <c:v>8730</c:v>
                </c:pt>
                <c:pt idx="872">
                  <c:v>8740</c:v>
                </c:pt>
                <c:pt idx="873">
                  <c:v>8750</c:v>
                </c:pt>
                <c:pt idx="874">
                  <c:v>8760</c:v>
                </c:pt>
                <c:pt idx="875">
                  <c:v>8770</c:v>
                </c:pt>
                <c:pt idx="876">
                  <c:v>8780</c:v>
                </c:pt>
                <c:pt idx="877">
                  <c:v>8790</c:v>
                </c:pt>
                <c:pt idx="878">
                  <c:v>8800</c:v>
                </c:pt>
                <c:pt idx="879">
                  <c:v>8810</c:v>
                </c:pt>
                <c:pt idx="880">
                  <c:v>8820</c:v>
                </c:pt>
                <c:pt idx="881">
                  <c:v>8830</c:v>
                </c:pt>
                <c:pt idx="882">
                  <c:v>8840</c:v>
                </c:pt>
                <c:pt idx="883">
                  <c:v>8850</c:v>
                </c:pt>
                <c:pt idx="884">
                  <c:v>8860</c:v>
                </c:pt>
                <c:pt idx="885">
                  <c:v>8870</c:v>
                </c:pt>
                <c:pt idx="886">
                  <c:v>8880</c:v>
                </c:pt>
                <c:pt idx="887">
                  <c:v>8890</c:v>
                </c:pt>
                <c:pt idx="888">
                  <c:v>8900</c:v>
                </c:pt>
                <c:pt idx="889">
                  <c:v>8910</c:v>
                </c:pt>
                <c:pt idx="890">
                  <c:v>8920</c:v>
                </c:pt>
                <c:pt idx="891">
                  <c:v>8930</c:v>
                </c:pt>
                <c:pt idx="892">
                  <c:v>8940</c:v>
                </c:pt>
                <c:pt idx="893">
                  <c:v>8950</c:v>
                </c:pt>
                <c:pt idx="894">
                  <c:v>8960</c:v>
                </c:pt>
                <c:pt idx="895">
                  <c:v>8970</c:v>
                </c:pt>
                <c:pt idx="896">
                  <c:v>8980</c:v>
                </c:pt>
                <c:pt idx="897">
                  <c:v>8990</c:v>
                </c:pt>
                <c:pt idx="898">
                  <c:v>9000</c:v>
                </c:pt>
                <c:pt idx="899">
                  <c:v>9010</c:v>
                </c:pt>
                <c:pt idx="900">
                  <c:v>9020</c:v>
                </c:pt>
                <c:pt idx="901">
                  <c:v>9030</c:v>
                </c:pt>
                <c:pt idx="902">
                  <c:v>9040</c:v>
                </c:pt>
                <c:pt idx="903">
                  <c:v>9050</c:v>
                </c:pt>
                <c:pt idx="904">
                  <c:v>9060</c:v>
                </c:pt>
                <c:pt idx="905">
                  <c:v>9070</c:v>
                </c:pt>
                <c:pt idx="906">
                  <c:v>9080</c:v>
                </c:pt>
                <c:pt idx="907">
                  <c:v>9090</c:v>
                </c:pt>
                <c:pt idx="908">
                  <c:v>9100</c:v>
                </c:pt>
                <c:pt idx="909">
                  <c:v>9110</c:v>
                </c:pt>
                <c:pt idx="910">
                  <c:v>9120</c:v>
                </c:pt>
                <c:pt idx="911">
                  <c:v>9130</c:v>
                </c:pt>
                <c:pt idx="912">
                  <c:v>9140</c:v>
                </c:pt>
                <c:pt idx="913">
                  <c:v>9150</c:v>
                </c:pt>
                <c:pt idx="914">
                  <c:v>9160</c:v>
                </c:pt>
                <c:pt idx="915">
                  <c:v>9170</c:v>
                </c:pt>
                <c:pt idx="916">
                  <c:v>9180</c:v>
                </c:pt>
                <c:pt idx="917">
                  <c:v>9190</c:v>
                </c:pt>
                <c:pt idx="918">
                  <c:v>9200</c:v>
                </c:pt>
                <c:pt idx="919">
                  <c:v>9210</c:v>
                </c:pt>
                <c:pt idx="920">
                  <c:v>9220</c:v>
                </c:pt>
                <c:pt idx="921">
                  <c:v>9230</c:v>
                </c:pt>
                <c:pt idx="922">
                  <c:v>9240</c:v>
                </c:pt>
                <c:pt idx="923">
                  <c:v>9250</c:v>
                </c:pt>
                <c:pt idx="924">
                  <c:v>9260</c:v>
                </c:pt>
                <c:pt idx="925">
                  <c:v>9270</c:v>
                </c:pt>
                <c:pt idx="926">
                  <c:v>9280</c:v>
                </c:pt>
                <c:pt idx="927">
                  <c:v>9290</c:v>
                </c:pt>
                <c:pt idx="928">
                  <c:v>9300</c:v>
                </c:pt>
                <c:pt idx="929">
                  <c:v>9310</c:v>
                </c:pt>
                <c:pt idx="930">
                  <c:v>9320</c:v>
                </c:pt>
                <c:pt idx="931">
                  <c:v>9330</c:v>
                </c:pt>
                <c:pt idx="932">
                  <c:v>9340</c:v>
                </c:pt>
                <c:pt idx="933">
                  <c:v>9350</c:v>
                </c:pt>
                <c:pt idx="934">
                  <c:v>9360</c:v>
                </c:pt>
                <c:pt idx="935">
                  <c:v>9370</c:v>
                </c:pt>
                <c:pt idx="936">
                  <c:v>9380</c:v>
                </c:pt>
                <c:pt idx="937">
                  <c:v>9390</c:v>
                </c:pt>
                <c:pt idx="938">
                  <c:v>9400</c:v>
                </c:pt>
                <c:pt idx="939">
                  <c:v>9410</c:v>
                </c:pt>
                <c:pt idx="940">
                  <c:v>9420</c:v>
                </c:pt>
                <c:pt idx="941">
                  <c:v>9430</c:v>
                </c:pt>
                <c:pt idx="942">
                  <c:v>9440</c:v>
                </c:pt>
                <c:pt idx="943">
                  <c:v>9450</c:v>
                </c:pt>
                <c:pt idx="944">
                  <c:v>9460</c:v>
                </c:pt>
                <c:pt idx="945">
                  <c:v>9470</c:v>
                </c:pt>
                <c:pt idx="946">
                  <c:v>9480</c:v>
                </c:pt>
                <c:pt idx="947">
                  <c:v>9490</c:v>
                </c:pt>
                <c:pt idx="948">
                  <c:v>9500</c:v>
                </c:pt>
                <c:pt idx="949">
                  <c:v>9510</c:v>
                </c:pt>
                <c:pt idx="950">
                  <c:v>9520</c:v>
                </c:pt>
                <c:pt idx="951">
                  <c:v>9530</c:v>
                </c:pt>
                <c:pt idx="952">
                  <c:v>9540</c:v>
                </c:pt>
                <c:pt idx="953">
                  <c:v>9550</c:v>
                </c:pt>
                <c:pt idx="954">
                  <c:v>9560</c:v>
                </c:pt>
                <c:pt idx="955">
                  <c:v>9570</c:v>
                </c:pt>
                <c:pt idx="956">
                  <c:v>9580</c:v>
                </c:pt>
                <c:pt idx="957">
                  <c:v>9590</c:v>
                </c:pt>
                <c:pt idx="958">
                  <c:v>9600</c:v>
                </c:pt>
                <c:pt idx="959">
                  <c:v>9610</c:v>
                </c:pt>
                <c:pt idx="960">
                  <c:v>9620</c:v>
                </c:pt>
                <c:pt idx="961">
                  <c:v>9630</c:v>
                </c:pt>
                <c:pt idx="962">
                  <c:v>9640</c:v>
                </c:pt>
                <c:pt idx="963">
                  <c:v>9650</c:v>
                </c:pt>
                <c:pt idx="964">
                  <c:v>9660</c:v>
                </c:pt>
                <c:pt idx="965">
                  <c:v>9670</c:v>
                </c:pt>
                <c:pt idx="966">
                  <c:v>9680</c:v>
                </c:pt>
                <c:pt idx="967">
                  <c:v>9690</c:v>
                </c:pt>
                <c:pt idx="968">
                  <c:v>9700</c:v>
                </c:pt>
                <c:pt idx="969">
                  <c:v>9710</c:v>
                </c:pt>
                <c:pt idx="970">
                  <c:v>9720</c:v>
                </c:pt>
                <c:pt idx="971">
                  <c:v>9730</c:v>
                </c:pt>
                <c:pt idx="972">
                  <c:v>9740</c:v>
                </c:pt>
                <c:pt idx="973">
                  <c:v>9750</c:v>
                </c:pt>
                <c:pt idx="974">
                  <c:v>9760</c:v>
                </c:pt>
                <c:pt idx="975">
                  <c:v>9770</c:v>
                </c:pt>
                <c:pt idx="976">
                  <c:v>9780</c:v>
                </c:pt>
                <c:pt idx="977">
                  <c:v>9790</c:v>
                </c:pt>
                <c:pt idx="978">
                  <c:v>9800</c:v>
                </c:pt>
                <c:pt idx="979">
                  <c:v>9810</c:v>
                </c:pt>
                <c:pt idx="980">
                  <c:v>9820</c:v>
                </c:pt>
                <c:pt idx="981">
                  <c:v>9830</c:v>
                </c:pt>
                <c:pt idx="982">
                  <c:v>9840</c:v>
                </c:pt>
                <c:pt idx="983">
                  <c:v>9850</c:v>
                </c:pt>
                <c:pt idx="984">
                  <c:v>9860</c:v>
                </c:pt>
                <c:pt idx="985">
                  <c:v>9870</c:v>
                </c:pt>
                <c:pt idx="986">
                  <c:v>9880</c:v>
                </c:pt>
                <c:pt idx="987">
                  <c:v>9890</c:v>
                </c:pt>
                <c:pt idx="988">
                  <c:v>9900</c:v>
                </c:pt>
                <c:pt idx="989">
                  <c:v>9910</c:v>
                </c:pt>
                <c:pt idx="990">
                  <c:v>9920</c:v>
                </c:pt>
                <c:pt idx="991">
                  <c:v>9930</c:v>
                </c:pt>
                <c:pt idx="992">
                  <c:v>9940</c:v>
                </c:pt>
                <c:pt idx="993">
                  <c:v>9950</c:v>
                </c:pt>
                <c:pt idx="994">
                  <c:v>9960</c:v>
                </c:pt>
                <c:pt idx="995">
                  <c:v>9970</c:v>
                </c:pt>
                <c:pt idx="996">
                  <c:v>9980</c:v>
                </c:pt>
                <c:pt idx="997">
                  <c:v>9990</c:v>
                </c:pt>
                <c:pt idx="998">
                  <c:v>10000</c:v>
                </c:pt>
                <c:pt idx="999">
                  <c:v>10010</c:v>
                </c:pt>
                <c:pt idx="1000">
                  <c:v>10020</c:v>
                </c:pt>
                <c:pt idx="1001">
                  <c:v>10030</c:v>
                </c:pt>
                <c:pt idx="1002">
                  <c:v>10040</c:v>
                </c:pt>
                <c:pt idx="1003">
                  <c:v>10050</c:v>
                </c:pt>
                <c:pt idx="1004">
                  <c:v>10060</c:v>
                </c:pt>
                <c:pt idx="1005">
                  <c:v>10070</c:v>
                </c:pt>
                <c:pt idx="1006">
                  <c:v>10080</c:v>
                </c:pt>
                <c:pt idx="1007">
                  <c:v>10090</c:v>
                </c:pt>
                <c:pt idx="1008">
                  <c:v>10100</c:v>
                </c:pt>
                <c:pt idx="1009">
                  <c:v>10110</c:v>
                </c:pt>
                <c:pt idx="1010">
                  <c:v>10120</c:v>
                </c:pt>
                <c:pt idx="1011">
                  <c:v>10130</c:v>
                </c:pt>
                <c:pt idx="1012">
                  <c:v>10140</c:v>
                </c:pt>
                <c:pt idx="1013">
                  <c:v>10150</c:v>
                </c:pt>
                <c:pt idx="1014">
                  <c:v>10160</c:v>
                </c:pt>
                <c:pt idx="1015">
                  <c:v>10170</c:v>
                </c:pt>
                <c:pt idx="1016">
                  <c:v>10180</c:v>
                </c:pt>
                <c:pt idx="1017">
                  <c:v>10190</c:v>
                </c:pt>
                <c:pt idx="1018">
                  <c:v>10200</c:v>
                </c:pt>
                <c:pt idx="1019">
                  <c:v>10210</c:v>
                </c:pt>
                <c:pt idx="1020">
                  <c:v>10220</c:v>
                </c:pt>
                <c:pt idx="1021">
                  <c:v>10230</c:v>
                </c:pt>
                <c:pt idx="1022">
                  <c:v>10240</c:v>
                </c:pt>
                <c:pt idx="1023">
                  <c:v>10250</c:v>
                </c:pt>
                <c:pt idx="1024">
                  <c:v>10260</c:v>
                </c:pt>
                <c:pt idx="1025">
                  <c:v>10270</c:v>
                </c:pt>
                <c:pt idx="1026">
                  <c:v>10280</c:v>
                </c:pt>
                <c:pt idx="1027">
                  <c:v>10290</c:v>
                </c:pt>
                <c:pt idx="1028">
                  <c:v>10300</c:v>
                </c:pt>
                <c:pt idx="1029">
                  <c:v>10310</c:v>
                </c:pt>
                <c:pt idx="1030">
                  <c:v>10320</c:v>
                </c:pt>
                <c:pt idx="1031">
                  <c:v>10330</c:v>
                </c:pt>
                <c:pt idx="1032">
                  <c:v>10340</c:v>
                </c:pt>
                <c:pt idx="1033">
                  <c:v>10350</c:v>
                </c:pt>
                <c:pt idx="1034">
                  <c:v>10360</c:v>
                </c:pt>
                <c:pt idx="1035">
                  <c:v>10370</c:v>
                </c:pt>
                <c:pt idx="1036">
                  <c:v>10380</c:v>
                </c:pt>
                <c:pt idx="1037">
                  <c:v>10390</c:v>
                </c:pt>
                <c:pt idx="1038">
                  <c:v>10400</c:v>
                </c:pt>
                <c:pt idx="1039">
                  <c:v>10410</c:v>
                </c:pt>
                <c:pt idx="1040">
                  <c:v>10420</c:v>
                </c:pt>
                <c:pt idx="1041">
                  <c:v>10430</c:v>
                </c:pt>
                <c:pt idx="1042">
                  <c:v>10440</c:v>
                </c:pt>
                <c:pt idx="1043">
                  <c:v>10450</c:v>
                </c:pt>
                <c:pt idx="1044">
                  <c:v>10460</c:v>
                </c:pt>
                <c:pt idx="1045">
                  <c:v>10470</c:v>
                </c:pt>
                <c:pt idx="1046">
                  <c:v>10480</c:v>
                </c:pt>
                <c:pt idx="1047">
                  <c:v>10490</c:v>
                </c:pt>
                <c:pt idx="1048">
                  <c:v>10500</c:v>
                </c:pt>
                <c:pt idx="1049">
                  <c:v>10510</c:v>
                </c:pt>
                <c:pt idx="1050">
                  <c:v>10520</c:v>
                </c:pt>
                <c:pt idx="1051">
                  <c:v>10530</c:v>
                </c:pt>
                <c:pt idx="1052">
                  <c:v>10540</c:v>
                </c:pt>
                <c:pt idx="1053">
                  <c:v>10550</c:v>
                </c:pt>
                <c:pt idx="1054">
                  <c:v>10560</c:v>
                </c:pt>
                <c:pt idx="1055">
                  <c:v>10570</c:v>
                </c:pt>
                <c:pt idx="1056">
                  <c:v>10580</c:v>
                </c:pt>
                <c:pt idx="1057">
                  <c:v>10590</c:v>
                </c:pt>
                <c:pt idx="1058">
                  <c:v>10600</c:v>
                </c:pt>
                <c:pt idx="1059">
                  <c:v>10610</c:v>
                </c:pt>
                <c:pt idx="1060">
                  <c:v>10620</c:v>
                </c:pt>
                <c:pt idx="1061">
                  <c:v>10630</c:v>
                </c:pt>
                <c:pt idx="1062">
                  <c:v>10640</c:v>
                </c:pt>
                <c:pt idx="1063">
                  <c:v>10650</c:v>
                </c:pt>
                <c:pt idx="1064">
                  <c:v>10660</c:v>
                </c:pt>
                <c:pt idx="1065">
                  <c:v>10670</c:v>
                </c:pt>
                <c:pt idx="1066">
                  <c:v>10680</c:v>
                </c:pt>
                <c:pt idx="1067">
                  <c:v>10690</c:v>
                </c:pt>
                <c:pt idx="1068">
                  <c:v>10700</c:v>
                </c:pt>
                <c:pt idx="1069">
                  <c:v>10710</c:v>
                </c:pt>
                <c:pt idx="1070">
                  <c:v>10720</c:v>
                </c:pt>
                <c:pt idx="1071">
                  <c:v>10730</c:v>
                </c:pt>
                <c:pt idx="1072">
                  <c:v>10740</c:v>
                </c:pt>
                <c:pt idx="1073">
                  <c:v>10750</c:v>
                </c:pt>
                <c:pt idx="1074">
                  <c:v>10760</c:v>
                </c:pt>
                <c:pt idx="1075">
                  <c:v>10770</c:v>
                </c:pt>
                <c:pt idx="1076">
                  <c:v>10780</c:v>
                </c:pt>
                <c:pt idx="1077">
                  <c:v>10790</c:v>
                </c:pt>
                <c:pt idx="1078">
                  <c:v>10800</c:v>
                </c:pt>
                <c:pt idx="1079">
                  <c:v>10810</c:v>
                </c:pt>
                <c:pt idx="1080">
                  <c:v>10820</c:v>
                </c:pt>
                <c:pt idx="1081">
                  <c:v>10830</c:v>
                </c:pt>
                <c:pt idx="1082">
                  <c:v>10840</c:v>
                </c:pt>
                <c:pt idx="1083">
                  <c:v>10850</c:v>
                </c:pt>
                <c:pt idx="1084">
                  <c:v>10860</c:v>
                </c:pt>
                <c:pt idx="1085">
                  <c:v>10870</c:v>
                </c:pt>
                <c:pt idx="1086">
                  <c:v>10880</c:v>
                </c:pt>
                <c:pt idx="1087">
                  <c:v>10890</c:v>
                </c:pt>
                <c:pt idx="1088">
                  <c:v>10900</c:v>
                </c:pt>
                <c:pt idx="1089">
                  <c:v>10910</c:v>
                </c:pt>
                <c:pt idx="1090">
                  <c:v>10920</c:v>
                </c:pt>
                <c:pt idx="1091">
                  <c:v>10930</c:v>
                </c:pt>
                <c:pt idx="1092">
                  <c:v>10940</c:v>
                </c:pt>
                <c:pt idx="1093">
                  <c:v>10950</c:v>
                </c:pt>
                <c:pt idx="1094">
                  <c:v>10960</c:v>
                </c:pt>
                <c:pt idx="1095">
                  <c:v>10970</c:v>
                </c:pt>
                <c:pt idx="1096">
                  <c:v>10980</c:v>
                </c:pt>
                <c:pt idx="1097">
                  <c:v>10990</c:v>
                </c:pt>
                <c:pt idx="1098">
                  <c:v>11000</c:v>
                </c:pt>
                <c:pt idx="1099">
                  <c:v>11010</c:v>
                </c:pt>
                <c:pt idx="1100">
                  <c:v>11020</c:v>
                </c:pt>
                <c:pt idx="1101">
                  <c:v>11030</c:v>
                </c:pt>
                <c:pt idx="1102">
                  <c:v>11040</c:v>
                </c:pt>
                <c:pt idx="1103">
                  <c:v>11050</c:v>
                </c:pt>
                <c:pt idx="1104">
                  <c:v>11060</c:v>
                </c:pt>
                <c:pt idx="1105">
                  <c:v>11070</c:v>
                </c:pt>
                <c:pt idx="1106">
                  <c:v>11080</c:v>
                </c:pt>
                <c:pt idx="1107">
                  <c:v>11090</c:v>
                </c:pt>
                <c:pt idx="1108">
                  <c:v>11100</c:v>
                </c:pt>
                <c:pt idx="1109">
                  <c:v>11110</c:v>
                </c:pt>
                <c:pt idx="1110">
                  <c:v>11120</c:v>
                </c:pt>
                <c:pt idx="1111">
                  <c:v>11130</c:v>
                </c:pt>
                <c:pt idx="1112">
                  <c:v>11140</c:v>
                </c:pt>
                <c:pt idx="1113">
                  <c:v>11150</c:v>
                </c:pt>
                <c:pt idx="1114">
                  <c:v>11160</c:v>
                </c:pt>
                <c:pt idx="1115">
                  <c:v>11170</c:v>
                </c:pt>
                <c:pt idx="1116">
                  <c:v>11180</c:v>
                </c:pt>
                <c:pt idx="1117">
                  <c:v>11190</c:v>
                </c:pt>
                <c:pt idx="1118">
                  <c:v>11200</c:v>
                </c:pt>
                <c:pt idx="1119">
                  <c:v>11210</c:v>
                </c:pt>
                <c:pt idx="1120">
                  <c:v>11220</c:v>
                </c:pt>
                <c:pt idx="1121">
                  <c:v>11230</c:v>
                </c:pt>
                <c:pt idx="1122">
                  <c:v>11240</c:v>
                </c:pt>
                <c:pt idx="1123">
                  <c:v>11250</c:v>
                </c:pt>
                <c:pt idx="1124">
                  <c:v>11260</c:v>
                </c:pt>
                <c:pt idx="1125">
                  <c:v>11270</c:v>
                </c:pt>
                <c:pt idx="1126">
                  <c:v>11280</c:v>
                </c:pt>
                <c:pt idx="1127">
                  <c:v>11290</c:v>
                </c:pt>
                <c:pt idx="1128">
                  <c:v>11300</c:v>
                </c:pt>
                <c:pt idx="1129">
                  <c:v>11310</c:v>
                </c:pt>
                <c:pt idx="1130">
                  <c:v>11320</c:v>
                </c:pt>
                <c:pt idx="1131">
                  <c:v>11330</c:v>
                </c:pt>
                <c:pt idx="1132">
                  <c:v>11340</c:v>
                </c:pt>
                <c:pt idx="1133">
                  <c:v>11350</c:v>
                </c:pt>
                <c:pt idx="1134">
                  <c:v>11360</c:v>
                </c:pt>
                <c:pt idx="1135">
                  <c:v>11370</c:v>
                </c:pt>
                <c:pt idx="1136">
                  <c:v>11380</c:v>
                </c:pt>
                <c:pt idx="1137">
                  <c:v>11390</c:v>
                </c:pt>
                <c:pt idx="1138">
                  <c:v>11400</c:v>
                </c:pt>
                <c:pt idx="1139">
                  <c:v>11410</c:v>
                </c:pt>
                <c:pt idx="1140">
                  <c:v>11420</c:v>
                </c:pt>
                <c:pt idx="1141">
                  <c:v>11430</c:v>
                </c:pt>
                <c:pt idx="1142">
                  <c:v>11440</c:v>
                </c:pt>
                <c:pt idx="1143">
                  <c:v>11450</c:v>
                </c:pt>
                <c:pt idx="1144">
                  <c:v>11460</c:v>
                </c:pt>
                <c:pt idx="1145">
                  <c:v>11470</c:v>
                </c:pt>
                <c:pt idx="1146">
                  <c:v>11480</c:v>
                </c:pt>
                <c:pt idx="1147">
                  <c:v>11490</c:v>
                </c:pt>
                <c:pt idx="1148">
                  <c:v>11500</c:v>
                </c:pt>
                <c:pt idx="1149">
                  <c:v>11510</c:v>
                </c:pt>
                <c:pt idx="1150">
                  <c:v>11520</c:v>
                </c:pt>
                <c:pt idx="1151">
                  <c:v>11530</c:v>
                </c:pt>
                <c:pt idx="1152">
                  <c:v>11540</c:v>
                </c:pt>
                <c:pt idx="1153">
                  <c:v>11550</c:v>
                </c:pt>
                <c:pt idx="1154">
                  <c:v>11560</c:v>
                </c:pt>
                <c:pt idx="1155">
                  <c:v>11570</c:v>
                </c:pt>
                <c:pt idx="1156">
                  <c:v>11580</c:v>
                </c:pt>
                <c:pt idx="1157">
                  <c:v>11590</c:v>
                </c:pt>
                <c:pt idx="1158">
                  <c:v>11600</c:v>
                </c:pt>
                <c:pt idx="1159">
                  <c:v>11610</c:v>
                </c:pt>
                <c:pt idx="1160">
                  <c:v>11620</c:v>
                </c:pt>
                <c:pt idx="1161">
                  <c:v>11630</c:v>
                </c:pt>
                <c:pt idx="1162">
                  <c:v>11640</c:v>
                </c:pt>
                <c:pt idx="1163">
                  <c:v>11650</c:v>
                </c:pt>
                <c:pt idx="1164">
                  <c:v>11660</c:v>
                </c:pt>
                <c:pt idx="1165">
                  <c:v>11670</c:v>
                </c:pt>
                <c:pt idx="1166">
                  <c:v>11680</c:v>
                </c:pt>
                <c:pt idx="1167">
                  <c:v>11690</c:v>
                </c:pt>
                <c:pt idx="1168">
                  <c:v>11700</c:v>
                </c:pt>
                <c:pt idx="1169">
                  <c:v>11710</c:v>
                </c:pt>
                <c:pt idx="1170">
                  <c:v>11720</c:v>
                </c:pt>
                <c:pt idx="1171">
                  <c:v>11730</c:v>
                </c:pt>
                <c:pt idx="1172">
                  <c:v>11740</c:v>
                </c:pt>
                <c:pt idx="1173">
                  <c:v>11750</c:v>
                </c:pt>
                <c:pt idx="1174">
                  <c:v>11760</c:v>
                </c:pt>
                <c:pt idx="1175">
                  <c:v>11770</c:v>
                </c:pt>
                <c:pt idx="1176">
                  <c:v>11780</c:v>
                </c:pt>
                <c:pt idx="1177">
                  <c:v>11790</c:v>
                </c:pt>
                <c:pt idx="1178">
                  <c:v>11800</c:v>
                </c:pt>
                <c:pt idx="1179">
                  <c:v>11810</c:v>
                </c:pt>
                <c:pt idx="1180">
                  <c:v>11820</c:v>
                </c:pt>
                <c:pt idx="1181">
                  <c:v>11830</c:v>
                </c:pt>
                <c:pt idx="1182">
                  <c:v>11840</c:v>
                </c:pt>
                <c:pt idx="1183">
                  <c:v>11850</c:v>
                </c:pt>
                <c:pt idx="1184">
                  <c:v>11860</c:v>
                </c:pt>
                <c:pt idx="1185">
                  <c:v>11870</c:v>
                </c:pt>
                <c:pt idx="1186">
                  <c:v>11880</c:v>
                </c:pt>
                <c:pt idx="1187">
                  <c:v>11890</c:v>
                </c:pt>
                <c:pt idx="1188">
                  <c:v>11900</c:v>
                </c:pt>
                <c:pt idx="1189">
                  <c:v>11910</c:v>
                </c:pt>
                <c:pt idx="1190">
                  <c:v>11920</c:v>
                </c:pt>
                <c:pt idx="1191">
                  <c:v>11930</c:v>
                </c:pt>
                <c:pt idx="1192">
                  <c:v>11940</c:v>
                </c:pt>
                <c:pt idx="1193">
                  <c:v>11950</c:v>
                </c:pt>
                <c:pt idx="1194">
                  <c:v>11960</c:v>
                </c:pt>
                <c:pt idx="1195">
                  <c:v>11970</c:v>
                </c:pt>
                <c:pt idx="1196">
                  <c:v>11980</c:v>
                </c:pt>
                <c:pt idx="1197">
                  <c:v>11990</c:v>
                </c:pt>
                <c:pt idx="1198">
                  <c:v>12000</c:v>
                </c:pt>
                <c:pt idx="1199">
                  <c:v>12010</c:v>
                </c:pt>
                <c:pt idx="1200">
                  <c:v>12020</c:v>
                </c:pt>
                <c:pt idx="1201">
                  <c:v>12030</c:v>
                </c:pt>
                <c:pt idx="1202">
                  <c:v>12040</c:v>
                </c:pt>
                <c:pt idx="1203">
                  <c:v>12050</c:v>
                </c:pt>
                <c:pt idx="1204">
                  <c:v>12060</c:v>
                </c:pt>
                <c:pt idx="1205">
                  <c:v>12070</c:v>
                </c:pt>
                <c:pt idx="1206">
                  <c:v>12080</c:v>
                </c:pt>
                <c:pt idx="1207">
                  <c:v>12090</c:v>
                </c:pt>
                <c:pt idx="1208">
                  <c:v>12100</c:v>
                </c:pt>
                <c:pt idx="1209">
                  <c:v>12110</c:v>
                </c:pt>
                <c:pt idx="1210">
                  <c:v>12120</c:v>
                </c:pt>
                <c:pt idx="1211">
                  <c:v>12130</c:v>
                </c:pt>
                <c:pt idx="1212">
                  <c:v>12140</c:v>
                </c:pt>
                <c:pt idx="1213">
                  <c:v>12150</c:v>
                </c:pt>
                <c:pt idx="1214">
                  <c:v>12160</c:v>
                </c:pt>
                <c:pt idx="1215">
                  <c:v>12170</c:v>
                </c:pt>
                <c:pt idx="1216">
                  <c:v>12180</c:v>
                </c:pt>
                <c:pt idx="1217">
                  <c:v>12190</c:v>
                </c:pt>
                <c:pt idx="1218">
                  <c:v>12200</c:v>
                </c:pt>
                <c:pt idx="1219">
                  <c:v>12210</c:v>
                </c:pt>
                <c:pt idx="1220">
                  <c:v>12220</c:v>
                </c:pt>
                <c:pt idx="1221">
                  <c:v>12230</c:v>
                </c:pt>
                <c:pt idx="1222">
                  <c:v>12240</c:v>
                </c:pt>
                <c:pt idx="1223">
                  <c:v>12250</c:v>
                </c:pt>
                <c:pt idx="1224">
                  <c:v>12260</c:v>
                </c:pt>
                <c:pt idx="1225">
                  <c:v>12270</c:v>
                </c:pt>
                <c:pt idx="1226">
                  <c:v>12280</c:v>
                </c:pt>
                <c:pt idx="1227">
                  <c:v>12290</c:v>
                </c:pt>
                <c:pt idx="1228">
                  <c:v>12300</c:v>
                </c:pt>
                <c:pt idx="1229">
                  <c:v>12310</c:v>
                </c:pt>
                <c:pt idx="1230">
                  <c:v>12320</c:v>
                </c:pt>
                <c:pt idx="1231">
                  <c:v>12330</c:v>
                </c:pt>
                <c:pt idx="1232">
                  <c:v>12340</c:v>
                </c:pt>
                <c:pt idx="1233">
                  <c:v>12350</c:v>
                </c:pt>
                <c:pt idx="1234">
                  <c:v>12360</c:v>
                </c:pt>
                <c:pt idx="1235">
                  <c:v>12370</c:v>
                </c:pt>
                <c:pt idx="1236">
                  <c:v>12380</c:v>
                </c:pt>
                <c:pt idx="1237">
                  <c:v>12390</c:v>
                </c:pt>
                <c:pt idx="1238">
                  <c:v>12400</c:v>
                </c:pt>
                <c:pt idx="1239">
                  <c:v>12410</c:v>
                </c:pt>
                <c:pt idx="1240">
                  <c:v>12420</c:v>
                </c:pt>
                <c:pt idx="1241">
                  <c:v>12430</c:v>
                </c:pt>
                <c:pt idx="1242">
                  <c:v>12440</c:v>
                </c:pt>
                <c:pt idx="1243">
                  <c:v>12450</c:v>
                </c:pt>
                <c:pt idx="1244">
                  <c:v>12460</c:v>
                </c:pt>
                <c:pt idx="1245">
                  <c:v>12470</c:v>
                </c:pt>
                <c:pt idx="1246">
                  <c:v>12480</c:v>
                </c:pt>
                <c:pt idx="1247">
                  <c:v>12490</c:v>
                </c:pt>
                <c:pt idx="1248">
                  <c:v>12500</c:v>
                </c:pt>
                <c:pt idx="1249">
                  <c:v>12510</c:v>
                </c:pt>
                <c:pt idx="1250">
                  <c:v>12520</c:v>
                </c:pt>
                <c:pt idx="1251">
                  <c:v>12530</c:v>
                </c:pt>
                <c:pt idx="1252">
                  <c:v>12540</c:v>
                </c:pt>
                <c:pt idx="1253">
                  <c:v>12550</c:v>
                </c:pt>
                <c:pt idx="1254">
                  <c:v>12560</c:v>
                </c:pt>
                <c:pt idx="1255">
                  <c:v>12570</c:v>
                </c:pt>
                <c:pt idx="1256">
                  <c:v>12580</c:v>
                </c:pt>
                <c:pt idx="1257">
                  <c:v>12590</c:v>
                </c:pt>
                <c:pt idx="1258">
                  <c:v>12600</c:v>
                </c:pt>
                <c:pt idx="1259">
                  <c:v>12610</c:v>
                </c:pt>
                <c:pt idx="1260">
                  <c:v>12620</c:v>
                </c:pt>
                <c:pt idx="1261">
                  <c:v>12630</c:v>
                </c:pt>
                <c:pt idx="1262">
                  <c:v>12640</c:v>
                </c:pt>
                <c:pt idx="1263">
                  <c:v>12650</c:v>
                </c:pt>
                <c:pt idx="1264">
                  <c:v>12660</c:v>
                </c:pt>
                <c:pt idx="1265">
                  <c:v>12670</c:v>
                </c:pt>
                <c:pt idx="1266">
                  <c:v>12680</c:v>
                </c:pt>
                <c:pt idx="1267">
                  <c:v>12690</c:v>
                </c:pt>
                <c:pt idx="1268">
                  <c:v>12700</c:v>
                </c:pt>
                <c:pt idx="1269">
                  <c:v>12710</c:v>
                </c:pt>
                <c:pt idx="1270">
                  <c:v>12720</c:v>
                </c:pt>
                <c:pt idx="1271">
                  <c:v>12730</c:v>
                </c:pt>
                <c:pt idx="1272">
                  <c:v>12740</c:v>
                </c:pt>
                <c:pt idx="1273">
                  <c:v>12750</c:v>
                </c:pt>
                <c:pt idx="1274">
                  <c:v>12760</c:v>
                </c:pt>
                <c:pt idx="1275">
                  <c:v>12770</c:v>
                </c:pt>
                <c:pt idx="1276">
                  <c:v>12780</c:v>
                </c:pt>
                <c:pt idx="1277">
                  <c:v>12790</c:v>
                </c:pt>
                <c:pt idx="1278">
                  <c:v>12800</c:v>
                </c:pt>
                <c:pt idx="1279">
                  <c:v>12810</c:v>
                </c:pt>
                <c:pt idx="1280">
                  <c:v>12820</c:v>
                </c:pt>
                <c:pt idx="1281">
                  <c:v>12830</c:v>
                </c:pt>
                <c:pt idx="1282">
                  <c:v>12840</c:v>
                </c:pt>
                <c:pt idx="1283">
                  <c:v>12850</c:v>
                </c:pt>
                <c:pt idx="1284">
                  <c:v>12860</c:v>
                </c:pt>
                <c:pt idx="1285">
                  <c:v>12870</c:v>
                </c:pt>
                <c:pt idx="1286">
                  <c:v>12880</c:v>
                </c:pt>
                <c:pt idx="1287">
                  <c:v>12890</c:v>
                </c:pt>
                <c:pt idx="1288">
                  <c:v>12900</c:v>
                </c:pt>
                <c:pt idx="1289">
                  <c:v>12910</c:v>
                </c:pt>
                <c:pt idx="1290">
                  <c:v>12920</c:v>
                </c:pt>
                <c:pt idx="1291">
                  <c:v>12930</c:v>
                </c:pt>
                <c:pt idx="1292">
                  <c:v>12940</c:v>
                </c:pt>
                <c:pt idx="1293">
                  <c:v>12950</c:v>
                </c:pt>
                <c:pt idx="1294">
                  <c:v>12960</c:v>
                </c:pt>
                <c:pt idx="1295">
                  <c:v>12970</c:v>
                </c:pt>
                <c:pt idx="1296">
                  <c:v>12980</c:v>
                </c:pt>
                <c:pt idx="1297">
                  <c:v>12990</c:v>
                </c:pt>
                <c:pt idx="1298">
                  <c:v>13000</c:v>
                </c:pt>
                <c:pt idx="1299">
                  <c:v>13010</c:v>
                </c:pt>
                <c:pt idx="1300">
                  <c:v>13020</c:v>
                </c:pt>
                <c:pt idx="1301">
                  <c:v>13030</c:v>
                </c:pt>
                <c:pt idx="1302">
                  <c:v>13040</c:v>
                </c:pt>
                <c:pt idx="1303">
                  <c:v>13050</c:v>
                </c:pt>
                <c:pt idx="1304">
                  <c:v>13060</c:v>
                </c:pt>
                <c:pt idx="1305">
                  <c:v>13070</c:v>
                </c:pt>
                <c:pt idx="1306">
                  <c:v>13080</c:v>
                </c:pt>
                <c:pt idx="1307">
                  <c:v>13090</c:v>
                </c:pt>
                <c:pt idx="1308">
                  <c:v>13100</c:v>
                </c:pt>
                <c:pt idx="1309">
                  <c:v>13110</c:v>
                </c:pt>
                <c:pt idx="1310">
                  <c:v>13120</c:v>
                </c:pt>
                <c:pt idx="1311">
                  <c:v>13130</c:v>
                </c:pt>
                <c:pt idx="1312">
                  <c:v>13140</c:v>
                </c:pt>
                <c:pt idx="1313">
                  <c:v>13150</c:v>
                </c:pt>
                <c:pt idx="1314">
                  <c:v>13160</c:v>
                </c:pt>
                <c:pt idx="1315">
                  <c:v>13170</c:v>
                </c:pt>
                <c:pt idx="1316">
                  <c:v>13180</c:v>
                </c:pt>
                <c:pt idx="1317">
                  <c:v>13190</c:v>
                </c:pt>
                <c:pt idx="1318">
                  <c:v>13200</c:v>
                </c:pt>
                <c:pt idx="1319">
                  <c:v>13210</c:v>
                </c:pt>
                <c:pt idx="1320">
                  <c:v>13220</c:v>
                </c:pt>
                <c:pt idx="1321">
                  <c:v>13230</c:v>
                </c:pt>
                <c:pt idx="1322">
                  <c:v>13240</c:v>
                </c:pt>
                <c:pt idx="1323">
                  <c:v>13250</c:v>
                </c:pt>
                <c:pt idx="1324">
                  <c:v>13260</c:v>
                </c:pt>
                <c:pt idx="1325">
                  <c:v>13270</c:v>
                </c:pt>
                <c:pt idx="1326">
                  <c:v>13280</c:v>
                </c:pt>
                <c:pt idx="1327">
                  <c:v>13290</c:v>
                </c:pt>
                <c:pt idx="1328">
                  <c:v>13300</c:v>
                </c:pt>
                <c:pt idx="1329">
                  <c:v>13310</c:v>
                </c:pt>
                <c:pt idx="1330">
                  <c:v>13320</c:v>
                </c:pt>
                <c:pt idx="1331">
                  <c:v>13330</c:v>
                </c:pt>
                <c:pt idx="1332">
                  <c:v>13340</c:v>
                </c:pt>
                <c:pt idx="1333">
                  <c:v>13350</c:v>
                </c:pt>
                <c:pt idx="1334">
                  <c:v>13360</c:v>
                </c:pt>
                <c:pt idx="1335">
                  <c:v>13370</c:v>
                </c:pt>
                <c:pt idx="1336">
                  <c:v>13380</c:v>
                </c:pt>
                <c:pt idx="1337">
                  <c:v>13390</c:v>
                </c:pt>
                <c:pt idx="1338">
                  <c:v>13400</c:v>
                </c:pt>
                <c:pt idx="1339">
                  <c:v>13410</c:v>
                </c:pt>
                <c:pt idx="1340">
                  <c:v>13420</c:v>
                </c:pt>
                <c:pt idx="1341">
                  <c:v>13430</c:v>
                </c:pt>
                <c:pt idx="1342">
                  <c:v>13440</c:v>
                </c:pt>
                <c:pt idx="1343">
                  <c:v>13450</c:v>
                </c:pt>
                <c:pt idx="1344">
                  <c:v>13460</c:v>
                </c:pt>
                <c:pt idx="1345">
                  <c:v>13470</c:v>
                </c:pt>
                <c:pt idx="1346">
                  <c:v>13480</c:v>
                </c:pt>
                <c:pt idx="1347">
                  <c:v>13490</c:v>
                </c:pt>
                <c:pt idx="1348">
                  <c:v>13500</c:v>
                </c:pt>
                <c:pt idx="1349">
                  <c:v>13510</c:v>
                </c:pt>
                <c:pt idx="1350">
                  <c:v>13520</c:v>
                </c:pt>
                <c:pt idx="1351">
                  <c:v>13530</c:v>
                </c:pt>
                <c:pt idx="1352">
                  <c:v>13540</c:v>
                </c:pt>
                <c:pt idx="1353">
                  <c:v>13550</c:v>
                </c:pt>
                <c:pt idx="1354">
                  <c:v>13560</c:v>
                </c:pt>
                <c:pt idx="1355">
                  <c:v>13570</c:v>
                </c:pt>
                <c:pt idx="1356">
                  <c:v>13580</c:v>
                </c:pt>
                <c:pt idx="1357">
                  <c:v>13590</c:v>
                </c:pt>
                <c:pt idx="1358">
                  <c:v>13600</c:v>
                </c:pt>
                <c:pt idx="1359">
                  <c:v>13610</c:v>
                </c:pt>
                <c:pt idx="1360">
                  <c:v>13620</c:v>
                </c:pt>
                <c:pt idx="1361">
                  <c:v>13630</c:v>
                </c:pt>
                <c:pt idx="1362">
                  <c:v>13640</c:v>
                </c:pt>
                <c:pt idx="1363">
                  <c:v>13650</c:v>
                </c:pt>
                <c:pt idx="1364">
                  <c:v>13660</c:v>
                </c:pt>
                <c:pt idx="1365">
                  <c:v>13670</c:v>
                </c:pt>
                <c:pt idx="1366">
                  <c:v>13680</c:v>
                </c:pt>
                <c:pt idx="1367">
                  <c:v>13690</c:v>
                </c:pt>
                <c:pt idx="1368">
                  <c:v>13700</c:v>
                </c:pt>
                <c:pt idx="1369">
                  <c:v>13710</c:v>
                </c:pt>
                <c:pt idx="1370">
                  <c:v>13720</c:v>
                </c:pt>
                <c:pt idx="1371">
                  <c:v>13730</c:v>
                </c:pt>
                <c:pt idx="1372">
                  <c:v>13740</c:v>
                </c:pt>
                <c:pt idx="1373">
                  <c:v>13750</c:v>
                </c:pt>
                <c:pt idx="1374">
                  <c:v>13760</c:v>
                </c:pt>
                <c:pt idx="1375">
                  <c:v>13770</c:v>
                </c:pt>
                <c:pt idx="1376">
                  <c:v>13780</c:v>
                </c:pt>
                <c:pt idx="1377">
                  <c:v>13790</c:v>
                </c:pt>
                <c:pt idx="1378">
                  <c:v>13800</c:v>
                </c:pt>
                <c:pt idx="1379">
                  <c:v>13810</c:v>
                </c:pt>
                <c:pt idx="1380">
                  <c:v>13820</c:v>
                </c:pt>
                <c:pt idx="1381">
                  <c:v>13830</c:v>
                </c:pt>
                <c:pt idx="1382">
                  <c:v>13840</c:v>
                </c:pt>
                <c:pt idx="1383">
                  <c:v>13850</c:v>
                </c:pt>
                <c:pt idx="1384">
                  <c:v>13860</c:v>
                </c:pt>
                <c:pt idx="1385">
                  <c:v>13870</c:v>
                </c:pt>
                <c:pt idx="1386">
                  <c:v>13880</c:v>
                </c:pt>
                <c:pt idx="1387">
                  <c:v>13890</c:v>
                </c:pt>
                <c:pt idx="1388">
                  <c:v>13900</c:v>
                </c:pt>
                <c:pt idx="1389">
                  <c:v>13910</c:v>
                </c:pt>
                <c:pt idx="1390">
                  <c:v>13920</c:v>
                </c:pt>
                <c:pt idx="1391">
                  <c:v>13930</c:v>
                </c:pt>
                <c:pt idx="1392">
                  <c:v>13940</c:v>
                </c:pt>
                <c:pt idx="1393">
                  <c:v>13950</c:v>
                </c:pt>
                <c:pt idx="1394">
                  <c:v>13960</c:v>
                </c:pt>
                <c:pt idx="1395">
                  <c:v>13970</c:v>
                </c:pt>
                <c:pt idx="1396">
                  <c:v>13980</c:v>
                </c:pt>
                <c:pt idx="1397">
                  <c:v>13990</c:v>
                </c:pt>
                <c:pt idx="1398">
                  <c:v>14000</c:v>
                </c:pt>
                <c:pt idx="1399">
                  <c:v>14010</c:v>
                </c:pt>
                <c:pt idx="1400">
                  <c:v>14020</c:v>
                </c:pt>
                <c:pt idx="1401">
                  <c:v>14030</c:v>
                </c:pt>
                <c:pt idx="1402">
                  <c:v>14040</c:v>
                </c:pt>
                <c:pt idx="1403">
                  <c:v>14050</c:v>
                </c:pt>
                <c:pt idx="1404">
                  <c:v>14060</c:v>
                </c:pt>
                <c:pt idx="1405">
                  <c:v>14070</c:v>
                </c:pt>
                <c:pt idx="1406">
                  <c:v>14080</c:v>
                </c:pt>
                <c:pt idx="1407">
                  <c:v>14090</c:v>
                </c:pt>
                <c:pt idx="1408">
                  <c:v>14100</c:v>
                </c:pt>
                <c:pt idx="1409">
                  <c:v>14110</c:v>
                </c:pt>
                <c:pt idx="1410">
                  <c:v>14120</c:v>
                </c:pt>
                <c:pt idx="1411">
                  <c:v>14130</c:v>
                </c:pt>
                <c:pt idx="1412">
                  <c:v>14140</c:v>
                </c:pt>
                <c:pt idx="1413">
                  <c:v>14150</c:v>
                </c:pt>
                <c:pt idx="1414">
                  <c:v>14160</c:v>
                </c:pt>
                <c:pt idx="1415">
                  <c:v>14170</c:v>
                </c:pt>
                <c:pt idx="1416">
                  <c:v>14180</c:v>
                </c:pt>
                <c:pt idx="1417">
                  <c:v>14190</c:v>
                </c:pt>
                <c:pt idx="1418">
                  <c:v>14200</c:v>
                </c:pt>
                <c:pt idx="1419">
                  <c:v>14210</c:v>
                </c:pt>
                <c:pt idx="1420">
                  <c:v>14220</c:v>
                </c:pt>
                <c:pt idx="1421">
                  <c:v>14230</c:v>
                </c:pt>
                <c:pt idx="1422">
                  <c:v>14240</c:v>
                </c:pt>
                <c:pt idx="1423">
                  <c:v>14250</c:v>
                </c:pt>
                <c:pt idx="1424">
                  <c:v>14260</c:v>
                </c:pt>
                <c:pt idx="1425">
                  <c:v>14270</c:v>
                </c:pt>
                <c:pt idx="1426">
                  <c:v>14280</c:v>
                </c:pt>
                <c:pt idx="1427">
                  <c:v>14290</c:v>
                </c:pt>
                <c:pt idx="1428">
                  <c:v>14300</c:v>
                </c:pt>
                <c:pt idx="1429">
                  <c:v>14310</c:v>
                </c:pt>
                <c:pt idx="1430">
                  <c:v>14320</c:v>
                </c:pt>
                <c:pt idx="1431">
                  <c:v>14330</c:v>
                </c:pt>
                <c:pt idx="1432">
                  <c:v>14340</c:v>
                </c:pt>
                <c:pt idx="1433">
                  <c:v>14350</c:v>
                </c:pt>
              </c:numCache>
            </c:numRef>
          </c:xVal>
          <c:yVal>
            <c:numRef>
              <c:f>Klei_Druckkurve!$T$9:$T$1442</c:f>
              <c:numCache>
                <c:formatCode>0.0</c:formatCode>
                <c:ptCount val="1434"/>
                <c:pt idx="0">
                  <c:v>0</c:v>
                </c:pt>
                <c:pt idx="1">
                  <c:v>-1.1119999999998527</c:v>
                </c:pt>
                <c:pt idx="2">
                  <c:v>-1.5599999999999454</c:v>
                </c:pt>
                <c:pt idx="3">
                  <c:v>-1.8150000000000546</c:v>
                </c:pt>
                <c:pt idx="4">
                  <c:v>-2.0339999999998781</c:v>
                </c:pt>
                <c:pt idx="5">
                  <c:v>-2.2200000000000273</c:v>
                </c:pt>
                <c:pt idx="6">
                  <c:v>-2.3550000000000182</c:v>
                </c:pt>
                <c:pt idx="7">
                  <c:v>-2.4500000000000455</c:v>
                </c:pt>
                <c:pt idx="8">
                  <c:v>-2.5570000000000164</c:v>
                </c:pt>
                <c:pt idx="9">
                  <c:v>-2.7079999999998563</c:v>
                </c:pt>
                <c:pt idx="10">
                  <c:v>-2.7949999999998454</c:v>
                </c:pt>
                <c:pt idx="11">
                  <c:v>-2.8789999999999054</c:v>
                </c:pt>
                <c:pt idx="12">
                  <c:v>-2.9510000000000218</c:v>
                </c:pt>
                <c:pt idx="13">
                  <c:v>-3.0399999999999636</c:v>
                </c:pt>
                <c:pt idx="14">
                  <c:v>-3.0879999999999654</c:v>
                </c:pt>
                <c:pt idx="15">
                  <c:v>-3.1849999999999454</c:v>
                </c:pt>
                <c:pt idx="16">
                  <c:v>-3.2409999999999854</c:v>
                </c:pt>
                <c:pt idx="17">
                  <c:v>-3.3070000000000164</c:v>
                </c:pt>
                <c:pt idx="18">
                  <c:v>-3.3519999999998618</c:v>
                </c:pt>
                <c:pt idx="19">
                  <c:v>-3.4569999999998799</c:v>
                </c:pt>
                <c:pt idx="20">
                  <c:v>-3.5199999999999818</c:v>
                </c:pt>
                <c:pt idx="21">
                  <c:v>-3.5639999999998508</c:v>
                </c:pt>
                <c:pt idx="22">
                  <c:v>-3.6169999999999618</c:v>
                </c:pt>
                <c:pt idx="23">
                  <c:v>-3.6779999999998836</c:v>
                </c:pt>
                <c:pt idx="24">
                  <c:v>-3.7409999999999854</c:v>
                </c:pt>
                <c:pt idx="25">
                  <c:v>-3.8339999999998327</c:v>
                </c:pt>
                <c:pt idx="26">
                  <c:v>-3.8150000000000546</c:v>
                </c:pt>
                <c:pt idx="27">
                  <c:v>-3.8769999999999527</c:v>
                </c:pt>
                <c:pt idx="28">
                  <c:v>-3.9179999999998927</c:v>
                </c:pt>
                <c:pt idx="29">
                  <c:v>-3.9700000000000273</c:v>
                </c:pt>
                <c:pt idx="30">
                  <c:v>-3.9909999999999854</c:v>
                </c:pt>
                <c:pt idx="31">
                  <c:v>-4.01299999999992</c:v>
                </c:pt>
                <c:pt idx="32">
                  <c:v>-4.0839999999998327</c:v>
                </c:pt>
                <c:pt idx="33">
                  <c:v>-4.1340000000000146</c:v>
                </c:pt>
                <c:pt idx="34">
                  <c:v>-4.1359999999999673</c:v>
                </c:pt>
                <c:pt idx="35">
                  <c:v>-4.196999999999889</c:v>
                </c:pt>
                <c:pt idx="36">
                  <c:v>-4.2390000000000327</c:v>
                </c:pt>
                <c:pt idx="37">
                  <c:v>-4.2789999999999964</c:v>
                </c:pt>
                <c:pt idx="38">
                  <c:v>-4.31899999999996</c:v>
                </c:pt>
                <c:pt idx="39">
                  <c:v>-4.3599999999999</c:v>
                </c:pt>
                <c:pt idx="40">
                  <c:v>-4.3819999999998345</c:v>
                </c:pt>
                <c:pt idx="41">
                  <c:v>-4.3920000000000528</c:v>
                </c:pt>
                <c:pt idx="42">
                  <c:v>-4.4320000000000164</c:v>
                </c:pt>
                <c:pt idx="43">
                  <c:v>-4.4739999999999327</c:v>
                </c:pt>
                <c:pt idx="44">
                  <c:v>-4.5039999999999054</c:v>
                </c:pt>
                <c:pt idx="45">
                  <c:v>-4.5449999999998454</c:v>
                </c:pt>
                <c:pt idx="46">
                  <c:v>-4.5750000000000455</c:v>
                </c:pt>
                <c:pt idx="47">
                  <c:v>-4.6050000000000182</c:v>
                </c:pt>
                <c:pt idx="48">
                  <c:v>-4.6469999999999345</c:v>
                </c:pt>
                <c:pt idx="49">
                  <c:v>-4.6669999999999163</c:v>
                </c:pt>
                <c:pt idx="50">
                  <c:v>-4.6869999999998981</c:v>
                </c:pt>
                <c:pt idx="51">
                  <c:v>-4.7179999999998472</c:v>
                </c:pt>
                <c:pt idx="52">
                  <c:v>-4.7369999999998527</c:v>
                </c:pt>
                <c:pt idx="53">
                  <c:v>-4.7789999999999964</c:v>
                </c:pt>
                <c:pt idx="54">
                  <c:v>-4.8089999999999691</c:v>
                </c:pt>
                <c:pt idx="55">
                  <c:v>-4.8289999999999509</c:v>
                </c:pt>
                <c:pt idx="56">
                  <c:v>-4.8589999999999236</c:v>
                </c:pt>
                <c:pt idx="57">
                  <c:v>-4.8689999999999145</c:v>
                </c:pt>
                <c:pt idx="58">
                  <c:v>-4.8699999999998909</c:v>
                </c:pt>
                <c:pt idx="59">
                  <c:v>-4.9099999999998545</c:v>
                </c:pt>
                <c:pt idx="60">
                  <c:v>-4.9410000000000309</c:v>
                </c:pt>
                <c:pt idx="61">
                  <c:v>-4.9610000000000127</c:v>
                </c:pt>
                <c:pt idx="62">
                  <c:v>-5.0019999999999527</c:v>
                </c:pt>
                <c:pt idx="63">
                  <c:v>-5.0419999999999163</c:v>
                </c:pt>
                <c:pt idx="64">
                  <c:v>-5.0619999999998981</c:v>
                </c:pt>
                <c:pt idx="65">
                  <c:v>-5.0819999999998799</c:v>
                </c:pt>
                <c:pt idx="66">
                  <c:v>-5.0929999999998472</c:v>
                </c:pt>
                <c:pt idx="67">
                  <c:v>-5.1029999999998381</c:v>
                </c:pt>
                <c:pt idx="68">
                  <c:v>-5.1330000000000382</c:v>
                </c:pt>
                <c:pt idx="69">
                  <c:v>-5.1730000000000018</c:v>
                </c:pt>
                <c:pt idx="70">
                  <c:v>-5.1839999999999691</c:v>
                </c:pt>
                <c:pt idx="71">
                  <c:v>-5.19399999999996</c:v>
                </c:pt>
                <c:pt idx="72">
                  <c:v>-5.2239999999999327</c:v>
                </c:pt>
                <c:pt idx="73">
                  <c:v>-5.2439999999999145</c:v>
                </c:pt>
                <c:pt idx="74">
                  <c:v>-5.2639999999998963</c:v>
                </c:pt>
                <c:pt idx="75">
                  <c:v>-5.2749999999998636</c:v>
                </c:pt>
                <c:pt idx="76">
                  <c:v>-5.3039999999998599</c:v>
                </c:pt>
                <c:pt idx="77">
                  <c:v>-5.3239999999998417</c:v>
                </c:pt>
                <c:pt idx="78">
                  <c:v>-5.3450000000000273</c:v>
                </c:pt>
                <c:pt idx="79">
                  <c:v>-5.3559999999999945</c:v>
                </c:pt>
                <c:pt idx="80">
                  <c:v>-5.3759999999999764</c:v>
                </c:pt>
                <c:pt idx="81">
                  <c:v>-5.4059999999999491</c:v>
                </c:pt>
                <c:pt idx="82">
                  <c:v>-5.4359999999999218</c:v>
                </c:pt>
                <c:pt idx="83">
                  <c:v>-5.4339999999999691</c:v>
                </c:pt>
                <c:pt idx="84">
                  <c:v>-5.4559999999999036</c:v>
                </c:pt>
                <c:pt idx="85">
                  <c:v>-5.4659999999998945</c:v>
                </c:pt>
                <c:pt idx="86">
                  <c:v>-5.4659999999998945</c:v>
                </c:pt>
                <c:pt idx="87">
                  <c:v>-5.4859999999998763</c:v>
                </c:pt>
                <c:pt idx="88">
                  <c:v>-5.4859999999998763</c:v>
                </c:pt>
                <c:pt idx="89">
                  <c:v>-5.515999999999849</c:v>
                </c:pt>
                <c:pt idx="90">
                  <c:v>-5.5259999999998399</c:v>
                </c:pt>
                <c:pt idx="91">
                  <c:v>-5.55600000000004</c:v>
                </c:pt>
                <c:pt idx="92">
                  <c:v>-5.5660000000000309</c:v>
                </c:pt>
                <c:pt idx="93">
                  <c:v>-5.5960000000000036</c:v>
                </c:pt>
                <c:pt idx="94">
                  <c:v>-5.6059999999999945</c:v>
                </c:pt>
                <c:pt idx="95">
                  <c:v>-5.6059999999999945</c:v>
                </c:pt>
                <c:pt idx="96">
                  <c:v>-5.6259999999999764</c:v>
                </c:pt>
                <c:pt idx="97">
                  <c:v>-5.6559999999999491</c:v>
                </c:pt>
                <c:pt idx="98">
                  <c:v>-5.6669999999999163</c:v>
                </c:pt>
                <c:pt idx="99">
                  <c:v>-5.6859999999999218</c:v>
                </c:pt>
                <c:pt idx="100">
                  <c:v>-5.7049999999999272</c:v>
                </c:pt>
                <c:pt idx="101">
                  <c:v>-5.6959999999999127</c:v>
                </c:pt>
                <c:pt idx="102">
                  <c:v>-5.7169999999998709</c:v>
                </c:pt>
                <c:pt idx="103">
                  <c:v>-5.7169999999998709</c:v>
                </c:pt>
                <c:pt idx="104">
                  <c:v>-5.7249999999999091</c:v>
                </c:pt>
                <c:pt idx="105">
                  <c:v>-5.7749999999998636</c:v>
                </c:pt>
                <c:pt idx="106">
                  <c:v>-5.7449999999998909</c:v>
                </c:pt>
                <c:pt idx="107">
                  <c:v>-5.7449999999998909</c:v>
                </c:pt>
                <c:pt idx="108">
                  <c:v>-5.7449999999998909</c:v>
                </c:pt>
                <c:pt idx="109">
                  <c:v>-5.7849999999998545</c:v>
                </c:pt>
                <c:pt idx="110">
                  <c:v>-5.8150000000000546</c:v>
                </c:pt>
                <c:pt idx="111">
                  <c:v>-5.8250000000000455</c:v>
                </c:pt>
                <c:pt idx="112">
                  <c:v>-5.8150000000000546</c:v>
                </c:pt>
                <c:pt idx="113">
                  <c:v>-5.8559999999999945</c:v>
                </c:pt>
                <c:pt idx="114">
                  <c:v>-5.8450000000000273</c:v>
                </c:pt>
                <c:pt idx="115">
                  <c:v>-5.8640000000000327</c:v>
                </c:pt>
                <c:pt idx="116">
                  <c:v>-5.8559999999999945</c:v>
                </c:pt>
                <c:pt idx="117">
                  <c:v>-5.8759999999999764</c:v>
                </c:pt>
                <c:pt idx="118">
                  <c:v>-5.8959999999999582</c:v>
                </c:pt>
                <c:pt idx="119">
                  <c:v>-5.9039999999999964</c:v>
                </c:pt>
                <c:pt idx="120">
                  <c:v>-5.9259999999999309</c:v>
                </c:pt>
                <c:pt idx="121">
                  <c:v>-5.9339999999999691</c:v>
                </c:pt>
                <c:pt idx="122">
                  <c:v>-5.9249999999999545</c:v>
                </c:pt>
                <c:pt idx="123">
                  <c:v>-5.9339999999999691</c:v>
                </c:pt>
                <c:pt idx="124">
                  <c:v>-5.94399999999996</c:v>
                </c:pt>
                <c:pt idx="125">
                  <c:v>-5.9549999999999272</c:v>
                </c:pt>
                <c:pt idx="126">
                  <c:v>-5.9849999999999</c:v>
                </c:pt>
                <c:pt idx="127">
                  <c:v>-6.0049999999998818</c:v>
                </c:pt>
                <c:pt idx="128">
                  <c:v>-6.01299999999992</c:v>
                </c:pt>
                <c:pt idx="129">
                  <c:v>-6.01299999999992</c:v>
                </c:pt>
                <c:pt idx="130">
                  <c:v>-6.0229999999999109</c:v>
                </c:pt>
                <c:pt idx="131">
                  <c:v>-6.0329999999999018</c:v>
                </c:pt>
                <c:pt idx="132">
                  <c:v>-6.0329999999999018</c:v>
                </c:pt>
                <c:pt idx="133">
                  <c:v>-6.0629999999998745</c:v>
                </c:pt>
                <c:pt idx="134">
                  <c:v>-6.0629999999998745</c:v>
                </c:pt>
                <c:pt idx="135">
                  <c:v>-6.0729999999998654</c:v>
                </c:pt>
                <c:pt idx="136">
                  <c:v>-6.0729999999998654</c:v>
                </c:pt>
                <c:pt idx="137">
                  <c:v>-6.071999999999889</c:v>
                </c:pt>
                <c:pt idx="138">
                  <c:v>-6.0819999999998799</c:v>
                </c:pt>
                <c:pt idx="139">
                  <c:v>-6.0919999999998709</c:v>
                </c:pt>
                <c:pt idx="140">
                  <c:v>-6.1119999999998527</c:v>
                </c:pt>
                <c:pt idx="141">
                  <c:v>-6.1119999999998527</c:v>
                </c:pt>
                <c:pt idx="142">
                  <c:v>-6.1219999999998436</c:v>
                </c:pt>
                <c:pt idx="143">
                  <c:v>-6.1319999999998345</c:v>
                </c:pt>
                <c:pt idx="144">
                  <c:v>-6.1319999999998345</c:v>
                </c:pt>
                <c:pt idx="145">
                  <c:v>-6.1520000000000437</c:v>
                </c:pt>
                <c:pt idx="146">
                  <c:v>-6.18100000000004</c:v>
                </c:pt>
                <c:pt idx="147">
                  <c:v>-6.1710000000000491</c:v>
                </c:pt>
                <c:pt idx="148">
                  <c:v>-6.1710000000000491</c:v>
                </c:pt>
                <c:pt idx="149">
                  <c:v>-6.1609999999998308</c:v>
                </c:pt>
                <c:pt idx="150">
                  <c:v>-6.1609999999998308</c:v>
                </c:pt>
                <c:pt idx="151">
                  <c:v>-6.1910000000000309</c:v>
                </c:pt>
                <c:pt idx="152">
                  <c:v>-6.1910000000000309</c:v>
                </c:pt>
                <c:pt idx="153">
                  <c:v>-6.2210000000000036</c:v>
                </c:pt>
                <c:pt idx="154">
                  <c:v>-6.2010000000000218</c:v>
                </c:pt>
                <c:pt idx="155">
                  <c:v>-6.2100000000000364</c:v>
                </c:pt>
                <c:pt idx="156">
                  <c:v>-6.25</c:v>
                </c:pt>
                <c:pt idx="157">
                  <c:v>-6.2400000000000091</c:v>
                </c:pt>
                <c:pt idx="158">
                  <c:v>-6.2300000000000182</c:v>
                </c:pt>
                <c:pt idx="159">
                  <c:v>-6.25</c:v>
                </c:pt>
                <c:pt idx="160">
                  <c:v>-6.25</c:v>
                </c:pt>
                <c:pt idx="161">
                  <c:v>-6.2799999999999727</c:v>
                </c:pt>
                <c:pt idx="162">
                  <c:v>-6.2699999999999818</c:v>
                </c:pt>
                <c:pt idx="163">
                  <c:v>-6.2799999999999727</c:v>
                </c:pt>
                <c:pt idx="164">
                  <c:v>-6.2889999999999873</c:v>
                </c:pt>
                <c:pt idx="165">
                  <c:v>-6.2799999999999727</c:v>
                </c:pt>
                <c:pt idx="166">
                  <c:v>-6.2789999999999964</c:v>
                </c:pt>
                <c:pt idx="167">
                  <c:v>-6.2789999999999964</c:v>
                </c:pt>
                <c:pt idx="168">
                  <c:v>-6.2789999999999964</c:v>
                </c:pt>
                <c:pt idx="169">
                  <c:v>-6.2989999999999782</c:v>
                </c:pt>
                <c:pt idx="170">
                  <c:v>-6.31899999999996</c:v>
                </c:pt>
                <c:pt idx="171">
                  <c:v>-6.3089999999999691</c:v>
                </c:pt>
                <c:pt idx="172">
                  <c:v>-6.3170000000000073</c:v>
                </c:pt>
                <c:pt idx="173">
                  <c:v>-6.34699999999998</c:v>
                </c:pt>
                <c:pt idx="174">
                  <c:v>-6.3269999999999982</c:v>
                </c:pt>
                <c:pt idx="175">
                  <c:v>-6.3269999999999982</c:v>
                </c:pt>
                <c:pt idx="176">
                  <c:v>-6.34699999999998</c:v>
                </c:pt>
                <c:pt idx="177">
                  <c:v>-6.3569999999999709</c:v>
                </c:pt>
                <c:pt idx="178">
                  <c:v>-6.3569999999999709</c:v>
                </c:pt>
                <c:pt idx="179">
                  <c:v>-6.3569999999999709</c:v>
                </c:pt>
                <c:pt idx="180">
                  <c:v>-6.3569999999999709</c:v>
                </c:pt>
                <c:pt idx="181">
                  <c:v>-6.3769999999999527</c:v>
                </c:pt>
                <c:pt idx="182">
                  <c:v>-6.3569999999999709</c:v>
                </c:pt>
                <c:pt idx="183">
                  <c:v>-6.3759999999999764</c:v>
                </c:pt>
                <c:pt idx="184">
                  <c:v>-6.3759999999999764</c:v>
                </c:pt>
                <c:pt idx="185">
                  <c:v>-6.3859999999999673</c:v>
                </c:pt>
                <c:pt idx="186">
                  <c:v>-6.4059999999999491</c:v>
                </c:pt>
                <c:pt idx="187">
                  <c:v>-6.41599999999994</c:v>
                </c:pt>
                <c:pt idx="188">
                  <c:v>-6.41599999999994</c:v>
                </c:pt>
                <c:pt idx="189">
                  <c:v>-6.4359999999999218</c:v>
                </c:pt>
                <c:pt idx="190">
                  <c:v>-6.4459999999999127</c:v>
                </c:pt>
                <c:pt idx="191">
                  <c:v>-6.4349999999999454</c:v>
                </c:pt>
                <c:pt idx="192">
                  <c:v>-6.4349999999999454</c:v>
                </c:pt>
                <c:pt idx="193">
                  <c:v>-6.4249999999999545</c:v>
                </c:pt>
                <c:pt idx="194">
                  <c:v>-6.4649999999999181</c:v>
                </c:pt>
                <c:pt idx="195">
                  <c:v>-6.4449999999999363</c:v>
                </c:pt>
                <c:pt idx="196">
                  <c:v>-6.4749999999999091</c:v>
                </c:pt>
                <c:pt idx="197">
                  <c:v>-6.4349999999999454</c:v>
                </c:pt>
                <c:pt idx="198">
                  <c:v>-6.4549999999999272</c:v>
                </c:pt>
                <c:pt idx="199">
                  <c:v>-6.4349999999999454</c:v>
                </c:pt>
                <c:pt idx="200">
                  <c:v>-6.4549999999999272</c:v>
                </c:pt>
                <c:pt idx="201">
                  <c:v>-6.4749999999999091</c:v>
                </c:pt>
                <c:pt idx="202">
                  <c:v>-6.4839999999999236</c:v>
                </c:pt>
                <c:pt idx="203">
                  <c:v>-6.4939999999999145</c:v>
                </c:pt>
                <c:pt idx="204">
                  <c:v>-6.5039999999999054</c:v>
                </c:pt>
                <c:pt idx="205">
                  <c:v>-6.5039999999999054</c:v>
                </c:pt>
                <c:pt idx="206">
                  <c:v>-6.5139999999998963</c:v>
                </c:pt>
                <c:pt idx="207">
                  <c:v>-6.5239999999998872</c:v>
                </c:pt>
                <c:pt idx="208">
                  <c:v>-6.5339999999998781</c:v>
                </c:pt>
                <c:pt idx="209">
                  <c:v>-6.5539999999998599</c:v>
                </c:pt>
                <c:pt idx="210">
                  <c:v>-6.5319999999999254</c:v>
                </c:pt>
                <c:pt idx="211">
                  <c:v>-6.5419999999999163</c:v>
                </c:pt>
                <c:pt idx="212">
                  <c:v>-6.5519999999999072</c:v>
                </c:pt>
                <c:pt idx="213">
                  <c:v>-6.5519999999999072</c:v>
                </c:pt>
                <c:pt idx="214">
                  <c:v>-6.5619999999998981</c:v>
                </c:pt>
                <c:pt idx="215">
                  <c:v>-6.5519999999999072</c:v>
                </c:pt>
                <c:pt idx="216">
                  <c:v>-6.5519999999999072</c:v>
                </c:pt>
                <c:pt idx="217">
                  <c:v>-6.5519999999999072</c:v>
                </c:pt>
                <c:pt idx="218">
                  <c:v>-6.5809999999999036</c:v>
                </c:pt>
                <c:pt idx="219">
                  <c:v>-6.5809999999999036</c:v>
                </c:pt>
                <c:pt idx="220">
                  <c:v>-6.5609999999999218</c:v>
                </c:pt>
                <c:pt idx="221">
                  <c:v>-6.5709999999999127</c:v>
                </c:pt>
                <c:pt idx="222">
                  <c:v>-6.5809999999999036</c:v>
                </c:pt>
                <c:pt idx="223">
                  <c:v>-6.5909999999998945</c:v>
                </c:pt>
                <c:pt idx="224">
                  <c:v>-6.5809999999999036</c:v>
                </c:pt>
                <c:pt idx="225">
                  <c:v>-6.5909999999998945</c:v>
                </c:pt>
                <c:pt idx="226">
                  <c:v>-6.6009999999998854</c:v>
                </c:pt>
                <c:pt idx="227">
                  <c:v>-6.6199999999998909</c:v>
                </c:pt>
                <c:pt idx="228">
                  <c:v>-6.6299999999998818</c:v>
                </c:pt>
                <c:pt idx="229">
                  <c:v>-6.6299999999998818</c:v>
                </c:pt>
                <c:pt idx="230">
                  <c:v>-6.6299999999998818</c:v>
                </c:pt>
                <c:pt idx="231">
                  <c:v>-6.6299999999998818</c:v>
                </c:pt>
                <c:pt idx="232">
                  <c:v>-6.6299999999998818</c:v>
                </c:pt>
                <c:pt idx="233">
                  <c:v>-6.6099999999999</c:v>
                </c:pt>
                <c:pt idx="234">
                  <c:v>-6.6499999999998636</c:v>
                </c:pt>
                <c:pt idx="235">
                  <c:v>-6.6599999999998545</c:v>
                </c:pt>
                <c:pt idx="236">
                  <c:v>-6.6789999999998599</c:v>
                </c:pt>
                <c:pt idx="237">
                  <c:v>-6.6489999999998872</c:v>
                </c:pt>
                <c:pt idx="238">
                  <c:v>-6.6489999999998872</c:v>
                </c:pt>
                <c:pt idx="239">
                  <c:v>-6.6589999999998781</c:v>
                </c:pt>
                <c:pt idx="240">
                  <c:v>-6.6889999999998508</c:v>
                </c:pt>
                <c:pt idx="241">
                  <c:v>-6.6679999999998927</c:v>
                </c:pt>
                <c:pt idx="242">
                  <c:v>-6.6889999999998508</c:v>
                </c:pt>
                <c:pt idx="243">
                  <c:v>-6.6769999999999072</c:v>
                </c:pt>
                <c:pt idx="244">
                  <c:v>-6.6789999999998599</c:v>
                </c:pt>
                <c:pt idx="245">
                  <c:v>-6.6669999999999163</c:v>
                </c:pt>
                <c:pt idx="246">
                  <c:v>-6.6869999999998981</c:v>
                </c:pt>
                <c:pt idx="247">
                  <c:v>-6.6769999999999072</c:v>
                </c:pt>
                <c:pt idx="248">
                  <c:v>-6.6769999999999072</c:v>
                </c:pt>
                <c:pt idx="249">
                  <c:v>-6.696999999999889</c:v>
                </c:pt>
                <c:pt idx="250">
                  <c:v>-6.6869999999998981</c:v>
                </c:pt>
                <c:pt idx="251">
                  <c:v>-6.7069999999998799</c:v>
                </c:pt>
                <c:pt idx="252">
                  <c:v>-6.6859999999999218</c:v>
                </c:pt>
                <c:pt idx="253">
                  <c:v>-6.6759999999999309</c:v>
                </c:pt>
                <c:pt idx="254">
                  <c:v>-6.6859999999999218</c:v>
                </c:pt>
                <c:pt idx="255">
                  <c:v>-6.6859999999999218</c:v>
                </c:pt>
                <c:pt idx="256">
                  <c:v>-6.6959999999999127</c:v>
                </c:pt>
                <c:pt idx="257">
                  <c:v>-6.6959999999999127</c:v>
                </c:pt>
                <c:pt idx="258">
                  <c:v>-6.7059999999999036</c:v>
                </c:pt>
                <c:pt idx="259">
                  <c:v>-6.7049999999999272</c:v>
                </c:pt>
                <c:pt idx="260">
                  <c:v>-6.6949999999999363</c:v>
                </c:pt>
                <c:pt idx="261">
                  <c:v>-6.7049999999999272</c:v>
                </c:pt>
                <c:pt idx="262">
                  <c:v>-6.7049999999999272</c:v>
                </c:pt>
                <c:pt idx="263">
                  <c:v>-6.7049999999999272</c:v>
                </c:pt>
                <c:pt idx="264">
                  <c:v>-6.7149999999999181</c:v>
                </c:pt>
                <c:pt idx="265">
                  <c:v>-6.7249999999999091</c:v>
                </c:pt>
                <c:pt idx="266">
                  <c:v>-6.7449999999998909</c:v>
                </c:pt>
                <c:pt idx="267">
                  <c:v>-6.7249999999999091</c:v>
                </c:pt>
                <c:pt idx="268">
                  <c:v>-6.7239999999999327</c:v>
                </c:pt>
                <c:pt idx="269">
                  <c:v>-6.7239999999999327</c:v>
                </c:pt>
                <c:pt idx="270">
                  <c:v>-6.7339999999999236</c:v>
                </c:pt>
                <c:pt idx="271">
                  <c:v>-6.7539999999999054</c:v>
                </c:pt>
                <c:pt idx="272">
                  <c:v>-6.7539999999999054</c:v>
                </c:pt>
                <c:pt idx="273">
                  <c:v>-6.7639999999998963</c:v>
                </c:pt>
                <c:pt idx="274">
                  <c:v>-6.7619999999999436</c:v>
                </c:pt>
                <c:pt idx="275">
                  <c:v>-6.7519999999999527</c:v>
                </c:pt>
                <c:pt idx="276">
                  <c:v>-6.7719999999999345</c:v>
                </c:pt>
                <c:pt idx="277">
                  <c:v>-6.7619999999999436</c:v>
                </c:pt>
                <c:pt idx="278">
                  <c:v>-6.7619999999999436</c:v>
                </c:pt>
                <c:pt idx="279">
                  <c:v>-6.7819999999999254</c:v>
                </c:pt>
                <c:pt idx="280">
                  <c:v>-6.7719999999999345</c:v>
                </c:pt>
                <c:pt idx="281">
                  <c:v>-6.7719999999999345</c:v>
                </c:pt>
                <c:pt idx="282">
                  <c:v>-6.7619999999999436</c:v>
                </c:pt>
                <c:pt idx="283">
                  <c:v>-6.7809999999999491</c:v>
                </c:pt>
                <c:pt idx="284">
                  <c:v>-6.7609999999999673</c:v>
                </c:pt>
                <c:pt idx="285">
                  <c:v>-6.7809999999999491</c:v>
                </c:pt>
                <c:pt idx="286">
                  <c:v>-6.7709999999999582</c:v>
                </c:pt>
                <c:pt idx="287">
                  <c:v>-6.7709999999999582</c:v>
                </c:pt>
                <c:pt idx="288">
                  <c:v>-6.7609999999999673</c:v>
                </c:pt>
                <c:pt idx="289">
                  <c:v>-6.79099999999994</c:v>
                </c:pt>
                <c:pt idx="290">
                  <c:v>-6.7609999999999673</c:v>
                </c:pt>
                <c:pt idx="291">
                  <c:v>-6.7599999999999909</c:v>
                </c:pt>
                <c:pt idx="292">
                  <c:v>-6.7699999999999818</c:v>
                </c:pt>
                <c:pt idx="293">
                  <c:v>-6.7699999999999818</c:v>
                </c:pt>
                <c:pt idx="294">
                  <c:v>-6.7799999999999727</c:v>
                </c:pt>
                <c:pt idx="295">
                  <c:v>-6.7699999999999818</c:v>
                </c:pt>
                <c:pt idx="296">
                  <c:v>-6.75</c:v>
                </c:pt>
                <c:pt idx="297">
                  <c:v>-6.7699999999999818</c:v>
                </c:pt>
                <c:pt idx="298">
                  <c:v>-6.7699999999999818</c:v>
                </c:pt>
                <c:pt idx="299">
                  <c:v>-6.77800000000002</c:v>
                </c:pt>
                <c:pt idx="300">
                  <c:v>-6.7880000000000109</c:v>
                </c:pt>
                <c:pt idx="301">
                  <c:v>-6.7980000000000018</c:v>
                </c:pt>
                <c:pt idx="302">
                  <c:v>-6.77800000000002</c:v>
                </c:pt>
                <c:pt idx="303">
                  <c:v>-6.77800000000002</c:v>
                </c:pt>
                <c:pt idx="304">
                  <c:v>-6.7680000000000291</c:v>
                </c:pt>
                <c:pt idx="305">
                  <c:v>-6.7980000000000018</c:v>
                </c:pt>
                <c:pt idx="306">
                  <c:v>-6.8079999999999927</c:v>
                </c:pt>
                <c:pt idx="307">
                  <c:v>-6.8079999999999927</c:v>
                </c:pt>
                <c:pt idx="308">
                  <c:v>-6.8070000000000164</c:v>
                </c:pt>
                <c:pt idx="309">
                  <c:v>-6.8070000000000164</c:v>
                </c:pt>
                <c:pt idx="310">
                  <c:v>-6.7970000000000255</c:v>
                </c:pt>
                <c:pt idx="311">
                  <c:v>-6.8170000000000073</c:v>
                </c:pt>
                <c:pt idx="312">
                  <c:v>-6.7870000000000346</c:v>
                </c:pt>
                <c:pt idx="313">
                  <c:v>-6.7960000000000491</c:v>
                </c:pt>
                <c:pt idx="314">
                  <c:v>-6.7970000000000255</c:v>
                </c:pt>
                <c:pt idx="315">
                  <c:v>-6.7859999999998308</c:v>
                </c:pt>
                <c:pt idx="316">
                  <c:v>-6.7859999999998308</c:v>
                </c:pt>
                <c:pt idx="317">
                  <c:v>-6.80600000000004</c:v>
                </c:pt>
                <c:pt idx="318">
                  <c:v>-6.7859999999998308</c:v>
                </c:pt>
                <c:pt idx="319">
                  <c:v>-6.7859999999998308</c:v>
                </c:pt>
                <c:pt idx="320">
                  <c:v>-6.80600000000004</c:v>
                </c:pt>
                <c:pt idx="321">
                  <c:v>-6.7859999999998308</c:v>
                </c:pt>
                <c:pt idx="322">
                  <c:v>-6.80600000000004</c:v>
                </c:pt>
                <c:pt idx="323">
                  <c:v>-6.8350000000000364</c:v>
                </c:pt>
                <c:pt idx="324">
                  <c:v>-6.8239999999998417</c:v>
                </c:pt>
                <c:pt idx="325">
                  <c:v>-6.8139999999998508</c:v>
                </c:pt>
                <c:pt idx="326">
                  <c:v>-6.8139999999998508</c:v>
                </c:pt>
                <c:pt idx="327">
                  <c:v>-6.8350000000000364</c:v>
                </c:pt>
                <c:pt idx="328">
                  <c:v>-6.8239999999998417</c:v>
                </c:pt>
                <c:pt idx="329">
                  <c:v>-6.8239999999998417</c:v>
                </c:pt>
                <c:pt idx="330">
                  <c:v>-6.8350000000000364</c:v>
                </c:pt>
                <c:pt idx="331">
                  <c:v>-6.8350000000000364</c:v>
                </c:pt>
                <c:pt idx="332">
                  <c:v>-6.8450000000000273</c:v>
                </c:pt>
                <c:pt idx="333">
                  <c:v>-6.8529999999998381</c:v>
                </c:pt>
                <c:pt idx="334">
                  <c:v>-6.8329999999998563</c:v>
                </c:pt>
                <c:pt idx="335">
                  <c:v>-6.8630000000000564</c:v>
                </c:pt>
                <c:pt idx="336">
                  <c:v>-6.8229999999998654</c:v>
                </c:pt>
                <c:pt idx="337">
                  <c:v>-6.8329999999998563</c:v>
                </c:pt>
                <c:pt idx="338">
                  <c:v>-6.8229999999998654</c:v>
                </c:pt>
                <c:pt idx="339">
                  <c:v>-6.8129999999998745</c:v>
                </c:pt>
                <c:pt idx="340">
                  <c:v>-6.8129999999998745</c:v>
                </c:pt>
                <c:pt idx="341">
                  <c:v>-6.8229999999998654</c:v>
                </c:pt>
                <c:pt idx="342">
                  <c:v>-6.8129999999998745</c:v>
                </c:pt>
                <c:pt idx="343">
                  <c:v>-6.8229999999998654</c:v>
                </c:pt>
                <c:pt idx="344">
                  <c:v>-6.8429999999998472</c:v>
                </c:pt>
                <c:pt idx="345">
                  <c:v>-6.8419999999998709</c:v>
                </c:pt>
                <c:pt idx="346">
                  <c:v>-6.8619999999998527</c:v>
                </c:pt>
                <c:pt idx="347">
                  <c:v>-6.8429999999998472</c:v>
                </c:pt>
                <c:pt idx="348">
                  <c:v>-6.8429999999998472</c:v>
                </c:pt>
                <c:pt idx="349">
                  <c:v>-6.8319999999998799</c:v>
                </c:pt>
                <c:pt idx="350">
                  <c:v>-6.8319999999998799</c:v>
                </c:pt>
                <c:pt idx="351">
                  <c:v>-6.821999999999889</c:v>
                </c:pt>
                <c:pt idx="352">
                  <c:v>-6.8319999999998799</c:v>
                </c:pt>
                <c:pt idx="353">
                  <c:v>-6.821999999999889</c:v>
                </c:pt>
                <c:pt idx="354">
                  <c:v>-6.8519999999998618</c:v>
                </c:pt>
                <c:pt idx="355">
                  <c:v>-6.8409999999998945</c:v>
                </c:pt>
                <c:pt idx="356">
                  <c:v>-6.8619999999998527</c:v>
                </c:pt>
                <c:pt idx="357">
                  <c:v>-6.8519999999998618</c:v>
                </c:pt>
                <c:pt idx="358">
                  <c:v>-6.8719999999998436</c:v>
                </c:pt>
                <c:pt idx="359">
                  <c:v>-6.8419999999998709</c:v>
                </c:pt>
                <c:pt idx="360">
                  <c:v>-6.8409999999998945</c:v>
                </c:pt>
                <c:pt idx="361">
                  <c:v>-6.8409999999998945</c:v>
                </c:pt>
                <c:pt idx="362">
                  <c:v>-6.821999999999889</c:v>
                </c:pt>
                <c:pt idx="363">
                  <c:v>-6.8409999999998945</c:v>
                </c:pt>
                <c:pt idx="364">
                  <c:v>-6.8419999999998709</c:v>
                </c:pt>
                <c:pt idx="365">
                  <c:v>-6.8309999999999036</c:v>
                </c:pt>
                <c:pt idx="366">
                  <c:v>-6.8609999999998763</c:v>
                </c:pt>
                <c:pt idx="367">
                  <c:v>-6.8619999999998527</c:v>
                </c:pt>
                <c:pt idx="368">
                  <c:v>-6.8509999999998854</c:v>
                </c:pt>
                <c:pt idx="369">
                  <c:v>-6.8409999999998945</c:v>
                </c:pt>
                <c:pt idx="370">
                  <c:v>-6.8809999999998581</c:v>
                </c:pt>
                <c:pt idx="371">
                  <c:v>-6.8609999999998763</c:v>
                </c:pt>
                <c:pt idx="372">
                  <c:v>-6.8609999999998763</c:v>
                </c:pt>
                <c:pt idx="373">
                  <c:v>-6.8609999999998763</c:v>
                </c:pt>
                <c:pt idx="374">
                  <c:v>-6.8609999999998763</c:v>
                </c:pt>
                <c:pt idx="375">
                  <c:v>-6.8609999999998763</c:v>
                </c:pt>
                <c:pt idx="376">
                  <c:v>-6.8609999999998763</c:v>
                </c:pt>
                <c:pt idx="377">
                  <c:v>-6.8609999999998763</c:v>
                </c:pt>
                <c:pt idx="378">
                  <c:v>-6.8709999999998672</c:v>
                </c:pt>
                <c:pt idx="379">
                  <c:v>-6.8509999999998854</c:v>
                </c:pt>
                <c:pt idx="380">
                  <c:v>-6.8609999999998763</c:v>
                </c:pt>
                <c:pt idx="381">
                  <c:v>-6.8709999999998672</c:v>
                </c:pt>
                <c:pt idx="382">
                  <c:v>-6.8709999999998672</c:v>
                </c:pt>
                <c:pt idx="383">
                  <c:v>-6.890999999999849</c:v>
                </c:pt>
                <c:pt idx="384">
                  <c:v>-6.8809999999998581</c:v>
                </c:pt>
                <c:pt idx="385">
                  <c:v>-6.9009999999998399</c:v>
                </c:pt>
                <c:pt idx="386">
                  <c:v>-6.8709999999998672</c:v>
                </c:pt>
                <c:pt idx="387">
                  <c:v>-6.8709999999998672</c:v>
                </c:pt>
                <c:pt idx="388">
                  <c:v>-6.8709999999998672</c:v>
                </c:pt>
                <c:pt idx="389">
                  <c:v>-6.8709999999998672</c:v>
                </c:pt>
                <c:pt idx="390">
                  <c:v>-6.8809999999998581</c:v>
                </c:pt>
                <c:pt idx="391">
                  <c:v>-6.8609999999998763</c:v>
                </c:pt>
                <c:pt idx="392">
                  <c:v>-6.8609999999998763</c:v>
                </c:pt>
                <c:pt idx="393">
                  <c:v>-6.8709999999998672</c:v>
                </c:pt>
                <c:pt idx="394">
                  <c:v>-6.8609999999998763</c:v>
                </c:pt>
                <c:pt idx="395">
                  <c:v>-6.8709999999998672</c:v>
                </c:pt>
                <c:pt idx="396">
                  <c:v>-6.9009999999998399</c:v>
                </c:pt>
                <c:pt idx="397">
                  <c:v>-6.9009999999998399</c:v>
                </c:pt>
                <c:pt idx="398">
                  <c:v>-6.890999999999849</c:v>
                </c:pt>
                <c:pt idx="399">
                  <c:v>-6.8809999999998581</c:v>
                </c:pt>
                <c:pt idx="400">
                  <c:v>-6.8709999999998672</c:v>
                </c:pt>
                <c:pt idx="401">
                  <c:v>-6.8809999999998581</c:v>
                </c:pt>
                <c:pt idx="402">
                  <c:v>-6.890999999999849</c:v>
                </c:pt>
                <c:pt idx="403">
                  <c:v>-6.8809999999998581</c:v>
                </c:pt>
                <c:pt idx="404">
                  <c:v>-6.890999999999849</c:v>
                </c:pt>
                <c:pt idx="405">
                  <c:v>-6.890999999999849</c:v>
                </c:pt>
                <c:pt idx="406">
                  <c:v>-6.8709999999998672</c:v>
                </c:pt>
                <c:pt idx="407">
                  <c:v>-6.8809999999998581</c:v>
                </c:pt>
                <c:pt idx="408">
                  <c:v>-6.9009999999998399</c:v>
                </c:pt>
                <c:pt idx="409">
                  <c:v>-6.8809999999998581</c:v>
                </c:pt>
                <c:pt idx="410">
                  <c:v>-6.8809999999998581</c:v>
                </c:pt>
                <c:pt idx="411">
                  <c:v>-6.8809999999998581</c:v>
                </c:pt>
                <c:pt idx="412">
                  <c:v>-6.8809999999998581</c:v>
                </c:pt>
                <c:pt idx="413">
                  <c:v>-6.9009999999998399</c:v>
                </c:pt>
                <c:pt idx="414">
                  <c:v>-6.9009999999998399</c:v>
                </c:pt>
                <c:pt idx="415">
                  <c:v>-6.9109999999998308</c:v>
                </c:pt>
                <c:pt idx="416">
                  <c:v>-6.9109999999998308</c:v>
                </c:pt>
                <c:pt idx="417">
                  <c:v>-6.9120000000000346</c:v>
                </c:pt>
                <c:pt idx="418">
                  <c:v>-6.9009999999998399</c:v>
                </c:pt>
                <c:pt idx="419">
                  <c:v>-6.9210000000000491</c:v>
                </c:pt>
                <c:pt idx="420">
                  <c:v>-6.9220000000000255</c:v>
                </c:pt>
                <c:pt idx="421">
                  <c:v>-6.9109999999998308</c:v>
                </c:pt>
                <c:pt idx="422">
                  <c:v>-6.9020000000000437</c:v>
                </c:pt>
                <c:pt idx="423">
                  <c:v>-6.9020000000000437</c:v>
                </c:pt>
                <c:pt idx="424">
                  <c:v>-6.9020000000000437</c:v>
                </c:pt>
                <c:pt idx="425">
                  <c:v>-6.8920000000000528</c:v>
                </c:pt>
                <c:pt idx="426">
                  <c:v>-6.8920000000000528</c:v>
                </c:pt>
                <c:pt idx="427">
                  <c:v>-6.8719999999998436</c:v>
                </c:pt>
                <c:pt idx="428">
                  <c:v>-6.8819999999998345</c:v>
                </c:pt>
                <c:pt idx="429">
                  <c:v>-6.8619999999998527</c:v>
                </c:pt>
                <c:pt idx="430">
                  <c:v>-6.8719999999998436</c:v>
                </c:pt>
                <c:pt idx="431">
                  <c:v>-6.8819999999998345</c:v>
                </c:pt>
                <c:pt idx="432">
                  <c:v>-6.8920000000000528</c:v>
                </c:pt>
                <c:pt idx="433">
                  <c:v>-6.8819999999998345</c:v>
                </c:pt>
                <c:pt idx="434">
                  <c:v>-6.9020000000000437</c:v>
                </c:pt>
                <c:pt idx="435">
                  <c:v>-6.8719999999998436</c:v>
                </c:pt>
                <c:pt idx="436">
                  <c:v>-6.8930000000000291</c:v>
                </c:pt>
                <c:pt idx="437">
                  <c:v>-6.8830000000000382</c:v>
                </c:pt>
                <c:pt idx="438">
                  <c:v>-6.8930000000000291</c:v>
                </c:pt>
                <c:pt idx="439">
                  <c:v>-6.8730000000000473</c:v>
                </c:pt>
                <c:pt idx="440">
                  <c:v>-6.8529999999998381</c:v>
                </c:pt>
                <c:pt idx="441">
                  <c:v>-6.8730000000000473</c:v>
                </c:pt>
                <c:pt idx="442">
                  <c:v>-6.8630000000000564</c:v>
                </c:pt>
                <c:pt idx="443">
                  <c:v>-6.8830000000000382</c:v>
                </c:pt>
                <c:pt idx="444">
                  <c:v>-6.8630000000000564</c:v>
                </c:pt>
                <c:pt idx="445">
                  <c:v>-6.8830000000000382</c:v>
                </c:pt>
                <c:pt idx="446">
                  <c:v>-6.8730000000000473</c:v>
                </c:pt>
                <c:pt idx="447">
                  <c:v>-6.8830000000000382</c:v>
                </c:pt>
                <c:pt idx="448">
                  <c:v>-6.8630000000000564</c:v>
                </c:pt>
                <c:pt idx="449">
                  <c:v>-6.8730000000000473</c:v>
                </c:pt>
                <c:pt idx="450">
                  <c:v>-6.875</c:v>
                </c:pt>
                <c:pt idx="451">
                  <c:v>-6.875</c:v>
                </c:pt>
                <c:pt idx="452">
                  <c:v>-6.8550000000000182</c:v>
                </c:pt>
                <c:pt idx="453">
                  <c:v>-6.8550000000000182</c:v>
                </c:pt>
                <c:pt idx="454">
                  <c:v>-6.8550000000000182</c:v>
                </c:pt>
                <c:pt idx="455">
                  <c:v>-6.8450000000000273</c:v>
                </c:pt>
                <c:pt idx="456">
                  <c:v>-6.8350000000000364</c:v>
                </c:pt>
                <c:pt idx="457">
                  <c:v>-6.8250000000000455</c:v>
                </c:pt>
                <c:pt idx="458">
                  <c:v>-6.8260000000000218</c:v>
                </c:pt>
                <c:pt idx="459">
                  <c:v>-6.8350000000000364</c:v>
                </c:pt>
                <c:pt idx="460">
                  <c:v>-6.8260000000000218</c:v>
                </c:pt>
                <c:pt idx="461">
                  <c:v>-6.8160000000000309</c:v>
                </c:pt>
                <c:pt idx="462">
                  <c:v>-6.8360000000000127</c:v>
                </c:pt>
                <c:pt idx="463">
                  <c:v>-6.8260000000000218</c:v>
                </c:pt>
                <c:pt idx="464">
                  <c:v>-6.8460000000000036</c:v>
                </c:pt>
                <c:pt idx="465">
                  <c:v>-6.8659999999999854</c:v>
                </c:pt>
                <c:pt idx="466">
                  <c:v>-6.8360000000000127</c:v>
                </c:pt>
                <c:pt idx="467">
                  <c:v>-6.8559999999999945</c:v>
                </c:pt>
                <c:pt idx="468">
                  <c:v>-6.8659999999999854</c:v>
                </c:pt>
                <c:pt idx="469">
                  <c:v>-6.8369999999999891</c:v>
                </c:pt>
                <c:pt idx="470">
                  <c:v>-6.8559999999999945</c:v>
                </c:pt>
                <c:pt idx="471">
                  <c:v>-6.8569999999999709</c:v>
                </c:pt>
                <c:pt idx="472">
                  <c:v>-6.8569999999999709</c:v>
                </c:pt>
                <c:pt idx="473">
                  <c:v>-6.84699999999998</c:v>
                </c:pt>
                <c:pt idx="474">
                  <c:v>-6.8269999999999982</c:v>
                </c:pt>
                <c:pt idx="475">
                  <c:v>-6.8369999999999891</c:v>
                </c:pt>
                <c:pt idx="476">
                  <c:v>-6.8369999999999891</c:v>
                </c:pt>
                <c:pt idx="477">
                  <c:v>-6.8569999999999709</c:v>
                </c:pt>
                <c:pt idx="478">
                  <c:v>-6.8389999999999418</c:v>
                </c:pt>
                <c:pt idx="479">
                  <c:v>-6.8289999999999509</c:v>
                </c:pt>
                <c:pt idx="480">
                  <c:v>-6.8369999999999891</c:v>
                </c:pt>
                <c:pt idx="481">
                  <c:v>-6.8389999999999418</c:v>
                </c:pt>
                <c:pt idx="482">
                  <c:v>-6.8489999999999327</c:v>
                </c:pt>
                <c:pt idx="483">
                  <c:v>-6.8689999999999145</c:v>
                </c:pt>
                <c:pt idx="484">
                  <c:v>-6.8589999999999236</c:v>
                </c:pt>
                <c:pt idx="485">
                  <c:v>-6.8489999999999327</c:v>
                </c:pt>
                <c:pt idx="486">
                  <c:v>-6.8499999999999091</c:v>
                </c:pt>
                <c:pt idx="487">
                  <c:v>-6.8399999999999181</c:v>
                </c:pt>
                <c:pt idx="488">
                  <c:v>-6.8299999999999272</c:v>
                </c:pt>
                <c:pt idx="489">
                  <c:v>-6.8599999999999</c:v>
                </c:pt>
                <c:pt idx="490">
                  <c:v>-6.8499999999999091</c:v>
                </c:pt>
                <c:pt idx="491">
                  <c:v>-6.8499999999999091</c:v>
                </c:pt>
                <c:pt idx="492">
                  <c:v>-6.8499999999999091</c:v>
                </c:pt>
                <c:pt idx="493">
                  <c:v>-6.8399999999999181</c:v>
                </c:pt>
                <c:pt idx="494">
                  <c:v>-6.8399999999999181</c:v>
                </c:pt>
                <c:pt idx="495">
                  <c:v>-6.8399999999999181</c:v>
                </c:pt>
                <c:pt idx="496">
                  <c:v>-6.8399999999999181</c:v>
                </c:pt>
                <c:pt idx="497">
                  <c:v>-6.8309999999999036</c:v>
                </c:pt>
                <c:pt idx="498">
                  <c:v>-6.8409999999998945</c:v>
                </c:pt>
                <c:pt idx="499">
                  <c:v>-6.8409999999998945</c:v>
                </c:pt>
                <c:pt idx="500">
                  <c:v>-6.8309999999999036</c:v>
                </c:pt>
                <c:pt idx="501">
                  <c:v>-6.8509999999998854</c:v>
                </c:pt>
                <c:pt idx="502">
                  <c:v>-6.8309999999999036</c:v>
                </c:pt>
                <c:pt idx="503">
                  <c:v>-6.8309999999999036</c:v>
                </c:pt>
                <c:pt idx="504">
                  <c:v>-6.8609999999998763</c:v>
                </c:pt>
                <c:pt idx="505">
                  <c:v>-6.8419999999998709</c:v>
                </c:pt>
                <c:pt idx="506">
                  <c:v>-6.8419999999998709</c:v>
                </c:pt>
                <c:pt idx="507">
                  <c:v>-6.8519999999998618</c:v>
                </c:pt>
                <c:pt idx="508">
                  <c:v>-6.8119999999998981</c:v>
                </c:pt>
                <c:pt idx="509">
                  <c:v>-6.8419999999998709</c:v>
                </c:pt>
                <c:pt idx="510">
                  <c:v>-6.8319999999998799</c:v>
                </c:pt>
                <c:pt idx="511">
                  <c:v>-6.8319999999998799</c:v>
                </c:pt>
                <c:pt idx="512">
                  <c:v>-6.8119999999998981</c:v>
                </c:pt>
                <c:pt idx="513">
                  <c:v>-6.8419999999998709</c:v>
                </c:pt>
                <c:pt idx="514">
                  <c:v>-6.8640000000000327</c:v>
                </c:pt>
                <c:pt idx="515">
                  <c:v>-6.8519999999998618</c:v>
                </c:pt>
                <c:pt idx="516">
                  <c:v>-6.8339999999998327</c:v>
                </c:pt>
                <c:pt idx="517">
                  <c:v>-6.8339999999998327</c:v>
                </c:pt>
                <c:pt idx="518">
                  <c:v>-6.8339999999998327</c:v>
                </c:pt>
                <c:pt idx="519">
                  <c:v>-6.8339999999998327</c:v>
                </c:pt>
                <c:pt idx="520">
                  <c:v>-6.8440000000000509</c:v>
                </c:pt>
                <c:pt idx="521">
                  <c:v>-6.8339999999998327</c:v>
                </c:pt>
                <c:pt idx="522">
                  <c:v>-6.8540000000000418</c:v>
                </c:pt>
                <c:pt idx="523">
                  <c:v>-6.8450000000000273</c:v>
                </c:pt>
                <c:pt idx="524">
                  <c:v>-6.8650000000000091</c:v>
                </c:pt>
                <c:pt idx="525">
                  <c:v>-6.8650000000000091</c:v>
                </c:pt>
                <c:pt idx="526">
                  <c:v>-6.8650000000000091</c:v>
                </c:pt>
                <c:pt idx="527">
                  <c:v>-6.8550000000000182</c:v>
                </c:pt>
                <c:pt idx="528">
                  <c:v>-6.8849999999999909</c:v>
                </c:pt>
                <c:pt idx="529">
                  <c:v>-6.875</c:v>
                </c:pt>
                <c:pt idx="530">
                  <c:v>-6.8450000000000273</c:v>
                </c:pt>
                <c:pt idx="531">
                  <c:v>-6.8550000000000182</c:v>
                </c:pt>
                <c:pt idx="532">
                  <c:v>-6.8350000000000364</c:v>
                </c:pt>
                <c:pt idx="533">
                  <c:v>-6.8659999999999854</c:v>
                </c:pt>
                <c:pt idx="534">
                  <c:v>-6.8460000000000036</c:v>
                </c:pt>
                <c:pt idx="535">
                  <c:v>-6.8559999999999945</c:v>
                </c:pt>
                <c:pt idx="536">
                  <c:v>-6.8460000000000036</c:v>
                </c:pt>
                <c:pt idx="537">
                  <c:v>-6.8260000000000218</c:v>
                </c:pt>
                <c:pt idx="538">
                  <c:v>-6.8360000000000127</c:v>
                </c:pt>
                <c:pt idx="539">
                  <c:v>-6.8160000000000309</c:v>
                </c:pt>
                <c:pt idx="540">
                  <c:v>-6.8360000000000127</c:v>
                </c:pt>
                <c:pt idx="541">
                  <c:v>-6.8260000000000218</c:v>
                </c:pt>
                <c:pt idx="542">
                  <c:v>-6.8279999999999745</c:v>
                </c:pt>
                <c:pt idx="543">
                  <c:v>-6.8379999999999654</c:v>
                </c:pt>
                <c:pt idx="544">
                  <c:v>-6.8279999999999745</c:v>
                </c:pt>
                <c:pt idx="545">
                  <c:v>-6.8179999999999836</c:v>
                </c:pt>
                <c:pt idx="546">
                  <c:v>-6.8279999999999745</c:v>
                </c:pt>
                <c:pt idx="547">
                  <c:v>-6.8279999999999745</c:v>
                </c:pt>
                <c:pt idx="548">
                  <c:v>-6.8079999999999927</c:v>
                </c:pt>
                <c:pt idx="549">
                  <c:v>-6.8479999999999563</c:v>
                </c:pt>
                <c:pt idx="550">
                  <c:v>-6.8579999999999472</c:v>
                </c:pt>
                <c:pt idx="551">
                  <c:v>-6.8379999999999654</c:v>
                </c:pt>
                <c:pt idx="552">
                  <c:v>-6.8289999999999509</c:v>
                </c:pt>
                <c:pt idx="553">
                  <c:v>-6.8289999999999509</c:v>
                </c:pt>
                <c:pt idx="554">
                  <c:v>-6.8289999999999509</c:v>
                </c:pt>
                <c:pt idx="555">
                  <c:v>-6.8289999999999509</c:v>
                </c:pt>
                <c:pt idx="556">
                  <c:v>-6.8489999999999327</c:v>
                </c:pt>
                <c:pt idx="557">
                  <c:v>-6.8489999999999327</c:v>
                </c:pt>
                <c:pt idx="558">
                  <c:v>-6.8489999999999327</c:v>
                </c:pt>
                <c:pt idx="559">
                  <c:v>-6.8489999999999327</c:v>
                </c:pt>
                <c:pt idx="560">
                  <c:v>-6.8589999999999236</c:v>
                </c:pt>
                <c:pt idx="561">
                  <c:v>-6.8499999999999091</c:v>
                </c:pt>
                <c:pt idx="562">
                  <c:v>-6.81899999999996</c:v>
                </c:pt>
                <c:pt idx="563">
                  <c:v>-6.8499999999999091</c:v>
                </c:pt>
                <c:pt idx="564">
                  <c:v>-6.8399999999999181</c:v>
                </c:pt>
                <c:pt idx="565">
                  <c:v>-6.8299999999999272</c:v>
                </c:pt>
                <c:pt idx="566">
                  <c:v>-6.8199999999999363</c:v>
                </c:pt>
                <c:pt idx="567">
                  <c:v>-6.8299999999999272</c:v>
                </c:pt>
                <c:pt idx="568">
                  <c:v>-6.8299999999999272</c:v>
                </c:pt>
                <c:pt idx="569">
                  <c:v>-6.8199999999999363</c:v>
                </c:pt>
                <c:pt idx="570">
                  <c:v>-6.8019999999999072</c:v>
                </c:pt>
                <c:pt idx="571">
                  <c:v>-6.8099999999999454</c:v>
                </c:pt>
                <c:pt idx="572">
                  <c:v>-6.8119999999998981</c:v>
                </c:pt>
                <c:pt idx="573">
                  <c:v>-6.8119999999998981</c:v>
                </c:pt>
                <c:pt idx="574">
                  <c:v>-6.8419999999998709</c:v>
                </c:pt>
                <c:pt idx="575">
                  <c:v>-6.8119999999998981</c:v>
                </c:pt>
                <c:pt idx="576">
                  <c:v>-6.8319999999998799</c:v>
                </c:pt>
                <c:pt idx="577">
                  <c:v>-6.8519999999998618</c:v>
                </c:pt>
                <c:pt idx="578">
                  <c:v>-6.8619999999998527</c:v>
                </c:pt>
                <c:pt idx="579">
                  <c:v>-6.821999999999889</c:v>
                </c:pt>
                <c:pt idx="580">
                  <c:v>-6.8319999999998799</c:v>
                </c:pt>
                <c:pt idx="581">
                  <c:v>-6.8329999999998563</c:v>
                </c:pt>
                <c:pt idx="582">
                  <c:v>-6.8029999999998836</c:v>
                </c:pt>
                <c:pt idx="583">
                  <c:v>-6.7929999999998927</c:v>
                </c:pt>
                <c:pt idx="584">
                  <c:v>-6.8029999999998836</c:v>
                </c:pt>
                <c:pt idx="585">
                  <c:v>-6.8129999999998745</c:v>
                </c:pt>
                <c:pt idx="586">
                  <c:v>-6.8129999999998745</c:v>
                </c:pt>
                <c:pt idx="587">
                  <c:v>-6.8129999999998745</c:v>
                </c:pt>
                <c:pt idx="588">
                  <c:v>-6.8329999999998563</c:v>
                </c:pt>
                <c:pt idx="589">
                  <c:v>-6.8029999999998836</c:v>
                </c:pt>
                <c:pt idx="590">
                  <c:v>-6.7929999999998927</c:v>
                </c:pt>
                <c:pt idx="591">
                  <c:v>-6.8039999999998599</c:v>
                </c:pt>
                <c:pt idx="592">
                  <c:v>-6.8139999999998508</c:v>
                </c:pt>
                <c:pt idx="593">
                  <c:v>-6.8039999999998599</c:v>
                </c:pt>
                <c:pt idx="594">
                  <c:v>-6.8339999999998327</c:v>
                </c:pt>
                <c:pt idx="595">
                  <c:v>-6.8039999999998599</c:v>
                </c:pt>
                <c:pt idx="596">
                  <c:v>-6.8239999999998417</c:v>
                </c:pt>
                <c:pt idx="597">
                  <c:v>-6.793999999999869</c:v>
                </c:pt>
                <c:pt idx="598">
                  <c:v>-6.8139999999998508</c:v>
                </c:pt>
                <c:pt idx="599">
                  <c:v>-6.8039999999998599</c:v>
                </c:pt>
                <c:pt idx="600">
                  <c:v>-6.7960000000000491</c:v>
                </c:pt>
                <c:pt idx="601">
                  <c:v>-6.8039999999998599</c:v>
                </c:pt>
                <c:pt idx="602">
                  <c:v>-6.7859999999998308</c:v>
                </c:pt>
                <c:pt idx="603">
                  <c:v>-6.7859999999998308</c:v>
                </c:pt>
                <c:pt idx="604">
                  <c:v>-6.7759999999998399</c:v>
                </c:pt>
                <c:pt idx="605">
                  <c:v>-6.7859999999998308</c:v>
                </c:pt>
                <c:pt idx="606">
                  <c:v>-6.7859999999998308</c:v>
                </c:pt>
                <c:pt idx="607">
                  <c:v>-6.7859999999998308</c:v>
                </c:pt>
                <c:pt idx="608">
                  <c:v>-6.7759999999998399</c:v>
                </c:pt>
                <c:pt idx="609">
                  <c:v>-6.7759999999998399</c:v>
                </c:pt>
                <c:pt idx="610">
                  <c:v>-6.7870000000000346</c:v>
                </c:pt>
                <c:pt idx="611">
                  <c:v>-6.8070000000000164</c:v>
                </c:pt>
                <c:pt idx="612">
                  <c:v>-6.8170000000000073</c:v>
                </c:pt>
                <c:pt idx="613">
                  <c:v>-6.7970000000000255</c:v>
                </c:pt>
                <c:pt idx="614">
                  <c:v>-6.7770000000000437</c:v>
                </c:pt>
                <c:pt idx="615">
                  <c:v>-6.8170000000000073</c:v>
                </c:pt>
                <c:pt idx="616">
                  <c:v>-6.7870000000000346</c:v>
                </c:pt>
                <c:pt idx="617">
                  <c:v>-6.7870000000000346</c:v>
                </c:pt>
                <c:pt idx="618">
                  <c:v>-6.7870000000000346</c:v>
                </c:pt>
                <c:pt idx="619">
                  <c:v>-6.7880000000000109</c:v>
                </c:pt>
                <c:pt idx="620">
                  <c:v>-6.7680000000000291</c:v>
                </c:pt>
                <c:pt idx="621">
                  <c:v>-6.7670000000000528</c:v>
                </c:pt>
                <c:pt idx="622">
                  <c:v>-6.77800000000002</c:v>
                </c:pt>
                <c:pt idx="623">
                  <c:v>-6.77800000000002</c:v>
                </c:pt>
                <c:pt idx="624">
                  <c:v>-6.7580000000000382</c:v>
                </c:pt>
                <c:pt idx="625">
                  <c:v>-6.7580000000000382</c:v>
                </c:pt>
                <c:pt idx="626">
                  <c:v>-6.7580000000000382</c:v>
                </c:pt>
                <c:pt idx="627">
                  <c:v>-6.7480000000000473</c:v>
                </c:pt>
                <c:pt idx="628">
                  <c:v>-6.7580000000000382</c:v>
                </c:pt>
                <c:pt idx="629">
                  <c:v>-6.77800000000002</c:v>
                </c:pt>
                <c:pt idx="630">
                  <c:v>-6.7690000000000055</c:v>
                </c:pt>
                <c:pt idx="631">
                  <c:v>-6.7590000000000146</c:v>
                </c:pt>
                <c:pt idx="632">
                  <c:v>-6.7590000000000146</c:v>
                </c:pt>
                <c:pt idx="633">
                  <c:v>-6.7889999999999873</c:v>
                </c:pt>
                <c:pt idx="634">
                  <c:v>-6.7989999999999782</c:v>
                </c:pt>
                <c:pt idx="635">
                  <c:v>-6.7989999999999782</c:v>
                </c:pt>
                <c:pt idx="636">
                  <c:v>-6.7889999999999873</c:v>
                </c:pt>
                <c:pt idx="637">
                  <c:v>-6.7789999999999964</c:v>
                </c:pt>
                <c:pt idx="638">
                  <c:v>-6.7989999999999782</c:v>
                </c:pt>
                <c:pt idx="639">
                  <c:v>-6.7690000000000055</c:v>
                </c:pt>
                <c:pt idx="640">
                  <c:v>-6.7709999999999582</c:v>
                </c:pt>
                <c:pt idx="641">
                  <c:v>-6.79099999999994</c:v>
                </c:pt>
                <c:pt idx="642">
                  <c:v>-6.7709999999999582</c:v>
                </c:pt>
                <c:pt idx="643">
                  <c:v>-6.7709999999999582</c:v>
                </c:pt>
                <c:pt idx="644">
                  <c:v>-6.7809999999999491</c:v>
                </c:pt>
                <c:pt idx="645">
                  <c:v>-6.79099999999994</c:v>
                </c:pt>
                <c:pt idx="646">
                  <c:v>-6.7809999999999491</c:v>
                </c:pt>
                <c:pt idx="647">
                  <c:v>-6.7709999999999582</c:v>
                </c:pt>
                <c:pt idx="648">
                  <c:v>-6.7609999999999673</c:v>
                </c:pt>
                <c:pt idx="649">
                  <c:v>-6.7609999999999673</c:v>
                </c:pt>
                <c:pt idx="650">
                  <c:v>-6.7419999999999618</c:v>
                </c:pt>
                <c:pt idx="651">
                  <c:v>-6.7619999999999436</c:v>
                </c:pt>
                <c:pt idx="652">
                  <c:v>-6.7419999999999618</c:v>
                </c:pt>
                <c:pt idx="653">
                  <c:v>-6.7619999999999436</c:v>
                </c:pt>
                <c:pt idx="654">
                  <c:v>-6.7519999999999527</c:v>
                </c:pt>
                <c:pt idx="655">
                  <c:v>-6.7419999999999618</c:v>
                </c:pt>
                <c:pt idx="656">
                  <c:v>-6.7519999999999527</c:v>
                </c:pt>
                <c:pt idx="657">
                  <c:v>-6.7619999999999436</c:v>
                </c:pt>
                <c:pt idx="658">
                  <c:v>-6.7619999999999436</c:v>
                </c:pt>
                <c:pt idx="659">
                  <c:v>-6.7529999999999291</c:v>
                </c:pt>
                <c:pt idx="660">
                  <c:v>-6.76299999999992</c:v>
                </c:pt>
                <c:pt idx="661">
                  <c:v>-6.76299999999992</c:v>
                </c:pt>
                <c:pt idx="662">
                  <c:v>-6.7729999999999109</c:v>
                </c:pt>
                <c:pt idx="663">
                  <c:v>-6.7729999999999109</c:v>
                </c:pt>
                <c:pt idx="664">
                  <c:v>-6.76299999999992</c:v>
                </c:pt>
                <c:pt idx="665">
                  <c:v>-6.7529999999999291</c:v>
                </c:pt>
                <c:pt idx="666">
                  <c:v>-6.7429999999999382</c:v>
                </c:pt>
                <c:pt idx="667">
                  <c:v>-6.7429999999999382</c:v>
                </c:pt>
                <c:pt idx="668">
                  <c:v>-6.7729999999999109</c:v>
                </c:pt>
                <c:pt idx="669">
                  <c:v>-6.7729999999999109</c:v>
                </c:pt>
                <c:pt idx="670">
                  <c:v>-6.7429999999999382</c:v>
                </c:pt>
                <c:pt idx="671">
                  <c:v>-6.7549999999998818</c:v>
                </c:pt>
                <c:pt idx="672">
                  <c:v>-6.7549999999998818</c:v>
                </c:pt>
                <c:pt idx="673">
                  <c:v>-6.7449999999998909</c:v>
                </c:pt>
                <c:pt idx="674">
                  <c:v>-6.7549999999998818</c:v>
                </c:pt>
                <c:pt idx="675">
                  <c:v>-6.7349999999999</c:v>
                </c:pt>
                <c:pt idx="676">
                  <c:v>-6.7549999999998818</c:v>
                </c:pt>
                <c:pt idx="677">
                  <c:v>-6.7549999999998818</c:v>
                </c:pt>
                <c:pt idx="678">
                  <c:v>-6.7449999999998909</c:v>
                </c:pt>
                <c:pt idx="679">
                  <c:v>-6.7849999999998545</c:v>
                </c:pt>
                <c:pt idx="680">
                  <c:v>-6.7649999999998727</c:v>
                </c:pt>
                <c:pt idx="681">
                  <c:v>-6.765999999999849</c:v>
                </c:pt>
                <c:pt idx="682">
                  <c:v>-6.765999999999849</c:v>
                </c:pt>
                <c:pt idx="683">
                  <c:v>-6.765999999999849</c:v>
                </c:pt>
                <c:pt idx="684">
                  <c:v>-6.7459999999998672</c:v>
                </c:pt>
                <c:pt idx="685">
                  <c:v>-6.7459999999998672</c:v>
                </c:pt>
                <c:pt idx="686">
                  <c:v>-6.7359999999998763</c:v>
                </c:pt>
                <c:pt idx="687">
                  <c:v>-6.7459999999998672</c:v>
                </c:pt>
                <c:pt idx="688">
                  <c:v>-6.7459999999998672</c:v>
                </c:pt>
                <c:pt idx="689">
                  <c:v>-6.7359999999998763</c:v>
                </c:pt>
                <c:pt idx="690">
                  <c:v>-6.7359999999998763</c:v>
                </c:pt>
                <c:pt idx="691">
                  <c:v>-6.7670000000000528</c:v>
                </c:pt>
                <c:pt idx="692">
                  <c:v>-6.7459999999998672</c:v>
                </c:pt>
                <c:pt idx="693">
                  <c:v>-6.7770000000000437</c:v>
                </c:pt>
                <c:pt idx="694">
                  <c:v>-6.7670000000000528</c:v>
                </c:pt>
                <c:pt idx="695">
                  <c:v>-6.7469999999998436</c:v>
                </c:pt>
                <c:pt idx="696">
                  <c:v>-6.7469999999998436</c:v>
                </c:pt>
                <c:pt idx="697">
                  <c:v>-6.7569999999998345</c:v>
                </c:pt>
                <c:pt idx="698">
                  <c:v>-6.7569999999998345</c:v>
                </c:pt>
                <c:pt idx="699">
                  <c:v>-6.7469999999998436</c:v>
                </c:pt>
                <c:pt idx="700">
                  <c:v>-6.7569999999998345</c:v>
                </c:pt>
                <c:pt idx="701">
                  <c:v>-6.7569999999998345</c:v>
                </c:pt>
                <c:pt idx="702">
                  <c:v>-6.7469999999998436</c:v>
                </c:pt>
                <c:pt idx="703">
                  <c:v>-6.7369999999998527</c:v>
                </c:pt>
                <c:pt idx="704">
                  <c:v>-6.7480000000000473</c:v>
                </c:pt>
                <c:pt idx="705">
                  <c:v>-6.7480000000000473</c:v>
                </c:pt>
                <c:pt idx="706">
                  <c:v>-6.7369999999998527</c:v>
                </c:pt>
                <c:pt idx="707">
                  <c:v>-6.7480000000000473</c:v>
                </c:pt>
                <c:pt idx="708">
                  <c:v>-6.7380000000000564</c:v>
                </c:pt>
                <c:pt idx="709">
                  <c:v>-6.7279999999998381</c:v>
                </c:pt>
                <c:pt idx="710">
                  <c:v>-6.7179999999998472</c:v>
                </c:pt>
                <c:pt idx="711">
                  <c:v>-6.7480000000000473</c:v>
                </c:pt>
                <c:pt idx="712">
                  <c:v>-6.7400000000000091</c:v>
                </c:pt>
                <c:pt idx="713">
                  <c:v>-6.7400000000000091</c:v>
                </c:pt>
                <c:pt idx="714">
                  <c:v>-6.7279999999998381</c:v>
                </c:pt>
                <c:pt idx="715">
                  <c:v>-6.7480000000000473</c:v>
                </c:pt>
                <c:pt idx="716">
                  <c:v>-6.7400000000000091</c:v>
                </c:pt>
                <c:pt idx="717">
                  <c:v>-6.75</c:v>
                </c:pt>
                <c:pt idx="718">
                  <c:v>-6.75</c:v>
                </c:pt>
                <c:pt idx="719">
                  <c:v>-6.7400000000000091</c:v>
                </c:pt>
                <c:pt idx="720">
                  <c:v>-6.75</c:v>
                </c:pt>
                <c:pt idx="721">
                  <c:v>-6.7200000000000273</c:v>
                </c:pt>
                <c:pt idx="722">
                  <c:v>-6.7000000000000455</c:v>
                </c:pt>
                <c:pt idx="723">
                  <c:v>-6.7100000000000364</c:v>
                </c:pt>
                <c:pt idx="724">
                  <c:v>-6.6900000000000546</c:v>
                </c:pt>
                <c:pt idx="725">
                  <c:v>-6.6900000000000546</c:v>
                </c:pt>
                <c:pt idx="726">
                  <c:v>-6.6910000000000309</c:v>
                </c:pt>
                <c:pt idx="727">
                  <c:v>-6.7210000000000036</c:v>
                </c:pt>
                <c:pt idx="728">
                  <c:v>-6.6910000000000309</c:v>
                </c:pt>
                <c:pt idx="729">
                  <c:v>-6.7010000000000218</c:v>
                </c:pt>
                <c:pt idx="730">
                  <c:v>-6.68100000000004</c:v>
                </c:pt>
                <c:pt idx="731">
                  <c:v>-6.7110000000000127</c:v>
                </c:pt>
                <c:pt idx="732">
                  <c:v>-6.7110000000000127</c:v>
                </c:pt>
                <c:pt idx="733">
                  <c:v>-6.6910000000000309</c:v>
                </c:pt>
                <c:pt idx="734">
                  <c:v>-6.6910000000000309</c:v>
                </c:pt>
                <c:pt idx="735">
                  <c:v>-6.7110000000000127</c:v>
                </c:pt>
                <c:pt idx="736">
                  <c:v>-6.7110000000000127</c:v>
                </c:pt>
                <c:pt idx="737">
                  <c:v>-6.7319999999999709</c:v>
                </c:pt>
                <c:pt idx="738">
                  <c:v>-6.7110000000000127</c:v>
                </c:pt>
                <c:pt idx="739">
                  <c:v>-6.72199999999998</c:v>
                </c:pt>
                <c:pt idx="740">
                  <c:v>-6.72199999999998</c:v>
                </c:pt>
                <c:pt idx="741">
                  <c:v>-6.7119999999999891</c:v>
                </c:pt>
                <c:pt idx="742">
                  <c:v>-6.72199999999998</c:v>
                </c:pt>
                <c:pt idx="743">
                  <c:v>-6.7019999999999982</c:v>
                </c:pt>
                <c:pt idx="744">
                  <c:v>-6.72199999999998</c:v>
                </c:pt>
                <c:pt idx="745">
                  <c:v>-6.72199999999998</c:v>
                </c:pt>
                <c:pt idx="746">
                  <c:v>-6.72199999999998</c:v>
                </c:pt>
                <c:pt idx="747">
                  <c:v>-6.7419999999999618</c:v>
                </c:pt>
                <c:pt idx="748">
                  <c:v>-6.7339999999999236</c:v>
                </c:pt>
                <c:pt idx="749">
                  <c:v>-6.7139999999999418</c:v>
                </c:pt>
                <c:pt idx="750">
                  <c:v>-6.7139999999999418</c:v>
                </c:pt>
                <c:pt idx="751">
                  <c:v>-6.7139999999999418</c:v>
                </c:pt>
                <c:pt idx="752">
                  <c:v>-6.69399999999996</c:v>
                </c:pt>
                <c:pt idx="753">
                  <c:v>-6.7239999999999327</c:v>
                </c:pt>
                <c:pt idx="754">
                  <c:v>-6.7039999999999509</c:v>
                </c:pt>
                <c:pt idx="755">
                  <c:v>-6.7139999999999418</c:v>
                </c:pt>
                <c:pt idx="756">
                  <c:v>-6.69399999999996</c:v>
                </c:pt>
                <c:pt idx="757">
                  <c:v>-6.7139999999999418</c:v>
                </c:pt>
                <c:pt idx="758">
                  <c:v>-6.7139999999999418</c:v>
                </c:pt>
                <c:pt idx="759">
                  <c:v>-6.7439999999999145</c:v>
                </c:pt>
                <c:pt idx="760">
                  <c:v>-6.7139999999999418</c:v>
                </c:pt>
                <c:pt idx="761">
                  <c:v>-6.7349999999999</c:v>
                </c:pt>
                <c:pt idx="762">
                  <c:v>-6.7149999999999181</c:v>
                </c:pt>
                <c:pt idx="763">
                  <c:v>-6.7249999999999091</c:v>
                </c:pt>
                <c:pt idx="764">
                  <c:v>-6.6849999999999454</c:v>
                </c:pt>
                <c:pt idx="765">
                  <c:v>-6.6949999999999363</c:v>
                </c:pt>
                <c:pt idx="766">
                  <c:v>-6.7049999999999272</c:v>
                </c:pt>
                <c:pt idx="767">
                  <c:v>-6.7149999999999181</c:v>
                </c:pt>
                <c:pt idx="768">
                  <c:v>-6.7049999999999272</c:v>
                </c:pt>
                <c:pt idx="769">
                  <c:v>-6.7149999999999181</c:v>
                </c:pt>
                <c:pt idx="770">
                  <c:v>-6.7159999999998945</c:v>
                </c:pt>
                <c:pt idx="771">
                  <c:v>-6.7159999999998945</c:v>
                </c:pt>
                <c:pt idx="772">
                  <c:v>-6.7149999999999181</c:v>
                </c:pt>
                <c:pt idx="773">
                  <c:v>-6.7159999999998945</c:v>
                </c:pt>
                <c:pt idx="774">
                  <c:v>-6.6859999999999218</c:v>
                </c:pt>
                <c:pt idx="775">
                  <c:v>-6.6959999999999127</c:v>
                </c:pt>
                <c:pt idx="776">
                  <c:v>-6.6859999999999218</c:v>
                </c:pt>
                <c:pt idx="777">
                  <c:v>-6.6759999999999309</c:v>
                </c:pt>
                <c:pt idx="778">
                  <c:v>-6.6859999999999218</c:v>
                </c:pt>
                <c:pt idx="779">
                  <c:v>-6.6959999999999127</c:v>
                </c:pt>
                <c:pt idx="780">
                  <c:v>-6.6959999999999127</c:v>
                </c:pt>
                <c:pt idx="781">
                  <c:v>-6.6879999999998745</c:v>
                </c:pt>
                <c:pt idx="782">
                  <c:v>-6.6979999999998654</c:v>
                </c:pt>
                <c:pt idx="783">
                  <c:v>-6.6779999999998836</c:v>
                </c:pt>
                <c:pt idx="784">
                  <c:v>-6.6879999999998745</c:v>
                </c:pt>
                <c:pt idx="785">
                  <c:v>-6.6979999999998654</c:v>
                </c:pt>
                <c:pt idx="786">
                  <c:v>-6.7079999999998563</c:v>
                </c:pt>
                <c:pt idx="787">
                  <c:v>-6.7079999999998563</c:v>
                </c:pt>
                <c:pt idx="788">
                  <c:v>-6.7079999999998563</c:v>
                </c:pt>
                <c:pt idx="789">
                  <c:v>-6.6779999999998836</c:v>
                </c:pt>
                <c:pt idx="790">
                  <c:v>-6.6879999999998745</c:v>
                </c:pt>
                <c:pt idx="791">
                  <c:v>-6.6979999999998654</c:v>
                </c:pt>
                <c:pt idx="792">
                  <c:v>-6.6779999999998836</c:v>
                </c:pt>
                <c:pt idx="793">
                  <c:v>-6.6889999999998508</c:v>
                </c:pt>
                <c:pt idx="794">
                  <c:v>-6.6989999999998417</c:v>
                </c:pt>
                <c:pt idx="795">
                  <c:v>-6.668999999999869</c:v>
                </c:pt>
                <c:pt idx="796">
                  <c:v>-6.6789999999998599</c:v>
                </c:pt>
                <c:pt idx="797">
                  <c:v>-6.6789999999998599</c:v>
                </c:pt>
                <c:pt idx="798">
                  <c:v>-6.6589999999998781</c:v>
                </c:pt>
                <c:pt idx="799">
                  <c:v>-6.6889999999998508</c:v>
                </c:pt>
                <c:pt idx="800">
                  <c:v>-6.6889999999998508</c:v>
                </c:pt>
                <c:pt idx="801">
                  <c:v>-6.6789999999998599</c:v>
                </c:pt>
                <c:pt idx="802">
                  <c:v>-6.6599999999998545</c:v>
                </c:pt>
                <c:pt idx="803">
                  <c:v>-6.6699999999998454</c:v>
                </c:pt>
                <c:pt idx="804">
                  <c:v>-6.6699999999998454</c:v>
                </c:pt>
                <c:pt idx="805">
                  <c:v>-6.6799999999998363</c:v>
                </c:pt>
                <c:pt idx="806">
                  <c:v>-6.6699999999998454</c:v>
                </c:pt>
                <c:pt idx="807">
                  <c:v>-6.6799999999998363</c:v>
                </c:pt>
                <c:pt idx="808">
                  <c:v>-6.6599999999998545</c:v>
                </c:pt>
                <c:pt idx="809">
                  <c:v>-6.6499999999998636</c:v>
                </c:pt>
                <c:pt idx="810">
                  <c:v>-6.6599999999998545</c:v>
                </c:pt>
                <c:pt idx="811">
                  <c:v>-6.6720000000000255</c:v>
                </c:pt>
                <c:pt idx="812">
                  <c:v>-6.6620000000000346</c:v>
                </c:pt>
                <c:pt idx="813">
                  <c:v>-6.6720000000000255</c:v>
                </c:pt>
                <c:pt idx="814">
                  <c:v>-6.6620000000000346</c:v>
                </c:pt>
                <c:pt idx="815">
                  <c:v>-6.6620000000000346</c:v>
                </c:pt>
                <c:pt idx="816">
                  <c:v>-6.6620000000000346</c:v>
                </c:pt>
                <c:pt idx="817">
                  <c:v>-6.6820000000000164</c:v>
                </c:pt>
                <c:pt idx="818">
                  <c:v>-6.65300000000002</c:v>
                </c:pt>
                <c:pt idx="819">
                  <c:v>-6.6520000000000437</c:v>
                </c:pt>
                <c:pt idx="820">
                  <c:v>-6.6730000000000018</c:v>
                </c:pt>
                <c:pt idx="821">
                  <c:v>-6.6520000000000437</c:v>
                </c:pt>
                <c:pt idx="822">
                  <c:v>-6.65300000000002</c:v>
                </c:pt>
                <c:pt idx="823">
                  <c:v>-6.65300000000002</c:v>
                </c:pt>
                <c:pt idx="824">
                  <c:v>-6.6730000000000018</c:v>
                </c:pt>
                <c:pt idx="825">
                  <c:v>-6.6730000000000018</c:v>
                </c:pt>
                <c:pt idx="826">
                  <c:v>-6.65300000000002</c:v>
                </c:pt>
                <c:pt idx="827">
                  <c:v>-6.65300000000002</c:v>
                </c:pt>
                <c:pt idx="828">
                  <c:v>-6.6630000000000109</c:v>
                </c:pt>
                <c:pt idx="829">
                  <c:v>-6.6630000000000109</c:v>
                </c:pt>
                <c:pt idx="830">
                  <c:v>-6.6739999999999782</c:v>
                </c:pt>
                <c:pt idx="831">
                  <c:v>-6.6739999999999782</c:v>
                </c:pt>
                <c:pt idx="832">
                  <c:v>-6.6639999999999873</c:v>
                </c:pt>
                <c:pt idx="833">
                  <c:v>-6.6539999999999964</c:v>
                </c:pt>
                <c:pt idx="834">
                  <c:v>-6.6539999999999964</c:v>
                </c:pt>
                <c:pt idx="835">
                  <c:v>-6.6539999999999964</c:v>
                </c:pt>
                <c:pt idx="836">
                  <c:v>-6.6440000000000055</c:v>
                </c:pt>
                <c:pt idx="837">
                  <c:v>-6.6440000000000055</c:v>
                </c:pt>
                <c:pt idx="838">
                  <c:v>-6.6340000000000146</c:v>
                </c:pt>
                <c:pt idx="839">
                  <c:v>-6.6539999999999964</c:v>
                </c:pt>
                <c:pt idx="840">
                  <c:v>-6.6340000000000146</c:v>
                </c:pt>
                <c:pt idx="841">
                  <c:v>-6.6340000000000146</c:v>
                </c:pt>
                <c:pt idx="842">
                  <c:v>-6.6440000000000055</c:v>
                </c:pt>
                <c:pt idx="843">
                  <c:v>-6.6440000000000055</c:v>
                </c:pt>
                <c:pt idx="844">
                  <c:v>-6.6150000000000091</c:v>
                </c:pt>
                <c:pt idx="845">
                  <c:v>-6.6649999999999636</c:v>
                </c:pt>
                <c:pt idx="846">
                  <c:v>-6.6549999999999727</c:v>
                </c:pt>
                <c:pt idx="847">
                  <c:v>-6.6449999999999818</c:v>
                </c:pt>
                <c:pt idx="848">
                  <c:v>-6.6449999999999818</c:v>
                </c:pt>
                <c:pt idx="849">
                  <c:v>-6.6449999999999818</c:v>
                </c:pt>
                <c:pt idx="850">
                  <c:v>-6.6649999999999636</c:v>
                </c:pt>
                <c:pt idx="851">
                  <c:v>-6.6549999999999727</c:v>
                </c:pt>
                <c:pt idx="852">
                  <c:v>-6.6349999999999909</c:v>
                </c:pt>
                <c:pt idx="853">
                  <c:v>-6.625</c:v>
                </c:pt>
                <c:pt idx="854">
                  <c:v>-6.6569999999999254</c:v>
                </c:pt>
                <c:pt idx="855">
                  <c:v>-6.6469999999999345</c:v>
                </c:pt>
                <c:pt idx="856">
                  <c:v>-6.6569999999999254</c:v>
                </c:pt>
                <c:pt idx="857">
                  <c:v>-6.6569999999999254</c:v>
                </c:pt>
                <c:pt idx="858">
                  <c:v>-6.6469999999999345</c:v>
                </c:pt>
                <c:pt idx="859">
                  <c:v>-6.6469999999999345</c:v>
                </c:pt>
                <c:pt idx="860">
                  <c:v>-6.6369999999999436</c:v>
                </c:pt>
                <c:pt idx="861">
                  <c:v>-6.6369999999999436</c:v>
                </c:pt>
                <c:pt idx="862">
                  <c:v>-6.6569999999999254</c:v>
                </c:pt>
                <c:pt idx="863">
                  <c:v>-6.6569999999999254</c:v>
                </c:pt>
                <c:pt idx="864">
                  <c:v>-6.6669999999999163</c:v>
                </c:pt>
                <c:pt idx="865">
                  <c:v>-6.6679999999998927</c:v>
                </c:pt>
                <c:pt idx="866">
                  <c:v>-6.63799999999992</c:v>
                </c:pt>
                <c:pt idx="867">
                  <c:v>-6.6479999999999109</c:v>
                </c:pt>
                <c:pt idx="868">
                  <c:v>-6.63799999999992</c:v>
                </c:pt>
                <c:pt idx="869">
                  <c:v>-6.63799999999992</c:v>
                </c:pt>
                <c:pt idx="870">
                  <c:v>-6.6279999999999291</c:v>
                </c:pt>
                <c:pt idx="871">
                  <c:v>-6.63799999999992</c:v>
                </c:pt>
                <c:pt idx="872">
                  <c:v>-6.63799999999992</c:v>
                </c:pt>
                <c:pt idx="873">
                  <c:v>-6.6479999999999109</c:v>
                </c:pt>
                <c:pt idx="874">
                  <c:v>-6.63799999999992</c:v>
                </c:pt>
                <c:pt idx="875">
                  <c:v>-6.6389999999998963</c:v>
                </c:pt>
                <c:pt idx="876">
                  <c:v>-6.6179999999999382</c:v>
                </c:pt>
                <c:pt idx="877">
                  <c:v>-6.6389999999998963</c:v>
                </c:pt>
                <c:pt idx="878">
                  <c:v>-6.6289999999999054</c:v>
                </c:pt>
                <c:pt idx="879">
                  <c:v>-6.6179999999999382</c:v>
                </c:pt>
                <c:pt idx="880">
                  <c:v>-6.6489999999998872</c:v>
                </c:pt>
                <c:pt idx="881">
                  <c:v>-6.6389999999998963</c:v>
                </c:pt>
                <c:pt idx="882">
                  <c:v>-6.6489999999998872</c:v>
                </c:pt>
                <c:pt idx="883">
                  <c:v>-6.6489999999998872</c:v>
                </c:pt>
                <c:pt idx="884">
                  <c:v>-6.6089999999999236</c:v>
                </c:pt>
                <c:pt idx="885">
                  <c:v>-6.6289999999999054</c:v>
                </c:pt>
                <c:pt idx="886">
                  <c:v>-6.6089999999999236</c:v>
                </c:pt>
                <c:pt idx="887">
                  <c:v>-6.6189999999999145</c:v>
                </c:pt>
                <c:pt idx="888">
                  <c:v>-6.6109999999998763</c:v>
                </c:pt>
                <c:pt idx="889">
                  <c:v>-6.6209999999998672</c:v>
                </c:pt>
                <c:pt idx="890">
                  <c:v>-6.6309999999998581</c:v>
                </c:pt>
                <c:pt idx="891">
                  <c:v>-6.6109999999998763</c:v>
                </c:pt>
                <c:pt idx="892">
                  <c:v>-6.6109999999998763</c:v>
                </c:pt>
                <c:pt idx="893">
                  <c:v>-6.6009999999998854</c:v>
                </c:pt>
                <c:pt idx="894">
                  <c:v>-6.6009999999998854</c:v>
                </c:pt>
                <c:pt idx="895">
                  <c:v>-6.6009999999998854</c:v>
                </c:pt>
                <c:pt idx="896">
                  <c:v>-6.5909999999998945</c:v>
                </c:pt>
                <c:pt idx="897">
                  <c:v>-6.5909999999998945</c:v>
                </c:pt>
                <c:pt idx="898">
                  <c:v>-6.6009999999998854</c:v>
                </c:pt>
                <c:pt idx="899">
                  <c:v>-6.6119999999998527</c:v>
                </c:pt>
                <c:pt idx="900">
                  <c:v>-6.6009999999998854</c:v>
                </c:pt>
                <c:pt idx="901">
                  <c:v>-6.6219999999998436</c:v>
                </c:pt>
                <c:pt idx="902">
                  <c:v>-6.6219999999998436</c:v>
                </c:pt>
                <c:pt idx="903">
                  <c:v>-6.6219999999998436</c:v>
                </c:pt>
                <c:pt idx="904">
                  <c:v>-6.6219999999998436</c:v>
                </c:pt>
                <c:pt idx="905">
                  <c:v>-6.6219999999998436</c:v>
                </c:pt>
                <c:pt idx="906">
                  <c:v>-6.6019999999998618</c:v>
                </c:pt>
                <c:pt idx="907">
                  <c:v>-6.5819999999998799</c:v>
                </c:pt>
                <c:pt idx="908">
                  <c:v>-6.5919999999998709</c:v>
                </c:pt>
                <c:pt idx="909">
                  <c:v>-6.5729999999998654</c:v>
                </c:pt>
                <c:pt idx="910">
                  <c:v>-6.5929999999998472</c:v>
                </c:pt>
                <c:pt idx="911">
                  <c:v>-6.5829999999998563</c:v>
                </c:pt>
                <c:pt idx="912">
                  <c:v>-6.5819999999998799</c:v>
                </c:pt>
                <c:pt idx="913">
                  <c:v>-6.5929999999998472</c:v>
                </c:pt>
                <c:pt idx="914">
                  <c:v>-6.5929999999998472</c:v>
                </c:pt>
                <c:pt idx="915">
                  <c:v>-6.5929999999998472</c:v>
                </c:pt>
                <c:pt idx="916">
                  <c:v>-6.5929999999998472</c:v>
                </c:pt>
                <c:pt idx="917">
                  <c:v>-6.5729999999998654</c:v>
                </c:pt>
                <c:pt idx="918">
                  <c:v>-6.5829999999998563</c:v>
                </c:pt>
                <c:pt idx="919">
                  <c:v>-6.5629999999998745</c:v>
                </c:pt>
                <c:pt idx="920">
                  <c:v>-6.5549999999998363</c:v>
                </c:pt>
                <c:pt idx="921">
                  <c:v>-6.5549999999998363</c:v>
                </c:pt>
                <c:pt idx="922">
                  <c:v>-6.5549999999998363</c:v>
                </c:pt>
                <c:pt idx="923">
                  <c:v>-6.5549999999998363</c:v>
                </c:pt>
                <c:pt idx="924">
                  <c:v>-6.5850000000000364</c:v>
                </c:pt>
                <c:pt idx="925">
                  <c:v>-6.5549999999998363</c:v>
                </c:pt>
                <c:pt idx="926">
                  <c:v>-6.5650000000000546</c:v>
                </c:pt>
                <c:pt idx="927">
                  <c:v>-6.5650000000000546</c:v>
                </c:pt>
                <c:pt idx="928">
                  <c:v>-6.55600000000004</c:v>
                </c:pt>
                <c:pt idx="929">
                  <c:v>-6.5650000000000546</c:v>
                </c:pt>
                <c:pt idx="930">
                  <c:v>-6.55600000000004</c:v>
                </c:pt>
                <c:pt idx="931">
                  <c:v>-6.55600000000004</c:v>
                </c:pt>
                <c:pt idx="932">
                  <c:v>-6.5460000000000491</c:v>
                </c:pt>
                <c:pt idx="933">
                  <c:v>-6.5460000000000491</c:v>
                </c:pt>
                <c:pt idx="934">
                  <c:v>-6.55600000000004</c:v>
                </c:pt>
                <c:pt idx="935">
                  <c:v>-6.5760000000000218</c:v>
                </c:pt>
                <c:pt idx="936">
                  <c:v>-6.5660000000000309</c:v>
                </c:pt>
                <c:pt idx="937">
                  <c:v>-6.5760000000000218</c:v>
                </c:pt>
                <c:pt idx="938">
                  <c:v>-6.5570000000000164</c:v>
                </c:pt>
                <c:pt idx="939">
                  <c:v>-6.5570000000000164</c:v>
                </c:pt>
                <c:pt idx="940">
                  <c:v>-6.5570000000000164</c:v>
                </c:pt>
                <c:pt idx="941">
                  <c:v>-6.5670000000000073</c:v>
                </c:pt>
                <c:pt idx="942">
                  <c:v>-6.5270000000000437</c:v>
                </c:pt>
                <c:pt idx="943">
                  <c:v>-6.5270000000000437</c:v>
                </c:pt>
                <c:pt idx="944">
                  <c:v>-6.5370000000000346</c:v>
                </c:pt>
                <c:pt idx="945">
                  <c:v>-6.5370000000000346</c:v>
                </c:pt>
                <c:pt idx="946">
                  <c:v>-6.5470000000000255</c:v>
                </c:pt>
                <c:pt idx="947">
                  <c:v>-6.5470000000000255</c:v>
                </c:pt>
                <c:pt idx="948">
                  <c:v>-6.5570000000000164</c:v>
                </c:pt>
                <c:pt idx="949">
                  <c:v>-6.5670000000000073</c:v>
                </c:pt>
                <c:pt idx="950">
                  <c:v>-6.5480000000000018</c:v>
                </c:pt>
                <c:pt idx="951">
                  <c:v>-6.5380000000000109</c:v>
                </c:pt>
                <c:pt idx="952">
                  <c:v>-6.5380000000000109</c:v>
                </c:pt>
                <c:pt idx="953">
                  <c:v>-6.5480000000000018</c:v>
                </c:pt>
                <c:pt idx="954">
                  <c:v>-6.5380000000000109</c:v>
                </c:pt>
                <c:pt idx="955">
                  <c:v>-6.5380000000000109</c:v>
                </c:pt>
                <c:pt idx="956">
                  <c:v>-6.5380000000000109</c:v>
                </c:pt>
                <c:pt idx="957">
                  <c:v>-6.5480000000000018</c:v>
                </c:pt>
                <c:pt idx="958">
                  <c:v>-6.5589999999999691</c:v>
                </c:pt>
                <c:pt idx="959">
                  <c:v>-6.5199999999999818</c:v>
                </c:pt>
                <c:pt idx="960">
                  <c:v>-6.5199999999999818</c:v>
                </c:pt>
                <c:pt idx="961">
                  <c:v>-6.52800000000002</c:v>
                </c:pt>
                <c:pt idx="962">
                  <c:v>-6.5299999999999727</c:v>
                </c:pt>
                <c:pt idx="963">
                  <c:v>-6.5499999999999545</c:v>
                </c:pt>
                <c:pt idx="964">
                  <c:v>-6.5299999999999727</c:v>
                </c:pt>
                <c:pt idx="965">
                  <c:v>-6.5399999999999636</c:v>
                </c:pt>
                <c:pt idx="966">
                  <c:v>-6.5299999999999727</c:v>
                </c:pt>
                <c:pt idx="967">
                  <c:v>-6.5399999999999636</c:v>
                </c:pt>
                <c:pt idx="968">
                  <c:v>-6.5399999999999636</c:v>
                </c:pt>
                <c:pt idx="969">
                  <c:v>-6.5509999999999309</c:v>
                </c:pt>
                <c:pt idx="970">
                  <c:v>-6.5399999999999636</c:v>
                </c:pt>
                <c:pt idx="971">
                  <c:v>-6.5309999999999491</c:v>
                </c:pt>
                <c:pt idx="972">
                  <c:v>-6.5209999999999582</c:v>
                </c:pt>
                <c:pt idx="973">
                  <c:v>-6.5309999999999491</c:v>
                </c:pt>
                <c:pt idx="974">
                  <c:v>-6.4909999999999854</c:v>
                </c:pt>
                <c:pt idx="975">
                  <c:v>-6.5009999999999764</c:v>
                </c:pt>
                <c:pt idx="976">
                  <c:v>-6.5209999999999582</c:v>
                </c:pt>
                <c:pt idx="977">
                  <c:v>-6.5209999999999582</c:v>
                </c:pt>
                <c:pt idx="978">
                  <c:v>-6.5109999999999673</c:v>
                </c:pt>
                <c:pt idx="979">
                  <c:v>-6.5009999999999764</c:v>
                </c:pt>
                <c:pt idx="980">
                  <c:v>-6.5119999999999436</c:v>
                </c:pt>
                <c:pt idx="981">
                  <c:v>-6.4919999999999618</c:v>
                </c:pt>
                <c:pt idx="982">
                  <c:v>-6.4919999999999618</c:v>
                </c:pt>
                <c:pt idx="983">
                  <c:v>-6.5119999999999436</c:v>
                </c:pt>
                <c:pt idx="984">
                  <c:v>-6.4919999999999618</c:v>
                </c:pt>
                <c:pt idx="985">
                  <c:v>-6.4919999999999618</c:v>
                </c:pt>
                <c:pt idx="986">
                  <c:v>-6.4919999999999618</c:v>
                </c:pt>
                <c:pt idx="987">
                  <c:v>-6.47199999999998</c:v>
                </c:pt>
                <c:pt idx="988">
                  <c:v>-6.4619999999999891</c:v>
                </c:pt>
                <c:pt idx="989">
                  <c:v>-6.4619999999999891</c:v>
                </c:pt>
                <c:pt idx="990">
                  <c:v>-6.44399999999996</c:v>
                </c:pt>
                <c:pt idx="991">
                  <c:v>-6.4739999999999327</c:v>
                </c:pt>
                <c:pt idx="992">
                  <c:v>-6.5039999999999054</c:v>
                </c:pt>
                <c:pt idx="993">
                  <c:v>-6.4739999999999327</c:v>
                </c:pt>
                <c:pt idx="994">
                  <c:v>-6.4539999999999509</c:v>
                </c:pt>
                <c:pt idx="995">
                  <c:v>-6.4539999999999509</c:v>
                </c:pt>
                <c:pt idx="996">
                  <c:v>-6.4739999999999327</c:v>
                </c:pt>
                <c:pt idx="997">
                  <c:v>-6.5139999999998963</c:v>
                </c:pt>
                <c:pt idx="998">
                  <c:v>-6.4839999999999236</c:v>
                </c:pt>
                <c:pt idx="999">
                  <c:v>-6.4739999999999327</c:v>
                </c:pt>
                <c:pt idx="1000">
                  <c:v>-6.4849999999999</c:v>
                </c:pt>
                <c:pt idx="1001">
                  <c:v>-6.4749999999999091</c:v>
                </c:pt>
                <c:pt idx="1002">
                  <c:v>-6.4749999999999091</c:v>
                </c:pt>
                <c:pt idx="1003">
                  <c:v>-6.4549999999999272</c:v>
                </c:pt>
                <c:pt idx="1004">
                  <c:v>-6.4549999999999272</c:v>
                </c:pt>
                <c:pt idx="1005">
                  <c:v>-6.4649999999999181</c:v>
                </c:pt>
                <c:pt idx="1006">
                  <c:v>-6.4659999999998945</c:v>
                </c:pt>
                <c:pt idx="1007">
                  <c:v>-6.4459999999999127</c:v>
                </c:pt>
                <c:pt idx="1008">
                  <c:v>-6.4649999999999181</c:v>
                </c:pt>
                <c:pt idx="1009">
                  <c:v>-6.4559999999999036</c:v>
                </c:pt>
                <c:pt idx="1010">
                  <c:v>-6.4749999999999091</c:v>
                </c:pt>
                <c:pt idx="1011">
                  <c:v>-6.4659999999998945</c:v>
                </c:pt>
                <c:pt idx="1012">
                  <c:v>-6.4659999999998945</c:v>
                </c:pt>
                <c:pt idx="1013">
                  <c:v>-6.4659999999998945</c:v>
                </c:pt>
                <c:pt idx="1014">
                  <c:v>-6.4659999999998945</c:v>
                </c:pt>
                <c:pt idx="1015">
                  <c:v>-6.4559999999999036</c:v>
                </c:pt>
                <c:pt idx="1016">
                  <c:v>-6.4759999999998854</c:v>
                </c:pt>
                <c:pt idx="1017">
                  <c:v>-6.4559999999999036</c:v>
                </c:pt>
                <c:pt idx="1018">
                  <c:v>-6.4559999999999036</c:v>
                </c:pt>
                <c:pt idx="1019">
                  <c:v>-6.4459999999999127</c:v>
                </c:pt>
                <c:pt idx="1020">
                  <c:v>-6.4679999999998472</c:v>
                </c:pt>
                <c:pt idx="1021">
                  <c:v>-6.4559999999999036</c:v>
                </c:pt>
                <c:pt idx="1022">
                  <c:v>-6.4679999999998472</c:v>
                </c:pt>
                <c:pt idx="1023">
                  <c:v>-6.4679999999998472</c:v>
                </c:pt>
                <c:pt idx="1024">
                  <c:v>-6.4379999999998745</c:v>
                </c:pt>
                <c:pt idx="1025">
                  <c:v>-6.4379999999998745</c:v>
                </c:pt>
                <c:pt idx="1026">
                  <c:v>-6.4179999999998927</c:v>
                </c:pt>
                <c:pt idx="1027">
                  <c:v>-6.4179999999998927</c:v>
                </c:pt>
                <c:pt idx="1028">
                  <c:v>-6.4179999999998927</c:v>
                </c:pt>
                <c:pt idx="1029">
                  <c:v>-6.4489999999998417</c:v>
                </c:pt>
                <c:pt idx="1030">
                  <c:v>-6.4589999999998327</c:v>
                </c:pt>
                <c:pt idx="1031">
                  <c:v>-6.4489999999998417</c:v>
                </c:pt>
                <c:pt idx="1032">
                  <c:v>-6.4289999999998599</c:v>
                </c:pt>
                <c:pt idx="1033">
                  <c:v>-6.4389999999998508</c:v>
                </c:pt>
                <c:pt idx="1034">
                  <c:v>-6.4389999999998508</c:v>
                </c:pt>
                <c:pt idx="1035">
                  <c:v>-6.4589999999998327</c:v>
                </c:pt>
                <c:pt idx="1036">
                  <c:v>-6.4489999999998417</c:v>
                </c:pt>
                <c:pt idx="1037">
                  <c:v>-6.4489999999998417</c:v>
                </c:pt>
                <c:pt idx="1038">
                  <c:v>-6.4500000000000455</c:v>
                </c:pt>
                <c:pt idx="1039">
                  <c:v>-6.4489999999998417</c:v>
                </c:pt>
                <c:pt idx="1040">
                  <c:v>-6.4600000000000364</c:v>
                </c:pt>
                <c:pt idx="1041">
                  <c:v>-6.4500000000000455</c:v>
                </c:pt>
                <c:pt idx="1042">
                  <c:v>-6.4400000000000546</c:v>
                </c:pt>
                <c:pt idx="1043">
                  <c:v>-6.4400000000000546</c:v>
                </c:pt>
                <c:pt idx="1044">
                  <c:v>-6.4199999999998454</c:v>
                </c:pt>
                <c:pt idx="1045">
                  <c:v>-6.4299999999998363</c:v>
                </c:pt>
                <c:pt idx="1046">
                  <c:v>-6.4400000000000546</c:v>
                </c:pt>
                <c:pt idx="1047">
                  <c:v>-6.4400000000000546</c:v>
                </c:pt>
                <c:pt idx="1048">
                  <c:v>-6.4199999999998454</c:v>
                </c:pt>
                <c:pt idx="1049">
                  <c:v>-6.4109999999998308</c:v>
                </c:pt>
                <c:pt idx="1050">
                  <c:v>-6.4210000000000491</c:v>
                </c:pt>
                <c:pt idx="1051">
                  <c:v>-6.4210000000000491</c:v>
                </c:pt>
                <c:pt idx="1052">
                  <c:v>-6.4109999999998308</c:v>
                </c:pt>
                <c:pt idx="1053">
                  <c:v>-6.4109999999998308</c:v>
                </c:pt>
                <c:pt idx="1054">
                  <c:v>-6.4109999999998308</c:v>
                </c:pt>
                <c:pt idx="1055">
                  <c:v>-6.4009999999998399</c:v>
                </c:pt>
                <c:pt idx="1056">
                  <c:v>-6.4109999999998308</c:v>
                </c:pt>
                <c:pt idx="1057">
                  <c:v>-6.4009999999998399</c:v>
                </c:pt>
                <c:pt idx="1058">
                  <c:v>-6.40300000000002</c:v>
                </c:pt>
                <c:pt idx="1059">
                  <c:v>-6.40300000000002</c:v>
                </c:pt>
                <c:pt idx="1060">
                  <c:v>-6.40300000000002</c:v>
                </c:pt>
                <c:pt idx="1061">
                  <c:v>-6.4130000000000109</c:v>
                </c:pt>
                <c:pt idx="1062">
                  <c:v>-6.40300000000002</c:v>
                </c:pt>
                <c:pt idx="1063">
                  <c:v>-6.40300000000002</c:v>
                </c:pt>
                <c:pt idx="1064">
                  <c:v>-6.3930000000000291</c:v>
                </c:pt>
                <c:pt idx="1065">
                  <c:v>-6.40300000000002</c:v>
                </c:pt>
                <c:pt idx="1066">
                  <c:v>-6.3930000000000291</c:v>
                </c:pt>
                <c:pt idx="1067">
                  <c:v>-6.3930000000000291</c:v>
                </c:pt>
                <c:pt idx="1068">
                  <c:v>-6.4239999999999782</c:v>
                </c:pt>
                <c:pt idx="1069">
                  <c:v>-6.3940000000000055</c:v>
                </c:pt>
                <c:pt idx="1070">
                  <c:v>-6.3940000000000055</c:v>
                </c:pt>
                <c:pt idx="1071">
                  <c:v>-6.4039999999999964</c:v>
                </c:pt>
                <c:pt idx="1072">
                  <c:v>-6.4139999999999873</c:v>
                </c:pt>
                <c:pt idx="1073">
                  <c:v>-6.4339999999999691</c:v>
                </c:pt>
                <c:pt idx="1074">
                  <c:v>-6.3840000000000146</c:v>
                </c:pt>
                <c:pt idx="1075">
                  <c:v>-6.4339999999999691</c:v>
                </c:pt>
                <c:pt idx="1076">
                  <c:v>-6.4139999999999873</c:v>
                </c:pt>
                <c:pt idx="1077">
                  <c:v>-6.3849999999999909</c:v>
                </c:pt>
                <c:pt idx="1078">
                  <c:v>-6.4139999999999873</c:v>
                </c:pt>
                <c:pt idx="1079">
                  <c:v>-6.3949999999999818</c:v>
                </c:pt>
                <c:pt idx="1080">
                  <c:v>-6.3949999999999818</c:v>
                </c:pt>
                <c:pt idx="1081">
                  <c:v>-6.4149999999999636</c:v>
                </c:pt>
                <c:pt idx="1082">
                  <c:v>-6.4049999999999727</c:v>
                </c:pt>
                <c:pt idx="1083">
                  <c:v>-6.375</c:v>
                </c:pt>
                <c:pt idx="1084">
                  <c:v>-6.3849999999999909</c:v>
                </c:pt>
                <c:pt idx="1085">
                  <c:v>-6.3849999999999909</c:v>
                </c:pt>
                <c:pt idx="1086">
                  <c:v>-6.4049999999999727</c:v>
                </c:pt>
                <c:pt idx="1087">
                  <c:v>-6.3849999999999909</c:v>
                </c:pt>
                <c:pt idx="1088">
                  <c:v>-6.3869999999999436</c:v>
                </c:pt>
                <c:pt idx="1089">
                  <c:v>-6.3969999999999345</c:v>
                </c:pt>
                <c:pt idx="1090">
                  <c:v>-6.3650000000000091</c:v>
                </c:pt>
                <c:pt idx="1091">
                  <c:v>-6.3769999999999527</c:v>
                </c:pt>
                <c:pt idx="1092">
                  <c:v>-6.3569999999999709</c:v>
                </c:pt>
                <c:pt idx="1093">
                  <c:v>-6.3669999999999618</c:v>
                </c:pt>
                <c:pt idx="1094">
                  <c:v>-6.3669999999999618</c:v>
                </c:pt>
                <c:pt idx="1095">
                  <c:v>-6.3569999999999709</c:v>
                </c:pt>
                <c:pt idx="1096">
                  <c:v>-6.3569999999999709</c:v>
                </c:pt>
                <c:pt idx="1097">
                  <c:v>-6.3669999999999618</c:v>
                </c:pt>
                <c:pt idx="1098">
                  <c:v>-6.3569999999999709</c:v>
                </c:pt>
                <c:pt idx="1099">
                  <c:v>-6.3679999999999382</c:v>
                </c:pt>
                <c:pt idx="1100">
                  <c:v>-6.3379999999999654</c:v>
                </c:pt>
                <c:pt idx="1101">
                  <c:v>-6.3679999999999382</c:v>
                </c:pt>
                <c:pt idx="1102">
                  <c:v>-6.3579999999999472</c:v>
                </c:pt>
                <c:pt idx="1103">
                  <c:v>-6.3579999999999472</c:v>
                </c:pt>
                <c:pt idx="1104">
                  <c:v>-6.38799999999992</c:v>
                </c:pt>
                <c:pt idx="1105">
                  <c:v>-6.3479999999999563</c:v>
                </c:pt>
                <c:pt idx="1106">
                  <c:v>-6.3379999999999654</c:v>
                </c:pt>
                <c:pt idx="1107">
                  <c:v>-6.3589999999999236</c:v>
                </c:pt>
                <c:pt idx="1108">
                  <c:v>-6.3689999999999145</c:v>
                </c:pt>
                <c:pt idx="1109">
                  <c:v>-6.3679999999999382</c:v>
                </c:pt>
                <c:pt idx="1110">
                  <c:v>-6.3689999999999145</c:v>
                </c:pt>
                <c:pt idx="1111">
                  <c:v>-6.3889999999998963</c:v>
                </c:pt>
                <c:pt idx="1112">
                  <c:v>-6.3689999999999145</c:v>
                </c:pt>
                <c:pt idx="1113">
                  <c:v>-6.3789999999999054</c:v>
                </c:pt>
                <c:pt idx="1114">
                  <c:v>-6.3789999999999054</c:v>
                </c:pt>
                <c:pt idx="1115">
                  <c:v>-6.3789999999999054</c:v>
                </c:pt>
                <c:pt idx="1116">
                  <c:v>-6.3789999999999054</c:v>
                </c:pt>
                <c:pt idx="1117">
                  <c:v>-6.3789999999999054</c:v>
                </c:pt>
                <c:pt idx="1118">
                  <c:v>-6.3789999999999054</c:v>
                </c:pt>
                <c:pt idx="1119">
                  <c:v>-6.3589999999999236</c:v>
                </c:pt>
                <c:pt idx="1120">
                  <c:v>-6.3609999999998763</c:v>
                </c:pt>
                <c:pt idx="1121">
                  <c:v>-6.3509999999998854</c:v>
                </c:pt>
                <c:pt idx="1122">
                  <c:v>-6.3509999999998854</c:v>
                </c:pt>
                <c:pt idx="1123">
                  <c:v>-6.3509999999998854</c:v>
                </c:pt>
                <c:pt idx="1124">
                  <c:v>-6.3609999999998763</c:v>
                </c:pt>
                <c:pt idx="1125">
                  <c:v>-6.3609999999998763</c:v>
                </c:pt>
                <c:pt idx="1126">
                  <c:v>-6.390999999999849</c:v>
                </c:pt>
                <c:pt idx="1127">
                  <c:v>-6.3509999999998854</c:v>
                </c:pt>
                <c:pt idx="1128">
                  <c:v>-6.3509999999998854</c:v>
                </c:pt>
                <c:pt idx="1129">
                  <c:v>-6.3519999999998618</c:v>
                </c:pt>
                <c:pt idx="1130">
                  <c:v>-6.3419999999998709</c:v>
                </c:pt>
                <c:pt idx="1131">
                  <c:v>-6.3519999999998618</c:v>
                </c:pt>
                <c:pt idx="1132">
                  <c:v>-6.3719999999998436</c:v>
                </c:pt>
                <c:pt idx="1133">
                  <c:v>-6.3619999999998527</c:v>
                </c:pt>
                <c:pt idx="1134">
                  <c:v>-6.3519999999998618</c:v>
                </c:pt>
                <c:pt idx="1135">
                  <c:v>-6.3319999999998799</c:v>
                </c:pt>
                <c:pt idx="1136">
                  <c:v>-6.3519999999998618</c:v>
                </c:pt>
                <c:pt idx="1137">
                  <c:v>-6.3419999999998709</c:v>
                </c:pt>
                <c:pt idx="1138">
                  <c:v>-6.3519999999998618</c:v>
                </c:pt>
                <c:pt idx="1139">
                  <c:v>-6.3419999999998709</c:v>
                </c:pt>
                <c:pt idx="1140">
                  <c:v>-6.3319999999998799</c:v>
                </c:pt>
                <c:pt idx="1141">
                  <c:v>-6.3529999999998381</c:v>
                </c:pt>
                <c:pt idx="1142">
                  <c:v>-6.3129999999998745</c:v>
                </c:pt>
                <c:pt idx="1143">
                  <c:v>-6.3229999999998654</c:v>
                </c:pt>
                <c:pt idx="1144">
                  <c:v>-6.3229999999998654</c:v>
                </c:pt>
                <c:pt idx="1145">
                  <c:v>-6.3129999999998745</c:v>
                </c:pt>
                <c:pt idx="1146">
                  <c:v>-6.3329999999998563</c:v>
                </c:pt>
                <c:pt idx="1147">
                  <c:v>-6.3429999999998472</c:v>
                </c:pt>
                <c:pt idx="1148">
                  <c:v>-6.3229999999998654</c:v>
                </c:pt>
                <c:pt idx="1149">
                  <c:v>-6.3129999999998745</c:v>
                </c:pt>
                <c:pt idx="1150">
                  <c:v>-6.3029999999998836</c:v>
                </c:pt>
                <c:pt idx="1151">
                  <c:v>-6.3139999999998508</c:v>
                </c:pt>
                <c:pt idx="1152">
                  <c:v>-6.3450000000000273</c:v>
                </c:pt>
                <c:pt idx="1153">
                  <c:v>-6.3329999999998563</c:v>
                </c:pt>
                <c:pt idx="1154">
                  <c:v>-6.3350000000000364</c:v>
                </c:pt>
                <c:pt idx="1155">
                  <c:v>-6.3350000000000364</c:v>
                </c:pt>
                <c:pt idx="1156">
                  <c:v>-6.3350000000000364</c:v>
                </c:pt>
                <c:pt idx="1157">
                  <c:v>-6.3139999999998508</c:v>
                </c:pt>
                <c:pt idx="1158">
                  <c:v>-6.3239999999998417</c:v>
                </c:pt>
                <c:pt idx="1159">
                  <c:v>-6.3039999999998599</c:v>
                </c:pt>
                <c:pt idx="1160">
                  <c:v>-6.3139999999998508</c:v>
                </c:pt>
                <c:pt idx="1161">
                  <c:v>-6.3160000000000309</c:v>
                </c:pt>
                <c:pt idx="1162">
                  <c:v>-6.3160000000000309</c:v>
                </c:pt>
                <c:pt idx="1163">
                  <c:v>-6.2960000000000491</c:v>
                </c:pt>
                <c:pt idx="1164">
                  <c:v>-6.30600000000004</c:v>
                </c:pt>
                <c:pt idx="1165">
                  <c:v>-6.3160000000000309</c:v>
                </c:pt>
                <c:pt idx="1166">
                  <c:v>-6.3260000000000218</c:v>
                </c:pt>
                <c:pt idx="1167">
                  <c:v>-6.3160000000000309</c:v>
                </c:pt>
                <c:pt idx="1168">
                  <c:v>-6.3160000000000309</c:v>
                </c:pt>
                <c:pt idx="1169">
                  <c:v>-6.2960000000000491</c:v>
                </c:pt>
                <c:pt idx="1170">
                  <c:v>-6.2960000000000491</c:v>
                </c:pt>
                <c:pt idx="1171">
                  <c:v>-6.2960000000000491</c:v>
                </c:pt>
                <c:pt idx="1172">
                  <c:v>-6.3170000000000073</c:v>
                </c:pt>
                <c:pt idx="1173">
                  <c:v>-6.3070000000000164</c:v>
                </c:pt>
                <c:pt idx="1174">
                  <c:v>-6.2970000000000255</c:v>
                </c:pt>
                <c:pt idx="1175">
                  <c:v>-6.2670000000000528</c:v>
                </c:pt>
                <c:pt idx="1176">
                  <c:v>-6.3070000000000164</c:v>
                </c:pt>
                <c:pt idx="1177">
                  <c:v>-6.2970000000000255</c:v>
                </c:pt>
                <c:pt idx="1178">
                  <c:v>-6.2970000000000255</c:v>
                </c:pt>
                <c:pt idx="1179">
                  <c:v>-6.3070000000000164</c:v>
                </c:pt>
                <c:pt idx="1180">
                  <c:v>-6.2970000000000255</c:v>
                </c:pt>
                <c:pt idx="1181">
                  <c:v>-6.3170000000000073</c:v>
                </c:pt>
                <c:pt idx="1182">
                  <c:v>-6.2770000000000437</c:v>
                </c:pt>
                <c:pt idx="1183">
                  <c:v>-6.3079999999999927</c:v>
                </c:pt>
                <c:pt idx="1184">
                  <c:v>-6.2980000000000018</c:v>
                </c:pt>
                <c:pt idx="1185">
                  <c:v>-6.2980000000000018</c:v>
                </c:pt>
                <c:pt idx="1186">
                  <c:v>-6.2980000000000018</c:v>
                </c:pt>
                <c:pt idx="1187">
                  <c:v>-6.2980000000000018</c:v>
                </c:pt>
                <c:pt idx="1188">
                  <c:v>-6.2980000000000018</c:v>
                </c:pt>
                <c:pt idx="1189">
                  <c:v>-6.2880000000000109</c:v>
                </c:pt>
                <c:pt idx="1190">
                  <c:v>-6.2880000000000109</c:v>
                </c:pt>
                <c:pt idx="1191">
                  <c:v>-6.3079999999999927</c:v>
                </c:pt>
                <c:pt idx="1192">
                  <c:v>-6.2980000000000018</c:v>
                </c:pt>
                <c:pt idx="1193">
                  <c:v>-6.2880000000000109</c:v>
                </c:pt>
                <c:pt idx="1194">
                  <c:v>-6.2999999999999545</c:v>
                </c:pt>
                <c:pt idx="1195">
                  <c:v>-6.3199999999999363</c:v>
                </c:pt>
                <c:pt idx="1196">
                  <c:v>-6.3079999999999927</c:v>
                </c:pt>
                <c:pt idx="1197">
                  <c:v>-6.3099999999999454</c:v>
                </c:pt>
                <c:pt idx="1198">
                  <c:v>-6.3199999999999363</c:v>
                </c:pt>
                <c:pt idx="1199">
                  <c:v>-6.2999999999999545</c:v>
                </c:pt>
                <c:pt idx="1200">
                  <c:v>-6.2899999999999636</c:v>
                </c:pt>
                <c:pt idx="1201">
                  <c:v>-6.2699999999999818</c:v>
                </c:pt>
                <c:pt idx="1202">
                  <c:v>-6.3099999999999454</c:v>
                </c:pt>
                <c:pt idx="1203">
                  <c:v>-6.3399999999999181</c:v>
                </c:pt>
                <c:pt idx="1204">
                  <c:v>-6.3299999999999272</c:v>
                </c:pt>
                <c:pt idx="1205">
                  <c:v>-6.2999999999999545</c:v>
                </c:pt>
                <c:pt idx="1206">
                  <c:v>-6.3109999999999218</c:v>
                </c:pt>
                <c:pt idx="1207">
                  <c:v>-6.3009999999999309</c:v>
                </c:pt>
                <c:pt idx="1208">
                  <c:v>-6.2809999999999491</c:v>
                </c:pt>
                <c:pt idx="1209">
                  <c:v>-6.2709999999999582</c:v>
                </c:pt>
                <c:pt idx="1210">
                  <c:v>-6.29099999999994</c:v>
                </c:pt>
                <c:pt idx="1211">
                  <c:v>-6.29099999999994</c:v>
                </c:pt>
                <c:pt idx="1212">
                  <c:v>-6.2809999999999491</c:v>
                </c:pt>
                <c:pt idx="1213">
                  <c:v>-6.2509999999999764</c:v>
                </c:pt>
                <c:pt idx="1214">
                  <c:v>-6.2509999999999764</c:v>
                </c:pt>
                <c:pt idx="1215">
                  <c:v>-6.2709999999999582</c:v>
                </c:pt>
                <c:pt idx="1216">
                  <c:v>-6.2809999999999491</c:v>
                </c:pt>
                <c:pt idx="1217">
                  <c:v>-6.2719999999999345</c:v>
                </c:pt>
                <c:pt idx="1218">
                  <c:v>-6.2719999999999345</c:v>
                </c:pt>
                <c:pt idx="1219">
                  <c:v>-6.2519999999999527</c:v>
                </c:pt>
                <c:pt idx="1220">
                  <c:v>-6.2719999999999345</c:v>
                </c:pt>
                <c:pt idx="1221">
                  <c:v>-6.2619999999999436</c:v>
                </c:pt>
                <c:pt idx="1222">
                  <c:v>-6.2719999999999345</c:v>
                </c:pt>
                <c:pt idx="1223">
                  <c:v>-6.2619999999999436</c:v>
                </c:pt>
                <c:pt idx="1224">
                  <c:v>-6.2619999999999436</c:v>
                </c:pt>
                <c:pt idx="1225">
                  <c:v>-6.2719999999999345</c:v>
                </c:pt>
                <c:pt idx="1226">
                  <c:v>-6.2519999999999527</c:v>
                </c:pt>
                <c:pt idx="1227">
                  <c:v>-6.2819999999999254</c:v>
                </c:pt>
                <c:pt idx="1228">
                  <c:v>-6.2729999999999109</c:v>
                </c:pt>
                <c:pt idx="1229">
                  <c:v>-6.2729999999999109</c:v>
                </c:pt>
                <c:pt idx="1230">
                  <c:v>-6.2829999999999018</c:v>
                </c:pt>
                <c:pt idx="1231">
                  <c:v>-6.2829999999999018</c:v>
                </c:pt>
                <c:pt idx="1232">
                  <c:v>-6.2929999999998927</c:v>
                </c:pt>
                <c:pt idx="1233">
                  <c:v>-6.2729999999999109</c:v>
                </c:pt>
                <c:pt idx="1234">
                  <c:v>-6.2729999999999109</c:v>
                </c:pt>
                <c:pt idx="1235">
                  <c:v>-6.2729999999999109</c:v>
                </c:pt>
                <c:pt idx="1236">
                  <c:v>-6.2829999999999018</c:v>
                </c:pt>
                <c:pt idx="1237">
                  <c:v>-6.2529999999999291</c:v>
                </c:pt>
                <c:pt idx="1238">
                  <c:v>-6.2749999999998636</c:v>
                </c:pt>
                <c:pt idx="1239">
                  <c:v>-6.2849999999998545</c:v>
                </c:pt>
                <c:pt idx="1240">
                  <c:v>-6.2749999999998636</c:v>
                </c:pt>
                <c:pt idx="1241">
                  <c:v>-6.2449999999998909</c:v>
                </c:pt>
                <c:pt idx="1242">
                  <c:v>-6.2549999999998818</c:v>
                </c:pt>
                <c:pt idx="1243">
                  <c:v>-6.2549999999998818</c:v>
                </c:pt>
                <c:pt idx="1244">
                  <c:v>-6.2649999999998727</c:v>
                </c:pt>
                <c:pt idx="1245">
                  <c:v>-6.2649999999998727</c:v>
                </c:pt>
                <c:pt idx="1246">
                  <c:v>-6.2449999999998909</c:v>
                </c:pt>
                <c:pt idx="1247">
                  <c:v>-6.2559999999998581</c:v>
                </c:pt>
                <c:pt idx="1248">
                  <c:v>-6.2349999999999</c:v>
                </c:pt>
                <c:pt idx="1249">
                  <c:v>-6.2349999999999</c:v>
                </c:pt>
                <c:pt idx="1250">
                  <c:v>-6.2349999999999</c:v>
                </c:pt>
                <c:pt idx="1251">
                  <c:v>-6.2159999999998945</c:v>
                </c:pt>
                <c:pt idx="1252">
                  <c:v>-6.2159999999998945</c:v>
                </c:pt>
                <c:pt idx="1253">
                  <c:v>-6.2459999999998672</c:v>
                </c:pt>
                <c:pt idx="1254">
                  <c:v>-6.2059999999999036</c:v>
                </c:pt>
                <c:pt idx="1255">
                  <c:v>-6.2259999999998854</c:v>
                </c:pt>
                <c:pt idx="1256">
                  <c:v>-6.2159999999998945</c:v>
                </c:pt>
                <c:pt idx="1257">
                  <c:v>-6.2159999999998945</c:v>
                </c:pt>
                <c:pt idx="1258">
                  <c:v>-6.1959999999999127</c:v>
                </c:pt>
                <c:pt idx="1259">
                  <c:v>-6.2059999999999036</c:v>
                </c:pt>
                <c:pt idx="1260">
                  <c:v>-6.1959999999999127</c:v>
                </c:pt>
                <c:pt idx="1261">
                  <c:v>-6.1959999999999127</c:v>
                </c:pt>
                <c:pt idx="1262">
                  <c:v>-6.2069999999998799</c:v>
                </c:pt>
                <c:pt idx="1263">
                  <c:v>-6.1859999999999218</c:v>
                </c:pt>
                <c:pt idx="1264">
                  <c:v>-6.1869999999998981</c:v>
                </c:pt>
                <c:pt idx="1265">
                  <c:v>-6.2069999999998799</c:v>
                </c:pt>
                <c:pt idx="1266">
                  <c:v>-6.2069999999998799</c:v>
                </c:pt>
                <c:pt idx="1267">
                  <c:v>-6.2069999999998799</c:v>
                </c:pt>
                <c:pt idx="1268">
                  <c:v>-6.1769999999999072</c:v>
                </c:pt>
                <c:pt idx="1269">
                  <c:v>-6.1869999999998981</c:v>
                </c:pt>
                <c:pt idx="1270">
                  <c:v>-6.1569999999999254</c:v>
                </c:pt>
                <c:pt idx="1271">
                  <c:v>-6.196999999999889</c:v>
                </c:pt>
                <c:pt idx="1272">
                  <c:v>-6.196999999999889</c:v>
                </c:pt>
                <c:pt idx="1273">
                  <c:v>-6.1889999999998508</c:v>
                </c:pt>
                <c:pt idx="1274">
                  <c:v>-6.1769999999999072</c:v>
                </c:pt>
                <c:pt idx="1275">
                  <c:v>-6.196999999999889</c:v>
                </c:pt>
                <c:pt idx="1276">
                  <c:v>-6.2089999999998327</c:v>
                </c:pt>
                <c:pt idx="1277">
                  <c:v>-6.1989999999998417</c:v>
                </c:pt>
                <c:pt idx="1278">
                  <c:v>-6.1989999999998417</c:v>
                </c:pt>
                <c:pt idx="1279">
                  <c:v>-6.1989999999998417</c:v>
                </c:pt>
                <c:pt idx="1280">
                  <c:v>-6.168999999999869</c:v>
                </c:pt>
                <c:pt idx="1281">
                  <c:v>-6.168999999999869</c:v>
                </c:pt>
                <c:pt idx="1282">
                  <c:v>-6.1489999999998872</c:v>
                </c:pt>
                <c:pt idx="1283">
                  <c:v>-6.1699999999998454</c:v>
                </c:pt>
                <c:pt idx="1284">
                  <c:v>-6.168999999999869</c:v>
                </c:pt>
                <c:pt idx="1285">
                  <c:v>-6.1900000000000546</c:v>
                </c:pt>
                <c:pt idx="1286">
                  <c:v>-6.1799999999998363</c:v>
                </c:pt>
                <c:pt idx="1287">
                  <c:v>-6.1699999999998454</c:v>
                </c:pt>
                <c:pt idx="1288">
                  <c:v>-6.1799999999998363</c:v>
                </c:pt>
                <c:pt idx="1289">
                  <c:v>-6.1900000000000546</c:v>
                </c:pt>
                <c:pt idx="1290">
                  <c:v>-6.1799999999998363</c:v>
                </c:pt>
                <c:pt idx="1291">
                  <c:v>-6.2000000000000455</c:v>
                </c:pt>
                <c:pt idx="1292">
                  <c:v>-6.1900000000000546</c:v>
                </c:pt>
                <c:pt idx="1293">
                  <c:v>-6.1799999999998363</c:v>
                </c:pt>
                <c:pt idx="1294">
                  <c:v>-6.1910000000000309</c:v>
                </c:pt>
                <c:pt idx="1295">
                  <c:v>-6.1799999999998363</c:v>
                </c:pt>
                <c:pt idx="1296">
                  <c:v>-6.18100000000004</c:v>
                </c:pt>
                <c:pt idx="1297">
                  <c:v>-6.1710000000000491</c:v>
                </c:pt>
                <c:pt idx="1298">
                  <c:v>-6.1710000000000491</c:v>
                </c:pt>
                <c:pt idx="1299">
                  <c:v>-6.18100000000004</c:v>
                </c:pt>
                <c:pt idx="1300">
                  <c:v>-6.1910000000000309</c:v>
                </c:pt>
                <c:pt idx="1301">
                  <c:v>-6.18100000000004</c:v>
                </c:pt>
                <c:pt idx="1302">
                  <c:v>-6.1910000000000309</c:v>
                </c:pt>
                <c:pt idx="1303">
                  <c:v>-6.18100000000004</c:v>
                </c:pt>
                <c:pt idx="1304">
                  <c:v>-6.1609999999998308</c:v>
                </c:pt>
                <c:pt idx="1305">
                  <c:v>-6.1609999999998308</c:v>
                </c:pt>
                <c:pt idx="1306">
                  <c:v>-6.1609999999998308</c:v>
                </c:pt>
                <c:pt idx="1307">
                  <c:v>-6.140999999999849</c:v>
                </c:pt>
                <c:pt idx="1308">
                  <c:v>-6.18100000000004</c:v>
                </c:pt>
                <c:pt idx="1309">
                  <c:v>-6.1630000000000109</c:v>
                </c:pt>
                <c:pt idx="1310">
                  <c:v>-6.15300000000002</c:v>
                </c:pt>
                <c:pt idx="1311">
                  <c:v>-6.1630000000000109</c:v>
                </c:pt>
                <c:pt idx="1312">
                  <c:v>-6.1730000000000018</c:v>
                </c:pt>
                <c:pt idx="1313">
                  <c:v>-6.1630000000000109</c:v>
                </c:pt>
                <c:pt idx="1314">
                  <c:v>-6.1829999999999927</c:v>
                </c:pt>
                <c:pt idx="1315">
                  <c:v>-6.1630000000000109</c:v>
                </c:pt>
                <c:pt idx="1316">
                  <c:v>-6.15300000000002</c:v>
                </c:pt>
                <c:pt idx="1317">
                  <c:v>-6.15300000000002</c:v>
                </c:pt>
                <c:pt idx="1318">
                  <c:v>-6.1630000000000109</c:v>
                </c:pt>
                <c:pt idx="1319">
                  <c:v>-6.1330000000000382</c:v>
                </c:pt>
                <c:pt idx="1320">
                  <c:v>-6.1630000000000109</c:v>
                </c:pt>
                <c:pt idx="1321">
                  <c:v>-6.1630000000000109</c:v>
                </c:pt>
                <c:pt idx="1322">
                  <c:v>-6.1539999999999964</c:v>
                </c:pt>
                <c:pt idx="1323">
                  <c:v>-6.1539999999999964</c:v>
                </c:pt>
                <c:pt idx="1324">
                  <c:v>-6.1639999999999873</c:v>
                </c:pt>
                <c:pt idx="1325">
                  <c:v>-6.1539999999999964</c:v>
                </c:pt>
                <c:pt idx="1326">
                  <c:v>-6.1639999999999873</c:v>
                </c:pt>
                <c:pt idx="1327">
                  <c:v>-6.1639999999999873</c:v>
                </c:pt>
                <c:pt idx="1328">
                  <c:v>-6.1340000000000146</c:v>
                </c:pt>
                <c:pt idx="1329">
                  <c:v>-6.1539999999999964</c:v>
                </c:pt>
                <c:pt idx="1330">
                  <c:v>-6.1739999999999782</c:v>
                </c:pt>
                <c:pt idx="1331">
                  <c:v>-6.1440000000000055</c:v>
                </c:pt>
                <c:pt idx="1332">
                  <c:v>-6.1539999999999964</c:v>
                </c:pt>
                <c:pt idx="1333">
                  <c:v>-6.1340000000000146</c:v>
                </c:pt>
                <c:pt idx="1334">
                  <c:v>-6.1440000000000055</c:v>
                </c:pt>
                <c:pt idx="1335">
                  <c:v>-6.1340000000000146</c:v>
                </c:pt>
                <c:pt idx="1336">
                  <c:v>-6.1440000000000055</c:v>
                </c:pt>
                <c:pt idx="1337">
                  <c:v>-6.1340000000000146</c:v>
                </c:pt>
                <c:pt idx="1338">
                  <c:v>-6.1240000000000236</c:v>
                </c:pt>
                <c:pt idx="1339">
                  <c:v>-6.1349999999999909</c:v>
                </c:pt>
                <c:pt idx="1340">
                  <c:v>-6.1440000000000055</c:v>
                </c:pt>
                <c:pt idx="1341">
                  <c:v>-6.1140000000000327</c:v>
                </c:pt>
                <c:pt idx="1342">
                  <c:v>-6.1240000000000236</c:v>
                </c:pt>
                <c:pt idx="1343">
                  <c:v>-6.125</c:v>
                </c:pt>
                <c:pt idx="1344">
                  <c:v>-6.1140000000000327</c:v>
                </c:pt>
                <c:pt idx="1345">
                  <c:v>-6.1240000000000236</c:v>
                </c:pt>
                <c:pt idx="1346">
                  <c:v>-6.125</c:v>
                </c:pt>
                <c:pt idx="1347">
                  <c:v>-6.1050000000000182</c:v>
                </c:pt>
                <c:pt idx="1348">
                  <c:v>-6.125</c:v>
                </c:pt>
                <c:pt idx="1349">
                  <c:v>-6.1150000000000091</c:v>
                </c:pt>
                <c:pt idx="1350">
                  <c:v>-6.1140000000000327</c:v>
                </c:pt>
                <c:pt idx="1351">
                  <c:v>-6.1349999999999909</c:v>
                </c:pt>
                <c:pt idx="1352">
                  <c:v>-6.125</c:v>
                </c:pt>
                <c:pt idx="1353">
                  <c:v>-6.1240000000000236</c:v>
                </c:pt>
                <c:pt idx="1354">
                  <c:v>-6.125</c:v>
                </c:pt>
                <c:pt idx="1355">
                  <c:v>-6.1150000000000091</c:v>
                </c:pt>
                <c:pt idx="1356">
                  <c:v>-6.1140000000000327</c:v>
                </c:pt>
                <c:pt idx="1357">
                  <c:v>-6.1150000000000091</c:v>
                </c:pt>
                <c:pt idx="1358">
                  <c:v>-6.125</c:v>
                </c:pt>
                <c:pt idx="1359">
                  <c:v>-6.1150000000000091</c:v>
                </c:pt>
                <c:pt idx="1360">
                  <c:v>-6.1150000000000091</c:v>
                </c:pt>
                <c:pt idx="1361">
                  <c:v>-6.125</c:v>
                </c:pt>
                <c:pt idx="1362">
                  <c:v>-6.1050000000000182</c:v>
                </c:pt>
                <c:pt idx="1363">
                  <c:v>-6.125</c:v>
                </c:pt>
                <c:pt idx="1364">
                  <c:v>-6.1150000000000091</c:v>
                </c:pt>
                <c:pt idx="1365">
                  <c:v>-6.1050000000000182</c:v>
                </c:pt>
                <c:pt idx="1366">
                  <c:v>-6.0650000000000546</c:v>
                </c:pt>
                <c:pt idx="1367">
                  <c:v>-6.0850000000000364</c:v>
                </c:pt>
                <c:pt idx="1368">
                  <c:v>-6.0850000000000364</c:v>
                </c:pt>
                <c:pt idx="1369">
                  <c:v>-6.0650000000000546</c:v>
                </c:pt>
                <c:pt idx="1370">
                  <c:v>-6.0549999999998363</c:v>
                </c:pt>
                <c:pt idx="1371">
                  <c:v>-6.0549999999998363</c:v>
                </c:pt>
                <c:pt idx="1372">
                  <c:v>-6.0750000000000455</c:v>
                </c:pt>
                <c:pt idx="1373">
                  <c:v>-6.0850000000000364</c:v>
                </c:pt>
                <c:pt idx="1374">
                  <c:v>-6.0850000000000364</c:v>
                </c:pt>
                <c:pt idx="1375">
                  <c:v>-6.0839999999998327</c:v>
                </c:pt>
                <c:pt idx="1376">
                  <c:v>-6.0850000000000364</c:v>
                </c:pt>
                <c:pt idx="1377">
                  <c:v>-6.0950000000000273</c:v>
                </c:pt>
                <c:pt idx="1378">
                  <c:v>-6.0750000000000455</c:v>
                </c:pt>
                <c:pt idx="1379">
                  <c:v>-6.0449999999998454</c:v>
                </c:pt>
                <c:pt idx="1380">
                  <c:v>-6.0650000000000546</c:v>
                </c:pt>
                <c:pt idx="1381">
                  <c:v>-6.0650000000000546</c:v>
                </c:pt>
                <c:pt idx="1382">
                  <c:v>-6.0639999999998508</c:v>
                </c:pt>
                <c:pt idx="1383">
                  <c:v>-6.0549999999998363</c:v>
                </c:pt>
                <c:pt idx="1384">
                  <c:v>-6.0750000000000455</c:v>
                </c:pt>
                <c:pt idx="1385">
                  <c:v>-6.0549999999998363</c:v>
                </c:pt>
                <c:pt idx="1386">
                  <c:v>-6.0839999999998327</c:v>
                </c:pt>
                <c:pt idx="1387">
                  <c:v>-6.0839999999998327</c:v>
                </c:pt>
                <c:pt idx="1388">
                  <c:v>-6.0839999999998327</c:v>
                </c:pt>
                <c:pt idx="1389">
                  <c:v>-6.0940000000000509</c:v>
                </c:pt>
                <c:pt idx="1390">
                  <c:v>-6.0739999999998417</c:v>
                </c:pt>
                <c:pt idx="1391">
                  <c:v>-6.0940000000000509</c:v>
                </c:pt>
                <c:pt idx="1392">
                  <c:v>-6.0739999999998417</c:v>
                </c:pt>
                <c:pt idx="1393">
                  <c:v>-6.0839999999998327</c:v>
                </c:pt>
                <c:pt idx="1394">
                  <c:v>-6.0940000000000509</c:v>
                </c:pt>
                <c:pt idx="1395">
                  <c:v>-6.1040000000000418</c:v>
                </c:pt>
                <c:pt idx="1396">
                  <c:v>-6.0739999999998417</c:v>
                </c:pt>
                <c:pt idx="1397">
                  <c:v>-6.0940000000000509</c:v>
                </c:pt>
                <c:pt idx="1398">
                  <c:v>-6.0739999999998417</c:v>
                </c:pt>
                <c:pt idx="1399">
                  <c:v>-6.0940000000000509</c:v>
                </c:pt>
                <c:pt idx="1400">
                  <c:v>-6.0940000000000509</c:v>
                </c:pt>
                <c:pt idx="1401">
                  <c:v>-6.1040000000000418</c:v>
                </c:pt>
                <c:pt idx="1402">
                  <c:v>-6.0729999999998654</c:v>
                </c:pt>
                <c:pt idx="1403">
                  <c:v>-6.0629999999998745</c:v>
                </c:pt>
                <c:pt idx="1404">
                  <c:v>-6.0839999999998327</c:v>
                </c:pt>
                <c:pt idx="1405">
                  <c:v>-6.0729999999998654</c:v>
                </c:pt>
                <c:pt idx="1406">
                  <c:v>-6.0629999999998745</c:v>
                </c:pt>
                <c:pt idx="1407">
                  <c:v>-6.0629999999998745</c:v>
                </c:pt>
                <c:pt idx="1408">
                  <c:v>-6.0629999999998745</c:v>
                </c:pt>
                <c:pt idx="1409">
                  <c:v>-6.0529999999998836</c:v>
                </c:pt>
                <c:pt idx="1410">
                  <c:v>-6.0629999999998745</c:v>
                </c:pt>
                <c:pt idx="1411">
                  <c:v>-6.0629999999998745</c:v>
                </c:pt>
                <c:pt idx="1412">
                  <c:v>-6.0429999999998927</c:v>
                </c:pt>
                <c:pt idx="1413">
                  <c:v>-6.0429999999998927</c:v>
                </c:pt>
                <c:pt idx="1414">
                  <c:v>-6.0529999999998836</c:v>
                </c:pt>
                <c:pt idx="1415">
                  <c:v>-6.0529999999998836</c:v>
                </c:pt>
                <c:pt idx="1416">
                  <c:v>-6.0629999999998745</c:v>
                </c:pt>
                <c:pt idx="1417">
                  <c:v>-6.0529999999998836</c:v>
                </c:pt>
                <c:pt idx="1418">
                  <c:v>-6.0529999999998836</c:v>
                </c:pt>
                <c:pt idx="1419">
                  <c:v>-6.0609999999999218</c:v>
                </c:pt>
                <c:pt idx="1420">
                  <c:v>-6.0309999999999491</c:v>
                </c:pt>
                <c:pt idx="1421">
                  <c:v>-6.0509999999999309</c:v>
                </c:pt>
                <c:pt idx="1422">
                  <c:v>-6.0509999999999309</c:v>
                </c:pt>
                <c:pt idx="1423">
                  <c:v>-6.0509999999999309</c:v>
                </c:pt>
                <c:pt idx="1424">
                  <c:v>-6.0509999999999309</c:v>
                </c:pt>
                <c:pt idx="1425">
                  <c:v>-6.0609999999999218</c:v>
                </c:pt>
                <c:pt idx="1426">
                  <c:v>-6.0509999999999309</c:v>
                </c:pt>
                <c:pt idx="1427">
                  <c:v>-6.04099999999994</c:v>
                </c:pt>
                <c:pt idx="1428">
                  <c:v>-6.04099999999994</c:v>
                </c:pt>
                <c:pt idx="1429">
                  <c:v>-6.04099999999994</c:v>
                </c:pt>
                <c:pt idx="1430">
                  <c:v>-6.04099999999994</c:v>
                </c:pt>
                <c:pt idx="1431">
                  <c:v>-6.0609999999999218</c:v>
                </c:pt>
                <c:pt idx="1432">
                  <c:v>-6.1499999999998636</c:v>
                </c:pt>
              </c:numCache>
            </c:numRef>
          </c:yVal>
          <c:smooth val="1"/>
          <c:extLst>
            <c:ext xmlns:c16="http://schemas.microsoft.com/office/drawing/2014/chart" uri="{C3380CC4-5D6E-409C-BE32-E72D297353CC}">
              <c16:uniqueId val="{00000012-81EE-4E41-8154-0B1EA5EF37AF}"/>
            </c:ext>
          </c:extLst>
        </c:ser>
        <c:dLbls>
          <c:showLegendKey val="0"/>
          <c:showVal val="0"/>
          <c:showCatName val="0"/>
          <c:showSerName val="0"/>
          <c:showPercent val="0"/>
          <c:showBubbleSize val="0"/>
        </c:dLbls>
        <c:axId val="402917504"/>
        <c:axId val="402917920"/>
      </c:scatterChart>
      <c:valAx>
        <c:axId val="402917504"/>
        <c:scaling>
          <c:orientation val="minMax"/>
          <c:max val="9000"/>
          <c:min val="10"/>
        </c:scaling>
        <c:delete val="0"/>
        <c:axPos val="b"/>
        <c:minorGridlines>
          <c:spPr>
            <a:ln w="9525" cap="flat" cmpd="sng" algn="ctr">
              <a:solidFill>
                <a:schemeClr val="tx1">
                  <a:alpha val="29000"/>
                </a:schemeClr>
              </a:solidFill>
              <a:prstDash val="dash"/>
              <a:round/>
            </a:ln>
            <a:effectLst/>
          </c:spPr>
        </c:minorGridlines>
        <c:title>
          <c:tx>
            <c:rich>
              <a:bodyPr rot="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r>
                  <a:rPr lang="en-US" sz="1600"/>
                  <a:t>Runtime [s]</a:t>
                </a:r>
              </a:p>
            </c:rich>
          </c:tx>
          <c:layout/>
          <c:overlay val="0"/>
          <c:spPr>
            <a:noFill/>
            <a:ln>
              <a:noFill/>
            </a:ln>
            <a:effectLst/>
          </c:spPr>
          <c:txPr>
            <a:bodyPr rot="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de-DE"/>
            </a:p>
          </c:txPr>
        </c:title>
        <c:numFmt formatCode="General" sourceLinked="1"/>
        <c:majorTickMark val="in"/>
        <c:minorTickMark val="none"/>
        <c:tickLblPos val="low"/>
        <c:spPr>
          <a:noFill/>
          <a:ln>
            <a:solidFill>
              <a:schemeClr val="tx1"/>
            </a:solidFill>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de-DE"/>
          </a:p>
        </c:txPr>
        <c:crossAx val="402917920"/>
        <c:crossesAt val="-25"/>
        <c:crossBetween val="midCat"/>
      </c:valAx>
      <c:valAx>
        <c:axId val="402917920"/>
        <c:scaling>
          <c:orientation val="minMax"/>
          <c:max val="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r>
                  <a:rPr lang="en-US" sz="1600"/>
                  <a:t>Pressure [Pa]</a:t>
                </a:r>
              </a:p>
            </c:rich>
          </c:tx>
          <c:layout/>
          <c:overlay val="0"/>
          <c:spPr>
            <a:noFill/>
            <a:ln>
              <a:noFill/>
            </a:ln>
            <a:effectLst/>
          </c:spPr>
          <c:txPr>
            <a:bodyPr rot="-54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de-DE"/>
            </a:p>
          </c:txPr>
        </c:title>
        <c:numFmt formatCode="0.0" sourceLinked="1"/>
        <c:majorTickMark val="in"/>
        <c:minorTickMark val="none"/>
        <c:tickLblPos val="nextTo"/>
        <c:spPr>
          <a:noFill/>
          <a:ln>
            <a:solidFill>
              <a:schemeClr val="tx1"/>
            </a:solidFill>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de-DE"/>
          </a:p>
        </c:txPr>
        <c:crossAx val="402917504"/>
        <c:crosses val="autoZero"/>
        <c:crossBetween val="midCat"/>
      </c:valAx>
      <c:spPr>
        <a:noFill/>
        <a:ln>
          <a:noFill/>
        </a:ln>
        <a:effectLst/>
      </c:spPr>
    </c:plotArea>
    <c:legend>
      <c:legendPos val="t"/>
      <c:legendEntry>
        <c:idx val="0"/>
        <c:delete val="1"/>
      </c:legendEntry>
      <c:legendEntry>
        <c:idx val="1"/>
        <c:delete val="1"/>
      </c:legendEntry>
      <c:legendEntry>
        <c:idx val="2"/>
        <c:delete val="1"/>
      </c:legendEntry>
      <c:legendEntry>
        <c:idx val="3"/>
        <c:delete val="1"/>
      </c:legendEntry>
      <c:layout/>
      <c:overlay val="0"/>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de-DE"/>
        </a:p>
      </c:txPr>
    </c:legend>
    <c:plotVisOnly val="1"/>
    <c:dispBlanksAs val="gap"/>
    <c:showDLblsOverMax val="0"/>
  </c:chart>
  <c:spPr>
    <a:noFill/>
    <a:ln>
      <a:noFill/>
    </a:ln>
    <a:effectLst/>
  </c:spPr>
  <c:txPr>
    <a:bodyPr/>
    <a:lstStyle/>
    <a:p>
      <a:pPr>
        <a:defRPr/>
      </a:pPr>
      <a:endParaRPr lang="de-DE"/>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3"/>
    </mc:Choice>
    <mc:Fallback>
      <c:style val="3"/>
    </mc:Fallback>
  </mc:AlternateContent>
  <c:chart>
    <c:autoTitleDeleted val="1"/>
    <c:plotArea>
      <c:layout>
        <c:manualLayout>
          <c:layoutTarget val="inner"/>
          <c:xMode val="edge"/>
          <c:yMode val="edge"/>
          <c:x val="5.6354899780595533E-2"/>
          <c:y val="6.8915874941769276E-2"/>
          <c:w val="0.9188387559558856"/>
          <c:h val="0.84936035444829883"/>
        </c:manualLayout>
      </c:layout>
      <c:scatterChart>
        <c:scatterStyle val="smoothMarker"/>
        <c:varyColors val="0"/>
        <c:ser>
          <c:idx val="11"/>
          <c:order val="0"/>
          <c:tx>
            <c:strRef>
              <c:f>Klei_Druckkurve!$M$8</c:f>
              <c:strCache>
                <c:ptCount val="1"/>
                <c:pt idx="0">
                  <c:v>#30 (2,5h6)</c:v>
                </c:pt>
              </c:strCache>
            </c:strRef>
          </c:tx>
          <c:spPr>
            <a:ln w="28575" cap="rnd">
              <a:solidFill>
                <a:schemeClr val="accent1">
                  <a:tint val="86000"/>
                </a:schemeClr>
              </a:solidFill>
              <a:round/>
            </a:ln>
            <a:effectLst/>
          </c:spPr>
          <c:marker>
            <c:symbol val="none"/>
          </c:marker>
          <c:xVal>
            <c:numRef>
              <c:f>Klei_Druckkurve!$A$9:$A$1442</c:f>
              <c:numCache>
                <c:formatCode>General</c:formatCode>
                <c:ptCount val="1434"/>
                <c:pt idx="0">
                  <c:v>20</c:v>
                </c:pt>
                <c:pt idx="1">
                  <c:v>30</c:v>
                </c:pt>
                <c:pt idx="2">
                  <c:v>40</c:v>
                </c:pt>
                <c:pt idx="3">
                  <c:v>50</c:v>
                </c:pt>
                <c:pt idx="4">
                  <c:v>60</c:v>
                </c:pt>
                <c:pt idx="5">
                  <c:v>70</c:v>
                </c:pt>
                <c:pt idx="6">
                  <c:v>80</c:v>
                </c:pt>
                <c:pt idx="7">
                  <c:v>90</c:v>
                </c:pt>
                <c:pt idx="8">
                  <c:v>100</c:v>
                </c:pt>
                <c:pt idx="9">
                  <c:v>110</c:v>
                </c:pt>
                <c:pt idx="10">
                  <c:v>120</c:v>
                </c:pt>
                <c:pt idx="11">
                  <c:v>130</c:v>
                </c:pt>
                <c:pt idx="12">
                  <c:v>140</c:v>
                </c:pt>
                <c:pt idx="13">
                  <c:v>150</c:v>
                </c:pt>
                <c:pt idx="14">
                  <c:v>160</c:v>
                </c:pt>
                <c:pt idx="15">
                  <c:v>170</c:v>
                </c:pt>
                <c:pt idx="16">
                  <c:v>180</c:v>
                </c:pt>
                <c:pt idx="17">
                  <c:v>190</c:v>
                </c:pt>
                <c:pt idx="18">
                  <c:v>200</c:v>
                </c:pt>
                <c:pt idx="19">
                  <c:v>210</c:v>
                </c:pt>
                <c:pt idx="20">
                  <c:v>220</c:v>
                </c:pt>
                <c:pt idx="21">
                  <c:v>230</c:v>
                </c:pt>
                <c:pt idx="22">
                  <c:v>240</c:v>
                </c:pt>
                <c:pt idx="23">
                  <c:v>250</c:v>
                </c:pt>
                <c:pt idx="24">
                  <c:v>260</c:v>
                </c:pt>
                <c:pt idx="25">
                  <c:v>270</c:v>
                </c:pt>
                <c:pt idx="26">
                  <c:v>280</c:v>
                </c:pt>
                <c:pt idx="27">
                  <c:v>290</c:v>
                </c:pt>
                <c:pt idx="28">
                  <c:v>300</c:v>
                </c:pt>
                <c:pt idx="29">
                  <c:v>310</c:v>
                </c:pt>
                <c:pt idx="30">
                  <c:v>320</c:v>
                </c:pt>
                <c:pt idx="31">
                  <c:v>330</c:v>
                </c:pt>
                <c:pt idx="32">
                  <c:v>340</c:v>
                </c:pt>
                <c:pt idx="33">
                  <c:v>350</c:v>
                </c:pt>
                <c:pt idx="34">
                  <c:v>360</c:v>
                </c:pt>
                <c:pt idx="35">
                  <c:v>370</c:v>
                </c:pt>
                <c:pt idx="36">
                  <c:v>380</c:v>
                </c:pt>
                <c:pt idx="37">
                  <c:v>390</c:v>
                </c:pt>
                <c:pt idx="38">
                  <c:v>400</c:v>
                </c:pt>
                <c:pt idx="39">
                  <c:v>410</c:v>
                </c:pt>
                <c:pt idx="40">
                  <c:v>420</c:v>
                </c:pt>
                <c:pt idx="41">
                  <c:v>430</c:v>
                </c:pt>
                <c:pt idx="42">
                  <c:v>440</c:v>
                </c:pt>
                <c:pt idx="43">
                  <c:v>450</c:v>
                </c:pt>
                <c:pt idx="44">
                  <c:v>460</c:v>
                </c:pt>
                <c:pt idx="45">
                  <c:v>470</c:v>
                </c:pt>
                <c:pt idx="46">
                  <c:v>480</c:v>
                </c:pt>
                <c:pt idx="47">
                  <c:v>490</c:v>
                </c:pt>
                <c:pt idx="48">
                  <c:v>500</c:v>
                </c:pt>
                <c:pt idx="49">
                  <c:v>510</c:v>
                </c:pt>
                <c:pt idx="50">
                  <c:v>520</c:v>
                </c:pt>
                <c:pt idx="51">
                  <c:v>530</c:v>
                </c:pt>
                <c:pt idx="52">
                  <c:v>540</c:v>
                </c:pt>
                <c:pt idx="53">
                  <c:v>550</c:v>
                </c:pt>
                <c:pt idx="54">
                  <c:v>560</c:v>
                </c:pt>
                <c:pt idx="55">
                  <c:v>570</c:v>
                </c:pt>
                <c:pt idx="56">
                  <c:v>580</c:v>
                </c:pt>
                <c:pt idx="57">
                  <c:v>590</c:v>
                </c:pt>
                <c:pt idx="58">
                  <c:v>600</c:v>
                </c:pt>
                <c:pt idx="59">
                  <c:v>610</c:v>
                </c:pt>
                <c:pt idx="60">
                  <c:v>620</c:v>
                </c:pt>
                <c:pt idx="61">
                  <c:v>630</c:v>
                </c:pt>
                <c:pt idx="62">
                  <c:v>640</c:v>
                </c:pt>
                <c:pt idx="63">
                  <c:v>650</c:v>
                </c:pt>
                <c:pt idx="64">
                  <c:v>660</c:v>
                </c:pt>
                <c:pt idx="65">
                  <c:v>670</c:v>
                </c:pt>
                <c:pt idx="66">
                  <c:v>680</c:v>
                </c:pt>
                <c:pt idx="67">
                  <c:v>690</c:v>
                </c:pt>
                <c:pt idx="68">
                  <c:v>700</c:v>
                </c:pt>
                <c:pt idx="69">
                  <c:v>710</c:v>
                </c:pt>
                <c:pt idx="70">
                  <c:v>720</c:v>
                </c:pt>
                <c:pt idx="71">
                  <c:v>730</c:v>
                </c:pt>
                <c:pt idx="72">
                  <c:v>740</c:v>
                </c:pt>
                <c:pt idx="73">
                  <c:v>750</c:v>
                </c:pt>
                <c:pt idx="74">
                  <c:v>760</c:v>
                </c:pt>
                <c:pt idx="75">
                  <c:v>770</c:v>
                </c:pt>
                <c:pt idx="76">
                  <c:v>780</c:v>
                </c:pt>
                <c:pt idx="77">
                  <c:v>790</c:v>
                </c:pt>
                <c:pt idx="78">
                  <c:v>800</c:v>
                </c:pt>
                <c:pt idx="79">
                  <c:v>810</c:v>
                </c:pt>
                <c:pt idx="80">
                  <c:v>820</c:v>
                </c:pt>
                <c:pt idx="81">
                  <c:v>830</c:v>
                </c:pt>
                <c:pt idx="82">
                  <c:v>840</c:v>
                </c:pt>
                <c:pt idx="83">
                  <c:v>850</c:v>
                </c:pt>
                <c:pt idx="84">
                  <c:v>860</c:v>
                </c:pt>
                <c:pt idx="85">
                  <c:v>870</c:v>
                </c:pt>
                <c:pt idx="86">
                  <c:v>880</c:v>
                </c:pt>
                <c:pt idx="87">
                  <c:v>890</c:v>
                </c:pt>
                <c:pt idx="88">
                  <c:v>900</c:v>
                </c:pt>
                <c:pt idx="89">
                  <c:v>910</c:v>
                </c:pt>
                <c:pt idx="90">
                  <c:v>920</c:v>
                </c:pt>
                <c:pt idx="91">
                  <c:v>930</c:v>
                </c:pt>
                <c:pt idx="92">
                  <c:v>940</c:v>
                </c:pt>
                <c:pt idx="93">
                  <c:v>950</c:v>
                </c:pt>
                <c:pt idx="94">
                  <c:v>960</c:v>
                </c:pt>
                <c:pt idx="95">
                  <c:v>970</c:v>
                </c:pt>
                <c:pt idx="96">
                  <c:v>980</c:v>
                </c:pt>
                <c:pt idx="97">
                  <c:v>990</c:v>
                </c:pt>
                <c:pt idx="98">
                  <c:v>1000</c:v>
                </c:pt>
                <c:pt idx="99">
                  <c:v>1010</c:v>
                </c:pt>
                <c:pt idx="100">
                  <c:v>1020</c:v>
                </c:pt>
                <c:pt idx="101">
                  <c:v>1030</c:v>
                </c:pt>
                <c:pt idx="102">
                  <c:v>1040</c:v>
                </c:pt>
                <c:pt idx="103">
                  <c:v>1050</c:v>
                </c:pt>
                <c:pt idx="104">
                  <c:v>1060</c:v>
                </c:pt>
                <c:pt idx="105">
                  <c:v>1070</c:v>
                </c:pt>
                <c:pt idx="106">
                  <c:v>1080</c:v>
                </c:pt>
                <c:pt idx="107">
                  <c:v>1090</c:v>
                </c:pt>
                <c:pt idx="108">
                  <c:v>1100</c:v>
                </c:pt>
                <c:pt idx="109">
                  <c:v>1110</c:v>
                </c:pt>
                <c:pt idx="110">
                  <c:v>1120</c:v>
                </c:pt>
                <c:pt idx="111">
                  <c:v>1130</c:v>
                </c:pt>
                <c:pt idx="112">
                  <c:v>1140</c:v>
                </c:pt>
                <c:pt idx="113">
                  <c:v>1150</c:v>
                </c:pt>
                <c:pt idx="114">
                  <c:v>1160</c:v>
                </c:pt>
                <c:pt idx="115">
                  <c:v>1170</c:v>
                </c:pt>
                <c:pt idx="116">
                  <c:v>1180</c:v>
                </c:pt>
                <c:pt idx="117">
                  <c:v>1190</c:v>
                </c:pt>
                <c:pt idx="118">
                  <c:v>1200</c:v>
                </c:pt>
                <c:pt idx="119">
                  <c:v>1210</c:v>
                </c:pt>
                <c:pt idx="120">
                  <c:v>1220</c:v>
                </c:pt>
                <c:pt idx="121">
                  <c:v>1230</c:v>
                </c:pt>
                <c:pt idx="122">
                  <c:v>1240</c:v>
                </c:pt>
                <c:pt idx="123">
                  <c:v>1250</c:v>
                </c:pt>
                <c:pt idx="124">
                  <c:v>1260</c:v>
                </c:pt>
                <c:pt idx="125">
                  <c:v>1270</c:v>
                </c:pt>
                <c:pt idx="126">
                  <c:v>1280</c:v>
                </c:pt>
                <c:pt idx="127">
                  <c:v>1290</c:v>
                </c:pt>
                <c:pt idx="128">
                  <c:v>1300</c:v>
                </c:pt>
                <c:pt idx="129">
                  <c:v>1310</c:v>
                </c:pt>
                <c:pt idx="130">
                  <c:v>1320</c:v>
                </c:pt>
                <c:pt idx="131">
                  <c:v>1330</c:v>
                </c:pt>
                <c:pt idx="132">
                  <c:v>1340</c:v>
                </c:pt>
                <c:pt idx="133">
                  <c:v>1350</c:v>
                </c:pt>
                <c:pt idx="134">
                  <c:v>1360</c:v>
                </c:pt>
                <c:pt idx="135">
                  <c:v>1370</c:v>
                </c:pt>
                <c:pt idx="136">
                  <c:v>1380</c:v>
                </c:pt>
                <c:pt idx="137">
                  <c:v>1390</c:v>
                </c:pt>
                <c:pt idx="138">
                  <c:v>1400</c:v>
                </c:pt>
                <c:pt idx="139">
                  <c:v>1410</c:v>
                </c:pt>
                <c:pt idx="140">
                  <c:v>1420</c:v>
                </c:pt>
                <c:pt idx="141">
                  <c:v>1430</c:v>
                </c:pt>
                <c:pt idx="142">
                  <c:v>1440</c:v>
                </c:pt>
                <c:pt idx="143">
                  <c:v>1450</c:v>
                </c:pt>
                <c:pt idx="144">
                  <c:v>1460</c:v>
                </c:pt>
                <c:pt idx="145">
                  <c:v>1470</c:v>
                </c:pt>
                <c:pt idx="146">
                  <c:v>1480</c:v>
                </c:pt>
                <c:pt idx="147">
                  <c:v>1490</c:v>
                </c:pt>
                <c:pt idx="148">
                  <c:v>1500</c:v>
                </c:pt>
                <c:pt idx="149">
                  <c:v>1510</c:v>
                </c:pt>
                <c:pt idx="150">
                  <c:v>1520</c:v>
                </c:pt>
                <c:pt idx="151">
                  <c:v>1530</c:v>
                </c:pt>
                <c:pt idx="152">
                  <c:v>1540</c:v>
                </c:pt>
                <c:pt idx="153">
                  <c:v>1550</c:v>
                </c:pt>
                <c:pt idx="154">
                  <c:v>1560</c:v>
                </c:pt>
                <c:pt idx="155">
                  <c:v>1570</c:v>
                </c:pt>
                <c:pt idx="156">
                  <c:v>1580</c:v>
                </c:pt>
                <c:pt idx="157">
                  <c:v>1590</c:v>
                </c:pt>
                <c:pt idx="158">
                  <c:v>1600</c:v>
                </c:pt>
                <c:pt idx="159">
                  <c:v>1610</c:v>
                </c:pt>
                <c:pt idx="160">
                  <c:v>1620</c:v>
                </c:pt>
                <c:pt idx="161">
                  <c:v>1630</c:v>
                </c:pt>
                <c:pt idx="162">
                  <c:v>1640</c:v>
                </c:pt>
                <c:pt idx="163">
                  <c:v>1650</c:v>
                </c:pt>
                <c:pt idx="164">
                  <c:v>1660</c:v>
                </c:pt>
                <c:pt idx="165">
                  <c:v>1670</c:v>
                </c:pt>
                <c:pt idx="166">
                  <c:v>1680</c:v>
                </c:pt>
                <c:pt idx="167">
                  <c:v>1690</c:v>
                </c:pt>
                <c:pt idx="168">
                  <c:v>1700</c:v>
                </c:pt>
                <c:pt idx="169">
                  <c:v>1710</c:v>
                </c:pt>
                <c:pt idx="170">
                  <c:v>1720</c:v>
                </c:pt>
                <c:pt idx="171">
                  <c:v>1730</c:v>
                </c:pt>
                <c:pt idx="172">
                  <c:v>1740</c:v>
                </c:pt>
                <c:pt idx="173">
                  <c:v>1750</c:v>
                </c:pt>
                <c:pt idx="174">
                  <c:v>1760</c:v>
                </c:pt>
                <c:pt idx="175">
                  <c:v>1770</c:v>
                </c:pt>
                <c:pt idx="176">
                  <c:v>1780</c:v>
                </c:pt>
                <c:pt idx="177">
                  <c:v>1790</c:v>
                </c:pt>
                <c:pt idx="178">
                  <c:v>1800</c:v>
                </c:pt>
                <c:pt idx="179">
                  <c:v>1810</c:v>
                </c:pt>
                <c:pt idx="180">
                  <c:v>1820</c:v>
                </c:pt>
                <c:pt idx="181">
                  <c:v>1830</c:v>
                </c:pt>
                <c:pt idx="182">
                  <c:v>1840</c:v>
                </c:pt>
                <c:pt idx="183">
                  <c:v>1850</c:v>
                </c:pt>
                <c:pt idx="184">
                  <c:v>1860</c:v>
                </c:pt>
                <c:pt idx="185">
                  <c:v>1870</c:v>
                </c:pt>
                <c:pt idx="186">
                  <c:v>1880</c:v>
                </c:pt>
                <c:pt idx="187">
                  <c:v>1890</c:v>
                </c:pt>
                <c:pt idx="188">
                  <c:v>1900</c:v>
                </c:pt>
                <c:pt idx="189">
                  <c:v>1910</c:v>
                </c:pt>
                <c:pt idx="190">
                  <c:v>1920</c:v>
                </c:pt>
                <c:pt idx="191">
                  <c:v>1930</c:v>
                </c:pt>
                <c:pt idx="192">
                  <c:v>1940</c:v>
                </c:pt>
                <c:pt idx="193">
                  <c:v>1950</c:v>
                </c:pt>
                <c:pt idx="194">
                  <c:v>1960</c:v>
                </c:pt>
                <c:pt idx="195">
                  <c:v>1970</c:v>
                </c:pt>
                <c:pt idx="196">
                  <c:v>1980</c:v>
                </c:pt>
                <c:pt idx="197">
                  <c:v>1990</c:v>
                </c:pt>
                <c:pt idx="198">
                  <c:v>2000</c:v>
                </c:pt>
                <c:pt idx="199">
                  <c:v>2010</c:v>
                </c:pt>
                <c:pt idx="200">
                  <c:v>2020</c:v>
                </c:pt>
                <c:pt idx="201">
                  <c:v>2030</c:v>
                </c:pt>
                <c:pt idx="202">
                  <c:v>2040</c:v>
                </c:pt>
                <c:pt idx="203">
                  <c:v>2050</c:v>
                </c:pt>
                <c:pt idx="204">
                  <c:v>2060</c:v>
                </c:pt>
                <c:pt idx="205">
                  <c:v>2070</c:v>
                </c:pt>
                <c:pt idx="206">
                  <c:v>2080</c:v>
                </c:pt>
                <c:pt idx="207">
                  <c:v>2090</c:v>
                </c:pt>
                <c:pt idx="208">
                  <c:v>2100</c:v>
                </c:pt>
                <c:pt idx="209">
                  <c:v>2110</c:v>
                </c:pt>
                <c:pt idx="210">
                  <c:v>2120</c:v>
                </c:pt>
                <c:pt idx="211">
                  <c:v>2130</c:v>
                </c:pt>
                <c:pt idx="212">
                  <c:v>2140</c:v>
                </c:pt>
                <c:pt idx="213">
                  <c:v>2150</c:v>
                </c:pt>
                <c:pt idx="214">
                  <c:v>2160</c:v>
                </c:pt>
                <c:pt idx="215">
                  <c:v>2170</c:v>
                </c:pt>
                <c:pt idx="216">
                  <c:v>2180</c:v>
                </c:pt>
                <c:pt idx="217">
                  <c:v>2190</c:v>
                </c:pt>
                <c:pt idx="218">
                  <c:v>2200</c:v>
                </c:pt>
                <c:pt idx="219">
                  <c:v>2210</c:v>
                </c:pt>
                <c:pt idx="220">
                  <c:v>2220</c:v>
                </c:pt>
                <c:pt idx="221">
                  <c:v>2230</c:v>
                </c:pt>
                <c:pt idx="222">
                  <c:v>2240</c:v>
                </c:pt>
                <c:pt idx="223">
                  <c:v>2250</c:v>
                </c:pt>
                <c:pt idx="224">
                  <c:v>2260</c:v>
                </c:pt>
                <c:pt idx="225">
                  <c:v>2270</c:v>
                </c:pt>
                <c:pt idx="226">
                  <c:v>2280</c:v>
                </c:pt>
                <c:pt idx="227">
                  <c:v>2290</c:v>
                </c:pt>
                <c:pt idx="228">
                  <c:v>2300</c:v>
                </c:pt>
                <c:pt idx="229">
                  <c:v>2310</c:v>
                </c:pt>
                <c:pt idx="230">
                  <c:v>2320</c:v>
                </c:pt>
                <c:pt idx="231">
                  <c:v>2330</c:v>
                </c:pt>
                <c:pt idx="232">
                  <c:v>2340</c:v>
                </c:pt>
                <c:pt idx="233">
                  <c:v>2350</c:v>
                </c:pt>
                <c:pt idx="234">
                  <c:v>2360</c:v>
                </c:pt>
                <c:pt idx="235">
                  <c:v>2370</c:v>
                </c:pt>
                <c:pt idx="236">
                  <c:v>2380</c:v>
                </c:pt>
                <c:pt idx="237">
                  <c:v>2390</c:v>
                </c:pt>
                <c:pt idx="238">
                  <c:v>2400</c:v>
                </c:pt>
                <c:pt idx="239">
                  <c:v>2410</c:v>
                </c:pt>
                <c:pt idx="240">
                  <c:v>2420</c:v>
                </c:pt>
                <c:pt idx="241">
                  <c:v>2430</c:v>
                </c:pt>
                <c:pt idx="242">
                  <c:v>2440</c:v>
                </c:pt>
                <c:pt idx="243">
                  <c:v>2450</c:v>
                </c:pt>
                <c:pt idx="244">
                  <c:v>2460</c:v>
                </c:pt>
                <c:pt idx="245">
                  <c:v>2470</c:v>
                </c:pt>
                <c:pt idx="246">
                  <c:v>2480</c:v>
                </c:pt>
                <c:pt idx="247">
                  <c:v>2490</c:v>
                </c:pt>
                <c:pt idx="248">
                  <c:v>2500</c:v>
                </c:pt>
                <c:pt idx="249">
                  <c:v>2510</c:v>
                </c:pt>
                <c:pt idx="250">
                  <c:v>2520</c:v>
                </c:pt>
                <c:pt idx="251">
                  <c:v>2530</c:v>
                </c:pt>
                <c:pt idx="252">
                  <c:v>2540</c:v>
                </c:pt>
                <c:pt idx="253">
                  <c:v>2550</c:v>
                </c:pt>
                <c:pt idx="254">
                  <c:v>2560</c:v>
                </c:pt>
                <c:pt idx="255">
                  <c:v>2570</c:v>
                </c:pt>
                <c:pt idx="256">
                  <c:v>2580</c:v>
                </c:pt>
                <c:pt idx="257">
                  <c:v>2590</c:v>
                </c:pt>
                <c:pt idx="258">
                  <c:v>2600</c:v>
                </c:pt>
                <c:pt idx="259">
                  <c:v>2610</c:v>
                </c:pt>
                <c:pt idx="260">
                  <c:v>2620</c:v>
                </c:pt>
                <c:pt idx="261">
                  <c:v>2630</c:v>
                </c:pt>
                <c:pt idx="262">
                  <c:v>2640</c:v>
                </c:pt>
                <c:pt idx="263">
                  <c:v>2650</c:v>
                </c:pt>
                <c:pt idx="264">
                  <c:v>2660</c:v>
                </c:pt>
                <c:pt idx="265">
                  <c:v>2670</c:v>
                </c:pt>
                <c:pt idx="266">
                  <c:v>2680</c:v>
                </c:pt>
                <c:pt idx="267">
                  <c:v>2690</c:v>
                </c:pt>
                <c:pt idx="268">
                  <c:v>2700</c:v>
                </c:pt>
                <c:pt idx="269">
                  <c:v>2710</c:v>
                </c:pt>
                <c:pt idx="270">
                  <c:v>2720</c:v>
                </c:pt>
                <c:pt idx="271">
                  <c:v>2730</c:v>
                </c:pt>
                <c:pt idx="272">
                  <c:v>2740</c:v>
                </c:pt>
                <c:pt idx="273">
                  <c:v>2750</c:v>
                </c:pt>
                <c:pt idx="274">
                  <c:v>2760</c:v>
                </c:pt>
                <c:pt idx="275">
                  <c:v>2770</c:v>
                </c:pt>
                <c:pt idx="276">
                  <c:v>2780</c:v>
                </c:pt>
                <c:pt idx="277">
                  <c:v>2790</c:v>
                </c:pt>
                <c:pt idx="278">
                  <c:v>2800</c:v>
                </c:pt>
                <c:pt idx="279">
                  <c:v>2810</c:v>
                </c:pt>
                <c:pt idx="280">
                  <c:v>2820</c:v>
                </c:pt>
                <c:pt idx="281">
                  <c:v>2830</c:v>
                </c:pt>
                <c:pt idx="282">
                  <c:v>2840</c:v>
                </c:pt>
                <c:pt idx="283">
                  <c:v>2850</c:v>
                </c:pt>
                <c:pt idx="284">
                  <c:v>2860</c:v>
                </c:pt>
                <c:pt idx="285">
                  <c:v>2870</c:v>
                </c:pt>
                <c:pt idx="286">
                  <c:v>2880</c:v>
                </c:pt>
                <c:pt idx="287">
                  <c:v>2890</c:v>
                </c:pt>
                <c:pt idx="288">
                  <c:v>2900</c:v>
                </c:pt>
                <c:pt idx="289">
                  <c:v>2910</c:v>
                </c:pt>
                <c:pt idx="290">
                  <c:v>2920</c:v>
                </c:pt>
                <c:pt idx="291">
                  <c:v>2930</c:v>
                </c:pt>
                <c:pt idx="292">
                  <c:v>2940</c:v>
                </c:pt>
                <c:pt idx="293">
                  <c:v>2950</c:v>
                </c:pt>
                <c:pt idx="294">
                  <c:v>2960</c:v>
                </c:pt>
                <c:pt idx="295">
                  <c:v>2970</c:v>
                </c:pt>
                <c:pt idx="296">
                  <c:v>2980</c:v>
                </c:pt>
                <c:pt idx="297">
                  <c:v>2990</c:v>
                </c:pt>
                <c:pt idx="298">
                  <c:v>3000</c:v>
                </c:pt>
                <c:pt idx="299">
                  <c:v>3010</c:v>
                </c:pt>
                <c:pt idx="300">
                  <c:v>3020</c:v>
                </c:pt>
                <c:pt idx="301">
                  <c:v>3030</c:v>
                </c:pt>
                <c:pt idx="302">
                  <c:v>3040</c:v>
                </c:pt>
                <c:pt idx="303">
                  <c:v>3050</c:v>
                </c:pt>
                <c:pt idx="304">
                  <c:v>3060</c:v>
                </c:pt>
                <c:pt idx="305">
                  <c:v>3070</c:v>
                </c:pt>
                <c:pt idx="306">
                  <c:v>3080</c:v>
                </c:pt>
                <c:pt idx="307">
                  <c:v>3090</c:v>
                </c:pt>
                <c:pt idx="308">
                  <c:v>3100</c:v>
                </c:pt>
                <c:pt idx="309">
                  <c:v>3110</c:v>
                </c:pt>
                <c:pt idx="310">
                  <c:v>3120</c:v>
                </c:pt>
                <c:pt idx="311">
                  <c:v>3130</c:v>
                </c:pt>
                <c:pt idx="312">
                  <c:v>3140</c:v>
                </c:pt>
                <c:pt idx="313">
                  <c:v>3150</c:v>
                </c:pt>
                <c:pt idx="314">
                  <c:v>3160</c:v>
                </c:pt>
                <c:pt idx="315">
                  <c:v>3170</c:v>
                </c:pt>
                <c:pt idx="316">
                  <c:v>3180</c:v>
                </c:pt>
                <c:pt idx="317">
                  <c:v>3190</c:v>
                </c:pt>
                <c:pt idx="318">
                  <c:v>3200</c:v>
                </c:pt>
                <c:pt idx="319">
                  <c:v>3210</c:v>
                </c:pt>
                <c:pt idx="320">
                  <c:v>3220</c:v>
                </c:pt>
                <c:pt idx="321">
                  <c:v>3230</c:v>
                </c:pt>
                <c:pt idx="322">
                  <c:v>3240</c:v>
                </c:pt>
                <c:pt idx="323">
                  <c:v>3250</c:v>
                </c:pt>
                <c:pt idx="324">
                  <c:v>3260</c:v>
                </c:pt>
                <c:pt idx="325">
                  <c:v>3270</c:v>
                </c:pt>
                <c:pt idx="326">
                  <c:v>3280</c:v>
                </c:pt>
                <c:pt idx="327">
                  <c:v>3290</c:v>
                </c:pt>
                <c:pt idx="328">
                  <c:v>3300</c:v>
                </c:pt>
                <c:pt idx="329">
                  <c:v>3310</c:v>
                </c:pt>
                <c:pt idx="330">
                  <c:v>3320</c:v>
                </c:pt>
                <c:pt idx="331">
                  <c:v>3330</c:v>
                </c:pt>
                <c:pt idx="332">
                  <c:v>3340</c:v>
                </c:pt>
                <c:pt idx="333">
                  <c:v>3350</c:v>
                </c:pt>
                <c:pt idx="334">
                  <c:v>3360</c:v>
                </c:pt>
                <c:pt idx="335">
                  <c:v>3370</c:v>
                </c:pt>
                <c:pt idx="336">
                  <c:v>3380</c:v>
                </c:pt>
                <c:pt idx="337">
                  <c:v>3390</c:v>
                </c:pt>
                <c:pt idx="338">
                  <c:v>3400</c:v>
                </c:pt>
                <c:pt idx="339">
                  <c:v>3410</c:v>
                </c:pt>
                <c:pt idx="340">
                  <c:v>3420</c:v>
                </c:pt>
                <c:pt idx="341">
                  <c:v>3430</c:v>
                </c:pt>
                <c:pt idx="342">
                  <c:v>3440</c:v>
                </c:pt>
                <c:pt idx="343">
                  <c:v>3450</c:v>
                </c:pt>
                <c:pt idx="344">
                  <c:v>3460</c:v>
                </c:pt>
                <c:pt idx="345">
                  <c:v>3470</c:v>
                </c:pt>
                <c:pt idx="346">
                  <c:v>3480</c:v>
                </c:pt>
                <c:pt idx="347">
                  <c:v>3490</c:v>
                </c:pt>
                <c:pt idx="348">
                  <c:v>3500</c:v>
                </c:pt>
                <c:pt idx="349">
                  <c:v>3510</c:v>
                </c:pt>
                <c:pt idx="350">
                  <c:v>3520</c:v>
                </c:pt>
                <c:pt idx="351">
                  <c:v>3530</c:v>
                </c:pt>
                <c:pt idx="352">
                  <c:v>3540</c:v>
                </c:pt>
                <c:pt idx="353">
                  <c:v>3550</c:v>
                </c:pt>
                <c:pt idx="354">
                  <c:v>3560</c:v>
                </c:pt>
                <c:pt idx="355">
                  <c:v>3570</c:v>
                </c:pt>
                <c:pt idx="356">
                  <c:v>3580</c:v>
                </c:pt>
                <c:pt idx="357">
                  <c:v>3590</c:v>
                </c:pt>
                <c:pt idx="358">
                  <c:v>3600</c:v>
                </c:pt>
                <c:pt idx="359">
                  <c:v>3610</c:v>
                </c:pt>
                <c:pt idx="360">
                  <c:v>3620</c:v>
                </c:pt>
                <c:pt idx="361">
                  <c:v>3630</c:v>
                </c:pt>
                <c:pt idx="362">
                  <c:v>3640</c:v>
                </c:pt>
                <c:pt idx="363">
                  <c:v>3650</c:v>
                </c:pt>
                <c:pt idx="364">
                  <c:v>3660</c:v>
                </c:pt>
                <c:pt idx="365">
                  <c:v>3670</c:v>
                </c:pt>
                <c:pt idx="366">
                  <c:v>3680</c:v>
                </c:pt>
                <c:pt idx="367">
                  <c:v>3690</c:v>
                </c:pt>
                <c:pt idx="368">
                  <c:v>3700</c:v>
                </c:pt>
                <c:pt idx="369">
                  <c:v>3710</c:v>
                </c:pt>
                <c:pt idx="370">
                  <c:v>3720</c:v>
                </c:pt>
                <c:pt idx="371">
                  <c:v>3730</c:v>
                </c:pt>
                <c:pt idx="372">
                  <c:v>3740</c:v>
                </c:pt>
                <c:pt idx="373">
                  <c:v>3750</c:v>
                </c:pt>
                <c:pt idx="374">
                  <c:v>3760</c:v>
                </c:pt>
                <c:pt idx="375">
                  <c:v>3770</c:v>
                </c:pt>
                <c:pt idx="376">
                  <c:v>3780</c:v>
                </c:pt>
                <c:pt idx="377">
                  <c:v>3790</c:v>
                </c:pt>
                <c:pt idx="378">
                  <c:v>3800</c:v>
                </c:pt>
                <c:pt idx="379">
                  <c:v>3810</c:v>
                </c:pt>
                <c:pt idx="380">
                  <c:v>3820</c:v>
                </c:pt>
                <c:pt idx="381">
                  <c:v>3830</c:v>
                </c:pt>
                <c:pt idx="382">
                  <c:v>3840</c:v>
                </c:pt>
                <c:pt idx="383">
                  <c:v>3850</c:v>
                </c:pt>
                <c:pt idx="384">
                  <c:v>3860</c:v>
                </c:pt>
                <c:pt idx="385">
                  <c:v>3870</c:v>
                </c:pt>
                <c:pt idx="386">
                  <c:v>3880</c:v>
                </c:pt>
                <c:pt idx="387">
                  <c:v>3890</c:v>
                </c:pt>
                <c:pt idx="388">
                  <c:v>3900</c:v>
                </c:pt>
                <c:pt idx="389">
                  <c:v>3910</c:v>
                </c:pt>
                <c:pt idx="390">
                  <c:v>3920</c:v>
                </c:pt>
                <c:pt idx="391">
                  <c:v>3930</c:v>
                </c:pt>
                <c:pt idx="392">
                  <c:v>3940</c:v>
                </c:pt>
                <c:pt idx="393">
                  <c:v>3950</c:v>
                </c:pt>
                <c:pt idx="394">
                  <c:v>3960</c:v>
                </c:pt>
                <c:pt idx="395">
                  <c:v>3970</c:v>
                </c:pt>
                <c:pt idx="396">
                  <c:v>3980</c:v>
                </c:pt>
                <c:pt idx="397">
                  <c:v>3990</c:v>
                </c:pt>
                <c:pt idx="398">
                  <c:v>4000</c:v>
                </c:pt>
                <c:pt idx="399">
                  <c:v>4010</c:v>
                </c:pt>
                <c:pt idx="400">
                  <c:v>4020</c:v>
                </c:pt>
                <c:pt idx="401">
                  <c:v>4030</c:v>
                </c:pt>
                <c:pt idx="402">
                  <c:v>4040</c:v>
                </c:pt>
                <c:pt idx="403">
                  <c:v>4050</c:v>
                </c:pt>
                <c:pt idx="404">
                  <c:v>4060</c:v>
                </c:pt>
                <c:pt idx="405">
                  <c:v>4070</c:v>
                </c:pt>
                <c:pt idx="406">
                  <c:v>4080</c:v>
                </c:pt>
                <c:pt idx="407">
                  <c:v>4090</c:v>
                </c:pt>
                <c:pt idx="408">
                  <c:v>4100</c:v>
                </c:pt>
                <c:pt idx="409">
                  <c:v>4110</c:v>
                </c:pt>
                <c:pt idx="410">
                  <c:v>4120</c:v>
                </c:pt>
                <c:pt idx="411">
                  <c:v>4130</c:v>
                </c:pt>
                <c:pt idx="412">
                  <c:v>4140</c:v>
                </c:pt>
                <c:pt idx="413">
                  <c:v>4150</c:v>
                </c:pt>
                <c:pt idx="414">
                  <c:v>4160</c:v>
                </c:pt>
                <c:pt idx="415">
                  <c:v>4170</c:v>
                </c:pt>
                <c:pt idx="416">
                  <c:v>4180</c:v>
                </c:pt>
                <c:pt idx="417">
                  <c:v>4190</c:v>
                </c:pt>
                <c:pt idx="418">
                  <c:v>4200</c:v>
                </c:pt>
                <c:pt idx="419">
                  <c:v>4210</c:v>
                </c:pt>
                <c:pt idx="420">
                  <c:v>4220</c:v>
                </c:pt>
                <c:pt idx="421">
                  <c:v>4230</c:v>
                </c:pt>
                <c:pt idx="422">
                  <c:v>4240</c:v>
                </c:pt>
                <c:pt idx="423">
                  <c:v>4250</c:v>
                </c:pt>
                <c:pt idx="424">
                  <c:v>4260</c:v>
                </c:pt>
                <c:pt idx="425">
                  <c:v>4270</c:v>
                </c:pt>
                <c:pt idx="426">
                  <c:v>4280</c:v>
                </c:pt>
                <c:pt idx="427">
                  <c:v>4290</c:v>
                </c:pt>
                <c:pt idx="428">
                  <c:v>4300</c:v>
                </c:pt>
                <c:pt idx="429">
                  <c:v>4310</c:v>
                </c:pt>
                <c:pt idx="430">
                  <c:v>4320</c:v>
                </c:pt>
                <c:pt idx="431">
                  <c:v>4330</c:v>
                </c:pt>
                <c:pt idx="432">
                  <c:v>4340</c:v>
                </c:pt>
                <c:pt idx="433">
                  <c:v>4350</c:v>
                </c:pt>
                <c:pt idx="434">
                  <c:v>4360</c:v>
                </c:pt>
                <c:pt idx="435">
                  <c:v>4370</c:v>
                </c:pt>
                <c:pt idx="436">
                  <c:v>4380</c:v>
                </c:pt>
                <c:pt idx="437">
                  <c:v>4390</c:v>
                </c:pt>
                <c:pt idx="438">
                  <c:v>4400</c:v>
                </c:pt>
                <c:pt idx="439">
                  <c:v>4410</c:v>
                </c:pt>
                <c:pt idx="440">
                  <c:v>4420</c:v>
                </c:pt>
                <c:pt idx="441">
                  <c:v>4430</c:v>
                </c:pt>
                <c:pt idx="442">
                  <c:v>4440</c:v>
                </c:pt>
                <c:pt idx="443">
                  <c:v>4450</c:v>
                </c:pt>
                <c:pt idx="444">
                  <c:v>4460</c:v>
                </c:pt>
                <c:pt idx="445">
                  <c:v>4470</c:v>
                </c:pt>
                <c:pt idx="446">
                  <c:v>4480</c:v>
                </c:pt>
                <c:pt idx="447">
                  <c:v>4490</c:v>
                </c:pt>
                <c:pt idx="448">
                  <c:v>4500</c:v>
                </c:pt>
                <c:pt idx="449">
                  <c:v>4510</c:v>
                </c:pt>
                <c:pt idx="450">
                  <c:v>4520</c:v>
                </c:pt>
                <c:pt idx="451">
                  <c:v>4530</c:v>
                </c:pt>
                <c:pt idx="452">
                  <c:v>4540</c:v>
                </c:pt>
                <c:pt idx="453">
                  <c:v>4550</c:v>
                </c:pt>
                <c:pt idx="454">
                  <c:v>4560</c:v>
                </c:pt>
                <c:pt idx="455">
                  <c:v>4570</c:v>
                </c:pt>
                <c:pt idx="456">
                  <c:v>4580</c:v>
                </c:pt>
                <c:pt idx="457">
                  <c:v>4590</c:v>
                </c:pt>
                <c:pt idx="458">
                  <c:v>4600</c:v>
                </c:pt>
                <c:pt idx="459">
                  <c:v>4610</c:v>
                </c:pt>
                <c:pt idx="460">
                  <c:v>4620</c:v>
                </c:pt>
                <c:pt idx="461">
                  <c:v>4630</c:v>
                </c:pt>
                <c:pt idx="462">
                  <c:v>4640</c:v>
                </c:pt>
                <c:pt idx="463">
                  <c:v>4650</c:v>
                </c:pt>
                <c:pt idx="464">
                  <c:v>4660</c:v>
                </c:pt>
                <c:pt idx="465">
                  <c:v>4670</c:v>
                </c:pt>
                <c:pt idx="466">
                  <c:v>4680</c:v>
                </c:pt>
                <c:pt idx="467">
                  <c:v>4690</c:v>
                </c:pt>
                <c:pt idx="468">
                  <c:v>4700</c:v>
                </c:pt>
                <c:pt idx="469">
                  <c:v>4710</c:v>
                </c:pt>
                <c:pt idx="470">
                  <c:v>4720</c:v>
                </c:pt>
                <c:pt idx="471">
                  <c:v>4730</c:v>
                </c:pt>
                <c:pt idx="472">
                  <c:v>4740</c:v>
                </c:pt>
                <c:pt idx="473">
                  <c:v>4750</c:v>
                </c:pt>
                <c:pt idx="474">
                  <c:v>4760</c:v>
                </c:pt>
                <c:pt idx="475">
                  <c:v>4770</c:v>
                </c:pt>
                <c:pt idx="476">
                  <c:v>4780</c:v>
                </c:pt>
                <c:pt idx="477">
                  <c:v>4790</c:v>
                </c:pt>
                <c:pt idx="478">
                  <c:v>4800</c:v>
                </c:pt>
                <c:pt idx="479">
                  <c:v>4810</c:v>
                </c:pt>
                <c:pt idx="480">
                  <c:v>4820</c:v>
                </c:pt>
                <c:pt idx="481">
                  <c:v>4830</c:v>
                </c:pt>
                <c:pt idx="482">
                  <c:v>4840</c:v>
                </c:pt>
                <c:pt idx="483">
                  <c:v>4850</c:v>
                </c:pt>
                <c:pt idx="484">
                  <c:v>4860</c:v>
                </c:pt>
                <c:pt idx="485">
                  <c:v>4870</c:v>
                </c:pt>
                <c:pt idx="486">
                  <c:v>4880</c:v>
                </c:pt>
                <c:pt idx="487">
                  <c:v>4890</c:v>
                </c:pt>
                <c:pt idx="488">
                  <c:v>4900</c:v>
                </c:pt>
                <c:pt idx="489">
                  <c:v>4910</c:v>
                </c:pt>
                <c:pt idx="490">
                  <c:v>4920</c:v>
                </c:pt>
                <c:pt idx="491">
                  <c:v>4930</c:v>
                </c:pt>
                <c:pt idx="492">
                  <c:v>4940</c:v>
                </c:pt>
                <c:pt idx="493">
                  <c:v>4950</c:v>
                </c:pt>
                <c:pt idx="494">
                  <c:v>4960</c:v>
                </c:pt>
                <c:pt idx="495">
                  <c:v>4970</c:v>
                </c:pt>
                <c:pt idx="496">
                  <c:v>4980</c:v>
                </c:pt>
                <c:pt idx="497">
                  <c:v>4990</c:v>
                </c:pt>
                <c:pt idx="498">
                  <c:v>5000</c:v>
                </c:pt>
                <c:pt idx="499">
                  <c:v>5010</c:v>
                </c:pt>
                <c:pt idx="500">
                  <c:v>5020</c:v>
                </c:pt>
                <c:pt idx="501">
                  <c:v>5030</c:v>
                </c:pt>
                <c:pt idx="502">
                  <c:v>5040</c:v>
                </c:pt>
                <c:pt idx="503">
                  <c:v>5050</c:v>
                </c:pt>
                <c:pt idx="504">
                  <c:v>5060</c:v>
                </c:pt>
                <c:pt idx="505">
                  <c:v>5070</c:v>
                </c:pt>
                <c:pt idx="506">
                  <c:v>5080</c:v>
                </c:pt>
                <c:pt idx="507">
                  <c:v>5090</c:v>
                </c:pt>
                <c:pt idx="508">
                  <c:v>5100</c:v>
                </c:pt>
                <c:pt idx="509">
                  <c:v>5110</c:v>
                </c:pt>
                <c:pt idx="510">
                  <c:v>5120</c:v>
                </c:pt>
                <c:pt idx="511">
                  <c:v>5130</c:v>
                </c:pt>
                <c:pt idx="512">
                  <c:v>5140</c:v>
                </c:pt>
                <c:pt idx="513">
                  <c:v>5150</c:v>
                </c:pt>
                <c:pt idx="514">
                  <c:v>5160</c:v>
                </c:pt>
                <c:pt idx="515">
                  <c:v>5170</c:v>
                </c:pt>
                <c:pt idx="516">
                  <c:v>5180</c:v>
                </c:pt>
                <c:pt idx="517">
                  <c:v>5190</c:v>
                </c:pt>
                <c:pt idx="518">
                  <c:v>5200</c:v>
                </c:pt>
                <c:pt idx="519">
                  <c:v>5210</c:v>
                </c:pt>
                <c:pt idx="520">
                  <c:v>5220</c:v>
                </c:pt>
                <c:pt idx="521">
                  <c:v>5230</c:v>
                </c:pt>
                <c:pt idx="522">
                  <c:v>5240</c:v>
                </c:pt>
                <c:pt idx="523">
                  <c:v>5250</c:v>
                </c:pt>
                <c:pt idx="524">
                  <c:v>5260</c:v>
                </c:pt>
                <c:pt idx="525">
                  <c:v>5270</c:v>
                </c:pt>
                <c:pt idx="526">
                  <c:v>5280</c:v>
                </c:pt>
                <c:pt idx="527">
                  <c:v>5290</c:v>
                </c:pt>
                <c:pt idx="528">
                  <c:v>5300</c:v>
                </c:pt>
                <c:pt idx="529">
                  <c:v>5310</c:v>
                </c:pt>
                <c:pt idx="530">
                  <c:v>5320</c:v>
                </c:pt>
                <c:pt idx="531">
                  <c:v>5330</c:v>
                </c:pt>
                <c:pt idx="532">
                  <c:v>5340</c:v>
                </c:pt>
                <c:pt idx="533">
                  <c:v>5350</c:v>
                </c:pt>
                <c:pt idx="534">
                  <c:v>5360</c:v>
                </c:pt>
                <c:pt idx="535">
                  <c:v>5370</c:v>
                </c:pt>
                <c:pt idx="536">
                  <c:v>5380</c:v>
                </c:pt>
                <c:pt idx="537">
                  <c:v>5390</c:v>
                </c:pt>
                <c:pt idx="538">
                  <c:v>5400</c:v>
                </c:pt>
                <c:pt idx="539">
                  <c:v>5410</c:v>
                </c:pt>
                <c:pt idx="540">
                  <c:v>5420</c:v>
                </c:pt>
                <c:pt idx="541">
                  <c:v>5430</c:v>
                </c:pt>
                <c:pt idx="542">
                  <c:v>5440</c:v>
                </c:pt>
                <c:pt idx="543">
                  <c:v>5450</c:v>
                </c:pt>
                <c:pt idx="544">
                  <c:v>5460</c:v>
                </c:pt>
                <c:pt idx="545">
                  <c:v>5470</c:v>
                </c:pt>
                <c:pt idx="546">
                  <c:v>5480</c:v>
                </c:pt>
                <c:pt idx="547">
                  <c:v>5490</c:v>
                </c:pt>
                <c:pt idx="548">
                  <c:v>5500</c:v>
                </c:pt>
                <c:pt idx="549">
                  <c:v>5510</c:v>
                </c:pt>
                <c:pt idx="550">
                  <c:v>5520</c:v>
                </c:pt>
                <c:pt idx="551">
                  <c:v>5530</c:v>
                </c:pt>
                <c:pt idx="552">
                  <c:v>5540</c:v>
                </c:pt>
                <c:pt idx="553">
                  <c:v>5550</c:v>
                </c:pt>
                <c:pt idx="554">
                  <c:v>5560</c:v>
                </c:pt>
                <c:pt idx="555">
                  <c:v>5570</c:v>
                </c:pt>
                <c:pt idx="556">
                  <c:v>5580</c:v>
                </c:pt>
                <c:pt idx="557">
                  <c:v>5590</c:v>
                </c:pt>
                <c:pt idx="558">
                  <c:v>5600</c:v>
                </c:pt>
                <c:pt idx="559">
                  <c:v>5610</c:v>
                </c:pt>
                <c:pt idx="560">
                  <c:v>5620</c:v>
                </c:pt>
                <c:pt idx="561">
                  <c:v>5630</c:v>
                </c:pt>
                <c:pt idx="562">
                  <c:v>5640</c:v>
                </c:pt>
                <c:pt idx="563">
                  <c:v>5650</c:v>
                </c:pt>
                <c:pt idx="564">
                  <c:v>5660</c:v>
                </c:pt>
                <c:pt idx="565">
                  <c:v>5670</c:v>
                </c:pt>
                <c:pt idx="566">
                  <c:v>5680</c:v>
                </c:pt>
                <c:pt idx="567">
                  <c:v>5690</c:v>
                </c:pt>
                <c:pt idx="568">
                  <c:v>5700</c:v>
                </c:pt>
                <c:pt idx="569">
                  <c:v>5710</c:v>
                </c:pt>
                <c:pt idx="570">
                  <c:v>5720</c:v>
                </c:pt>
                <c:pt idx="571">
                  <c:v>5730</c:v>
                </c:pt>
                <c:pt idx="572">
                  <c:v>5740</c:v>
                </c:pt>
                <c:pt idx="573">
                  <c:v>5750</c:v>
                </c:pt>
                <c:pt idx="574">
                  <c:v>5760</c:v>
                </c:pt>
                <c:pt idx="575">
                  <c:v>5770</c:v>
                </c:pt>
                <c:pt idx="576">
                  <c:v>5780</c:v>
                </c:pt>
                <c:pt idx="577">
                  <c:v>5790</c:v>
                </c:pt>
                <c:pt idx="578">
                  <c:v>5800</c:v>
                </c:pt>
                <c:pt idx="579">
                  <c:v>5810</c:v>
                </c:pt>
                <c:pt idx="580">
                  <c:v>5820</c:v>
                </c:pt>
                <c:pt idx="581">
                  <c:v>5830</c:v>
                </c:pt>
                <c:pt idx="582">
                  <c:v>5840</c:v>
                </c:pt>
                <c:pt idx="583">
                  <c:v>5850</c:v>
                </c:pt>
                <c:pt idx="584">
                  <c:v>5860</c:v>
                </c:pt>
                <c:pt idx="585">
                  <c:v>5870</c:v>
                </c:pt>
                <c:pt idx="586">
                  <c:v>5880</c:v>
                </c:pt>
                <c:pt idx="587">
                  <c:v>5890</c:v>
                </c:pt>
                <c:pt idx="588">
                  <c:v>5900</c:v>
                </c:pt>
                <c:pt idx="589">
                  <c:v>5910</c:v>
                </c:pt>
                <c:pt idx="590">
                  <c:v>5920</c:v>
                </c:pt>
                <c:pt idx="591">
                  <c:v>5930</c:v>
                </c:pt>
                <c:pt idx="592">
                  <c:v>5940</c:v>
                </c:pt>
                <c:pt idx="593">
                  <c:v>5950</c:v>
                </c:pt>
                <c:pt idx="594">
                  <c:v>5960</c:v>
                </c:pt>
                <c:pt idx="595">
                  <c:v>5970</c:v>
                </c:pt>
                <c:pt idx="596">
                  <c:v>5980</c:v>
                </c:pt>
                <c:pt idx="597">
                  <c:v>5990</c:v>
                </c:pt>
                <c:pt idx="598">
                  <c:v>6000</c:v>
                </c:pt>
                <c:pt idx="599">
                  <c:v>6010</c:v>
                </c:pt>
                <c:pt idx="600">
                  <c:v>6020</c:v>
                </c:pt>
                <c:pt idx="601">
                  <c:v>6030</c:v>
                </c:pt>
                <c:pt idx="602">
                  <c:v>6040</c:v>
                </c:pt>
                <c:pt idx="603">
                  <c:v>6050</c:v>
                </c:pt>
                <c:pt idx="604">
                  <c:v>6060</c:v>
                </c:pt>
                <c:pt idx="605">
                  <c:v>6070</c:v>
                </c:pt>
                <c:pt idx="606">
                  <c:v>6080</c:v>
                </c:pt>
                <c:pt idx="607">
                  <c:v>6090</c:v>
                </c:pt>
                <c:pt idx="608">
                  <c:v>6100</c:v>
                </c:pt>
                <c:pt idx="609">
                  <c:v>6110</c:v>
                </c:pt>
                <c:pt idx="610">
                  <c:v>6120</c:v>
                </c:pt>
                <c:pt idx="611">
                  <c:v>6130</c:v>
                </c:pt>
                <c:pt idx="612">
                  <c:v>6140</c:v>
                </c:pt>
                <c:pt idx="613">
                  <c:v>6150</c:v>
                </c:pt>
                <c:pt idx="614">
                  <c:v>6160</c:v>
                </c:pt>
                <c:pt idx="615">
                  <c:v>6170</c:v>
                </c:pt>
                <c:pt idx="616">
                  <c:v>6180</c:v>
                </c:pt>
                <c:pt idx="617">
                  <c:v>6190</c:v>
                </c:pt>
                <c:pt idx="618">
                  <c:v>6200</c:v>
                </c:pt>
                <c:pt idx="619">
                  <c:v>6210</c:v>
                </c:pt>
                <c:pt idx="620">
                  <c:v>6220</c:v>
                </c:pt>
                <c:pt idx="621">
                  <c:v>6230</c:v>
                </c:pt>
                <c:pt idx="622">
                  <c:v>6240</c:v>
                </c:pt>
                <c:pt idx="623">
                  <c:v>6250</c:v>
                </c:pt>
                <c:pt idx="624">
                  <c:v>6260</c:v>
                </c:pt>
                <c:pt idx="625">
                  <c:v>6270</c:v>
                </c:pt>
                <c:pt idx="626">
                  <c:v>6280</c:v>
                </c:pt>
                <c:pt idx="627">
                  <c:v>6290</c:v>
                </c:pt>
                <c:pt idx="628">
                  <c:v>6300</c:v>
                </c:pt>
                <c:pt idx="629">
                  <c:v>6310</c:v>
                </c:pt>
                <c:pt idx="630">
                  <c:v>6320</c:v>
                </c:pt>
                <c:pt idx="631">
                  <c:v>6330</c:v>
                </c:pt>
                <c:pt idx="632">
                  <c:v>6340</c:v>
                </c:pt>
                <c:pt idx="633">
                  <c:v>6350</c:v>
                </c:pt>
                <c:pt idx="634">
                  <c:v>6360</c:v>
                </c:pt>
                <c:pt idx="635">
                  <c:v>6370</c:v>
                </c:pt>
                <c:pt idx="636">
                  <c:v>6380</c:v>
                </c:pt>
                <c:pt idx="637">
                  <c:v>6390</c:v>
                </c:pt>
                <c:pt idx="638">
                  <c:v>6400</c:v>
                </c:pt>
                <c:pt idx="639">
                  <c:v>6410</c:v>
                </c:pt>
                <c:pt idx="640">
                  <c:v>6420</c:v>
                </c:pt>
                <c:pt idx="641">
                  <c:v>6430</c:v>
                </c:pt>
                <c:pt idx="642">
                  <c:v>6440</c:v>
                </c:pt>
                <c:pt idx="643">
                  <c:v>6450</c:v>
                </c:pt>
                <c:pt idx="644">
                  <c:v>6460</c:v>
                </c:pt>
                <c:pt idx="645">
                  <c:v>6470</c:v>
                </c:pt>
                <c:pt idx="646">
                  <c:v>6480</c:v>
                </c:pt>
                <c:pt idx="647">
                  <c:v>6490</c:v>
                </c:pt>
                <c:pt idx="648">
                  <c:v>6500</c:v>
                </c:pt>
                <c:pt idx="649">
                  <c:v>6510</c:v>
                </c:pt>
                <c:pt idx="650">
                  <c:v>6520</c:v>
                </c:pt>
                <c:pt idx="651">
                  <c:v>6530</c:v>
                </c:pt>
                <c:pt idx="652">
                  <c:v>6540</c:v>
                </c:pt>
                <c:pt idx="653">
                  <c:v>6550</c:v>
                </c:pt>
                <c:pt idx="654">
                  <c:v>6560</c:v>
                </c:pt>
                <c:pt idx="655">
                  <c:v>6570</c:v>
                </c:pt>
                <c:pt idx="656">
                  <c:v>6580</c:v>
                </c:pt>
                <c:pt idx="657">
                  <c:v>6590</c:v>
                </c:pt>
                <c:pt idx="658">
                  <c:v>6600</c:v>
                </c:pt>
                <c:pt idx="659">
                  <c:v>6610</c:v>
                </c:pt>
                <c:pt idx="660">
                  <c:v>6620</c:v>
                </c:pt>
                <c:pt idx="661">
                  <c:v>6630</c:v>
                </c:pt>
                <c:pt idx="662">
                  <c:v>6640</c:v>
                </c:pt>
                <c:pt idx="663">
                  <c:v>6650</c:v>
                </c:pt>
                <c:pt idx="664">
                  <c:v>6660</c:v>
                </c:pt>
                <c:pt idx="665">
                  <c:v>6670</c:v>
                </c:pt>
                <c:pt idx="666">
                  <c:v>6680</c:v>
                </c:pt>
                <c:pt idx="667">
                  <c:v>6690</c:v>
                </c:pt>
                <c:pt idx="668">
                  <c:v>6700</c:v>
                </c:pt>
                <c:pt idx="669">
                  <c:v>6710</c:v>
                </c:pt>
                <c:pt idx="670">
                  <c:v>6720</c:v>
                </c:pt>
                <c:pt idx="671">
                  <c:v>6730</c:v>
                </c:pt>
                <c:pt idx="672">
                  <c:v>6740</c:v>
                </c:pt>
                <c:pt idx="673">
                  <c:v>6750</c:v>
                </c:pt>
                <c:pt idx="674">
                  <c:v>6760</c:v>
                </c:pt>
                <c:pt idx="675">
                  <c:v>6770</c:v>
                </c:pt>
                <c:pt idx="676">
                  <c:v>6780</c:v>
                </c:pt>
                <c:pt idx="677">
                  <c:v>6790</c:v>
                </c:pt>
                <c:pt idx="678">
                  <c:v>6800</c:v>
                </c:pt>
                <c:pt idx="679">
                  <c:v>6810</c:v>
                </c:pt>
                <c:pt idx="680">
                  <c:v>6820</c:v>
                </c:pt>
                <c:pt idx="681">
                  <c:v>6830</c:v>
                </c:pt>
                <c:pt idx="682">
                  <c:v>6840</c:v>
                </c:pt>
                <c:pt idx="683">
                  <c:v>6850</c:v>
                </c:pt>
                <c:pt idx="684">
                  <c:v>6860</c:v>
                </c:pt>
                <c:pt idx="685">
                  <c:v>6870</c:v>
                </c:pt>
                <c:pt idx="686">
                  <c:v>6880</c:v>
                </c:pt>
                <c:pt idx="687">
                  <c:v>6890</c:v>
                </c:pt>
                <c:pt idx="688">
                  <c:v>6900</c:v>
                </c:pt>
                <c:pt idx="689">
                  <c:v>6910</c:v>
                </c:pt>
                <c:pt idx="690">
                  <c:v>6920</c:v>
                </c:pt>
                <c:pt idx="691">
                  <c:v>6930</c:v>
                </c:pt>
                <c:pt idx="692">
                  <c:v>6940</c:v>
                </c:pt>
                <c:pt idx="693">
                  <c:v>6950</c:v>
                </c:pt>
                <c:pt idx="694">
                  <c:v>6960</c:v>
                </c:pt>
                <c:pt idx="695">
                  <c:v>6970</c:v>
                </c:pt>
                <c:pt idx="696">
                  <c:v>6980</c:v>
                </c:pt>
                <c:pt idx="697">
                  <c:v>6990</c:v>
                </c:pt>
                <c:pt idx="698">
                  <c:v>7000</c:v>
                </c:pt>
                <c:pt idx="699">
                  <c:v>7010</c:v>
                </c:pt>
                <c:pt idx="700">
                  <c:v>7020</c:v>
                </c:pt>
                <c:pt idx="701">
                  <c:v>7030</c:v>
                </c:pt>
                <c:pt idx="702">
                  <c:v>7040</c:v>
                </c:pt>
                <c:pt idx="703">
                  <c:v>7050</c:v>
                </c:pt>
                <c:pt idx="704">
                  <c:v>7060</c:v>
                </c:pt>
                <c:pt idx="705">
                  <c:v>7070</c:v>
                </c:pt>
                <c:pt idx="706">
                  <c:v>7080</c:v>
                </c:pt>
                <c:pt idx="707">
                  <c:v>7090</c:v>
                </c:pt>
                <c:pt idx="708">
                  <c:v>7100</c:v>
                </c:pt>
                <c:pt idx="709">
                  <c:v>7110</c:v>
                </c:pt>
                <c:pt idx="710">
                  <c:v>7120</c:v>
                </c:pt>
                <c:pt idx="711">
                  <c:v>7130</c:v>
                </c:pt>
                <c:pt idx="712">
                  <c:v>7140</c:v>
                </c:pt>
                <c:pt idx="713">
                  <c:v>7150</c:v>
                </c:pt>
                <c:pt idx="714">
                  <c:v>7160</c:v>
                </c:pt>
                <c:pt idx="715">
                  <c:v>7170</c:v>
                </c:pt>
                <c:pt idx="716">
                  <c:v>7180</c:v>
                </c:pt>
                <c:pt idx="717">
                  <c:v>7190</c:v>
                </c:pt>
                <c:pt idx="718">
                  <c:v>7200</c:v>
                </c:pt>
                <c:pt idx="719">
                  <c:v>7210</c:v>
                </c:pt>
                <c:pt idx="720">
                  <c:v>7220</c:v>
                </c:pt>
                <c:pt idx="721">
                  <c:v>7230</c:v>
                </c:pt>
                <c:pt idx="722">
                  <c:v>7240</c:v>
                </c:pt>
                <c:pt idx="723">
                  <c:v>7250</c:v>
                </c:pt>
                <c:pt idx="724">
                  <c:v>7260</c:v>
                </c:pt>
                <c:pt idx="725">
                  <c:v>7270</c:v>
                </c:pt>
                <c:pt idx="726">
                  <c:v>7280</c:v>
                </c:pt>
                <c:pt idx="727">
                  <c:v>7290</c:v>
                </c:pt>
                <c:pt idx="728">
                  <c:v>7300</c:v>
                </c:pt>
                <c:pt idx="729">
                  <c:v>7310</c:v>
                </c:pt>
                <c:pt idx="730">
                  <c:v>7320</c:v>
                </c:pt>
                <c:pt idx="731">
                  <c:v>7330</c:v>
                </c:pt>
                <c:pt idx="732">
                  <c:v>7340</c:v>
                </c:pt>
                <c:pt idx="733">
                  <c:v>7350</c:v>
                </c:pt>
                <c:pt idx="734">
                  <c:v>7360</c:v>
                </c:pt>
                <c:pt idx="735">
                  <c:v>7370</c:v>
                </c:pt>
                <c:pt idx="736">
                  <c:v>7380</c:v>
                </c:pt>
                <c:pt idx="737">
                  <c:v>7390</c:v>
                </c:pt>
                <c:pt idx="738">
                  <c:v>7400</c:v>
                </c:pt>
                <c:pt idx="739">
                  <c:v>7410</c:v>
                </c:pt>
                <c:pt idx="740">
                  <c:v>7420</c:v>
                </c:pt>
                <c:pt idx="741">
                  <c:v>7430</c:v>
                </c:pt>
                <c:pt idx="742">
                  <c:v>7440</c:v>
                </c:pt>
                <c:pt idx="743">
                  <c:v>7450</c:v>
                </c:pt>
                <c:pt idx="744">
                  <c:v>7460</c:v>
                </c:pt>
                <c:pt idx="745">
                  <c:v>7470</c:v>
                </c:pt>
                <c:pt idx="746">
                  <c:v>7480</c:v>
                </c:pt>
                <c:pt idx="747">
                  <c:v>7490</c:v>
                </c:pt>
                <c:pt idx="748">
                  <c:v>7500</c:v>
                </c:pt>
                <c:pt idx="749">
                  <c:v>7510</c:v>
                </c:pt>
                <c:pt idx="750">
                  <c:v>7520</c:v>
                </c:pt>
                <c:pt idx="751">
                  <c:v>7530</c:v>
                </c:pt>
                <c:pt idx="752">
                  <c:v>7540</c:v>
                </c:pt>
                <c:pt idx="753">
                  <c:v>7550</c:v>
                </c:pt>
                <c:pt idx="754">
                  <c:v>7560</c:v>
                </c:pt>
                <c:pt idx="755">
                  <c:v>7570</c:v>
                </c:pt>
                <c:pt idx="756">
                  <c:v>7580</c:v>
                </c:pt>
                <c:pt idx="757">
                  <c:v>7590</c:v>
                </c:pt>
                <c:pt idx="758">
                  <c:v>7600</c:v>
                </c:pt>
                <c:pt idx="759">
                  <c:v>7610</c:v>
                </c:pt>
                <c:pt idx="760">
                  <c:v>7620</c:v>
                </c:pt>
                <c:pt idx="761">
                  <c:v>7630</c:v>
                </c:pt>
                <c:pt idx="762">
                  <c:v>7640</c:v>
                </c:pt>
                <c:pt idx="763">
                  <c:v>7650</c:v>
                </c:pt>
                <c:pt idx="764">
                  <c:v>7660</c:v>
                </c:pt>
                <c:pt idx="765">
                  <c:v>7670</c:v>
                </c:pt>
                <c:pt idx="766">
                  <c:v>7680</c:v>
                </c:pt>
                <c:pt idx="767">
                  <c:v>7690</c:v>
                </c:pt>
                <c:pt idx="768">
                  <c:v>7700</c:v>
                </c:pt>
                <c:pt idx="769">
                  <c:v>7710</c:v>
                </c:pt>
                <c:pt idx="770">
                  <c:v>7720</c:v>
                </c:pt>
                <c:pt idx="771">
                  <c:v>7730</c:v>
                </c:pt>
                <c:pt idx="772">
                  <c:v>7740</c:v>
                </c:pt>
                <c:pt idx="773">
                  <c:v>7750</c:v>
                </c:pt>
                <c:pt idx="774">
                  <c:v>7760</c:v>
                </c:pt>
                <c:pt idx="775">
                  <c:v>7770</c:v>
                </c:pt>
                <c:pt idx="776">
                  <c:v>7780</c:v>
                </c:pt>
                <c:pt idx="777">
                  <c:v>7790</c:v>
                </c:pt>
                <c:pt idx="778">
                  <c:v>7800</c:v>
                </c:pt>
                <c:pt idx="779">
                  <c:v>7810</c:v>
                </c:pt>
                <c:pt idx="780">
                  <c:v>7820</c:v>
                </c:pt>
                <c:pt idx="781">
                  <c:v>7830</c:v>
                </c:pt>
                <c:pt idx="782">
                  <c:v>7840</c:v>
                </c:pt>
                <c:pt idx="783">
                  <c:v>7850</c:v>
                </c:pt>
                <c:pt idx="784">
                  <c:v>7860</c:v>
                </c:pt>
                <c:pt idx="785">
                  <c:v>7870</c:v>
                </c:pt>
                <c:pt idx="786">
                  <c:v>7880</c:v>
                </c:pt>
                <c:pt idx="787">
                  <c:v>7890</c:v>
                </c:pt>
                <c:pt idx="788">
                  <c:v>7900</c:v>
                </c:pt>
                <c:pt idx="789">
                  <c:v>7910</c:v>
                </c:pt>
                <c:pt idx="790">
                  <c:v>7920</c:v>
                </c:pt>
                <c:pt idx="791">
                  <c:v>7930</c:v>
                </c:pt>
                <c:pt idx="792">
                  <c:v>7940</c:v>
                </c:pt>
                <c:pt idx="793">
                  <c:v>7950</c:v>
                </c:pt>
                <c:pt idx="794">
                  <c:v>7960</c:v>
                </c:pt>
                <c:pt idx="795">
                  <c:v>7970</c:v>
                </c:pt>
                <c:pt idx="796">
                  <c:v>7980</c:v>
                </c:pt>
                <c:pt idx="797">
                  <c:v>7990</c:v>
                </c:pt>
                <c:pt idx="798">
                  <c:v>8000</c:v>
                </c:pt>
                <c:pt idx="799">
                  <c:v>8010</c:v>
                </c:pt>
                <c:pt idx="800">
                  <c:v>8020</c:v>
                </c:pt>
                <c:pt idx="801">
                  <c:v>8030</c:v>
                </c:pt>
                <c:pt idx="802">
                  <c:v>8040</c:v>
                </c:pt>
                <c:pt idx="803">
                  <c:v>8050</c:v>
                </c:pt>
                <c:pt idx="804">
                  <c:v>8060</c:v>
                </c:pt>
                <c:pt idx="805">
                  <c:v>8070</c:v>
                </c:pt>
                <c:pt idx="806">
                  <c:v>8080</c:v>
                </c:pt>
                <c:pt idx="807">
                  <c:v>8090</c:v>
                </c:pt>
                <c:pt idx="808">
                  <c:v>8100</c:v>
                </c:pt>
                <c:pt idx="809">
                  <c:v>8110</c:v>
                </c:pt>
                <c:pt idx="810">
                  <c:v>8120</c:v>
                </c:pt>
                <c:pt idx="811">
                  <c:v>8130</c:v>
                </c:pt>
                <c:pt idx="812">
                  <c:v>8140</c:v>
                </c:pt>
                <c:pt idx="813">
                  <c:v>8150</c:v>
                </c:pt>
                <c:pt idx="814">
                  <c:v>8160</c:v>
                </c:pt>
                <c:pt idx="815">
                  <c:v>8170</c:v>
                </c:pt>
                <c:pt idx="816">
                  <c:v>8180</c:v>
                </c:pt>
                <c:pt idx="817">
                  <c:v>8190</c:v>
                </c:pt>
                <c:pt idx="818">
                  <c:v>8200</c:v>
                </c:pt>
                <c:pt idx="819">
                  <c:v>8210</c:v>
                </c:pt>
                <c:pt idx="820">
                  <c:v>8220</c:v>
                </c:pt>
                <c:pt idx="821">
                  <c:v>8230</c:v>
                </c:pt>
                <c:pt idx="822">
                  <c:v>8240</c:v>
                </c:pt>
                <c:pt idx="823">
                  <c:v>8250</c:v>
                </c:pt>
                <c:pt idx="824">
                  <c:v>8260</c:v>
                </c:pt>
                <c:pt idx="825">
                  <c:v>8270</c:v>
                </c:pt>
                <c:pt idx="826">
                  <c:v>8280</c:v>
                </c:pt>
                <c:pt idx="827">
                  <c:v>8290</c:v>
                </c:pt>
                <c:pt idx="828">
                  <c:v>8300</c:v>
                </c:pt>
                <c:pt idx="829">
                  <c:v>8310</c:v>
                </c:pt>
                <c:pt idx="830">
                  <c:v>8320</c:v>
                </c:pt>
                <c:pt idx="831">
                  <c:v>8330</c:v>
                </c:pt>
                <c:pt idx="832">
                  <c:v>8340</c:v>
                </c:pt>
                <c:pt idx="833">
                  <c:v>8350</c:v>
                </c:pt>
                <c:pt idx="834">
                  <c:v>8360</c:v>
                </c:pt>
                <c:pt idx="835">
                  <c:v>8370</c:v>
                </c:pt>
                <c:pt idx="836">
                  <c:v>8380</c:v>
                </c:pt>
                <c:pt idx="837">
                  <c:v>8390</c:v>
                </c:pt>
                <c:pt idx="838">
                  <c:v>8400</c:v>
                </c:pt>
                <c:pt idx="839">
                  <c:v>8410</c:v>
                </c:pt>
                <c:pt idx="840">
                  <c:v>8420</c:v>
                </c:pt>
                <c:pt idx="841">
                  <c:v>8430</c:v>
                </c:pt>
                <c:pt idx="842">
                  <c:v>8440</c:v>
                </c:pt>
                <c:pt idx="843">
                  <c:v>8450</c:v>
                </c:pt>
                <c:pt idx="844">
                  <c:v>8460</c:v>
                </c:pt>
                <c:pt idx="845">
                  <c:v>8470</c:v>
                </c:pt>
                <c:pt idx="846">
                  <c:v>8480</c:v>
                </c:pt>
                <c:pt idx="847">
                  <c:v>8490</c:v>
                </c:pt>
                <c:pt idx="848">
                  <c:v>8500</c:v>
                </c:pt>
                <c:pt idx="849">
                  <c:v>8510</c:v>
                </c:pt>
                <c:pt idx="850">
                  <c:v>8520</c:v>
                </c:pt>
                <c:pt idx="851">
                  <c:v>8530</c:v>
                </c:pt>
                <c:pt idx="852">
                  <c:v>8540</c:v>
                </c:pt>
                <c:pt idx="853">
                  <c:v>8550</c:v>
                </c:pt>
                <c:pt idx="854">
                  <c:v>8560</c:v>
                </c:pt>
                <c:pt idx="855">
                  <c:v>8570</c:v>
                </c:pt>
                <c:pt idx="856">
                  <c:v>8580</c:v>
                </c:pt>
                <c:pt idx="857">
                  <c:v>8590</c:v>
                </c:pt>
                <c:pt idx="858">
                  <c:v>8600</c:v>
                </c:pt>
                <c:pt idx="859">
                  <c:v>8610</c:v>
                </c:pt>
                <c:pt idx="860">
                  <c:v>8620</c:v>
                </c:pt>
                <c:pt idx="861">
                  <c:v>8630</c:v>
                </c:pt>
                <c:pt idx="862">
                  <c:v>8640</c:v>
                </c:pt>
                <c:pt idx="863">
                  <c:v>8650</c:v>
                </c:pt>
                <c:pt idx="864">
                  <c:v>8660</c:v>
                </c:pt>
                <c:pt idx="865">
                  <c:v>8670</c:v>
                </c:pt>
                <c:pt idx="866">
                  <c:v>8680</c:v>
                </c:pt>
                <c:pt idx="867">
                  <c:v>8690</c:v>
                </c:pt>
                <c:pt idx="868">
                  <c:v>8700</c:v>
                </c:pt>
                <c:pt idx="869">
                  <c:v>8710</c:v>
                </c:pt>
                <c:pt idx="870">
                  <c:v>8720</c:v>
                </c:pt>
                <c:pt idx="871">
                  <c:v>8730</c:v>
                </c:pt>
                <c:pt idx="872">
                  <c:v>8740</c:v>
                </c:pt>
                <c:pt idx="873">
                  <c:v>8750</c:v>
                </c:pt>
                <c:pt idx="874">
                  <c:v>8760</c:v>
                </c:pt>
                <c:pt idx="875">
                  <c:v>8770</c:v>
                </c:pt>
                <c:pt idx="876">
                  <c:v>8780</c:v>
                </c:pt>
                <c:pt idx="877">
                  <c:v>8790</c:v>
                </c:pt>
                <c:pt idx="878">
                  <c:v>8800</c:v>
                </c:pt>
                <c:pt idx="879">
                  <c:v>8810</c:v>
                </c:pt>
                <c:pt idx="880">
                  <c:v>8820</c:v>
                </c:pt>
                <c:pt idx="881">
                  <c:v>8830</c:v>
                </c:pt>
                <c:pt idx="882">
                  <c:v>8840</c:v>
                </c:pt>
                <c:pt idx="883">
                  <c:v>8850</c:v>
                </c:pt>
                <c:pt idx="884">
                  <c:v>8860</c:v>
                </c:pt>
                <c:pt idx="885">
                  <c:v>8870</c:v>
                </c:pt>
                <c:pt idx="886">
                  <c:v>8880</c:v>
                </c:pt>
                <c:pt idx="887">
                  <c:v>8890</c:v>
                </c:pt>
                <c:pt idx="888">
                  <c:v>8900</c:v>
                </c:pt>
                <c:pt idx="889">
                  <c:v>8910</c:v>
                </c:pt>
                <c:pt idx="890">
                  <c:v>8920</c:v>
                </c:pt>
                <c:pt idx="891">
                  <c:v>8930</c:v>
                </c:pt>
                <c:pt idx="892">
                  <c:v>8940</c:v>
                </c:pt>
                <c:pt idx="893">
                  <c:v>8950</c:v>
                </c:pt>
                <c:pt idx="894">
                  <c:v>8960</c:v>
                </c:pt>
                <c:pt idx="895">
                  <c:v>8970</c:v>
                </c:pt>
                <c:pt idx="896">
                  <c:v>8980</c:v>
                </c:pt>
                <c:pt idx="897">
                  <c:v>8990</c:v>
                </c:pt>
                <c:pt idx="898">
                  <c:v>9000</c:v>
                </c:pt>
                <c:pt idx="899">
                  <c:v>9010</c:v>
                </c:pt>
                <c:pt idx="900">
                  <c:v>9020</c:v>
                </c:pt>
                <c:pt idx="901">
                  <c:v>9030</c:v>
                </c:pt>
                <c:pt idx="902">
                  <c:v>9040</c:v>
                </c:pt>
                <c:pt idx="903">
                  <c:v>9050</c:v>
                </c:pt>
                <c:pt idx="904">
                  <c:v>9060</c:v>
                </c:pt>
                <c:pt idx="905">
                  <c:v>9070</c:v>
                </c:pt>
                <c:pt idx="906">
                  <c:v>9080</c:v>
                </c:pt>
                <c:pt idx="907">
                  <c:v>9090</c:v>
                </c:pt>
                <c:pt idx="908">
                  <c:v>9100</c:v>
                </c:pt>
                <c:pt idx="909">
                  <c:v>9110</c:v>
                </c:pt>
                <c:pt idx="910">
                  <c:v>9120</c:v>
                </c:pt>
                <c:pt idx="911">
                  <c:v>9130</c:v>
                </c:pt>
                <c:pt idx="912">
                  <c:v>9140</c:v>
                </c:pt>
                <c:pt idx="913">
                  <c:v>9150</c:v>
                </c:pt>
                <c:pt idx="914">
                  <c:v>9160</c:v>
                </c:pt>
                <c:pt idx="915">
                  <c:v>9170</c:v>
                </c:pt>
                <c:pt idx="916">
                  <c:v>9180</c:v>
                </c:pt>
                <c:pt idx="917">
                  <c:v>9190</c:v>
                </c:pt>
                <c:pt idx="918">
                  <c:v>9200</c:v>
                </c:pt>
                <c:pt idx="919">
                  <c:v>9210</c:v>
                </c:pt>
                <c:pt idx="920">
                  <c:v>9220</c:v>
                </c:pt>
                <c:pt idx="921">
                  <c:v>9230</c:v>
                </c:pt>
                <c:pt idx="922">
                  <c:v>9240</c:v>
                </c:pt>
                <c:pt idx="923">
                  <c:v>9250</c:v>
                </c:pt>
                <c:pt idx="924">
                  <c:v>9260</c:v>
                </c:pt>
                <c:pt idx="925">
                  <c:v>9270</c:v>
                </c:pt>
                <c:pt idx="926">
                  <c:v>9280</c:v>
                </c:pt>
                <c:pt idx="927">
                  <c:v>9290</c:v>
                </c:pt>
                <c:pt idx="928">
                  <c:v>9300</c:v>
                </c:pt>
                <c:pt idx="929">
                  <c:v>9310</c:v>
                </c:pt>
                <c:pt idx="930">
                  <c:v>9320</c:v>
                </c:pt>
                <c:pt idx="931">
                  <c:v>9330</c:v>
                </c:pt>
                <c:pt idx="932">
                  <c:v>9340</c:v>
                </c:pt>
                <c:pt idx="933">
                  <c:v>9350</c:v>
                </c:pt>
                <c:pt idx="934">
                  <c:v>9360</c:v>
                </c:pt>
                <c:pt idx="935">
                  <c:v>9370</c:v>
                </c:pt>
                <c:pt idx="936">
                  <c:v>9380</c:v>
                </c:pt>
                <c:pt idx="937">
                  <c:v>9390</c:v>
                </c:pt>
                <c:pt idx="938">
                  <c:v>9400</c:v>
                </c:pt>
                <c:pt idx="939">
                  <c:v>9410</c:v>
                </c:pt>
                <c:pt idx="940">
                  <c:v>9420</c:v>
                </c:pt>
                <c:pt idx="941">
                  <c:v>9430</c:v>
                </c:pt>
                <c:pt idx="942">
                  <c:v>9440</c:v>
                </c:pt>
                <c:pt idx="943">
                  <c:v>9450</c:v>
                </c:pt>
                <c:pt idx="944">
                  <c:v>9460</c:v>
                </c:pt>
                <c:pt idx="945">
                  <c:v>9470</c:v>
                </c:pt>
                <c:pt idx="946">
                  <c:v>9480</c:v>
                </c:pt>
                <c:pt idx="947">
                  <c:v>9490</c:v>
                </c:pt>
                <c:pt idx="948">
                  <c:v>9500</c:v>
                </c:pt>
                <c:pt idx="949">
                  <c:v>9510</c:v>
                </c:pt>
                <c:pt idx="950">
                  <c:v>9520</c:v>
                </c:pt>
                <c:pt idx="951">
                  <c:v>9530</c:v>
                </c:pt>
                <c:pt idx="952">
                  <c:v>9540</c:v>
                </c:pt>
                <c:pt idx="953">
                  <c:v>9550</c:v>
                </c:pt>
                <c:pt idx="954">
                  <c:v>9560</c:v>
                </c:pt>
                <c:pt idx="955">
                  <c:v>9570</c:v>
                </c:pt>
                <c:pt idx="956">
                  <c:v>9580</c:v>
                </c:pt>
                <c:pt idx="957">
                  <c:v>9590</c:v>
                </c:pt>
                <c:pt idx="958">
                  <c:v>9600</c:v>
                </c:pt>
                <c:pt idx="959">
                  <c:v>9610</c:v>
                </c:pt>
                <c:pt idx="960">
                  <c:v>9620</c:v>
                </c:pt>
                <c:pt idx="961">
                  <c:v>9630</c:v>
                </c:pt>
                <c:pt idx="962">
                  <c:v>9640</c:v>
                </c:pt>
                <c:pt idx="963">
                  <c:v>9650</c:v>
                </c:pt>
                <c:pt idx="964">
                  <c:v>9660</c:v>
                </c:pt>
                <c:pt idx="965">
                  <c:v>9670</c:v>
                </c:pt>
                <c:pt idx="966">
                  <c:v>9680</c:v>
                </c:pt>
                <c:pt idx="967">
                  <c:v>9690</c:v>
                </c:pt>
                <c:pt idx="968">
                  <c:v>9700</c:v>
                </c:pt>
                <c:pt idx="969">
                  <c:v>9710</c:v>
                </c:pt>
                <c:pt idx="970">
                  <c:v>9720</c:v>
                </c:pt>
                <c:pt idx="971">
                  <c:v>9730</c:v>
                </c:pt>
                <c:pt idx="972">
                  <c:v>9740</c:v>
                </c:pt>
                <c:pt idx="973">
                  <c:v>9750</c:v>
                </c:pt>
                <c:pt idx="974">
                  <c:v>9760</c:v>
                </c:pt>
                <c:pt idx="975">
                  <c:v>9770</c:v>
                </c:pt>
                <c:pt idx="976">
                  <c:v>9780</c:v>
                </c:pt>
                <c:pt idx="977">
                  <c:v>9790</c:v>
                </c:pt>
                <c:pt idx="978">
                  <c:v>9800</c:v>
                </c:pt>
                <c:pt idx="979">
                  <c:v>9810</c:v>
                </c:pt>
                <c:pt idx="980">
                  <c:v>9820</c:v>
                </c:pt>
                <c:pt idx="981">
                  <c:v>9830</c:v>
                </c:pt>
                <c:pt idx="982">
                  <c:v>9840</c:v>
                </c:pt>
                <c:pt idx="983">
                  <c:v>9850</c:v>
                </c:pt>
                <c:pt idx="984">
                  <c:v>9860</c:v>
                </c:pt>
                <c:pt idx="985">
                  <c:v>9870</c:v>
                </c:pt>
                <c:pt idx="986">
                  <c:v>9880</c:v>
                </c:pt>
                <c:pt idx="987">
                  <c:v>9890</c:v>
                </c:pt>
                <c:pt idx="988">
                  <c:v>9900</c:v>
                </c:pt>
                <c:pt idx="989">
                  <c:v>9910</c:v>
                </c:pt>
                <c:pt idx="990">
                  <c:v>9920</c:v>
                </c:pt>
                <c:pt idx="991">
                  <c:v>9930</c:v>
                </c:pt>
                <c:pt idx="992">
                  <c:v>9940</c:v>
                </c:pt>
                <c:pt idx="993">
                  <c:v>9950</c:v>
                </c:pt>
                <c:pt idx="994">
                  <c:v>9960</c:v>
                </c:pt>
                <c:pt idx="995">
                  <c:v>9970</c:v>
                </c:pt>
                <c:pt idx="996">
                  <c:v>9980</c:v>
                </c:pt>
                <c:pt idx="997">
                  <c:v>9990</c:v>
                </c:pt>
                <c:pt idx="998">
                  <c:v>10000</c:v>
                </c:pt>
                <c:pt idx="999">
                  <c:v>10010</c:v>
                </c:pt>
                <c:pt idx="1000">
                  <c:v>10020</c:v>
                </c:pt>
                <c:pt idx="1001">
                  <c:v>10030</c:v>
                </c:pt>
                <c:pt idx="1002">
                  <c:v>10040</c:v>
                </c:pt>
                <c:pt idx="1003">
                  <c:v>10050</c:v>
                </c:pt>
                <c:pt idx="1004">
                  <c:v>10060</c:v>
                </c:pt>
                <c:pt idx="1005">
                  <c:v>10070</c:v>
                </c:pt>
                <c:pt idx="1006">
                  <c:v>10080</c:v>
                </c:pt>
                <c:pt idx="1007">
                  <c:v>10090</c:v>
                </c:pt>
                <c:pt idx="1008">
                  <c:v>10100</c:v>
                </c:pt>
                <c:pt idx="1009">
                  <c:v>10110</c:v>
                </c:pt>
                <c:pt idx="1010">
                  <c:v>10120</c:v>
                </c:pt>
                <c:pt idx="1011">
                  <c:v>10130</c:v>
                </c:pt>
                <c:pt idx="1012">
                  <c:v>10140</c:v>
                </c:pt>
                <c:pt idx="1013">
                  <c:v>10150</c:v>
                </c:pt>
                <c:pt idx="1014">
                  <c:v>10160</c:v>
                </c:pt>
                <c:pt idx="1015">
                  <c:v>10170</c:v>
                </c:pt>
                <c:pt idx="1016">
                  <c:v>10180</c:v>
                </c:pt>
                <c:pt idx="1017">
                  <c:v>10190</c:v>
                </c:pt>
                <c:pt idx="1018">
                  <c:v>10200</c:v>
                </c:pt>
                <c:pt idx="1019">
                  <c:v>10210</c:v>
                </c:pt>
                <c:pt idx="1020">
                  <c:v>10220</c:v>
                </c:pt>
                <c:pt idx="1021">
                  <c:v>10230</c:v>
                </c:pt>
                <c:pt idx="1022">
                  <c:v>10240</c:v>
                </c:pt>
                <c:pt idx="1023">
                  <c:v>10250</c:v>
                </c:pt>
                <c:pt idx="1024">
                  <c:v>10260</c:v>
                </c:pt>
                <c:pt idx="1025">
                  <c:v>10270</c:v>
                </c:pt>
                <c:pt idx="1026">
                  <c:v>10280</c:v>
                </c:pt>
                <c:pt idx="1027">
                  <c:v>10290</c:v>
                </c:pt>
                <c:pt idx="1028">
                  <c:v>10300</c:v>
                </c:pt>
                <c:pt idx="1029">
                  <c:v>10310</c:v>
                </c:pt>
                <c:pt idx="1030">
                  <c:v>10320</c:v>
                </c:pt>
                <c:pt idx="1031">
                  <c:v>10330</c:v>
                </c:pt>
                <c:pt idx="1032">
                  <c:v>10340</c:v>
                </c:pt>
                <c:pt idx="1033">
                  <c:v>10350</c:v>
                </c:pt>
                <c:pt idx="1034">
                  <c:v>10360</c:v>
                </c:pt>
                <c:pt idx="1035">
                  <c:v>10370</c:v>
                </c:pt>
                <c:pt idx="1036">
                  <c:v>10380</c:v>
                </c:pt>
                <c:pt idx="1037">
                  <c:v>10390</c:v>
                </c:pt>
                <c:pt idx="1038">
                  <c:v>10400</c:v>
                </c:pt>
                <c:pt idx="1039">
                  <c:v>10410</c:v>
                </c:pt>
                <c:pt idx="1040">
                  <c:v>10420</c:v>
                </c:pt>
                <c:pt idx="1041">
                  <c:v>10430</c:v>
                </c:pt>
                <c:pt idx="1042">
                  <c:v>10440</c:v>
                </c:pt>
                <c:pt idx="1043">
                  <c:v>10450</c:v>
                </c:pt>
                <c:pt idx="1044">
                  <c:v>10460</c:v>
                </c:pt>
                <c:pt idx="1045">
                  <c:v>10470</c:v>
                </c:pt>
                <c:pt idx="1046">
                  <c:v>10480</c:v>
                </c:pt>
                <c:pt idx="1047">
                  <c:v>10490</c:v>
                </c:pt>
                <c:pt idx="1048">
                  <c:v>10500</c:v>
                </c:pt>
                <c:pt idx="1049">
                  <c:v>10510</c:v>
                </c:pt>
                <c:pt idx="1050">
                  <c:v>10520</c:v>
                </c:pt>
                <c:pt idx="1051">
                  <c:v>10530</c:v>
                </c:pt>
                <c:pt idx="1052">
                  <c:v>10540</c:v>
                </c:pt>
                <c:pt idx="1053">
                  <c:v>10550</c:v>
                </c:pt>
                <c:pt idx="1054">
                  <c:v>10560</c:v>
                </c:pt>
                <c:pt idx="1055">
                  <c:v>10570</c:v>
                </c:pt>
                <c:pt idx="1056">
                  <c:v>10580</c:v>
                </c:pt>
                <c:pt idx="1057">
                  <c:v>10590</c:v>
                </c:pt>
                <c:pt idx="1058">
                  <c:v>10600</c:v>
                </c:pt>
                <c:pt idx="1059">
                  <c:v>10610</c:v>
                </c:pt>
                <c:pt idx="1060">
                  <c:v>10620</c:v>
                </c:pt>
                <c:pt idx="1061">
                  <c:v>10630</c:v>
                </c:pt>
                <c:pt idx="1062">
                  <c:v>10640</c:v>
                </c:pt>
                <c:pt idx="1063">
                  <c:v>10650</c:v>
                </c:pt>
                <c:pt idx="1064">
                  <c:v>10660</c:v>
                </c:pt>
                <c:pt idx="1065">
                  <c:v>10670</c:v>
                </c:pt>
                <c:pt idx="1066">
                  <c:v>10680</c:v>
                </c:pt>
                <c:pt idx="1067">
                  <c:v>10690</c:v>
                </c:pt>
                <c:pt idx="1068">
                  <c:v>10700</c:v>
                </c:pt>
                <c:pt idx="1069">
                  <c:v>10710</c:v>
                </c:pt>
                <c:pt idx="1070">
                  <c:v>10720</c:v>
                </c:pt>
                <c:pt idx="1071">
                  <c:v>10730</c:v>
                </c:pt>
                <c:pt idx="1072">
                  <c:v>10740</c:v>
                </c:pt>
                <c:pt idx="1073">
                  <c:v>10750</c:v>
                </c:pt>
                <c:pt idx="1074">
                  <c:v>10760</c:v>
                </c:pt>
                <c:pt idx="1075">
                  <c:v>10770</c:v>
                </c:pt>
                <c:pt idx="1076">
                  <c:v>10780</c:v>
                </c:pt>
                <c:pt idx="1077">
                  <c:v>10790</c:v>
                </c:pt>
                <c:pt idx="1078">
                  <c:v>10800</c:v>
                </c:pt>
                <c:pt idx="1079">
                  <c:v>10810</c:v>
                </c:pt>
                <c:pt idx="1080">
                  <c:v>10820</c:v>
                </c:pt>
                <c:pt idx="1081">
                  <c:v>10830</c:v>
                </c:pt>
                <c:pt idx="1082">
                  <c:v>10840</c:v>
                </c:pt>
                <c:pt idx="1083">
                  <c:v>10850</c:v>
                </c:pt>
                <c:pt idx="1084">
                  <c:v>10860</c:v>
                </c:pt>
                <c:pt idx="1085">
                  <c:v>10870</c:v>
                </c:pt>
                <c:pt idx="1086">
                  <c:v>10880</c:v>
                </c:pt>
                <c:pt idx="1087">
                  <c:v>10890</c:v>
                </c:pt>
                <c:pt idx="1088">
                  <c:v>10900</c:v>
                </c:pt>
                <c:pt idx="1089">
                  <c:v>10910</c:v>
                </c:pt>
                <c:pt idx="1090">
                  <c:v>10920</c:v>
                </c:pt>
                <c:pt idx="1091">
                  <c:v>10930</c:v>
                </c:pt>
                <c:pt idx="1092">
                  <c:v>10940</c:v>
                </c:pt>
                <c:pt idx="1093">
                  <c:v>10950</c:v>
                </c:pt>
                <c:pt idx="1094">
                  <c:v>10960</c:v>
                </c:pt>
                <c:pt idx="1095">
                  <c:v>10970</c:v>
                </c:pt>
                <c:pt idx="1096">
                  <c:v>10980</c:v>
                </c:pt>
                <c:pt idx="1097">
                  <c:v>10990</c:v>
                </c:pt>
                <c:pt idx="1098">
                  <c:v>11000</c:v>
                </c:pt>
                <c:pt idx="1099">
                  <c:v>11010</c:v>
                </c:pt>
                <c:pt idx="1100">
                  <c:v>11020</c:v>
                </c:pt>
                <c:pt idx="1101">
                  <c:v>11030</c:v>
                </c:pt>
                <c:pt idx="1102">
                  <c:v>11040</c:v>
                </c:pt>
                <c:pt idx="1103">
                  <c:v>11050</c:v>
                </c:pt>
                <c:pt idx="1104">
                  <c:v>11060</c:v>
                </c:pt>
                <c:pt idx="1105">
                  <c:v>11070</c:v>
                </c:pt>
                <c:pt idx="1106">
                  <c:v>11080</c:v>
                </c:pt>
                <c:pt idx="1107">
                  <c:v>11090</c:v>
                </c:pt>
                <c:pt idx="1108">
                  <c:v>11100</c:v>
                </c:pt>
                <c:pt idx="1109">
                  <c:v>11110</c:v>
                </c:pt>
                <c:pt idx="1110">
                  <c:v>11120</c:v>
                </c:pt>
                <c:pt idx="1111">
                  <c:v>11130</c:v>
                </c:pt>
                <c:pt idx="1112">
                  <c:v>11140</c:v>
                </c:pt>
                <c:pt idx="1113">
                  <c:v>11150</c:v>
                </c:pt>
                <c:pt idx="1114">
                  <c:v>11160</c:v>
                </c:pt>
                <c:pt idx="1115">
                  <c:v>11170</c:v>
                </c:pt>
                <c:pt idx="1116">
                  <c:v>11180</c:v>
                </c:pt>
                <c:pt idx="1117">
                  <c:v>11190</c:v>
                </c:pt>
                <c:pt idx="1118">
                  <c:v>11200</c:v>
                </c:pt>
                <c:pt idx="1119">
                  <c:v>11210</c:v>
                </c:pt>
                <c:pt idx="1120">
                  <c:v>11220</c:v>
                </c:pt>
                <c:pt idx="1121">
                  <c:v>11230</c:v>
                </c:pt>
                <c:pt idx="1122">
                  <c:v>11240</c:v>
                </c:pt>
                <c:pt idx="1123">
                  <c:v>11250</c:v>
                </c:pt>
                <c:pt idx="1124">
                  <c:v>11260</c:v>
                </c:pt>
                <c:pt idx="1125">
                  <c:v>11270</c:v>
                </c:pt>
                <c:pt idx="1126">
                  <c:v>11280</c:v>
                </c:pt>
                <c:pt idx="1127">
                  <c:v>11290</c:v>
                </c:pt>
                <c:pt idx="1128">
                  <c:v>11300</c:v>
                </c:pt>
                <c:pt idx="1129">
                  <c:v>11310</c:v>
                </c:pt>
                <c:pt idx="1130">
                  <c:v>11320</c:v>
                </c:pt>
                <c:pt idx="1131">
                  <c:v>11330</c:v>
                </c:pt>
                <c:pt idx="1132">
                  <c:v>11340</c:v>
                </c:pt>
                <c:pt idx="1133">
                  <c:v>11350</c:v>
                </c:pt>
                <c:pt idx="1134">
                  <c:v>11360</c:v>
                </c:pt>
                <c:pt idx="1135">
                  <c:v>11370</c:v>
                </c:pt>
                <c:pt idx="1136">
                  <c:v>11380</c:v>
                </c:pt>
                <c:pt idx="1137">
                  <c:v>11390</c:v>
                </c:pt>
                <c:pt idx="1138">
                  <c:v>11400</c:v>
                </c:pt>
                <c:pt idx="1139">
                  <c:v>11410</c:v>
                </c:pt>
                <c:pt idx="1140">
                  <c:v>11420</c:v>
                </c:pt>
                <c:pt idx="1141">
                  <c:v>11430</c:v>
                </c:pt>
                <c:pt idx="1142">
                  <c:v>11440</c:v>
                </c:pt>
                <c:pt idx="1143">
                  <c:v>11450</c:v>
                </c:pt>
                <c:pt idx="1144">
                  <c:v>11460</c:v>
                </c:pt>
                <c:pt idx="1145">
                  <c:v>11470</c:v>
                </c:pt>
                <c:pt idx="1146">
                  <c:v>11480</c:v>
                </c:pt>
                <c:pt idx="1147">
                  <c:v>11490</c:v>
                </c:pt>
                <c:pt idx="1148">
                  <c:v>11500</c:v>
                </c:pt>
                <c:pt idx="1149">
                  <c:v>11510</c:v>
                </c:pt>
                <c:pt idx="1150">
                  <c:v>11520</c:v>
                </c:pt>
                <c:pt idx="1151">
                  <c:v>11530</c:v>
                </c:pt>
                <c:pt idx="1152">
                  <c:v>11540</c:v>
                </c:pt>
                <c:pt idx="1153">
                  <c:v>11550</c:v>
                </c:pt>
                <c:pt idx="1154">
                  <c:v>11560</c:v>
                </c:pt>
                <c:pt idx="1155">
                  <c:v>11570</c:v>
                </c:pt>
                <c:pt idx="1156">
                  <c:v>11580</c:v>
                </c:pt>
                <c:pt idx="1157">
                  <c:v>11590</c:v>
                </c:pt>
                <c:pt idx="1158">
                  <c:v>11600</c:v>
                </c:pt>
                <c:pt idx="1159">
                  <c:v>11610</c:v>
                </c:pt>
                <c:pt idx="1160">
                  <c:v>11620</c:v>
                </c:pt>
                <c:pt idx="1161">
                  <c:v>11630</c:v>
                </c:pt>
                <c:pt idx="1162">
                  <c:v>11640</c:v>
                </c:pt>
                <c:pt idx="1163">
                  <c:v>11650</c:v>
                </c:pt>
                <c:pt idx="1164">
                  <c:v>11660</c:v>
                </c:pt>
                <c:pt idx="1165">
                  <c:v>11670</c:v>
                </c:pt>
                <c:pt idx="1166">
                  <c:v>11680</c:v>
                </c:pt>
                <c:pt idx="1167">
                  <c:v>11690</c:v>
                </c:pt>
                <c:pt idx="1168">
                  <c:v>11700</c:v>
                </c:pt>
                <c:pt idx="1169">
                  <c:v>11710</c:v>
                </c:pt>
                <c:pt idx="1170">
                  <c:v>11720</c:v>
                </c:pt>
                <c:pt idx="1171">
                  <c:v>11730</c:v>
                </c:pt>
                <c:pt idx="1172">
                  <c:v>11740</c:v>
                </c:pt>
                <c:pt idx="1173">
                  <c:v>11750</c:v>
                </c:pt>
                <c:pt idx="1174">
                  <c:v>11760</c:v>
                </c:pt>
                <c:pt idx="1175">
                  <c:v>11770</c:v>
                </c:pt>
                <c:pt idx="1176">
                  <c:v>11780</c:v>
                </c:pt>
                <c:pt idx="1177">
                  <c:v>11790</c:v>
                </c:pt>
                <c:pt idx="1178">
                  <c:v>11800</c:v>
                </c:pt>
                <c:pt idx="1179">
                  <c:v>11810</c:v>
                </c:pt>
                <c:pt idx="1180">
                  <c:v>11820</c:v>
                </c:pt>
                <c:pt idx="1181">
                  <c:v>11830</c:v>
                </c:pt>
                <c:pt idx="1182">
                  <c:v>11840</c:v>
                </c:pt>
                <c:pt idx="1183">
                  <c:v>11850</c:v>
                </c:pt>
                <c:pt idx="1184">
                  <c:v>11860</c:v>
                </c:pt>
                <c:pt idx="1185">
                  <c:v>11870</c:v>
                </c:pt>
                <c:pt idx="1186">
                  <c:v>11880</c:v>
                </c:pt>
                <c:pt idx="1187">
                  <c:v>11890</c:v>
                </c:pt>
                <c:pt idx="1188">
                  <c:v>11900</c:v>
                </c:pt>
                <c:pt idx="1189">
                  <c:v>11910</c:v>
                </c:pt>
                <c:pt idx="1190">
                  <c:v>11920</c:v>
                </c:pt>
                <c:pt idx="1191">
                  <c:v>11930</c:v>
                </c:pt>
                <c:pt idx="1192">
                  <c:v>11940</c:v>
                </c:pt>
                <c:pt idx="1193">
                  <c:v>11950</c:v>
                </c:pt>
                <c:pt idx="1194">
                  <c:v>11960</c:v>
                </c:pt>
                <c:pt idx="1195">
                  <c:v>11970</c:v>
                </c:pt>
                <c:pt idx="1196">
                  <c:v>11980</c:v>
                </c:pt>
                <c:pt idx="1197">
                  <c:v>11990</c:v>
                </c:pt>
                <c:pt idx="1198">
                  <c:v>12000</c:v>
                </c:pt>
                <c:pt idx="1199">
                  <c:v>12010</c:v>
                </c:pt>
                <c:pt idx="1200">
                  <c:v>12020</c:v>
                </c:pt>
                <c:pt idx="1201">
                  <c:v>12030</c:v>
                </c:pt>
                <c:pt idx="1202">
                  <c:v>12040</c:v>
                </c:pt>
                <c:pt idx="1203">
                  <c:v>12050</c:v>
                </c:pt>
                <c:pt idx="1204">
                  <c:v>12060</c:v>
                </c:pt>
                <c:pt idx="1205">
                  <c:v>12070</c:v>
                </c:pt>
                <c:pt idx="1206">
                  <c:v>12080</c:v>
                </c:pt>
                <c:pt idx="1207">
                  <c:v>12090</c:v>
                </c:pt>
                <c:pt idx="1208">
                  <c:v>12100</c:v>
                </c:pt>
                <c:pt idx="1209">
                  <c:v>12110</c:v>
                </c:pt>
                <c:pt idx="1210">
                  <c:v>12120</c:v>
                </c:pt>
                <c:pt idx="1211">
                  <c:v>12130</c:v>
                </c:pt>
                <c:pt idx="1212">
                  <c:v>12140</c:v>
                </c:pt>
                <c:pt idx="1213">
                  <c:v>12150</c:v>
                </c:pt>
                <c:pt idx="1214">
                  <c:v>12160</c:v>
                </c:pt>
                <c:pt idx="1215">
                  <c:v>12170</c:v>
                </c:pt>
                <c:pt idx="1216">
                  <c:v>12180</c:v>
                </c:pt>
                <c:pt idx="1217">
                  <c:v>12190</c:v>
                </c:pt>
                <c:pt idx="1218">
                  <c:v>12200</c:v>
                </c:pt>
                <c:pt idx="1219">
                  <c:v>12210</c:v>
                </c:pt>
                <c:pt idx="1220">
                  <c:v>12220</c:v>
                </c:pt>
                <c:pt idx="1221">
                  <c:v>12230</c:v>
                </c:pt>
                <c:pt idx="1222">
                  <c:v>12240</c:v>
                </c:pt>
                <c:pt idx="1223">
                  <c:v>12250</c:v>
                </c:pt>
                <c:pt idx="1224">
                  <c:v>12260</c:v>
                </c:pt>
                <c:pt idx="1225">
                  <c:v>12270</c:v>
                </c:pt>
                <c:pt idx="1226">
                  <c:v>12280</c:v>
                </c:pt>
                <c:pt idx="1227">
                  <c:v>12290</c:v>
                </c:pt>
                <c:pt idx="1228">
                  <c:v>12300</c:v>
                </c:pt>
                <c:pt idx="1229">
                  <c:v>12310</c:v>
                </c:pt>
                <c:pt idx="1230">
                  <c:v>12320</c:v>
                </c:pt>
                <c:pt idx="1231">
                  <c:v>12330</c:v>
                </c:pt>
                <c:pt idx="1232">
                  <c:v>12340</c:v>
                </c:pt>
                <c:pt idx="1233">
                  <c:v>12350</c:v>
                </c:pt>
                <c:pt idx="1234">
                  <c:v>12360</c:v>
                </c:pt>
                <c:pt idx="1235">
                  <c:v>12370</c:v>
                </c:pt>
                <c:pt idx="1236">
                  <c:v>12380</c:v>
                </c:pt>
                <c:pt idx="1237">
                  <c:v>12390</c:v>
                </c:pt>
                <c:pt idx="1238">
                  <c:v>12400</c:v>
                </c:pt>
                <c:pt idx="1239">
                  <c:v>12410</c:v>
                </c:pt>
                <c:pt idx="1240">
                  <c:v>12420</c:v>
                </c:pt>
                <c:pt idx="1241">
                  <c:v>12430</c:v>
                </c:pt>
                <c:pt idx="1242">
                  <c:v>12440</c:v>
                </c:pt>
                <c:pt idx="1243">
                  <c:v>12450</c:v>
                </c:pt>
                <c:pt idx="1244">
                  <c:v>12460</c:v>
                </c:pt>
                <c:pt idx="1245">
                  <c:v>12470</c:v>
                </c:pt>
                <c:pt idx="1246">
                  <c:v>12480</c:v>
                </c:pt>
                <c:pt idx="1247">
                  <c:v>12490</c:v>
                </c:pt>
                <c:pt idx="1248">
                  <c:v>12500</c:v>
                </c:pt>
                <c:pt idx="1249">
                  <c:v>12510</c:v>
                </c:pt>
                <c:pt idx="1250">
                  <c:v>12520</c:v>
                </c:pt>
                <c:pt idx="1251">
                  <c:v>12530</c:v>
                </c:pt>
                <c:pt idx="1252">
                  <c:v>12540</c:v>
                </c:pt>
                <c:pt idx="1253">
                  <c:v>12550</c:v>
                </c:pt>
                <c:pt idx="1254">
                  <c:v>12560</c:v>
                </c:pt>
                <c:pt idx="1255">
                  <c:v>12570</c:v>
                </c:pt>
                <c:pt idx="1256">
                  <c:v>12580</c:v>
                </c:pt>
                <c:pt idx="1257">
                  <c:v>12590</c:v>
                </c:pt>
                <c:pt idx="1258">
                  <c:v>12600</c:v>
                </c:pt>
                <c:pt idx="1259">
                  <c:v>12610</c:v>
                </c:pt>
                <c:pt idx="1260">
                  <c:v>12620</c:v>
                </c:pt>
                <c:pt idx="1261">
                  <c:v>12630</c:v>
                </c:pt>
                <c:pt idx="1262">
                  <c:v>12640</c:v>
                </c:pt>
                <c:pt idx="1263">
                  <c:v>12650</c:v>
                </c:pt>
                <c:pt idx="1264">
                  <c:v>12660</c:v>
                </c:pt>
                <c:pt idx="1265">
                  <c:v>12670</c:v>
                </c:pt>
                <c:pt idx="1266">
                  <c:v>12680</c:v>
                </c:pt>
                <c:pt idx="1267">
                  <c:v>12690</c:v>
                </c:pt>
                <c:pt idx="1268">
                  <c:v>12700</c:v>
                </c:pt>
                <c:pt idx="1269">
                  <c:v>12710</c:v>
                </c:pt>
                <c:pt idx="1270">
                  <c:v>12720</c:v>
                </c:pt>
                <c:pt idx="1271">
                  <c:v>12730</c:v>
                </c:pt>
                <c:pt idx="1272">
                  <c:v>12740</c:v>
                </c:pt>
                <c:pt idx="1273">
                  <c:v>12750</c:v>
                </c:pt>
                <c:pt idx="1274">
                  <c:v>12760</c:v>
                </c:pt>
                <c:pt idx="1275">
                  <c:v>12770</c:v>
                </c:pt>
                <c:pt idx="1276">
                  <c:v>12780</c:v>
                </c:pt>
                <c:pt idx="1277">
                  <c:v>12790</c:v>
                </c:pt>
                <c:pt idx="1278">
                  <c:v>12800</c:v>
                </c:pt>
                <c:pt idx="1279">
                  <c:v>12810</c:v>
                </c:pt>
                <c:pt idx="1280">
                  <c:v>12820</c:v>
                </c:pt>
                <c:pt idx="1281">
                  <c:v>12830</c:v>
                </c:pt>
                <c:pt idx="1282">
                  <c:v>12840</c:v>
                </c:pt>
                <c:pt idx="1283">
                  <c:v>12850</c:v>
                </c:pt>
                <c:pt idx="1284">
                  <c:v>12860</c:v>
                </c:pt>
                <c:pt idx="1285">
                  <c:v>12870</c:v>
                </c:pt>
                <c:pt idx="1286">
                  <c:v>12880</c:v>
                </c:pt>
                <c:pt idx="1287">
                  <c:v>12890</c:v>
                </c:pt>
                <c:pt idx="1288">
                  <c:v>12900</c:v>
                </c:pt>
                <c:pt idx="1289">
                  <c:v>12910</c:v>
                </c:pt>
                <c:pt idx="1290">
                  <c:v>12920</c:v>
                </c:pt>
                <c:pt idx="1291">
                  <c:v>12930</c:v>
                </c:pt>
                <c:pt idx="1292">
                  <c:v>12940</c:v>
                </c:pt>
                <c:pt idx="1293">
                  <c:v>12950</c:v>
                </c:pt>
                <c:pt idx="1294">
                  <c:v>12960</c:v>
                </c:pt>
                <c:pt idx="1295">
                  <c:v>12970</c:v>
                </c:pt>
                <c:pt idx="1296">
                  <c:v>12980</c:v>
                </c:pt>
                <c:pt idx="1297">
                  <c:v>12990</c:v>
                </c:pt>
                <c:pt idx="1298">
                  <c:v>13000</c:v>
                </c:pt>
                <c:pt idx="1299">
                  <c:v>13010</c:v>
                </c:pt>
                <c:pt idx="1300">
                  <c:v>13020</c:v>
                </c:pt>
                <c:pt idx="1301">
                  <c:v>13030</c:v>
                </c:pt>
                <c:pt idx="1302">
                  <c:v>13040</c:v>
                </c:pt>
                <c:pt idx="1303">
                  <c:v>13050</c:v>
                </c:pt>
                <c:pt idx="1304">
                  <c:v>13060</c:v>
                </c:pt>
                <c:pt idx="1305">
                  <c:v>13070</c:v>
                </c:pt>
                <c:pt idx="1306">
                  <c:v>13080</c:v>
                </c:pt>
                <c:pt idx="1307">
                  <c:v>13090</c:v>
                </c:pt>
                <c:pt idx="1308">
                  <c:v>13100</c:v>
                </c:pt>
                <c:pt idx="1309">
                  <c:v>13110</c:v>
                </c:pt>
                <c:pt idx="1310">
                  <c:v>13120</c:v>
                </c:pt>
                <c:pt idx="1311">
                  <c:v>13130</c:v>
                </c:pt>
                <c:pt idx="1312">
                  <c:v>13140</c:v>
                </c:pt>
                <c:pt idx="1313">
                  <c:v>13150</c:v>
                </c:pt>
                <c:pt idx="1314">
                  <c:v>13160</c:v>
                </c:pt>
                <c:pt idx="1315">
                  <c:v>13170</c:v>
                </c:pt>
                <c:pt idx="1316">
                  <c:v>13180</c:v>
                </c:pt>
                <c:pt idx="1317">
                  <c:v>13190</c:v>
                </c:pt>
                <c:pt idx="1318">
                  <c:v>13200</c:v>
                </c:pt>
                <c:pt idx="1319">
                  <c:v>13210</c:v>
                </c:pt>
                <c:pt idx="1320">
                  <c:v>13220</c:v>
                </c:pt>
                <c:pt idx="1321">
                  <c:v>13230</c:v>
                </c:pt>
                <c:pt idx="1322">
                  <c:v>13240</c:v>
                </c:pt>
                <c:pt idx="1323">
                  <c:v>13250</c:v>
                </c:pt>
                <c:pt idx="1324">
                  <c:v>13260</c:v>
                </c:pt>
                <c:pt idx="1325">
                  <c:v>13270</c:v>
                </c:pt>
                <c:pt idx="1326">
                  <c:v>13280</c:v>
                </c:pt>
                <c:pt idx="1327">
                  <c:v>13290</c:v>
                </c:pt>
                <c:pt idx="1328">
                  <c:v>13300</c:v>
                </c:pt>
                <c:pt idx="1329">
                  <c:v>13310</c:v>
                </c:pt>
                <c:pt idx="1330">
                  <c:v>13320</c:v>
                </c:pt>
                <c:pt idx="1331">
                  <c:v>13330</c:v>
                </c:pt>
                <c:pt idx="1332">
                  <c:v>13340</c:v>
                </c:pt>
                <c:pt idx="1333">
                  <c:v>13350</c:v>
                </c:pt>
                <c:pt idx="1334">
                  <c:v>13360</c:v>
                </c:pt>
                <c:pt idx="1335">
                  <c:v>13370</c:v>
                </c:pt>
                <c:pt idx="1336">
                  <c:v>13380</c:v>
                </c:pt>
                <c:pt idx="1337">
                  <c:v>13390</c:v>
                </c:pt>
                <c:pt idx="1338">
                  <c:v>13400</c:v>
                </c:pt>
                <c:pt idx="1339">
                  <c:v>13410</c:v>
                </c:pt>
                <c:pt idx="1340">
                  <c:v>13420</c:v>
                </c:pt>
                <c:pt idx="1341">
                  <c:v>13430</c:v>
                </c:pt>
                <c:pt idx="1342">
                  <c:v>13440</c:v>
                </c:pt>
                <c:pt idx="1343">
                  <c:v>13450</c:v>
                </c:pt>
                <c:pt idx="1344">
                  <c:v>13460</c:v>
                </c:pt>
                <c:pt idx="1345">
                  <c:v>13470</c:v>
                </c:pt>
                <c:pt idx="1346">
                  <c:v>13480</c:v>
                </c:pt>
                <c:pt idx="1347">
                  <c:v>13490</c:v>
                </c:pt>
                <c:pt idx="1348">
                  <c:v>13500</c:v>
                </c:pt>
                <c:pt idx="1349">
                  <c:v>13510</c:v>
                </c:pt>
                <c:pt idx="1350">
                  <c:v>13520</c:v>
                </c:pt>
                <c:pt idx="1351">
                  <c:v>13530</c:v>
                </c:pt>
                <c:pt idx="1352">
                  <c:v>13540</c:v>
                </c:pt>
                <c:pt idx="1353">
                  <c:v>13550</c:v>
                </c:pt>
                <c:pt idx="1354">
                  <c:v>13560</c:v>
                </c:pt>
                <c:pt idx="1355">
                  <c:v>13570</c:v>
                </c:pt>
                <c:pt idx="1356">
                  <c:v>13580</c:v>
                </c:pt>
                <c:pt idx="1357">
                  <c:v>13590</c:v>
                </c:pt>
                <c:pt idx="1358">
                  <c:v>13600</c:v>
                </c:pt>
                <c:pt idx="1359">
                  <c:v>13610</c:v>
                </c:pt>
                <c:pt idx="1360">
                  <c:v>13620</c:v>
                </c:pt>
                <c:pt idx="1361">
                  <c:v>13630</c:v>
                </c:pt>
                <c:pt idx="1362">
                  <c:v>13640</c:v>
                </c:pt>
                <c:pt idx="1363">
                  <c:v>13650</c:v>
                </c:pt>
                <c:pt idx="1364">
                  <c:v>13660</c:v>
                </c:pt>
                <c:pt idx="1365">
                  <c:v>13670</c:v>
                </c:pt>
                <c:pt idx="1366">
                  <c:v>13680</c:v>
                </c:pt>
                <c:pt idx="1367">
                  <c:v>13690</c:v>
                </c:pt>
                <c:pt idx="1368">
                  <c:v>13700</c:v>
                </c:pt>
                <c:pt idx="1369">
                  <c:v>13710</c:v>
                </c:pt>
                <c:pt idx="1370">
                  <c:v>13720</c:v>
                </c:pt>
                <c:pt idx="1371">
                  <c:v>13730</c:v>
                </c:pt>
                <c:pt idx="1372">
                  <c:v>13740</c:v>
                </c:pt>
                <c:pt idx="1373">
                  <c:v>13750</c:v>
                </c:pt>
                <c:pt idx="1374">
                  <c:v>13760</c:v>
                </c:pt>
                <c:pt idx="1375">
                  <c:v>13770</c:v>
                </c:pt>
                <c:pt idx="1376">
                  <c:v>13780</c:v>
                </c:pt>
                <c:pt idx="1377">
                  <c:v>13790</c:v>
                </c:pt>
                <c:pt idx="1378">
                  <c:v>13800</c:v>
                </c:pt>
                <c:pt idx="1379">
                  <c:v>13810</c:v>
                </c:pt>
                <c:pt idx="1380">
                  <c:v>13820</c:v>
                </c:pt>
                <c:pt idx="1381">
                  <c:v>13830</c:v>
                </c:pt>
                <c:pt idx="1382">
                  <c:v>13840</c:v>
                </c:pt>
                <c:pt idx="1383">
                  <c:v>13850</c:v>
                </c:pt>
                <c:pt idx="1384">
                  <c:v>13860</c:v>
                </c:pt>
                <c:pt idx="1385">
                  <c:v>13870</c:v>
                </c:pt>
                <c:pt idx="1386">
                  <c:v>13880</c:v>
                </c:pt>
                <c:pt idx="1387">
                  <c:v>13890</c:v>
                </c:pt>
                <c:pt idx="1388">
                  <c:v>13900</c:v>
                </c:pt>
                <c:pt idx="1389">
                  <c:v>13910</c:v>
                </c:pt>
                <c:pt idx="1390">
                  <c:v>13920</c:v>
                </c:pt>
                <c:pt idx="1391">
                  <c:v>13930</c:v>
                </c:pt>
                <c:pt idx="1392">
                  <c:v>13940</c:v>
                </c:pt>
                <c:pt idx="1393">
                  <c:v>13950</c:v>
                </c:pt>
                <c:pt idx="1394">
                  <c:v>13960</c:v>
                </c:pt>
                <c:pt idx="1395">
                  <c:v>13970</c:v>
                </c:pt>
                <c:pt idx="1396">
                  <c:v>13980</c:v>
                </c:pt>
                <c:pt idx="1397">
                  <c:v>13990</c:v>
                </c:pt>
                <c:pt idx="1398">
                  <c:v>14000</c:v>
                </c:pt>
                <c:pt idx="1399">
                  <c:v>14010</c:v>
                </c:pt>
                <c:pt idx="1400">
                  <c:v>14020</c:v>
                </c:pt>
                <c:pt idx="1401">
                  <c:v>14030</c:v>
                </c:pt>
                <c:pt idx="1402">
                  <c:v>14040</c:v>
                </c:pt>
                <c:pt idx="1403">
                  <c:v>14050</c:v>
                </c:pt>
                <c:pt idx="1404">
                  <c:v>14060</c:v>
                </c:pt>
                <c:pt idx="1405">
                  <c:v>14070</c:v>
                </c:pt>
                <c:pt idx="1406">
                  <c:v>14080</c:v>
                </c:pt>
                <c:pt idx="1407">
                  <c:v>14090</c:v>
                </c:pt>
                <c:pt idx="1408">
                  <c:v>14100</c:v>
                </c:pt>
                <c:pt idx="1409">
                  <c:v>14110</c:v>
                </c:pt>
                <c:pt idx="1410">
                  <c:v>14120</c:v>
                </c:pt>
                <c:pt idx="1411">
                  <c:v>14130</c:v>
                </c:pt>
                <c:pt idx="1412">
                  <c:v>14140</c:v>
                </c:pt>
                <c:pt idx="1413">
                  <c:v>14150</c:v>
                </c:pt>
                <c:pt idx="1414">
                  <c:v>14160</c:v>
                </c:pt>
                <c:pt idx="1415">
                  <c:v>14170</c:v>
                </c:pt>
                <c:pt idx="1416">
                  <c:v>14180</c:v>
                </c:pt>
                <c:pt idx="1417">
                  <c:v>14190</c:v>
                </c:pt>
                <c:pt idx="1418">
                  <c:v>14200</c:v>
                </c:pt>
                <c:pt idx="1419">
                  <c:v>14210</c:v>
                </c:pt>
                <c:pt idx="1420">
                  <c:v>14220</c:v>
                </c:pt>
                <c:pt idx="1421">
                  <c:v>14230</c:v>
                </c:pt>
                <c:pt idx="1422">
                  <c:v>14240</c:v>
                </c:pt>
                <c:pt idx="1423">
                  <c:v>14250</c:v>
                </c:pt>
                <c:pt idx="1424">
                  <c:v>14260</c:v>
                </c:pt>
                <c:pt idx="1425">
                  <c:v>14270</c:v>
                </c:pt>
                <c:pt idx="1426">
                  <c:v>14280</c:v>
                </c:pt>
                <c:pt idx="1427">
                  <c:v>14290</c:v>
                </c:pt>
                <c:pt idx="1428">
                  <c:v>14300</c:v>
                </c:pt>
                <c:pt idx="1429">
                  <c:v>14310</c:v>
                </c:pt>
                <c:pt idx="1430">
                  <c:v>14320</c:v>
                </c:pt>
                <c:pt idx="1431">
                  <c:v>14330</c:v>
                </c:pt>
                <c:pt idx="1432">
                  <c:v>14340</c:v>
                </c:pt>
                <c:pt idx="1433">
                  <c:v>14350</c:v>
                </c:pt>
              </c:numCache>
            </c:numRef>
          </c:xVal>
          <c:yVal>
            <c:numRef>
              <c:f>Klei_Druckkurve!$M$9:$M$1442</c:f>
              <c:numCache>
                <c:formatCode>0.0</c:formatCode>
                <c:ptCount val="1434"/>
                <c:pt idx="0">
                  <c:v>0</c:v>
                </c:pt>
                <c:pt idx="1">
                  <c:v>-0.85599999999999454</c:v>
                </c:pt>
                <c:pt idx="2">
                  <c:v>-1.3670000000001892</c:v>
                </c:pt>
                <c:pt idx="3">
                  <c:v>-1.7309999999999945</c:v>
                </c:pt>
                <c:pt idx="4">
                  <c:v>-1.9750000000001364</c:v>
                </c:pt>
                <c:pt idx="5">
                  <c:v>-2.1790000000000873</c:v>
                </c:pt>
                <c:pt idx="6">
                  <c:v>-2.3350000000000364</c:v>
                </c:pt>
                <c:pt idx="7">
                  <c:v>-2.4620000000002165</c:v>
                </c:pt>
                <c:pt idx="8">
                  <c:v>-2.5940000000000509</c:v>
                </c:pt>
                <c:pt idx="9">
                  <c:v>-2.6410000000000764</c:v>
                </c:pt>
                <c:pt idx="10">
                  <c:v>-2.7570000000000618</c:v>
                </c:pt>
                <c:pt idx="11">
                  <c:v>-2.8510000000001128</c:v>
                </c:pt>
                <c:pt idx="12">
                  <c:v>-2.9440000000001874</c:v>
                </c:pt>
                <c:pt idx="13">
                  <c:v>-3.0070000000000618</c:v>
                </c:pt>
                <c:pt idx="14">
                  <c:v>-3.0990000000001601</c:v>
                </c:pt>
                <c:pt idx="15">
                  <c:v>-3.1200000000001182</c:v>
                </c:pt>
                <c:pt idx="16">
                  <c:v>-3.1910000000000309</c:v>
                </c:pt>
                <c:pt idx="17">
                  <c:v>-3.2420000000001892</c:v>
                </c:pt>
                <c:pt idx="18">
                  <c:v>-3.3140000000000782</c:v>
                </c:pt>
                <c:pt idx="19">
                  <c:v>-3.3640000000000327</c:v>
                </c:pt>
                <c:pt idx="20">
                  <c:v>-3.3950000000002092</c:v>
                </c:pt>
                <c:pt idx="21">
                  <c:v>-3.4450000000001637</c:v>
                </c:pt>
                <c:pt idx="22">
                  <c:v>-3.4760000000001128</c:v>
                </c:pt>
                <c:pt idx="23">
                  <c:v>-3.5160000000000764</c:v>
                </c:pt>
                <c:pt idx="24">
                  <c:v>-3.568000000000211</c:v>
                </c:pt>
                <c:pt idx="25">
                  <c:v>-3.6080000000001746</c:v>
                </c:pt>
                <c:pt idx="26">
                  <c:v>-3.6190000000001419</c:v>
                </c:pt>
                <c:pt idx="27">
                  <c:v>-3.6800000000000637</c:v>
                </c:pt>
                <c:pt idx="28">
                  <c:v>-3.7110000000000127</c:v>
                </c:pt>
                <c:pt idx="29">
                  <c:v>-3.7520000000001801</c:v>
                </c:pt>
                <c:pt idx="30">
                  <c:v>-3.7720000000001619</c:v>
                </c:pt>
                <c:pt idx="31">
                  <c:v>-3.7930000000001201</c:v>
                </c:pt>
                <c:pt idx="32">
                  <c:v>-3.8140000000000782</c:v>
                </c:pt>
                <c:pt idx="33">
                  <c:v>-3.83400000000006</c:v>
                </c:pt>
                <c:pt idx="34">
                  <c:v>-3.8350000000000364</c:v>
                </c:pt>
                <c:pt idx="35">
                  <c:v>-3.8960000000001855</c:v>
                </c:pt>
                <c:pt idx="36">
                  <c:v>-3.9460000000001401</c:v>
                </c:pt>
                <c:pt idx="37">
                  <c:v>-3.9480000000000928</c:v>
                </c:pt>
                <c:pt idx="38">
                  <c:v>-3.9980000000000473</c:v>
                </c:pt>
                <c:pt idx="39">
                  <c:v>-3.9990000000000236</c:v>
                </c:pt>
                <c:pt idx="40">
                  <c:v>-4.0600000000001728</c:v>
                </c:pt>
                <c:pt idx="41">
                  <c:v>-4.0710000000001401</c:v>
                </c:pt>
                <c:pt idx="42">
                  <c:v>-4.0910000000001219</c:v>
                </c:pt>
                <c:pt idx="43">
                  <c:v>-4.1230000000000473</c:v>
                </c:pt>
                <c:pt idx="44">
                  <c:v>-4.1430000000000291</c:v>
                </c:pt>
                <c:pt idx="45">
                  <c:v>-4.1630000000000109</c:v>
                </c:pt>
                <c:pt idx="46">
                  <c:v>-4.1740000000002055</c:v>
                </c:pt>
                <c:pt idx="47">
                  <c:v>-4.1950000000001637</c:v>
                </c:pt>
                <c:pt idx="48">
                  <c:v>-4.2150000000001455</c:v>
                </c:pt>
                <c:pt idx="49">
                  <c:v>-4.2560000000000855</c:v>
                </c:pt>
                <c:pt idx="50">
                  <c:v>-4.2960000000000491</c:v>
                </c:pt>
                <c:pt idx="51">
                  <c:v>-4.3070000000000164</c:v>
                </c:pt>
                <c:pt idx="52">
                  <c:v>-4.3380000000001928</c:v>
                </c:pt>
                <c:pt idx="53">
                  <c:v>-4.3480000000001837</c:v>
                </c:pt>
                <c:pt idx="54">
                  <c:v>-4.3680000000001655</c:v>
                </c:pt>
                <c:pt idx="55">
                  <c:v>-4.3980000000001382</c:v>
                </c:pt>
                <c:pt idx="56">
                  <c:v>-4.4100000000000819</c:v>
                </c:pt>
                <c:pt idx="57">
                  <c:v>-4.4410000000000309</c:v>
                </c:pt>
                <c:pt idx="58">
                  <c:v>-4.4500000000000455</c:v>
                </c:pt>
                <c:pt idx="59">
                  <c:v>-4.5010000000002037</c:v>
                </c:pt>
                <c:pt idx="60">
                  <c:v>-4.5210000000001855</c:v>
                </c:pt>
                <c:pt idx="61">
                  <c:v>-4.5420000000001437</c:v>
                </c:pt>
                <c:pt idx="62">
                  <c:v>-4.5320000000001528</c:v>
                </c:pt>
                <c:pt idx="63">
                  <c:v>-4.5730000000000928</c:v>
                </c:pt>
                <c:pt idx="64">
                  <c:v>-4.5930000000000746</c:v>
                </c:pt>
                <c:pt idx="65">
                  <c:v>-4.6050000000000182</c:v>
                </c:pt>
                <c:pt idx="66">
                  <c:v>-4.6450000000002092</c:v>
                </c:pt>
                <c:pt idx="67">
                  <c:v>-4.6350000000002183</c:v>
                </c:pt>
                <c:pt idx="68">
                  <c:v>-4.6750000000001819</c:v>
                </c:pt>
                <c:pt idx="69">
                  <c:v>-4.6950000000001637</c:v>
                </c:pt>
                <c:pt idx="70">
                  <c:v>-4.6850000000001728</c:v>
                </c:pt>
                <c:pt idx="71">
                  <c:v>-4.7050000000001546</c:v>
                </c:pt>
                <c:pt idx="72">
                  <c:v>-4.73700000000008</c:v>
                </c:pt>
                <c:pt idx="73">
                  <c:v>-4.7570000000000618</c:v>
                </c:pt>
                <c:pt idx="74">
                  <c:v>-4.7670000000000528</c:v>
                </c:pt>
                <c:pt idx="75">
                  <c:v>-4.7970000000000255</c:v>
                </c:pt>
                <c:pt idx="76">
                  <c:v>-4.8070000000000164</c:v>
                </c:pt>
                <c:pt idx="77">
                  <c:v>-4.8280000000002019</c:v>
                </c:pt>
                <c:pt idx="78">
                  <c:v>-4.8380000000001928</c:v>
                </c:pt>
                <c:pt idx="79">
                  <c:v>-4.8480000000001837</c:v>
                </c:pt>
                <c:pt idx="80">
                  <c:v>-4.8880000000001473</c:v>
                </c:pt>
                <c:pt idx="81">
                  <c:v>-4.9080000000001291</c:v>
                </c:pt>
                <c:pt idx="82">
                  <c:v>-4.9100000000000819</c:v>
                </c:pt>
                <c:pt idx="83">
                  <c:v>-4.9290000000000873</c:v>
                </c:pt>
                <c:pt idx="84">
                  <c:v>-4.9300000000000637</c:v>
                </c:pt>
                <c:pt idx="85">
                  <c:v>-4.9300000000000637</c:v>
                </c:pt>
                <c:pt idx="86">
                  <c:v>-4.9600000000000364</c:v>
                </c:pt>
                <c:pt idx="87">
                  <c:v>-4.9710000000000036</c:v>
                </c:pt>
                <c:pt idx="88">
                  <c:v>-4.9800000000000182</c:v>
                </c:pt>
                <c:pt idx="89">
                  <c:v>-5.0020000000001801</c:v>
                </c:pt>
                <c:pt idx="90">
                  <c:v>-5.0320000000001528</c:v>
                </c:pt>
                <c:pt idx="91">
                  <c:v>-5.0420000000001437</c:v>
                </c:pt>
                <c:pt idx="92">
                  <c:v>-5.0620000000001255</c:v>
                </c:pt>
                <c:pt idx="93">
                  <c:v>-5.0920000000000982</c:v>
                </c:pt>
                <c:pt idx="94">
                  <c:v>-5.0830000000000837</c:v>
                </c:pt>
                <c:pt idx="95">
                  <c:v>-5.0930000000000746</c:v>
                </c:pt>
                <c:pt idx="96">
                  <c:v>-5.1020000000000891</c:v>
                </c:pt>
                <c:pt idx="97">
                  <c:v>-5.1230000000000473</c:v>
                </c:pt>
                <c:pt idx="98">
                  <c:v>-5.1230000000000473</c:v>
                </c:pt>
                <c:pt idx="99">
                  <c:v>-5.1330000000000382</c:v>
                </c:pt>
                <c:pt idx="100">
                  <c:v>-5.1230000000000473</c:v>
                </c:pt>
                <c:pt idx="101">
                  <c:v>-5.1730000000000018</c:v>
                </c:pt>
                <c:pt idx="102">
                  <c:v>-5.1630000000000109</c:v>
                </c:pt>
                <c:pt idx="103">
                  <c:v>-5.1730000000000018</c:v>
                </c:pt>
                <c:pt idx="104">
                  <c:v>-5.193000000000211</c:v>
                </c:pt>
                <c:pt idx="105">
                  <c:v>-5.2350000000001273</c:v>
                </c:pt>
                <c:pt idx="106">
                  <c:v>-5.2050000000001546</c:v>
                </c:pt>
                <c:pt idx="107">
                  <c:v>-5.2350000000001273</c:v>
                </c:pt>
                <c:pt idx="108">
                  <c:v>-5.2450000000001182</c:v>
                </c:pt>
                <c:pt idx="109">
                  <c:v>-5.2550000000001091</c:v>
                </c:pt>
                <c:pt idx="110">
                  <c:v>-5.2650000000001</c:v>
                </c:pt>
                <c:pt idx="111">
                  <c:v>-5.2650000000001</c:v>
                </c:pt>
                <c:pt idx="112">
                  <c:v>-5.3050000000000637</c:v>
                </c:pt>
                <c:pt idx="113">
                  <c:v>-5.3150000000000546</c:v>
                </c:pt>
                <c:pt idx="114">
                  <c:v>-5.2960000000000491</c:v>
                </c:pt>
                <c:pt idx="115">
                  <c:v>-5.3150000000000546</c:v>
                </c:pt>
                <c:pt idx="116">
                  <c:v>-5.3250000000000455</c:v>
                </c:pt>
                <c:pt idx="117">
                  <c:v>-5.3450000000000273</c:v>
                </c:pt>
                <c:pt idx="118">
                  <c:v>-5.3550000000000182</c:v>
                </c:pt>
                <c:pt idx="119">
                  <c:v>-5.3550000000000182</c:v>
                </c:pt>
                <c:pt idx="120">
                  <c:v>-5.3760000000002037</c:v>
                </c:pt>
                <c:pt idx="121">
                  <c:v>-5.3960000000001855</c:v>
                </c:pt>
                <c:pt idx="122">
                  <c:v>-5.4060000000001764</c:v>
                </c:pt>
                <c:pt idx="123">
                  <c:v>-5.4160000000001673</c:v>
                </c:pt>
                <c:pt idx="124">
                  <c:v>-5.428000000000111</c:v>
                </c:pt>
                <c:pt idx="125">
                  <c:v>-5.4260000000001583</c:v>
                </c:pt>
                <c:pt idx="126">
                  <c:v>-5.4370000000001255</c:v>
                </c:pt>
                <c:pt idx="127">
                  <c:v>-5.4470000000001164</c:v>
                </c:pt>
                <c:pt idx="128">
                  <c:v>-5.4670000000000982</c:v>
                </c:pt>
                <c:pt idx="129">
                  <c:v>-5.4570000000001073</c:v>
                </c:pt>
                <c:pt idx="130">
                  <c:v>-5.4580000000000837</c:v>
                </c:pt>
                <c:pt idx="131">
                  <c:v>-5.4980000000000473</c:v>
                </c:pt>
                <c:pt idx="132">
                  <c:v>-5.4980000000000473</c:v>
                </c:pt>
                <c:pt idx="133">
                  <c:v>-5.5180000000000291</c:v>
                </c:pt>
                <c:pt idx="134">
                  <c:v>-5.5080000000000382</c:v>
                </c:pt>
                <c:pt idx="135">
                  <c:v>-5.5080000000000382</c:v>
                </c:pt>
                <c:pt idx="136">
                  <c:v>-5.5380000000000109</c:v>
                </c:pt>
                <c:pt idx="137">
                  <c:v>-5.5380000000000109</c:v>
                </c:pt>
                <c:pt idx="138">
                  <c:v>-5.5580000000002201</c:v>
                </c:pt>
                <c:pt idx="139">
                  <c:v>-5.5580000000002201</c:v>
                </c:pt>
                <c:pt idx="140">
                  <c:v>-5.5580000000002201</c:v>
                </c:pt>
                <c:pt idx="141">
                  <c:v>-5.5590000000001965</c:v>
                </c:pt>
                <c:pt idx="142">
                  <c:v>-5.5490000000002055</c:v>
                </c:pt>
                <c:pt idx="143">
                  <c:v>-5.5880000000001928</c:v>
                </c:pt>
                <c:pt idx="144">
                  <c:v>-5.5990000000001601</c:v>
                </c:pt>
                <c:pt idx="145">
                  <c:v>-5.609000000000151</c:v>
                </c:pt>
                <c:pt idx="146">
                  <c:v>-5.609000000000151</c:v>
                </c:pt>
                <c:pt idx="147">
                  <c:v>-5.6190000000001419</c:v>
                </c:pt>
                <c:pt idx="148">
                  <c:v>-5.609000000000151</c:v>
                </c:pt>
                <c:pt idx="149">
                  <c:v>-5.6190000000001419</c:v>
                </c:pt>
                <c:pt idx="150">
                  <c:v>-5.6390000000001237</c:v>
                </c:pt>
                <c:pt idx="151">
                  <c:v>-5.6290000000001328</c:v>
                </c:pt>
                <c:pt idx="152">
                  <c:v>-5.6390000000001237</c:v>
                </c:pt>
                <c:pt idx="153">
                  <c:v>-5.6700000000000728</c:v>
                </c:pt>
                <c:pt idx="154">
                  <c:v>-5.68100000000004</c:v>
                </c:pt>
                <c:pt idx="155">
                  <c:v>-5.6910000000000309</c:v>
                </c:pt>
                <c:pt idx="156">
                  <c:v>-5.6800000000000637</c:v>
                </c:pt>
                <c:pt idx="157">
                  <c:v>-5.7010000000000218</c:v>
                </c:pt>
                <c:pt idx="158">
                  <c:v>-5.7410000000002128</c:v>
                </c:pt>
                <c:pt idx="159">
                  <c:v>-5.7410000000002128</c:v>
                </c:pt>
                <c:pt idx="160">
                  <c:v>-5.7410000000002128</c:v>
                </c:pt>
                <c:pt idx="161">
                  <c:v>-5.7610000000001946</c:v>
                </c:pt>
                <c:pt idx="162">
                  <c:v>-5.7610000000001946</c:v>
                </c:pt>
                <c:pt idx="163">
                  <c:v>-5.7710000000001855</c:v>
                </c:pt>
                <c:pt idx="164">
                  <c:v>-5.7820000000001528</c:v>
                </c:pt>
                <c:pt idx="165">
                  <c:v>-5.7920000000001437</c:v>
                </c:pt>
                <c:pt idx="166">
                  <c:v>-5.7910000000001673</c:v>
                </c:pt>
                <c:pt idx="167">
                  <c:v>-5.7920000000001437</c:v>
                </c:pt>
                <c:pt idx="168">
                  <c:v>-5.7920000000001437</c:v>
                </c:pt>
                <c:pt idx="169">
                  <c:v>-5.7920000000001437</c:v>
                </c:pt>
                <c:pt idx="170">
                  <c:v>-5.8140000000000782</c:v>
                </c:pt>
                <c:pt idx="171">
                  <c:v>-5.8220000000001164</c:v>
                </c:pt>
                <c:pt idx="172">
                  <c:v>-5.8420000000000982</c:v>
                </c:pt>
                <c:pt idx="173">
                  <c:v>-5.8220000000001164</c:v>
                </c:pt>
                <c:pt idx="174">
                  <c:v>-5.8320000000001073</c:v>
                </c:pt>
                <c:pt idx="175">
                  <c:v>-5.8520000000000891</c:v>
                </c:pt>
                <c:pt idx="176">
                  <c:v>-5.8520000000000891</c:v>
                </c:pt>
                <c:pt idx="177">
                  <c:v>-5.8520000000000891</c:v>
                </c:pt>
                <c:pt idx="178">
                  <c:v>-5.8520000000000891</c:v>
                </c:pt>
                <c:pt idx="179">
                  <c:v>-5.8640000000000327</c:v>
                </c:pt>
                <c:pt idx="180">
                  <c:v>-5.8940000000000055</c:v>
                </c:pt>
                <c:pt idx="181">
                  <c:v>-5.8740000000000236</c:v>
                </c:pt>
                <c:pt idx="182">
                  <c:v>-5.8940000000000055</c:v>
                </c:pt>
                <c:pt idx="183">
                  <c:v>-5.8840000000000146</c:v>
                </c:pt>
                <c:pt idx="184">
                  <c:v>-5.9039999999999964</c:v>
                </c:pt>
                <c:pt idx="185">
                  <c:v>-5.9039999999999964</c:v>
                </c:pt>
                <c:pt idx="186">
                  <c:v>-5.9039999999999964</c:v>
                </c:pt>
                <c:pt idx="187">
                  <c:v>-5.9140000000002146</c:v>
                </c:pt>
                <c:pt idx="188">
                  <c:v>-5.9240000000002055</c:v>
                </c:pt>
                <c:pt idx="189">
                  <c:v>-5.9240000000002055</c:v>
                </c:pt>
                <c:pt idx="190">
                  <c:v>-5.9340000000001965</c:v>
                </c:pt>
                <c:pt idx="191">
                  <c:v>-5.9340000000001965</c:v>
                </c:pt>
                <c:pt idx="192">
                  <c:v>-5.9440000000001874</c:v>
                </c:pt>
                <c:pt idx="193">
                  <c:v>-5.9450000000001637</c:v>
                </c:pt>
                <c:pt idx="194">
                  <c:v>-5.9450000000001637</c:v>
                </c:pt>
                <c:pt idx="195">
                  <c:v>-5.9750000000001364</c:v>
                </c:pt>
                <c:pt idx="196">
                  <c:v>-5.9850000000001273</c:v>
                </c:pt>
                <c:pt idx="197">
                  <c:v>-5.9850000000001273</c:v>
                </c:pt>
                <c:pt idx="198">
                  <c:v>-5.9850000000001273</c:v>
                </c:pt>
                <c:pt idx="199">
                  <c:v>-5.9950000000001182</c:v>
                </c:pt>
                <c:pt idx="200">
                  <c:v>-5.9950000000001182</c:v>
                </c:pt>
                <c:pt idx="201">
                  <c:v>-6.0050000000001091</c:v>
                </c:pt>
                <c:pt idx="202">
                  <c:v>-6.0050000000001091</c:v>
                </c:pt>
                <c:pt idx="203">
                  <c:v>-6.0160000000000764</c:v>
                </c:pt>
                <c:pt idx="204">
                  <c:v>-6.0060000000000855</c:v>
                </c:pt>
                <c:pt idx="205">
                  <c:v>-6.0360000000000582</c:v>
                </c:pt>
                <c:pt idx="206">
                  <c:v>-6.0260000000000673</c:v>
                </c:pt>
                <c:pt idx="207">
                  <c:v>-6.0360000000000582</c:v>
                </c:pt>
                <c:pt idx="208">
                  <c:v>-6.05600000000004</c:v>
                </c:pt>
                <c:pt idx="209">
                  <c:v>-6.0260000000000673</c:v>
                </c:pt>
                <c:pt idx="210">
                  <c:v>-6.0460000000000491</c:v>
                </c:pt>
                <c:pt idx="211">
                  <c:v>-6.0360000000000582</c:v>
                </c:pt>
                <c:pt idx="212">
                  <c:v>-6.0580000000002201</c:v>
                </c:pt>
                <c:pt idx="213">
                  <c:v>-6.0580000000002201</c:v>
                </c:pt>
                <c:pt idx="214">
                  <c:v>-6.0580000000002201</c:v>
                </c:pt>
                <c:pt idx="215">
                  <c:v>-6.068000000000211</c:v>
                </c:pt>
                <c:pt idx="216">
                  <c:v>-6.0880000000001928</c:v>
                </c:pt>
                <c:pt idx="217">
                  <c:v>-6.0880000000001928</c:v>
                </c:pt>
                <c:pt idx="218">
                  <c:v>-6.0880000000001928</c:v>
                </c:pt>
                <c:pt idx="219">
                  <c:v>-6.0880000000001928</c:v>
                </c:pt>
                <c:pt idx="220">
                  <c:v>-6.1080000000001746</c:v>
                </c:pt>
                <c:pt idx="221">
                  <c:v>-6.0990000000001601</c:v>
                </c:pt>
                <c:pt idx="222">
                  <c:v>-6.1080000000001746</c:v>
                </c:pt>
                <c:pt idx="223">
                  <c:v>-6.109000000000151</c:v>
                </c:pt>
                <c:pt idx="224">
                  <c:v>-6.1080000000001746</c:v>
                </c:pt>
                <c:pt idx="225">
                  <c:v>-6.1190000000001419</c:v>
                </c:pt>
                <c:pt idx="226">
                  <c:v>-6.1190000000001419</c:v>
                </c:pt>
                <c:pt idx="227">
                  <c:v>-6.1190000000001419</c:v>
                </c:pt>
                <c:pt idx="228">
                  <c:v>-6.1190000000001419</c:v>
                </c:pt>
                <c:pt idx="229">
                  <c:v>-6.1300000000001091</c:v>
                </c:pt>
                <c:pt idx="230">
                  <c:v>-6.1290000000001328</c:v>
                </c:pt>
                <c:pt idx="231">
                  <c:v>-6.1290000000001328</c:v>
                </c:pt>
                <c:pt idx="232">
                  <c:v>-6.1190000000001419</c:v>
                </c:pt>
                <c:pt idx="233">
                  <c:v>-6.1200000000001182</c:v>
                </c:pt>
                <c:pt idx="234">
                  <c:v>-6.1500000000000909</c:v>
                </c:pt>
                <c:pt idx="235">
                  <c:v>-6.1600000000000819</c:v>
                </c:pt>
                <c:pt idx="236">
                  <c:v>-6.1400000000001</c:v>
                </c:pt>
                <c:pt idx="237">
                  <c:v>-6.1500000000000909</c:v>
                </c:pt>
                <c:pt idx="238">
                  <c:v>-6.1500000000000909</c:v>
                </c:pt>
                <c:pt idx="239">
                  <c:v>-6.1420000000000528</c:v>
                </c:pt>
                <c:pt idx="240">
                  <c:v>-6.1520000000000437</c:v>
                </c:pt>
                <c:pt idx="241">
                  <c:v>-6.1420000000000528</c:v>
                </c:pt>
                <c:pt idx="242">
                  <c:v>-6.1420000000000528</c:v>
                </c:pt>
                <c:pt idx="243">
                  <c:v>-6.1720000000000255</c:v>
                </c:pt>
                <c:pt idx="244">
                  <c:v>-6.1720000000000255</c:v>
                </c:pt>
                <c:pt idx="245">
                  <c:v>-6.1520000000000437</c:v>
                </c:pt>
                <c:pt idx="246">
                  <c:v>-6.1720000000000255</c:v>
                </c:pt>
                <c:pt idx="247">
                  <c:v>-6.1630000000000109</c:v>
                </c:pt>
                <c:pt idx="248">
                  <c:v>-6.1720000000000255</c:v>
                </c:pt>
                <c:pt idx="249">
                  <c:v>-6.1630000000000109</c:v>
                </c:pt>
                <c:pt idx="250">
                  <c:v>-6.1630000000000109</c:v>
                </c:pt>
                <c:pt idx="251">
                  <c:v>-6.1830000000002201</c:v>
                </c:pt>
                <c:pt idx="252">
                  <c:v>-6.193000000000211</c:v>
                </c:pt>
                <c:pt idx="253">
                  <c:v>-6.1730000000000018</c:v>
                </c:pt>
                <c:pt idx="254">
                  <c:v>-6.193000000000211</c:v>
                </c:pt>
                <c:pt idx="255">
                  <c:v>-6.193000000000211</c:v>
                </c:pt>
                <c:pt idx="256">
                  <c:v>-6.1840000000001965</c:v>
                </c:pt>
                <c:pt idx="257">
                  <c:v>-6.2040000000001783</c:v>
                </c:pt>
                <c:pt idx="258">
                  <c:v>-6.2040000000001783</c:v>
                </c:pt>
                <c:pt idx="259">
                  <c:v>-6.2040000000001783</c:v>
                </c:pt>
                <c:pt idx="260">
                  <c:v>-6.206000000000131</c:v>
                </c:pt>
                <c:pt idx="261">
                  <c:v>-6.234000000000151</c:v>
                </c:pt>
                <c:pt idx="262">
                  <c:v>-6.2260000000001128</c:v>
                </c:pt>
                <c:pt idx="263">
                  <c:v>-6.2160000000001219</c:v>
                </c:pt>
                <c:pt idx="264">
                  <c:v>-6.2160000000001219</c:v>
                </c:pt>
                <c:pt idx="265">
                  <c:v>-6.2360000000001037</c:v>
                </c:pt>
                <c:pt idx="266">
                  <c:v>-6.2160000000001219</c:v>
                </c:pt>
                <c:pt idx="267">
                  <c:v>-6.206000000000131</c:v>
                </c:pt>
                <c:pt idx="268">
                  <c:v>-6.2070000000001073</c:v>
                </c:pt>
                <c:pt idx="269">
                  <c:v>-6.23700000000008</c:v>
                </c:pt>
                <c:pt idx="270">
                  <c:v>-6.23700000000008</c:v>
                </c:pt>
                <c:pt idx="271">
                  <c:v>-6.2570000000000618</c:v>
                </c:pt>
                <c:pt idx="272">
                  <c:v>-6.23700000000008</c:v>
                </c:pt>
                <c:pt idx="273">
                  <c:v>-6.2970000000000255</c:v>
                </c:pt>
                <c:pt idx="274">
                  <c:v>-6.2680000000000291</c:v>
                </c:pt>
                <c:pt idx="275">
                  <c:v>-6.27800000000002</c:v>
                </c:pt>
                <c:pt idx="276">
                  <c:v>-6.2980000000000018</c:v>
                </c:pt>
                <c:pt idx="277">
                  <c:v>-6.27800000000002</c:v>
                </c:pt>
                <c:pt idx="278">
                  <c:v>-6.3080000000002201</c:v>
                </c:pt>
                <c:pt idx="279">
                  <c:v>-6.318000000000211</c:v>
                </c:pt>
                <c:pt idx="280">
                  <c:v>-6.3080000000002201</c:v>
                </c:pt>
                <c:pt idx="281">
                  <c:v>-6.3000000000001819</c:v>
                </c:pt>
                <c:pt idx="282">
                  <c:v>-6.3000000000001819</c:v>
                </c:pt>
                <c:pt idx="283">
                  <c:v>-6.290000000000191</c:v>
                </c:pt>
                <c:pt idx="284">
                  <c:v>-6.3100000000001728</c:v>
                </c:pt>
                <c:pt idx="285">
                  <c:v>-6.3000000000001819</c:v>
                </c:pt>
                <c:pt idx="286">
                  <c:v>-6.3000000000001819</c:v>
                </c:pt>
                <c:pt idx="287">
                  <c:v>-6.290000000000191</c:v>
                </c:pt>
                <c:pt idx="288">
                  <c:v>-6.3010000000001583</c:v>
                </c:pt>
                <c:pt idx="289">
                  <c:v>-6.3110000000001492</c:v>
                </c:pt>
                <c:pt idx="290">
                  <c:v>-6.3010000000001583</c:v>
                </c:pt>
                <c:pt idx="291">
                  <c:v>-6.331000000000131</c:v>
                </c:pt>
                <c:pt idx="292">
                  <c:v>-6.3210000000001401</c:v>
                </c:pt>
                <c:pt idx="293">
                  <c:v>-6.3120000000001255</c:v>
                </c:pt>
                <c:pt idx="294">
                  <c:v>-6.3320000000001073</c:v>
                </c:pt>
                <c:pt idx="295">
                  <c:v>-6.3220000000001164</c:v>
                </c:pt>
                <c:pt idx="296">
                  <c:v>-6.3520000000000891</c:v>
                </c:pt>
                <c:pt idx="297">
                  <c:v>-6.3440000000000509</c:v>
                </c:pt>
                <c:pt idx="298">
                  <c:v>-6.3440000000000509</c:v>
                </c:pt>
                <c:pt idx="299">
                  <c:v>-6.3440000000000509</c:v>
                </c:pt>
                <c:pt idx="300">
                  <c:v>-6.33400000000006</c:v>
                </c:pt>
                <c:pt idx="301">
                  <c:v>-6.3240000000000691</c:v>
                </c:pt>
                <c:pt idx="302">
                  <c:v>-6.3440000000000509</c:v>
                </c:pt>
                <c:pt idx="303">
                  <c:v>-6.3550000000000182</c:v>
                </c:pt>
                <c:pt idx="304">
                  <c:v>-6.3650000000000091</c:v>
                </c:pt>
                <c:pt idx="305">
                  <c:v>-6.3850000000002183</c:v>
                </c:pt>
                <c:pt idx="306">
                  <c:v>-6.3650000000000091</c:v>
                </c:pt>
                <c:pt idx="307">
                  <c:v>-6.3660000000002128</c:v>
                </c:pt>
                <c:pt idx="308">
                  <c:v>-6.3850000000002183</c:v>
                </c:pt>
                <c:pt idx="309">
                  <c:v>-6.3860000000001946</c:v>
                </c:pt>
                <c:pt idx="310">
                  <c:v>-6.3760000000002037</c:v>
                </c:pt>
                <c:pt idx="311">
                  <c:v>-6.3660000000002128</c:v>
                </c:pt>
                <c:pt idx="312">
                  <c:v>-6.3660000000002128</c:v>
                </c:pt>
                <c:pt idx="313">
                  <c:v>-6.3660000000002128</c:v>
                </c:pt>
                <c:pt idx="314">
                  <c:v>-6.3580000000001746</c:v>
                </c:pt>
                <c:pt idx="315">
                  <c:v>-6.3680000000001655</c:v>
                </c:pt>
                <c:pt idx="316">
                  <c:v>-6.3680000000001655</c:v>
                </c:pt>
                <c:pt idx="317">
                  <c:v>-6.3680000000001655</c:v>
                </c:pt>
                <c:pt idx="318">
                  <c:v>-6.3490000000001601</c:v>
                </c:pt>
                <c:pt idx="319">
                  <c:v>-6.3690000000001419</c:v>
                </c:pt>
                <c:pt idx="320">
                  <c:v>-6.3890000000001237</c:v>
                </c:pt>
                <c:pt idx="321">
                  <c:v>-6.3890000000001237</c:v>
                </c:pt>
                <c:pt idx="322">
                  <c:v>-6.3890000000001237</c:v>
                </c:pt>
                <c:pt idx="323">
                  <c:v>-6.3800000000001091</c:v>
                </c:pt>
                <c:pt idx="324">
                  <c:v>-6.3800000000001091</c:v>
                </c:pt>
                <c:pt idx="325">
                  <c:v>-6.3800000000001091</c:v>
                </c:pt>
                <c:pt idx="326">
                  <c:v>-6.3900000000001</c:v>
                </c:pt>
                <c:pt idx="327">
                  <c:v>-6.3900000000001</c:v>
                </c:pt>
                <c:pt idx="328">
                  <c:v>-6.3700000000001182</c:v>
                </c:pt>
                <c:pt idx="329">
                  <c:v>-6.3810000000000855</c:v>
                </c:pt>
                <c:pt idx="330">
                  <c:v>-6.3710000000000946</c:v>
                </c:pt>
                <c:pt idx="331">
                  <c:v>-6.3710000000000946</c:v>
                </c:pt>
                <c:pt idx="332">
                  <c:v>-6.3810000000000855</c:v>
                </c:pt>
                <c:pt idx="333">
                  <c:v>-6.3710000000000946</c:v>
                </c:pt>
                <c:pt idx="334">
                  <c:v>-6.3630000000000564</c:v>
                </c:pt>
                <c:pt idx="335">
                  <c:v>-6.3730000000000473</c:v>
                </c:pt>
                <c:pt idx="336">
                  <c:v>-6.3740000000000236</c:v>
                </c:pt>
                <c:pt idx="337">
                  <c:v>-6.3930000000000291</c:v>
                </c:pt>
                <c:pt idx="338">
                  <c:v>-6.3940000000000055</c:v>
                </c:pt>
                <c:pt idx="339">
                  <c:v>-6.4039999999999964</c:v>
                </c:pt>
                <c:pt idx="340">
                  <c:v>-6.3940000000000055</c:v>
                </c:pt>
                <c:pt idx="341">
                  <c:v>-6.3940000000000055</c:v>
                </c:pt>
                <c:pt idx="342">
                  <c:v>-6.4039999999999964</c:v>
                </c:pt>
                <c:pt idx="343">
                  <c:v>-6.3840000000000146</c:v>
                </c:pt>
                <c:pt idx="344">
                  <c:v>-6.4250000000001819</c:v>
                </c:pt>
                <c:pt idx="345">
                  <c:v>-6.415000000000191</c:v>
                </c:pt>
                <c:pt idx="346">
                  <c:v>-6.415000000000191</c:v>
                </c:pt>
                <c:pt idx="347">
                  <c:v>-6.4270000000001346</c:v>
                </c:pt>
                <c:pt idx="348">
                  <c:v>-6.4270000000001346</c:v>
                </c:pt>
                <c:pt idx="349">
                  <c:v>-6.4070000000001528</c:v>
                </c:pt>
                <c:pt idx="350">
                  <c:v>-6.4070000000001528</c:v>
                </c:pt>
                <c:pt idx="351">
                  <c:v>-6.4270000000001346</c:v>
                </c:pt>
                <c:pt idx="352">
                  <c:v>-6.4380000000001019</c:v>
                </c:pt>
                <c:pt idx="353">
                  <c:v>-6.4380000000001019</c:v>
                </c:pt>
                <c:pt idx="354">
                  <c:v>-6.4180000000001201</c:v>
                </c:pt>
                <c:pt idx="355">
                  <c:v>-6.4490000000000691</c:v>
                </c:pt>
                <c:pt idx="356">
                  <c:v>-6.4490000000000691</c:v>
                </c:pt>
                <c:pt idx="357">
                  <c:v>-6.4390000000000782</c:v>
                </c:pt>
                <c:pt idx="358">
                  <c:v>-6.4390000000000782</c:v>
                </c:pt>
                <c:pt idx="359">
                  <c:v>-6.4390000000000782</c:v>
                </c:pt>
                <c:pt idx="360">
                  <c:v>-6.43100000000004</c:v>
                </c:pt>
                <c:pt idx="361">
                  <c:v>-6.4210000000000491</c:v>
                </c:pt>
                <c:pt idx="362">
                  <c:v>-6.4410000000000309</c:v>
                </c:pt>
                <c:pt idx="363">
                  <c:v>-6.4710000000000036</c:v>
                </c:pt>
                <c:pt idx="364">
                  <c:v>-6.4710000000000036</c:v>
                </c:pt>
                <c:pt idx="365">
                  <c:v>-6.4519999999999982</c:v>
                </c:pt>
                <c:pt idx="366">
                  <c:v>-6.4519999999999982</c:v>
                </c:pt>
                <c:pt idx="367">
                  <c:v>-6.4620000000002165</c:v>
                </c:pt>
                <c:pt idx="368">
                  <c:v>-6.4730000000001837</c:v>
                </c:pt>
                <c:pt idx="369">
                  <c:v>-6.4530000000002019</c:v>
                </c:pt>
                <c:pt idx="370">
                  <c:v>-6.4630000000001928</c:v>
                </c:pt>
                <c:pt idx="371">
                  <c:v>-6.443000000000211</c:v>
                </c:pt>
                <c:pt idx="372">
                  <c:v>-6.4530000000002019</c:v>
                </c:pt>
                <c:pt idx="373">
                  <c:v>-6.4440000000001874</c:v>
                </c:pt>
                <c:pt idx="374">
                  <c:v>-6.4540000000001783</c:v>
                </c:pt>
                <c:pt idx="375">
                  <c:v>-6.4440000000001874</c:v>
                </c:pt>
                <c:pt idx="376">
                  <c:v>-6.4440000000001874</c:v>
                </c:pt>
                <c:pt idx="377">
                  <c:v>-6.4440000000001874</c:v>
                </c:pt>
                <c:pt idx="378">
                  <c:v>-6.456000000000131</c:v>
                </c:pt>
                <c:pt idx="379">
                  <c:v>-6.4460000000001401</c:v>
                </c:pt>
                <c:pt idx="380">
                  <c:v>-6.4460000000001401</c:v>
                </c:pt>
                <c:pt idx="381">
                  <c:v>-6.456000000000131</c:v>
                </c:pt>
                <c:pt idx="382">
                  <c:v>-6.4860000000001037</c:v>
                </c:pt>
                <c:pt idx="383">
                  <c:v>-6.4970000000000709</c:v>
                </c:pt>
                <c:pt idx="384">
                  <c:v>-6.48700000000008</c:v>
                </c:pt>
                <c:pt idx="385">
                  <c:v>-6.48700000000008</c:v>
                </c:pt>
                <c:pt idx="386">
                  <c:v>-6.4780000000000655</c:v>
                </c:pt>
                <c:pt idx="387">
                  <c:v>-6.48700000000008</c:v>
                </c:pt>
                <c:pt idx="388">
                  <c:v>-6.4880000000000564</c:v>
                </c:pt>
                <c:pt idx="389">
                  <c:v>-6.4880000000000564</c:v>
                </c:pt>
                <c:pt idx="390">
                  <c:v>-6.4780000000000655</c:v>
                </c:pt>
                <c:pt idx="391">
                  <c:v>-6.5</c:v>
                </c:pt>
                <c:pt idx="392">
                  <c:v>-6.4800000000000182</c:v>
                </c:pt>
                <c:pt idx="393">
                  <c:v>-6.4800000000000182</c:v>
                </c:pt>
                <c:pt idx="394">
                  <c:v>-6.5</c:v>
                </c:pt>
                <c:pt idx="395">
                  <c:v>-6.5110000000001946</c:v>
                </c:pt>
                <c:pt idx="396">
                  <c:v>-6.5010000000002037</c:v>
                </c:pt>
                <c:pt idx="397">
                  <c:v>-6.4910000000002128</c:v>
                </c:pt>
                <c:pt idx="398">
                  <c:v>-6.5010000000002037</c:v>
                </c:pt>
                <c:pt idx="399">
                  <c:v>-6.4910000000002128</c:v>
                </c:pt>
                <c:pt idx="400">
                  <c:v>-6.4710000000000036</c:v>
                </c:pt>
                <c:pt idx="401">
                  <c:v>-6.5010000000002037</c:v>
                </c:pt>
                <c:pt idx="402">
                  <c:v>-6.5020000000001801</c:v>
                </c:pt>
                <c:pt idx="403">
                  <c:v>-6.4820000000001983</c:v>
                </c:pt>
                <c:pt idx="404">
                  <c:v>-6.4920000000001892</c:v>
                </c:pt>
                <c:pt idx="405">
                  <c:v>-6.4720000000002074</c:v>
                </c:pt>
                <c:pt idx="406">
                  <c:v>-6.4720000000002074</c:v>
                </c:pt>
                <c:pt idx="407">
                  <c:v>-6.484000000000151</c:v>
                </c:pt>
                <c:pt idx="408">
                  <c:v>-6.4940000000001419</c:v>
                </c:pt>
                <c:pt idx="409">
                  <c:v>-6.4940000000001419</c:v>
                </c:pt>
                <c:pt idx="410">
                  <c:v>-6.4940000000001419</c:v>
                </c:pt>
                <c:pt idx="411">
                  <c:v>-6.4850000000001273</c:v>
                </c:pt>
                <c:pt idx="412">
                  <c:v>-6.4950000000001182</c:v>
                </c:pt>
                <c:pt idx="413">
                  <c:v>-6.4950000000001182</c:v>
                </c:pt>
                <c:pt idx="414">
                  <c:v>-6.5150000000001</c:v>
                </c:pt>
                <c:pt idx="415">
                  <c:v>-6.4860000000001037</c:v>
                </c:pt>
                <c:pt idx="416">
                  <c:v>-6.5050000000001091</c:v>
                </c:pt>
                <c:pt idx="417">
                  <c:v>-6.5060000000000855</c:v>
                </c:pt>
                <c:pt idx="418">
                  <c:v>-6.4960000000000946</c:v>
                </c:pt>
                <c:pt idx="419">
                  <c:v>-6.5060000000000855</c:v>
                </c:pt>
                <c:pt idx="420">
                  <c:v>-6.4980000000000473</c:v>
                </c:pt>
                <c:pt idx="421">
                  <c:v>-6.5170000000000528</c:v>
                </c:pt>
                <c:pt idx="422">
                  <c:v>-6.5060000000000855</c:v>
                </c:pt>
                <c:pt idx="423">
                  <c:v>-6.4980000000000473</c:v>
                </c:pt>
                <c:pt idx="424">
                  <c:v>-6.5080000000000382</c:v>
                </c:pt>
                <c:pt idx="425">
                  <c:v>-6.5080000000000382</c:v>
                </c:pt>
                <c:pt idx="426">
                  <c:v>-6.4990000000000236</c:v>
                </c:pt>
                <c:pt idx="427">
                  <c:v>-6.5090000000000146</c:v>
                </c:pt>
                <c:pt idx="428">
                  <c:v>-6.5090000000000146</c:v>
                </c:pt>
                <c:pt idx="429">
                  <c:v>-6.4990000000000236</c:v>
                </c:pt>
                <c:pt idx="430">
                  <c:v>-6.4900000000000091</c:v>
                </c:pt>
                <c:pt idx="431">
                  <c:v>-6.4800000000000182</c:v>
                </c:pt>
                <c:pt idx="432">
                  <c:v>-6.5</c:v>
                </c:pt>
                <c:pt idx="433">
                  <c:v>-6.5200000000002092</c:v>
                </c:pt>
                <c:pt idx="434">
                  <c:v>-6.4900000000000091</c:v>
                </c:pt>
                <c:pt idx="435">
                  <c:v>-6.5</c:v>
                </c:pt>
                <c:pt idx="436">
                  <c:v>-6.512000000000171</c:v>
                </c:pt>
                <c:pt idx="437">
                  <c:v>-6.4720000000002074</c:v>
                </c:pt>
                <c:pt idx="438">
                  <c:v>-6.4920000000001892</c:v>
                </c:pt>
                <c:pt idx="439">
                  <c:v>-6.5030000000001564</c:v>
                </c:pt>
                <c:pt idx="440">
                  <c:v>-6.5230000000001382</c:v>
                </c:pt>
                <c:pt idx="441">
                  <c:v>-6.5030000000001564</c:v>
                </c:pt>
                <c:pt idx="442">
                  <c:v>-6.5130000000001473</c:v>
                </c:pt>
                <c:pt idx="443">
                  <c:v>-6.5230000000001382</c:v>
                </c:pt>
                <c:pt idx="444">
                  <c:v>-6.5130000000001473</c:v>
                </c:pt>
                <c:pt idx="445">
                  <c:v>-6.5040000000001328</c:v>
                </c:pt>
                <c:pt idx="446">
                  <c:v>-6.4930000000001655</c:v>
                </c:pt>
                <c:pt idx="447">
                  <c:v>-6.4940000000001419</c:v>
                </c:pt>
                <c:pt idx="448">
                  <c:v>-6.5040000000001328</c:v>
                </c:pt>
                <c:pt idx="449">
                  <c:v>-6.5140000000001237</c:v>
                </c:pt>
                <c:pt idx="450">
                  <c:v>-6.5050000000001091</c:v>
                </c:pt>
                <c:pt idx="451">
                  <c:v>-6.4740000000001601</c:v>
                </c:pt>
                <c:pt idx="452">
                  <c:v>-6.4850000000001273</c:v>
                </c:pt>
                <c:pt idx="453">
                  <c:v>-6.5150000000001</c:v>
                </c:pt>
                <c:pt idx="454">
                  <c:v>-6.5250000000000909</c:v>
                </c:pt>
                <c:pt idx="455">
                  <c:v>-6.4950000000001182</c:v>
                </c:pt>
                <c:pt idx="456">
                  <c:v>-6.5070000000000618</c:v>
                </c:pt>
                <c:pt idx="457">
                  <c:v>-6.5170000000000528</c:v>
                </c:pt>
                <c:pt idx="458">
                  <c:v>-6.5270000000000437</c:v>
                </c:pt>
                <c:pt idx="459">
                  <c:v>-6.5170000000000528</c:v>
                </c:pt>
                <c:pt idx="460">
                  <c:v>-6.5170000000000528</c:v>
                </c:pt>
                <c:pt idx="461">
                  <c:v>-6.52800000000002</c:v>
                </c:pt>
                <c:pt idx="462">
                  <c:v>-6.4980000000000473</c:v>
                </c:pt>
                <c:pt idx="463">
                  <c:v>-6.5480000000000018</c:v>
                </c:pt>
                <c:pt idx="464">
                  <c:v>-6.5480000000000018</c:v>
                </c:pt>
                <c:pt idx="465">
                  <c:v>-6.5580000000002201</c:v>
                </c:pt>
                <c:pt idx="466">
                  <c:v>-6.5289999999999964</c:v>
                </c:pt>
                <c:pt idx="467">
                  <c:v>-6.5190000000000055</c:v>
                </c:pt>
                <c:pt idx="468">
                  <c:v>-6.5289999999999964</c:v>
                </c:pt>
                <c:pt idx="469">
                  <c:v>-6.5190000000000055</c:v>
                </c:pt>
                <c:pt idx="470">
                  <c:v>-6.5390000000002146</c:v>
                </c:pt>
                <c:pt idx="471">
                  <c:v>-6.5289999999999964</c:v>
                </c:pt>
                <c:pt idx="472">
                  <c:v>-6.5210000000001855</c:v>
                </c:pt>
                <c:pt idx="473">
                  <c:v>-6.5289999999999964</c:v>
                </c:pt>
                <c:pt idx="474">
                  <c:v>-6.5510000000001583</c:v>
                </c:pt>
                <c:pt idx="475">
                  <c:v>-6.5300000000002001</c:v>
                </c:pt>
                <c:pt idx="476">
                  <c:v>-6.5110000000001946</c:v>
                </c:pt>
                <c:pt idx="477">
                  <c:v>-6.5220000000001619</c:v>
                </c:pt>
                <c:pt idx="478">
                  <c:v>-6.5320000000001528</c:v>
                </c:pt>
                <c:pt idx="479">
                  <c:v>-6.5420000000001437</c:v>
                </c:pt>
                <c:pt idx="480">
                  <c:v>-6.5420000000001437</c:v>
                </c:pt>
                <c:pt idx="481">
                  <c:v>-6.5420000000001437</c:v>
                </c:pt>
                <c:pt idx="482">
                  <c:v>-6.5420000000001437</c:v>
                </c:pt>
                <c:pt idx="483">
                  <c:v>-6.5330000000001291</c:v>
                </c:pt>
                <c:pt idx="484">
                  <c:v>-6.5520000000001346</c:v>
                </c:pt>
                <c:pt idx="485">
                  <c:v>-6.5430000000001201</c:v>
                </c:pt>
                <c:pt idx="486">
                  <c:v>-6.5230000000001382</c:v>
                </c:pt>
                <c:pt idx="487">
                  <c:v>-6.5330000000001291</c:v>
                </c:pt>
                <c:pt idx="488">
                  <c:v>-6.5430000000001201</c:v>
                </c:pt>
                <c:pt idx="489">
                  <c:v>-6.5250000000000909</c:v>
                </c:pt>
                <c:pt idx="490">
                  <c:v>-6.5040000000001328</c:v>
                </c:pt>
                <c:pt idx="491">
                  <c:v>-6.5040000000001328</c:v>
                </c:pt>
                <c:pt idx="492">
                  <c:v>-6.4940000000001419</c:v>
                </c:pt>
                <c:pt idx="493">
                  <c:v>-6.5160000000000764</c:v>
                </c:pt>
                <c:pt idx="494">
                  <c:v>-6.5360000000000582</c:v>
                </c:pt>
                <c:pt idx="495">
                  <c:v>-6.5260000000000673</c:v>
                </c:pt>
                <c:pt idx="496">
                  <c:v>-6.5360000000000582</c:v>
                </c:pt>
                <c:pt idx="497">
                  <c:v>-6.5460000000000491</c:v>
                </c:pt>
                <c:pt idx="498">
                  <c:v>-6.5460000000000491</c:v>
                </c:pt>
                <c:pt idx="499">
                  <c:v>-6.5370000000000346</c:v>
                </c:pt>
                <c:pt idx="500">
                  <c:v>-6.5470000000000255</c:v>
                </c:pt>
                <c:pt idx="501">
                  <c:v>-6.5270000000000437</c:v>
                </c:pt>
                <c:pt idx="502">
                  <c:v>-6.5470000000000255</c:v>
                </c:pt>
                <c:pt idx="503">
                  <c:v>-6.5370000000000346</c:v>
                </c:pt>
                <c:pt idx="504">
                  <c:v>-6.5470000000000255</c:v>
                </c:pt>
                <c:pt idx="505">
                  <c:v>-6.52800000000002</c:v>
                </c:pt>
                <c:pt idx="506">
                  <c:v>-6.5380000000000109</c:v>
                </c:pt>
                <c:pt idx="507">
                  <c:v>-6.5480000000000018</c:v>
                </c:pt>
                <c:pt idx="508">
                  <c:v>-6.5480000000000018</c:v>
                </c:pt>
                <c:pt idx="509">
                  <c:v>-6.5380000000000109</c:v>
                </c:pt>
                <c:pt idx="510">
                  <c:v>-6.52800000000002</c:v>
                </c:pt>
                <c:pt idx="511">
                  <c:v>-6.5100000000002183</c:v>
                </c:pt>
                <c:pt idx="512">
                  <c:v>-6.5100000000002183</c:v>
                </c:pt>
                <c:pt idx="513">
                  <c:v>-6.5100000000002183</c:v>
                </c:pt>
                <c:pt idx="514">
                  <c:v>-6.4900000000000091</c:v>
                </c:pt>
                <c:pt idx="515">
                  <c:v>-6.5</c:v>
                </c:pt>
                <c:pt idx="516">
                  <c:v>-6.5010000000002037</c:v>
                </c:pt>
                <c:pt idx="517">
                  <c:v>-6.4910000000002128</c:v>
                </c:pt>
                <c:pt idx="518">
                  <c:v>-6.4809999999999945</c:v>
                </c:pt>
                <c:pt idx="519">
                  <c:v>-6.4910000000002128</c:v>
                </c:pt>
                <c:pt idx="520">
                  <c:v>-6.5010000000002037</c:v>
                </c:pt>
                <c:pt idx="521">
                  <c:v>-6.4809999999999945</c:v>
                </c:pt>
                <c:pt idx="522">
                  <c:v>-6.4820000000001983</c:v>
                </c:pt>
                <c:pt idx="523">
                  <c:v>-6.4920000000001892</c:v>
                </c:pt>
                <c:pt idx="524">
                  <c:v>-6.4720000000002074</c:v>
                </c:pt>
                <c:pt idx="525">
                  <c:v>-6.4640000000001692</c:v>
                </c:pt>
                <c:pt idx="526">
                  <c:v>-6.4620000000002165</c:v>
                </c:pt>
                <c:pt idx="527">
                  <c:v>-6.5040000000001328</c:v>
                </c:pt>
                <c:pt idx="528">
                  <c:v>-6.484000000000151</c:v>
                </c:pt>
                <c:pt idx="529">
                  <c:v>-6.4940000000001419</c:v>
                </c:pt>
                <c:pt idx="530">
                  <c:v>-6.484000000000151</c:v>
                </c:pt>
                <c:pt idx="531">
                  <c:v>-6.4850000000001273</c:v>
                </c:pt>
                <c:pt idx="532">
                  <c:v>-6.5150000000001</c:v>
                </c:pt>
                <c:pt idx="533">
                  <c:v>-6.5050000000001091</c:v>
                </c:pt>
                <c:pt idx="534">
                  <c:v>-6.5150000000001</c:v>
                </c:pt>
                <c:pt idx="535">
                  <c:v>-6.5050000000001091</c:v>
                </c:pt>
                <c:pt idx="536">
                  <c:v>-6.5150000000001</c:v>
                </c:pt>
                <c:pt idx="537">
                  <c:v>-6.5260000000000673</c:v>
                </c:pt>
                <c:pt idx="538">
                  <c:v>-6.5160000000000764</c:v>
                </c:pt>
                <c:pt idx="539">
                  <c:v>-6.4960000000000946</c:v>
                </c:pt>
                <c:pt idx="540">
                  <c:v>-6.5060000000000855</c:v>
                </c:pt>
                <c:pt idx="541">
                  <c:v>-6.5160000000000764</c:v>
                </c:pt>
                <c:pt idx="542">
                  <c:v>-6.4960000000000946</c:v>
                </c:pt>
                <c:pt idx="543">
                  <c:v>-6.5180000000000291</c:v>
                </c:pt>
                <c:pt idx="544">
                  <c:v>-6.5180000000000291</c:v>
                </c:pt>
                <c:pt idx="545">
                  <c:v>-6.5080000000000382</c:v>
                </c:pt>
                <c:pt idx="546">
                  <c:v>-6.5090000000000146</c:v>
                </c:pt>
                <c:pt idx="547">
                  <c:v>-6.4980000000000473</c:v>
                </c:pt>
                <c:pt idx="548">
                  <c:v>-6.4880000000000564</c:v>
                </c:pt>
                <c:pt idx="549">
                  <c:v>-6.4790000000000418</c:v>
                </c:pt>
                <c:pt idx="550">
                  <c:v>-6.4990000000000236</c:v>
                </c:pt>
                <c:pt idx="551">
                  <c:v>-6.5090000000000146</c:v>
                </c:pt>
                <c:pt idx="552">
                  <c:v>-6.5090000000000146</c:v>
                </c:pt>
                <c:pt idx="553">
                  <c:v>-6.4990000000000236</c:v>
                </c:pt>
                <c:pt idx="554">
                  <c:v>-6.5</c:v>
                </c:pt>
                <c:pt idx="555">
                  <c:v>-6.5100000000002183</c:v>
                </c:pt>
                <c:pt idx="556">
                  <c:v>-6.4900000000000091</c:v>
                </c:pt>
                <c:pt idx="557">
                  <c:v>-6.4910000000002128</c:v>
                </c:pt>
                <c:pt idx="558">
                  <c:v>-6.5</c:v>
                </c:pt>
                <c:pt idx="559">
                  <c:v>-6.4910000000002128</c:v>
                </c:pt>
                <c:pt idx="560">
                  <c:v>-6.4710000000000036</c:v>
                </c:pt>
                <c:pt idx="561">
                  <c:v>-6.4610000000000127</c:v>
                </c:pt>
                <c:pt idx="562">
                  <c:v>-6.4809999999999945</c:v>
                </c:pt>
                <c:pt idx="563">
                  <c:v>-6.4830000000001746</c:v>
                </c:pt>
                <c:pt idx="564">
                  <c:v>-6.4930000000001655</c:v>
                </c:pt>
                <c:pt idx="565">
                  <c:v>-6.4930000000001655</c:v>
                </c:pt>
                <c:pt idx="566">
                  <c:v>-6.4830000000001746</c:v>
                </c:pt>
                <c:pt idx="567">
                  <c:v>-6.4930000000001655</c:v>
                </c:pt>
                <c:pt idx="568">
                  <c:v>-6.4730000000001837</c:v>
                </c:pt>
                <c:pt idx="569">
                  <c:v>-6.4830000000001746</c:v>
                </c:pt>
                <c:pt idx="570">
                  <c:v>-6.484000000000151</c:v>
                </c:pt>
                <c:pt idx="571">
                  <c:v>-6.484000000000151</c:v>
                </c:pt>
                <c:pt idx="572">
                  <c:v>-6.484000000000151</c:v>
                </c:pt>
                <c:pt idx="573">
                  <c:v>-6.4940000000001419</c:v>
                </c:pt>
                <c:pt idx="574">
                  <c:v>-6.4850000000001273</c:v>
                </c:pt>
                <c:pt idx="575">
                  <c:v>-6.4740000000001601</c:v>
                </c:pt>
                <c:pt idx="576">
                  <c:v>-6.4650000000001455</c:v>
                </c:pt>
                <c:pt idx="577">
                  <c:v>-6.4750000000001364</c:v>
                </c:pt>
                <c:pt idx="578">
                  <c:v>-6.4650000000001455</c:v>
                </c:pt>
                <c:pt idx="579">
                  <c:v>-6.4570000000001073</c:v>
                </c:pt>
                <c:pt idx="580">
                  <c:v>-6.4670000000000982</c:v>
                </c:pt>
                <c:pt idx="581">
                  <c:v>-6.48700000000008</c:v>
                </c:pt>
                <c:pt idx="582">
                  <c:v>-6.4770000000000891</c:v>
                </c:pt>
                <c:pt idx="583">
                  <c:v>-6.48700000000008</c:v>
                </c:pt>
                <c:pt idx="584">
                  <c:v>-6.4670000000000982</c:v>
                </c:pt>
                <c:pt idx="585">
                  <c:v>-6.4770000000000891</c:v>
                </c:pt>
                <c:pt idx="586">
                  <c:v>-6.4780000000000655</c:v>
                </c:pt>
                <c:pt idx="587">
                  <c:v>-6.4680000000000746</c:v>
                </c:pt>
                <c:pt idx="588">
                  <c:v>-6.4680000000000746</c:v>
                </c:pt>
                <c:pt idx="589">
                  <c:v>-6.45900000000006</c:v>
                </c:pt>
                <c:pt idx="590">
                  <c:v>-6.4480000000000928</c:v>
                </c:pt>
                <c:pt idx="591">
                  <c:v>-6.4690000000000509</c:v>
                </c:pt>
                <c:pt idx="592">
                  <c:v>-6.45900000000006</c:v>
                </c:pt>
                <c:pt idx="593">
                  <c:v>-6.4490000000000691</c:v>
                </c:pt>
                <c:pt idx="594">
                  <c:v>-6.4490000000000691</c:v>
                </c:pt>
                <c:pt idx="595">
                  <c:v>-6.4490000000000691</c:v>
                </c:pt>
                <c:pt idx="596">
                  <c:v>-6.4500000000000455</c:v>
                </c:pt>
                <c:pt idx="597">
                  <c:v>-6.4600000000000364</c:v>
                </c:pt>
                <c:pt idx="598">
                  <c:v>-6.4600000000000364</c:v>
                </c:pt>
                <c:pt idx="599">
                  <c:v>-6.4600000000000364</c:v>
                </c:pt>
                <c:pt idx="600">
                  <c:v>-6.4500000000000455</c:v>
                </c:pt>
                <c:pt idx="601">
                  <c:v>-6.4400000000000546</c:v>
                </c:pt>
                <c:pt idx="602">
                  <c:v>-6.4519999999999982</c:v>
                </c:pt>
                <c:pt idx="603">
                  <c:v>-6.4420000000000073</c:v>
                </c:pt>
                <c:pt idx="604">
                  <c:v>-6.4420000000000073</c:v>
                </c:pt>
                <c:pt idx="605">
                  <c:v>-6.4320000000000164</c:v>
                </c:pt>
                <c:pt idx="606">
                  <c:v>-6.4519999999999982</c:v>
                </c:pt>
                <c:pt idx="607">
                  <c:v>-6.4420000000000073</c:v>
                </c:pt>
                <c:pt idx="608">
                  <c:v>-6.443000000000211</c:v>
                </c:pt>
                <c:pt idx="609">
                  <c:v>-6.4420000000000073</c:v>
                </c:pt>
                <c:pt idx="610">
                  <c:v>-6.4330000000002201</c:v>
                </c:pt>
                <c:pt idx="611">
                  <c:v>-6.443000000000211</c:v>
                </c:pt>
                <c:pt idx="612">
                  <c:v>-6.4230000000000018</c:v>
                </c:pt>
                <c:pt idx="613">
                  <c:v>-6.4240000000002055</c:v>
                </c:pt>
                <c:pt idx="614">
                  <c:v>-6.4140000000002146</c:v>
                </c:pt>
                <c:pt idx="615">
                  <c:v>-6.443000000000211</c:v>
                </c:pt>
                <c:pt idx="616">
                  <c:v>-6.4440000000001874</c:v>
                </c:pt>
                <c:pt idx="617">
                  <c:v>-6.4440000000001874</c:v>
                </c:pt>
                <c:pt idx="618">
                  <c:v>-6.4440000000001874</c:v>
                </c:pt>
                <c:pt idx="619">
                  <c:v>-6.4240000000002055</c:v>
                </c:pt>
                <c:pt idx="620">
                  <c:v>-6.4260000000001583</c:v>
                </c:pt>
                <c:pt idx="621">
                  <c:v>-6.4260000000001583</c:v>
                </c:pt>
                <c:pt idx="622">
                  <c:v>-6.4360000000001492</c:v>
                </c:pt>
                <c:pt idx="623">
                  <c:v>-6.4460000000001401</c:v>
                </c:pt>
                <c:pt idx="624">
                  <c:v>-6.4460000000001401</c:v>
                </c:pt>
                <c:pt idx="625">
                  <c:v>-6.4270000000001346</c:v>
                </c:pt>
                <c:pt idx="626">
                  <c:v>-6.4260000000001583</c:v>
                </c:pt>
                <c:pt idx="627">
                  <c:v>-6.456000000000131</c:v>
                </c:pt>
                <c:pt idx="628">
                  <c:v>-6.4570000000001073</c:v>
                </c:pt>
                <c:pt idx="629">
                  <c:v>-6.4570000000001073</c:v>
                </c:pt>
                <c:pt idx="630">
                  <c:v>-6.4470000000001164</c:v>
                </c:pt>
                <c:pt idx="631">
                  <c:v>-6.4370000000001255</c:v>
                </c:pt>
                <c:pt idx="632">
                  <c:v>-6.4470000000001164</c:v>
                </c:pt>
                <c:pt idx="633">
                  <c:v>-6.4480000000000928</c:v>
                </c:pt>
                <c:pt idx="634">
                  <c:v>-6.428000000000111</c:v>
                </c:pt>
                <c:pt idx="635">
                  <c:v>-6.4380000000001019</c:v>
                </c:pt>
                <c:pt idx="636">
                  <c:v>-6.4380000000001019</c:v>
                </c:pt>
                <c:pt idx="637">
                  <c:v>-6.4180000000001201</c:v>
                </c:pt>
                <c:pt idx="638">
                  <c:v>-6.428000000000111</c:v>
                </c:pt>
                <c:pt idx="639">
                  <c:v>-6.4100000000000819</c:v>
                </c:pt>
                <c:pt idx="640">
                  <c:v>-6.4300000000000637</c:v>
                </c:pt>
                <c:pt idx="641">
                  <c:v>-6.4200000000000728</c:v>
                </c:pt>
                <c:pt idx="642">
                  <c:v>-6.4300000000000637</c:v>
                </c:pt>
                <c:pt idx="643">
                  <c:v>-6.4300000000000637</c:v>
                </c:pt>
                <c:pt idx="644">
                  <c:v>-6.4210000000000491</c:v>
                </c:pt>
                <c:pt idx="645">
                  <c:v>-6.4300000000000637</c:v>
                </c:pt>
                <c:pt idx="646">
                  <c:v>-6.4410000000000309</c:v>
                </c:pt>
                <c:pt idx="647">
                  <c:v>-6.4510000000000218</c:v>
                </c:pt>
                <c:pt idx="648">
                  <c:v>-6.4610000000000127</c:v>
                </c:pt>
                <c:pt idx="649">
                  <c:v>-6.43100000000004</c:v>
                </c:pt>
                <c:pt idx="650">
                  <c:v>-6.43100000000004</c:v>
                </c:pt>
                <c:pt idx="651">
                  <c:v>-6.4220000000000255</c:v>
                </c:pt>
                <c:pt idx="652">
                  <c:v>-6.4120000000000346</c:v>
                </c:pt>
                <c:pt idx="653">
                  <c:v>-6.4010000000000673</c:v>
                </c:pt>
                <c:pt idx="654">
                  <c:v>-6.4220000000000255</c:v>
                </c:pt>
                <c:pt idx="655">
                  <c:v>-6.4220000000000255</c:v>
                </c:pt>
                <c:pt idx="656">
                  <c:v>-6.4120000000000346</c:v>
                </c:pt>
                <c:pt idx="657">
                  <c:v>-6.4320000000000164</c:v>
                </c:pt>
                <c:pt idx="658">
                  <c:v>-6.4020000000000437</c:v>
                </c:pt>
                <c:pt idx="659">
                  <c:v>-6.4340000000001965</c:v>
                </c:pt>
                <c:pt idx="660">
                  <c:v>-6.4220000000000255</c:v>
                </c:pt>
                <c:pt idx="661">
                  <c:v>-6.4340000000001965</c:v>
                </c:pt>
                <c:pt idx="662">
                  <c:v>-6.4240000000002055</c:v>
                </c:pt>
                <c:pt idx="663">
                  <c:v>-6.4340000000001965</c:v>
                </c:pt>
                <c:pt idx="664">
                  <c:v>-6.443000000000211</c:v>
                </c:pt>
                <c:pt idx="665">
                  <c:v>-6.4530000000002019</c:v>
                </c:pt>
                <c:pt idx="666">
                  <c:v>-6.4350000000001728</c:v>
                </c:pt>
                <c:pt idx="667">
                  <c:v>-6.443000000000211</c:v>
                </c:pt>
                <c:pt idx="668">
                  <c:v>-6.4340000000001965</c:v>
                </c:pt>
                <c:pt idx="669">
                  <c:v>-6.443000000000211</c:v>
                </c:pt>
                <c:pt idx="670">
                  <c:v>-6.4250000000001819</c:v>
                </c:pt>
                <c:pt idx="671">
                  <c:v>-6.4350000000001728</c:v>
                </c:pt>
                <c:pt idx="672">
                  <c:v>-6.4250000000001819</c:v>
                </c:pt>
                <c:pt idx="673">
                  <c:v>-6.4360000000001492</c:v>
                </c:pt>
                <c:pt idx="674">
                  <c:v>-6.4250000000001819</c:v>
                </c:pt>
                <c:pt idx="675">
                  <c:v>-6.4060000000001764</c:v>
                </c:pt>
                <c:pt idx="676">
                  <c:v>-6.4260000000001583</c:v>
                </c:pt>
                <c:pt idx="677">
                  <c:v>-6.4460000000001401</c:v>
                </c:pt>
                <c:pt idx="678">
                  <c:v>-6.4360000000001492</c:v>
                </c:pt>
                <c:pt idx="679">
                  <c:v>-6.4260000000001583</c:v>
                </c:pt>
                <c:pt idx="680">
                  <c:v>-6.4370000000001255</c:v>
                </c:pt>
                <c:pt idx="681">
                  <c:v>-6.4370000000001255</c:v>
                </c:pt>
                <c:pt idx="682">
                  <c:v>-6.4270000000001346</c:v>
                </c:pt>
                <c:pt idx="683">
                  <c:v>-6.4270000000001346</c:v>
                </c:pt>
                <c:pt idx="684">
                  <c:v>-6.4270000000001346</c:v>
                </c:pt>
                <c:pt idx="685">
                  <c:v>-6.4170000000001437</c:v>
                </c:pt>
                <c:pt idx="686">
                  <c:v>-6.4370000000001255</c:v>
                </c:pt>
                <c:pt idx="687">
                  <c:v>-6.4370000000001255</c:v>
                </c:pt>
                <c:pt idx="688">
                  <c:v>-6.4270000000001346</c:v>
                </c:pt>
                <c:pt idx="689">
                  <c:v>-6.4090000000001055</c:v>
                </c:pt>
                <c:pt idx="690">
                  <c:v>-6.4090000000001055</c:v>
                </c:pt>
                <c:pt idx="691">
                  <c:v>-6.4090000000001055</c:v>
                </c:pt>
                <c:pt idx="692">
                  <c:v>-6.4290000000000873</c:v>
                </c:pt>
                <c:pt idx="693">
                  <c:v>-6.4090000000001055</c:v>
                </c:pt>
                <c:pt idx="694">
                  <c:v>-6.4290000000000873</c:v>
                </c:pt>
                <c:pt idx="695">
                  <c:v>-6.4490000000000691</c:v>
                </c:pt>
                <c:pt idx="696">
                  <c:v>-6.4290000000000873</c:v>
                </c:pt>
                <c:pt idx="697">
                  <c:v>-6.4100000000000819</c:v>
                </c:pt>
                <c:pt idx="698">
                  <c:v>-6.4200000000000728</c:v>
                </c:pt>
                <c:pt idx="699">
                  <c:v>-6.4300000000000637</c:v>
                </c:pt>
                <c:pt idx="700">
                  <c:v>-6.4400000000000546</c:v>
                </c:pt>
                <c:pt idx="701">
                  <c:v>-6.4400000000000546</c:v>
                </c:pt>
                <c:pt idx="702">
                  <c:v>-6.4400000000000546</c:v>
                </c:pt>
                <c:pt idx="703">
                  <c:v>-6.4410000000000309</c:v>
                </c:pt>
                <c:pt idx="704">
                  <c:v>-6.4500000000000455</c:v>
                </c:pt>
                <c:pt idx="705">
                  <c:v>-6.4210000000000491</c:v>
                </c:pt>
                <c:pt idx="706">
                  <c:v>-6.43100000000004</c:v>
                </c:pt>
                <c:pt idx="707">
                  <c:v>-6.4410000000000309</c:v>
                </c:pt>
                <c:pt idx="708">
                  <c:v>-6.43100000000004</c:v>
                </c:pt>
                <c:pt idx="709">
                  <c:v>-6.4410000000000309</c:v>
                </c:pt>
                <c:pt idx="710">
                  <c:v>-6.443000000000211</c:v>
                </c:pt>
                <c:pt idx="711">
                  <c:v>-6.4230000000000018</c:v>
                </c:pt>
                <c:pt idx="712">
                  <c:v>-6.443000000000211</c:v>
                </c:pt>
                <c:pt idx="713">
                  <c:v>-6.4130000000000109</c:v>
                </c:pt>
                <c:pt idx="714">
                  <c:v>-6.4230000000000018</c:v>
                </c:pt>
                <c:pt idx="715">
                  <c:v>-6.4230000000000018</c:v>
                </c:pt>
                <c:pt idx="716">
                  <c:v>-6.443000000000211</c:v>
                </c:pt>
                <c:pt idx="717">
                  <c:v>-6.4330000000002201</c:v>
                </c:pt>
                <c:pt idx="718">
                  <c:v>-6.4130000000000109</c:v>
                </c:pt>
                <c:pt idx="719">
                  <c:v>-6.4130000000000109</c:v>
                </c:pt>
                <c:pt idx="720">
                  <c:v>-6.4240000000002055</c:v>
                </c:pt>
                <c:pt idx="721">
                  <c:v>-6.4340000000001965</c:v>
                </c:pt>
                <c:pt idx="722">
                  <c:v>-6.4240000000002055</c:v>
                </c:pt>
                <c:pt idx="723">
                  <c:v>-6.4340000000001965</c:v>
                </c:pt>
                <c:pt idx="724">
                  <c:v>-6.4250000000001819</c:v>
                </c:pt>
                <c:pt idx="725">
                  <c:v>-6.4140000000002146</c:v>
                </c:pt>
                <c:pt idx="726">
                  <c:v>-6.4050000000002001</c:v>
                </c:pt>
                <c:pt idx="727">
                  <c:v>-6.4140000000002146</c:v>
                </c:pt>
                <c:pt idx="728">
                  <c:v>-6.4050000000002001</c:v>
                </c:pt>
                <c:pt idx="729">
                  <c:v>-6.3950000000002092</c:v>
                </c:pt>
                <c:pt idx="730">
                  <c:v>-6.4050000000002001</c:v>
                </c:pt>
                <c:pt idx="731">
                  <c:v>-6.4050000000002001</c:v>
                </c:pt>
                <c:pt idx="732">
                  <c:v>-6.4050000000002001</c:v>
                </c:pt>
                <c:pt idx="733">
                  <c:v>-6.4050000000002001</c:v>
                </c:pt>
                <c:pt idx="734">
                  <c:v>-6.4160000000001673</c:v>
                </c:pt>
                <c:pt idx="735">
                  <c:v>-6.4160000000001673</c:v>
                </c:pt>
                <c:pt idx="736">
                  <c:v>-6.4260000000001583</c:v>
                </c:pt>
                <c:pt idx="737">
                  <c:v>-6.4360000000001492</c:v>
                </c:pt>
                <c:pt idx="738">
                  <c:v>-6.4260000000001583</c:v>
                </c:pt>
                <c:pt idx="739">
                  <c:v>-6.4260000000001583</c:v>
                </c:pt>
                <c:pt idx="740">
                  <c:v>-6.4160000000001673</c:v>
                </c:pt>
                <c:pt idx="741">
                  <c:v>-6.4160000000001673</c:v>
                </c:pt>
                <c:pt idx="742">
                  <c:v>-6.4260000000001583</c:v>
                </c:pt>
                <c:pt idx="743">
                  <c:v>-6.4180000000001201</c:v>
                </c:pt>
                <c:pt idx="744">
                  <c:v>-6.4180000000001201</c:v>
                </c:pt>
                <c:pt idx="745">
                  <c:v>-6.4260000000001583</c:v>
                </c:pt>
                <c:pt idx="746">
                  <c:v>-6.4080000000001291</c:v>
                </c:pt>
                <c:pt idx="747">
                  <c:v>-6.4180000000001201</c:v>
                </c:pt>
                <c:pt idx="748">
                  <c:v>-6.428000000000111</c:v>
                </c:pt>
                <c:pt idx="749">
                  <c:v>-6.428000000000111</c:v>
                </c:pt>
                <c:pt idx="750">
                  <c:v>-6.4090000000001055</c:v>
                </c:pt>
                <c:pt idx="751">
                  <c:v>-6.4080000000001291</c:v>
                </c:pt>
                <c:pt idx="752">
                  <c:v>-6.4180000000001201</c:v>
                </c:pt>
                <c:pt idx="753">
                  <c:v>-6.4290000000000873</c:v>
                </c:pt>
                <c:pt idx="754">
                  <c:v>-6.428000000000111</c:v>
                </c:pt>
                <c:pt idx="755">
                  <c:v>-6.4190000000000964</c:v>
                </c:pt>
                <c:pt idx="756">
                  <c:v>-6.4290000000000873</c:v>
                </c:pt>
                <c:pt idx="757">
                  <c:v>-6.4190000000000964</c:v>
                </c:pt>
                <c:pt idx="758">
                  <c:v>-6.4290000000000873</c:v>
                </c:pt>
                <c:pt idx="759">
                  <c:v>-6.4190000000000964</c:v>
                </c:pt>
                <c:pt idx="760">
                  <c:v>-6.4300000000000637</c:v>
                </c:pt>
                <c:pt idx="761">
                  <c:v>-6.4200000000000728</c:v>
                </c:pt>
                <c:pt idx="762">
                  <c:v>-6.4200000000000728</c:v>
                </c:pt>
                <c:pt idx="763">
                  <c:v>-6.4200000000000728</c:v>
                </c:pt>
                <c:pt idx="764">
                  <c:v>-6.4300000000000637</c:v>
                </c:pt>
                <c:pt idx="765">
                  <c:v>-6.4090000000001055</c:v>
                </c:pt>
                <c:pt idx="766">
                  <c:v>-6.3900000000001</c:v>
                </c:pt>
                <c:pt idx="767">
                  <c:v>-6.4000000000000909</c:v>
                </c:pt>
                <c:pt idx="768">
                  <c:v>-6.4000000000000909</c:v>
                </c:pt>
                <c:pt idx="769">
                  <c:v>-6.3900000000001</c:v>
                </c:pt>
                <c:pt idx="770">
                  <c:v>-6.4020000000000437</c:v>
                </c:pt>
                <c:pt idx="771">
                  <c:v>-6.3900000000001</c:v>
                </c:pt>
                <c:pt idx="772">
                  <c:v>-6.3920000000000528</c:v>
                </c:pt>
                <c:pt idx="773">
                  <c:v>-6.4020000000000437</c:v>
                </c:pt>
                <c:pt idx="774">
                  <c:v>-6.3920000000000528</c:v>
                </c:pt>
                <c:pt idx="775">
                  <c:v>-6.4120000000000346</c:v>
                </c:pt>
                <c:pt idx="776">
                  <c:v>-6.4020000000000437</c:v>
                </c:pt>
                <c:pt idx="777">
                  <c:v>-6.4020000000000437</c:v>
                </c:pt>
                <c:pt idx="778">
                  <c:v>-6.4020000000000437</c:v>
                </c:pt>
                <c:pt idx="779">
                  <c:v>-6.40300000000002</c:v>
                </c:pt>
                <c:pt idx="780">
                  <c:v>-6.3930000000000291</c:v>
                </c:pt>
                <c:pt idx="781">
                  <c:v>-6.3830000000000382</c:v>
                </c:pt>
                <c:pt idx="782">
                  <c:v>-6.3830000000000382</c:v>
                </c:pt>
                <c:pt idx="783">
                  <c:v>-6.3830000000000382</c:v>
                </c:pt>
                <c:pt idx="784">
                  <c:v>-6.3830000000000382</c:v>
                </c:pt>
                <c:pt idx="785">
                  <c:v>-6.40300000000002</c:v>
                </c:pt>
                <c:pt idx="786">
                  <c:v>-6.3730000000000473</c:v>
                </c:pt>
                <c:pt idx="787">
                  <c:v>-6.3830000000000382</c:v>
                </c:pt>
                <c:pt idx="788">
                  <c:v>-6.3730000000000473</c:v>
                </c:pt>
                <c:pt idx="789">
                  <c:v>-6.3830000000000382</c:v>
                </c:pt>
                <c:pt idx="790">
                  <c:v>-6.3640000000000327</c:v>
                </c:pt>
                <c:pt idx="791">
                  <c:v>-6.3840000000000146</c:v>
                </c:pt>
                <c:pt idx="792">
                  <c:v>-6.4140000000002146</c:v>
                </c:pt>
                <c:pt idx="793">
                  <c:v>-6.3840000000000146</c:v>
                </c:pt>
                <c:pt idx="794">
                  <c:v>-6.3940000000000055</c:v>
                </c:pt>
                <c:pt idx="795">
                  <c:v>-6.3940000000000055</c:v>
                </c:pt>
                <c:pt idx="796">
                  <c:v>-6.3740000000000236</c:v>
                </c:pt>
                <c:pt idx="797">
                  <c:v>-6.3740000000000236</c:v>
                </c:pt>
                <c:pt idx="798">
                  <c:v>-6.3860000000001946</c:v>
                </c:pt>
                <c:pt idx="799">
                  <c:v>-6.3940000000000055</c:v>
                </c:pt>
                <c:pt idx="800">
                  <c:v>-6.3940000000000055</c:v>
                </c:pt>
                <c:pt idx="801">
                  <c:v>-6.3860000000001946</c:v>
                </c:pt>
                <c:pt idx="802">
                  <c:v>-6.3860000000001946</c:v>
                </c:pt>
                <c:pt idx="803">
                  <c:v>-6.3760000000002037</c:v>
                </c:pt>
                <c:pt idx="804">
                  <c:v>-6.3760000000002037</c:v>
                </c:pt>
                <c:pt idx="805">
                  <c:v>-6.3660000000002128</c:v>
                </c:pt>
                <c:pt idx="806">
                  <c:v>-6.3760000000002037</c:v>
                </c:pt>
                <c:pt idx="807">
                  <c:v>-6.3760000000002037</c:v>
                </c:pt>
                <c:pt idx="808">
                  <c:v>-6.3660000000002128</c:v>
                </c:pt>
                <c:pt idx="809">
                  <c:v>-6.3370000000002165</c:v>
                </c:pt>
                <c:pt idx="810">
                  <c:v>-6.3470000000002074</c:v>
                </c:pt>
                <c:pt idx="811">
                  <c:v>-6.3670000000001892</c:v>
                </c:pt>
                <c:pt idx="812">
                  <c:v>-6.3470000000002074</c:v>
                </c:pt>
                <c:pt idx="813">
                  <c:v>-6.3470000000002074</c:v>
                </c:pt>
                <c:pt idx="814">
                  <c:v>-6.3470000000002074</c:v>
                </c:pt>
                <c:pt idx="815">
                  <c:v>-6.3370000000002165</c:v>
                </c:pt>
                <c:pt idx="816">
                  <c:v>-6.3370000000002165</c:v>
                </c:pt>
                <c:pt idx="817">
                  <c:v>-6.3380000000001928</c:v>
                </c:pt>
                <c:pt idx="818">
                  <c:v>-6.3380000000001928</c:v>
                </c:pt>
                <c:pt idx="819">
                  <c:v>-6.3280000000002019</c:v>
                </c:pt>
                <c:pt idx="820">
                  <c:v>-6.3480000000001837</c:v>
                </c:pt>
                <c:pt idx="821">
                  <c:v>-6.3380000000001928</c:v>
                </c:pt>
                <c:pt idx="822">
                  <c:v>-6.3480000000001837</c:v>
                </c:pt>
                <c:pt idx="823">
                  <c:v>-6.3380000000001928</c:v>
                </c:pt>
                <c:pt idx="824">
                  <c:v>-6.3580000000001746</c:v>
                </c:pt>
                <c:pt idx="825">
                  <c:v>-6.3480000000001837</c:v>
                </c:pt>
                <c:pt idx="826">
                  <c:v>-6.3480000000001837</c:v>
                </c:pt>
                <c:pt idx="827">
                  <c:v>-6.3400000000001455</c:v>
                </c:pt>
                <c:pt idx="828">
                  <c:v>-6.3300000000001546</c:v>
                </c:pt>
                <c:pt idx="829">
                  <c:v>-6.3400000000001455</c:v>
                </c:pt>
                <c:pt idx="830">
                  <c:v>-6.3400000000001455</c:v>
                </c:pt>
                <c:pt idx="831">
                  <c:v>-6.3500000000001364</c:v>
                </c:pt>
                <c:pt idx="832">
                  <c:v>-6.3400000000001455</c:v>
                </c:pt>
                <c:pt idx="833">
                  <c:v>-6.3300000000001546</c:v>
                </c:pt>
                <c:pt idx="834">
                  <c:v>-6.3500000000001364</c:v>
                </c:pt>
                <c:pt idx="835">
                  <c:v>-6.3300000000001546</c:v>
                </c:pt>
                <c:pt idx="836">
                  <c:v>-6.331000000000131</c:v>
                </c:pt>
                <c:pt idx="837">
                  <c:v>-6.3210000000001401</c:v>
                </c:pt>
                <c:pt idx="838">
                  <c:v>-6.3410000000001219</c:v>
                </c:pt>
                <c:pt idx="839">
                  <c:v>-6.3410000000001219</c:v>
                </c:pt>
                <c:pt idx="840">
                  <c:v>-6.3510000000001128</c:v>
                </c:pt>
                <c:pt idx="841">
                  <c:v>-6.3510000000001128</c:v>
                </c:pt>
                <c:pt idx="842">
                  <c:v>-6.3510000000001128</c:v>
                </c:pt>
                <c:pt idx="843">
                  <c:v>-6.331000000000131</c:v>
                </c:pt>
                <c:pt idx="844">
                  <c:v>-6.3410000000001219</c:v>
                </c:pt>
                <c:pt idx="845">
                  <c:v>-6.331000000000131</c:v>
                </c:pt>
                <c:pt idx="846">
                  <c:v>-6.3210000000001401</c:v>
                </c:pt>
                <c:pt idx="847">
                  <c:v>-6.3320000000001073</c:v>
                </c:pt>
                <c:pt idx="848">
                  <c:v>-6.3220000000001164</c:v>
                </c:pt>
                <c:pt idx="849">
                  <c:v>-6.3020000000001346</c:v>
                </c:pt>
                <c:pt idx="850">
                  <c:v>-6.3120000000001255</c:v>
                </c:pt>
                <c:pt idx="851">
                  <c:v>-6.3020000000001346</c:v>
                </c:pt>
                <c:pt idx="852">
                  <c:v>-6.2920000000001437</c:v>
                </c:pt>
                <c:pt idx="853">
                  <c:v>-6.3120000000001255</c:v>
                </c:pt>
                <c:pt idx="854">
                  <c:v>-6.3120000000001255</c:v>
                </c:pt>
                <c:pt idx="855">
                  <c:v>-6.303000000000111</c:v>
                </c:pt>
                <c:pt idx="856">
                  <c:v>-6.3220000000001164</c:v>
                </c:pt>
                <c:pt idx="857">
                  <c:v>-6.303000000000111</c:v>
                </c:pt>
                <c:pt idx="858">
                  <c:v>-6.303000000000111</c:v>
                </c:pt>
                <c:pt idx="859">
                  <c:v>-6.3130000000001019</c:v>
                </c:pt>
                <c:pt idx="860">
                  <c:v>-6.303000000000111</c:v>
                </c:pt>
                <c:pt idx="861">
                  <c:v>-6.303000000000111</c:v>
                </c:pt>
                <c:pt idx="862">
                  <c:v>-6.303000000000111</c:v>
                </c:pt>
                <c:pt idx="863">
                  <c:v>-6.3130000000001019</c:v>
                </c:pt>
                <c:pt idx="864">
                  <c:v>-6.3130000000001019</c:v>
                </c:pt>
                <c:pt idx="865">
                  <c:v>-6.3150000000000546</c:v>
                </c:pt>
                <c:pt idx="866">
                  <c:v>-6.3230000000000928</c:v>
                </c:pt>
                <c:pt idx="867">
                  <c:v>-6.3250000000000455</c:v>
                </c:pt>
                <c:pt idx="868">
                  <c:v>-6.3150000000000546</c:v>
                </c:pt>
                <c:pt idx="869">
                  <c:v>-6.3050000000000637</c:v>
                </c:pt>
                <c:pt idx="870">
                  <c:v>-6.3050000000000637</c:v>
                </c:pt>
                <c:pt idx="871">
                  <c:v>-6.2950000000000728</c:v>
                </c:pt>
                <c:pt idx="872">
                  <c:v>-6.3150000000000546</c:v>
                </c:pt>
                <c:pt idx="873">
                  <c:v>-6.2850000000000819</c:v>
                </c:pt>
                <c:pt idx="874">
                  <c:v>-6.3050000000000637</c:v>
                </c:pt>
                <c:pt idx="875">
                  <c:v>-6.3050000000000637</c:v>
                </c:pt>
                <c:pt idx="876">
                  <c:v>-6.30600000000004</c:v>
                </c:pt>
                <c:pt idx="877">
                  <c:v>-6.3150000000000546</c:v>
                </c:pt>
                <c:pt idx="878">
                  <c:v>-6.3150000000000546</c:v>
                </c:pt>
                <c:pt idx="879">
                  <c:v>-6.30600000000004</c:v>
                </c:pt>
                <c:pt idx="880">
                  <c:v>-6.3360000000000127</c:v>
                </c:pt>
                <c:pt idx="881">
                  <c:v>-6.3260000000000218</c:v>
                </c:pt>
                <c:pt idx="882">
                  <c:v>-6.3160000000000309</c:v>
                </c:pt>
                <c:pt idx="883">
                  <c:v>-6.30600000000004</c:v>
                </c:pt>
                <c:pt idx="884">
                  <c:v>-6.2870000000000346</c:v>
                </c:pt>
                <c:pt idx="885">
                  <c:v>-6.2760000000000673</c:v>
                </c:pt>
                <c:pt idx="886">
                  <c:v>-6.2960000000000491</c:v>
                </c:pt>
                <c:pt idx="887">
                  <c:v>-6.2860000000000582</c:v>
                </c:pt>
                <c:pt idx="888">
                  <c:v>-6.2970000000000255</c:v>
                </c:pt>
                <c:pt idx="889">
                  <c:v>-6.2970000000000255</c:v>
                </c:pt>
                <c:pt idx="890">
                  <c:v>-6.2770000000000437</c:v>
                </c:pt>
                <c:pt idx="891">
                  <c:v>-6.2770000000000437</c:v>
                </c:pt>
                <c:pt idx="892">
                  <c:v>-6.2970000000000255</c:v>
                </c:pt>
                <c:pt idx="893">
                  <c:v>-6.2970000000000255</c:v>
                </c:pt>
              </c:numCache>
            </c:numRef>
          </c:yVal>
          <c:smooth val="1"/>
          <c:extLst>
            <c:ext xmlns:c16="http://schemas.microsoft.com/office/drawing/2014/chart" uri="{C3380CC4-5D6E-409C-BE32-E72D297353CC}">
              <c16:uniqueId val="{0000000B-81EE-4E41-8154-0B1EA5EF37AF}"/>
            </c:ext>
          </c:extLst>
        </c:ser>
        <c:ser>
          <c:idx val="14"/>
          <c:order val="1"/>
          <c:tx>
            <c:strRef>
              <c:f>Klei_Druckkurve!$P$8</c:f>
              <c:strCache>
                <c:ptCount val="1"/>
                <c:pt idx="0">
                  <c:v>#33 (2,5h9)</c:v>
                </c:pt>
              </c:strCache>
            </c:strRef>
          </c:tx>
          <c:spPr>
            <a:ln w="28575" cap="rnd">
              <a:solidFill>
                <a:schemeClr val="accent1">
                  <a:tint val="65000"/>
                </a:schemeClr>
              </a:solidFill>
              <a:round/>
            </a:ln>
            <a:effectLst/>
          </c:spPr>
          <c:marker>
            <c:symbol val="none"/>
          </c:marker>
          <c:xVal>
            <c:numRef>
              <c:f>Klei_Druckkurve!$A$9:$A$1442</c:f>
              <c:numCache>
                <c:formatCode>General</c:formatCode>
                <c:ptCount val="1434"/>
                <c:pt idx="0">
                  <c:v>20</c:v>
                </c:pt>
                <c:pt idx="1">
                  <c:v>30</c:v>
                </c:pt>
                <c:pt idx="2">
                  <c:v>40</c:v>
                </c:pt>
                <c:pt idx="3">
                  <c:v>50</c:v>
                </c:pt>
                <c:pt idx="4">
                  <c:v>60</c:v>
                </c:pt>
                <c:pt idx="5">
                  <c:v>70</c:v>
                </c:pt>
                <c:pt idx="6">
                  <c:v>80</c:v>
                </c:pt>
                <c:pt idx="7">
                  <c:v>90</c:v>
                </c:pt>
                <c:pt idx="8">
                  <c:v>100</c:v>
                </c:pt>
                <c:pt idx="9">
                  <c:v>110</c:v>
                </c:pt>
                <c:pt idx="10">
                  <c:v>120</c:v>
                </c:pt>
                <c:pt idx="11">
                  <c:v>130</c:v>
                </c:pt>
                <c:pt idx="12">
                  <c:v>140</c:v>
                </c:pt>
                <c:pt idx="13">
                  <c:v>150</c:v>
                </c:pt>
                <c:pt idx="14">
                  <c:v>160</c:v>
                </c:pt>
                <c:pt idx="15">
                  <c:v>170</c:v>
                </c:pt>
                <c:pt idx="16">
                  <c:v>180</c:v>
                </c:pt>
                <c:pt idx="17">
                  <c:v>190</c:v>
                </c:pt>
                <c:pt idx="18">
                  <c:v>200</c:v>
                </c:pt>
                <c:pt idx="19">
                  <c:v>210</c:v>
                </c:pt>
                <c:pt idx="20">
                  <c:v>220</c:v>
                </c:pt>
                <c:pt idx="21">
                  <c:v>230</c:v>
                </c:pt>
                <c:pt idx="22">
                  <c:v>240</c:v>
                </c:pt>
                <c:pt idx="23">
                  <c:v>250</c:v>
                </c:pt>
                <c:pt idx="24">
                  <c:v>260</c:v>
                </c:pt>
                <c:pt idx="25">
                  <c:v>270</c:v>
                </c:pt>
                <c:pt idx="26">
                  <c:v>280</c:v>
                </c:pt>
                <c:pt idx="27">
                  <c:v>290</c:v>
                </c:pt>
                <c:pt idx="28">
                  <c:v>300</c:v>
                </c:pt>
                <c:pt idx="29">
                  <c:v>310</c:v>
                </c:pt>
                <c:pt idx="30">
                  <c:v>320</c:v>
                </c:pt>
                <c:pt idx="31">
                  <c:v>330</c:v>
                </c:pt>
                <c:pt idx="32">
                  <c:v>340</c:v>
                </c:pt>
                <c:pt idx="33">
                  <c:v>350</c:v>
                </c:pt>
                <c:pt idx="34">
                  <c:v>360</c:v>
                </c:pt>
                <c:pt idx="35">
                  <c:v>370</c:v>
                </c:pt>
                <c:pt idx="36">
                  <c:v>380</c:v>
                </c:pt>
                <c:pt idx="37">
                  <c:v>390</c:v>
                </c:pt>
                <c:pt idx="38">
                  <c:v>400</c:v>
                </c:pt>
                <c:pt idx="39">
                  <c:v>410</c:v>
                </c:pt>
                <c:pt idx="40">
                  <c:v>420</c:v>
                </c:pt>
                <c:pt idx="41">
                  <c:v>430</c:v>
                </c:pt>
                <c:pt idx="42">
                  <c:v>440</c:v>
                </c:pt>
                <c:pt idx="43">
                  <c:v>450</c:v>
                </c:pt>
                <c:pt idx="44">
                  <c:v>460</c:v>
                </c:pt>
                <c:pt idx="45">
                  <c:v>470</c:v>
                </c:pt>
                <c:pt idx="46">
                  <c:v>480</c:v>
                </c:pt>
                <c:pt idx="47">
                  <c:v>490</c:v>
                </c:pt>
                <c:pt idx="48">
                  <c:v>500</c:v>
                </c:pt>
                <c:pt idx="49">
                  <c:v>510</c:v>
                </c:pt>
                <c:pt idx="50">
                  <c:v>520</c:v>
                </c:pt>
                <c:pt idx="51">
                  <c:v>530</c:v>
                </c:pt>
                <c:pt idx="52">
                  <c:v>540</c:v>
                </c:pt>
                <c:pt idx="53">
                  <c:v>550</c:v>
                </c:pt>
                <c:pt idx="54">
                  <c:v>560</c:v>
                </c:pt>
                <c:pt idx="55">
                  <c:v>570</c:v>
                </c:pt>
                <c:pt idx="56">
                  <c:v>580</c:v>
                </c:pt>
                <c:pt idx="57">
                  <c:v>590</c:v>
                </c:pt>
                <c:pt idx="58">
                  <c:v>600</c:v>
                </c:pt>
                <c:pt idx="59">
                  <c:v>610</c:v>
                </c:pt>
                <c:pt idx="60">
                  <c:v>620</c:v>
                </c:pt>
                <c:pt idx="61">
                  <c:v>630</c:v>
                </c:pt>
                <c:pt idx="62">
                  <c:v>640</c:v>
                </c:pt>
                <c:pt idx="63">
                  <c:v>650</c:v>
                </c:pt>
                <c:pt idx="64">
                  <c:v>660</c:v>
                </c:pt>
                <c:pt idx="65">
                  <c:v>670</c:v>
                </c:pt>
                <c:pt idx="66">
                  <c:v>680</c:v>
                </c:pt>
                <c:pt idx="67">
                  <c:v>690</c:v>
                </c:pt>
                <c:pt idx="68">
                  <c:v>700</c:v>
                </c:pt>
                <c:pt idx="69">
                  <c:v>710</c:v>
                </c:pt>
                <c:pt idx="70">
                  <c:v>720</c:v>
                </c:pt>
                <c:pt idx="71">
                  <c:v>730</c:v>
                </c:pt>
                <c:pt idx="72">
                  <c:v>740</c:v>
                </c:pt>
                <c:pt idx="73">
                  <c:v>750</c:v>
                </c:pt>
                <c:pt idx="74">
                  <c:v>760</c:v>
                </c:pt>
                <c:pt idx="75">
                  <c:v>770</c:v>
                </c:pt>
                <c:pt idx="76">
                  <c:v>780</c:v>
                </c:pt>
                <c:pt idx="77">
                  <c:v>790</c:v>
                </c:pt>
                <c:pt idx="78">
                  <c:v>800</c:v>
                </c:pt>
                <c:pt idx="79">
                  <c:v>810</c:v>
                </c:pt>
                <c:pt idx="80">
                  <c:v>820</c:v>
                </c:pt>
                <c:pt idx="81">
                  <c:v>830</c:v>
                </c:pt>
                <c:pt idx="82">
                  <c:v>840</c:v>
                </c:pt>
                <c:pt idx="83">
                  <c:v>850</c:v>
                </c:pt>
                <c:pt idx="84">
                  <c:v>860</c:v>
                </c:pt>
                <c:pt idx="85">
                  <c:v>870</c:v>
                </c:pt>
                <c:pt idx="86">
                  <c:v>880</c:v>
                </c:pt>
                <c:pt idx="87">
                  <c:v>890</c:v>
                </c:pt>
                <c:pt idx="88">
                  <c:v>900</c:v>
                </c:pt>
                <c:pt idx="89">
                  <c:v>910</c:v>
                </c:pt>
                <c:pt idx="90">
                  <c:v>920</c:v>
                </c:pt>
                <c:pt idx="91">
                  <c:v>930</c:v>
                </c:pt>
                <c:pt idx="92">
                  <c:v>940</c:v>
                </c:pt>
                <c:pt idx="93">
                  <c:v>950</c:v>
                </c:pt>
                <c:pt idx="94">
                  <c:v>960</c:v>
                </c:pt>
                <c:pt idx="95">
                  <c:v>970</c:v>
                </c:pt>
                <c:pt idx="96">
                  <c:v>980</c:v>
                </c:pt>
                <c:pt idx="97">
                  <c:v>990</c:v>
                </c:pt>
                <c:pt idx="98">
                  <c:v>1000</c:v>
                </c:pt>
                <c:pt idx="99">
                  <c:v>1010</c:v>
                </c:pt>
                <c:pt idx="100">
                  <c:v>1020</c:v>
                </c:pt>
                <c:pt idx="101">
                  <c:v>1030</c:v>
                </c:pt>
                <c:pt idx="102">
                  <c:v>1040</c:v>
                </c:pt>
                <c:pt idx="103">
                  <c:v>1050</c:v>
                </c:pt>
                <c:pt idx="104">
                  <c:v>1060</c:v>
                </c:pt>
                <c:pt idx="105">
                  <c:v>1070</c:v>
                </c:pt>
                <c:pt idx="106">
                  <c:v>1080</c:v>
                </c:pt>
                <c:pt idx="107">
                  <c:v>1090</c:v>
                </c:pt>
                <c:pt idx="108">
                  <c:v>1100</c:v>
                </c:pt>
                <c:pt idx="109">
                  <c:v>1110</c:v>
                </c:pt>
                <c:pt idx="110">
                  <c:v>1120</c:v>
                </c:pt>
                <c:pt idx="111">
                  <c:v>1130</c:v>
                </c:pt>
                <c:pt idx="112">
                  <c:v>1140</c:v>
                </c:pt>
                <c:pt idx="113">
                  <c:v>1150</c:v>
                </c:pt>
                <c:pt idx="114">
                  <c:v>1160</c:v>
                </c:pt>
                <c:pt idx="115">
                  <c:v>1170</c:v>
                </c:pt>
                <c:pt idx="116">
                  <c:v>1180</c:v>
                </c:pt>
                <c:pt idx="117">
                  <c:v>1190</c:v>
                </c:pt>
                <c:pt idx="118">
                  <c:v>1200</c:v>
                </c:pt>
                <c:pt idx="119">
                  <c:v>1210</c:v>
                </c:pt>
                <c:pt idx="120">
                  <c:v>1220</c:v>
                </c:pt>
                <c:pt idx="121">
                  <c:v>1230</c:v>
                </c:pt>
                <c:pt idx="122">
                  <c:v>1240</c:v>
                </c:pt>
                <c:pt idx="123">
                  <c:v>1250</c:v>
                </c:pt>
                <c:pt idx="124">
                  <c:v>1260</c:v>
                </c:pt>
                <c:pt idx="125">
                  <c:v>1270</c:v>
                </c:pt>
                <c:pt idx="126">
                  <c:v>1280</c:v>
                </c:pt>
                <c:pt idx="127">
                  <c:v>1290</c:v>
                </c:pt>
                <c:pt idx="128">
                  <c:v>1300</c:v>
                </c:pt>
                <c:pt idx="129">
                  <c:v>1310</c:v>
                </c:pt>
                <c:pt idx="130">
                  <c:v>1320</c:v>
                </c:pt>
                <c:pt idx="131">
                  <c:v>1330</c:v>
                </c:pt>
                <c:pt idx="132">
                  <c:v>1340</c:v>
                </c:pt>
                <c:pt idx="133">
                  <c:v>1350</c:v>
                </c:pt>
                <c:pt idx="134">
                  <c:v>1360</c:v>
                </c:pt>
                <c:pt idx="135">
                  <c:v>1370</c:v>
                </c:pt>
                <c:pt idx="136">
                  <c:v>1380</c:v>
                </c:pt>
                <c:pt idx="137">
                  <c:v>1390</c:v>
                </c:pt>
                <c:pt idx="138">
                  <c:v>1400</c:v>
                </c:pt>
                <c:pt idx="139">
                  <c:v>1410</c:v>
                </c:pt>
                <c:pt idx="140">
                  <c:v>1420</c:v>
                </c:pt>
                <c:pt idx="141">
                  <c:v>1430</c:v>
                </c:pt>
                <c:pt idx="142">
                  <c:v>1440</c:v>
                </c:pt>
                <c:pt idx="143">
                  <c:v>1450</c:v>
                </c:pt>
                <c:pt idx="144">
                  <c:v>1460</c:v>
                </c:pt>
                <c:pt idx="145">
                  <c:v>1470</c:v>
                </c:pt>
                <c:pt idx="146">
                  <c:v>1480</c:v>
                </c:pt>
                <c:pt idx="147">
                  <c:v>1490</c:v>
                </c:pt>
                <c:pt idx="148">
                  <c:v>1500</c:v>
                </c:pt>
                <c:pt idx="149">
                  <c:v>1510</c:v>
                </c:pt>
                <c:pt idx="150">
                  <c:v>1520</c:v>
                </c:pt>
                <c:pt idx="151">
                  <c:v>1530</c:v>
                </c:pt>
                <c:pt idx="152">
                  <c:v>1540</c:v>
                </c:pt>
                <c:pt idx="153">
                  <c:v>1550</c:v>
                </c:pt>
                <c:pt idx="154">
                  <c:v>1560</c:v>
                </c:pt>
                <c:pt idx="155">
                  <c:v>1570</c:v>
                </c:pt>
                <c:pt idx="156">
                  <c:v>1580</c:v>
                </c:pt>
                <c:pt idx="157">
                  <c:v>1590</c:v>
                </c:pt>
                <c:pt idx="158">
                  <c:v>1600</c:v>
                </c:pt>
                <c:pt idx="159">
                  <c:v>1610</c:v>
                </c:pt>
                <c:pt idx="160">
                  <c:v>1620</c:v>
                </c:pt>
                <c:pt idx="161">
                  <c:v>1630</c:v>
                </c:pt>
                <c:pt idx="162">
                  <c:v>1640</c:v>
                </c:pt>
                <c:pt idx="163">
                  <c:v>1650</c:v>
                </c:pt>
                <c:pt idx="164">
                  <c:v>1660</c:v>
                </c:pt>
                <c:pt idx="165">
                  <c:v>1670</c:v>
                </c:pt>
                <c:pt idx="166">
                  <c:v>1680</c:v>
                </c:pt>
                <c:pt idx="167">
                  <c:v>1690</c:v>
                </c:pt>
                <c:pt idx="168">
                  <c:v>1700</c:v>
                </c:pt>
                <c:pt idx="169">
                  <c:v>1710</c:v>
                </c:pt>
                <c:pt idx="170">
                  <c:v>1720</c:v>
                </c:pt>
                <c:pt idx="171">
                  <c:v>1730</c:v>
                </c:pt>
                <c:pt idx="172">
                  <c:v>1740</c:v>
                </c:pt>
                <c:pt idx="173">
                  <c:v>1750</c:v>
                </c:pt>
                <c:pt idx="174">
                  <c:v>1760</c:v>
                </c:pt>
                <c:pt idx="175">
                  <c:v>1770</c:v>
                </c:pt>
                <c:pt idx="176">
                  <c:v>1780</c:v>
                </c:pt>
                <c:pt idx="177">
                  <c:v>1790</c:v>
                </c:pt>
                <c:pt idx="178">
                  <c:v>1800</c:v>
                </c:pt>
                <c:pt idx="179">
                  <c:v>1810</c:v>
                </c:pt>
                <c:pt idx="180">
                  <c:v>1820</c:v>
                </c:pt>
                <c:pt idx="181">
                  <c:v>1830</c:v>
                </c:pt>
                <c:pt idx="182">
                  <c:v>1840</c:v>
                </c:pt>
                <c:pt idx="183">
                  <c:v>1850</c:v>
                </c:pt>
                <c:pt idx="184">
                  <c:v>1860</c:v>
                </c:pt>
                <c:pt idx="185">
                  <c:v>1870</c:v>
                </c:pt>
                <c:pt idx="186">
                  <c:v>1880</c:v>
                </c:pt>
                <c:pt idx="187">
                  <c:v>1890</c:v>
                </c:pt>
                <c:pt idx="188">
                  <c:v>1900</c:v>
                </c:pt>
                <c:pt idx="189">
                  <c:v>1910</c:v>
                </c:pt>
                <c:pt idx="190">
                  <c:v>1920</c:v>
                </c:pt>
                <c:pt idx="191">
                  <c:v>1930</c:v>
                </c:pt>
                <c:pt idx="192">
                  <c:v>1940</c:v>
                </c:pt>
                <c:pt idx="193">
                  <c:v>1950</c:v>
                </c:pt>
                <c:pt idx="194">
                  <c:v>1960</c:v>
                </c:pt>
                <c:pt idx="195">
                  <c:v>1970</c:v>
                </c:pt>
                <c:pt idx="196">
                  <c:v>1980</c:v>
                </c:pt>
                <c:pt idx="197">
                  <c:v>1990</c:v>
                </c:pt>
                <c:pt idx="198">
                  <c:v>2000</c:v>
                </c:pt>
                <c:pt idx="199">
                  <c:v>2010</c:v>
                </c:pt>
                <c:pt idx="200">
                  <c:v>2020</c:v>
                </c:pt>
                <c:pt idx="201">
                  <c:v>2030</c:v>
                </c:pt>
                <c:pt idx="202">
                  <c:v>2040</c:v>
                </c:pt>
                <c:pt idx="203">
                  <c:v>2050</c:v>
                </c:pt>
                <c:pt idx="204">
                  <c:v>2060</c:v>
                </c:pt>
                <c:pt idx="205">
                  <c:v>2070</c:v>
                </c:pt>
                <c:pt idx="206">
                  <c:v>2080</c:v>
                </c:pt>
                <c:pt idx="207">
                  <c:v>2090</c:v>
                </c:pt>
                <c:pt idx="208">
                  <c:v>2100</c:v>
                </c:pt>
                <c:pt idx="209">
                  <c:v>2110</c:v>
                </c:pt>
                <c:pt idx="210">
                  <c:v>2120</c:v>
                </c:pt>
                <c:pt idx="211">
                  <c:v>2130</c:v>
                </c:pt>
                <c:pt idx="212">
                  <c:v>2140</c:v>
                </c:pt>
                <c:pt idx="213">
                  <c:v>2150</c:v>
                </c:pt>
                <c:pt idx="214">
                  <c:v>2160</c:v>
                </c:pt>
                <c:pt idx="215">
                  <c:v>2170</c:v>
                </c:pt>
                <c:pt idx="216">
                  <c:v>2180</c:v>
                </c:pt>
                <c:pt idx="217">
                  <c:v>2190</c:v>
                </c:pt>
                <c:pt idx="218">
                  <c:v>2200</c:v>
                </c:pt>
                <c:pt idx="219">
                  <c:v>2210</c:v>
                </c:pt>
                <c:pt idx="220">
                  <c:v>2220</c:v>
                </c:pt>
                <c:pt idx="221">
                  <c:v>2230</c:v>
                </c:pt>
                <c:pt idx="222">
                  <c:v>2240</c:v>
                </c:pt>
                <c:pt idx="223">
                  <c:v>2250</c:v>
                </c:pt>
                <c:pt idx="224">
                  <c:v>2260</c:v>
                </c:pt>
                <c:pt idx="225">
                  <c:v>2270</c:v>
                </c:pt>
                <c:pt idx="226">
                  <c:v>2280</c:v>
                </c:pt>
                <c:pt idx="227">
                  <c:v>2290</c:v>
                </c:pt>
                <c:pt idx="228">
                  <c:v>2300</c:v>
                </c:pt>
                <c:pt idx="229">
                  <c:v>2310</c:v>
                </c:pt>
                <c:pt idx="230">
                  <c:v>2320</c:v>
                </c:pt>
                <c:pt idx="231">
                  <c:v>2330</c:v>
                </c:pt>
                <c:pt idx="232">
                  <c:v>2340</c:v>
                </c:pt>
                <c:pt idx="233">
                  <c:v>2350</c:v>
                </c:pt>
                <c:pt idx="234">
                  <c:v>2360</c:v>
                </c:pt>
                <c:pt idx="235">
                  <c:v>2370</c:v>
                </c:pt>
                <c:pt idx="236">
                  <c:v>2380</c:v>
                </c:pt>
                <c:pt idx="237">
                  <c:v>2390</c:v>
                </c:pt>
                <c:pt idx="238">
                  <c:v>2400</c:v>
                </c:pt>
                <c:pt idx="239">
                  <c:v>2410</c:v>
                </c:pt>
                <c:pt idx="240">
                  <c:v>2420</c:v>
                </c:pt>
                <c:pt idx="241">
                  <c:v>2430</c:v>
                </c:pt>
                <c:pt idx="242">
                  <c:v>2440</c:v>
                </c:pt>
                <c:pt idx="243">
                  <c:v>2450</c:v>
                </c:pt>
                <c:pt idx="244">
                  <c:v>2460</c:v>
                </c:pt>
                <c:pt idx="245">
                  <c:v>2470</c:v>
                </c:pt>
                <c:pt idx="246">
                  <c:v>2480</c:v>
                </c:pt>
                <c:pt idx="247">
                  <c:v>2490</c:v>
                </c:pt>
                <c:pt idx="248">
                  <c:v>2500</c:v>
                </c:pt>
                <c:pt idx="249">
                  <c:v>2510</c:v>
                </c:pt>
                <c:pt idx="250">
                  <c:v>2520</c:v>
                </c:pt>
                <c:pt idx="251">
                  <c:v>2530</c:v>
                </c:pt>
                <c:pt idx="252">
                  <c:v>2540</c:v>
                </c:pt>
                <c:pt idx="253">
                  <c:v>2550</c:v>
                </c:pt>
                <c:pt idx="254">
                  <c:v>2560</c:v>
                </c:pt>
                <c:pt idx="255">
                  <c:v>2570</c:v>
                </c:pt>
                <c:pt idx="256">
                  <c:v>2580</c:v>
                </c:pt>
                <c:pt idx="257">
                  <c:v>2590</c:v>
                </c:pt>
                <c:pt idx="258">
                  <c:v>2600</c:v>
                </c:pt>
                <c:pt idx="259">
                  <c:v>2610</c:v>
                </c:pt>
                <c:pt idx="260">
                  <c:v>2620</c:v>
                </c:pt>
                <c:pt idx="261">
                  <c:v>2630</c:v>
                </c:pt>
                <c:pt idx="262">
                  <c:v>2640</c:v>
                </c:pt>
                <c:pt idx="263">
                  <c:v>2650</c:v>
                </c:pt>
                <c:pt idx="264">
                  <c:v>2660</c:v>
                </c:pt>
                <c:pt idx="265">
                  <c:v>2670</c:v>
                </c:pt>
                <c:pt idx="266">
                  <c:v>2680</c:v>
                </c:pt>
                <c:pt idx="267">
                  <c:v>2690</c:v>
                </c:pt>
                <c:pt idx="268">
                  <c:v>2700</c:v>
                </c:pt>
                <c:pt idx="269">
                  <c:v>2710</c:v>
                </c:pt>
                <c:pt idx="270">
                  <c:v>2720</c:v>
                </c:pt>
                <c:pt idx="271">
                  <c:v>2730</c:v>
                </c:pt>
                <c:pt idx="272">
                  <c:v>2740</c:v>
                </c:pt>
                <c:pt idx="273">
                  <c:v>2750</c:v>
                </c:pt>
                <c:pt idx="274">
                  <c:v>2760</c:v>
                </c:pt>
                <c:pt idx="275">
                  <c:v>2770</c:v>
                </c:pt>
                <c:pt idx="276">
                  <c:v>2780</c:v>
                </c:pt>
                <c:pt idx="277">
                  <c:v>2790</c:v>
                </c:pt>
                <c:pt idx="278">
                  <c:v>2800</c:v>
                </c:pt>
                <c:pt idx="279">
                  <c:v>2810</c:v>
                </c:pt>
                <c:pt idx="280">
                  <c:v>2820</c:v>
                </c:pt>
                <c:pt idx="281">
                  <c:v>2830</c:v>
                </c:pt>
                <c:pt idx="282">
                  <c:v>2840</c:v>
                </c:pt>
                <c:pt idx="283">
                  <c:v>2850</c:v>
                </c:pt>
                <c:pt idx="284">
                  <c:v>2860</c:v>
                </c:pt>
                <c:pt idx="285">
                  <c:v>2870</c:v>
                </c:pt>
                <c:pt idx="286">
                  <c:v>2880</c:v>
                </c:pt>
                <c:pt idx="287">
                  <c:v>2890</c:v>
                </c:pt>
                <c:pt idx="288">
                  <c:v>2900</c:v>
                </c:pt>
                <c:pt idx="289">
                  <c:v>2910</c:v>
                </c:pt>
                <c:pt idx="290">
                  <c:v>2920</c:v>
                </c:pt>
                <c:pt idx="291">
                  <c:v>2930</c:v>
                </c:pt>
                <c:pt idx="292">
                  <c:v>2940</c:v>
                </c:pt>
                <c:pt idx="293">
                  <c:v>2950</c:v>
                </c:pt>
                <c:pt idx="294">
                  <c:v>2960</c:v>
                </c:pt>
                <c:pt idx="295">
                  <c:v>2970</c:v>
                </c:pt>
                <c:pt idx="296">
                  <c:v>2980</c:v>
                </c:pt>
                <c:pt idx="297">
                  <c:v>2990</c:v>
                </c:pt>
                <c:pt idx="298">
                  <c:v>3000</c:v>
                </c:pt>
                <c:pt idx="299">
                  <c:v>3010</c:v>
                </c:pt>
                <c:pt idx="300">
                  <c:v>3020</c:v>
                </c:pt>
                <c:pt idx="301">
                  <c:v>3030</c:v>
                </c:pt>
                <c:pt idx="302">
                  <c:v>3040</c:v>
                </c:pt>
                <c:pt idx="303">
                  <c:v>3050</c:v>
                </c:pt>
                <c:pt idx="304">
                  <c:v>3060</c:v>
                </c:pt>
                <c:pt idx="305">
                  <c:v>3070</c:v>
                </c:pt>
                <c:pt idx="306">
                  <c:v>3080</c:v>
                </c:pt>
                <c:pt idx="307">
                  <c:v>3090</c:v>
                </c:pt>
                <c:pt idx="308">
                  <c:v>3100</c:v>
                </c:pt>
                <c:pt idx="309">
                  <c:v>3110</c:v>
                </c:pt>
                <c:pt idx="310">
                  <c:v>3120</c:v>
                </c:pt>
                <c:pt idx="311">
                  <c:v>3130</c:v>
                </c:pt>
                <c:pt idx="312">
                  <c:v>3140</c:v>
                </c:pt>
                <c:pt idx="313">
                  <c:v>3150</c:v>
                </c:pt>
                <c:pt idx="314">
                  <c:v>3160</c:v>
                </c:pt>
                <c:pt idx="315">
                  <c:v>3170</c:v>
                </c:pt>
                <c:pt idx="316">
                  <c:v>3180</c:v>
                </c:pt>
                <c:pt idx="317">
                  <c:v>3190</c:v>
                </c:pt>
                <c:pt idx="318">
                  <c:v>3200</c:v>
                </c:pt>
                <c:pt idx="319">
                  <c:v>3210</c:v>
                </c:pt>
                <c:pt idx="320">
                  <c:v>3220</c:v>
                </c:pt>
                <c:pt idx="321">
                  <c:v>3230</c:v>
                </c:pt>
                <c:pt idx="322">
                  <c:v>3240</c:v>
                </c:pt>
                <c:pt idx="323">
                  <c:v>3250</c:v>
                </c:pt>
                <c:pt idx="324">
                  <c:v>3260</c:v>
                </c:pt>
                <c:pt idx="325">
                  <c:v>3270</c:v>
                </c:pt>
                <c:pt idx="326">
                  <c:v>3280</c:v>
                </c:pt>
                <c:pt idx="327">
                  <c:v>3290</c:v>
                </c:pt>
                <c:pt idx="328">
                  <c:v>3300</c:v>
                </c:pt>
                <c:pt idx="329">
                  <c:v>3310</c:v>
                </c:pt>
                <c:pt idx="330">
                  <c:v>3320</c:v>
                </c:pt>
                <c:pt idx="331">
                  <c:v>3330</c:v>
                </c:pt>
                <c:pt idx="332">
                  <c:v>3340</c:v>
                </c:pt>
                <c:pt idx="333">
                  <c:v>3350</c:v>
                </c:pt>
                <c:pt idx="334">
                  <c:v>3360</c:v>
                </c:pt>
                <c:pt idx="335">
                  <c:v>3370</c:v>
                </c:pt>
                <c:pt idx="336">
                  <c:v>3380</c:v>
                </c:pt>
                <c:pt idx="337">
                  <c:v>3390</c:v>
                </c:pt>
                <c:pt idx="338">
                  <c:v>3400</c:v>
                </c:pt>
                <c:pt idx="339">
                  <c:v>3410</c:v>
                </c:pt>
                <c:pt idx="340">
                  <c:v>3420</c:v>
                </c:pt>
                <c:pt idx="341">
                  <c:v>3430</c:v>
                </c:pt>
                <c:pt idx="342">
                  <c:v>3440</c:v>
                </c:pt>
                <c:pt idx="343">
                  <c:v>3450</c:v>
                </c:pt>
                <c:pt idx="344">
                  <c:v>3460</c:v>
                </c:pt>
                <c:pt idx="345">
                  <c:v>3470</c:v>
                </c:pt>
                <c:pt idx="346">
                  <c:v>3480</c:v>
                </c:pt>
                <c:pt idx="347">
                  <c:v>3490</c:v>
                </c:pt>
                <c:pt idx="348">
                  <c:v>3500</c:v>
                </c:pt>
                <c:pt idx="349">
                  <c:v>3510</c:v>
                </c:pt>
                <c:pt idx="350">
                  <c:v>3520</c:v>
                </c:pt>
                <c:pt idx="351">
                  <c:v>3530</c:v>
                </c:pt>
                <c:pt idx="352">
                  <c:v>3540</c:v>
                </c:pt>
                <c:pt idx="353">
                  <c:v>3550</c:v>
                </c:pt>
                <c:pt idx="354">
                  <c:v>3560</c:v>
                </c:pt>
                <c:pt idx="355">
                  <c:v>3570</c:v>
                </c:pt>
                <c:pt idx="356">
                  <c:v>3580</c:v>
                </c:pt>
                <c:pt idx="357">
                  <c:v>3590</c:v>
                </c:pt>
                <c:pt idx="358">
                  <c:v>3600</c:v>
                </c:pt>
                <c:pt idx="359">
                  <c:v>3610</c:v>
                </c:pt>
                <c:pt idx="360">
                  <c:v>3620</c:v>
                </c:pt>
                <c:pt idx="361">
                  <c:v>3630</c:v>
                </c:pt>
                <c:pt idx="362">
                  <c:v>3640</c:v>
                </c:pt>
                <c:pt idx="363">
                  <c:v>3650</c:v>
                </c:pt>
                <c:pt idx="364">
                  <c:v>3660</c:v>
                </c:pt>
                <c:pt idx="365">
                  <c:v>3670</c:v>
                </c:pt>
                <c:pt idx="366">
                  <c:v>3680</c:v>
                </c:pt>
                <c:pt idx="367">
                  <c:v>3690</c:v>
                </c:pt>
                <c:pt idx="368">
                  <c:v>3700</c:v>
                </c:pt>
                <c:pt idx="369">
                  <c:v>3710</c:v>
                </c:pt>
                <c:pt idx="370">
                  <c:v>3720</c:v>
                </c:pt>
                <c:pt idx="371">
                  <c:v>3730</c:v>
                </c:pt>
                <c:pt idx="372">
                  <c:v>3740</c:v>
                </c:pt>
                <c:pt idx="373">
                  <c:v>3750</c:v>
                </c:pt>
                <c:pt idx="374">
                  <c:v>3760</c:v>
                </c:pt>
                <c:pt idx="375">
                  <c:v>3770</c:v>
                </c:pt>
                <c:pt idx="376">
                  <c:v>3780</c:v>
                </c:pt>
                <c:pt idx="377">
                  <c:v>3790</c:v>
                </c:pt>
                <c:pt idx="378">
                  <c:v>3800</c:v>
                </c:pt>
                <c:pt idx="379">
                  <c:v>3810</c:v>
                </c:pt>
                <c:pt idx="380">
                  <c:v>3820</c:v>
                </c:pt>
                <c:pt idx="381">
                  <c:v>3830</c:v>
                </c:pt>
                <c:pt idx="382">
                  <c:v>3840</c:v>
                </c:pt>
                <c:pt idx="383">
                  <c:v>3850</c:v>
                </c:pt>
                <c:pt idx="384">
                  <c:v>3860</c:v>
                </c:pt>
                <c:pt idx="385">
                  <c:v>3870</c:v>
                </c:pt>
                <c:pt idx="386">
                  <c:v>3880</c:v>
                </c:pt>
                <c:pt idx="387">
                  <c:v>3890</c:v>
                </c:pt>
                <c:pt idx="388">
                  <c:v>3900</c:v>
                </c:pt>
                <c:pt idx="389">
                  <c:v>3910</c:v>
                </c:pt>
                <c:pt idx="390">
                  <c:v>3920</c:v>
                </c:pt>
                <c:pt idx="391">
                  <c:v>3930</c:v>
                </c:pt>
                <c:pt idx="392">
                  <c:v>3940</c:v>
                </c:pt>
                <c:pt idx="393">
                  <c:v>3950</c:v>
                </c:pt>
                <c:pt idx="394">
                  <c:v>3960</c:v>
                </c:pt>
                <c:pt idx="395">
                  <c:v>3970</c:v>
                </c:pt>
                <c:pt idx="396">
                  <c:v>3980</c:v>
                </c:pt>
                <c:pt idx="397">
                  <c:v>3990</c:v>
                </c:pt>
                <c:pt idx="398">
                  <c:v>4000</c:v>
                </c:pt>
                <c:pt idx="399">
                  <c:v>4010</c:v>
                </c:pt>
                <c:pt idx="400">
                  <c:v>4020</c:v>
                </c:pt>
                <c:pt idx="401">
                  <c:v>4030</c:v>
                </c:pt>
                <c:pt idx="402">
                  <c:v>4040</c:v>
                </c:pt>
                <c:pt idx="403">
                  <c:v>4050</c:v>
                </c:pt>
                <c:pt idx="404">
                  <c:v>4060</c:v>
                </c:pt>
                <c:pt idx="405">
                  <c:v>4070</c:v>
                </c:pt>
                <c:pt idx="406">
                  <c:v>4080</c:v>
                </c:pt>
                <c:pt idx="407">
                  <c:v>4090</c:v>
                </c:pt>
                <c:pt idx="408">
                  <c:v>4100</c:v>
                </c:pt>
                <c:pt idx="409">
                  <c:v>4110</c:v>
                </c:pt>
                <c:pt idx="410">
                  <c:v>4120</c:v>
                </c:pt>
                <c:pt idx="411">
                  <c:v>4130</c:v>
                </c:pt>
                <c:pt idx="412">
                  <c:v>4140</c:v>
                </c:pt>
                <c:pt idx="413">
                  <c:v>4150</c:v>
                </c:pt>
                <c:pt idx="414">
                  <c:v>4160</c:v>
                </c:pt>
                <c:pt idx="415">
                  <c:v>4170</c:v>
                </c:pt>
                <c:pt idx="416">
                  <c:v>4180</c:v>
                </c:pt>
                <c:pt idx="417">
                  <c:v>4190</c:v>
                </c:pt>
                <c:pt idx="418">
                  <c:v>4200</c:v>
                </c:pt>
                <c:pt idx="419">
                  <c:v>4210</c:v>
                </c:pt>
                <c:pt idx="420">
                  <c:v>4220</c:v>
                </c:pt>
                <c:pt idx="421">
                  <c:v>4230</c:v>
                </c:pt>
                <c:pt idx="422">
                  <c:v>4240</c:v>
                </c:pt>
                <c:pt idx="423">
                  <c:v>4250</c:v>
                </c:pt>
                <c:pt idx="424">
                  <c:v>4260</c:v>
                </c:pt>
                <c:pt idx="425">
                  <c:v>4270</c:v>
                </c:pt>
                <c:pt idx="426">
                  <c:v>4280</c:v>
                </c:pt>
                <c:pt idx="427">
                  <c:v>4290</c:v>
                </c:pt>
                <c:pt idx="428">
                  <c:v>4300</c:v>
                </c:pt>
                <c:pt idx="429">
                  <c:v>4310</c:v>
                </c:pt>
                <c:pt idx="430">
                  <c:v>4320</c:v>
                </c:pt>
                <c:pt idx="431">
                  <c:v>4330</c:v>
                </c:pt>
                <c:pt idx="432">
                  <c:v>4340</c:v>
                </c:pt>
                <c:pt idx="433">
                  <c:v>4350</c:v>
                </c:pt>
                <c:pt idx="434">
                  <c:v>4360</c:v>
                </c:pt>
                <c:pt idx="435">
                  <c:v>4370</c:v>
                </c:pt>
                <c:pt idx="436">
                  <c:v>4380</c:v>
                </c:pt>
                <c:pt idx="437">
                  <c:v>4390</c:v>
                </c:pt>
                <c:pt idx="438">
                  <c:v>4400</c:v>
                </c:pt>
                <c:pt idx="439">
                  <c:v>4410</c:v>
                </c:pt>
                <c:pt idx="440">
                  <c:v>4420</c:v>
                </c:pt>
                <c:pt idx="441">
                  <c:v>4430</c:v>
                </c:pt>
                <c:pt idx="442">
                  <c:v>4440</c:v>
                </c:pt>
                <c:pt idx="443">
                  <c:v>4450</c:v>
                </c:pt>
                <c:pt idx="444">
                  <c:v>4460</c:v>
                </c:pt>
                <c:pt idx="445">
                  <c:v>4470</c:v>
                </c:pt>
                <c:pt idx="446">
                  <c:v>4480</c:v>
                </c:pt>
                <c:pt idx="447">
                  <c:v>4490</c:v>
                </c:pt>
                <c:pt idx="448">
                  <c:v>4500</c:v>
                </c:pt>
                <c:pt idx="449">
                  <c:v>4510</c:v>
                </c:pt>
                <c:pt idx="450">
                  <c:v>4520</c:v>
                </c:pt>
                <c:pt idx="451">
                  <c:v>4530</c:v>
                </c:pt>
                <c:pt idx="452">
                  <c:v>4540</c:v>
                </c:pt>
                <c:pt idx="453">
                  <c:v>4550</c:v>
                </c:pt>
                <c:pt idx="454">
                  <c:v>4560</c:v>
                </c:pt>
                <c:pt idx="455">
                  <c:v>4570</c:v>
                </c:pt>
                <c:pt idx="456">
                  <c:v>4580</c:v>
                </c:pt>
                <c:pt idx="457">
                  <c:v>4590</c:v>
                </c:pt>
                <c:pt idx="458">
                  <c:v>4600</c:v>
                </c:pt>
                <c:pt idx="459">
                  <c:v>4610</c:v>
                </c:pt>
                <c:pt idx="460">
                  <c:v>4620</c:v>
                </c:pt>
                <c:pt idx="461">
                  <c:v>4630</c:v>
                </c:pt>
                <c:pt idx="462">
                  <c:v>4640</c:v>
                </c:pt>
                <c:pt idx="463">
                  <c:v>4650</c:v>
                </c:pt>
                <c:pt idx="464">
                  <c:v>4660</c:v>
                </c:pt>
                <c:pt idx="465">
                  <c:v>4670</c:v>
                </c:pt>
                <c:pt idx="466">
                  <c:v>4680</c:v>
                </c:pt>
                <c:pt idx="467">
                  <c:v>4690</c:v>
                </c:pt>
                <c:pt idx="468">
                  <c:v>4700</c:v>
                </c:pt>
                <c:pt idx="469">
                  <c:v>4710</c:v>
                </c:pt>
                <c:pt idx="470">
                  <c:v>4720</c:v>
                </c:pt>
                <c:pt idx="471">
                  <c:v>4730</c:v>
                </c:pt>
                <c:pt idx="472">
                  <c:v>4740</c:v>
                </c:pt>
                <c:pt idx="473">
                  <c:v>4750</c:v>
                </c:pt>
                <c:pt idx="474">
                  <c:v>4760</c:v>
                </c:pt>
                <c:pt idx="475">
                  <c:v>4770</c:v>
                </c:pt>
                <c:pt idx="476">
                  <c:v>4780</c:v>
                </c:pt>
                <c:pt idx="477">
                  <c:v>4790</c:v>
                </c:pt>
                <c:pt idx="478">
                  <c:v>4800</c:v>
                </c:pt>
                <c:pt idx="479">
                  <c:v>4810</c:v>
                </c:pt>
                <c:pt idx="480">
                  <c:v>4820</c:v>
                </c:pt>
                <c:pt idx="481">
                  <c:v>4830</c:v>
                </c:pt>
                <c:pt idx="482">
                  <c:v>4840</c:v>
                </c:pt>
                <c:pt idx="483">
                  <c:v>4850</c:v>
                </c:pt>
                <c:pt idx="484">
                  <c:v>4860</c:v>
                </c:pt>
                <c:pt idx="485">
                  <c:v>4870</c:v>
                </c:pt>
                <c:pt idx="486">
                  <c:v>4880</c:v>
                </c:pt>
                <c:pt idx="487">
                  <c:v>4890</c:v>
                </c:pt>
                <c:pt idx="488">
                  <c:v>4900</c:v>
                </c:pt>
                <c:pt idx="489">
                  <c:v>4910</c:v>
                </c:pt>
                <c:pt idx="490">
                  <c:v>4920</c:v>
                </c:pt>
                <c:pt idx="491">
                  <c:v>4930</c:v>
                </c:pt>
                <c:pt idx="492">
                  <c:v>4940</c:v>
                </c:pt>
                <c:pt idx="493">
                  <c:v>4950</c:v>
                </c:pt>
                <c:pt idx="494">
                  <c:v>4960</c:v>
                </c:pt>
                <c:pt idx="495">
                  <c:v>4970</c:v>
                </c:pt>
                <c:pt idx="496">
                  <c:v>4980</c:v>
                </c:pt>
                <c:pt idx="497">
                  <c:v>4990</c:v>
                </c:pt>
                <c:pt idx="498">
                  <c:v>5000</c:v>
                </c:pt>
                <c:pt idx="499">
                  <c:v>5010</c:v>
                </c:pt>
                <c:pt idx="500">
                  <c:v>5020</c:v>
                </c:pt>
                <c:pt idx="501">
                  <c:v>5030</c:v>
                </c:pt>
                <c:pt idx="502">
                  <c:v>5040</c:v>
                </c:pt>
                <c:pt idx="503">
                  <c:v>5050</c:v>
                </c:pt>
                <c:pt idx="504">
                  <c:v>5060</c:v>
                </c:pt>
                <c:pt idx="505">
                  <c:v>5070</c:v>
                </c:pt>
                <c:pt idx="506">
                  <c:v>5080</c:v>
                </c:pt>
                <c:pt idx="507">
                  <c:v>5090</c:v>
                </c:pt>
                <c:pt idx="508">
                  <c:v>5100</c:v>
                </c:pt>
                <c:pt idx="509">
                  <c:v>5110</c:v>
                </c:pt>
                <c:pt idx="510">
                  <c:v>5120</c:v>
                </c:pt>
                <c:pt idx="511">
                  <c:v>5130</c:v>
                </c:pt>
                <c:pt idx="512">
                  <c:v>5140</c:v>
                </c:pt>
                <c:pt idx="513">
                  <c:v>5150</c:v>
                </c:pt>
                <c:pt idx="514">
                  <c:v>5160</c:v>
                </c:pt>
                <c:pt idx="515">
                  <c:v>5170</c:v>
                </c:pt>
                <c:pt idx="516">
                  <c:v>5180</c:v>
                </c:pt>
                <c:pt idx="517">
                  <c:v>5190</c:v>
                </c:pt>
                <c:pt idx="518">
                  <c:v>5200</c:v>
                </c:pt>
                <c:pt idx="519">
                  <c:v>5210</c:v>
                </c:pt>
                <c:pt idx="520">
                  <c:v>5220</c:v>
                </c:pt>
                <c:pt idx="521">
                  <c:v>5230</c:v>
                </c:pt>
                <c:pt idx="522">
                  <c:v>5240</c:v>
                </c:pt>
                <c:pt idx="523">
                  <c:v>5250</c:v>
                </c:pt>
                <c:pt idx="524">
                  <c:v>5260</c:v>
                </c:pt>
                <c:pt idx="525">
                  <c:v>5270</c:v>
                </c:pt>
                <c:pt idx="526">
                  <c:v>5280</c:v>
                </c:pt>
                <c:pt idx="527">
                  <c:v>5290</c:v>
                </c:pt>
                <c:pt idx="528">
                  <c:v>5300</c:v>
                </c:pt>
                <c:pt idx="529">
                  <c:v>5310</c:v>
                </c:pt>
                <c:pt idx="530">
                  <c:v>5320</c:v>
                </c:pt>
                <c:pt idx="531">
                  <c:v>5330</c:v>
                </c:pt>
                <c:pt idx="532">
                  <c:v>5340</c:v>
                </c:pt>
                <c:pt idx="533">
                  <c:v>5350</c:v>
                </c:pt>
                <c:pt idx="534">
                  <c:v>5360</c:v>
                </c:pt>
                <c:pt idx="535">
                  <c:v>5370</c:v>
                </c:pt>
                <c:pt idx="536">
                  <c:v>5380</c:v>
                </c:pt>
                <c:pt idx="537">
                  <c:v>5390</c:v>
                </c:pt>
                <c:pt idx="538">
                  <c:v>5400</c:v>
                </c:pt>
                <c:pt idx="539">
                  <c:v>5410</c:v>
                </c:pt>
                <c:pt idx="540">
                  <c:v>5420</c:v>
                </c:pt>
                <c:pt idx="541">
                  <c:v>5430</c:v>
                </c:pt>
                <c:pt idx="542">
                  <c:v>5440</c:v>
                </c:pt>
                <c:pt idx="543">
                  <c:v>5450</c:v>
                </c:pt>
                <c:pt idx="544">
                  <c:v>5460</c:v>
                </c:pt>
                <c:pt idx="545">
                  <c:v>5470</c:v>
                </c:pt>
                <c:pt idx="546">
                  <c:v>5480</c:v>
                </c:pt>
                <c:pt idx="547">
                  <c:v>5490</c:v>
                </c:pt>
                <c:pt idx="548">
                  <c:v>5500</c:v>
                </c:pt>
                <c:pt idx="549">
                  <c:v>5510</c:v>
                </c:pt>
                <c:pt idx="550">
                  <c:v>5520</c:v>
                </c:pt>
                <c:pt idx="551">
                  <c:v>5530</c:v>
                </c:pt>
                <c:pt idx="552">
                  <c:v>5540</c:v>
                </c:pt>
                <c:pt idx="553">
                  <c:v>5550</c:v>
                </c:pt>
                <c:pt idx="554">
                  <c:v>5560</c:v>
                </c:pt>
                <c:pt idx="555">
                  <c:v>5570</c:v>
                </c:pt>
                <c:pt idx="556">
                  <c:v>5580</c:v>
                </c:pt>
                <c:pt idx="557">
                  <c:v>5590</c:v>
                </c:pt>
                <c:pt idx="558">
                  <c:v>5600</c:v>
                </c:pt>
                <c:pt idx="559">
                  <c:v>5610</c:v>
                </c:pt>
                <c:pt idx="560">
                  <c:v>5620</c:v>
                </c:pt>
                <c:pt idx="561">
                  <c:v>5630</c:v>
                </c:pt>
                <c:pt idx="562">
                  <c:v>5640</c:v>
                </c:pt>
                <c:pt idx="563">
                  <c:v>5650</c:v>
                </c:pt>
                <c:pt idx="564">
                  <c:v>5660</c:v>
                </c:pt>
                <c:pt idx="565">
                  <c:v>5670</c:v>
                </c:pt>
                <c:pt idx="566">
                  <c:v>5680</c:v>
                </c:pt>
                <c:pt idx="567">
                  <c:v>5690</c:v>
                </c:pt>
                <c:pt idx="568">
                  <c:v>5700</c:v>
                </c:pt>
                <c:pt idx="569">
                  <c:v>5710</c:v>
                </c:pt>
                <c:pt idx="570">
                  <c:v>5720</c:v>
                </c:pt>
                <c:pt idx="571">
                  <c:v>5730</c:v>
                </c:pt>
                <c:pt idx="572">
                  <c:v>5740</c:v>
                </c:pt>
                <c:pt idx="573">
                  <c:v>5750</c:v>
                </c:pt>
                <c:pt idx="574">
                  <c:v>5760</c:v>
                </c:pt>
                <c:pt idx="575">
                  <c:v>5770</c:v>
                </c:pt>
                <c:pt idx="576">
                  <c:v>5780</c:v>
                </c:pt>
                <c:pt idx="577">
                  <c:v>5790</c:v>
                </c:pt>
                <c:pt idx="578">
                  <c:v>5800</c:v>
                </c:pt>
                <c:pt idx="579">
                  <c:v>5810</c:v>
                </c:pt>
                <c:pt idx="580">
                  <c:v>5820</c:v>
                </c:pt>
                <c:pt idx="581">
                  <c:v>5830</c:v>
                </c:pt>
                <c:pt idx="582">
                  <c:v>5840</c:v>
                </c:pt>
                <c:pt idx="583">
                  <c:v>5850</c:v>
                </c:pt>
                <c:pt idx="584">
                  <c:v>5860</c:v>
                </c:pt>
                <c:pt idx="585">
                  <c:v>5870</c:v>
                </c:pt>
                <c:pt idx="586">
                  <c:v>5880</c:v>
                </c:pt>
                <c:pt idx="587">
                  <c:v>5890</c:v>
                </c:pt>
                <c:pt idx="588">
                  <c:v>5900</c:v>
                </c:pt>
                <c:pt idx="589">
                  <c:v>5910</c:v>
                </c:pt>
                <c:pt idx="590">
                  <c:v>5920</c:v>
                </c:pt>
                <c:pt idx="591">
                  <c:v>5930</c:v>
                </c:pt>
                <c:pt idx="592">
                  <c:v>5940</c:v>
                </c:pt>
                <c:pt idx="593">
                  <c:v>5950</c:v>
                </c:pt>
                <c:pt idx="594">
                  <c:v>5960</c:v>
                </c:pt>
                <c:pt idx="595">
                  <c:v>5970</c:v>
                </c:pt>
                <c:pt idx="596">
                  <c:v>5980</c:v>
                </c:pt>
                <c:pt idx="597">
                  <c:v>5990</c:v>
                </c:pt>
                <c:pt idx="598">
                  <c:v>6000</c:v>
                </c:pt>
                <c:pt idx="599">
                  <c:v>6010</c:v>
                </c:pt>
                <c:pt idx="600">
                  <c:v>6020</c:v>
                </c:pt>
                <c:pt idx="601">
                  <c:v>6030</c:v>
                </c:pt>
                <c:pt idx="602">
                  <c:v>6040</c:v>
                </c:pt>
                <c:pt idx="603">
                  <c:v>6050</c:v>
                </c:pt>
                <c:pt idx="604">
                  <c:v>6060</c:v>
                </c:pt>
                <c:pt idx="605">
                  <c:v>6070</c:v>
                </c:pt>
                <c:pt idx="606">
                  <c:v>6080</c:v>
                </c:pt>
                <c:pt idx="607">
                  <c:v>6090</c:v>
                </c:pt>
                <c:pt idx="608">
                  <c:v>6100</c:v>
                </c:pt>
                <c:pt idx="609">
                  <c:v>6110</c:v>
                </c:pt>
                <c:pt idx="610">
                  <c:v>6120</c:v>
                </c:pt>
                <c:pt idx="611">
                  <c:v>6130</c:v>
                </c:pt>
                <c:pt idx="612">
                  <c:v>6140</c:v>
                </c:pt>
                <c:pt idx="613">
                  <c:v>6150</c:v>
                </c:pt>
                <c:pt idx="614">
                  <c:v>6160</c:v>
                </c:pt>
                <c:pt idx="615">
                  <c:v>6170</c:v>
                </c:pt>
                <c:pt idx="616">
                  <c:v>6180</c:v>
                </c:pt>
                <c:pt idx="617">
                  <c:v>6190</c:v>
                </c:pt>
                <c:pt idx="618">
                  <c:v>6200</c:v>
                </c:pt>
                <c:pt idx="619">
                  <c:v>6210</c:v>
                </c:pt>
                <c:pt idx="620">
                  <c:v>6220</c:v>
                </c:pt>
                <c:pt idx="621">
                  <c:v>6230</c:v>
                </c:pt>
                <c:pt idx="622">
                  <c:v>6240</c:v>
                </c:pt>
                <c:pt idx="623">
                  <c:v>6250</c:v>
                </c:pt>
                <c:pt idx="624">
                  <c:v>6260</c:v>
                </c:pt>
                <c:pt idx="625">
                  <c:v>6270</c:v>
                </c:pt>
                <c:pt idx="626">
                  <c:v>6280</c:v>
                </c:pt>
                <c:pt idx="627">
                  <c:v>6290</c:v>
                </c:pt>
                <c:pt idx="628">
                  <c:v>6300</c:v>
                </c:pt>
                <c:pt idx="629">
                  <c:v>6310</c:v>
                </c:pt>
                <c:pt idx="630">
                  <c:v>6320</c:v>
                </c:pt>
                <c:pt idx="631">
                  <c:v>6330</c:v>
                </c:pt>
                <c:pt idx="632">
                  <c:v>6340</c:v>
                </c:pt>
                <c:pt idx="633">
                  <c:v>6350</c:v>
                </c:pt>
                <c:pt idx="634">
                  <c:v>6360</c:v>
                </c:pt>
                <c:pt idx="635">
                  <c:v>6370</c:v>
                </c:pt>
                <c:pt idx="636">
                  <c:v>6380</c:v>
                </c:pt>
                <c:pt idx="637">
                  <c:v>6390</c:v>
                </c:pt>
                <c:pt idx="638">
                  <c:v>6400</c:v>
                </c:pt>
                <c:pt idx="639">
                  <c:v>6410</c:v>
                </c:pt>
                <c:pt idx="640">
                  <c:v>6420</c:v>
                </c:pt>
                <c:pt idx="641">
                  <c:v>6430</c:v>
                </c:pt>
                <c:pt idx="642">
                  <c:v>6440</c:v>
                </c:pt>
                <c:pt idx="643">
                  <c:v>6450</c:v>
                </c:pt>
                <c:pt idx="644">
                  <c:v>6460</c:v>
                </c:pt>
                <c:pt idx="645">
                  <c:v>6470</c:v>
                </c:pt>
                <c:pt idx="646">
                  <c:v>6480</c:v>
                </c:pt>
                <c:pt idx="647">
                  <c:v>6490</c:v>
                </c:pt>
                <c:pt idx="648">
                  <c:v>6500</c:v>
                </c:pt>
                <c:pt idx="649">
                  <c:v>6510</c:v>
                </c:pt>
                <c:pt idx="650">
                  <c:v>6520</c:v>
                </c:pt>
                <c:pt idx="651">
                  <c:v>6530</c:v>
                </c:pt>
                <c:pt idx="652">
                  <c:v>6540</c:v>
                </c:pt>
                <c:pt idx="653">
                  <c:v>6550</c:v>
                </c:pt>
                <c:pt idx="654">
                  <c:v>6560</c:v>
                </c:pt>
                <c:pt idx="655">
                  <c:v>6570</c:v>
                </c:pt>
                <c:pt idx="656">
                  <c:v>6580</c:v>
                </c:pt>
                <c:pt idx="657">
                  <c:v>6590</c:v>
                </c:pt>
                <c:pt idx="658">
                  <c:v>6600</c:v>
                </c:pt>
                <c:pt idx="659">
                  <c:v>6610</c:v>
                </c:pt>
                <c:pt idx="660">
                  <c:v>6620</c:v>
                </c:pt>
                <c:pt idx="661">
                  <c:v>6630</c:v>
                </c:pt>
                <c:pt idx="662">
                  <c:v>6640</c:v>
                </c:pt>
                <c:pt idx="663">
                  <c:v>6650</c:v>
                </c:pt>
                <c:pt idx="664">
                  <c:v>6660</c:v>
                </c:pt>
                <c:pt idx="665">
                  <c:v>6670</c:v>
                </c:pt>
                <c:pt idx="666">
                  <c:v>6680</c:v>
                </c:pt>
                <c:pt idx="667">
                  <c:v>6690</c:v>
                </c:pt>
                <c:pt idx="668">
                  <c:v>6700</c:v>
                </c:pt>
                <c:pt idx="669">
                  <c:v>6710</c:v>
                </c:pt>
                <c:pt idx="670">
                  <c:v>6720</c:v>
                </c:pt>
                <c:pt idx="671">
                  <c:v>6730</c:v>
                </c:pt>
                <c:pt idx="672">
                  <c:v>6740</c:v>
                </c:pt>
                <c:pt idx="673">
                  <c:v>6750</c:v>
                </c:pt>
                <c:pt idx="674">
                  <c:v>6760</c:v>
                </c:pt>
                <c:pt idx="675">
                  <c:v>6770</c:v>
                </c:pt>
                <c:pt idx="676">
                  <c:v>6780</c:v>
                </c:pt>
                <c:pt idx="677">
                  <c:v>6790</c:v>
                </c:pt>
                <c:pt idx="678">
                  <c:v>6800</c:v>
                </c:pt>
                <c:pt idx="679">
                  <c:v>6810</c:v>
                </c:pt>
                <c:pt idx="680">
                  <c:v>6820</c:v>
                </c:pt>
                <c:pt idx="681">
                  <c:v>6830</c:v>
                </c:pt>
                <c:pt idx="682">
                  <c:v>6840</c:v>
                </c:pt>
                <c:pt idx="683">
                  <c:v>6850</c:v>
                </c:pt>
                <c:pt idx="684">
                  <c:v>6860</c:v>
                </c:pt>
                <c:pt idx="685">
                  <c:v>6870</c:v>
                </c:pt>
                <c:pt idx="686">
                  <c:v>6880</c:v>
                </c:pt>
                <c:pt idx="687">
                  <c:v>6890</c:v>
                </c:pt>
                <c:pt idx="688">
                  <c:v>6900</c:v>
                </c:pt>
                <c:pt idx="689">
                  <c:v>6910</c:v>
                </c:pt>
                <c:pt idx="690">
                  <c:v>6920</c:v>
                </c:pt>
                <c:pt idx="691">
                  <c:v>6930</c:v>
                </c:pt>
                <c:pt idx="692">
                  <c:v>6940</c:v>
                </c:pt>
                <c:pt idx="693">
                  <c:v>6950</c:v>
                </c:pt>
                <c:pt idx="694">
                  <c:v>6960</c:v>
                </c:pt>
                <c:pt idx="695">
                  <c:v>6970</c:v>
                </c:pt>
                <c:pt idx="696">
                  <c:v>6980</c:v>
                </c:pt>
                <c:pt idx="697">
                  <c:v>6990</c:v>
                </c:pt>
                <c:pt idx="698">
                  <c:v>7000</c:v>
                </c:pt>
                <c:pt idx="699">
                  <c:v>7010</c:v>
                </c:pt>
                <c:pt idx="700">
                  <c:v>7020</c:v>
                </c:pt>
                <c:pt idx="701">
                  <c:v>7030</c:v>
                </c:pt>
                <c:pt idx="702">
                  <c:v>7040</c:v>
                </c:pt>
                <c:pt idx="703">
                  <c:v>7050</c:v>
                </c:pt>
                <c:pt idx="704">
                  <c:v>7060</c:v>
                </c:pt>
                <c:pt idx="705">
                  <c:v>7070</c:v>
                </c:pt>
                <c:pt idx="706">
                  <c:v>7080</c:v>
                </c:pt>
                <c:pt idx="707">
                  <c:v>7090</c:v>
                </c:pt>
                <c:pt idx="708">
                  <c:v>7100</c:v>
                </c:pt>
                <c:pt idx="709">
                  <c:v>7110</c:v>
                </c:pt>
                <c:pt idx="710">
                  <c:v>7120</c:v>
                </c:pt>
                <c:pt idx="711">
                  <c:v>7130</c:v>
                </c:pt>
                <c:pt idx="712">
                  <c:v>7140</c:v>
                </c:pt>
                <c:pt idx="713">
                  <c:v>7150</c:v>
                </c:pt>
                <c:pt idx="714">
                  <c:v>7160</c:v>
                </c:pt>
                <c:pt idx="715">
                  <c:v>7170</c:v>
                </c:pt>
                <c:pt idx="716">
                  <c:v>7180</c:v>
                </c:pt>
                <c:pt idx="717">
                  <c:v>7190</c:v>
                </c:pt>
                <c:pt idx="718">
                  <c:v>7200</c:v>
                </c:pt>
                <c:pt idx="719">
                  <c:v>7210</c:v>
                </c:pt>
                <c:pt idx="720">
                  <c:v>7220</c:v>
                </c:pt>
                <c:pt idx="721">
                  <c:v>7230</c:v>
                </c:pt>
                <c:pt idx="722">
                  <c:v>7240</c:v>
                </c:pt>
                <c:pt idx="723">
                  <c:v>7250</c:v>
                </c:pt>
                <c:pt idx="724">
                  <c:v>7260</c:v>
                </c:pt>
                <c:pt idx="725">
                  <c:v>7270</c:v>
                </c:pt>
                <c:pt idx="726">
                  <c:v>7280</c:v>
                </c:pt>
                <c:pt idx="727">
                  <c:v>7290</c:v>
                </c:pt>
                <c:pt idx="728">
                  <c:v>7300</c:v>
                </c:pt>
                <c:pt idx="729">
                  <c:v>7310</c:v>
                </c:pt>
                <c:pt idx="730">
                  <c:v>7320</c:v>
                </c:pt>
                <c:pt idx="731">
                  <c:v>7330</c:v>
                </c:pt>
                <c:pt idx="732">
                  <c:v>7340</c:v>
                </c:pt>
                <c:pt idx="733">
                  <c:v>7350</c:v>
                </c:pt>
                <c:pt idx="734">
                  <c:v>7360</c:v>
                </c:pt>
                <c:pt idx="735">
                  <c:v>7370</c:v>
                </c:pt>
                <c:pt idx="736">
                  <c:v>7380</c:v>
                </c:pt>
                <c:pt idx="737">
                  <c:v>7390</c:v>
                </c:pt>
                <c:pt idx="738">
                  <c:v>7400</c:v>
                </c:pt>
                <c:pt idx="739">
                  <c:v>7410</c:v>
                </c:pt>
                <c:pt idx="740">
                  <c:v>7420</c:v>
                </c:pt>
                <c:pt idx="741">
                  <c:v>7430</c:v>
                </c:pt>
                <c:pt idx="742">
                  <c:v>7440</c:v>
                </c:pt>
                <c:pt idx="743">
                  <c:v>7450</c:v>
                </c:pt>
                <c:pt idx="744">
                  <c:v>7460</c:v>
                </c:pt>
                <c:pt idx="745">
                  <c:v>7470</c:v>
                </c:pt>
                <c:pt idx="746">
                  <c:v>7480</c:v>
                </c:pt>
                <c:pt idx="747">
                  <c:v>7490</c:v>
                </c:pt>
                <c:pt idx="748">
                  <c:v>7500</c:v>
                </c:pt>
                <c:pt idx="749">
                  <c:v>7510</c:v>
                </c:pt>
                <c:pt idx="750">
                  <c:v>7520</c:v>
                </c:pt>
                <c:pt idx="751">
                  <c:v>7530</c:v>
                </c:pt>
                <c:pt idx="752">
                  <c:v>7540</c:v>
                </c:pt>
                <c:pt idx="753">
                  <c:v>7550</c:v>
                </c:pt>
                <c:pt idx="754">
                  <c:v>7560</c:v>
                </c:pt>
                <c:pt idx="755">
                  <c:v>7570</c:v>
                </c:pt>
                <c:pt idx="756">
                  <c:v>7580</c:v>
                </c:pt>
                <c:pt idx="757">
                  <c:v>7590</c:v>
                </c:pt>
                <c:pt idx="758">
                  <c:v>7600</c:v>
                </c:pt>
                <c:pt idx="759">
                  <c:v>7610</c:v>
                </c:pt>
                <c:pt idx="760">
                  <c:v>7620</c:v>
                </c:pt>
                <c:pt idx="761">
                  <c:v>7630</c:v>
                </c:pt>
                <c:pt idx="762">
                  <c:v>7640</c:v>
                </c:pt>
                <c:pt idx="763">
                  <c:v>7650</c:v>
                </c:pt>
                <c:pt idx="764">
                  <c:v>7660</c:v>
                </c:pt>
                <c:pt idx="765">
                  <c:v>7670</c:v>
                </c:pt>
                <c:pt idx="766">
                  <c:v>7680</c:v>
                </c:pt>
                <c:pt idx="767">
                  <c:v>7690</c:v>
                </c:pt>
                <c:pt idx="768">
                  <c:v>7700</c:v>
                </c:pt>
                <c:pt idx="769">
                  <c:v>7710</c:v>
                </c:pt>
                <c:pt idx="770">
                  <c:v>7720</c:v>
                </c:pt>
                <c:pt idx="771">
                  <c:v>7730</c:v>
                </c:pt>
                <c:pt idx="772">
                  <c:v>7740</c:v>
                </c:pt>
                <c:pt idx="773">
                  <c:v>7750</c:v>
                </c:pt>
                <c:pt idx="774">
                  <c:v>7760</c:v>
                </c:pt>
                <c:pt idx="775">
                  <c:v>7770</c:v>
                </c:pt>
                <c:pt idx="776">
                  <c:v>7780</c:v>
                </c:pt>
                <c:pt idx="777">
                  <c:v>7790</c:v>
                </c:pt>
                <c:pt idx="778">
                  <c:v>7800</c:v>
                </c:pt>
                <c:pt idx="779">
                  <c:v>7810</c:v>
                </c:pt>
                <c:pt idx="780">
                  <c:v>7820</c:v>
                </c:pt>
                <c:pt idx="781">
                  <c:v>7830</c:v>
                </c:pt>
                <c:pt idx="782">
                  <c:v>7840</c:v>
                </c:pt>
                <c:pt idx="783">
                  <c:v>7850</c:v>
                </c:pt>
                <c:pt idx="784">
                  <c:v>7860</c:v>
                </c:pt>
                <c:pt idx="785">
                  <c:v>7870</c:v>
                </c:pt>
                <c:pt idx="786">
                  <c:v>7880</c:v>
                </c:pt>
                <c:pt idx="787">
                  <c:v>7890</c:v>
                </c:pt>
                <c:pt idx="788">
                  <c:v>7900</c:v>
                </c:pt>
                <c:pt idx="789">
                  <c:v>7910</c:v>
                </c:pt>
                <c:pt idx="790">
                  <c:v>7920</c:v>
                </c:pt>
                <c:pt idx="791">
                  <c:v>7930</c:v>
                </c:pt>
                <c:pt idx="792">
                  <c:v>7940</c:v>
                </c:pt>
                <c:pt idx="793">
                  <c:v>7950</c:v>
                </c:pt>
                <c:pt idx="794">
                  <c:v>7960</c:v>
                </c:pt>
                <c:pt idx="795">
                  <c:v>7970</c:v>
                </c:pt>
                <c:pt idx="796">
                  <c:v>7980</c:v>
                </c:pt>
                <c:pt idx="797">
                  <c:v>7990</c:v>
                </c:pt>
                <c:pt idx="798">
                  <c:v>8000</c:v>
                </c:pt>
                <c:pt idx="799">
                  <c:v>8010</c:v>
                </c:pt>
                <c:pt idx="800">
                  <c:v>8020</c:v>
                </c:pt>
                <c:pt idx="801">
                  <c:v>8030</c:v>
                </c:pt>
                <c:pt idx="802">
                  <c:v>8040</c:v>
                </c:pt>
                <c:pt idx="803">
                  <c:v>8050</c:v>
                </c:pt>
                <c:pt idx="804">
                  <c:v>8060</c:v>
                </c:pt>
                <c:pt idx="805">
                  <c:v>8070</c:v>
                </c:pt>
                <c:pt idx="806">
                  <c:v>8080</c:v>
                </c:pt>
                <c:pt idx="807">
                  <c:v>8090</c:v>
                </c:pt>
                <c:pt idx="808">
                  <c:v>8100</c:v>
                </c:pt>
                <c:pt idx="809">
                  <c:v>8110</c:v>
                </c:pt>
                <c:pt idx="810">
                  <c:v>8120</c:v>
                </c:pt>
                <c:pt idx="811">
                  <c:v>8130</c:v>
                </c:pt>
                <c:pt idx="812">
                  <c:v>8140</c:v>
                </c:pt>
                <c:pt idx="813">
                  <c:v>8150</c:v>
                </c:pt>
                <c:pt idx="814">
                  <c:v>8160</c:v>
                </c:pt>
                <c:pt idx="815">
                  <c:v>8170</c:v>
                </c:pt>
                <c:pt idx="816">
                  <c:v>8180</c:v>
                </c:pt>
                <c:pt idx="817">
                  <c:v>8190</c:v>
                </c:pt>
                <c:pt idx="818">
                  <c:v>8200</c:v>
                </c:pt>
                <c:pt idx="819">
                  <c:v>8210</c:v>
                </c:pt>
                <c:pt idx="820">
                  <c:v>8220</c:v>
                </c:pt>
                <c:pt idx="821">
                  <c:v>8230</c:v>
                </c:pt>
                <c:pt idx="822">
                  <c:v>8240</c:v>
                </c:pt>
                <c:pt idx="823">
                  <c:v>8250</c:v>
                </c:pt>
                <c:pt idx="824">
                  <c:v>8260</c:v>
                </c:pt>
                <c:pt idx="825">
                  <c:v>8270</c:v>
                </c:pt>
                <c:pt idx="826">
                  <c:v>8280</c:v>
                </c:pt>
                <c:pt idx="827">
                  <c:v>8290</c:v>
                </c:pt>
                <c:pt idx="828">
                  <c:v>8300</c:v>
                </c:pt>
                <c:pt idx="829">
                  <c:v>8310</c:v>
                </c:pt>
                <c:pt idx="830">
                  <c:v>8320</c:v>
                </c:pt>
                <c:pt idx="831">
                  <c:v>8330</c:v>
                </c:pt>
                <c:pt idx="832">
                  <c:v>8340</c:v>
                </c:pt>
                <c:pt idx="833">
                  <c:v>8350</c:v>
                </c:pt>
                <c:pt idx="834">
                  <c:v>8360</c:v>
                </c:pt>
                <c:pt idx="835">
                  <c:v>8370</c:v>
                </c:pt>
                <c:pt idx="836">
                  <c:v>8380</c:v>
                </c:pt>
                <c:pt idx="837">
                  <c:v>8390</c:v>
                </c:pt>
                <c:pt idx="838">
                  <c:v>8400</c:v>
                </c:pt>
                <c:pt idx="839">
                  <c:v>8410</c:v>
                </c:pt>
                <c:pt idx="840">
                  <c:v>8420</c:v>
                </c:pt>
                <c:pt idx="841">
                  <c:v>8430</c:v>
                </c:pt>
                <c:pt idx="842">
                  <c:v>8440</c:v>
                </c:pt>
                <c:pt idx="843">
                  <c:v>8450</c:v>
                </c:pt>
                <c:pt idx="844">
                  <c:v>8460</c:v>
                </c:pt>
                <c:pt idx="845">
                  <c:v>8470</c:v>
                </c:pt>
                <c:pt idx="846">
                  <c:v>8480</c:v>
                </c:pt>
                <c:pt idx="847">
                  <c:v>8490</c:v>
                </c:pt>
                <c:pt idx="848">
                  <c:v>8500</c:v>
                </c:pt>
                <c:pt idx="849">
                  <c:v>8510</c:v>
                </c:pt>
                <c:pt idx="850">
                  <c:v>8520</c:v>
                </c:pt>
                <c:pt idx="851">
                  <c:v>8530</c:v>
                </c:pt>
                <c:pt idx="852">
                  <c:v>8540</c:v>
                </c:pt>
                <c:pt idx="853">
                  <c:v>8550</c:v>
                </c:pt>
                <c:pt idx="854">
                  <c:v>8560</c:v>
                </c:pt>
                <c:pt idx="855">
                  <c:v>8570</c:v>
                </c:pt>
                <c:pt idx="856">
                  <c:v>8580</c:v>
                </c:pt>
                <c:pt idx="857">
                  <c:v>8590</c:v>
                </c:pt>
                <c:pt idx="858">
                  <c:v>8600</c:v>
                </c:pt>
                <c:pt idx="859">
                  <c:v>8610</c:v>
                </c:pt>
                <c:pt idx="860">
                  <c:v>8620</c:v>
                </c:pt>
                <c:pt idx="861">
                  <c:v>8630</c:v>
                </c:pt>
                <c:pt idx="862">
                  <c:v>8640</c:v>
                </c:pt>
                <c:pt idx="863">
                  <c:v>8650</c:v>
                </c:pt>
                <c:pt idx="864">
                  <c:v>8660</c:v>
                </c:pt>
                <c:pt idx="865">
                  <c:v>8670</c:v>
                </c:pt>
                <c:pt idx="866">
                  <c:v>8680</c:v>
                </c:pt>
                <c:pt idx="867">
                  <c:v>8690</c:v>
                </c:pt>
                <c:pt idx="868">
                  <c:v>8700</c:v>
                </c:pt>
                <c:pt idx="869">
                  <c:v>8710</c:v>
                </c:pt>
                <c:pt idx="870">
                  <c:v>8720</c:v>
                </c:pt>
                <c:pt idx="871">
                  <c:v>8730</c:v>
                </c:pt>
                <c:pt idx="872">
                  <c:v>8740</c:v>
                </c:pt>
                <c:pt idx="873">
                  <c:v>8750</c:v>
                </c:pt>
                <c:pt idx="874">
                  <c:v>8760</c:v>
                </c:pt>
                <c:pt idx="875">
                  <c:v>8770</c:v>
                </c:pt>
                <c:pt idx="876">
                  <c:v>8780</c:v>
                </c:pt>
                <c:pt idx="877">
                  <c:v>8790</c:v>
                </c:pt>
                <c:pt idx="878">
                  <c:v>8800</c:v>
                </c:pt>
                <c:pt idx="879">
                  <c:v>8810</c:v>
                </c:pt>
                <c:pt idx="880">
                  <c:v>8820</c:v>
                </c:pt>
                <c:pt idx="881">
                  <c:v>8830</c:v>
                </c:pt>
                <c:pt idx="882">
                  <c:v>8840</c:v>
                </c:pt>
                <c:pt idx="883">
                  <c:v>8850</c:v>
                </c:pt>
                <c:pt idx="884">
                  <c:v>8860</c:v>
                </c:pt>
                <c:pt idx="885">
                  <c:v>8870</c:v>
                </c:pt>
                <c:pt idx="886">
                  <c:v>8880</c:v>
                </c:pt>
                <c:pt idx="887">
                  <c:v>8890</c:v>
                </c:pt>
                <c:pt idx="888">
                  <c:v>8900</c:v>
                </c:pt>
                <c:pt idx="889">
                  <c:v>8910</c:v>
                </c:pt>
                <c:pt idx="890">
                  <c:v>8920</c:v>
                </c:pt>
                <c:pt idx="891">
                  <c:v>8930</c:v>
                </c:pt>
                <c:pt idx="892">
                  <c:v>8940</c:v>
                </c:pt>
                <c:pt idx="893">
                  <c:v>8950</c:v>
                </c:pt>
                <c:pt idx="894">
                  <c:v>8960</c:v>
                </c:pt>
                <c:pt idx="895">
                  <c:v>8970</c:v>
                </c:pt>
                <c:pt idx="896">
                  <c:v>8980</c:v>
                </c:pt>
                <c:pt idx="897">
                  <c:v>8990</c:v>
                </c:pt>
                <c:pt idx="898">
                  <c:v>9000</c:v>
                </c:pt>
                <c:pt idx="899">
                  <c:v>9010</c:v>
                </c:pt>
                <c:pt idx="900">
                  <c:v>9020</c:v>
                </c:pt>
                <c:pt idx="901">
                  <c:v>9030</c:v>
                </c:pt>
                <c:pt idx="902">
                  <c:v>9040</c:v>
                </c:pt>
                <c:pt idx="903">
                  <c:v>9050</c:v>
                </c:pt>
                <c:pt idx="904">
                  <c:v>9060</c:v>
                </c:pt>
                <c:pt idx="905">
                  <c:v>9070</c:v>
                </c:pt>
                <c:pt idx="906">
                  <c:v>9080</c:v>
                </c:pt>
                <c:pt idx="907">
                  <c:v>9090</c:v>
                </c:pt>
                <c:pt idx="908">
                  <c:v>9100</c:v>
                </c:pt>
                <c:pt idx="909">
                  <c:v>9110</c:v>
                </c:pt>
                <c:pt idx="910">
                  <c:v>9120</c:v>
                </c:pt>
                <c:pt idx="911">
                  <c:v>9130</c:v>
                </c:pt>
                <c:pt idx="912">
                  <c:v>9140</c:v>
                </c:pt>
                <c:pt idx="913">
                  <c:v>9150</c:v>
                </c:pt>
                <c:pt idx="914">
                  <c:v>9160</c:v>
                </c:pt>
                <c:pt idx="915">
                  <c:v>9170</c:v>
                </c:pt>
                <c:pt idx="916">
                  <c:v>9180</c:v>
                </c:pt>
                <c:pt idx="917">
                  <c:v>9190</c:v>
                </c:pt>
                <c:pt idx="918">
                  <c:v>9200</c:v>
                </c:pt>
                <c:pt idx="919">
                  <c:v>9210</c:v>
                </c:pt>
                <c:pt idx="920">
                  <c:v>9220</c:v>
                </c:pt>
                <c:pt idx="921">
                  <c:v>9230</c:v>
                </c:pt>
                <c:pt idx="922">
                  <c:v>9240</c:v>
                </c:pt>
                <c:pt idx="923">
                  <c:v>9250</c:v>
                </c:pt>
                <c:pt idx="924">
                  <c:v>9260</c:v>
                </c:pt>
                <c:pt idx="925">
                  <c:v>9270</c:v>
                </c:pt>
                <c:pt idx="926">
                  <c:v>9280</c:v>
                </c:pt>
                <c:pt idx="927">
                  <c:v>9290</c:v>
                </c:pt>
                <c:pt idx="928">
                  <c:v>9300</c:v>
                </c:pt>
                <c:pt idx="929">
                  <c:v>9310</c:v>
                </c:pt>
                <c:pt idx="930">
                  <c:v>9320</c:v>
                </c:pt>
                <c:pt idx="931">
                  <c:v>9330</c:v>
                </c:pt>
                <c:pt idx="932">
                  <c:v>9340</c:v>
                </c:pt>
                <c:pt idx="933">
                  <c:v>9350</c:v>
                </c:pt>
                <c:pt idx="934">
                  <c:v>9360</c:v>
                </c:pt>
                <c:pt idx="935">
                  <c:v>9370</c:v>
                </c:pt>
                <c:pt idx="936">
                  <c:v>9380</c:v>
                </c:pt>
                <c:pt idx="937">
                  <c:v>9390</c:v>
                </c:pt>
                <c:pt idx="938">
                  <c:v>9400</c:v>
                </c:pt>
                <c:pt idx="939">
                  <c:v>9410</c:v>
                </c:pt>
                <c:pt idx="940">
                  <c:v>9420</c:v>
                </c:pt>
                <c:pt idx="941">
                  <c:v>9430</c:v>
                </c:pt>
                <c:pt idx="942">
                  <c:v>9440</c:v>
                </c:pt>
                <c:pt idx="943">
                  <c:v>9450</c:v>
                </c:pt>
                <c:pt idx="944">
                  <c:v>9460</c:v>
                </c:pt>
                <c:pt idx="945">
                  <c:v>9470</c:v>
                </c:pt>
                <c:pt idx="946">
                  <c:v>9480</c:v>
                </c:pt>
                <c:pt idx="947">
                  <c:v>9490</c:v>
                </c:pt>
                <c:pt idx="948">
                  <c:v>9500</c:v>
                </c:pt>
                <c:pt idx="949">
                  <c:v>9510</c:v>
                </c:pt>
                <c:pt idx="950">
                  <c:v>9520</c:v>
                </c:pt>
                <c:pt idx="951">
                  <c:v>9530</c:v>
                </c:pt>
                <c:pt idx="952">
                  <c:v>9540</c:v>
                </c:pt>
                <c:pt idx="953">
                  <c:v>9550</c:v>
                </c:pt>
                <c:pt idx="954">
                  <c:v>9560</c:v>
                </c:pt>
                <c:pt idx="955">
                  <c:v>9570</c:v>
                </c:pt>
                <c:pt idx="956">
                  <c:v>9580</c:v>
                </c:pt>
                <c:pt idx="957">
                  <c:v>9590</c:v>
                </c:pt>
                <c:pt idx="958">
                  <c:v>9600</c:v>
                </c:pt>
                <c:pt idx="959">
                  <c:v>9610</c:v>
                </c:pt>
                <c:pt idx="960">
                  <c:v>9620</c:v>
                </c:pt>
                <c:pt idx="961">
                  <c:v>9630</c:v>
                </c:pt>
                <c:pt idx="962">
                  <c:v>9640</c:v>
                </c:pt>
                <c:pt idx="963">
                  <c:v>9650</c:v>
                </c:pt>
                <c:pt idx="964">
                  <c:v>9660</c:v>
                </c:pt>
                <c:pt idx="965">
                  <c:v>9670</c:v>
                </c:pt>
                <c:pt idx="966">
                  <c:v>9680</c:v>
                </c:pt>
                <c:pt idx="967">
                  <c:v>9690</c:v>
                </c:pt>
                <c:pt idx="968">
                  <c:v>9700</c:v>
                </c:pt>
                <c:pt idx="969">
                  <c:v>9710</c:v>
                </c:pt>
                <c:pt idx="970">
                  <c:v>9720</c:v>
                </c:pt>
                <c:pt idx="971">
                  <c:v>9730</c:v>
                </c:pt>
                <c:pt idx="972">
                  <c:v>9740</c:v>
                </c:pt>
                <c:pt idx="973">
                  <c:v>9750</c:v>
                </c:pt>
                <c:pt idx="974">
                  <c:v>9760</c:v>
                </c:pt>
                <c:pt idx="975">
                  <c:v>9770</c:v>
                </c:pt>
                <c:pt idx="976">
                  <c:v>9780</c:v>
                </c:pt>
                <c:pt idx="977">
                  <c:v>9790</c:v>
                </c:pt>
                <c:pt idx="978">
                  <c:v>9800</c:v>
                </c:pt>
                <c:pt idx="979">
                  <c:v>9810</c:v>
                </c:pt>
                <c:pt idx="980">
                  <c:v>9820</c:v>
                </c:pt>
                <c:pt idx="981">
                  <c:v>9830</c:v>
                </c:pt>
                <c:pt idx="982">
                  <c:v>9840</c:v>
                </c:pt>
                <c:pt idx="983">
                  <c:v>9850</c:v>
                </c:pt>
                <c:pt idx="984">
                  <c:v>9860</c:v>
                </c:pt>
                <c:pt idx="985">
                  <c:v>9870</c:v>
                </c:pt>
                <c:pt idx="986">
                  <c:v>9880</c:v>
                </c:pt>
                <c:pt idx="987">
                  <c:v>9890</c:v>
                </c:pt>
                <c:pt idx="988">
                  <c:v>9900</c:v>
                </c:pt>
                <c:pt idx="989">
                  <c:v>9910</c:v>
                </c:pt>
                <c:pt idx="990">
                  <c:v>9920</c:v>
                </c:pt>
                <c:pt idx="991">
                  <c:v>9930</c:v>
                </c:pt>
                <c:pt idx="992">
                  <c:v>9940</c:v>
                </c:pt>
                <c:pt idx="993">
                  <c:v>9950</c:v>
                </c:pt>
                <c:pt idx="994">
                  <c:v>9960</c:v>
                </c:pt>
                <c:pt idx="995">
                  <c:v>9970</c:v>
                </c:pt>
                <c:pt idx="996">
                  <c:v>9980</c:v>
                </c:pt>
                <c:pt idx="997">
                  <c:v>9990</c:v>
                </c:pt>
                <c:pt idx="998">
                  <c:v>10000</c:v>
                </c:pt>
                <c:pt idx="999">
                  <c:v>10010</c:v>
                </c:pt>
                <c:pt idx="1000">
                  <c:v>10020</c:v>
                </c:pt>
                <c:pt idx="1001">
                  <c:v>10030</c:v>
                </c:pt>
                <c:pt idx="1002">
                  <c:v>10040</c:v>
                </c:pt>
                <c:pt idx="1003">
                  <c:v>10050</c:v>
                </c:pt>
                <c:pt idx="1004">
                  <c:v>10060</c:v>
                </c:pt>
                <c:pt idx="1005">
                  <c:v>10070</c:v>
                </c:pt>
                <c:pt idx="1006">
                  <c:v>10080</c:v>
                </c:pt>
                <c:pt idx="1007">
                  <c:v>10090</c:v>
                </c:pt>
                <c:pt idx="1008">
                  <c:v>10100</c:v>
                </c:pt>
                <c:pt idx="1009">
                  <c:v>10110</c:v>
                </c:pt>
                <c:pt idx="1010">
                  <c:v>10120</c:v>
                </c:pt>
                <c:pt idx="1011">
                  <c:v>10130</c:v>
                </c:pt>
                <c:pt idx="1012">
                  <c:v>10140</c:v>
                </c:pt>
                <c:pt idx="1013">
                  <c:v>10150</c:v>
                </c:pt>
                <c:pt idx="1014">
                  <c:v>10160</c:v>
                </c:pt>
                <c:pt idx="1015">
                  <c:v>10170</c:v>
                </c:pt>
                <c:pt idx="1016">
                  <c:v>10180</c:v>
                </c:pt>
                <c:pt idx="1017">
                  <c:v>10190</c:v>
                </c:pt>
                <c:pt idx="1018">
                  <c:v>10200</c:v>
                </c:pt>
                <c:pt idx="1019">
                  <c:v>10210</c:v>
                </c:pt>
                <c:pt idx="1020">
                  <c:v>10220</c:v>
                </c:pt>
                <c:pt idx="1021">
                  <c:v>10230</c:v>
                </c:pt>
                <c:pt idx="1022">
                  <c:v>10240</c:v>
                </c:pt>
                <c:pt idx="1023">
                  <c:v>10250</c:v>
                </c:pt>
                <c:pt idx="1024">
                  <c:v>10260</c:v>
                </c:pt>
                <c:pt idx="1025">
                  <c:v>10270</c:v>
                </c:pt>
                <c:pt idx="1026">
                  <c:v>10280</c:v>
                </c:pt>
                <c:pt idx="1027">
                  <c:v>10290</c:v>
                </c:pt>
                <c:pt idx="1028">
                  <c:v>10300</c:v>
                </c:pt>
                <c:pt idx="1029">
                  <c:v>10310</c:v>
                </c:pt>
                <c:pt idx="1030">
                  <c:v>10320</c:v>
                </c:pt>
                <c:pt idx="1031">
                  <c:v>10330</c:v>
                </c:pt>
                <c:pt idx="1032">
                  <c:v>10340</c:v>
                </c:pt>
                <c:pt idx="1033">
                  <c:v>10350</c:v>
                </c:pt>
                <c:pt idx="1034">
                  <c:v>10360</c:v>
                </c:pt>
                <c:pt idx="1035">
                  <c:v>10370</c:v>
                </c:pt>
                <c:pt idx="1036">
                  <c:v>10380</c:v>
                </c:pt>
                <c:pt idx="1037">
                  <c:v>10390</c:v>
                </c:pt>
                <c:pt idx="1038">
                  <c:v>10400</c:v>
                </c:pt>
                <c:pt idx="1039">
                  <c:v>10410</c:v>
                </c:pt>
                <c:pt idx="1040">
                  <c:v>10420</c:v>
                </c:pt>
                <c:pt idx="1041">
                  <c:v>10430</c:v>
                </c:pt>
                <c:pt idx="1042">
                  <c:v>10440</c:v>
                </c:pt>
                <c:pt idx="1043">
                  <c:v>10450</c:v>
                </c:pt>
                <c:pt idx="1044">
                  <c:v>10460</c:v>
                </c:pt>
                <c:pt idx="1045">
                  <c:v>10470</c:v>
                </c:pt>
                <c:pt idx="1046">
                  <c:v>10480</c:v>
                </c:pt>
                <c:pt idx="1047">
                  <c:v>10490</c:v>
                </c:pt>
                <c:pt idx="1048">
                  <c:v>10500</c:v>
                </c:pt>
                <c:pt idx="1049">
                  <c:v>10510</c:v>
                </c:pt>
                <c:pt idx="1050">
                  <c:v>10520</c:v>
                </c:pt>
                <c:pt idx="1051">
                  <c:v>10530</c:v>
                </c:pt>
                <c:pt idx="1052">
                  <c:v>10540</c:v>
                </c:pt>
                <c:pt idx="1053">
                  <c:v>10550</c:v>
                </c:pt>
                <c:pt idx="1054">
                  <c:v>10560</c:v>
                </c:pt>
                <c:pt idx="1055">
                  <c:v>10570</c:v>
                </c:pt>
                <c:pt idx="1056">
                  <c:v>10580</c:v>
                </c:pt>
                <c:pt idx="1057">
                  <c:v>10590</c:v>
                </c:pt>
                <c:pt idx="1058">
                  <c:v>10600</c:v>
                </c:pt>
                <c:pt idx="1059">
                  <c:v>10610</c:v>
                </c:pt>
                <c:pt idx="1060">
                  <c:v>10620</c:v>
                </c:pt>
                <c:pt idx="1061">
                  <c:v>10630</c:v>
                </c:pt>
                <c:pt idx="1062">
                  <c:v>10640</c:v>
                </c:pt>
                <c:pt idx="1063">
                  <c:v>10650</c:v>
                </c:pt>
                <c:pt idx="1064">
                  <c:v>10660</c:v>
                </c:pt>
                <c:pt idx="1065">
                  <c:v>10670</c:v>
                </c:pt>
                <c:pt idx="1066">
                  <c:v>10680</c:v>
                </c:pt>
                <c:pt idx="1067">
                  <c:v>10690</c:v>
                </c:pt>
                <c:pt idx="1068">
                  <c:v>10700</c:v>
                </c:pt>
                <c:pt idx="1069">
                  <c:v>10710</c:v>
                </c:pt>
                <c:pt idx="1070">
                  <c:v>10720</c:v>
                </c:pt>
                <c:pt idx="1071">
                  <c:v>10730</c:v>
                </c:pt>
                <c:pt idx="1072">
                  <c:v>10740</c:v>
                </c:pt>
                <c:pt idx="1073">
                  <c:v>10750</c:v>
                </c:pt>
                <c:pt idx="1074">
                  <c:v>10760</c:v>
                </c:pt>
                <c:pt idx="1075">
                  <c:v>10770</c:v>
                </c:pt>
                <c:pt idx="1076">
                  <c:v>10780</c:v>
                </c:pt>
                <c:pt idx="1077">
                  <c:v>10790</c:v>
                </c:pt>
                <c:pt idx="1078">
                  <c:v>10800</c:v>
                </c:pt>
                <c:pt idx="1079">
                  <c:v>10810</c:v>
                </c:pt>
                <c:pt idx="1080">
                  <c:v>10820</c:v>
                </c:pt>
                <c:pt idx="1081">
                  <c:v>10830</c:v>
                </c:pt>
                <c:pt idx="1082">
                  <c:v>10840</c:v>
                </c:pt>
                <c:pt idx="1083">
                  <c:v>10850</c:v>
                </c:pt>
                <c:pt idx="1084">
                  <c:v>10860</c:v>
                </c:pt>
                <c:pt idx="1085">
                  <c:v>10870</c:v>
                </c:pt>
                <c:pt idx="1086">
                  <c:v>10880</c:v>
                </c:pt>
                <c:pt idx="1087">
                  <c:v>10890</c:v>
                </c:pt>
                <c:pt idx="1088">
                  <c:v>10900</c:v>
                </c:pt>
                <c:pt idx="1089">
                  <c:v>10910</c:v>
                </c:pt>
                <c:pt idx="1090">
                  <c:v>10920</c:v>
                </c:pt>
                <c:pt idx="1091">
                  <c:v>10930</c:v>
                </c:pt>
                <c:pt idx="1092">
                  <c:v>10940</c:v>
                </c:pt>
                <c:pt idx="1093">
                  <c:v>10950</c:v>
                </c:pt>
                <c:pt idx="1094">
                  <c:v>10960</c:v>
                </c:pt>
                <c:pt idx="1095">
                  <c:v>10970</c:v>
                </c:pt>
                <c:pt idx="1096">
                  <c:v>10980</c:v>
                </c:pt>
                <c:pt idx="1097">
                  <c:v>10990</c:v>
                </c:pt>
                <c:pt idx="1098">
                  <c:v>11000</c:v>
                </c:pt>
                <c:pt idx="1099">
                  <c:v>11010</c:v>
                </c:pt>
                <c:pt idx="1100">
                  <c:v>11020</c:v>
                </c:pt>
                <c:pt idx="1101">
                  <c:v>11030</c:v>
                </c:pt>
                <c:pt idx="1102">
                  <c:v>11040</c:v>
                </c:pt>
                <c:pt idx="1103">
                  <c:v>11050</c:v>
                </c:pt>
                <c:pt idx="1104">
                  <c:v>11060</c:v>
                </c:pt>
                <c:pt idx="1105">
                  <c:v>11070</c:v>
                </c:pt>
                <c:pt idx="1106">
                  <c:v>11080</c:v>
                </c:pt>
                <c:pt idx="1107">
                  <c:v>11090</c:v>
                </c:pt>
                <c:pt idx="1108">
                  <c:v>11100</c:v>
                </c:pt>
                <c:pt idx="1109">
                  <c:v>11110</c:v>
                </c:pt>
                <c:pt idx="1110">
                  <c:v>11120</c:v>
                </c:pt>
                <c:pt idx="1111">
                  <c:v>11130</c:v>
                </c:pt>
                <c:pt idx="1112">
                  <c:v>11140</c:v>
                </c:pt>
                <c:pt idx="1113">
                  <c:v>11150</c:v>
                </c:pt>
                <c:pt idx="1114">
                  <c:v>11160</c:v>
                </c:pt>
                <c:pt idx="1115">
                  <c:v>11170</c:v>
                </c:pt>
                <c:pt idx="1116">
                  <c:v>11180</c:v>
                </c:pt>
                <c:pt idx="1117">
                  <c:v>11190</c:v>
                </c:pt>
                <c:pt idx="1118">
                  <c:v>11200</c:v>
                </c:pt>
                <c:pt idx="1119">
                  <c:v>11210</c:v>
                </c:pt>
                <c:pt idx="1120">
                  <c:v>11220</c:v>
                </c:pt>
                <c:pt idx="1121">
                  <c:v>11230</c:v>
                </c:pt>
                <c:pt idx="1122">
                  <c:v>11240</c:v>
                </c:pt>
                <c:pt idx="1123">
                  <c:v>11250</c:v>
                </c:pt>
                <c:pt idx="1124">
                  <c:v>11260</c:v>
                </c:pt>
                <c:pt idx="1125">
                  <c:v>11270</c:v>
                </c:pt>
                <c:pt idx="1126">
                  <c:v>11280</c:v>
                </c:pt>
                <c:pt idx="1127">
                  <c:v>11290</c:v>
                </c:pt>
                <c:pt idx="1128">
                  <c:v>11300</c:v>
                </c:pt>
                <c:pt idx="1129">
                  <c:v>11310</c:v>
                </c:pt>
                <c:pt idx="1130">
                  <c:v>11320</c:v>
                </c:pt>
                <c:pt idx="1131">
                  <c:v>11330</c:v>
                </c:pt>
                <c:pt idx="1132">
                  <c:v>11340</c:v>
                </c:pt>
                <c:pt idx="1133">
                  <c:v>11350</c:v>
                </c:pt>
                <c:pt idx="1134">
                  <c:v>11360</c:v>
                </c:pt>
                <c:pt idx="1135">
                  <c:v>11370</c:v>
                </c:pt>
                <c:pt idx="1136">
                  <c:v>11380</c:v>
                </c:pt>
                <c:pt idx="1137">
                  <c:v>11390</c:v>
                </c:pt>
                <c:pt idx="1138">
                  <c:v>11400</c:v>
                </c:pt>
                <c:pt idx="1139">
                  <c:v>11410</c:v>
                </c:pt>
                <c:pt idx="1140">
                  <c:v>11420</c:v>
                </c:pt>
                <c:pt idx="1141">
                  <c:v>11430</c:v>
                </c:pt>
                <c:pt idx="1142">
                  <c:v>11440</c:v>
                </c:pt>
                <c:pt idx="1143">
                  <c:v>11450</c:v>
                </c:pt>
                <c:pt idx="1144">
                  <c:v>11460</c:v>
                </c:pt>
                <c:pt idx="1145">
                  <c:v>11470</c:v>
                </c:pt>
                <c:pt idx="1146">
                  <c:v>11480</c:v>
                </c:pt>
                <c:pt idx="1147">
                  <c:v>11490</c:v>
                </c:pt>
                <c:pt idx="1148">
                  <c:v>11500</c:v>
                </c:pt>
                <c:pt idx="1149">
                  <c:v>11510</c:v>
                </c:pt>
                <c:pt idx="1150">
                  <c:v>11520</c:v>
                </c:pt>
                <c:pt idx="1151">
                  <c:v>11530</c:v>
                </c:pt>
                <c:pt idx="1152">
                  <c:v>11540</c:v>
                </c:pt>
                <c:pt idx="1153">
                  <c:v>11550</c:v>
                </c:pt>
                <c:pt idx="1154">
                  <c:v>11560</c:v>
                </c:pt>
                <c:pt idx="1155">
                  <c:v>11570</c:v>
                </c:pt>
                <c:pt idx="1156">
                  <c:v>11580</c:v>
                </c:pt>
                <c:pt idx="1157">
                  <c:v>11590</c:v>
                </c:pt>
                <c:pt idx="1158">
                  <c:v>11600</c:v>
                </c:pt>
                <c:pt idx="1159">
                  <c:v>11610</c:v>
                </c:pt>
                <c:pt idx="1160">
                  <c:v>11620</c:v>
                </c:pt>
                <c:pt idx="1161">
                  <c:v>11630</c:v>
                </c:pt>
                <c:pt idx="1162">
                  <c:v>11640</c:v>
                </c:pt>
                <c:pt idx="1163">
                  <c:v>11650</c:v>
                </c:pt>
                <c:pt idx="1164">
                  <c:v>11660</c:v>
                </c:pt>
                <c:pt idx="1165">
                  <c:v>11670</c:v>
                </c:pt>
                <c:pt idx="1166">
                  <c:v>11680</c:v>
                </c:pt>
                <c:pt idx="1167">
                  <c:v>11690</c:v>
                </c:pt>
                <c:pt idx="1168">
                  <c:v>11700</c:v>
                </c:pt>
                <c:pt idx="1169">
                  <c:v>11710</c:v>
                </c:pt>
                <c:pt idx="1170">
                  <c:v>11720</c:v>
                </c:pt>
                <c:pt idx="1171">
                  <c:v>11730</c:v>
                </c:pt>
                <c:pt idx="1172">
                  <c:v>11740</c:v>
                </c:pt>
                <c:pt idx="1173">
                  <c:v>11750</c:v>
                </c:pt>
                <c:pt idx="1174">
                  <c:v>11760</c:v>
                </c:pt>
                <c:pt idx="1175">
                  <c:v>11770</c:v>
                </c:pt>
                <c:pt idx="1176">
                  <c:v>11780</c:v>
                </c:pt>
                <c:pt idx="1177">
                  <c:v>11790</c:v>
                </c:pt>
                <c:pt idx="1178">
                  <c:v>11800</c:v>
                </c:pt>
                <c:pt idx="1179">
                  <c:v>11810</c:v>
                </c:pt>
                <c:pt idx="1180">
                  <c:v>11820</c:v>
                </c:pt>
                <c:pt idx="1181">
                  <c:v>11830</c:v>
                </c:pt>
                <c:pt idx="1182">
                  <c:v>11840</c:v>
                </c:pt>
                <c:pt idx="1183">
                  <c:v>11850</c:v>
                </c:pt>
                <c:pt idx="1184">
                  <c:v>11860</c:v>
                </c:pt>
                <c:pt idx="1185">
                  <c:v>11870</c:v>
                </c:pt>
                <c:pt idx="1186">
                  <c:v>11880</c:v>
                </c:pt>
                <c:pt idx="1187">
                  <c:v>11890</c:v>
                </c:pt>
                <c:pt idx="1188">
                  <c:v>11900</c:v>
                </c:pt>
                <c:pt idx="1189">
                  <c:v>11910</c:v>
                </c:pt>
                <c:pt idx="1190">
                  <c:v>11920</c:v>
                </c:pt>
                <c:pt idx="1191">
                  <c:v>11930</c:v>
                </c:pt>
                <c:pt idx="1192">
                  <c:v>11940</c:v>
                </c:pt>
                <c:pt idx="1193">
                  <c:v>11950</c:v>
                </c:pt>
                <c:pt idx="1194">
                  <c:v>11960</c:v>
                </c:pt>
                <c:pt idx="1195">
                  <c:v>11970</c:v>
                </c:pt>
                <c:pt idx="1196">
                  <c:v>11980</c:v>
                </c:pt>
                <c:pt idx="1197">
                  <c:v>11990</c:v>
                </c:pt>
                <c:pt idx="1198">
                  <c:v>12000</c:v>
                </c:pt>
                <c:pt idx="1199">
                  <c:v>12010</c:v>
                </c:pt>
                <c:pt idx="1200">
                  <c:v>12020</c:v>
                </c:pt>
                <c:pt idx="1201">
                  <c:v>12030</c:v>
                </c:pt>
                <c:pt idx="1202">
                  <c:v>12040</c:v>
                </c:pt>
                <c:pt idx="1203">
                  <c:v>12050</c:v>
                </c:pt>
                <c:pt idx="1204">
                  <c:v>12060</c:v>
                </c:pt>
                <c:pt idx="1205">
                  <c:v>12070</c:v>
                </c:pt>
                <c:pt idx="1206">
                  <c:v>12080</c:v>
                </c:pt>
                <c:pt idx="1207">
                  <c:v>12090</c:v>
                </c:pt>
                <c:pt idx="1208">
                  <c:v>12100</c:v>
                </c:pt>
                <c:pt idx="1209">
                  <c:v>12110</c:v>
                </c:pt>
                <c:pt idx="1210">
                  <c:v>12120</c:v>
                </c:pt>
                <c:pt idx="1211">
                  <c:v>12130</c:v>
                </c:pt>
                <c:pt idx="1212">
                  <c:v>12140</c:v>
                </c:pt>
                <c:pt idx="1213">
                  <c:v>12150</c:v>
                </c:pt>
                <c:pt idx="1214">
                  <c:v>12160</c:v>
                </c:pt>
                <c:pt idx="1215">
                  <c:v>12170</c:v>
                </c:pt>
                <c:pt idx="1216">
                  <c:v>12180</c:v>
                </c:pt>
                <c:pt idx="1217">
                  <c:v>12190</c:v>
                </c:pt>
                <c:pt idx="1218">
                  <c:v>12200</c:v>
                </c:pt>
                <c:pt idx="1219">
                  <c:v>12210</c:v>
                </c:pt>
                <c:pt idx="1220">
                  <c:v>12220</c:v>
                </c:pt>
                <c:pt idx="1221">
                  <c:v>12230</c:v>
                </c:pt>
                <c:pt idx="1222">
                  <c:v>12240</c:v>
                </c:pt>
                <c:pt idx="1223">
                  <c:v>12250</c:v>
                </c:pt>
                <c:pt idx="1224">
                  <c:v>12260</c:v>
                </c:pt>
                <c:pt idx="1225">
                  <c:v>12270</c:v>
                </c:pt>
                <c:pt idx="1226">
                  <c:v>12280</c:v>
                </c:pt>
                <c:pt idx="1227">
                  <c:v>12290</c:v>
                </c:pt>
                <c:pt idx="1228">
                  <c:v>12300</c:v>
                </c:pt>
                <c:pt idx="1229">
                  <c:v>12310</c:v>
                </c:pt>
                <c:pt idx="1230">
                  <c:v>12320</c:v>
                </c:pt>
                <c:pt idx="1231">
                  <c:v>12330</c:v>
                </c:pt>
                <c:pt idx="1232">
                  <c:v>12340</c:v>
                </c:pt>
                <c:pt idx="1233">
                  <c:v>12350</c:v>
                </c:pt>
                <c:pt idx="1234">
                  <c:v>12360</c:v>
                </c:pt>
                <c:pt idx="1235">
                  <c:v>12370</c:v>
                </c:pt>
                <c:pt idx="1236">
                  <c:v>12380</c:v>
                </c:pt>
                <c:pt idx="1237">
                  <c:v>12390</c:v>
                </c:pt>
                <c:pt idx="1238">
                  <c:v>12400</c:v>
                </c:pt>
                <c:pt idx="1239">
                  <c:v>12410</c:v>
                </c:pt>
                <c:pt idx="1240">
                  <c:v>12420</c:v>
                </c:pt>
                <c:pt idx="1241">
                  <c:v>12430</c:v>
                </c:pt>
                <c:pt idx="1242">
                  <c:v>12440</c:v>
                </c:pt>
                <c:pt idx="1243">
                  <c:v>12450</c:v>
                </c:pt>
                <c:pt idx="1244">
                  <c:v>12460</c:v>
                </c:pt>
                <c:pt idx="1245">
                  <c:v>12470</c:v>
                </c:pt>
                <c:pt idx="1246">
                  <c:v>12480</c:v>
                </c:pt>
                <c:pt idx="1247">
                  <c:v>12490</c:v>
                </c:pt>
                <c:pt idx="1248">
                  <c:v>12500</c:v>
                </c:pt>
                <c:pt idx="1249">
                  <c:v>12510</c:v>
                </c:pt>
                <c:pt idx="1250">
                  <c:v>12520</c:v>
                </c:pt>
                <c:pt idx="1251">
                  <c:v>12530</c:v>
                </c:pt>
                <c:pt idx="1252">
                  <c:v>12540</c:v>
                </c:pt>
                <c:pt idx="1253">
                  <c:v>12550</c:v>
                </c:pt>
                <c:pt idx="1254">
                  <c:v>12560</c:v>
                </c:pt>
                <c:pt idx="1255">
                  <c:v>12570</c:v>
                </c:pt>
                <c:pt idx="1256">
                  <c:v>12580</c:v>
                </c:pt>
                <c:pt idx="1257">
                  <c:v>12590</c:v>
                </c:pt>
                <c:pt idx="1258">
                  <c:v>12600</c:v>
                </c:pt>
                <c:pt idx="1259">
                  <c:v>12610</c:v>
                </c:pt>
                <c:pt idx="1260">
                  <c:v>12620</c:v>
                </c:pt>
                <c:pt idx="1261">
                  <c:v>12630</c:v>
                </c:pt>
                <c:pt idx="1262">
                  <c:v>12640</c:v>
                </c:pt>
                <c:pt idx="1263">
                  <c:v>12650</c:v>
                </c:pt>
                <c:pt idx="1264">
                  <c:v>12660</c:v>
                </c:pt>
                <c:pt idx="1265">
                  <c:v>12670</c:v>
                </c:pt>
                <c:pt idx="1266">
                  <c:v>12680</c:v>
                </c:pt>
                <c:pt idx="1267">
                  <c:v>12690</c:v>
                </c:pt>
                <c:pt idx="1268">
                  <c:v>12700</c:v>
                </c:pt>
                <c:pt idx="1269">
                  <c:v>12710</c:v>
                </c:pt>
                <c:pt idx="1270">
                  <c:v>12720</c:v>
                </c:pt>
                <c:pt idx="1271">
                  <c:v>12730</c:v>
                </c:pt>
                <c:pt idx="1272">
                  <c:v>12740</c:v>
                </c:pt>
                <c:pt idx="1273">
                  <c:v>12750</c:v>
                </c:pt>
                <c:pt idx="1274">
                  <c:v>12760</c:v>
                </c:pt>
                <c:pt idx="1275">
                  <c:v>12770</c:v>
                </c:pt>
                <c:pt idx="1276">
                  <c:v>12780</c:v>
                </c:pt>
                <c:pt idx="1277">
                  <c:v>12790</c:v>
                </c:pt>
                <c:pt idx="1278">
                  <c:v>12800</c:v>
                </c:pt>
                <c:pt idx="1279">
                  <c:v>12810</c:v>
                </c:pt>
                <c:pt idx="1280">
                  <c:v>12820</c:v>
                </c:pt>
                <c:pt idx="1281">
                  <c:v>12830</c:v>
                </c:pt>
                <c:pt idx="1282">
                  <c:v>12840</c:v>
                </c:pt>
                <c:pt idx="1283">
                  <c:v>12850</c:v>
                </c:pt>
                <c:pt idx="1284">
                  <c:v>12860</c:v>
                </c:pt>
                <c:pt idx="1285">
                  <c:v>12870</c:v>
                </c:pt>
                <c:pt idx="1286">
                  <c:v>12880</c:v>
                </c:pt>
                <c:pt idx="1287">
                  <c:v>12890</c:v>
                </c:pt>
                <c:pt idx="1288">
                  <c:v>12900</c:v>
                </c:pt>
                <c:pt idx="1289">
                  <c:v>12910</c:v>
                </c:pt>
                <c:pt idx="1290">
                  <c:v>12920</c:v>
                </c:pt>
                <c:pt idx="1291">
                  <c:v>12930</c:v>
                </c:pt>
                <c:pt idx="1292">
                  <c:v>12940</c:v>
                </c:pt>
                <c:pt idx="1293">
                  <c:v>12950</c:v>
                </c:pt>
                <c:pt idx="1294">
                  <c:v>12960</c:v>
                </c:pt>
                <c:pt idx="1295">
                  <c:v>12970</c:v>
                </c:pt>
                <c:pt idx="1296">
                  <c:v>12980</c:v>
                </c:pt>
                <c:pt idx="1297">
                  <c:v>12990</c:v>
                </c:pt>
                <c:pt idx="1298">
                  <c:v>13000</c:v>
                </c:pt>
                <c:pt idx="1299">
                  <c:v>13010</c:v>
                </c:pt>
                <c:pt idx="1300">
                  <c:v>13020</c:v>
                </c:pt>
                <c:pt idx="1301">
                  <c:v>13030</c:v>
                </c:pt>
                <c:pt idx="1302">
                  <c:v>13040</c:v>
                </c:pt>
                <c:pt idx="1303">
                  <c:v>13050</c:v>
                </c:pt>
                <c:pt idx="1304">
                  <c:v>13060</c:v>
                </c:pt>
                <c:pt idx="1305">
                  <c:v>13070</c:v>
                </c:pt>
                <c:pt idx="1306">
                  <c:v>13080</c:v>
                </c:pt>
                <c:pt idx="1307">
                  <c:v>13090</c:v>
                </c:pt>
                <c:pt idx="1308">
                  <c:v>13100</c:v>
                </c:pt>
                <c:pt idx="1309">
                  <c:v>13110</c:v>
                </c:pt>
                <c:pt idx="1310">
                  <c:v>13120</c:v>
                </c:pt>
                <c:pt idx="1311">
                  <c:v>13130</c:v>
                </c:pt>
                <c:pt idx="1312">
                  <c:v>13140</c:v>
                </c:pt>
                <c:pt idx="1313">
                  <c:v>13150</c:v>
                </c:pt>
                <c:pt idx="1314">
                  <c:v>13160</c:v>
                </c:pt>
                <c:pt idx="1315">
                  <c:v>13170</c:v>
                </c:pt>
                <c:pt idx="1316">
                  <c:v>13180</c:v>
                </c:pt>
                <c:pt idx="1317">
                  <c:v>13190</c:v>
                </c:pt>
                <c:pt idx="1318">
                  <c:v>13200</c:v>
                </c:pt>
                <c:pt idx="1319">
                  <c:v>13210</c:v>
                </c:pt>
                <c:pt idx="1320">
                  <c:v>13220</c:v>
                </c:pt>
                <c:pt idx="1321">
                  <c:v>13230</c:v>
                </c:pt>
                <c:pt idx="1322">
                  <c:v>13240</c:v>
                </c:pt>
                <c:pt idx="1323">
                  <c:v>13250</c:v>
                </c:pt>
                <c:pt idx="1324">
                  <c:v>13260</c:v>
                </c:pt>
                <c:pt idx="1325">
                  <c:v>13270</c:v>
                </c:pt>
                <c:pt idx="1326">
                  <c:v>13280</c:v>
                </c:pt>
                <c:pt idx="1327">
                  <c:v>13290</c:v>
                </c:pt>
                <c:pt idx="1328">
                  <c:v>13300</c:v>
                </c:pt>
                <c:pt idx="1329">
                  <c:v>13310</c:v>
                </c:pt>
                <c:pt idx="1330">
                  <c:v>13320</c:v>
                </c:pt>
                <c:pt idx="1331">
                  <c:v>13330</c:v>
                </c:pt>
                <c:pt idx="1332">
                  <c:v>13340</c:v>
                </c:pt>
                <c:pt idx="1333">
                  <c:v>13350</c:v>
                </c:pt>
                <c:pt idx="1334">
                  <c:v>13360</c:v>
                </c:pt>
                <c:pt idx="1335">
                  <c:v>13370</c:v>
                </c:pt>
                <c:pt idx="1336">
                  <c:v>13380</c:v>
                </c:pt>
                <c:pt idx="1337">
                  <c:v>13390</c:v>
                </c:pt>
                <c:pt idx="1338">
                  <c:v>13400</c:v>
                </c:pt>
                <c:pt idx="1339">
                  <c:v>13410</c:v>
                </c:pt>
                <c:pt idx="1340">
                  <c:v>13420</c:v>
                </c:pt>
                <c:pt idx="1341">
                  <c:v>13430</c:v>
                </c:pt>
                <c:pt idx="1342">
                  <c:v>13440</c:v>
                </c:pt>
                <c:pt idx="1343">
                  <c:v>13450</c:v>
                </c:pt>
                <c:pt idx="1344">
                  <c:v>13460</c:v>
                </c:pt>
                <c:pt idx="1345">
                  <c:v>13470</c:v>
                </c:pt>
                <c:pt idx="1346">
                  <c:v>13480</c:v>
                </c:pt>
                <c:pt idx="1347">
                  <c:v>13490</c:v>
                </c:pt>
                <c:pt idx="1348">
                  <c:v>13500</c:v>
                </c:pt>
                <c:pt idx="1349">
                  <c:v>13510</c:v>
                </c:pt>
                <c:pt idx="1350">
                  <c:v>13520</c:v>
                </c:pt>
                <c:pt idx="1351">
                  <c:v>13530</c:v>
                </c:pt>
                <c:pt idx="1352">
                  <c:v>13540</c:v>
                </c:pt>
                <c:pt idx="1353">
                  <c:v>13550</c:v>
                </c:pt>
                <c:pt idx="1354">
                  <c:v>13560</c:v>
                </c:pt>
                <c:pt idx="1355">
                  <c:v>13570</c:v>
                </c:pt>
                <c:pt idx="1356">
                  <c:v>13580</c:v>
                </c:pt>
                <c:pt idx="1357">
                  <c:v>13590</c:v>
                </c:pt>
                <c:pt idx="1358">
                  <c:v>13600</c:v>
                </c:pt>
                <c:pt idx="1359">
                  <c:v>13610</c:v>
                </c:pt>
                <c:pt idx="1360">
                  <c:v>13620</c:v>
                </c:pt>
                <c:pt idx="1361">
                  <c:v>13630</c:v>
                </c:pt>
                <c:pt idx="1362">
                  <c:v>13640</c:v>
                </c:pt>
                <c:pt idx="1363">
                  <c:v>13650</c:v>
                </c:pt>
                <c:pt idx="1364">
                  <c:v>13660</c:v>
                </c:pt>
                <c:pt idx="1365">
                  <c:v>13670</c:v>
                </c:pt>
                <c:pt idx="1366">
                  <c:v>13680</c:v>
                </c:pt>
                <c:pt idx="1367">
                  <c:v>13690</c:v>
                </c:pt>
                <c:pt idx="1368">
                  <c:v>13700</c:v>
                </c:pt>
                <c:pt idx="1369">
                  <c:v>13710</c:v>
                </c:pt>
                <c:pt idx="1370">
                  <c:v>13720</c:v>
                </c:pt>
                <c:pt idx="1371">
                  <c:v>13730</c:v>
                </c:pt>
                <c:pt idx="1372">
                  <c:v>13740</c:v>
                </c:pt>
                <c:pt idx="1373">
                  <c:v>13750</c:v>
                </c:pt>
                <c:pt idx="1374">
                  <c:v>13760</c:v>
                </c:pt>
                <c:pt idx="1375">
                  <c:v>13770</c:v>
                </c:pt>
                <c:pt idx="1376">
                  <c:v>13780</c:v>
                </c:pt>
                <c:pt idx="1377">
                  <c:v>13790</c:v>
                </c:pt>
                <c:pt idx="1378">
                  <c:v>13800</c:v>
                </c:pt>
                <c:pt idx="1379">
                  <c:v>13810</c:v>
                </c:pt>
                <c:pt idx="1380">
                  <c:v>13820</c:v>
                </c:pt>
                <c:pt idx="1381">
                  <c:v>13830</c:v>
                </c:pt>
                <c:pt idx="1382">
                  <c:v>13840</c:v>
                </c:pt>
                <c:pt idx="1383">
                  <c:v>13850</c:v>
                </c:pt>
                <c:pt idx="1384">
                  <c:v>13860</c:v>
                </c:pt>
                <c:pt idx="1385">
                  <c:v>13870</c:v>
                </c:pt>
                <c:pt idx="1386">
                  <c:v>13880</c:v>
                </c:pt>
                <c:pt idx="1387">
                  <c:v>13890</c:v>
                </c:pt>
                <c:pt idx="1388">
                  <c:v>13900</c:v>
                </c:pt>
                <c:pt idx="1389">
                  <c:v>13910</c:v>
                </c:pt>
                <c:pt idx="1390">
                  <c:v>13920</c:v>
                </c:pt>
                <c:pt idx="1391">
                  <c:v>13930</c:v>
                </c:pt>
                <c:pt idx="1392">
                  <c:v>13940</c:v>
                </c:pt>
                <c:pt idx="1393">
                  <c:v>13950</c:v>
                </c:pt>
                <c:pt idx="1394">
                  <c:v>13960</c:v>
                </c:pt>
                <c:pt idx="1395">
                  <c:v>13970</c:v>
                </c:pt>
                <c:pt idx="1396">
                  <c:v>13980</c:v>
                </c:pt>
                <c:pt idx="1397">
                  <c:v>13990</c:v>
                </c:pt>
                <c:pt idx="1398">
                  <c:v>14000</c:v>
                </c:pt>
                <c:pt idx="1399">
                  <c:v>14010</c:v>
                </c:pt>
                <c:pt idx="1400">
                  <c:v>14020</c:v>
                </c:pt>
                <c:pt idx="1401">
                  <c:v>14030</c:v>
                </c:pt>
                <c:pt idx="1402">
                  <c:v>14040</c:v>
                </c:pt>
                <c:pt idx="1403">
                  <c:v>14050</c:v>
                </c:pt>
                <c:pt idx="1404">
                  <c:v>14060</c:v>
                </c:pt>
                <c:pt idx="1405">
                  <c:v>14070</c:v>
                </c:pt>
                <c:pt idx="1406">
                  <c:v>14080</c:v>
                </c:pt>
                <c:pt idx="1407">
                  <c:v>14090</c:v>
                </c:pt>
                <c:pt idx="1408">
                  <c:v>14100</c:v>
                </c:pt>
                <c:pt idx="1409">
                  <c:v>14110</c:v>
                </c:pt>
                <c:pt idx="1410">
                  <c:v>14120</c:v>
                </c:pt>
                <c:pt idx="1411">
                  <c:v>14130</c:v>
                </c:pt>
                <c:pt idx="1412">
                  <c:v>14140</c:v>
                </c:pt>
                <c:pt idx="1413">
                  <c:v>14150</c:v>
                </c:pt>
                <c:pt idx="1414">
                  <c:v>14160</c:v>
                </c:pt>
                <c:pt idx="1415">
                  <c:v>14170</c:v>
                </c:pt>
                <c:pt idx="1416">
                  <c:v>14180</c:v>
                </c:pt>
                <c:pt idx="1417">
                  <c:v>14190</c:v>
                </c:pt>
                <c:pt idx="1418">
                  <c:v>14200</c:v>
                </c:pt>
                <c:pt idx="1419">
                  <c:v>14210</c:v>
                </c:pt>
                <c:pt idx="1420">
                  <c:v>14220</c:v>
                </c:pt>
                <c:pt idx="1421">
                  <c:v>14230</c:v>
                </c:pt>
                <c:pt idx="1422">
                  <c:v>14240</c:v>
                </c:pt>
                <c:pt idx="1423">
                  <c:v>14250</c:v>
                </c:pt>
                <c:pt idx="1424">
                  <c:v>14260</c:v>
                </c:pt>
                <c:pt idx="1425">
                  <c:v>14270</c:v>
                </c:pt>
                <c:pt idx="1426">
                  <c:v>14280</c:v>
                </c:pt>
                <c:pt idx="1427">
                  <c:v>14290</c:v>
                </c:pt>
                <c:pt idx="1428">
                  <c:v>14300</c:v>
                </c:pt>
                <c:pt idx="1429">
                  <c:v>14310</c:v>
                </c:pt>
                <c:pt idx="1430">
                  <c:v>14320</c:v>
                </c:pt>
                <c:pt idx="1431">
                  <c:v>14330</c:v>
                </c:pt>
                <c:pt idx="1432">
                  <c:v>14340</c:v>
                </c:pt>
                <c:pt idx="1433">
                  <c:v>14350</c:v>
                </c:pt>
              </c:numCache>
            </c:numRef>
          </c:xVal>
          <c:yVal>
            <c:numRef>
              <c:f>Klei_Druckkurve!$P$9:$P$1442</c:f>
              <c:numCache>
                <c:formatCode>0.0</c:formatCode>
                <c:ptCount val="1434"/>
                <c:pt idx="0">
                  <c:v>0</c:v>
                </c:pt>
                <c:pt idx="1">
                  <c:v>-0.86099999999987631</c:v>
                </c:pt>
                <c:pt idx="2">
                  <c:v>-1.3630000000000564</c:v>
                </c:pt>
                <c:pt idx="3">
                  <c:v>-1.7080000000000837</c:v>
                </c:pt>
                <c:pt idx="4">
                  <c:v>-1.9539999999999509</c:v>
                </c:pt>
                <c:pt idx="5">
                  <c:v>-2.1569999999999254</c:v>
                </c:pt>
                <c:pt idx="6">
                  <c:v>-2.3479999999999563</c:v>
                </c:pt>
                <c:pt idx="7">
                  <c:v>-2.5180000000000291</c:v>
                </c:pt>
                <c:pt idx="8">
                  <c:v>-2.6839999999999691</c:v>
                </c:pt>
                <c:pt idx="9">
                  <c:v>-2.7880000000000109</c:v>
                </c:pt>
                <c:pt idx="10">
                  <c:v>-2.8999999999998636</c:v>
                </c:pt>
                <c:pt idx="11">
                  <c:v>-3.0299999999999727</c:v>
                </c:pt>
                <c:pt idx="12">
                  <c:v>-3.1089999999999236</c:v>
                </c:pt>
                <c:pt idx="13">
                  <c:v>-3.1790000000000873</c:v>
                </c:pt>
                <c:pt idx="14">
                  <c:v>-3.2480000000000473</c:v>
                </c:pt>
                <c:pt idx="15">
                  <c:v>-3.3269999999999982</c:v>
                </c:pt>
                <c:pt idx="16">
                  <c:v>-3.3769999999999527</c:v>
                </c:pt>
                <c:pt idx="17">
                  <c:v>-3.446999999999889</c:v>
                </c:pt>
                <c:pt idx="18">
                  <c:v>-3.5060000000000855</c:v>
                </c:pt>
                <c:pt idx="19">
                  <c:v>-3.5460000000000491</c:v>
                </c:pt>
                <c:pt idx="20">
                  <c:v>-3.6050000000000182</c:v>
                </c:pt>
                <c:pt idx="21">
                  <c:v>-3.6459999999999582</c:v>
                </c:pt>
                <c:pt idx="22">
                  <c:v>-3.7069999999998799</c:v>
                </c:pt>
                <c:pt idx="23">
                  <c:v>-3.73700000000008</c:v>
                </c:pt>
                <c:pt idx="24">
                  <c:v>-3.7870000000000346</c:v>
                </c:pt>
                <c:pt idx="25">
                  <c:v>-3.8279999999999745</c:v>
                </c:pt>
                <c:pt idx="26">
                  <c:v>-3.8779999999999291</c:v>
                </c:pt>
                <c:pt idx="27">
                  <c:v>-3.9089999999998781</c:v>
                </c:pt>
                <c:pt idx="28">
                  <c:v>-3.9600000000000364</c:v>
                </c:pt>
                <c:pt idx="29">
                  <c:v>-4.0009999999999764</c:v>
                </c:pt>
                <c:pt idx="30">
                  <c:v>-4.0319999999999254</c:v>
                </c:pt>
                <c:pt idx="31">
                  <c:v>-4.0729999999998654</c:v>
                </c:pt>
                <c:pt idx="32">
                  <c:v>-4.1030000000000655</c:v>
                </c:pt>
                <c:pt idx="33">
                  <c:v>-4.1140000000000327</c:v>
                </c:pt>
                <c:pt idx="34">
                  <c:v>-4.1349999999999909</c:v>
                </c:pt>
                <c:pt idx="35">
                  <c:v>-4.1759999999999309</c:v>
                </c:pt>
                <c:pt idx="36">
                  <c:v>-4.196999999999889</c:v>
                </c:pt>
                <c:pt idx="37">
                  <c:v>-4.23700000000008</c:v>
                </c:pt>
                <c:pt idx="38">
                  <c:v>-4.2590000000000146</c:v>
                </c:pt>
                <c:pt idx="39">
                  <c:v>-4.2889999999999873</c:v>
                </c:pt>
                <c:pt idx="40">
                  <c:v>-4.3299999999999272</c:v>
                </c:pt>
                <c:pt idx="41">
                  <c:v>-4.3509999999998854</c:v>
                </c:pt>
                <c:pt idx="42">
                  <c:v>-4.36200000000008</c:v>
                </c:pt>
                <c:pt idx="43">
                  <c:v>-4.4020000000000437</c:v>
                </c:pt>
                <c:pt idx="44">
                  <c:v>-4.4139999999999873</c:v>
                </c:pt>
                <c:pt idx="45">
                  <c:v>-4.44399999999996</c:v>
                </c:pt>
                <c:pt idx="46">
                  <c:v>-4.4559999999999036</c:v>
                </c:pt>
                <c:pt idx="47">
                  <c:v>-4.4959999999998672</c:v>
                </c:pt>
                <c:pt idx="48">
                  <c:v>-4.5160000000000764</c:v>
                </c:pt>
                <c:pt idx="49">
                  <c:v>-4.5480000000000018</c:v>
                </c:pt>
                <c:pt idx="50">
                  <c:v>-4.5879999999999654</c:v>
                </c:pt>
                <c:pt idx="51">
                  <c:v>-4.5889999999999418</c:v>
                </c:pt>
                <c:pt idx="52">
                  <c:v>-4.6299999999998818</c:v>
                </c:pt>
                <c:pt idx="53">
                  <c:v>-4.6410000000000764</c:v>
                </c:pt>
                <c:pt idx="54">
                  <c:v>-4.6510000000000673</c:v>
                </c:pt>
                <c:pt idx="55">
                  <c:v>-4.6710000000000491</c:v>
                </c:pt>
                <c:pt idx="56">
                  <c:v>-4.7029999999999745</c:v>
                </c:pt>
                <c:pt idx="57">
                  <c:v>-4.7229999999999563</c:v>
                </c:pt>
                <c:pt idx="58">
                  <c:v>-4.7549999999998818</c:v>
                </c:pt>
                <c:pt idx="59">
                  <c:v>-4.7649999999998727</c:v>
                </c:pt>
                <c:pt idx="60">
                  <c:v>-4.7960000000000491</c:v>
                </c:pt>
                <c:pt idx="61">
                  <c:v>-4.8260000000000218</c:v>
                </c:pt>
                <c:pt idx="62">
                  <c:v>-4.8379999999999654</c:v>
                </c:pt>
                <c:pt idx="63">
                  <c:v>-4.8579999999999472</c:v>
                </c:pt>
                <c:pt idx="64">
                  <c:v>-4.8779999999999291</c:v>
                </c:pt>
                <c:pt idx="65">
                  <c:v>-4.8989999999998872</c:v>
                </c:pt>
                <c:pt idx="66">
                  <c:v>-4.93100000000004</c:v>
                </c:pt>
                <c:pt idx="67">
                  <c:v>-4.9610000000000127</c:v>
                </c:pt>
                <c:pt idx="68">
                  <c:v>-4.9819999999999709</c:v>
                </c:pt>
                <c:pt idx="69">
                  <c:v>-4.9819999999999709</c:v>
                </c:pt>
                <c:pt idx="70">
                  <c:v>-5.0219999999999345</c:v>
                </c:pt>
                <c:pt idx="71">
                  <c:v>-5.0239999999998872</c:v>
                </c:pt>
                <c:pt idx="72">
                  <c:v>-5.0740000000000691</c:v>
                </c:pt>
                <c:pt idx="73">
                  <c:v>-5.0850000000000364</c:v>
                </c:pt>
                <c:pt idx="74">
                  <c:v>-5.0950000000000273</c:v>
                </c:pt>
                <c:pt idx="75">
                  <c:v>-5.1169999999999618</c:v>
                </c:pt>
                <c:pt idx="76">
                  <c:v>-5.1369999999999436</c:v>
                </c:pt>
                <c:pt idx="77">
                  <c:v>-5.1269999999999527</c:v>
                </c:pt>
                <c:pt idx="78">
                  <c:v>-5.1579999999999018</c:v>
                </c:pt>
                <c:pt idx="79">
                  <c:v>-5.1679999999998927</c:v>
                </c:pt>
                <c:pt idx="80">
                  <c:v>-5.1800000000000637</c:v>
                </c:pt>
                <c:pt idx="81">
                  <c:v>-5.20900000000006</c:v>
                </c:pt>
                <c:pt idx="82">
                  <c:v>-5.2409999999999854</c:v>
                </c:pt>
                <c:pt idx="83">
                  <c:v>-5.2409999999999854</c:v>
                </c:pt>
                <c:pt idx="84">
                  <c:v>-5.2519999999999527</c:v>
                </c:pt>
                <c:pt idx="85">
                  <c:v>-5.2819999999999254</c:v>
                </c:pt>
                <c:pt idx="86">
                  <c:v>-5.3019999999999072</c:v>
                </c:pt>
                <c:pt idx="87">
                  <c:v>-5.3040000000000873</c:v>
                </c:pt>
                <c:pt idx="88">
                  <c:v>-5.3350000000000364</c:v>
                </c:pt>
                <c:pt idx="89">
                  <c:v>-5.3550000000000182</c:v>
                </c:pt>
                <c:pt idx="90">
                  <c:v>-5.3550000000000182</c:v>
                </c:pt>
                <c:pt idx="91">
                  <c:v>-5.3859999999999673</c:v>
                </c:pt>
                <c:pt idx="92">
                  <c:v>-5.38799999999992</c:v>
                </c:pt>
                <c:pt idx="93">
                  <c:v>-5.3979999999999109</c:v>
                </c:pt>
                <c:pt idx="94">
                  <c:v>-5.4379999999998745</c:v>
                </c:pt>
                <c:pt idx="95">
                  <c:v>-5.4290000000000873</c:v>
                </c:pt>
                <c:pt idx="96">
                  <c:v>-5.4290000000000873</c:v>
                </c:pt>
                <c:pt idx="97">
                  <c:v>-5.4390000000000782</c:v>
                </c:pt>
                <c:pt idx="98">
                  <c:v>-5.4710000000000036</c:v>
                </c:pt>
                <c:pt idx="99">
                  <c:v>-5.4909999999999854</c:v>
                </c:pt>
                <c:pt idx="100">
                  <c:v>-5.4819999999999709</c:v>
                </c:pt>
                <c:pt idx="101">
                  <c:v>-5.5019999999999527</c:v>
                </c:pt>
                <c:pt idx="102">
                  <c:v>-5.5039999999999054</c:v>
                </c:pt>
                <c:pt idx="103">
                  <c:v>-5.5339999999998781</c:v>
                </c:pt>
                <c:pt idx="104">
                  <c:v>-5.543999999999869</c:v>
                </c:pt>
                <c:pt idx="105">
                  <c:v>-5.5750000000000455</c:v>
                </c:pt>
                <c:pt idx="106">
                  <c:v>-5.5750000000000455</c:v>
                </c:pt>
                <c:pt idx="107">
                  <c:v>-5.6159999999999854</c:v>
                </c:pt>
                <c:pt idx="108">
                  <c:v>-5.6059999999999945</c:v>
                </c:pt>
                <c:pt idx="109">
                  <c:v>-5.6359999999999673</c:v>
                </c:pt>
                <c:pt idx="110">
                  <c:v>-5.63799999999992</c:v>
                </c:pt>
                <c:pt idx="111">
                  <c:v>-5.6489999999998872</c:v>
                </c:pt>
                <c:pt idx="112">
                  <c:v>-5.6489999999998872</c:v>
                </c:pt>
                <c:pt idx="113">
                  <c:v>-5.6790000000000873</c:v>
                </c:pt>
                <c:pt idx="114">
                  <c:v>-5.6800000000000637</c:v>
                </c:pt>
                <c:pt idx="115">
                  <c:v>-5.7000000000000455</c:v>
                </c:pt>
                <c:pt idx="116">
                  <c:v>-5.7119999999999891</c:v>
                </c:pt>
                <c:pt idx="117">
                  <c:v>-5.7319999999999709</c:v>
                </c:pt>
                <c:pt idx="118">
                  <c:v>-5.7329999999999472</c:v>
                </c:pt>
                <c:pt idx="119">
                  <c:v>-5.7529999999999291</c:v>
                </c:pt>
                <c:pt idx="120">
                  <c:v>-5.7529999999999291</c:v>
                </c:pt>
                <c:pt idx="121">
                  <c:v>-5.7729999999999109</c:v>
                </c:pt>
                <c:pt idx="122">
                  <c:v>-5.7639999999998963</c:v>
                </c:pt>
                <c:pt idx="123">
                  <c:v>-5.7839999999998781</c:v>
                </c:pt>
                <c:pt idx="124">
                  <c:v>-5.7739999999998872</c:v>
                </c:pt>
                <c:pt idx="125">
                  <c:v>-5.80600000000004</c:v>
                </c:pt>
                <c:pt idx="126">
                  <c:v>-5.7970000000000255</c:v>
                </c:pt>
                <c:pt idx="127">
                  <c:v>-5.80600000000004</c:v>
                </c:pt>
                <c:pt idx="128">
                  <c:v>-5.8369999999999891</c:v>
                </c:pt>
                <c:pt idx="129">
                  <c:v>-5.8269999999999982</c:v>
                </c:pt>
                <c:pt idx="130">
                  <c:v>-5.8679999999999382</c:v>
                </c:pt>
                <c:pt idx="131">
                  <c:v>-5.8679999999999382</c:v>
                </c:pt>
                <c:pt idx="132">
                  <c:v>-5.8779999999999291</c:v>
                </c:pt>
                <c:pt idx="133">
                  <c:v>-5.8899999999998727</c:v>
                </c:pt>
                <c:pt idx="134">
                  <c:v>-5.8799999999998818</c:v>
                </c:pt>
                <c:pt idx="135">
                  <c:v>-5.9100000000000819</c:v>
                </c:pt>
                <c:pt idx="136">
                  <c:v>-5.9010000000000673</c:v>
                </c:pt>
                <c:pt idx="137">
                  <c:v>-5.9110000000000582</c:v>
                </c:pt>
                <c:pt idx="138">
                  <c:v>-5.9329999999999927</c:v>
                </c:pt>
                <c:pt idx="139">
                  <c:v>-5.9429999999999836</c:v>
                </c:pt>
                <c:pt idx="140">
                  <c:v>-5.9629999999999654</c:v>
                </c:pt>
                <c:pt idx="141">
                  <c:v>-5.9739999999999327</c:v>
                </c:pt>
                <c:pt idx="142">
                  <c:v>-5.9939999999999145</c:v>
                </c:pt>
                <c:pt idx="143">
                  <c:v>-5.9939999999999145</c:v>
                </c:pt>
                <c:pt idx="144">
                  <c:v>-5.9939999999999145</c:v>
                </c:pt>
                <c:pt idx="145">
                  <c:v>-5.9949999999998909</c:v>
                </c:pt>
                <c:pt idx="146">
                  <c:v>-6.0149999999998727</c:v>
                </c:pt>
                <c:pt idx="147">
                  <c:v>-6.0060000000000855</c:v>
                </c:pt>
                <c:pt idx="148">
                  <c:v>-6.0170000000000528</c:v>
                </c:pt>
                <c:pt idx="149">
                  <c:v>-6.0170000000000528</c:v>
                </c:pt>
                <c:pt idx="150">
                  <c:v>-6.0579999999999927</c:v>
                </c:pt>
                <c:pt idx="151">
                  <c:v>-6.0579999999999927</c:v>
                </c:pt>
                <c:pt idx="152">
                  <c:v>-6.0579999999999927</c:v>
                </c:pt>
                <c:pt idx="153">
                  <c:v>-6.0579999999999927</c:v>
                </c:pt>
                <c:pt idx="154">
                  <c:v>-6.0589999999999691</c:v>
                </c:pt>
                <c:pt idx="155">
                  <c:v>-6.0789999999999509</c:v>
                </c:pt>
                <c:pt idx="156">
                  <c:v>-6.0789999999999509</c:v>
                </c:pt>
                <c:pt idx="157">
                  <c:v>-6.1099999999999</c:v>
                </c:pt>
                <c:pt idx="158">
                  <c:v>-6.1009999999998854</c:v>
                </c:pt>
                <c:pt idx="159">
                  <c:v>-6.1009999999998854</c:v>
                </c:pt>
                <c:pt idx="160">
                  <c:v>-6.1020000000000891</c:v>
                </c:pt>
                <c:pt idx="161">
                  <c:v>-6.1220000000000709</c:v>
                </c:pt>
                <c:pt idx="162">
                  <c:v>-6.1220000000000709</c:v>
                </c:pt>
                <c:pt idx="163">
                  <c:v>-6.1220000000000709</c:v>
                </c:pt>
                <c:pt idx="164">
                  <c:v>-6.15300000000002</c:v>
                </c:pt>
                <c:pt idx="165">
                  <c:v>-6.1430000000000291</c:v>
                </c:pt>
                <c:pt idx="166">
                  <c:v>-6.1430000000000291</c:v>
                </c:pt>
                <c:pt idx="167">
                  <c:v>-6.1649999999999636</c:v>
                </c:pt>
                <c:pt idx="168">
                  <c:v>-6.1749999999999545</c:v>
                </c:pt>
                <c:pt idx="169">
                  <c:v>-6.1749999999999545</c:v>
                </c:pt>
                <c:pt idx="170">
                  <c:v>-6.16599999999994</c:v>
                </c:pt>
                <c:pt idx="171">
                  <c:v>-6.1859999999999218</c:v>
                </c:pt>
                <c:pt idx="172">
                  <c:v>-6.1859999999999218</c:v>
                </c:pt>
                <c:pt idx="173">
                  <c:v>-6.2069999999998799</c:v>
                </c:pt>
                <c:pt idx="174">
                  <c:v>-6.1869999999998981</c:v>
                </c:pt>
                <c:pt idx="175">
                  <c:v>-6.2169999999998709</c:v>
                </c:pt>
                <c:pt idx="176">
                  <c:v>-6.2270000000000891</c:v>
                </c:pt>
                <c:pt idx="177">
                  <c:v>-6.2290000000000418</c:v>
                </c:pt>
                <c:pt idx="178">
                  <c:v>-6.2490000000000236</c:v>
                </c:pt>
                <c:pt idx="179">
                  <c:v>-6.2490000000000236</c:v>
                </c:pt>
                <c:pt idx="180">
                  <c:v>-6.2590000000000146</c:v>
                </c:pt>
                <c:pt idx="181">
                  <c:v>-6.2599999999999909</c:v>
                </c:pt>
                <c:pt idx="182">
                  <c:v>-6.2699999999999818</c:v>
                </c:pt>
                <c:pt idx="183">
                  <c:v>-6.2599999999999909</c:v>
                </c:pt>
                <c:pt idx="184">
                  <c:v>-6.2799999999999727</c:v>
                </c:pt>
                <c:pt idx="185">
                  <c:v>-6.3009999999999309</c:v>
                </c:pt>
                <c:pt idx="186">
                  <c:v>-6.3209999999999127</c:v>
                </c:pt>
                <c:pt idx="187">
                  <c:v>-6.3209999999999127</c:v>
                </c:pt>
                <c:pt idx="188">
                  <c:v>-6.3430000000000746</c:v>
                </c:pt>
                <c:pt idx="189">
                  <c:v>-6.3330000000000837</c:v>
                </c:pt>
                <c:pt idx="190">
                  <c:v>-6.3330000000000837</c:v>
                </c:pt>
                <c:pt idx="191">
                  <c:v>-6.3440000000000509</c:v>
                </c:pt>
                <c:pt idx="192">
                  <c:v>-6.3540000000000418</c:v>
                </c:pt>
                <c:pt idx="193">
                  <c:v>-6.3540000000000418</c:v>
                </c:pt>
                <c:pt idx="194">
                  <c:v>-6.375</c:v>
                </c:pt>
                <c:pt idx="195">
                  <c:v>-6.3740000000000236</c:v>
                </c:pt>
                <c:pt idx="196">
                  <c:v>-6.3849999999999909</c:v>
                </c:pt>
                <c:pt idx="197">
                  <c:v>-6.3849999999999909</c:v>
                </c:pt>
                <c:pt idx="198">
                  <c:v>-6.3949999999999818</c:v>
                </c:pt>
                <c:pt idx="199">
                  <c:v>-6.3859999999999673</c:v>
                </c:pt>
                <c:pt idx="200">
                  <c:v>-6.3959999999999582</c:v>
                </c:pt>
                <c:pt idx="201">
                  <c:v>-6.4059999999999491</c:v>
                </c:pt>
                <c:pt idx="202">
                  <c:v>-6.4259999999999309</c:v>
                </c:pt>
                <c:pt idx="203">
                  <c:v>-6.4379999999998745</c:v>
                </c:pt>
                <c:pt idx="204">
                  <c:v>-6.4580000000000837</c:v>
                </c:pt>
                <c:pt idx="205">
                  <c:v>-6.4290000000000873</c:v>
                </c:pt>
                <c:pt idx="206">
                  <c:v>-6.4490000000000691</c:v>
                </c:pt>
                <c:pt idx="207">
                  <c:v>-6.45900000000006</c:v>
                </c:pt>
                <c:pt idx="208">
                  <c:v>-6.4490000000000691</c:v>
                </c:pt>
                <c:pt idx="209">
                  <c:v>-6.4500000000000455</c:v>
                </c:pt>
                <c:pt idx="210">
                  <c:v>-6.4700000000000273</c:v>
                </c:pt>
                <c:pt idx="211">
                  <c:v>-6.4500000000000455</c:v>
                </c:pt>
                <c:pt idx="212">
                  <c:v>-6.4900000000000091</c:v>
                </c:pt>
                <c:pt idx="213">
                  <c:v>-6.4819999999999709</c:v>
                </c:pt>
                <c:pt idx="214">
                  <c:v>-6.4819999999999709</c:v>
                </c:pt>
                <c:pt idx="215">
                  <c:v>-6.4819999999999709</c:v>
                </c:pt>
                <c:pt idx="216">
                  <c:v>-6.5029999999999291</c:v>
                </c:pt>
                <c:pt idx="217">
                  <c:v>-6.5029999999999291</c:v>
                </c:pt>
                <c:pt idx="218">
                  <c:v>-6.51299999999992</c:v>
                </c:pt>
                <c:pt idx="219">
                  <c:v>-6.51299999999992</c:v>
                </c:pt>
                <c:pt idx="220">
                  <c:v>-6.5139999999998963</c:v>
                </c:pt>
                <c:pt idx="221">
                  <c:v>-6.5039999999999054</c:v>
                </c:pt>
                <c:pt idx="222">
                  <c:v>-6.5139999999998963</c:v>
                </c:pt>
                <c:pt idx="223">
                  <c:v>-6.5239999999998872</c:v>
                </c:pt>
                <c:pt idx="224">
                  <c:v>-6.5160000000000764</c:v>
                </c:pt>
                <c:pt idx="225">
                  <c:v>-6.5160000000000764</c:v>
                </c:pt>
                <c:pt idx="226">
                  <c:v>-6.5360000000000582</c:v>
                </c:pt>
                <c:pt idx="227">
                  <c:v>-6.5370000000000346</c:v>
                </c:pt>
                <c:pt idx="228">
                  <c:v>-6.5370000000000346</c:v>
                </c:pt>
                <c:pt idx="229">
                  <c:v>-6.5470000000000255</c:v>
                </c:pt>
                <c:pt idx="230">
                  <c:v>-6.5370000000000346</c:v>
                </c:pt>
                <c:pt idx="231">
                  <c:v>-6.5579999999999927</c:v>
                </c:pt>
                <c:pt idx="232">
                  <c:v>-6.5480000000000018</c:v>
                </c:pt>
                <c:pt idx="233">
                  <c:v>-6.5480000000000018</c:v>
                </c:pt>
                <c:pt idx="234">
                  <c:v>-6.5480000000000018</c:v>
                </c:pt>
                <c:pt idx="235">
                  <c:v>-6.5599999999999454</c:v>
                </c:pt>
                <c:pt idx="236">
                  <c:v>-6.5699999999999363</c:v>
                </c:pt>
                <c:pt idx="237">
                  <c:v>-6.5699999999999363</c:v>
                </c:pt>
                <c:pt idx="238">
                  <c:v>-6.5699999999999363</c:v>
                </c:pt>
                <c:pt idx="239">
                  <c:v>-6.5909999999998945</c:v>
                </c:pt>
                <c:pt idx="240">
                  <c:v>-6.5809999999999036</c:v>
                </c:pt>
                <c:pt idx="241">
                  <c:v>-6.5909999999998945</c:v>
                </c:pt>
                <c:pt idx="242">
                  <c:v>-6.5819999999998799</c:v>
                </c:pt>
                <c:pt idx="243">
                  <c:v>-6.5919999999998709</c:v>
                </c:pt>
                <c:pt idx="244">
                  <c:v>-6.5819999999998799</c:v>
                </c:pt>
                <c:pt idx="245">
                  <c:v>-6.5819999999998799</c:v>
                </c:pt>
                <c:pt idx="246">
                  <c:v>-6.6040000000000418</c:v>
                </c:pt>
                <c:pt idx="247">
                  <c:v>-6.6020000000000891</c:v>
                </c:pt>
                <c:pt idx="248">
                  <c:v>-6.6040000000000418</c:v>
                </c:pt>
                <c:pt idx="249">
                  <c:v>-6.6140000000000327</c:v>
                </c:pt>
                <c:pt idx="250">
                  <c:v>-6.6150000000000091</c:v>
                </c:pt>
                <c:pt idx="251">
                  <c:v>-6.6349999999999909</c:v>
                </c:pt>
                <c:pt idx="252">
                  <c:v>-6.625</c:v>
                </c:pt>
                <c:pt idx="253">
                  <c:v>-6.6150000000000091</c:v>
                </c:pt>
                <c:pt idx="254">
                  <c:v>-6.6259999999999764</c:v>
                </c:pt>
                <c:pt idx="255">
                  <c:v>-6.6259999999999764</c:v>
                </c:pt>
                <c:pt idx="256">
                  <c:v>-6.6359999999999673</c:v>
                </c:pt>
                <c:pt idx="257">
                  <c:v>-6.6559999999999491</c:v>
                </c:pt>
                <c:pt idx="258">
                  <c:v>-6.63799999999992</c:v>
                </c:pt>
                <c:pt idx="259">
                  <c:v>-6.6469999999999345</c:v>
                </c:pt>
                <c:pt idx="260">
                  <c:v>-6.63799999999992</c:v>
                </c:pt>
                <c:pt idx="261">
                  <c:v>-6.668999999999869</c:v>
                </c:pt>
                <c:pt idx="262">
                  <c:v>-6.668999999999869</c:v>
                </c:pt>
                <c:pt idx="263">
                  <c:v>-6.668999999999869</c:v>
                </c:pt>
                <c:pt idx="264">
                  <c:v>-6.6589999999998781</c:v>
                </c:pt>
                <c:pt idx="265">
                  <c:v>-6.668999999999869</c:v>
                </c:pt>
                <c:pt idx="266">
                  <c:v>-6.6790000000000873</c:v>
                </c:pt>
                <c:pt idx="267">
                  <c:v>-6.6600000000000819</c:v>
                </c:pt>
                <c:pt idx="268">
                  <c:v>-6.6600000000000819</c:v>
                </c:pt>
                <c:pt idx="269">
                  <c:v>-6.6900000000000546</c:v>
                </c:pt>
                <c:pt idx="270">
                  <c:v>-6.6710000000000491</c:v>
                </c:pt>
                <c:pt idx="271">
                  <c:v>-6.6710000000000491</c:v>
                </c:pt>
                <c:pt idx="272">
                  <c:v>-6.6610000000000582</c:v>
                </c:pt>
                <c:pt idx="273">
                  <c:v>-6.7010000000000218</c:v>
                </c:pt>
                <c:pt idx="274">
                  <c:v>-6.7029999999999745</c:v>
                </c:pt>
                <c:pt idx="275">
                  <c:v>-6.7229999999999563</c:v>
                </c:pt>
                <c:pt idx="276">
                  <c:v>-6.6829999999999927</c:v>
                </c:pt>
                <c:pt idx="277">
                  <c:v>-6.7029999999999745</c:v>
                </c:pt>
                <c:pt idx="278">
                  <c:v>-6.7239999999999327</c:v>
                </c:pt>
                <c:pt idx="279">
                  <c:v>-6.7139999999999418</c:v>
                </c:pt>
                <c:pt idx="280">
                  <c:v>-6.7139999999999418</c:v>
                </c:pt>
                <c:pt idx="281">
                  <c:v>-6.7139999999999418</c:v>
                </c:pt>
                <c:pt idx="282">
                  <c:v>-6.7349999999999</c:v>
                </c:pt>
                <c:pt idx="283">
                  <c:v>-6.6949999999999363</c:v>
                </c:pt>
                <c:pt idx="284">
                  <c:v>-6.7249999999999091</c:v>
                </c:pt>
                <c:pt idx="285">
                  <c:v>-6.6949999999999363</c:v>
                </c:pt>
                <c:pt idx="286">
                  <c:v>-6.7169999999998709</c:v>
                </c:pt>
                <c:pt idx="287">
                  <c:v>-6.7169999999998709</c:v>
                </c:pt>
                <c:pt idx="288">
                  <c:v>-6.7270000000000891</c:v>
                </c:pt>
                <c:pt idx="289">
                  <c:v>-6.7280000000000655</c:v>
                </c:pt>
                <c:pt idx="290">
                  <c:v>-6.7180000000000746</c:v>
                </c:pt>
                <c:pt idx="291">
                  <c:v>-6.7080000000000837</c:v>
                </c:pt>
                <c:pt idx="292">
                  <c:v>-6.70900000000006</c:v>
                </c:pt>
                <c:pt idx="293">
                  <c:v>-6.7480000000000473</c:v>
                </c:pt>
                <c:pt idx="294">
                  <c:v>-6.7390000000000327</c:v>
                </c:pt>
                <c:pt idx="295">
                  <c:v>-6.7390000000000327</c:v>
                </c:pt>
                <c:pt idx="296">
                  <c:v>-6.7590000000000146</c:v>
                </c:pt>
                <c:pt idx="297">
                  <c:v>-6.7409999999999854</c:v>
                </c:pt>
                <c:pt idx="298">
                  <c:v>-6.7609999999999673</c:v>
                </c:pt>
                <c:pt idx="299">
                  <c:v>-6.7509999999999764</c:v>
                </c:pt>
                <c:pt idx="300">
                  <c:v>-6.7409999999999854</c:v>
                </c:pt>
                <c:pt idx="301">
                  <c:v>-6.72199999999998</c:v>
                </c:pt>
                <c:pt idx="302">
                  <c:v>-6.7319999999999709</c:v>
                </c:pt>
                <c:pt idx="303">
                  <c:v>-6.7319999999999709</c:v>
                </c:pt>
                <c:pt idx="304">
                  <c:v>-6.7319999999999709</c:v>
                </c:pt>
                <c:pt idx="305">
                  <c:v>-6.7319999999999709</c:v>
                </c:pt>
                <c:pt idx="306">
                  <c:v>-6.7329999999999472</c:v>
                </c:pt>
                <c:pt idx="307">
                  <c:v>-6.72199999999998</c:v>
                </c:pt>
                <c:pt idx="308">
                  <c:v>-6.7529999999999291</c:v>
                </c:pt>
                <c:pt idx="309">
                  <c:v>-6.7529999999999291</c:v>
                </c:pt>
                <c:pt idx="310">
                  <c:v>-6.76299999999992</c:v>
                </c:pt>
                <c:pt idx="311">
                  <c:v>-6.7539999999999054</c:v>
                </c:pt>
                <c:pt idx="312">
                  <c:v>-6.7539999999999054</c:v>
                </c:pt>
                <c:pt idx="313">
                  <c:v>-6.7760000000000673</c:v>
                </c:pt>
                <c:pt idx="314">
                  <c:v>-6.7760000000000673</c:v>
                </c:pt>
                <c:pt idx="315">
                  <c:v>-6.8160000000000309</c:v>
                </c:pt>
                <c:pt idx="316">
                  <c:v>-6.8260000000000218</c:v>
                </c:pt>
                <c:pt idx="317">
                  <c:v>-6.8269999999999982</c:v>
                </c:pt>
                <c:pt idx="318">
                  <c:v>-6.8360000000000127</c:v>
                </c:pt>
                <c:pt idx="319">
                  <c:v>-6.84699999999998</c:v>
                </c:pt>
                <c:pt idx="320">
                  <c:v>-6.8369999999999891</c:v>
                </c:pt>
                <c:pt idx="321">
                  <c:v>-6.8669999999999618</c:v>
                </c:pt>
                <c:pt idx="322">
                  <c:v>-6.8579999999999472</c:v>
                </c:pt>
                <c:pt idx="323">
                  <c:v>-6.8579999999999472</c:v>
                </c:pt>
                <c:pt idx="324">
                  <c:v>-6.8579999999999472</c:v>
                </c:pt>
                <c:pt idx="325">
                  <c:v>-6.8499999999999091</c:v>
                </c:pt>
                <c:pt idx="326">
                  <c:v>-6.8499999999999091</c:v>
                </c:pt>
                <c:pt idx="327">
                  <c:v>-6.8499999999999091</c:v>
                </c:pt>
                <c:pt idx="328">
                  <c:v>-6.8499999999999091</c:v>
                </c:pt>
                <c:pt idx="329">
                  <c:v>-6.8599999999999</c:v>
                </c:pt>
                <c:pt idx="330">
                  <c:v>-6.8810000000000855</c:v>
                </c:pt>
                <c:pt idx="331">
                  <c:v>-6.8609999999998763</c:v>
                </c:pt>
                <c:pt idx="332">
                  <c:v>-6.8509999999998854</c:v>
                </c:pt>
                <c:pt idx="333">
                  <c:v>-6.8409999999998945</c:v>
                </c:pt>
                <c:pt idx="334">
                  <c:v>-6.86200000000008</c:v>
                </c:pt>
                <c:pt idx="335">
                  <c:v>-6.8720000000000709</c:v>
                </c:pt>
                <c:pt idx="336">
                  <c:v>-6.86200000000008</c:v>
                </c:pt>
                <c:pt idx="337">
                  <c:v>-6.8720000000000709</c:v>
                </c:pt>
                <c:pt idx="338">
                  <c:v>-6.8820000000000618</c:v>
                </c:pt>
                <c:pt idx="339">
                  <c:v>-6.8840000000000146</c:v>
                </c:pt>
                <c:pt idx="340">
                  <c:v>-6.8740000000000236</c:v>
                </c:pt>
                <c:pt idx="341">
                  <c:v>-6.8840000000000146</c:v>
                </c:pt>
                <c:pt idx="342">
                  <c:v>-6.8640000000000327</c:v>
                </c:pt>
                <c:pt idx="343">
                  <c:v>-6.8849999999999909</c:v>
                </c:pt>
                <c:pt idx="344">
                  <c:v>-6.8949999999999818</c:v>
                </c:pt>
                <c:pt idx="345">
                  <c:v>-6.8949999999999818</c:v>
                </c:pt>
                <c:pt idx="346">
                  <c:v>-6.875</c:v>
                </c:pt>
                <c:pt idx="347">
                  <c:v>-6.8859999999999673</c:v>
                </c:pt>
                <c:pt idx="348">
                  <c:v>-6.9059999999999491</c:v>
                </c:pt>
                <c:pt idx="349">
                  <c:v>-6.9059999999999491</c:v>
                </c:pt>
                <c:pt idx="350">
                  <c:v>-6.9059999999999491</c:v>
                </c:pt>
                <c:pt idx="351">
                  <c:v>-6.9079999999999018</c:v>
                </c:pt>
                <c:pt idx="352">
                  <c:v>-6.9179999999998927</c:v>
                </c:pt>
                <c:pt idx="353">
                  <c:v>-6.9279999999998836</c:v>
                </c:pt>
                <c:pt idx="354">
                  <c:v>-6.9279999999998836</c:v>
                </c:pt>
                <c:pt idx="355">
                  <c:v>-6.9079999999999018</c:v>
                </c:pt>
                <c:pt idx="356">
                  <c:v>-6.9089999999998781</c:v>
                </c:pt>
                <c:pt idx="357">
                  <c:v>-6.8889999999998963</c:v>
                </c:pt>
                <c:pt idx="358">
                  <c:v>-6.8989999999998872</c:v>
                </c:pt>
                <c:pt idx="359">
                  <c:v>-6.9089999999998781</c:v>
                </c:pt>
                <c:pt idx="360">
                  <c:v>-6.918999999999869</c:v>
                </c:pt>
                <c:pt idx="361">
                  <c:v>-6.9100000000000819</c:v>
                </c:pt>
                <c:pt idx="362">
                  <c:v>-6.9100000000000819</c:v>
                </c:pt>
                <c:pt idx="363">
                  <c:v>-6.9100000000000819</c:v>
                </c:pt>
                <c:pt idx="364">
                  <c:v>-6.8999999999998636</c:v>
                </c:pt>
                <c:pt idx="365">
                  <c:v>-6.93100000000004</c:v>
                </c:pt>
                <c:pt idx="366">
                  <c:v>-6.9510000000000218</c:v>
                </c:pt>
                <c:pt idx="367">
                  <c:v>-6.9120000000000346</c:v>
                </c:pt>
                <c:pt idx="368">
                  <c:v>-6.9220000000000255</c:v>
                </c:pt>
                <c:pt idx="369">
                  <c:v>-6.93100000000004</c:v>
                </c:pt>
                <c:pt idx="370">
                  <c:v>-6.9329999999999927</c:v>
                </c:pt>
                <c:pt idx="371">
                  <c:v>-6.9429999999999836</c:v>
                </c:pt>
                <c:pt idx="372">
                  <c:v>-6.9529999999999745</c:v>
                </c:pt>
                <c:pt idx="373">
                  <c:v>-6.9429999999999836</c:v>
                </c:pt>
                <c:pt idx="374">
                  <c:v>-6.9339999999999691</c:v>
                </c:pt>
                <c:pt idx="375">
                  <c:v>-6.9529999999999745</c:v>
                </c:pt>
                <c:pt idx="376">
                  <c:v>-6.9639999999999418</c:v>
                </c:pt>
                <c:pt idx="377">
                  <c:v>-6.9639999999999418</c:v>
                </c:pt>
                <c:pt idx="378">
                  <c:v>-6.94399999999996</c:v>
                </c:pt>
                <c:pt idx="379">
                  <c:v>-6.94399999999996</c:v>
                </c:pt>
                <c:pt idx="380">
                  <c:v>-6.9549999999999272</c:v>
                </c:pt>
                <c:pt idx="381">
                  <c:v>-6.9449999999999363</c:v>
                </c:pt>
                <c:pt idx="382">
                  <c:v>-6.9649999999999181</c:v>
                </c:pt>
                <c:pt idx="383">
                  <c:v>-6.98700000000008</c:v>
                </c:pt>
                <c:pt idx="384">
                  <c:v>-6.98700000000008</c:v>
                </c:pt>
                <c:pt idx="385">
                  <c:v>-6.9970000000000709</c:v>
                </c:pt>
                <c:pt idx="386">
                  <c:v>-6.98700000000008</c:v>
                </c:pt>
                <c:pt idx="387">
                  <c:v>-6.9669999999998709</c:v>
                </c:pt>
                <c:pt idx="388">
                  <c:v>-6.9680000000000746</c:v>
                </c:pt>
                <c:pt idx="389">
                  <c:v>-6.9980000000000473</c:v>
                </c:pt>
                <c:pt idx="390">
                  <c:v>-6.9980000000000473</c:v>
                </c:pt>
                <c:pt idx="391">
                  <c:v>-6.9980000000000473</c:v>
                </c:pt>
                <c:pt idx="392">
                  <c:v>-6.9890000000000327</c:v>
                </c:pt>
                <c:pt idx="393">
                  <c:v>-6.9780000000000655</c:v>
                </c:pt>
                <c:pt idx="394">
                  <c:v>-6.9990000000000236</c:v>
                </c:pt>
                <c:pt idx="395">
                  <c:v>-7.0190000000000055</c:v>
                </c:pt>
                <c:pt idx="396">
                  <c:v>-7.0090000000000146</c:v>
                </c:pt>
                <c:pt idx="397">
                  <c:v>-7.0190000000000055</c:v>
                </c:pt>
                <c:pt idx="398">
                  <c:v>-7.0009999999999764</c:v>
                </c:pt>
                <c:pt idx="399">
                  <c:v>-7.0109999999999673</c:v>
                </c:pt>
                <c:pt idx="400">
                  <c:v>-7.0209999999999582</c:v>
                </c:pt>
                <c:pt idx="401">
                  <c:v>-7.0309999999999491</c:v>
                </c:pt>
                <c:pt idx="402">
                  <c:v>-7.0109999999999673</c:v>
                </c:pt>
                <c:pt idx="403">
                  <c:v>-7.0319999999999254</c:v>
                </c:pt>
                <c:pt idx="404">
                  <c:v>-7.0319999999999254</c:v>
                </c:pt>
                <c:pt idx="405">
                  <c:v>-7.0319999999999254</c:v>
                </c:pt>
                <c:pt idx="406">
                  <c:v>-7.0219999999999345</c:v>
                </c:pt>
                <c:pt idx="407">
                  <c:v>-7.0429999999998927</c:v>
                </c:pt>
                <c:pt idx="408">
                  <c:v>-7.0419999999999163</c:v>
                </c:pt>
                <c:pt idx="409">
                  <c:v>-7.0629999999998745</c:v>
                </c:pt>
                <c:pt idx="410">
                  <c:v>-7.0429999999998927</c:v>
                </c:pt>
                <c:pt idx="411">
                  <c:v>-7.0429999999998927</c:v>
                </c:pt>
                <c:pt idx="412">
                  <c:v>-7.0529999999998836</c:v>
                </c:pt>
                <c:pt idx="413">
                  <c:v>-7.0640000000000782</c:v>
                </c:pt>
                <c:pt idx="414">
                  <c:v>-7.0540000000000873</c:v>
                </c:pt>
                <c:pt idx="415">
                  <c:v>-7.0540000000000873</c:v>
                </c:pt>
                <c:pt idx="416">
                  <c:v>-7.0740000000000691</c:v>
                </c:pt>
                <c:pt idx="417">
                  <c:v>-7.0540000000000873</c:v>
                </c:pt>
                <c:pt idx="418">
                  <c:v>-7.05600000000004</c:v>
                </c:pt>
                <c:pt idx="419">
                  <c:v>-7.0660000000000309</c:v>
                </c:pt>
                <c:pt idx="420">
                  <c:v>-7.0660000000000309</c:v>
                </c:pt>
                <c:pt idx="421">
                  <c:v>-7.0660000000000309</c:v>
                </c:pt>
                <c:pt idx="422">
                  <c:v>-7.0660000000000309</c:v>
                </c:pt>
                <c:pt idx="423">
                  <c:v>-7.0760000000000218</c:v>
                </c:pt>
                <c:pt idx="424">
                  <c:v>-7.0769999999999982</c:v>
                </c:pt>
                <c:pt idx="425">
                  <c:v>-7.0869999999999891</c:v>
                </c:pt>
                <c:pt idx="426">
                  <c:v>-7.09699999999998</c:v>
                </c:pt>
                <c:pt idx="427">
                  <c:v>-7.0769999999999982</c:v>
                </c:pt>
                <c:pt idx="428">
                  <c:v>-7.0670000000000073</c:v>
                </c:pt>
                <c:pt idx="429">
                  <c:v>-7.0779999999999745</c:v>
                </c:pt>
                <c:pt idx="430">
                  <c:v>-7.0879999999999654</c:v>
                </c:pt>
                <c:pt idx="431">
                  <c:v>-7.06899999999996</c:v>
                </c:pt>
                <c:pt idx="432">
                  <c:v>-7.06899999999996</c:v>
                </c:pt>
                <c:pt idx="433">
                  <c:v>-7.0879999999999654</c:v>
                </c:pt>
                <c:pt idx="434">
                  <c:v>-7.0879999999999654</c:v>
                </c:pt>
                <c:pt idx="435">
                  <c:v>-7.06899999999996</c:v>
                </c:pt>
                <c:pt idx="436">
                  <c:v>-7.0799999999999272</c:v>
                </c:pt>
                <c:pt idx="437">
                  <c:v>-7.0799999999999272</c:v>
                </c:pt>
                <c:pt idx="438">
                  <c:v>-7.0909999999998945</c:v>
                </c:pt>
                <c:pt idx="439">
                  <c:v>-7.0899999999999181</c:v>
                </c:pt>
                <c:pt idx="440">
                  <c:v>-7.1009999999998854</c:v>
                </c:pt>
                <c:pt idx="441">
                  <c:v>-7.1009999999998854</c:v>
                </c:pt>
                <c:pt idx="442">
                  <c:v>-7.1009999999998854</c:v>
                </c:pt>
                <c:pt idx="443">
                  <c:v>-7.0909999999998945</c:v>
                </c:pt>
                <c:pt idx="444">
                  <c:v>-7.0909999999998945</c:v>
                </c:pt>
                <c:pt idx="445">
                  <c:v>-7.0819999999998799</c:v>
                </c:pt>
                <c:pt idx="446">
                  <c:v>-7.1020000000000891</c:v>
                </c:pt>
                <c:pt idx="447">
                  <c:v>-7.11200000000008</c:v>
                </c:pt>
                <c:pt idx="448">
                  <c:v>-7.11200000000008</c:v>
                </c:pt>
                <c:pt idx="449">
                  <c:v>-7.0940000000000509</c:v>
                </c:pt>
                <c:pt idx="450">
                  <c:v>-7.08400000000006</c:v>
                </c:pt>
                <c:pt idx="451">
                  <c:v>-7.0940000000000509</c:v>
                </c:pt>
                <c:pt idx="452">
                  <c:v>-7.0940000000000509</c:v>
                </c:pt>
                <c:pt idx="453">
                  <c:v>-7.08400000000006</c:v>
                </c:pt>
                <c:pt idx="454">
                  <c:v>-7.08400000000006</c:v>
                </c:pt>
                <c:pt idx="455">
                  <c:v>-7.0850000000000364</c:v>
                </c:pt>
                <c:pt idx="456">
                  <c:v>-7.1150000000000091</c:v>
                </c:pt>
                <c:pt idx="457">
                  <c:v>-7.1150000000000091</c:v>
                </c:pt>
                <c:pt idx="458">
                  <c:v>-7.1050000000000182</c:v>
                </c:pt>
                <c:pt idx="459">
                  <c:v>-7.1150000000000091</c:v>
                </c:pt>
                <c:pt idx="460">
                  <c:v>-7.1150000000000091</c:v>
                </c:pt>
                <c:pt idx="461">
                  <c:v>-7.1259999999999764</c:v>
                </c:pt>
                <c:pt idx="462">
                  <c:v>-7.1159999999999854</c:v>
                </c:pt>
                <c:pt idx="463">
                  <c:v>-7.1359999999999673</c:v>
                </c:pt>
                <c:pt idx="464">
                  <c:v>-7.1059999999999945</c:v>
                </c:pt>
                <c:pt idx="465">
                  <c:v>-7.1159999999999854</c:v>
                </c:pt>
                <c:pt idx="466">
                  <c:v>-7.1159999999999854</c:v>
                </c:pt>
                <c:pt idx="467">
                  <c:v>-7.1079999999999472</c:v>
                </c:pt>
                <c:pt idx="468">
                  <c:v>-7.1279999999999291</c:v>
                </c:pt>
                <c:pt idx="469">
                  <c:v>-7.1079999999999472</c:v>
                </c:pt>
                <c:pt idx="470">
                  <c:v>-7.1279999999999291</c:v>
                </c:pt>
                <c:pt idx="471">
                  <c:v>-7.1189999999999145</c:v>
                </c:pt>
                <c:pt idx="472">
                  <c:v>-7.1089999999999236</c:v>
                </c:pt>
                <c:pt idx="473">
                  <c:v>-7.1179999999999382</c:v>
                </c:pt>
                <c:pt idx="474">
                  <c:v>-7.1189999999999145</c:v>
                </c:pt>
                <c:pt idx="475">
                  <c:v>-7.1189999999999145</c:v>
                </c:pt>
                <c:pt idx="476">
                  <c:v>-7.1189999999999145</c:v>
                </c:pt>
                <c:pt idx="477">
                  <c:v>-7.1389999999998963</c:v>
                </c:pt>
                <c:pt idx="478">
                  <c:v>-7.1389999999998963</c:v>
                </c:pt>
                <c:pt idx="479">
                  <c:v>-7.1489999999998872</c:v>
                </c:pt>
                <c:pt idx="480">
                  <c:v>-7.1499999999998636</c:v>
                </c:pt>
                <c:pt idx="481">
                  <c:v>-7.1499999999998636</c:v>
                </c:pt>
                <c:pt idx="482">
                  <c:v>-7.1520000000000437</c:v>
                </c:pt>
                <c:pt idx="483">
                  <c:v>-7.1299999999998818</c:v>
                </c:pt>
                <c:pt idx="484">
                  <c:v>-7.1199999999998909</c:v>
                </c:pt>
                <c:pt idx="485">
                  <c:v>-7.1209999999998672</c:v>
                </c:pt>
                <c:pt idx="486">
                  <c:v>-7.1109999999998763</c:v>
                </c:pt>
                <c:pt idx="487">
                  <c:v>-7.1420000000000528</c:v>
                </c:pt>
                <c:pt idx="488">
                  <c:v>-7.1520000000000437</c:v>
                </c:pt>
                <c:pt idx="489">
                  <c:v>-7.1520000000000437</c:v>
                </c:pt>
                <c:pt idx="490">
                  <c:v>-7.1420000000000528</c:v>
                </c:pt>
                <c:pt idx="491">
                  <c:v>-7.1430000000000291</c:v>
                </c:pt>
                <c:pt idx="492">
                  <c:v>-7.1430000000000291</c:v>
                </c:pt>
                <c:pt idx="493">
                  <c:v>-7.1430000000000291</c:v>
                </c:pt>
                <c:pt idx="494">
                  <c:v>-7.1430000000000291</c:v>
                </c:pt>
                <c:pt idx="495">
                  <c:v>-7.1330000000000382</c:v>
                </c:pt>
                <c:pt idx="496">
                  <c:v>-7.1440000000000055</c:v>
                </c:pt>
                <c:pt idx="497">
                  <c:v>-7.1639999999999873</c:v>
                </c:pt>
                <c:pt idx="498">
                  <c:v>-7.1240000000000236</c:v>
                </c:pt>
                <c:pt idx="499">
                  <c:v>-7.1539999999999964</c:v>
                </c:pt>
                <c:pt idx="500">
                  <c:v>-7.1749999999999545</c:v>
                </c:pt>
                <c:pt idx="501">
                  <c:v>-7.1639999999999873</c:v>
                </c:pt>
                <c:pt idx="502">
                  <c:v>-7.1549999999999727</c:v>
                </c:pt>
                <c:pt idx="503">
                  <c:v>-7.1449999999999818</c:v>
                </c:pt>
                <c:pt idx="504">
                  <c:v>-7.1549999999999727</c:v>
                </c:pt>
                <c:pt idx="505">
                  <c:v>-7.1649999999999636</c:v>
                </c:pt>
                <c:pt idx="506">
                  <c:v>-7.1349999999999909</c:v>
                </c:pt>
                <c:pt idx="507">
                  <c:v>-7.1769999999999072</c:v>
                </c:pt>
                <c:pt idx="508">
                  <c:v>-7.1369999999999436</c:v>
                </c:pt>
                <c:pt idx="509">
                  <c:v>-7.1569999999999254</c:v>
                </c:pt>
                <c:pt idx="510">
                  <c:v>-7.1569999999999254</c:v>
                </c:pt>
                <c:pt idx="511">
                  <c:v>-7.1469999999999345</c:v>
                </c:pt>
                <c:pt idx="512">
                  <c:v>-7.1369999999999436</c:v>
                </c:pt>
                <c:pt idx="513">
                  <c:v>-7.1579999999999018</c:v>
                </c:pt>
                <c:pt idx="514">
                  <c:v>-7.1579999999999018</c:v>
                </c:pt>
                <c:pt idx="515">
                  <c:v>-7.1579999999999018</c:v>
                </c:pt>
                <c:pt idx="516">
                  <c:v>-7.1679999999998927</c:v>
                </c:pt>
                <c:pt idx="517">
                  <c:v>-7.1479999999999109</c:v>
                </c:pt>
                <c:pt idx="518">
                  <c:v>-7.1579999999999018</c:v>
                </c:pt>
                <c:pt idx="519">
                  <c:v>-7.1589999999998781</c:v>
                </c:pt>
                <c:pt idx="520">
                  <c:v>-7.1589999999998781</c:v>
                </c:pt>
                <c:pt idx="521">
                  <c:v>-7.1489999999998872</c:v>
                </c:pt>
                <c:pt idx="522">
                  <c:v>-7.1289999999999054</c:v>
                </c:pt>
                <c:pt idx="523">
                  <c:v>-7.1389999999998963</c:v>
                </c:pt>
                <c:pt idx="524">
                  <c:v>-7.1389999999998963</c:v>
                </c:pt>
                <c:pt idx="525">
                  <c:v>-7.1489999999998872</c:v>
                </c:pt>
                <c:pt idx="526">
                  <c:v>-7.168999999999869</c:v>
                </c:pt>
                <c:pt idx="527">
                  <c:v>-7.1510000000000673</c:v>
                </c:pt>
                <c:pt idx="528">
                  <c:v>-7.1410000000000764</c:v>
                </c:pt>
                <c:pt idx="529">
                  <c:v>-7.1610000000000582</c:v>
                </c:pt>
                <c:pt idx="530">
                  <c:v>-7.1410000000000764</c:v>
                </c:pt>
                <c:pt idx="531">
                  <c:v>-7.1520000000000437</c:v>
                </c:pt>
                <c:pt idx="532">
                  <c:v>-7.1510000000000673</c:v>
                </c:pt>
                <c:pt idx="533">
                  <c:v>-7.1520000000000437</c:v>
                </c:pt>
                <c:pt idx="534">
                  <c:v>-7.1520000000000437</c:v>
                </c:pt>
                <c:pt idx="535">
                  <c:v>-7.1420000000000528</c:v>
                </c:pt>
                <c:pt idx="536">
                  <c:v>-7.1520000000000437</c:v>
                </c:pt>
                <c:pt idx="537">
                  <c:v>-7.1620000000000346</c:v>
                </c:pt>
                <c:pt idx="538">
                  <c:v>-7.15300000000002</c:v>
                </c:pt>
                <c:pt idx="539">
                  <c:v>-7.1730000000000018</c:v>
                </c:pt>
                <c:pt idx="540">
                  <c:v>-7.15300000000002</c:v>
                </c:pt>
                <c:pt idx="541">
                  <c:v>-7.15300000000002</c:v>
                </c:pt>
                <c:pt idx="542">
                  <c:v>-7.1730000000000018</c:v>
                </c:pt>
                <c:pt idx="543">
                  <c:v>-7.1630000000000109</c:v>
                </c:pt>
                <c:pt idx="544">
                  <c:v>-7.1630000000000109</c:v>
                </c:pt>
                <c:pt idx="545">
                  <c:v>-7.1539999999999964</c:v>
                </c:pt>
                <c:pt idx="546">
                  <c:v>-7.1739999999999782</c:v>
                </c:pt>
                <c:pt idx="547">
                  <c:v>-7.1639999999999873</c:v>
                </c:pt>
                <c:pt idx="548">
                  <c:v>-7.1639999999999873</c:v>
                </c:pt>
                <c:pt idx="549">
                  <c:v>-7.1639999999999873</c:v>
                </c:pt>
                <c:pt idx="550">
                  <c:v>-7.1739999999999782</c:v>
                </c:pt>
                <c:pt idx="551">
                  <c:v>-7.1539999999999964</c:v>
                </c:pt>
                <c:pt idx="552">
                  <c:v>-7.1559999999999491</c:v>
                </c:pt>
                <c:pt idx="553">
                  <c:v>-7.16599999999994</c:v>
                </c:pt>
                <c:pt idx="554">
                  <c:v>-7.1859999999999218</c:v>
                </c:pt>
                <c:pt idx="555">
                  <c:v>-7.2159999999998945</c:v>
                </c:pt>
                <c:pt idx="556">
                  <c:v>-7.2159999999998945</c:v>
                </c:pt>
                <c:pt idx="557">
                  <c:v>-7.1869999999998981</c:v>
                </c:pt>
                <c:pt idx="558">
                  <c:v>-7.1869999999998981</c:v>
                </c:pt>
                <c:pt idx="559">
                  <c:v>-7.2069999999998799</c:v>
                </c:pt>
                <c:pt idx="560">
                  <c:v>-7.196999999999889</c:v>
                </c:pt>
                <c:pt idx="561">
                  <c:v>-7.1769999999999072</c:v>
                </c:pt>
                <c:pt idx="562">
                  <c:v>-7.1869999999998981</c:v>
                </c:pt>
                <c:pt idx="563">
                  <c:v>-7.1879999999998745</c:v>
                </c:pt>
                <c:pt idx="564">
                  <c:v>-7.1679999999998927</c:v>
                </c:pt>
                <c:pt idx="565">
                  <c:v>-7.1979999999998654</c:v>
                </c:pt>
                <c:pt idx="566">
                  <c:v>-7.1779999999998836</c:v>
                </c:pt>
                <c:pt idx="567">
                  <c:v>-7.1879999999998745</c:v>
                </c:pt>
                <c:pt idx="568">
                  <c:v>-7.1879999999998745</c:v>
                </c:pt>
                <c:pt idx="569">
                  <c:v>-7.1700000000000728</c:v>
                </c:pt>
                <c:pt idx="570">
                  <c:v>-7.1800000000000637</c:v>
                </c:pt>
                <c:pt idx="571">
                  <c:v>-7.1800000000000637</c:v>
                </c:pt>
                <c:pt idx="572">
                  <c:v>-7.2000000000000455</c:v>
                </c:pt>
                <c:pt idx="573">
                  <c:v>-7.2100000000000364</c:v>
                </c:pt>
                <c:pt idx="574">
                  <c:v>-7.2000000000000455</c:v>
                </c:pt>
                <c:pt idx="575">
                  <c:v>-7.1800000000000637</c:v>
                </c:pt>
                <c:pt idx="576">
                  <c:v>-7.2000000000000455</c:v>
                </c:pt>
                <c:pt idx="577">
                  <c:v>-7.1610000000000582</c:v>
                </c:pt>
                <c:pt idx="578">
                  <c:v>-7.18100000000004</c:v>
                </c:pt>
                <c:pt idx="579">
                  <c:v>-7.18100000000004</c:v>
                </c:pt>
                <c:pt idx="580">
                  <c:v>-7.1910000000000309</c:v>
                </c:pt>
                <c:pt idx="581">
                  <c:v>-7.18100000000004</c:v>
                </c:pt>
                <c:pt idx="582">
                  <c:v>-7.1710000000000491</c:v>
                </c:pt>
                <c:pt idx="583">
                  <c:v>-7.1910000000000309</c:v>
                </c:pt>
                <c:pt idx="584">
                  <c:v>-7.1920000000000073</c:v>
                </c:pt>
                <c:pt idx="585">
                  <c:v>-7.1920000000000073</c:v>
                </c:pt>
                <c:pt idx="586">
                  <c:v>-7.2019999999999982</c:v>
                </c:pt>
                <c:pt idx="587">
                  <c:v>-7.1920000000000073</c:v>
                </c:pt>
                <c:pt idx="588">
                  <c:v>-7.1739999999999782</c:v>
                </c:pt>
                <c:pt idx="589">
                  <c:v>-7.19399999999996</c:v>
                </c:pt>
                <c:pt idx="590">
                  <c:v>-7.19399999999996</c:v>
                </c:pt>
                <c:pt idx="591">
                  <c:v>-7.1839999999999691</c:v>
                </c:pt>
                <c:pt idx="592">
                  <c:v>-7.2039999999999509</c:v>
                </c:pt>
                <c:pt idx="593">
                  <c:v>-7.2119999999999891</c:v>
                </c:pt>
                <c:pt idx="594">
                  <c:v>-7.2039999999999509</c:v>
                </c:pt>
                <c:pt idx="595">
                  <c:v>-7.2039999999999509</c:v>
                </c:pt>
                <c:pt idx="596">
                  <c:v>-7.19399999999996</c:v>
                </c:pt>
                <c:pt idx="597">
                  <c:v>-7.19399999999996</c:v>
                </c:pt>
                <c:pt idx="598">
                  <c:v>-7.2049999999999272</c:v>
                </c:pt>
                <c:pt idx="599">
                  <c:v>-7.1949999999999363</c:v>
                </c:pt>
                <c:pt idx="600">
                  <c:v>-7.1949999999999363</c:v>
                </c:pt>
                <c:pt idx="601">
                  <c:v>-7.1949999999999363</c:v>
                </c:pt>
                <c:pt idx="602">
                  <c:v>-7.2149999999999181</c:v>
                </c:pt>
                <c:pt idx="603">
                  <c:v>-7.1849999999999454</c:v>
                </c:pt>
                <c:pt idx="604">
                  <c:v>-7.2049999999999272</c:v>
                </c:pt>
                <c:pt idx="605">
                  <c:v>-7.2049999999999272</c:v>
                </c:pt>
                <c:pt idx="606">
                  <c:v>-7.1859999999999218</c:v>
                </c:pt>
                <c:pt idx="607">
                  <c:v>-7.2159999999998945</c:v>
                </c:pt>
                <c:pt idx="608">
                  <c:v>-7.2159999999998945</c:v>
                </c:pt>
                <c:pt idx="609">
                  <c:v>-7.2080000000000837</c:v>
                </c:pt>
                <c:pt idx="610">
                  <c:v>-7.2059999999999036</c:v>
                </c:pt>
                <c:pt idx="611">
                  <c:v>-7.2080000000000837</c:v>
                </c:pt>
                <c:pt idx="612">
                  <c:v>-7.1979999999998654</c:v>
                </c:pt>
                <c:pt idx="613">
                  <c:v>-7.1979999999998654</c:v>
                </c:pt>
                <c:pt idx="614">
                  <c:v>-7.1979999999998654</c:v>
                </c:pt>
                <c:pt idx="615">
                  <c:v>-7.1979999999998654</c:v>
                </c:pt>
                <c:pt idx="616">
                  <c:v>-7.1979999999998654</c:v>
                </c:pt>
                <c:pt idx="617">
                  <c:v>-7.1979999999998654</c:v>
                </c:pt>
                <c:pt idx="618">
                  <c:v>-7.2080000000000837</c:v>
                </c:pt>
                <c:pt idx="619">
                  <c:v>-7.1979999999998654</c:v>
                </c:pt>
                <c:pt idx="620">
                  <c:v>-7.20900000000006</c:v>
                </c:pt>
                <c:pt idx="621">
                  <c:v>-7.20900000000006</c:v>
                </c:pt>
                <c:pt idx="622">
                  <c:v>-7.20900000000006</c:v>
                </c:pt>
                <c:pt idx="623">
                  <c:v>-7.20900000000006</c:v>
                </c:pt>
                <c:pt idx="624">
                  <c:v>-7.1990000000000691</c:v>
                </c:pt>
                <c:pt idx="625">
                  <c:v>-7.2390000000000327</c:v>
                </c:pt>
                <c:pt idx="626">
                  <c:v>-7.1990000000000691</c:v>
                </c:pt>
                <c:pt idx="627">
                  <c:v>-7.2200000000000273</c:v>
                </c:pt>
                <c:pt idx="628">
                  <c:v>-7.2100000000000364</c:v>
                </c:pt>
                <c:pt idx="629">
                  <c:v>-7.2100000000000364</c:v>
                </c:pt>
                <c:pt idx="630">
                  <c:v>-7.2200000000000273</c:v>
                </c:pt>
                <c:pt idx="631">
                  <c:v>-7.2100000000000364</c:v>
                </c:pt>
                <c:pt idx="632">
                  <c:v>-7.2200000000000273</c:v>
                </c:pt>
                <c:pt idx="633">
                  <c:v>-7.2110000000000127</c:v>
                </c:pt>
                <c:pt idx="634">
                  <c:v>-7.2110000000000127</c:v>
                </c:pt>
                <c:pt idx="635">
                  <c:v>-7.2110000000000127</c:v>
                </c:pt>
                <c:pt idx="636">
                  <c:v>-7.2110000000000127</c:v>
                </c:pt>
                <c:pt idx="637">
                  <c:v>-7.2110000000000127</c:v>
                </c:pt>
                <c:pt idx="638">
                  <c:v>-7.2110000000000127</c:v>
                </c:pt>
                <c:pt idx="639">
                  <c:v>-7.2129999999999654</c:v>
                </c:pt>
                <c:pt idx="640">
                  <c:v>-7.2129999999999654</c:v>
                </c:pt>
                <c:pt idx="641">
                  <c:v>-7.2029999999999745</c:v>
                </c:pt>
                <c:pt idx="642">
                  <c:v>-7.2129999999999654</c:v>
                </c:pt>
                <c:pt idx="643">
                  <c:v>-7.2129999999999654</c:v>
                </c:pt>
                <c:pt idx="644">
                  <c:v>-7.2229999999999563</c:v>
                </c:pt>
                <c:pt idx="645">
                  <c:v>-7.2129999999999654</c:v>
                </c:pt>
                <c:pt idx="646">
                  <c:v>-7.2029999999999745</c:v>
                </c:pt>
                <c:pt idx="647">
                  <c:v>-7.2139999999999418</c:v>
                </c:pt>
                <c:pt idx="648">
                  <c:v>-7.2239999999999327</c:v>
                </c:pt>
                <c:pt idx="649">
                  <c:v>-7.2139999999999418</c:v>
                </c:pt>
                <c:pt idx="650">
                  <c:v>-7.2139999999999418</c:v>
                </c:pt>
                <c:pt idx="651">
                  <c:v>-7.2239999999999327</c:v>
                </c:pt>
                <c:pt idx="652">
                  <c:v>-7.2239999999999327</c:v>
                </c:pt>
                <c:pt idx="653">
                  <c:v>-7.2249999999999091</c:v>
                </c:pt>
                <c:pt idx="654">
                  <c:v>-7.2249999999999091</c:v>
                </c:pt>
                <c:pt idx="655">
                  <c:v>-7.2049999999999272</c:v>
                </c:pt>
                <c:pt idx="656">
                  <c:v>-7.2049999999999272</c:v>
                </c:pt>
                <c:pt idx="657">
                  <c:v>-7.2249999999999091</c:v>
                </c:pt>
                <c:pt idx="658">
                  <c:v>-7.2249999999999091</c:v>
                </c:pt>
                <c:pt idx="659">
                  <c:v>-7.2049999999999272</c:v>
                </c:pt>
                <c:pt idx="660">
                  <c:v>-7.2049999999999272</c:v>
                </c:pt>
                <c:pt idx="661">
                  <c:v>-7.2149999999999181</c:v>
                </c:pt>
                <c:pt idx="662">
                  <c:v>-7.2169999999998709</c:v>
                </c:pt>
                <c:pt idx="663">
                  <c:v>-7.2069999999998799</c:v>
                </c:pt>
                <c:pt idx="664">
                  <c:v>-7.2169999999998709</c:v>
                </c:pt>
                <c:pt idx="665">
                  <c:v>-7.2069999999998799</c:v>
                </c:pt>
                <c:pt idx="666">
                  <c:v>-7.2270000000000891</c:v>
                </c:pt>
                <c:pt idx="667">
                  <c:v>-7.2080000000000837</c:v>
                </c:pt>
                <c:pt idx="668">
                  <c:v>-7.2069999999998799</c:v>
                </c:pt>
                <c:pt idx="669">
                  <c:v>-7.2180000000000746</c:v>
                </c:pt>
                <c:pt idx="670">
                  <c:v>-7.2080000000000837</c:v>
                </c:pt>
                <c:pt idx="671">
                  <c:v>-7.2080000000000837</c:v>
                </c:pt>
                <c:pt idx="672">
                  <c:v>-7.2280000000000655</c:v>
                </c:pt>
                <c:pt idx="673">
                  <c:v>-7.2180000000000746</c:v>
                </c:pt>
                <c:pt idx="674">
                  <c:v>-7.2180000000000746</c:v>
                </c:pt>
                <c:pt idx="675">
                  <c:v>-7.2080000000000837</c:v>
                </c:pt>
                <c:pt idx="676">
                  <c:v>-7.20900000000006</c:v>
                </c:pt>
                <c:pt idx="677">
                  <c:v>-7.2380000000000564</c:v>
                </c:pt>
                <c:pt idx="678">
                  <c:v>-7.2280000000000655</c:v>
                </c:pt>
                <c:pt idx="679">
                  <c:v>-7.2190000000000509</c:v>
                </c:pt>
                <c:pt idx="680">
                  <c:v>-7.2290000000000418</c:v>
                </c:pt>
                <c:pt idx="681">
                  <c:v>-7.2290000000000418</c:v>
                </c:pt>
                <c:pt idx="682">
                  <c:v>-7.20900000000006</c:v>
                </c:pt>
                <c:pt idx="683">
                  <c:v>-7.2390000000000327</c:v>
                </c:pt>
                <c:pt idx="684">
                  <c:v>-7.2290000000000418</c:v>
                </c:pt>
                <c:pt idx="685">
                  <c:v>-7.25</c:v>
                </c:pt>
                <c:pt idx="686">
                  <c:v>-7.2200000000000273</c:v>
                </c:pt>
                <c:pt idx="687">
                  <c:v>-7.2300000000000182</c:v>
                </c:pt>
                <c:pt idx="688">
                  <c:v>-7.2200000000000273</c:v>
                </c:pt>
                <c:pt idx="689">
                  <c:v>-7.2409999999999854</c:v>
                </c:pt>
                <c:pt idx="690">
                  <c:v>-7.2409999999999854</c:v>
                </c:pt>
                <c:pt idx="691">
                  <c:v>-7.2300000000000182</c:v>
                </c:pt>
                <c:pt idx="692">
                  <c:v>-7.2100000000000364</c:v>
                </c:pt>
                <c:pt idx="693">
                  <c:v>-7.2200000000000273</c:v>
                </c:pt>
                <c:pt idx="694">
                  <c:v>-7.2000000000000455</c:v>
                </c:pt>
                <c:pt idx="695">
                  <c:v>-7.2319999999999709</c:v>
                </c:pt>
                <c:pt idx="696">
                  <c:v>-7.2119999999999891</c:v>
                </c:pt>
                <c:pt idx="697">
                  <c:v>-7.2019999999999982</c:v>
                </c:pt>
                <c:pt idx="698">
                  <c:v>-7.2019999999999982</c:v>
                </c:pt>
                <c:pt idx="699">
                  <c:v>-7.2019999999999982</c:v>
                </c:pt>
                <c:pt idx="700">
                  <c:v>-7.22199999999998</c:v>
                </c:pt>
                <c:pt idx="701">
                  <c:v>-7.2019999999999982</c:v>
                </c:pt>
                <c:pt idx="702">
                  <c:v>-7.2129999999999654</c:v>
                </c:pt>
                <c:pt idx="703">
                  <c:v>-7.2029999999999745</c:v>
                </c:pt>
                <c:pt idx="704">
                  <c:v>-7.2029999999999745</c:v>
                </c:pt>
                <c:pt idx="705">
                  <c:v>-7.2129999999999654</c:v>
                </c:pt>
                <c:pt idx="706">
                  <c:v>-7.2329999999999472</c:v>
                </c:pt>
                <c:pt idx="707">
                  <c:v>-7.2229999999999563</c:v>
                </c:pt>
                <c:pt idx="708">
                  <c:v>-7.1929999999999836</c:v>
                </c:pt>
                <c:pt idx="709">
                  <c:v>-7.2139999999999418</c:v>
                </c:pt>
                <c:pt idx="710">
                  <c:v>-7.2239999999999327</c:v>
                </c:pt>
                <c:pt idx="711">
                  <c:v>-7.2239999999999327</c:v>
                </c:pt>
                <c:pt idx="712">
                  <c:v>-7.2139999999999418</c:v>
                </c:pt>
                <c:pt idx="713">
                  <c:v>-7.2239999999999327</c:v>
                </c:pt>
                <c:pt idx="714">
                  <c:v>-7.2239999999999327</c:v>
                </c:pt>
                <c:pt idx="715">
                  <c:v>-7.2139999999999418</c:v>
                </c:pt>
                <c:pt idx="716">
                  <c:v>-7.2239999999999327</c:v>
                </c:pt>
                <c:pt idx="717">
                  <c:v>-7.2359999999998763</c:v>
                </c:pt>
                <c:pt idx="718">
                  <c:v>-7.2159999999998945</c:v>
                </c:pt>
                <c:pt idx="719">
                  <c:v>-7.2259999999998854</c:v>
                </c:pt>
                <c:pt idx="720">
                  <c:v>-7.2059999999999036</c:v>
                </c:pt>
                <c:pt idx="721">
                  <c:v>-7.2259999999998854</c:v>
                </c:pt>
                <c:pt idx="722">
                  <c:v>-7.2159999999998945</c:v>
                </c:pt>
                <c:pt idx="723">
                  <c:v>-7.2159999999998945</c:v>
                </c:pt>
                <c:pt idx="724">
                  <c:v>-7.2159999999998945</c:v>
                </c:pt>
                <c:pt idx="725">
                  <c:v>-7.2169999999998709</c:v>
                </c:pt>
                <c:pt idx="726">
                  <c:v>-7.2169999999998709</c:v>
                </c:pt>
                <c:pt idx="727">
                  <c:v>-7.196999999999889</c:v>
                </c:pt>
                <c:pt idx="728">
                  <c:v>-7.2169999999998709</c:v>
                </c:pt>
                <c:pt idx="729">
                  <c:v>-7.2270000000000891</c:v>
                </c:pt>
                <c:pt idx="730">
                  <c:v>-7.2270000000000891</c:v>
                </c:pt>
                <c:pt idx="731">
                  <c:v>-7.23700000000008</c:v>
                </c:pt>
                <c:pt idx="732">
                  <c:v>-7.2380000000000564</c:v>
                </c:pt>
                <c:pt idx="733">
                  <c:v>-7.2380000000000564</c:v>
                </c:pt>
                <c:pt idx="734">
                  <c:v>-7.2080000000000837</c:v>
                </c:pt>
                <c:pt idx="735">
                  <c:v>-7.2280000000000655</c:v>
                </c:pt>
                <c:pt idx="736">
                  <c:v>-7.2180000000000746</c:v>
                </c:pt>
                <c:pt idx="737">
                  <c:v>-7.2180000000000746</c:v>
                </c:pt>
                <c:pt idx="738">
                  <c:v>-7.2080000000000837</c:v>
                </c:pt>
                <c:pt idx="739">
                  <c:v>-7.2200000000000273</c:v>
                </c:pt>
                <c:pt idx="740">
                  <c:v>-7.2200000000000273</c:v>
                </c:pt>
                <c:pt idx="741">
                  <c:v>-7.2180000000000746</c:v>
                </c:pt>
                <c:pt idx="742">
                  <c:v>-7.2100000000000364</c:v>
                </c:pt>
                <c:pt idx="743">
                  <c:v>-7.2000000000000455</c:v>
                </c:pt>
                <c:pt idx="744">
                  <c:v>-7.2000000000000455</c:v>
                </c:pt>
                <c:pt idx="745">
                  <c:v>-7.2000000000000455</c:v>
                </c:pt>
                <c:pt idx="746">
                  <c:v>-7.1800000000000637</c:v>
                </c:pt>
                <c:pt idx="747">
                  <c:v>-7.2000000000000455</c:v>
                </c:pt>
                <c:pt idx="748">
                  <c:v>-7.1910000000000309</c:v>
                </c:pt>
                <c:pt idx="749">
                  <c:v>-7.2010000000000218</c:v>
                </c:pt>
                <c:pt idx="750">
                  <c:v>-7.2010000000000218</c:v>
                </c:pt>
                <c:pt idx="751">
                  <c:v>-7.2110000000000127</c:v>
                </c:pt>
                <c:pt idx="752">
                  <c:v>-7.2210000000000036</c:v>
                </c:pt>
                <c:pt idx="753">
                  <c:v>-7.1910000000000309</c:v>
                </c:pt>
                <c:pt idx="754">
                  <c:v>-7.1920000000000073</c:v>
                </c:pt>
                <c:pt idx="755">
                  <c:v>-7.2110000000000127</c:v>
                </c:pt>
                <c:pt idx="756">
                  <c:v>-7.2019999999999982</c:v>
                </c:pt>
                <c:pt idx="757">
                  <c:v>-7.2019999999999982</c:v>
                </c:pt>
                <c:pt idx="758">
                  <c:v>-7.1920000000000073</c:v>
                </c:pt>
                <c:pt idx="759">
                  <c:v>-7.1920000000000073</c:v>
                </c:pt>
                <c:pt idx="760">
                  <c:v>-7.2039999999999509</c:v>
                </c:pt>
                <c:pt idx="761">
                  <c:v>-7.2019999999999982</c:v>
                </c:pt>
                <c:pt idx="762">
                  <c:v>-7.19399999999996</c:v>
                </c:pt>
                <c:pt idx="763">
                  <c:v>-7.1920000000000073</c:v>
                </c:pt>
                <c:pt idx="764">
                  <c:v>-7.19399999999996</c:v>
                </c:pt>
                <c:pt idx="765">
                  <c:v>-7.2039999999999509</c:v>
                </c:pt>
                <c:pt idx="766">
                  <c:v>-7.2039999999999509</c:v>
                </c:pt>
                <c:pt idx="767">
                  <c:v>-7.1829999999999927</c:v>
                </c:pt>
                <c:pt idx="768">
                  <c:v>-7.1949999999999363</c:v>
                </c:pt>
                <c:pt idx="769">
                  <c:v>-7.2039999999999509</c:v>
                </c:pt>
                <c:pt idx="770">
                  <c:v>-7.2149999999999181</c:v>
                </c:pt>
                <c:pt idx="771">
                  <c:v>-7.1949999999999363</c:v>
                </c:pt>
                <c:pt idx="772">
                  <c:v>-7.1949999999999363</c:v>
                </c:pt>
                <c:pt idx="773">
                  <c:v>-7.1949999999999363</c:v>
                </c:pt>
                <c:pt idx="774">
                  <c:v>-7.2149999999999181</c:v>
                </c:pt>
                <c:pt idx="775">
                  <c:v>-7.1849999999999454</c:v>
                </c:pt>
                <c:pt idx="776">
                  <c:v>-7.1749999999999545</c:v>
                </c:pt>
                <c:pt idx="777">
                  <c:v>-7.1949999999999363</c:v>
                </c:pt>
                <c:pt idx="778">
                  <c:v>-7.2059999999999036</c:v>
                </c:pt>
                <c:pt idx="779">
                  <c:v>-7.1759999999999309</c:v>
                </c:pt>
                <c:pt idx="780">
                  <c:v>-7.1759999999999309</c:v>
                </c:pt>
                <c:pt idx="781">
                  <c:v>-7.16599999999994</c:v>
                </c:pt>
                <c:pt idx="782">
                  <c:v>-7.1459999999999582</c:v>
                </c:pt>
                <c:pt idx="783">
                  <c:v>-7.16599999999994</c:v>
                </c:pt>
                <c:pt idx="784">
                  <c:v>-7.1559999999999491</c:v>
                </c:pt>
                <c:pt idx="785">
                  <c:v>-7.1459999999999582</c:v>
                </c:pt>
                <c:pt idx="786">
                  <c:v>-7.1669999999999163</c:v>
                </c:pt>
                <c:pt idx="787">
                  <c:v>-7.1559999999999491</c:v>
                </c:pt>
                <c:pt idx="788">
                  <c:v>-7.1669999999999163</c:v>
                </c:pt>
                <c:pt idx="789">
                  <c:v>-7.1669999999999163</c:v>
                </c:pt>
                <c:pt idx="790">
                  <c:v>-7.1269999999999527</c:v>
                </c:pt>
                <c:pt idx="791">
                  <c:v>-7.1369999999999436</c:v>
                </c:pt>
                <c:pt idx="792">
                  <c:v>-7.1269999999999527</c:v>
                </c:pt>
                <c:pt idx="793">
                  <c:v>-7.1369999999999436</c:v>
                </c:pt>
                <c:pt idx="794">
                  <c:v>-7.1369999999999436</c:v>
                </c:pt>
                <c:pt idx="795">
                  <c:v>-7.1489999999998872</c:v>
                </c:pt>
                <c:pt idx="796">
                  <c:v>-7.1489999999998872</c:v>
                </c:pt>
                <c:pt idx="797">
                  <c:v>-7.1289999999999054</c:v>
                </c:pt>
                <c:pt idx="798">
                  <c:v>-7.1389999999998963</c:v>
                </c:pt>
                <c:pt idx="799">
                  <c:v>-7.1289999999999054</c:v>
                </c:pt>
                <c:pt idx="800">
                  <c:v>-7.1189999999999145</c:v>
                </c:pt>
                <c:pt idx="801">
                  <c:v>-7.1189999999999145</c:v>
                </c:pt>
                <c:pt idx="802">
                  <c:v>-7.1289999999999054</c:v>
                </c:pt>
                <c:pt idx="803">
                  <c:v>-7.1389999999998963</c:v>
                </c:pt>
                <c:pt idx="804">
                  <c:v>-7.1289999999999054</c:v>
                </c:pt>
                <c:pt idx="805">
                  <c:v>-7.1299999999998818</c:v>
                </c:pt>
                <c:pt idx="806">
                  <c:v>-7.1389999999998963</c:v>
                </c:pt>
                <c:pt idx="807">
                  <c:v>-7.1399999999998727</c:v>
                </c:pt>
                <c:pt idx="808">
                  <c:v>-7.1299999999998818</c:v>
                </c:pt>
                <c:pt idx="809">
                  <c:v>-7.1299999999998818</c:v>
                </c:pt>
                <c:pt idx="810">
                  <c:v>-7.1299999999998818</c:v>
                </c:pt>
                <c:pt idx="811">
                  <c:v>-7.1299999999998818</c:v>
                </c:pt>
                <c:pt idx="812">
                  <c:v>-7.1299999999998818</c:v>
                </c:pt>
                <c:pt idx="813">
                  <c:v>-7.1299999999998818</c:v>
                </c:pt>
                <c:pt idx="814">
                  <c:v>-7.1299999999998818</c:v>
                </c:pt>
                <c:pt idx="815">
                  <c:v>-7.1209999999998672</c:v>
                </c:pt>
                <c:pt idx="816">
                  <c:v>-7.1299999999998818</c:v>
                </c:pt>
                <c:pt idx="817">
                  <c:v>-7.1109999999998763</c:v>
                </c:pt>
                <c:pt idx="818">
                  <c:v>-7.1310000000000855</c:v>
                </c:pt>
                <c:pt idx="819">
                  <c:v>-7.1209999999998672</c:v>
                </c:pt>
                <c:pt idx="820">
                  <c:v>-7.1310000000000855</c:v>
                </c:pt>
                <c:pt idx="821">
                  <c:v>-7.1510000000000673</c:v>
                </c:pt>
                <c:pt idx="822">
                  <c:v>-7.1420000000000528</c:v>
                </c:pt>
                <c:pt idx="823">
                  <c:v>-7.1310000000000855</c:v>
                </c:pt>
                <c:pt idx="824">
                  <c:v>-7.1310000000000855</c:v>
                </c:pt>
                <c:pt idx="825">
                  <c:v>-7.1109999999998763</c:v>
                </c:pt>
                <c:pt idx="826">
                  <c:v>-7.1209999999998672</c:v>
                </c:pt>
                <c:pt idx="827">
                  <c:v>-7.1209999999998672</c:v>
                </c:pt>
                <c:pt idx="828">
                  <c:v>-7.1230000000000473</c:v>
                </c:pt>
                <c:pt idx="829">
                  <c:v>-7.1230000000000473</c:v>
                </c:pt>
                <c:pt idx="830">
                  <c:v>-7.1430000000000291</c:v>
                </c:pt>
                <c:pt idx="831">
                  <c:v>-7.1330000000000382</c:v>
                </c:pt>
                <c:pt idx="832">
                  <c:v>-7.1330000000000382</c:v>
                </c:pt>
                <c:pt idx="833">
                  <c:v>-7.1230000000000473</c:v>
                </c:pt>
                <c:pt idx="834">
                  <c:v>-7.1330000000000382</c:v>
                </c:pt>
                <c:pt idx="835">
                  <c:v>-7.1230000000000473</c:v>
                </c:pt>
                <c:pt idx="836">
                  <c:v>-7.1340000000000146</c:v>
                </c:pt>
                <c:pt idx="837">
                  <c:v>-7.1330000000000382</c:v>
                </c:pt>
                <c:pt idx="838">
                  <c:v>-7.1230000000000473</c:v>
                </c:pt>
                <c:pt idx="839">
                  <c:v>-7.1240000000000236</c:v>
                </c:pt>
                <c:pt idx="840">
                  <c:v>-7.1030000000000655</c:v>
                </c:pt>
                <c:pt idx="841">
                  <c:v>-7.1040000000000418</c:v>
                </c:pt>
                <c:pt idx="842">
                  <c:v>-7.1040000000000418</c:v>
                </c:pt>
                <c:pt idx="843">
                  <c:v>-7.1240000000000236</c:v>
                </c:pt>
                <c:pt idx="844">
                  <c:v>-7.1240000000000236</c:v>
                </c:pt>
                <c:pt idx="845">
                  <c:v>-7.1040000000000418</c:v>
                </c:pt>
                <c:pt idx="846">
                  <c:v>-7.1140000000000327</c:v>
                </c:pt>
                <c:pt idx="847">
                  <c:v>-7.08400000000006</c:v>
                </c:pt>
                <c:pt idx="848">
                  <c:v>-7.1040000000000418</c:v>
                </c:pt>
                <c:pt idx="849">
                  <c:v>-7.0940000000000509</c:v>
                </c:pt>
                <c:pt idx="850">
                  <c:v>-7.0950000000000273</c:v>
                </c:pt>
                <c:pt idx="851">
                  <c:v>-7.08400000000006</c:v>
                </c:pt>
                <c:pt idx="852">
                  <c:v>-7.1050000000000182</c:v>
                </c:pt>
                <c:pt idx="853">
                  <c:v>-7.0850000000000364</c:v>
                </c:pt>
                <c:pt idx="854">
                  <c:v>-7.1050000000000182</c:v>
                </c:pt>
                <c:pt idx="855">
                  <c:v>-7.0850000000000364</c:v>
                </c:pt>
                <c:pt idx="856">
                  <c:v>-7.0950000000000273</c:v>
                </c:pt>
                <c:pt idx="857">
                  <c:v>-7.0750000000000455</c:v>
                </c:pt>
                <c:pt idx="858">
                  <c:v>-7.0850000000000364</c:v>
                </c:pt>
                <c:pt idx="859">
                  <c:v>-7.0950000000000273</c:v>
                </c:pt>
                <c:pt idx="860">
                  <c:v>-7.09699999999998</c:v>
                </c:pt>
                <c:pt idx="861">
                  <c:v>-7.0750000000000455</c:v>
                </c:pt>
                <c:pt idx="862">
                  <c:v>-7.0750000000000455</c:v>
                </c:pt>
                <c:pt idx="863">
                  <c:v>-7.09699999999998</c:v>
                </c:pt>
                <c:pt idx="864">
                  <c:v>-7.0869999999999891</c:v>
                </c:pt>
                <c:pt idx="865">
                  <c:v>-7.0769999999999982</c:v>
                </c:pt>
                <c:pt idx="866">
                  <c:v>-7.0769999999999982</c:v>
                </c:pt>
                <c:pt idx="867">
                  <c:v>-7.09699999999998</c:v>
                </c:pt>
                <c:pt idx="868">
                  <c:v>-7.0869999999999891</c:v>
                </c:pt>
                <c:pt idx="869">
                  <c:v>-7.0869999999999891</c:v>
                </c:pt>
                <c:pt idx="870">
                  <c:v>-7.0670000000000073</c:v>
                </c:pt>
                <c:pt idx="871">
                  <c:v>-7.0869999999999891</c:v>
                </c:pt>
                <c:pt idx="872">
                  <c:v>-7.0869999999999891</c:v>
                </c:pt>
                <c:pt idx="873">
                  <c:v>-7.0679999999999836</c:v>
                </c:pt>
                <c:pt idx="874">
                  <c:v>-7.0679999999999836</c:v>
                </c:pt>
                <c:pt idx="875">
                  <c:v>-7.0470000000000255</c:v>
                </c:pt>
                <c:pt idx="876">
                  <c:v>-7.0470000000000255</c:v>
                </c:pt>
                <c:pt idx="877">
                  <c:v>-7.0579999999999927</c:v>
                </c:pt>
                <c:pt idx="878">
                  <c:v>-7.0380000000000109</c:v>
                </c:pt>
                <c:pt idx="879">
                  <c:v>-7.02800000000002</c:v>
                </c:pt>
                <c:pt idx="880">
                  <c:v>-7.0480000000000018</c:v>
                </c:pt>
                <c:pt idx="881">
                  <c:v>-7.0480000000000018</c:v>
                </c:pt>
                <c:pt idx="882">
                  <c:v>-7.0779999999999745</c:v>
                </c:pt>
                <c:pt idx="883">
                  <c:v>-7.0180000000000291</c:v>
                </c:pt>
                <c:pt idx="884">
                  <c:v>-7.0380000000000109</c:v>
                </c:pt>
                <c:pt idx="885">
                  <c:v>-7.0489999999999782</c:v>
                </c:pt>
                <c:pt idx="886">
                  <c:v>-7.0289999999999964</c:v>
                </c:pt>
                <c:pt idx="887">
                  <c:v>-7.0489999999999782</c:v>
                </c:pt>
                <c:pt idx="888">
                  <c:v>-7.0389999999999873</c:v>
                </c:pt>
                <c:pt idx="889">
                  <c:v>-7.0289999999999964</c:v>
                </c:pt>
                <c:pt idx="890">
                  <c:v>-7.0489999999999782</c:v>
                </c:pt>
                <c:pt idx="891">
                  <c:v>-7.0289999999999964</c:v>
                </c:pt>
                <c:pt idx="892">
                  <c:v>-7.0289999999999964</c:v>
                </c:pt>
                <c:pt idx="893">
                  <c:v>-7.0489999999999782</c:v>
                </c:pt>
              </c:numCache>
            </c:numRef>
          </c:yVal>
          <c:smooth val="1"/>
          <c:extLst>
            <c:ext xmlns:c16="http://schemas.microsoft.com/office/drawing/2014/chart" uri="{C3380CC4-5D6E-409C-BE32-E72D297353CC}">
              <c16:uniqueId val="{0000000E-81EE-4E41-8154-0B1EA5EF37AF}"/>
            </c:ext>
          </c:extLst>
        </c:ser>
        <c:ser>
          <c:idx val="15"/>
          <c:order val="2"/>
          <c:tx>
            <c:strRef>
              <c:f>Klei_Druckkurve!$Q$8</c:f>
              <c:strCache>
                <c:ptCount val="1"/>
                <c:pt idx="0">
                  <c:v>#34 (2,5h10)</c:v>
                </c:pt>
              </c:strCache>
            </c:strRef>
          </c:tx>
          <c:spPr>
            <a:ln w="28575" cap="rnd">
              <a:solidFill>
                <a:schemeClr val="accent1">
                  <a:tint val="58000"/>
                </a:schemeClr>
              </a:solidFill>
              <a:round/>
            </a:ln>
            <a:effectLst/>
          </c:spPr>
          <c:marker>
            <c:symbol val="none"/>
          </c:marker>
          <c:xVal>
            <c:numRef>
              <c:f>Klei_Druckkurve!$A$9:$A$1442</c:f>
              <c:numCache>
                <c:formatCode>General</c:formatCode>
                <c:ptCount val="1434"/>
                <c:pt idx="0">
                  <c:v>20</c:v>
                </c:pt>
                <c:pt idx="1">
                  <c:v>30</c:v>
                </c:pt>
                <c:pt idx="2">
                  <c:v>40</c:v>
                </c:pt>
                <c:pt idx="3">
                  <c:v>50</c:v>
                </c:pt>
                <c:pt idx="4">
                  <c:v>60</c:v>
                </c:pt>
                <c:pt idx="5">
                  <c:v>70</c:v>
                </c:pt>
                <c:pt idx="6">
                  <c:v>80</c:v>
                </c:pt>
                <c:pt idx="7">
                  <c:v>90</c:v>
                </c:pt>
                <c:pt idx="8">
                  <c:v>100</c:v>
                </c:pt>
                <c:pt idx="9">
                  <c:v>110</c:v>
                </c:pt>
                <c:pt idx="10">
                  <c:v>120</c:v>
                </c:pt>
                <c:pt idx="11">
                  <c:v>130</c:v>
                </c:pt>
                <c:pt idx="12">
                  <c:v>140</c:v>
                </c:pt>
                <c:pt idx="13">
                  <c:v>150</c:v>
                </c:pt>
                <c:pt idx="14">
                  <c:v>160</c:v>
                </c:pt>
                <c:pt idx="15">
                  <c:v>170</c:v>
                </c:pt>
                <c:pt idx="16">
                  <c:v>180</c:v>
                </c:pt>
                <c:pt idx="17">
                  <c:v>190</c:v>
                </c:pt>
                <c:pt idx="18">
                  <c:v>200</c:v>
                </c:pt>
                <c:pt idx="19">
                  <c:v>210</c:v>
                </c:pt>
                <c:pt idx="20">
                  <c:v>220</c:v>
                </c:pt>
                <c:pt idx="21">
                  <c:v>230</c:v>
                </c:pt>
                <c:pt idx="22">
                  <c:v>240</c:v>
                </c:pt>
                <c:pt idx="23">
                  <c:v>250</c:v>
                </c:pt>
                <c:pt idx="24">
                  <c:v>260</c:v>
                </c:pt>
                <c:pt idx="25">
                  <c:v>270</c:v>
                </c:pt>
                <c:pt idx="26">
                  <c:v>280</c:v>
                </c:pt>
                <c:pt idx="27">
                  <c:v>290</c:v>
                </c:pt>
                <c:pt idx="28">
                  <c:v>300</c:v>
                </c:pt>
                <c:pt idx="29">
                  <c:v>310</c:v>
                </c:pt>
                <c:pt idx="30">
                  <c:v>320</c:v>
                </c:pt>
                <c:pt idx="31">
                  <c:v>330</c:v>
                </c:pt>
                <c:pt idx="32">
                  <c:v>340</c:v>
                </c:pt>
                <c:pt idx="33">
                  <c:v>350</c:v>
                </c:pt>
                <c:pt idx="34">
                  <c:v>360</c:v>
                </c:pt>
                <c:pt idx="35">
                  <c:v>370</c:v>
                </c:pt>
                <c:pt idx="36">
                  <c:v>380</c:v>
                </c:pt>
                <c:pt idx="37">
                  <c:v>390</c:v>
                </c:pt>
                <c:pt idx="38">
                  <c:v>400</c:v>
                </c:pt>
                <c:pt idx="39">
                  <c:v>410</c:v>
                </c:pt>
                <c:pt idx="40">
                  <c:v>420</c:v>
                </c:pt>
                <c:pt idx="41">
                  <c:v>430</c:v>
                </c:pt>
                <c:pt idx="42">
                  <c:v>440</c:v>
                </c:pt>
                <c:pt idx="43">
                  <c:v>450</c:v>
                </c:pt>
                <c:pt idx="44">
                  <c:v>460</c:v>
                </c:pt>
                <c:pt idx="45">
                  <c:v>470</c:v>
                </c:pt>
                <c:pt idx="46">
                  <c:v>480</c:v>
                </c:pt>
                <c:pt idx="47">
                  <c:v>490</c:v>
                </c:pt>
                <c:pt idx="48">
                  <c:v>500</c:v>
                </c:pt>
                <c:pt idx="49">
                  <c:v>510</c:v>
                </c:pt>
                <c:pt idx="50">
                  <c:v>520</c:v>
                </c:pt>
                <c:pt idx="51">
                  <c:v>530</c:v>
                </c:pt>
                <c:pt idx="52">
                  <c:v>540</c:v>
                </c:pt>
                <c:pt idx="53">
                  <c:v>550</c:v>
                </c:pt>
                <c:pt idx="54">
                  <c:v>560</c:v>
                </c:pt>
                <c:pt idx="55">
                  <c:v>570</c:v>
                </c:pt>
                <c:pt idx="56">
                  <c:v>580</c:v>
                </c:pt>
                <c:pt idx="57">
                  <c:v>590</c:v>
                </c:pt>
                <c:pt idx="58">
                  <c:v>600</c:v>
                </c:pt>
                <c:pt idx="59">
                  <c:v>610</c:v>
                </c:pt>
                <c:pt idx="60">
                  <c:v>620</c:v>
                </c:pt>
                <c:pt idx="61">
                  <c:v>630</c:v>
                </c:pt>
                <c:pt idx="62">
                  <c:v>640</c:v>
                </c:pt>
                <c:pt idx="63">
                  <c:v>650</c:v>
                </c:pt>
                <c:pt idx="64">
                  <c:v>660</c:v>
                </c:pt>
                <c:pt idx="65">
                  <c:v>670</c:v>
                </c:pt>
                <c:pt idx="66">
                  <c:v>680</c:v>
                </c:pt>
                <c:pt idx="67">
                  <c:v>690</c:v>
                </c:pt>
                <c:pt idx="68">
                  <c:v>700</c:v>
                </c:pt>
                <c:pt idx="69">
                  <c:v>710</c:v>
                </c:pt>
                <c:pt idx="70">
                  <c:v>720</c:v>
                </c:pt>
                <c:pt idx="71">
                  <c:v>730</c:v>
                </c:pt>
                <c:pt idx="72">
                  <c:v>740</c:v>
                </c:pt>
                <c:pt idx="73">
                  <c:v>750</c:v>
                </c:pt>
                <c:pt idx="74">
                  <c:v>760</c:v>
                </c:pt>
                <c:pt idx="75">
                  <c:v>770</c:v>
                </c:pt>
                <c:pt idx="76">
                  <c:v>780</c:v>
                </c:pt>
                <c:pt idx="77">
                  <c:v>790</c:v>
                </c:pt>
                <c:pt idx="78">
                  <c:v>800</c:v>
                </c:pt>
                <c:pt idx="79">
                  <c:v>810</c:v>
                </c:pt>
                <c:pt idx="80">
                  <c:v>820</c:v>
                </c:pt>
                <c:pt idx="81">
                  <c:v>830</c:v>
                </c:pt>
                <c:pt idx="82">
                  <c:v>840</c:v>
                </c:pt>
                <c:pt idx="83">
                  <c:v>850</c:v>
                </c:pt>
                <c:pt idx="84">
                  <c:v>860</c:v>
                </c:pt>
                <c:pt idx="85">
                  <c:v>870</c:v>
                </c:pt>
                <c:pt idx="86">
                  <c:v>880</c:v>
                </c:pt>
                <c:pt idx="87">
                  <c:v>890</c:v>
                </c:pt>
                <c:pt idx="88">
                  <c:v>900</c:v>
                </c:pt>
                <c:pt idx="89">
                  <c:v>910</c:v>
                </c:pt>
                <c:pt idx="90">
                  <c:v>920</c:v>
                </c:pt>
                <c:pt idx="91">
                  <c:v>930</c:v>
                </c:pt>
                <c:pt idx="92">
                  <c:v>940</c:v>
                </c:pt>
                <c:pt idx="93">
                  <c:v>950</c:v>
                </c:pt>
                <c:pt idx="94">
                  <c:v>960</c:v>
                </c:pt>
                <c:pt idx="95">
                  <c:v>970</c:v>
                </c:pt>
                <c:pt idx="96">
                  <c:v>980</c:v>
                </c:pt>
                <c:pt idx="97">
                  <c:v>990</c:v>
                </c:pt>
                <c:pt idx="98">
                  <c:v>1000</c:v>
                </c:pt>
                <c:pt idx="99">
                  <c:v>1010</c:v>
                </c:pt>
                <c:pt idx="100">
                  <c:v>1020</c:v>
                </c:pt>
                <c:pt idx="101">
                  <c:v>1030</c:v>
                </c:pt>
                <c:pt idx="102">
                  <c:v>1040</c:v>
                </c:pt>
                <c:pt idx="103">
                  <c:v>1050</c:v>
                </c:pt>
                <c:pt idx="104">
                  <c:v>1060</c:v>
                </c:pt>
                <c:pt idx="105">
                  <c:v>1070</c:v>
                </c:pt>
                <c:pt idx="106">
                  <c:v>1080</c:v>
                </c:pt>
                <c:pt idx="107">
                  <c:v>1090</c:v>
                </c:pt>
                <c:pt idx="108">
                  <c:v>1100</c:v>
                </c:pt>
                <c:pt idx="109">
                  <c:v>1110</c:v>
                </c:pt>
                <c:pt idx="110">
                  <c:v>1120</c:v>
                </c:pt>
                <c:pt idx="111">
                  <c:v>1130</c:v>
                </c:pt>
                <c:pt idx="112">
                  <c:v>1140</c:v>
                </c:pt>
                <c:pt idx="113">
                  <c:v>1150</c:v>
                </c:pt>
                <c:pt idx="114">
                  <c:v>1160</c:v>
                </c:pt>
                <c:pt idx="115">
                  <c:v>1170</c:v>
                </c:pt>
                <c:pt idx="116">
                  <c:v>1180</c:v>
                </c:pt>
                <c:pt idx="117">
                  <c:v>1190</c:v>
                </c:pt>
                <c:pt idx="118">
                  <c:v>1200</c:v>
                </c:pt>
                <c:pt idx="119">
                  <c:v>1210</c:v>
                </c:pt>
                <c:pt idx="120">
                  <c:v>1220</c:v>
                </c:pt>
                <c:pt idx="121">
                  <c:v>1230</c:v>
                </c:pt>
                <c:pt idx="122">
                  <c:v>1240</c:v>
                </c:pt>
                <c:pt idx="123">
                  <c:v>1250</c:v>
                </c:pt>
                <c:pt idx="124">
                  <c:v>1260</c:v>
                </c:pt>
                <c:pt idx="125">
                  <c:v>1270</c:v>
                </c:pt>
                <c:pt idx="126">
                  <c:v>1280</c:v>
                </c:pt>
                <c:pt idx="127">
                  <c:v>1290</c:v>
                </c:pt>
                <c:pt idx="128">
                  <c:v>1300</c:v>
                </c:pt>
                <c:pt idx="129">
                  <c:v>1310</c:v>
                </c:pt>
                <c:pt idx="130">
                  <c:v>1320</c:v>
                </c:pt>
                <c:pt idx="131">
                  <c:v>1330</c:v>
                </c:pt>
                <c:pt idx="132">
                  <c:v>1340</c:v>
                </c:pt>
                <c:pt idx="133">
                  <c:v>1350</c:v>
                </c:pt>
                <c:pt idx="134">
                  <c:v>1360</c:v>
                </c:pt>
                <c:pt idx="135">
                  <c:v>1370</c:v>
                </c:pt>
                <c:pt idx="136">
                  <c:v>1380</c:v>
                </c:pt>
                <c:pt idx="137">
                  <c:v>1390</c:v>
                </c:pt>
                <c:pt idx="138">
                  <c:v>1400</c:v>
                </c:pt>
                <c:pt idx="139">
                  <c:v>1410</c:v>
                </c:pt>
                <c:pt idx="140">
                  <c:v>1420</c:v>
                </c:pt>
                <c:pt idx="141">
                  <c:v>1430</c:v>
                </c:pt>
                <c:pt idx="142">
                  <c:v>1440</c:v>
                </c:pt>
                <c:pt idx="143">
                  <c:v>1450</c:v>
                </c:pt>
                <c:pt idx="144">
                  <c:v>1460</c:v>
                </c:pt>
                <c:pt idx="145">
                  <c:v>1470</c:v>
                </c:pt>
                <c:pt idx="146">
                  <c:v>1480</c:v>
                </c:pt>
                <c:pt idx="147">
                  <c:v>1490</c:v>
                </c:pt>
                <c:pt idx="148">
                  <c:v>1500</c:v>
                </c:pt>
                <c:pt idx="149">
                  <c:v>1510</c:v>
                </c:pt>
                <c:pt idx="150">
                  <c:v>1520</c:v>
                </c:pt>
                <c:pt idx="151">
                  <c:v>1530</c:v>
                </c:pt>
                <c:pt idx="152">
                  <c:v>1540</c:v>
                </c:pt>
                <c:pt idx="153">
                  <c:v>1550</c:v>
                </c:pt>
                <c:pt idx="154">
                  <c:v>1560</c:v>
                </c:pt>
                <c:pt idx="155">
                  <c:v>1570</c:v>
                </c:pt>
                <c:pt idx="156">
                  <c:v>1580</c:v>
                </c:pt>
                <c:pt idx="157">
                  <c:v>1590</c:v>
                </c:pt>
                <c:pt idx="158">
                  <c:v>1600</c:v>
                </c:pt>
                <c:pt idx="159">
                  <c:v>1610</c:v>
                </c:pt>
                <c:pt idx="160">
                  <c:v>1620</c:v>
                </c:pt>
                <c:pt idx="161">
                  <c:v>1630</c:v>
                </c:pt>
                <c:pt idx="162">
                  <c:v>1640</c:v>
                </c:pt>
                <c:pt idx="163">
                  <c:v>1650</c:v>
                </c:pt>
                <c:pt idx="164">
                  <c:v>1660</c:v>
                </c:pt>
                <c:pt idx="165">
                  <c:v>1670</c:v>
                </c:pt>
                <c:pt idx="166">
                  <c:v>1680</c:v>
                </c:pt>
                <c:pt idx="167">
                  <c:v>1690</c:v>
                </c:pt>
                <c:pt idx="168">
                  <c:v>1700</c:v>
                </c:pt>
                <c:pt idx="169">
                  <c:v>1710</c:v>
                </c:pt>
                <c:pt idx="170">
                  <c:v>1720</c:v>
                </c:pt>
                <c:pt idx="171">
                  <c:v>1730</c:v>
                </c:pt>
                <c:pt idx="172">
                  <c:v>1740</c:v>
                </c:pt>
                <c:pt idx="173">
                  <c:v>1750</c:v>
                </c:pt>
                <c:pt idx="174">
                  <c:v>1760</c:v>
                </c:pt>
                <c:pt idx="175">
                  <c:v>1770</c:v>
                </c:pt>
                <c:pt idx="176">
                  <c:v>1780</c:v>
                </c:pt>
                <c:pt idx="177">
                  <c:v>1790</c:v>
                </c:pt>
                <c:pt idx="178">
                  <c:v>1800</c:v>
                </c:pt>
                <c:pt idx="179">
                  <c:v>1810</c:v>
                </c:pt>
                <c:pt idx="180">
                  <c:v>1820</c:v>
                </c:pt>
                <c:pt idx="181">
                  <c:v>1830</c:v>
                </c:pt>
                <c:pt idx="182">
                  <c:v>1840</c:v>
                </c:pt>
                <c:pt idx="183">
                  <c:v>1850</c:v>
                </c:pt>
                <c:pt idx="184">
                  <c:v>1860</c:v>
                </c:pt>
                <c:pt idx="185">
                  <c:v>1870</c:v>
                </c:pt>
                <c:pt idx="186">
                  <c:v>1880</c:v>
                </c:pt>
                <c:pt idx="187">
                  <c:v>1890</c:v>
                </c:pt>
                <c:pt idx="188">
                  <c:v>1900</c:v>
                </c:pt>
                <c:pt idx="189">
                  <c:v>1910</c:v>
                </c:pt>
                <c:pt idx="190">
                  <c:v>1920</c:v>
                </c:pt>
                <c:pt idx="191">
                  <c:v>1930</c:v>
                </c:pt>
                <c:pt idx="192">
                  <c:v>1940</c:v>
                </c:pt>
                <c:pt idx="193">
                  <c:v>1950</c:v>
                </c:pt>
                <c:pt idx="194">
                  <c:v>1960</c:v>
                </c:pt>
                <c:pt idx="195">
                  <c:v>1970</c:v>
                </c:pt>
                <c:pt idx="196">
                  <c:v>1980</c:v>
                </c:pt>
                <c:pt idx="197">
                  <c:v>1990</c:v>
                </c:pt>
                <c:pt idx="198">
                  <c:v>2000</c:v>
                </c:pt>
                <c:pt idx="199">
                  <c:v>2010</c:v>
                </c:pt>
                <c:pt idx="200">
                  <c:v>2020</c:v>
                </c:pt>
                <c:pt idx="201">
                  <c:v>2030</c:v>
                </c:pt>
                <c:pt idx="202">
                  <c:v>2040</c:v>
                </c:pt>
                <c:pt idx="203">
                  <c:v>2050</c:v>
                </c:pt>
                <c:pt idx="204">
                  <c:v>2060</c:v>
                </c:pt>
                <c:pt idx="205">
                  <c:v>2070</c:v>
                </c:pt>
                <c:pt idx="206">
                  <c:v>2080</c:v>
                </c:pt>
                <c:pt idx="207">
                  <c:v>2090</c:v>
                </c:pt>
                <c:pt idx="208">
                  <c:v>2100</c:v>
                </c:pt>
                <c:pt idx="209">
                  <c:v>2110</c:v>
                </c:pt>
                <c:pt idx="210">
                  <c:v>2120</c:v>
                </c:pt>
                <c:pt idx="211">
                  <c:v>2130</c:v>
                </c:pt>
                <c:pt idx="212">
                  <c:v>2140</c:v>
                </c:pt>
                <c:pt idx="213">
                  <c:v>2150</c:v>
                </c:pt>
                <c:pt idx="214">
                  <c:v>2160</c:v>
                </c:pt>
                <c:pt idx="215">
                  <c:v>2170</c:v>
                </c:pt>
                <c:pt idx="216">
                  <c:v>2180</c:v>
                </c:pt>
                <c:pt idx="217">
                  <c:v>2190</c:v>
                </c:pt>
                <c:pt idx="218">
                  <c:v>2200</c:v>
                </c:pt>
                <c:pt idx="219">
                  <c:v>2210</c:v>
                </c:pt>
                <c:pt idx="220">
                  <c:v>2220</c:v>
                </c:pt>
                <c:pt idx="221">
                  <c:v>2230</c:v>
                </c:pt>
                <c:pt idx="222">
                  <c:v>2240</c:v>
                </c:pt>
                <c:pt idx="223">
                  <c:v>2250</c:v>
                </c:pt>
                <c:pt idx="224">
                  <c:v>2260</c:v>
                </c:pt>
                <c:pt idx="225">
                  <c:v>2270</c:v>
                </c:pt>
                <c:pt idx="226">
                  <c:v>2280</c:v>
                </c:pt>
                <c:pt idx="227">
                  <c:v>2290</c:v>
                </c:pt>
                <c:pt idx="228">
                  <c:v>2300</c:v>
                </c:pt>
                <c:pt idx="229">
                  <c:v>2310</c:v>
                </c:pt>
                <c:pt idx="230">
                  <c:v>2320</c:v>
                </c:pt>
                <c:pt idx="231">
                  <c:v>2330</c:v>
                </c:pt>
                <c:pt idx="232">
                  <c:v>2340</c:v>
                </c:pt>
                <c:pt idx="233">
                  <c:v>2350</c:v>
                </c:pt>
                <c:pt idx="234">
                  <c:v>2360</c:v>
                </c:pt>
                <c:pt idx="235">
                  <c:v>2370</c:v>
                </c:pt>
                <c:pt idx="236">
                  <c:v>2380</c:v>
                </c:pt>
                <c:pt idx="237">
                  <c:v>2390</c:v>
                </c:pt>
                <c:pt idx="238">
                  <c:v>2400</c:v>
                </c:pt>
                <c:pt idx="239">
                  <c:v>2410</c:v>
                </c:pt>
                <c:pt idx="240">
                  <c:v>2420</c:v>
                </c:pt>
                <c:pt idx="241">
                  <c:v>2430</c:v>
                </c:pt>
                <c:pt idx="242">
                  <c:v>2440</c:v>
                </c:pt>
                <c:pt idx="243">
                  <c:v>2450</c:v>
                </c:pt>
                <c:pt idx="244">
                  <c:v>2460</c:v>
                </c:pt>
                <c:pt idx="245">
                  <c:v>2470</c:v>
                </c:pt>
                <c:pt idx="246">
                  <c:v>2480</c:v>
                </c:pt>
                <c:pt idx="247">
                  <c:v>2490</c:v>
                </c:pt>
                <c:pt idx="248">
                  <c:v>2500</c:v>
                </c:pt>
                <c:pt idx="249">
                  <c:v>2510</c:v>
                </c:pt>
                <c:pt idx="250">
                  <c:v>2520</c:v>
                </c:pt>
                <c:pt idx="251">
                  <c:v>2530</c:v>
                </c:pt>
                <c:pt idx="252">
                  <c:v>2540</c:v>
                </c:pt>
                <c:pt idx="253">
                  <c:v>2550</c:v>
                </c:pt>
                <c:pt idx="254">
                  <c:v>2560</c:v>
                </c:pt>
                <c:pt idx="255">
                  <c:v>2570</c:v>
                </c:pt>
                <c:pt idx="256">
                  <c:v>2580</c:v>
                </c:pt>
                <c:pt idx="257">
                  <c:v>2590</c:v>
                </c:pt>
                <c:pt idx="258">
                  <c:v>2600</c:v>
                </c:pt>
                <c:pt idx="259">
                  <c:v>2610</c:v>
                </c:pt>
                <c:pt idx="260">
                  <c:v>2620</c:v>
                </c:pt>
                <c:pt idx="261">
                  <c:v>2630</c:v>
                </c:pt>
                <c:pt idx="262">
                  <c:v>2640</c:v>
                </c:pt>
                <c:pt idx="263">
                  <c:v>2650</c:v>
                </c:pt>
                <c:pt idx="264">
                  <c:v>2660</c:v>
                </c:pt>
                <c:pt idx="265">
                  <c:v>2670</c:v>
                </c:pt>
                <c:pt idx="266">
                  <c:v>2680</c:v>
                </c:pt>
                <c:pt idx="267">
                  <c:v>2690</c:v>
                </c:pt>
                <c:pt idx="268">
                  <c:v>2700</c:v>
                </c:pt>
                <c:pt idx="269">
                  <c:v>2710</c:v>
                </c:pt>
                <c:pt idx="270">
                  <c:v>2720</c:v>
                </c:pt>
                <c:pt idx="271">
                  <c:v>2730</c:v>
                </c:pt>
                <c:pt idx="272">
                  <c:v>2740</c:v>
                </c:pt>
                <c:pt idx="273">
                  <c:v>2750</c:v>
                </c:pt>
                <c:pt idx="274">
                  <c:v>2760</c:v>
                </c:pt>
                <c:pt idx="275">
                  <c:v>2770</c:v>
                </c:pt>
                <c:pt idx="276">
                  <c:v>2780</c:v>
                </c:pt>
                <c:pt idx="277">
                  <c:v>2790</c:v>
                </c:pt>
                <c:pt idx="278">
                  <c:v>2800</c:v>
                </c:pt>
                <c:pt idx="279">
                  <c:v>2810</c:v>
                </c:pt>
                <c:pt idx="280">
                  <c:v>2820</c:v>
                </c:pt>
                <c:pt idx="281">
                  <c:v>2830</c:v>
                </c:pt>
                <c:pt idx="282">
                  <c:v>2840</c:v>
                </c:pt>
                <c:pt idx="283">
                  <c:v>2850</c:v>
                </c:pt>
                <c:pt idx="284">
                  <c:v>2860</c:v>
                </c:pt>
                <c:pt idx="285">
                  <c:v>2870</c:v>
                </c:pt>
                <c:pt idx="286">
                  <c:v>2880</c:v>
                </c:pt>
                <c:pt idx="287">
                  <c:v>2890</c:v>
                </c:pt>
                <c:pt idx="288">
                  <c:v>2900</c:v>
                </c:pt>
                <c:pt idx="289">
                  <c:v>2910</c:v>
                </c:pt>
                <c:pt idx="290">
                  <c:v>2920</c:v>
                </c:pt>
                <c:pt idx="291">
                  <c:v>2930</c:v>
                </c:pt>
                <c:pt idx="292">
                  <c:v>2940</c:v>
                </c:pt>
                <c:pt idx="293">
                  <c:v>2950</c:v>
                </c:pt>
                <c:pt idx="294">
                  <c:v>2960</c:v>
                </c:pt>
                <c:pt idx="295">
                  <c:v>2970</c:v>
                </c:pt>
                <c:pt idx="296">
                  <c:v>2980</c:v>
                </c:pt>
                <c:pt idx="297">
                  <c:v>2990</c:v>
                </c:pt>
                <c:pt idx="298">
                  <c:v>3000</c:v>
                </c:pt>
                <c:pt idx="299">
                  <c:v>3010</c:v>
                </c:pt>
                <c:pt idx="300">
                  <c:v>3020</c:v>
                </c:pt>
                <c:pt idx="301">
                  <c:v>3030</c:v>
                </c:pt>
                <c:pt idx="302">
                  <c:v>3040</c:v>
                </c:pt>
                <c:pt idx="303">
                  <c:v>3050</c:v>
                </c:pt>
                <c:pt idx="304">
                  <c:v>3060</c:v>
                </c:pt>
                <c:pt idx="305">
                  <c:v>3070</c:v>
                </c:pt>
                <c:pt idx="306">
                  <c:v>3080</c:v>
                </c:pt>
                <c:pt idx="307">
                  <c:v>3090</c:v>
                </c:pt>
                <c:pt idx="308">
                  <c:v>3100</c:v>
                </c:pt>
                <c:pt idx="309">
                  <c:v>3110</c:v>
                </c:pt>
                <c:pt idx="310">
                  <c:v>3120</c:v>
                </c:pt>
                <c:pt idx="311">
                  <c:v>3130</c:v>
                </c:pt>
                <c:pt idx="312">
                  <c:v>3140</c:v>
                </c:pt>
                <c:pt idx="313">
                  <c:v>3150</c:v>
                </c:pt>
                <c:pt idx="314">
                  <c:v>3160</c:v>
                </c:pt>
                <c:pt idx="315">
                  <c:v>3170</c:v>
                </c:pt>
                <c:pt idx="316">
                  <c:v>3180</c:v>
                </c:pt>
                <c:pt idx="317">
                  <c:v>3190</c:v>
                </c:pt>
                <c:pt idx="318">
                  <c:v>3200</c:v>
                </c:pt>
                <c:pt idx="319">
                  <c:v>3210</c:v>
                </c:pt>
                <c:pt idx="320">
                  <c:v>3220</c:v>
                </c:pt>
                <c:pt idx="321">
                  <c:v>3230</c:v>
                </c:pt>
                <c:pt idx="322">
                  <c:v>3240</c:v>
                </c:pt>
                <c:pt idx="323">
                  <c:v>3250</c:v>
                </c:pt>
                <c:pt idx="324">
                  <c:v>3260</c:v>
                </c:pt>
                <c:pt idx="325">
                  <c:v>3270</c:v>
                </c:pt>
                <c:pt idx="326">
                  <c:v>3280</c:v>
                </c:pt>
                <c:pt idx="327">
                  <c:v>3290</c:v>
                </c:pt>
                <c:pt idx="328">
                  <c:v>3300</c:v>
                </c:pt>
                <c:pt idx="329">
                  <c:v>3310</c:v>
                </c:pt>
                <c:pt idx="330">
                  <c:v>3320</c:v>
                </c:pt>
                <c:pt idx="331">
                  <c:v>3330</c:v>
                </c:pt>
                <c:pt idx="332">
                  <c:v>3340</c:v>
                </c:pt>
                <c:pt idx="333">
                  <c:v>3350</c:v>
                </c:pt>
                <c:pt idx="334">
                  <c:v>3360</c:v>
                </c:pt>
                <c:pt idx="335">
                  <c:v>3370</c:v>
                </c:pt>
                <c:pt idx="336">
                  <c:v>3380</c:v>
                </c:pt>
                <c:pt idx="337">
                  <c:v>3390</c:v>
                </c:pt>
                <c:pt idx="338">
                  <c:v>3400</c:v>
                </c:pt>
                <c:pt idx="339">
                  <c:v>3410</c:v>
                </c:pt>
                <c:pt idx="340">
                  <c:v>3420</c:v>
                </c:pt>
                <c:pt idx="341">
                  <c:v>3430</c:v>
                </c:pt>
                <c:pt idx="342">
                  <c:v>3440</c:v>
                </c:pt>
                <c:pt idx="343">
                  <c:v>3450</c:v>
                </c:pt>
                <c:pt idx="344">
                  <c:v>3460</c:v>
                </c:pt>
                <c:pt idx="345">
                  <c:v>3470</c:v>
                </c:pt>
                <c:pt idx="346">
                  <c:v>3480</c:v>
                </c:pt>
                <c:pt idx="347">
                  <c:v>3490</c:v>
                </c:pt>
                <c:pt idx="348">
                  <c:v>3500</c:v>
                </c:pt>
                <c:pt idx="349">
                  <c:v>3510</c:v>
                </c:pt>
                <c:pt idx="350">
                  <c:v>3520</c:v>
                </c:pt>
                <c:pt idx="351">
                  <c:v>3530</c:v>
                </c:pt>
                <c:pt idx="352">
                  <c:v>3540</c:v>
                </c:pt>
                <c:pt idx="353">
                  <c:v>3550</c:v>
                </c:pt>
                <c:pt idx="354">
                  <c:v>3560</c:v>
                </c:pt>
                <c:pt idx="355">
                  <c:v>3570</c:v>
                </c:pt>
                <c:pt idx="356">
                  <c:v>3580</c:v>
                </c:pt>
                <c:pt idx="357">
                  <c:v>3590</c:v>
                </c:pt>
                <c:pt idx="358">
                  <c:v>3600</c:v>
                </c:pt>
                <c:pt idx="359">
                  <c:v>3610</c:v>
                </c:pt>
                <c:pt idx="360">
                  <c:v>3620</c:v>
                </c:pt>
                <c:pt idx="361">
                  <c:v>3630</c:v>
                </c:pt>
                <c:pt idx="362">
                  <c:v>3640</c:v>
                </c:pt>
                <c:pt idx="363">
                  <c:v>3650</c:v>
                </c:pt>
                <c:pt idx="364">
                  <c:v>3660</c:v>
                </c:pt>
                <c:pt idx="365">
                  <c:v>3670</c:v>
                </c:pt>
                <c:pt idx="366">
                  <c:v>3680</c:v>
                </c:pt>
                <c:pt idx="367">
                  <c:v>3690</c:v>
                </c:pt>
                <c:pt idx="368">
                  <c:v>3700</c:v>
                </c:pt>
                <c:pt idx="369">
                  <c:v>3710</c:v>
                </c:pt>
                <c:pt idx="370">
                  <c:v>3720</c:v>
                </c:pt>
                <c:pt idx="371">
                  <c:v>3730</c:v>
                </c:pt>
                <c:pt idx="372">
                  <c:v>3740</c:v>
                </c:pt>
                <c:pt idx="373">
                  <c:v>3750</c:v>
                </c:pt>
                <c:pt idx="374">
                  <c:v>3760</c:v>
                </c:pt>
                <c:pt idx="375">
                  <c:v>3770</c:v>
                </c:pt>
                <c:pt idx="376">
                  <c:v>3780</c:v>
                </c:pt>
                <c:pt idx="377">
                  <c:v>3790</c:v>
                </c:pt>
                <c:pt idx="378">
                  <c:v>3800</c:v>
                </c:pt>
                <c:pt idx="379">
                  <c:v>3810</c:v>
                </c:pt>
                <c:pt idx="380">
                  <c:v>3820</c:v>
                </c:pt>
                <c:pt idx="381">
                  <c:v>3830</c:v>
                </c:pt>
                <c:pt idx="382">
                  <c:v>3840</c:v>
                </c:pt>
                <c:pt idx="383">
                  <c:v>3850</c:v>
                </c:pt>
                <c:pt idx="384">
                  <c:v>3860</c:v>
                </c:pt>
                <c:pt idx="385">
                  <c:v>3870</c:v>
                </c:pt>
                <c:pt idx="386">
                  <c:v>3880</c:v>
                </c:pt>
                <c:pt idx="387">
                  <c:v>3890</c:v>
                </c:pt>
                <c:pt idx="388">
                  <c:v>3900</c:v>
                </c:pt>
                <c:pt idx="389">
                  <c:v>3910</c:v>
                </c:pt>
                <c:pt idx="390">
                  <c:v>3920</c:v>
                </c:pt>
                <c:pt idx="391">
                  <c:v>3930</c:v>
                </c:pt>
                <c:pt idx="392">
                  <c:v>3940</c:v>
                </c:pt>
                <c:pt idx="393">
                  <c:v>3950</c:v>
                </c:pt>
                <c:pt idx="394">
                  <c:v>3960</c:v>
                </c:pt>
                <c:pt idx="395">
                  <c:v>3970</c:v>
                </c:pt>
                <c:pt idx="396">
                  <c:v>3980</c:v>
                </c:pt>
                <c:pt idx="397">
                  <c:v>3990</c:v>
                </c:pt>
                <c:pt idx="398">
                  <c:v>4000</c:v>
                </c:pt>
                <c:pt idx="399">
                  <c:v>4010</c:v>
                </c:pt>
                <c:pt idx="400">
                  <c:v>4020</c:v>
                </c:pt>
                <c:pt idx="401">
                  <c:v>4030</c:v>
                </c:pt>
                <c:pt idx="402">
                  <c:v>4040</c:v>
                </c:pt>
                <c:pt idx="403">
                  <c:v>4050</c:v>
                </c:pt>
                <c:pt idx="404">
                  <c:v>4060</c:v>
                </c:pt>
                <c:pt idx="405">
                  <c:v>4070</c:v>
                </c:pt>
                <c:pt idx="406">
                  <c:v>4080</c:v>
                </c:pt>
                <c:pt idx="407">
                  <c:v>4090</c:v>
                </c:pt>
                <c:pt idx="408">
                  <c:v>4100</c:v>
                </c:pt>
                <c:pt idx="409">
                  <c:v>4110</c:v>
                </c:pt>
                <c:pt idx="410">
                  <c:v>4120</c:v>
                </c:pt>
                <c:pt idx="411">
                  <c:v>4130</c:v>
                </c:pt>
                <c:pt idx="412">
                  <c:v>4140</c:v>
                </c:pt>
                <c:pt idx="413">
                  <c:v>4150</c:v>
                </c:pt>
                <c:pt idx="414">
                  <c:v>4160</c:v>
                </c:pt>
                <c:pt idx="415">
                  <c:v>4170</c:v>
                </c:pt>
                <c:pt idx="416">
                  <c:v>4180</c:v>
                </c:pt>
                <c:pt idx="417">
                  <c:v>4190</c:v>
                </c:pt>
                <c:pt idx="418">
                  <c:v>4200</c:v>
                </c:pt>
                <c:pt idx="419">
                  <c:v>4210</c:v>
                </c:pt>
                <c:pt idx="420">
                  <c:v>4220</c:v>
                </c:pt>
                <c:pt idx="421">
                  <c:v>4230</c:v>
                </c:pt>
                <c:pt idx="422">
                  <c:v>4240</c:v>
                </c:pt>
                <c:pt idx="423">
                  <c:v>4250</c:v>
                </c:pt>
                <c:pt idx="424">
                  <c:v>4260</c:v>
                </c:pt>
                <c:pt idx="425">
                  <c:v>4270</c:v>
                </c:pt>
                <c:pt idx="426">
                  <c:v>4280</c:v>
                </c:pt>
                <c:pt idx="427">
                  <c:v>4290</c:v>
                </c:pt>
                <c:pt idx="428">
                  <c:v>4300</c:v>
                </c:pt>
                <c:pt idx="429">
                  <c:v>4310</c:v>
                </c:pt>
                <c:pt idx="430">
                  <c:v>4320</c:v>
                </c:pt>
                <c:pt idx="431">
                  <c:v>4330</c:v>
                </c:pt>
                <c:pt idx="432">
                  <c:v>4340</c:v>
                </c:pt>
                <c:pt idx="433">
                  <c:v>4350</c:v>
                </c:pt>
                <c:pt idx="434">
                  <c:v>4360</c:v>
                </c:pt>
                <c:pt idx="435">
                  <c:v>4370</c:v>
                </c:pt>
                <c:pt idx="436">
                  <c:v>4380</c:v>
                </c:pt>
                <c:pt idx="437">
                  <c:v>4390</c:v>
                </c:pt>
                <c:pt idx="438">
                  <c:v>4400</c:v>
                </c:pt>
                <c:pt idx="439">
                  <c:v>4410</c:v>
                </c:pt>
                <c:pt idx="440">
                  <c:v>4420</c:v>
                </c:pt>
                <c:pt idx="441">
                  <c:v>4430</c:v>
                </c:pt>
                <c:pt idx="442">
                  <c:v>4440</c:v>
                </c:pt>
                <c:pt idx="443">
                  <c:v>4450</c:v>
                </c:pt>
                <c:pt idx="444">
                  <c:v>4460</c:v>
                </c:pt>
                <c:pt idx="445">
                  <c:v>4470</c:v>
                </c:pt>
                <c:pt idx="446">
                  <c:v>4480</c:v>
                </c:pt>
                <c:pt idx="447">
                  <c:v>4490</c:v>
                </c:pt>
                <c:pt idx="448">
                  <c:v>4500</c:v>
                </c:pt>
                <c:pt idx="449">
                  <c:v>4510</c:v>
                </c:pt>
                <c:pt idx="450">
                  <c:v>4520</c:v>
                </c:pt>
                <c:pt idx="451">
                  <c:v>4530</c:v>
                </c:pt>
                <c:pt idx="452">
                  <c:v>4540</c:v>
                </c:pt>
                <c:pt idx="453">
                  <c:v>4550</c:v>
                </c:pt>
                <c:pt idx="454">
                  <c:v>4560</c:v>
                </c:pt>
                <c:pt idx="455">
                  <c:v>4570</c:v>
                </c:pt>
                <c:pt idx="456">
                  <c:v>4580</c:v>
                </c:pt>
                <c:pt idx="457">
                  <c:v>4590</c:v>
                </c:pt>
                <c:pt idx="458">
                  <c:v>4600</c:v>
                </c:pt>
                <c:pt idx="459">
                  <c:v>4610</c:v>
                </c:pt>
                <c:pt idx="460">
                  <c:v>4620</c:v>
                </c:pt>
                <c:pt idx="461">
                  <c:v>4630</c:v>
                </c:pt>
                <c:pt idx="462">
                  <c:v>4640</c:v>
                </c:pt>
                <c:pt idx="463">
                  <c:v>4650</c:v>
                </c:pt>
                <c:pt idx="464">
                  <c:v>4660</c:v>
                </c:pt>
                <c:pt idx="465">
                  <c:v>4670</c:v>
                </c:pt>
                <c:pt idx="466">
                  <c:v>4680</c:v>
                </c:pt>
                <c:pt idx="467">
                  <c:v>4690</c:v>
                </c:pt>
                <c:pt idx="468">
                  <c:v>4700</c:v>
                </c:pt>
                <c:pt idx="469">
                  <c:v>4710</c:v>
                </c:pt>
                <c:pt idx="470">
                  <c:v>4720</c:v>
                </c:pt>
                <c:pt idx="471">
                  <c:v>4730</c:v>
                </c:pt>
                <c:pt idx="472">
                  <c:v>4740</c:v>
                </c:pt>
                <c:pt idx="473">
                  <c:v>4750</c:v>
                </c:pt>
                <c:pt idx="474">
                  <c:v>4760</c:v>
                </c:pt>
                <c:pt idx="475">
                  <c:v>4770</c:v>
                </c:pt>
                <c:pt idx="476">
                  <c:v>4780</c:v>
                </c:pt>
                <c:pt idx="477">
                  <c:v>4790</c:v>
                </c:pt>
                <c:pt idx="478">
                  <c:v>4800</c:v>
                </c:pt>
                <c:pt idx="479">
                  <c:v>4810</c:v>
                </c:pt>
                <c:pt idx="480">
                  <c:v>4820</c:v>
                </c:pt>
                <c:pt idx="481">
                  <c:v>4830</c:v>
                </c:pt>
                <c:pt idx="482">
                  <c:v>4840</c:v>
                </c:pt>
                <c:pt idx="483">
                  <c:v>4850</c:v>
                </c:pt>
                <c:pt idx="484">
                  <c:v>4860</c:v>
                </c:pt>
                <c:pt idx="485">
                  <c:v>4870</c:v>
                </c:pt>
                <c:pt idx="486">
                  <c:v>4880</c:v>
                </c:pt>
                <c:pt idx="487">
                  <c:v>4890</c:v>
                </c:pt>
                <c:pt idx="488">
                  <c:v>4900</c:v>
                </c:pt>
                <c:pt idx="489">
                  <c:v>4910</c:v>
                </c:pt>
                <c:pt idx="490">
                  <c:v>4920</c:v>
                </c:pt>
                <c:pt idx="491">
                  <c:v>4930</c:v>
                </c:pt>
                <c:pt idx="492">
                  <c:v>4940</c:v>
                </c:pt>
                <c:pt idx="493">
                  <c:v>4950</c:v>
                </c:pt>
                <c:pt idx="494">
                  <c:v>4960</c:v>
                </c:pt>
                <c:pt idx="495">
                  <c:v>4970</c:v>
                </c:pt>
                <c:pt idx="496">
                  <c:v>4980</c:v>
                </c:pt>
                <c:pt idx="497">
                  <c:v>4990</c:v>
                </c:pt>
                <c:pt idx="498">
                  <c:v>5000</c:v>
                </c:pt>
                <c:pt idx="499">
                  <c:v>5010</c:v>
                </c:pt>
                <c:pt idx="500">
                  <c:v>5020</c:v>
                </c:pt>
                <c:pt idx="501">
                  <c:v>5030</c:v>
                </c:pt>
                <c:pt idx="502">
                  <c:v>5040</c:v>
                </c:pt>
                <c:pt idx="503">
                  <c:v>5050</c:v>
                </c:pt>
                <c:pt idx="504">
                  <c:v>5060</c:v>
                </c:pt>
                <c:pt idx="505">
                  <c:v>5070</c:v>
                </c:pt>
                <c:pt idx="506">
                  <c:v>5080</c:v>
                </c:pt>
                <c:pt idx="507">
                  <c:v>5090</c:v>
                </c:pt>
                <c:pt idx="508">
                  <c:v>5100</c:v>
                </c:pt>
                <c:pt idx="509">
                  <c:v>5110</c:v>
                </c:pt>
                <c:pt idx="510">
                  <c:v>5120</c:v>
                </c:pt>
                <c:pt idx="511">
                  <c:v>5130</c:v>
                </c:pt>
                <c:pt idx="512">
                  <c:v>5140</c:v>
                </c:pt>
                <c:pt idx="513">
                  <c:v>5150</c:v>
                </c:pt>
                <c:pt idx="514">
                  <c:v>5160</c:v>
                </c:pt>
                <c:pt idx="515">
                  <c:v>5170</c:v>
                </c:pt>
                <c:pt idx="516">
                  <c:v>5180</c:v>
                </c:pt>
                <c:pt idx="517">
                  <c:v>5190</c:v>
                </c:pt>
                <c:pt idx="518">
                  <c:v>5200</c:v>
                </c:pt>
                <c:pt idx="519">
                  <c:v>5210</c:v>
                </c:pt>
                <c:pt idx="520">
                  <c:v>5220</c:v>
                </c:pt>
                <c:pt idx="521">
                  <c:v>5230</c:v>
                </c:pt>
                <c:pt idx="522">
                  <c:v>5240</c:v>
                </c:pt>
                <c:pt idx="523">
                  <c:v>5250</c:v>
                </c:pt>
                <c:pt idx="524">
                  <c:v>5260</c:v>
                </c:pt>
                <c:pt idx="525">
                  <c:v>5270</c:v>
                </c:pt>
                <c:pt idx="526">
                  <c:v>5280</c:v>
                </c:pt>
                <c:pt idx="527">
                  <c:v>5290</c:v>
                </c:pt>
                <c:pt idx="528">
                  <c:v>5300</c:v>
                </c:pt>
                <c:pt idx="529">
                  <c:v>5310</c:v>
                </c:pt>
                <c:pt idx="530">
                  <c:v>5320</c:v>
                </c:pt>
                <c:pt idx="531">
                  <c:v>5330</c:v>
                </c:pt>
                <c:pt idx="532">
                  <c:v>5340</c:v>
                </c:pt>
                <c:pt idx="533">
                  <c:v>5350</c:v>
                </c:pt>
                <c:pt idx="534">
                  <c:v>5360</c:v>
                </c:pt>
                <c:pt idx="535">
                  <c:v>5370</c:v>
                </c:pt>
                <c:pt idx="536">
                  <c:v>5380</c:v>
                </c:pt>
                <c:pt idx="537">
                  <c:v>5390</c:v>
                </c:pt>
                <c:pt idx="538">
                  <c:v>5400</c:v>
                </c:pt>
                <c:pt idx="539">
                  <c:v>5410</c:v>
                </c:pt>
                <c:pt idx="540">
                  <c:v>5420</c:v>
                </c:pt>
                <c:pt idx="541">
                  <c:v>5430</c:v>
                </c:pt>
                <c:pt idx="542">
                  <c:v>5440</c:v>
                </c:pt>
                <c:pt idx="543">
                  <c:v>5450</c:v>
                </c:pt>
                <c:pt idx="544">
                  <c:v>5460</c:v>
                </c:pt>
                <c:pt idx="545">
                  <c:v>5470</c:v>
                </c:pt>
                <c:pt idx="546">
                  <c:v>5480</c:v>
                </c:pt>
                <c:pt idx="547">
                  <c:v>5490</c:v>
                </c:pt>
                <c:pt idx="548">
                  <c:v>5500</c:v>
                </c:pt>
                <c:pt idx="549">
                  <c:v>5510</c:v>
                </c:pt>
                <c:pt idx="550">
                  <c:v>5520</c:v>
                </c:pt>
                <c:pt idx="551">
                  <c:v>5530</c:v>
                </c:pt>
                <c:pt idx="552">
                  <c:v>5540</c:v>
                </c:pt>
                <c:pt idx="553">
                  <c:v>5550</c:v>
                </c:pt>
                <c:pt idx="554">
                  <c:v>5560</c:v>
                </c:pt>
                <c:pt idx="555">
                  <c:v>5570</c:v>
                </c:pt>
                <c:pt idx="556">
                  <c:v>5580</c:v>
                </c:pt>
                <c:pt idx="557">
                  <c:v>5590</c:v>
                </c:pt>
                <c:pt idx="558">
                  <c:v>5600</c:v>
                </c:pt>
                <c:pt idx="559">
                  <c:v>5610</c:v>
                </c:pt>
                <c:pt idx="560">
                  <c:v>5620</c:v>
                </c:pt>
                <c:pt idx="561">
                  <c:v>5630</c:v>
                </c:pt>
                <c:pt idx="562">
                  <c:v>5640</c:v>
                </c:pt>
                <c:pt idx="563">
                  <c:v>5650</c:v>
                </c:pt>
                <c:pt idx="564">
                  <c:v>5660</c:v>
                </c:pt>
                <c:pt idx="565">
                  <c:v>5670</c:v>
                </c:pt>
                <c:pt idx="566">
                  <c:v>5680</c:v>
                </c:pt>
                <c:pt idx="567">
                  <c:v>5690</c:v>
                </c:pt>
                <c:pt idx="568">
                  <c:v>5700</c:v>
                </c:pt>
                <c:pt idx="569">
                  <c:v>5710</c:v>
                </c:pt>
                <c:pt idx="570">
                  <c:v>5720</c:v>
                </c:pt>
                <c:pt idx="571">
                  <c:v>5730</c:v>
                </c:pt>
                <c:pt idx="572">
                  <c:v>5740</c:v>
                </c:pt>
                <c:pt idx="573">
                  <c:v>5750</c:v>
                </c:pt>
                <c:pt idx="574">
                  <c:v>5760</c:v>
                </c:pt>
                <c:pt idx="575">
                  <c:v>5770</c:v>
                </c:pt>
                <c:pt idx="576">
                  <c:v>5780</c:v>
                </c:pt>
                <c:pt idx="577">
                  <c:v>5790</c:v>
                </c:pt>
                <c:pt idx="578">
                  <c:v>5800</c:v>
                </c:pt>
                <c:pt idx="579">
                  <c:v>5810</c:v>
                </c:pt>
                <c:pt idx="580">
                  <c:v>5820</c:v>
                </c:pt>
                <c:pt idx="581">
                  <c:v>5830</c:v>
                </c:pt>
                <c:pt idx="582">
                  <c:v>5840</c:v>
                </c:pt>
                <c:pt idx="583">
                  <c:v>5850</c:v>
                </c:pt>
                <c:pt idx="584">
                  <c:v>5860</c:v>
                </c:pt>
                <c:pt idx="585">
                  <c:v>5870</c:v>
                </c:pt>
                <c:pt idx="586">
                  <c:v>5880</c:v>
                </c:pt>
                <c:pt idx="587">
                  <c:v>5890</c:v>
                </c:pt>
                <c:pt idx="588">
                  <c:v>5900</c:v>
                </c:pt>
                <c:pt idx="589">
                  <c:v>5910</c:v>
                </c:pt>
                <c:pt idx="590">
                  <c:v>5920</c:v>
                </c:pt>
                <c:pt idx="591">
                  <c:v>5930</c:v>
                </c:pt>
                <c:pt idx="592">
                  <c:v>5940</c:v>
                </c:pt>
                <c:pt idx="593">
                  <c:v>5950</c:v>
                </c:pt>
                <c:pt idx="594">
                  <c:v>5960</c:v>
                </c:pt>
                <c:pt idx="595">
                  <c:v>5970</c:v>
                </c:pt>
                <c:pt idx="596">
                  <c:v>5980</c:v>
                </c:pt>
                <c:pt idx="597">
                  <c:v>5990</c:v>
                </c:pt>
                <c:pt idx="598">
                  <c:v>6000</c:v>
                </c:pt>
                <c:pt idx="599">
                  <c:v>6010</c:v>
                </c:pt>
                <c:pt idx="600">
                  <c:v>6020</c:v>
                </c:pt>
                <c:pt idx="601">
                  <c:v>6030</c:v>
                </c:pt>
                <c:pt idx="602">
                  <c:v>6040</c:v>
                </c:pt>
                <c:pt idx="603">
                  <c:v>6050</c:v>
                </c:pt>
                <c:pt idx="604">
                  <c:v>6060</c:v>
                </c:pt>
                <c:pt idx="605">
                  <c:v>6070</c:v>
                </c:pt>
                <c:pt idx="606">
                  <c:v>6080</c:v>
                </c:pt>
                <c:pt idx="607">
                  <c:v>6090</c:v>
                </c:pt>
                <c:pt idx="608">
                  <c:v>6100</c:v>
                </c:pt>
                <c:pt idx="609">
                  <c:v>6110</c:v>
                </c:pt>
                <c:pt idx="610">
                  <c:v>6120</c:v>
                </c:pt>
                <c:pt idx="611">
                  <c:v>6130</c:v>
                </c:pt>
                <c:pt idx="612">
                  <c:v>6140</c:v>
                </c:pt>
                <c:pt idx="613">
                  <c:v>6150</c:v>
                </c:pt>
                <c:pt idx="614">
                  <c:v>6160</c:v>
                </c:pt>
                <c:pt idx="615">
                  <c:v>6170</c:v>
                </c:pt>
                <c:pt idx="616">
                  <c:v>6180</c:v>
                </c:pt>
                <c:pt idx="617">
                  <c:v>6190</c:v>
                </c:pt>
                <c:pt idx="618">
                  <c:v>6200</c:v>
                </c:pt>
                <c:pt idx="619">
                  <c:v>6210</c:v>
                </c:pt>
                <c:pt idx="620">
                  <c:v>6220</c:v>
                </c:pt>
                <c:pt idx="621">
                  <c:v>6230</c:v>
                </c:pt>
                <c:pt idx="622">
                  <c:v>6240</c:v>
                </c:pt>
                <c:pt idx="623">
                  <c:v>6250</c:v>
                </c:pt>
                <c:pt idx="624">
                  <c:v>6260</c:v>
                </c:pt>
                <c:pt idx="625">
                  <c:v>6270</c:v>
                </c:pt>
                <c:pt idx="626">
                  <c:v>6280</c:v>
                </c:pt>
                <c:pt idx="627">
                  <c:v>6290</c:v>
                </c:pt>
                <c:pt idx="628">
                  <c:v>6300</c:v>
                </c:pt>
                <c:pt idx="629">
                  <c:v>6310</c:v>
                </c:pt>
                <c:pt idx="630">
                  <c:v>6320</c:v>
                </c:pt>
                <c:pt idx="631">
                  <c:v>6330</c:v>
                </c:pt>
                <c:pt idx="632">
                  <c:v>6340</c:v>
                </c:pt>
                <c:pt idx="633">
                  <c:v>6350</c:v>
                </c:pt>
                <c:pt idx="634">
                  <c:v>6360</c:v>
                </c:pt>
                <c:pt idx="635">
                  <c:v>6370</c:v>
                </c:pt>
                <c:pt idx="636">
                  <c:v>6380</c:v>
                </c:pt>
                <c:pt idx="637">
                  <c:v>6390</c:v>
                </c:pt>
                <c:pt idx="638">
                  <c:v>6400</c:v>
                </c:pt>
                <c:pt idx="639">
                  <c:v>6410</c:v>
                </c:pt>
                <c:pt idx="640">
                  <c:v>6420</c:v>
                </c:pt>
                <c:pt idx="641">
                  <c:v>6430</c:v>
                </c:pt>
                <c:pt idx="642">
                  <c:v>6440</c:v>
                </c:pt>
                <c:pt idx="643">
                  <c:v>6450</c:v>
                </c:pt>
                <c:pt idx="644">
                  <c:v>6460</c:v>
                </c:pt>
                <c:pt idx="645">
                  <c:v>6470</c:v>
                </c:pt>
                <c:pt idx="646">
                  <c:v>6480</c:v>
                </c:pt>
                <c:pt idx="647">
                  <c:v>6490</c:v>
                </c:pt>
                <c:pt idx="648">
                  <c:v>6500</c:v>
                </c:pt>
                <c:pt idx="649">
                  <c:v>6510</c:v>
                </c:pt>
                <c:pt idx="650">
                  <c:v>6520</c:v>
                </c:pt>
                <c:pt idx="651">
                  <c:v>6530</c:v>
                </c:pt>
                <c:pt idx="652">
                  <c:v>6540</c:v>
                </c:pt>
                <c:pt idx="653">
                  <c:v>6550</c:v>
                </c:pt>
                <c:pt idx="654">
                  <c:v>6560</c:v>
                </c:pt>
                <c:pt idx="655">
                  <c:v>6570</c:v>
                </c:pt>
                <c:pt idx="656">
                  <c:v>6580</c:v>
                </c:pt>
                <c:pt idx="657">
                  <c:v>6590</c:v>
                </c:pt>
                <c:pt idx="658">
                  <c:v>6600</c:v>
                </c:pt>
                <c:pt idx="659">
                  <c:v>6610</c:v>
                </c:pt>
                <c:pt idx="660">
                  <c:v>6620</c:v>
                </c:pt>
                <c:pt idx="661">
                  <c:v>6630</c:v>
                </c:pt>
                <c:pt idx="662">
                  <c:v>6640</c:v>
                </c:pt>
                <c:pt idx="663">
                  <c:v>6650</c:v>
                </c:pt>
                <c:pt idx="664">
                  <c:v>6660</c:v>
                </c:pt>
                <c:pt idx="665">
                  <c:v>6670</c:v>
                </c:pt>
                <c:pt idx="666">
                  <c:v>6680</c:v>
                </c:pt>
                <c:pt idx="667">
                  <c:v>6690</c:v>
                </c:pt>
                <c:pt idx="668">
                  <c:v>6700</c:v>
                </c:pt>
                <c:pt idx="669">
                  <c:v>6710</c:v>
                </c:pt>
                <c:pt idx="670">
                  <c:v>6720</c:v>
                </c:pt>
                <c:pt idx="671">
                  <c:v>6730</c:v>
                </c:pt>
                <c:pt idx="672">
                  <c:v>6740</c:v>
                </c:pt>
                <c:pt idx="673">
                  <c:v>6750</c:v>
                </c:pt>
                <c:pt idx="674">
                  <c:v>6760</c:v>
                </c:pt>
                <c:pt idx="675">
                  <c:v>6770</c:v>
                </c:pt>
                <c:pt idx="676">
                  <c:v>6780</c:v>
                </c:pt>
                <c:pt idx="677">
                  <c:v>6790</c:v>
                </c:pt>
                <c:pt idx="678">
                  <c:v>6800</c:v>
                </c:pt>
                <c:pt idx="679">
                  <c:v>6810</c:v>
                </c:pt>
                <c:pt idx="680">
                  <c:v>6820</c:v>
                </c:pt>
                <c:pt idx="681">
                  <c:v>6830</c:v>
                </c:pt>
                <c:pt idx="682">
                  <c:v>6840</c:v>
                </c:pt>
                <c:pt idx="683">
                  <c:v>6850</c:v>
                </c:pt>
                <c:pt idx="684">
                  <c:v>6860</c:v>
                </c:pt>
                <c:pt idx="685">
                  <c:v>6870</c:v>
                </c:pt>
                <c:pt idx="686">
                  <c:v>6880</c:v>
                </c:pt>
                <c:pt idx="687">
                  <c:v>6890</c:v>
                </c:pt>
                <c:pt idx="688">
                  <c:v>6900</c:v>
                </c:pt>
                <c:pt idx="689">
                  <c:v>6910</c:v>
                </c:pt>
                <c:pt idx="690">
                  <c:v>6920</c:v>
                </c:pt>
                <c:pt idx="691">
                  <c:v>6930</c:v>
                </c:pt>
                <c:pt idx="692">
                  <c:v>6940</c:v>
                </c:pt>
                <c:pt idx="693">
                  <c:v>6950</c:v>
                </c:pt>
                <c:pt idx="694">
                  <c:v>6960</c:v>
                </c:pt>
                <c:pt idx="695">
                  <c:v>6970</c:v>
                </c:pt>
                <c:pt idx="696">
                  <c:v>6980</c:v>
                </c:pt>
                <c:pt idx="697">
                  <c:v>6990</c:v>
                </c:pt>
                <c:pt idx="698">
                  <c:v>7000</c:v>
                </c:pt>
                <c:pt idx="699">
                  <c:v>7010</c:v>
                </c:pt>
                <c:pt idx="700">
                  <c:v>7020</c:v>
                </c:pt>
                <c:pt idx="701">
                  <c:v>7030</c:v>
                </c:pt>
                <c:pt idx="702">
                  <c:v>7040</c:v>
                </c:pt>
                <c:pt idx="703">
                  <c:v>7050</c:v>
                </c:pt>
                <c:pt idx="704">
                  <c:v>7060</c:v>
                </c:pt>
                <c:pt idx="705">
                  <c:v>7070</c:v>
                </c:pt>
                <c:pt idx="706">
                  <c:v>7080</c:v>
                </c:pt>
                <c:pt idx="707">
                  <c:v>7090</c:v>
                </c:pt>
                <c:pt idx="708">
                  <c:v>7100</c:v>
                </c:pt>
                <c:pt idx="709">
                  <c:v>7110</c:v>
                </c:pt>
                <c:pt idx="710">
                  <c:v>7120</c:v>
                </c:pt>
                <c:pt idx="711">
                  <c:v>7130</c:v>
                </c:pt>
                <c:pt idx="712">
                  <c:v>7140</c:v>
                </c:pt>
                <c:pt idx="713">
                  <c:v>7150</c:v>
                </c:pt>
                <c:pt idx="714">
                  <c:v>7160</c:v>
                </c:pt>
                <c:pt idx="715">
                  <c:v>7170</c:v>
                </c:pt>
                <c:pt idx="716">
                  <c:v>7180</c:v>
                </c:pt>
                <c:pt idx="717">
                  <c:v>7190</c:v>
                </c:pt>
                <c:pt idx="718">
                  <c:v>7200</c:v>
                </c:pt>
                <c:pt idx="719">
                  <c:v>7210</c:v>
                </c:pt>
                <c:pt idx="720">
                  <c:v>7220</c:v>
                </c:pt>
                <c:pt idx="721">
                  <c:v>7230</c:v>
                </c:pt>
                <c:pt idx="722">
                  <c:v>7240</c:v>
                </c:pt>
                <c:pt idx="723">
                  <c:v>7250</c:v>
                </c:pt>
                <c:pt idx="724">
                  <c:v>7260</c:v>
                </c:pt>
                <c:pt idx="725">
                  <c:v>7270</c:v>
                </c:pt>
                <c:pt idx="726">
                  <c:v>7280</c:v>
                </c:pt>
                <c:pt idx="727">
                  <c:v>7290</c:v>
                </c:pt>
                <c:pt idx="728">
                  <c:v>7300</c:v>
                </c:pt>
                <c:pt idx="729">
                  <c:v>7310</c:v>
                </c:pt>
                <c:pt idx="730">
                  <c:v>7320</c:v>
                </c:pt>
                <c:pt idx="731">
                  <c:v>7330</c:v>
                </c:pt>
                <c:pt idx="732">
                  <c:v>7340</c:v>
                </c:pt>
                <c:pt idx="733">
                  <c:v>7350</c:v>
                </c:pt>
                <c:pt idx="734">
                  <c:v>7360</c:v>
                </c:pt>
                <c:pt idx="735">
                  <c:v>7370</c:v>
                </c:pt>
                <c:pt idx="736">
                  <c:v>7380</c:v>
                </c:pt>
                <c:pt idx="737">
                  <c:v>7390</c:v>
                </c:pt>
                <c:pt idx="738">
                  <c:v>7400</c:v>
                </c:pt>
                <c:pt idx="739">
                  <c:v>7410</c:v>
                </c:pt>
                <c:pt idx="740">
                  <c:v>7420</c:v>
                </c:pt>
                <c:pt idx="741">
                  <c:v>7430</c:v>
                </c:pt>
                <c:pt idx="742">
                  <c:v>7440</c:v>
                </c:pt>
                <c:pt idx="743">
                  <c:v>7450</c:v>
                </c:pt>
                <c:pt idx="744">
                  <c:v>7460</c:v>
                </c:pt>
                <c:pt idx="745">
                  <c:v>7470</c:v>
                </c:pt>
                <c:pt idx="746">
                  <c:v>7480</c:v>
                </c:pt>
                <c:pt idx="747">
                  <c:v>7490</c:v>
                </c:pt>
                <c:pt idx="748">
                  <c:v>7500</c:v>
                </c:pt>
                <c:pt idx="749">
                  <c:v>7510</c:v>
                </c:pt>
                <c:pt idx="750">
                  <c:v>7520</c:v>
                </c:pt>
                <c:pt idx="751">
                  <c:v>7530</c:v>
                </c:pt>
                <c:pt idx="752">
                  <c:v>7540</c:v>
                </c:pt>
                <c:pt idx="753">
                  <c:v>7550</c:v>
                </c:pt>
                <c:pt idx="754">
                  <c:v>7560</c:v>
                </c:pt>
                <c:pt idx="755">
                  <c:v>7570</c:v>
                </c:pt>
                <c:pt idx="756">
                  <c:v>7580</c:v>
                </c:pt>
                <c:pt idx="757">
                  <c:v>7590</c:v>
                </c:pt>
                <c:pt idx="758">
                  <c:v>7600</c:v>
                </c:pt>
                <c:pt idx="759">
                  <c:v>7610</c:v>
                </c:pt>
                <c:pt idx="760">
                  <c:v>7620</c:v>
                </c:pt>
                <c:pt idx="761">
                  <c:v>7630</c:v>
                </c:pt>
                <c:pt idx="762">
                  <c:v>7640</c:v>
                </c:pt>
                <c:pt idx="763">
                  <c:v>7650</c:v>
                </c:pt>
                <c:pt idx="764">
                  <c:v>7660</c:v>
                </c:pt>
                <c:pt idx="765">
                  <c:v>7670</c:v>
                </c:pt>
                <c:pt idx="766">
                  <c:v>7680</c:v>
                </c:pt>
                <c:pt idx="767">
                  <c:v>7690</c:v>
                </c:pt>
                <c:pt idx="768">
                  <c:v>7700</c:v>
                </c:pt>
                <c:pt idx="769">
                  <c:v>7710</c:v>
                </c:pt>
                <c:pt idx="770">
                  <c:v>7720</c:v>
                </c:pt>
                <c:pt idx="771">
                  <c:v>7730</c:v>
                </c:pt>
                <c:pt idx="772">
                  <c:v>7740</c:v>
                </c:pt>
                <c:pt idx="773">
                  <c:v>7750</c:v>
                </c:pt>
                <c:pt idx="774">
                  <c:v>7760</c:v>
                </c:pt>
                <c:pt idx="775">
                  <c:v>7770</c:v>
                </c:pt>
                <c:pt idx="776">
                  <c:v>7780</c:v>
                </c:pt>
                <c:pt idx="777">
                  <c:v>7790</c:v>
                </c:pt>
                <c:pt idx="778">
                  <c:v>7800</c:v>
                </c:pt>
                <c:pt idx="779">
                  <c:v>7810</c:v>
                </c:pt>
                <c:pt idx="780">
                  <c:v>7820</c:v>
                </c:pt>
                <c:pt idx="781">
                  <c:v>7830</c:v>
                </c:pt>
                <c:pt idx="782">
                  <c:v>7840</c:v>
                </c:pt>
                <c:pt idx="783">
                  <c:v>7850</c:v>
                </c:pt>
                <c:pt idx="784">
                  <c:v>7860</c:v>
                </c:pt>
                <c:pt idx="785">
                  <c:v>7870</c:v>
                </c:pt>
                <c:pt idx="786">
                  <c:v>7880</c:v>
                </c:pt>
                <c:pt idx="787">
                  <c:v>7890</c:v>
                </c:pt>
                <c:pt idx="788">
                  <c:v>7900</c:v>
                </c:pt>
                <c:pt idx="789">
                  <c:v>7910</c:v>
                </c:pt>
                <c:pt idx="790">
                  <c:v>7920</c:v>
                </c:pt>
                <c:pt idx="791">
                  <c:v>7930</c:v>
                </c:pt>
                <c:pt idx="792">
                  <c:v>7940</c:v>
                </c:pt>
                <c:pt idx="793">
                  <c:v>7950</c:v>
                </c:pt>
                <c:pt idx="794">
                  <c:v>7960</c:v>
                </c:pt>
                <c:pt idx="795">
                  <c:v>7970</c:v>
                </c:pt>
                <c:pt idx="796">
                  <c:v>7980</c:v>
                </c:pt>
                <c:pt idx="797">
                  <c:v>7990</c:v>
                </c:pt>
                <c:pt idx="798">
                  <c:v>8000</c:v>
                </c:pt>
                <c:pt idx="799">
                  <c:v>8010</c:v>
                </c:pt>
                <c:pt idx="800">
                  <c:v>8020</c:v>
                </c:pt>
                <c:pt idx="801">
                  <c:v>8030</c:v>
                </c:pt>
                <c:pt idx="802">
                  <c:v>8040</c:v>
                </c:pt>
                <c:pt idx="803">
                  <c:v>8050</c:v>
                </c:pt>
                <c:pt idx="804">
                  <c:v>8060</c:v>
                </c:pt>
                <c:pt idx="805">
                  <c:v>8070</c:v>
                </c:pt>
                <c:pt idx="806">
                  <c:v>8080</c:v>
                </c:pt>
                <c:pt idx="807">
                  <c:v>8090</c:v>
                </c:pt>
                <c:pt idx="808">
                  <c:v>8100</c:v>
                </c:pt>
                <c:pt idx="809">
                  <c:v>8110</c:v>
                </c:pt>
                <c:pt idx="810">
                  <c:v>8120</c:v>
                </c:pt>
                <c:pt idx="811">
                  <c:v>8130</c:v>
                </c:pt>
                <c:pt idx="812">
                  <c:v>8140</c:v>
                </c:pt>
                <c:pt idx="813">
                  <c:v>8150</c:v>
                </c:pt>
                <c:pt idx="814">
                  <c:v>8160</c:v>
                </c:pt>
                <c:pt idx="815">
                  <c:v>8170</c:v>
                </c:pt>
                <c:pt idx="816">
                  <c:v>8180</c:v>
                </c:pt>
                <c:pt idx="817">
                  <c:v>8190</c:v>
                </c:pt>
                <c:pt idx="818">
                  <c:v>8200</c:v>
                </c:pt>
                <c:pt idx="819">
                  <c:v>8210</c:v>
                </c:pt>
                <c:pt idx="820">
                  <c:v>8220</c:v>
                </c:pt>
                <c:pt idx="821">
                  <c:v>8230</c:v>
                </c:pt>
                <c:pt idx="822">
                  <c:v>8240</c:v>
                </c:pt>
                <c:pt idx="823">
                  <c:v>8250</c:v>
                </c:pt>
                <c:pt idx="824">
                  <c:v>8260</c:v>
                </c:pt>
                <c:pt idx="825">
                  <c:v>8270</c:v>
                </c:pt>
                <c:pt idx="826">
                  <c:v>8280</c:v>
                </c:pt>
                <c:pt idx="827">
                  <c:v>8290</c:v>
                </c:pt>
                <c:pt idx="828">
                  <c:v>8300</c:v>
                </c:pt>
                <c:pt idx="829">
                  <c:v>8310</c:v>
                </c:pt>
                <c:pt idx="830">
                  <c:v>8320</c:v>
                </c:pt>
                <c:pt idx="831">
                  <c:v>8330</c:v>
                </c:pt>
                <c:pt idx="832">
                  <c:v>8340</c:v>
                </c:pt>
                <c:pt idx="833">
                  <c:v>8350</c:v>
                </c:pt>
                <c:pt idx="834">
                  <c:v>8360</c:v>
                </c:pt>
                <c:pt idx="835">
                  <c:v>8370</c:v>
                </c:pt>
                <c:pt idx="836">
                  <c:v>8380</c:v>
                </c:pt>
                <c:pt idx="837">
                  <c:v>8390</c:v>
                </c:pt>
                <c:pt idx="838">
                  <c:v>8400</c:v>
                </c:pt>
                <c:pt idx="839">
                  <c:v>8410</c:v>
                </c:pt>
                <c:pt idx="840">
                  <c:v>8420</c:v>
                </c:pt>
                <c:pt idx="841">
                  <c:v>8430</c:v>
                </c:pt>
                <c:pt idx="842">
                  <c:v>8440</c:v>
                </c:pt>
                <c:pt idx="843">
                  <c:v>8450</c:v>
                </c:pt>
                <c:pt idx="844">
                  <c:v>8460</c:v>
                </c:pt>
                <c:pt idx="845">
                  <c:v>8470</c:v>
                </c:pt>
                <c:pt idx="846">
                  <c:v>8480</c:v>
                </c:pt>
                <c:pt idx="847">
                  <c:v>8490</c:v>
                </c:pt>
                <c:pt idx="848">
                  <c:v>8500</c:v>
                </c:pt>
                <c:pt idx="849">
                  <c:v>8510</c:v>
                </c:pt>
                <c:pt idx="850">
                  <c:v>8520</c:v>
                </c:pt>
                <c:pt idx="851">
                  <c:v>8530</c:v>
                </c:pt>
                <c:pt idx="852">
                  <c:v>8540</c:v>
                </c:pt>
                <c:pt idx="853">
                  <c:v>8550</c:v>
                </c:pt>
                <c:pt idx="854">
                  <c:v>8560</c:v>
                </c:pt>
                <c:pt idx="855">
                  <c:v>8570</c:v>
                </c:pt>
                <c:pt idx="856">
                  <c:v>8580</c:v>
                </c:pt>
                <c:pt idx="857">
                  <c:v>8590</c:v>
                </c:pt>
                <c:pt idx="858">
                  <c:v>8600</c:v>
                </c:pt>
                <c:pt idx="859">
                  <c:v>8610</c:v>
                </c:pt>
                <c:pt idx="860">
                  <c:v>8620</c:v>
                </c:pt>
                <c:pt idx="861">
                  <c:v>8630</c:v>
                </c:pt>
                <c:pt idx="862">
                  <c:v>8640</c:v>
                </c:pt>
                <c:pt idx="863">
                  <c:v>8650</c:v>
                </c:pt>
                <c:pt idx="864">
                  <c:v>8660</c:v>
                </c:pt>
                <c:pt idx="865">
                  <c:v>8670</c:v>
                </c:pt>
                <c:pt idx="866">
                  <c:v>8680</c:v>
                </c:pt>
                <c:pt idx="867">
                  <c:v>8690</c:v>
                </c:pt>
                <c:pt idx="868">
                  <c:v>8700</c:v>
                </c:pt>
                <c:pt idx="869">
                  <c:v>8710</c:v>
                </c:pt>
                <c:pt idx="870">
                  <c:v>8720</c:v>
                </c:pt>
                <c:pt idx="871">
                  <c:v>8730</c:v>
                </c:pt>
                <c:pt idx="872">
                  <c:v>8740</c:v>
                </c:pt>
                <c:pt idx="873">
                  <c:v>8750</c:v>
                </c:pt>
                <c:pt idx="874">
                  <c:v>8760</c:v>
                </c:pt>
                <c:pt idx="875">
                  <c:v>8770</c:v>
                </c:pt>
                <c:pt idx="876">
                  <c:v>8780</c:v>
                </c:pt>
                <c:pt idx="877">
                  <c:v>8790</c:v>
                </c:pt>
                <c:pt idx="878">
                  <c:v>8800</c:v>
                </c:pt>
                <c:pt idx="879">
                  <c:v>8810</c:v>
                </c:pt>
                <c:pt idx="880">
                  <c:v>8820</c:v>
                </c:pt>
                <c:pt idx="881">
                  <c:v>8830</c:v>
                </c:pt>
                <c:pt idx="882">
                  <c:v>8840</c:v>
                </c:pt>
                <c:pt idx="883">
                  <c:v>8850</c:v>
                </c:pt>
                <c:pt idx="884">
                  <c:v>8860</c:v>
                </c:pt>
                <c:pt idx="885">
                  <c:v>8870</c:v>
                </c:pt>
                <c:pt idx="886">
                  <c:v>8880</c:v>
                </c:pt>
                <c:pt idx="887">
                  <c:v>8890</c:v>
                </c:pt>
                <c:pt idx="888">
                  <c:v>8900</c:v>
                </c:pt>
                <c:pt idx="889">
                  <c:v>8910</c:v>
                </c:pt>
                <c:pt idx="890">
                  <c:v>8920</c:v>
                </c:pt>
                <c:pt idx="891">
                  <c:v>8930</c:v>
                </c:pt>
                <c:pt idx="892">
                  <c:v>8940</c:v>
                </c:pt>
                <c:pt idx="893">
                  <c:v>8950</c:v>
                </c:pt>
                <c:pt idx="894">
                  <c:v>8960</c:v>
                </c:pt>
                <c:pt idx="895">
                  <c:v>8970</c:v>
                </c:pt>
                <c:pt idx="896">
                  <c:v>8980</c:v>
                </c:pt>
                <c:pt idx="897">
                  <c:v>8990</c:v>
                </c:pt>
                <c:pt idx="898">
                  <c:v>9000</c:v>
                </c:pt>
                <c:pt idx="899">
                  <c:v>9010</c:v>
                </c:pt>
                <c:pt idx="900">
                  <c:v>9020</c:v>
                </c:pt>
                <c:pt idx="901">
                  <c:v>9030</c:v>
                </c:pt>
                <c:pt idx="902">
                  <c:v>9040</c:v>
                </c:pt>
                <c:pt idx="903">
                  <c:v>9050</c:v>
                </c:pt>
                <c:pt idx="904">
                  <c:v>9060</c:v>
                </c:pt>
                <c:pt idx="905">
                  <c:v>9070</c:v>
                </c:pt>
                <c:pt idx="906">
                  <c:v>9080</c:v>
                </c:pt>
                <c:pt idx="907">
                  <c:v>9090</c:v>
                </c:pt>
                <c:pt idx="908">
                  <c:v>9100</c:v>
                </c:pt>
                <c:pt idx="909">
                  <c:v>9110</c:v>
                </c:pt>
                <c:pt idx="910">
                  <c:v>9120</c:v>
                </c:pt>
                <c:pt idx="911">
                  <c:v>9130</c:v>
                </c:pt>
                <c:pt idx="912">
                  <c:v>9140</c:v>
                </c:pt>
                <c:pt idx="913">
                  <c:v>9150</c:v>
                </c:pt>
                <c:pt idx="914">
                  <c:v>9160</c:v>
                </c:pt>
                <c:pt idx="915">
                  <c:v>9170</c:v>
                </c:pt>
                <c:pt idx="916">
                  <c:v>9180</c:v>
                </c:pt>
                <c:pt idx="917">
                  <c:v>9190</c:v>
                </c:pt>
                <c:pt idx="918">
                  <c:v>9200</c:v>
                </c:pt>
                <c:pt idx="919">
                  <c:v>9210</c:v>
                </c:pt>
                <c:pt idx="920">
                  <c:v>9220</c:v>
                </c:pt>
                <c:pt idx="921">
                  <c:v>9230</c:v>
                </c:pt>
                <c:pt idx="922">
                  <c:v>9240</c:v>
                </c:pt>
                <c:pt idx="923">
                  <c:v>9250</c:v>
                </c:pt>
                <c:pt idx="924">
                  <c:v>9260</c:v>
                </c:pt>
                <c:pt idx="925">
                  <c:v>9270</c:v>
                </c:pt>
                <c:pt idx="926">
                  <c:v>9280</c:v>
                </c:pt>
                <c:pt idx="927">
                  <c:v>9290</c:v>
                </c:pt>
                <c:pt idx="928">
                  <c:v>9300</c:v>
                </c:pt>
                <c:pt idx="929">
                  <c:v>9310</c:v>
                </c:pt>
                <c:pt idx="930">
                  <c:v>9320</c:v>
                </c:pt>
                <c:pt idx="931">
                  <c:v>9330</c:v>
                </c:pt>
                <c:pt idx="932">
                  <c:v>9340</c:v>
                </c:pt>
                <c:pt idx="933">
                  <c:v>9350</c:v>
                </c:pt>
                <c:pt idx="934">
                  <c:v>9360</c:v>
                </c:pt>
                <c:pt idx="935">
                  <c:v>9370</c:v>
                </c:pt>
                <c:pt idx="936">
                  <c:v>9380</c:v>
                </c:pt>
                <c:pt idx="937">
                  <c:v>9390</c:v>
                </c:pt>
                <c:pt idx="938">
                  <c:v>9400</c:v>
                </c:pt>
                <c:pt idx="939">
                  <c:v>9410</c:v>
                </c:pt>
                <c:pt idx="940">
                  <c:v>9420</c:v>
                </c:pt>
                <c:pt idx="941">
                  <c:v>9430</c:v>
                </c:pt>
                <c:pt idx="942">
                  <c:v>9440</c:v>
                </c:pt>
                <c:pt idx="943">
                  <c:v>9450</c:v>
                </c:pt>
                <c:pt idx="944">
                  <c:v>9460</c:v>
                </c:pt>
                <c:pt idx="945">
                  <c:v>9470</c:v>
                </c:pt>
                <c:pt idx="946">
                  <c:v>9480</c:v>
                </c:pt>
                <c:pt idx="947">
                  <c:v>9490</c:v>
                </c:pt>
                <c:pt idx="948">
                  <c:v>9500</c:v>
                </c:pt>
                <c:pt idx="949">
                  <c:v>9510</c:v>
                </c:pt>
                <c:pt idx="950">
                  <c:v>9520</c:v>
                </c:pt>
                <c:pt idx="951">
                  <c:v>9530</c:v>
                </c:pt>
                <c:pt idx="952">
                  <c:v>9540</c:v>
                </c:pt>
                <c:pt idx="953">
                  <c:v>9550</c:v>
                </c:pt>
                <c:pt idx="954">
                  <c:v>9560</c:v>
                </c:pt>
                <c:pt idx="955">
                  <c:v>9570</c:v>
                </c:pt>
                <c:pt idx="956">
                  <c:v>9580</c:v>
                </c:pt>
                <c:pt idx="957">
                  <c:v>9590</c:v>
                </c:pt>
                <c:pt idx="958">
                  <c:v>9600</c:v>
                </c:pt>
                <c:pt idx="959">
                  <c:v>9610</c:v>
                </c:pt>
                <c:pt idx="960">
                  <c:v>9620</c:v>
                </c:pt>
                <c:pt idx="961">
                  <c:v>9630</c:v>
                </c:pt>
                <c:pt idx="962">
                  <c:v>9640</c:v>
                </c:pt>
                <c:pt idx="963">
                  <c:v>9650</c:v>
                </c:pt>
                <c:pt idx="964">
                  <c:v>9660</c:v>
                </c:pt>
                <c:pt idx="965">
                  <c:v>9670</c:v>
                </c:pt>
                <c:pt idx="966">
                  <c:v>9680</c:v>
                </c:pt>
                <c:pt idx="967">
                  <c:v>9690</c:v>
                </c:pt>
                <c:pt idx="968">
                  <c:v>9700</c:v>
                </c:pt>
                <c:pt idx="969">
                  <c:v>9710</c:v>
                </c:pt>
                <c:pt idx="970">
                  <c:v>9720</c:v>
                </c:pt>
                <c:pt idx="971">
                  <c:v>9730</c:v>
                </c:pt>
                <c:pt idx="972">
                  <c:v>9740</c:v>
                </c:pt>
                <c:pt idx="973">
                  <c:v>9750</c:v>
                </c:pt>
                <c:pt idx="974">
                  <c:v>9760</c:v>
                </c:pt>
                <c:pt idx="975">
                  <c:v>9770</c:v>
                </c:pt>
                <c:pt idx="976">
                  <c:v>9780</c:v>
                </c:pt>
                <c:pt idx="977">
                  <c:v>9790</c:v>
                </c:pt>
                <c:pt idx="978">
                  <c:v>9800</c:v>
                </c:pt>
                <c:pt idx="979">
                  <c:v>9810</c:v>
                </c:pt>
                <c:pt idx="980">
                  <c:v>9820</c:v>
                </c:pt>
                <c:pt idx="981">
                  <c:v>9830</c:v>
                </c:pt>
                <c:pt idx="982">
                  <c:v>9840</c:v>
                </c:pt>
                <c:pt idx="983">
                  <c:v>9850</c:v>
                </c:pt>
                <c:pt idx="984">
                  <c:v>9860</c:v>
                </c:pt>
                <c:pt idx="985">
                  <c:v>9870</c:v>
                </c:pt>
                <c:pt idx="986">
                  <c:v>9880</c:v>
                </c:pt>
                <c:pt idx="987">
                  <c:v>9890</c:v>
                </c:pt>
                <c:pt idx="988">
                  <c:v>9900</c:v>
                </c:pt>
                <c:pt idx="989">
                  <c:v>9910</c:v>
                </c:pt>
                <c:pt idx="990">
                  <c:v>9920</c:v>
                </c:pt>
                <c:pt idx="991">
                  <c:v>9930</c:v>
                </c:pt>
                <c:pt idx="992">
                  <c:v>9940</c:v>
                </c:pt>
                <c:pt idx="993">
                  <c:v>9950</c:v>
                </c:pt>
                <c:pt idx="994">
                  <c:v>9960</c:v>
                </c:pt>
                <c:pt idx="995">
                  <c:v>9970</c:v>
                </c:pt>
                <c:pt idx="996">
                  <c:v>9980</c:v>
                </c:pt>
                <c:pt idx="997">
                  <c:v>9990</c:v>
                </c:pt>
                <c:pt idx="998">
                  <c:v>10000</c:v>
                </c:pt>
                <c:pt idx="999">
                  <c:v>10010</c:v>
                </c:pt>
                <c:pt idx="1000">
                  <c:v>10020</c:v>
                </c:pt>
                <c:pt idx="1001">
                  <c:v>10030</c:v>
                </c:pt>
                <c:pt idx="1002">
                  <c:v>10040</c:v>
                </c:pt>
                <c:pt idx="1003">
                  <c:v>10050</c:v>
                </c:pt>
                <c:pt idx="1004">
                  <c:v>10060</c:v>
                </c:pt>
                <c:pt idx="1005">
                  <c:v>10070</c:v>
                </c:pt>
                <c:pt idx="1006">
                  <c:v>10080</c:v>
                </c:pt>
                <c:pt idx="1007">
                  <c:v>10090</c:v>
                </c:pt>
                <c:pt idx="1008">
                  <c:v>10100</c:v>
                </c:pt>
                <c:pt idx="1009">
                  <c:v>10110</c:v>
                </c:pt>
                <c:pt idx="1010">
                  <c:v>10120</c:v>
                </c:pt>
                <c:pt idx="1011">
                  <c:v>10130</c:v>
                </c:pt>
                <c:pt idx="1012">
                  <c:v>10140</c:v>
                </c:pt>
                <c:pt idx="1013">
                  <c:v>10150</c:v>
                </c:pt>
                <c:pt idx="1014">
                  <c:v>10160</c:v>
                </c:pt>
                <c:pt idx="1015">
                  <c:v>10170</c:v>
                </c:pt>
                <c:pt idx="1016">
                  <c:v>10180</c:v>
                </c:pt>
                <c:pt idx="1017">
                  <c:v>10190</c:v>
                </c:pt>
                <c:pt idx="1018">
                  <c:v>10200</c:v>
                </c:pt>
                <c:pt idx="1019">
                  <c:v>10210</c:v>
                </c:pt>
                <c:pt idx="1020">
                  <c:v>10220</c:v>
                </c:pt>
                <c:pt idx="1021">
                  <c:v>10230</c:v>
                </c:pt>
                <c:pt idx="1022">
                  <c:v>10240</c:v>
                </c:pt>
                <c:pt idx="1023">
                  <c:v>10250</c:v>
                </c:pt>
                <c:pt idx="1024">
                  <c:v>10260</c:v>
                </c:pt>
                <c:pt idx="1025">
                  <c:v>10270</c:v>
                </c:pt>
                <c:pt idx="1026">
                  <c:v>10280</c:v>
                </c:pt>
                <c:pt idx="1027">
                  <c:v>10290</c:v>
                </c:pt>
                <c:pt idx="1028">
                  <c:v>10300</c:v>
                </c:pt>
                <c:pt idx="1029">
                  <c:v>10310</c:v>
                </c:pt>
                <c:pt idx="1030">
                  <c:v>10320</c:v>
                </c:pt>
                <c:pt idx="1031">
                  <c:v>10330</c:v>
                </c:pt>
                <c:pt idx="1032">
                  <c:v>10340</c:v>
                </c:pt>
                <c:pt idx="1033">
                  <c:v>10350</c:v>
                </c:pt>
                <c:pt idx="1034">
                  <c:v>10360</c:v>
                </c:pt>
                <c:pt idx="1035">
                  <c:v>10370</c:v>
                </c:pt>
                <c:pt idx="1036">
                  <c:v>10380</c:v>
                </c:pt>
                <c:pt idx="1037">
                  <c:v>10390</c:v>
                </c:pt>
                <c:pt idx="1038">
                  <c:v>10400</c:v>
                </c:pt>
                <c:pt idx="1039">
                  <c:v>10410</c:v>
                </c:pt>
                <c:pt idx="1040">
                  <c:v>10420</c:v>
                </c:pt>
                <c:pt idx="1041">
                  <c:v>10430</c:v>
                </c:pt>
                <c:pt idx="1042">
                  <c:v>10440</c:v>
                </c:pt>
                <c:pt idx="1043">
                  <c:v>10450</c:v>
                </c:pt>
                <c:pt idx="1044">
                  <c:v>10460</c:v>
                </c:pt>
                <c:pt idx="1045">
                  <c:v>10470</c:v>
                </c:pt>
                <c:pt idx="1046">
                  <c:v>10480</c:v>
                </c:pt>
                <c:pt idx="1047">
                  <c:v>10490</c:v>
                </c:pt>
                <c:pt idx="1048">
                  <c:v>10500</c:v>
                </c:pt>
                <c:pt idx="1049">
                  <c:v>10510</c:v>
                </c:pt>
                <c:pt idx="1050">
                  <c:v>10520</c:v>
                </c:pt>
                <c:pt idx="1051">
                  <c:v>10530</c:v>
                </c:pt>
                <c:pt idx="1052">
                  <c:v>10540</c:v>
                </c:pt>
                <c:pt idx="1053">
                  <c:v>10550</c:v>
                </c:pt>
                <c:pt idx="1054">
                  <c:v>10560</c:v>
                </c:pt>
                <c:pt idx="1055">
                  <c:v>10570</c:v>
                </c:pt>
                <c:pt idx="1056">
                  <c:v>10580</c:v>
                </c:pt>
                <c:pt idx="1057">
                  <c:v>10590</c:v>
                </c:pt>
                <c:pt idx="1058">
                  <c:v>10600</c:v>
                </c:pt>
                <c:pt idx="1059">
                  <c:v>10610</c:v>
                </c:pt>
                <c:pt idx="1060">
                  <c:v>10620</c:v>
                </c:pt>
                <c:pt idx="1061">
                  <c:v>10630</c:v>
                </c:pt>
                <c:pt idx="1062">
                  <c:v>10640</c:v>
                </c:pt>
                <c:pt idx="1063">
                  <c:v>10650</c:v>
                </c:pt>
                <c:pt idx="1064">
                  <c:v>10660</c:v>
                </c:pt>
                <c:pt idx="1065">
                  <c:v>10670</c:v>
                </c:pt>
                <c:pt idx="1066">
                  <c:v>10680</c:v>
                </c:pt>
                <c:pt idx="1067">
                  <c:v>10690</c:v>
                </c:pt>
                <c:pt idx="1068">
                  <c:v>10700</c:v>
                </c:pt>
                <c:pt idx="1069">
                  <c:v>10710</c:v>
                </c:pt>
                <c:pt idx="1070">
                  <c:v>10720</c:v>
                </c:pt>
                <c:pt idx="1071">
                  <c:v>10730</c:v>
                </c:pt>
                <c:pt idx="1072">
                  <c:v>10740</c:v>
                </c:pt>
                <c:pt idx="1073">
                  <c:v>10750</c:v>
                </c:pt>
                <c:pt idx="1074">
                  <c:v>10760</c:v>
                </c:pt>
                <c:pt idx="1075">
                  <c:v>10770</c:v>
                </c:pt>
                <c:pt idx="1076">
                  <c:v>10780</c:v>
                </c:pt>
                <c:pt idx="1077">
                  <c:v>10790</c:v>
                </c:pt>
                <c:pt idx="1078">
                  <c:v>10800</c:v>
                </c:pt>
                <c:pt idx="1079">
                  <c:v>10810</c:v>
                </c:pt>
                <c:pt idx="1080">
                  <c:v>10820</c:v>
                </c:pt>
                <c:pt idx="1081">
                  <c:v>10830</c:v>
                </c:pt>
                <c:pt idx="1082">
                  <c:v>10840</c:v>
                </c:pt>
                <c:pt idx="1083">
                  <c:v>10850</c:v>
                </c:pt>
                <c:pt idx="1084">
                  <c:v>10860</c:v>
                </c:pt>
                <c:pt idx="1085">
                  <c:v>10870</c:v>
                </c:pt>
                <c:pt idx="1086">
                  <c:v>10880</c:v>
                </c:pt>
                <c:pt idx="1087">
                  <c:v>10890</c:v>
                </c:pt>
                <c:pt idx="1088">
                  <c:v>10900</c:v>
                </c:pt>
                <c:pt idx="1089">
                  <c:v>10910</c:v>
                </c:pt>
                <c:pt idx="1090">
                  <c:v>10920</c:v>
                </c:pt>
                <c:pt idx="1091">
                  <c:v>10930</c:v>
                </c:pt>
                <c:pt idx="1092">
                  <c:v>10940</c:v>
                </c:pt>
                <c:pt idx="1093">
                  <c:v>10950</c:v>
                </c:pt>
                <c:pt idx="1094">
                  <c:v>10960</c:v>
                </c:pt>
                <c:pt idx="1095">
                  <c:v>10970</c:v>
                </c:pt>
                <c:pt idx="1096">
                  <c:v>10980</c:v>
                </c:pt>
                <c:pt idx="1097">
                  <c:v>10990</c:v>
                </c:pt>
                <c:pt idx="1098">
                  <c:v>11000</c:v>
                </c:pt>
                <c:pt idx="1099">
                  <c:v>11010</c:v>
                </c:pt>
                <c:pt idx="1100">
                  <c:v>11020</c:v>
                </c:pt>
                <c:pt idx="1101">
                  <c:v>11030</c:v>
                </c:pt>
                <c:pt idx="1102">
                  <c:v>11040</c:v>
                </c:pt>
                <c:pt idx="1103">
                  <c:v>11050</c:v>
                </c:pt>
                <c:pt idx="1104">
                  <c:v>11060</c:v>
                </c:pt>
                <c:pt idx="1105">
                  <c:v>11070</c:v>
                </c:pt>
                <c:pt idx="1106">
                  <c:v>11080</c:v>
                </c:pt>
                <c:pt idx="1107">
                  <c:v>11090</c:v>
                </c:pt>
                <c:pt idx="1108">
                  <c:v>11100</c:v>
                </c:pt>
                <c:pt idx="1109">
                  <c:v>11110</c:v>
                </c:pt>
                <c:pt idx="1110">
                  <c:v>11120</c:v>
                </c:pt>
                <c:pt idx="1111">
                  <c:v>11130</c:v>
                </c:pt>
                <c:pt idx="1112">
                  <c:v>11140</c:v>
                </c:pt>
                <c:pt idx="1113">
                  <c:v>11150</c:v>
                </c:pt>
                <c:pt idx="1114">
                  <c:v>11160</c:v>
                </c:pt>
                <c:pt idx="1115">
                  <c:v>11170</c:v>
                </c:pt>
                <c:pt idx="1116">
                  <c:v>11180</c:v>
                </c:pt>
                <c:pt idx="1117">
                  <c:v>11190</c:v>
                </c:pt>
                <c:pt idx="1118">
                  <c:v>11200</c:v>
                </c:pt>
                <c:pt idx="1119">
                  <c:v>11210</c:v>
                </c:pt>
                <c:pt idx="1120">
                  <c:v>11220</c:v>
                </c:pt>
                <c:pt idx="1121">
                  <c:v>11230</c:v>
                </c:pt>
                <c:pt idx="1122">
                  <c:v>11240</c:v>
                </c:pt>
                <c:pt idx="1123">
                  <c:v>11250</c:v>
                </c:pt>
                <c:pt idx="1124">
                  <c:v>11260</c:v>
                </c:pt>
                <c:pt idx="1125">
                  <c:v>11270</c:v>
                </c:pt>
                <c:pt idx="1126">
                  <c:v>11280</c:v>
                </c:pt>
                <c:pt idx="1127">
                  <c:v>11290</c:v>
                </c:pt>
                <c:pt idx="1128">
                  <c:v>11300</c:v>
                </c:pt>
                <c:pt idx="1129">
                  <c:v>11310</c:v>
                </c:pt>
                <c:pt idx="1130">
                  <c:v>11320</c:v>
                </c:pt>
                <c:pt idx="1131">
                  <c:v>11330</c:v>
                </c:pt>
                <c:pt idx="1132">
                  <c:v>11340</c:v>
                </c:pt>
                <c:pt idx="1133">
                  <c:v>11350</c:v>
                </c:pt>
                <c:pt idx="1134">
                  <c:v>11360</c:v>
                </c:pt>
                <c:pt idx="1135">
                  <c:v>11370</c:v>
                </c:pt>
                <c:pt idx="1136">
                  <c:v>11380</c:v>
                </c:pt>
                <c:pt idx="1137">
                  <c:v>11390</c:v>
                </c:pt>
                <c:pt idx="1138">
                  <c:v>11400</c:v>
                </c:pt>
                <c:pt idx="1139">
                  <c:v>11410</c:v>
                </c:pt>
                <c:pt idx="1140">
                  <c:v>11420</c:v>
                </c:pt>
                <c:pt idx="1141">
                  <c:v>11430</c:v>
                </c:pt>
                <c:pt idx="1142">
                  <c:v>11440</c:v>
                </c:pt>
                <c:pt idx="1143">
                  <c:v>11450</c:v>
                </c:pt>
                <c:pt idx="1144">
                  <c:v>11460</c:v>
                </c:pt>
                <c:pt idx="1145">
                  <c:v>11470</c:v>
                </c:pt>
                <c:pt idx="1146">
                  <c:v>11480</c:v>
                </c:pt>
                <c:pt idx="1147">
                  <c:v>11490</c:v>
                </c:pt>
                <c:pt idx="1148">
                  <c:v>11500</c:v>
                </c:pt>
                <c:pt idx="1149">
                  <c:v>11510</c:v>
                </c:pt>
                <c:pt idx="1150">
                  <c:v>11520</c:v>
                </c:pt>
                <c:pt idx="1151">
                  <c:v>11530</c:v>
                </c:pt>
                <c:pt idx="1152">
                  <c:v>11540</c:v>
                </c:pt>
                <c:pt idx="1153">
                  <c:v>11550</c:v>
                </c:pt>
                <c:pt idx="1154">
                  <c:v>11560</c:v>
                </c:pt>
                <c:pt idx="1155">
                  <c:v>11570</c:v>
                </c:pt>
                <c:pt idx="1156">
                  <c:v>11580</c:v>
                </c:pt>
                <c:pt idx="1157">
                  <c:v>11590</c:v>
                </c:pt>
                <c:pt idx="1158">
                  <c:v>11600</c:v>
                </c:pt>
                <c:pt idx="1159">
                  <c:v>11610</c:v>
                </c:pt>
                <c:pt idx="1160">
                  <c:v>11620</c:v>
                </c:pt>
                <c:pt idx="1161">
                  <c:v>11630</c:v>
                </c:pt>
                <c:pt idx="1162">
                  <c:v>11640</c:v>
                </c:pt>
                <c:pt idx="1163">
                  <c:v>11650</c:v>
                </c:pt>
                <c:pt idx="1164">
                  <c:v>11660</c:v>
                </c:pt>
                <c:pt idx="1165">
                  <c:v>11670</c:v>
                </c:pt>
                <c:pt idx="1166">
                  <c:v>11680</c:v>
                </c:pt>
                <c:pt idx="1167">
                  <c:v>11690</c:v>
                </c:pt>
                <c:pt idx="1168">
                  <c:v>11700</c:v>
                </c:pt>
                <c:pt idx="1169">
                  <c:v>11710</c:v>
                </c:pt>
                <c:pt idx="1170">
                  <c:v>11720</c:v>
                </c:pt>
                <c:pt idx="1171">
                  <c:v>11730</c:v>
                </c:pt>
                <c:pt idx="1172">
                  <c:v>11740</c:v>
                </c:pt>
                <c:pt idx="1173">
                  <c:v>11750</c:v>
                </c:pt>
                <c:pt idx="1174">
                  <c:v>11760</c:v>
                </c:pt>
                <c:pt idx="1175">
                  <c:v>11770</c:v>
                </c:pt>
                <c:pt idx="1176">
                  <c:v>11780</c:v>
                </c:pt>
                <c:pt idx="1177">
                  <c:v>11790</c:v>
                </c:pt>
                <c:pt idx="1178">
                  <c:v>11800</c:v>
                </c:pt>
                <c:pt idx="1179">
                  <c:v>11810</c:v>
                </c:pt>
                <c:pt idx="1180">
                  <c:v>11820</c:v>
                </c:pt>
                <c:pt idx="1181">
                  <c:v>11830</c:v>
                </c:pt>
                <c:pt idx="1182">
                  <c:v>11840</c:v>
                </c:pt>
                <c:pt idx="1183">
                  <c:v>11850</c:v>
                </c:pt>
                <c:pt idx="1184">
                  <c:v>11860</c:v>
                </c:pt>
                <c:pt idx="1185">
                  <c:v>11870</c:v>
                </c:pt>
                <c:pt idx="1186">
                  <c:v>11880</c:v>
                </c:pt>
                <c:pt idx="1187">
                  <c:v>11890</c:v>
                </c:pt>
                <c:pt idx="1188">
                  <c:v>11900</c:v>
                </c:pt>
                <c:pt idx="1189">
                  <c:v>11910</c:v>
                </c:pt>
                <c:pt idx="1190">
                  <c:v>11920</c:v>
                </c:pt>
                <c:pt idx="1191">
                  <c:v>11930</c:v>
                </c:pt>
                <c:pt idx="1192">
                  <c:v>11940</c:v>
                </c:pt>
                <c:pt idx="1193">
                  <c:v>11950</c:v>
                </c:pt>
                <c:pt idx="1194">
                  <c:v>11960</c:v>
                </c:pt>
                <c:pt idx="1195">
                  <c:v>11970</c:v>
                </c:pt>
                <c:pt idx="1196">
                  <c:v>11980</c:v>
                </c:pt>
                <c:pt idx="1197">
                  <c:v>11990</c:v>
                </c:pt>
                <c:pt idx="1198">
                  <c:v>12000</c:v>
                </c:pt>
                <c:pt idx="1199">
                  <c:v>12010</c:v>
                </c:pt>
                <c:pt idx="1200">
                  <c:v>12020</c:v>
                </c:pt>
                <c:pt idx="1201">
                  <c:v>12030</c:v>
                </c:pt>
                <c:pt idx="1202">
                  <c:v>12040</c:v>
                </c:pt>
                <c:pt idx="1203">
                  <c:v>12050</c:v>
                </c:pt>
                <c:pt idx="1204">
                  <c:v>12060</c:v>
                </c:pt>
                <c:pt idx="1205">
                  <c:v>12070</c:v>
                </c:pt>
                <c:pt idx="1206">
                  <c:v>12080</c:v>
                </c:pt>
                <c:pt idx="1207">
                  <c:v>12090</c:v>
                </c:pt>
                <c:pt idx="1208">
                  <c:v>12100</c:v>
                </c:pt>
                <c:pt idx="1209">
                  <c:v>12110</c:v>
                </c:pt>
                <c:pt idx="1210">
                  <c:v>12120</c:v>
                </c:pt>
                <c:pt idx="1211">
                  <c:v>12130</c:v>
                </c:pt>
                <c:pt idx="1212">
                  <c:v>12140</c:v>
                </c:pt>
                <c:pt idx="1213">
                  <c:v>12150</c:v>
                </c:pt>
                <c:pt idx="1214">
                  <c:v>12160</c:v>
                </c:pt>
                <c:pt idx="1215">
                  <c:v>12170</c:v>
                </c:pt>
                <c:pt idx="1216">
                  <c:v>12180</c:v>
                </c:pt>
                <c:pt idx="1217">
                  <c:v>12190</c:v>
                </c:pt>
                <c:pt idx="1218">
                  <c:v>12200</c:v>
                </c:pt>
                <c:pt idx="1219">
                  <c:v>12210</c:v>
                </c:pt>
                <c:pt idx="1220">
                  <c:v>12220</c:v>
                </c:pt>
                <c:pt idx="1221">
                  <c:v>12230</c:v>
                </c:pt>
                <c:pt idx="1222">
                  <c:v>12240</c:v>
                </c:pt>
                <c:pt idx="1223">
                  <c:v>12250</c:v>
                </c:pt>
                <c:pt idx="1224">
                  <c:v>12260</c:v>
                </c:pt>
                <c:pt idx="1225">
                  <c:v>12270</c:v>
                </c:pt>
                <c:pt idx="1226">
                  <c:v>12280</c:v>
                </c:pt>
                <c:pt idx="1227">
                  <c:v>12290</c:v>
                </c:pt>
                <c:pt idx="1228">
                  <c:v>12300</c:v>
                </c:pt>
                <c:pt idx="1229">
                  <c:v>12310</c:v>
                </c:pt>
                <c:pt idx="1230">
                  <c:v>12320</c:v>
                </c:pt>
                <c:pt idx="1231">
                  <c:v>12330</c:v>
                </c:pt>
                <c:pt idx="1232">
                  <c:v>12340</c:v>
                </c:pt>
                <c:pt idx="1233">
                  <c:v>12350</c:v>
                </c:pt>
                <c:pt idx="1234">
                  <c:v>12360</c:v>
                </c:pt>
                <c:pt idx="1235">
                  <c:v>12370</c:v>
                </c:pt>
                <c:pt idx="1236">
                  <c:v>12380</c:v>
                </c:pt>
                <c:pt idx="1237">
                  <c:v>12390</c:v>
                </c:pt>
                <c:pt idx="1238">
                  <c:v>12400</c:v>
                </c:pt>
                <c:pt idx="1239">
                  <c:v>12410</c:v>
                </c:pt>
                <c:pt idx="1240">
                  <c:v>12420</c:v>
                </c:pt>
                <c:pt idx="1241">
                  <c:v>12430</c:v>
                </c:pt>
                <c:pt idx="1242">
                  <c:v>12440</c:v>
                </c:pt>
                <c:pt idx="1243">
                  <c:v>12450</c:v>
                </c:pt>
                <c:pt idx="1244">
                  <c:v>12460</c:v>
                </c:pt>
                <c:pt idx="1245">
                  <c:v>12470</c:v>
                </c:pt>
                <c:pt idx="1246">
                  <c:v>12480</c:v>
                </c:pt>
                <c:pt idx="1247">
                  <c:v>12490</c:v>
                </c:pt>
                <c:pt idx="1248">
                  <c:v>12500</c:v>
                </c:pt>
                <c:pt idx="1249">
                  <c:v>12510</c:v>
                </c:pt>
                <c:pt idx="1250">
                  <c:v>12520</c:v>
                </c:pt>
                <c:pt idx="1251">
                  <c:v>12530</c:v>
                </c:pt>
                <c:pt idx="1252">
                  <c:v>12540</c:v>
                </c:pt>
                <c:pt idx="1253">
                  <c:v>12550</c:v>
                </c:pt>
                <c:pt idx="1254">
                  <c:v>12560</c:v>
                </c:pt>
                <c:pt idx="1255">
                  <c:v>12570</c:v>
                </c:pt>
                <c:pt idx="1256">
                  <c:v>12580</c:v>
                </c:pt>
                <c:pt idx="1257">
                  <c:v>12590</c:v>
                </c:pt>
                <c:pt idx="1258">
                  <c:v>12600</c:v>
                </c:pt>
                <c:pt idx="1259">
                  <c:v>12610</c:v>
                </c:pt>
                <c:pt idx="1260">
                  <c:v>12620</c:v>
                </c:pt>
                <c:pt idx="1261">
                  <c:v>12630</c:v>
                </c:pt>
                <c:pt idx="1262">
                  <c:v>12640</c:v>
                </c:pt>
                <c:pt idx="1263">
                  <c:v>12650</c:v>
                </c:pt>
                <c:pt idx="1264">
                  <c:v>12660</c:v>
                </c:pt>
                <c:pt idx="1265">
                  <c:v>12670</c:v>
                </c:pt>
                <c:pt idx="1266">
                  <c:v>12680</c:v>
                </c:pt>
                <c:pt idx="1267">
                  <c:v>12690</c:v>
                </c:pt>
                <c:pt idx="1268">
                  <c:v>12700</c:v>
                </c:pt>
                <c:pt idx="1269">
                  <c:v>12710</c:v>
                </c:pt>
                <c:pt idx="1270">
                  <c:v>12720</c:v>
                </c:pt>
                <c:pt idx="1271">
                  <c:v>12730</c:v>
                </c:pt>
                <c:pt idx="1272">
                  <c:v>12740</c:v>
                </c:pt>
                <c:pt idx="1273">
                  <c:v>12750</c:v>
                </c:pt>
                <c:pt idx="1274">
                  <c:v>12760</c:v>
                </c:pt>
                <c:pt idx="1275">
                  <c:v>12770</c:v>
                </c:pt>
                <c:pt idx="1276">
                  <c:v>12780</c:v>
                </c:pt>
                <c:pt idx="1277">
                  <c:v>12790</c:v>
                </c:pt>
                <c:pt idx="1278">
                  <c:v>12800</c:v>
                </c:pt>
                <c:pt idx="1279">
                  <c:v>12810</c:v>
                </c:pt>
                <c:pt idx="1280">
                  <c:v>12820</c:v>
                </c:pt>
                <c:pt idx="1281">
                  <c:v>12830</c:v>
                </c:pt>
                <c:pt idx="1282">
                  <c:v>12840</c:v>
                </c:pt>
                <c:pt idx="1283">
                  <c:v>12850</c:v>
                </c:pt>
                <c:pt idx="1284">
                  <c:v>12860</c:v>
                </c:pt>
                <c:pt idx="1285">
                  <c:v>12870</c:v>
                </c:pt>
                <c:pt idx="1286">
                  <c:v>12880</c:v>
                </c:pt>
                <c:pt idx="1287">
                  <c:v>12890</c:v>
                </c:pt>
                <c:pt idx="1288">
                  <c:v>12900</c:v>
                </c:pt>
                <c:pt idx="1289">
                  <c:v>12910</c:v>
                </c:pt>
                <c:pt idx="1290">
                  <c:v>12920</c:v>
                </c:pt>
                <c:pt idx="1291">
                  <c:v>12930</c:v>
                </c:pt>
                <c:pt idx="1292">
                  <c:v>12940</c:v>
                </c:pt>
                <c:pt idx="1293">
                  <c:v>12950</c:v>
                </c:pt>
                <c:pt idx="1294">
                  <c:v>12960</c:v>
                </c:pt>
                <c:pt idx="1295">
                  <c:v>12970</c:v>
                </c:pt>
                <c:pt idx="1296">
                  <c:v>12980</c:v>
                </c:pt>
                <c:pt idx="1297">
                  <c:v>12990</c:v>
                </c:pt>
                <c:pt idx="1298">
                  <c:v>13000</c:v>
                </c:pt>
                <c:pt idx="1299">
                  <c:v>13010</c:v>
                </c:pt>
                <c:pt idx="1300">
                  <c:v>13020</c:v>
                </c:pt>
                <c:pt idx="1301">
                  <c:v>13030</c:v>
                </c:pt>
                <c:pt idx="1302">
                  <c:v>13040</c:v>
                </c:pt>
                <c:pt idx="1303">
                  <c:v>13050</c:v>
                </c:pt>
                <c:pt idx="1304">
                  <c:v>13060</c:v>
                </c:pt>
                <c:pt idx="1305">
                  <c:v>13070</c:v>
                </c:pt>
                <c:pt idx="1306">
                  <c:v>13080</c:v>
                </c:pt>
                <c:pt idx="1307">
                  <c:v>13090</c:v>
                </c:pt>
                <c:pt idx="1308">
                  <c:v>13100</c:v>
                </c:pt>
                <c:pt idx="1309">
                  <c:v>13110</c:v>
                </c:pt>
                <c:pt idx="1310">
                  <c:v>13120</c:v>
                </c:pt>
                <c:pt idx="1311">
                  <c:v>13130</c:v>
                </c:pt>
                <c:pt idx="1312">
                  <c:v>13140</c:v>
                </c:pt>
                <c:pt idx="1313">
                  <c:v>13150</c:v>
                </c:pt>
                <c:pt idx="1314">
                  <c:v>13160</c:v>
                </c:pt>
                <c:pt idx="1315">
                  <c:v>13170</c:v>
                </c:pt>
                <c:pt idx="1316">
                  <c:v>13180</c:v>
                </c:pt>
                <c:pt idx="1317">
                  <c:v>13190</c:v>
                </c:pt>
                <c:pt idx="1318">
                  <c:v>13200</c:v>
                </c:pt>
                <c:pt idx="1319">
                  <c:v>13210</c:v>
                </c:pt>
                <c:pt idx="1320">
                  <c:v>13220</c:v>
                </c:pt>
                <c:pt idx="1321">
                  <c:v>13230</c:v>
                </c:pt>
                <c:pt idx="1322">
                  <c:v>13240</c:v>
                </c:pt>
                <c:pt idx="1323">
                  <c:v>13250</c:v>
                </c:pt>
                <c:pt idx="1324">
                  <c:v>13260</c:v>
                </c:pt>
                <c:pt idx="1325">
                  <c:v>13270</c:v>
                </c:pt>
                <c:pt idx="1326">
                  <c:v>13280</c:v>
                </c:pt>
                <c:pt idx="1327">
                  <c:v>13290</c:v>
                </c:pt>
                <c:pt idx="1328">
                  <c:v>13300</c:v>
                </c:pt>
                <c:pt idx="1329">
                  <c:v>13310</c:v>
                </c:pt>
                <c:pt idx="1330">
                  <c:v>13320</c:v>
                </c:pt>
                <c:pt idx="1331">
                  <c:v>13330</c:v>
                </c:pt>
                <c:pt idx="1332">
                  <c:v>13340</c:v>
                </c:pt>
                <c:pt idx="1333">
                  <c:v>13350</c:v>
                </c:pt>
                <c:pt idx="1334">
                  <c:v>13360</c:v>
                </c:pt>
                <c:pt idx="1335">
                  <c:v>13370</c:v>
                </c:pt>
                <c:pt idx="1336">
                  <c:v>13380</c:v>
                </c:pt>
                <c:pt idx="1337">
                  <c:v>13390</c:v>
                </c:pt>
                <c:pt idx="1338">
                  <c:v>13400</c:v>
                </c:pt>
                <c:pt idx="1339">
                  <c:v>13410</c:v>
                </c:pt>
                <c:pt idx="1340">
                  <c:v>13420</c:v>
                </c:pt>
                <c:pt idx="1341">
                  <c:v>13430</c:v>
                </c:pt>
                <c:pt idx="1342">
                  <c:v>13440</c:v>
                </c:pt>
                <c:pt idx="1343">
                  <c:v>13450</c:v>
                </c:pt>
                <c:pt idx="1344">
                  <c:v>13460</c:v>
                </c:pt>
                <c:pt idx="1345">
                  <c:v>13470</c:v>
                </c:pt>
                <c:pt idx="1346">
                  <c:v>13480</c:v>
                </c:pt>
                <c:pt idx="1347">
                  <c:v>13490</c:v>
                </c:pt>
                <c:pt idx="1348">
                  <c:v>13500</c:v>
                </c:pt>
                <c:pt idx="1349">
                  <c:v>13510</c:v>
                </c:pt>
                <c:pt idx="1350">
                  <c:v>13520</c:v>
                </c:pt>
                <c:pt idx="1351">
                  <c:v>13530</c:v>
                </c:pt>
                <c:pt idx="1352">
                  <c:v>13540</c:v>
                </c:pt>
                <c:pt idx="1353">
                  <c:v>13550</c:v>
                </c:pt>
                <c:pt idx="1354">
                  <c:v>13560</c:v>
                </c:pt>
                <c:pt idx="1355">
                  <c:v>13570</c:v>
                </c:pt>
                <c:pt idx="1356">
                  <c:v>13580</c:v>
                </c:pt>
                <c:pt idx="1357">
                  <c:v>13590</c:v>
                </c:pt>
                <c:pt idx="1358">
                  <c:v>13600</c:v>
                </c:pt>
                <c:pt idx="1359">
                  <c:v>13610</c:v>
                </c:pt>
                <c:pt idx="1360">
                  <c:v>13620</c:v>
                </c:pt>
                <c:pt idx="1361">
                  <c:v>13630</c:v>
                </c:pt>
                <c:pt idx="1362">
                  <c:v>13640</c:v>
                </c:pt>
                <c:pt idx="1363">
                  <c:v>13650</c:v>
                </c:pt>
                <c:pt idx="1364">
                  <c:v>13660</c:v>
                </c:pt>
                <c:pt idx="1365">
                  <c:v>13670</c:v>
                </c:pt>
                <c:pt idx="1366">
                  <c:v>13680</c:v>
                </c:pt>
                <c:pt idx="1367">
                  <c:v>13690</c:v>
                </c:pt>
                <c:pt idx="1368">
                  <c:v>13700</c:v>
                </c:pt>
                <c:pt idx="1369">
                  <c:v>13710</c:v>
                </c:pt>
                <c:pt idx="1370">
                  <c:v>13720</c:v>
                </c:pt>
                <c:pt idx="1371">
                  <c:v>13730</c:v>
                </c:pt>
                <c:pt idx="1372">
                  <c:v>13740</c:v>
                </c:pt>
                <c:pt idx="1373">
                  <c:v>13750</c:v>
                </c:pt>
                <c:pt idx="1374">
                  <c:v>13760</c:v>
                </c:pt>
                <c:pt idx="1375">
                  <c:v>13770</c:v>
                </c:pt>
                <c:pt idx="1376">
                  <c:v>13780</c:v>
                </c:pt>
                <c:pt idx="1377">
                  <c:v>13790</c:v>
                </c:pt>
                <c:pt idx="1378">
                  <c:v>13800</c:v>
                </c:pt>
                <c:pt idx="1379">
                  <c:v>13810</c:v>
                </c:pt>
                <c:pt idx="1380">
                  <c:v>13820</c:v>
                </c:pt>
                <c:pt idx="1381">
                  <c:v>13830</c:v>
                </c:pt>
                <c:pt idx="1382">
                  <c:v>13840</c:v>
                </c:pt>
                <c:pt idx="1383">
                  <c:v>13850</c:v>
                </c:pt>
                <c:pt idx="1384">
                  <c:v>13860</c:v>
                </c:pt>
                <c:pt idx="1385">
                  <c:v>13870</c:v>
                </c:pt>
                <c:pt idx="1386">
                  <c:v>13880</c:v>
                </c:pt>
                <c:pt idx="1387">
                  <c:v>13890</c:v>
                </c:pt>
                <c:pt idx="1388">
                  <c:v>13900</c:v>
                </c:pt>
                <c:pt idx="1389">
                  <c:v>13910</c:v>
                </c:pt>
                <c:pt idx="1390">
                  <c:v>13920</c:v>
                </c:pt>
                <c:pt idx="1391">
                  <c:v>13930</c:v>
                </c:pt>
                <c:pt idx="1392">
                  <c:v>13940</c:v>
                </c:pt>
                <c:pt idx="1393">
                  <c:v>13950</c:v>
                </c:pt>
                <c:pt idx="1394">
                  <c:v>13960</c:v>
                </c:pt>
                <c:pt idx="1395">
                  <c:v>13970</c:v>
                </c:pt>
                <c:pt idx="1396">
                  <c:v>13980</c:v>
                </c:pt>
                <c:pt idx="1397">
                  <c:v>13990</c:v>
                </c:pt>
                <c:pt idx="1398">
                  <c:v>14000</c:v>
                </c:pt>
                <c:pt idx="1399">
                  <c:v>14010</c:v>
                </c:pt>
                <c:pt idx="1400">
                  <c:v>14020</c:v>
                </c:pt>
                <c:pt idx="1401">
                  <c:v>14030</c:v>
                </c:pt>
                <c:pt idx="1402">
                  <c:v>14040</c:v>
                </c:pt>
                <c:pt idx="1403">
                  <c:v>14050</c:v>
                </c:pt>
                <c:pt idx="1404">
                  <c:v>14060</c:v>
                </c:pt>
                <c:pt idx="1405">
                  <c:v>14070</c:v>
                </c:pt>
                <c:pt idx="1406">
                  <c:v>14080</c:v>
                </c:pt>
                <c:pt idx="1407">
                  <c:v>14090</c:v>
                </c:pt>
                <c:pt idx="1408">
                  <c:v>14100</c:v>
                </c:pt>
                <c:pt idx="1409">
                  <c:v>14110</c:v>
                </c:pt>
                <c:pt idx="1410">
                  <c:v>14120</c:v>
                </c:pt>
                <c:pt idx="1411">
                  <c:v>14130</c:v>
                </c:pt>
                <c:pt idx="1412">
                  <c:v>14140</c:v>
                </c:pt>
                <c:pt idx="1413">
                  <c:v>14150</c:v>
                </c:pt>
                <c:pt idx="1414">
                  <c:v>14160</c:v>
                </c:pt>
                <c:pt idx="1415">
                  <c:v>14170</c:v>
                </c:pt>
                <c:pt idx="1416">
                  <c:v>14180</c:v>
                </c:pt>
                <c:pt idx="1417">
                  <c:v>14190</c:v>
                </c:pt>
                <c:pt idx="1418">
                  <c:v>14200</c:v>
                </c:pt>
                <c:pt idx="1419">
                  <c:v>14210</c:v>
                </c:pt>
                <c:pt idx="1420">
                  <c:v>14220</c:v>
                </c:pt>
                <c:pt idx="1421">
                  <c:v>14230</c:v>
                </c:pt>
                <c:pt idx="1422">
                  <c:v>14240</c:v>
                </c:pt>
                <c:pt idx="1423">
                  <c:v>14250</c:v>
                </c:pt>
                <c:pt idx="1424">
                  <c:v>14260</c:v>
                </c:pt>
                <c:pt idx="1425">
                  <c:v>14270</c:v>
                </c:pt>
                <c:pt idx="1426">
                  <c:v>14280</c:v>
                </c:pt>
                <c:pt idx="1427">
                  <c:v>14290</c:v>
                </c:pt>
                <c:pt idx="1428">
                  <c:v>14300</c:v>
                </c:pt>
                <c:pt idx="1429">
                  <c:v>14310</c:v>
                </c:pt>
                <c:pt idx="1430">
                  <c:v>14320</c:v>
                </c:pt>
                <c:pt idx="1431">
                  <c:v>14330</c:v>
                </c:pt>
                <c:pt idx="1432">
                  <c:v>14340</c:v>
                </c:pt>
                <c:pt idx="1433">
                  <c:v>14350</c:v>
                </c:pt>
              </c:numCache>
            </c:numRef>
          </c:xVal>
          <c:yVal>
            <c:numRef>
              <c:f>Klei_Druckkurve!$Q$9:$Q$1442</c:f>
              <c:numCache>
                <c:formatCode>0.0</c:formatCode>
                <c:ptCount val="1434"/>
                <c:pt idx="0">
                  <c:v>0</c:v>
                </c:pt>
                <c:pt idx="1">
                  <c:v>-0.7319999999999709</c:v>
                </c:pt>
                <c:pt idx="2">
                  <c:v>-1.32899999999995</c:v>
                </c:pt>
                <c:pt idx="3">
                  <c:v>-1.6269999999999527</c:v>
                </c:pt>
                <c:pt idx="4">
                  <c:v>-1.8119999999998981</c:v>
                </c:pt>
                <c:pt idx="5">
                  <c:v>-1.9539999999999509</c:v>
                </c:pt>
                <c:pt idx="6">
                  <c:v>-2.1500000000000909</c:v>
                </c:pt>
                <c:pt idx="7">
                  <c:v>-2.2229999999999563</c:v>
                </c:pt>
                <c:pt idx="8">
                  <c:v>-2.4110000000000582</c:v>
                </c:pt>
                <c:pt idx="9">
                  <c:v>-2.5239999999998872</c:v>
                </c:pt>
                <c:pt idx="10">
                  <c:v>-2.625</c:v>
                </c:pt>
                <c:pt idx="11">
                  <c:v>-2.72199999999998</c:v>
                </c:pt>
                <c:pt idx="12">
                  <c:v>-2.8279999999999745</c:v>
                </c:pt>
                <c:pt idx="13">
                  <c:v>-2.9039999999999964</c:v>
                </c:pt>
                <c:pt idx="14">
                  <c:v>-3.0389999999999873</c:v>
                </c:pt>
                <c:pt idx="15">
                  <c:v>-3.071999999999889</c:v>
                </c:pt>
                <c:pt idx="16">
                  <c:v>-3.1459999999999582</c:v>
                </c:pt>
                <c:pt idx="17">
                  <c:v>-3.2380000000000564</c:v>
                </c:pt>
                <c:pt idx="18">
                  <c:v>-3.2809999999999491</c:v>
                </c:pt>
                <c:pt idx="19">
                  <c:v>-3.3440000000000509</c:v>
                </c:pt>
                <c:pt idx="20">
                  <c:v>-3.41599999999994</c:v>
                </c:pt>
                <c:pt idx="21">
                  <c:v>-3.4680000000000746</c:v>
                </c:pt>
                <c:pt idx="22">
                  <c:v>-3.5199999999999818</c:v>
                </c:pt>
                <c:pt idx="23">
                  <c:v>-3.5709999999999127</c:v>
                </c:pt>
                <c:pt idx="24">
                  <c:v>-3.6230000000000473</c:v>
                </c:pt>
                <c:pt idx="25">
                  <c:v>-3.69399999999996</c:v>
                </c:pt>
                <c:pt idx="26">
                  <c:v>-3.7349999999999</c:v>
                </c:pt>
                <c:pt idx="27">
                  <c:v>-3.7870000000000346</c:v>
                </c:pt>
                <c:pt idx="28">
                  <c:v>-3.8479999999999563</c:v>
                </c:pt>
                <c:pt idx="29">
                  <c:v>-3.8689999999999145</c:v>
                </c:pt>
                <c:pt idx="30">
                  <c:v>-3.9200000000000728</c:v>
                </c:pt>
                <c:pt idx="31">
                  <c:v>-3.9819999999999709</c:v>
                </c:pt>
                <c:pt idx="32">
                  <c:v>-4.0229999999999109</c:v>
                </c:pt>
                <c:pt idx="33">
                  <c:v>-4.0629999999998745</c:v>
                </c:pt>
                <c:pt idx="34">
                  <c:v>-4.1050000000000182</c:v>
                </c:pt>
                <c:pt idx="35">
                  <c:v>-4.1459999999999582</c:v>
                </c:pt>
                <c:pt idx="36">
                  <c:v>-4.1779999999998836</c:v>
                </c:pt>
                <c:pt idx="37">
                  <c:v>-4.2380000000000564</c:v>
                </c:pt>
                <c:pt idx="38">
                  <c:v>-4.2490000000000236</c:v>
                </c:pt>
                <c:pt idx="39">
                  <c:v>-4.2690000000000055</c:v>
                </c:pt>
                <c:pt idx="40">
                  <c:v>-4.3109999999999218</c:v>
                </c:pt>
                <c:pt idx="41">
                  <c:v>-4.3509999999998854</c:v>
                </c:pt>
                <c:pt idx="42">
                  <c:v>-4.3710000000000946</c:v>
                </c:pt>
                <c:pt idx="43">
                  <c:v>-4.4230000000000018</c:v>
                </c:pt>
                <c:pt idx="44">
                  <c:v>-4.4729999999999563</c:v>
                </c:pt>
                <c:pt idx="45">
                  <c:v>-4.5350000000000819</c:v>
                </c:pt>
                <c:pt idx="46">
                  <c:v>-4.5550000000000637</c:v>
                </c:pt>
                <c:pt idx="47">
                  <c:v>-4.6069999999999709</c:v>
                </c:pt>
                <c:pt idx="48">
                  <c:v>-4.6269999999999527</c:v>
                </c:pt>
                <c:pt idx="49">
                  <c:v>-4.6669999999999163</c:v>
                </c:pt>
                <c:pt idx="50">
                  <c:v>-4.6769999999999072</c:v>
                </c:pt>
                <c:pt idx="51">
                  <c:v>-4.70900000000006</c:v>
                </c:pt>
                <c:pt idx="52">
                  <c:v>-4.7490000000000236</c:v>
                </c:pt>
                <c:pt idx="53">
                  <c:v>-4.7690000000000055</c:v>
                </c:pt>
                <c:pt idx="54">
                  <c:v>-4.8009999999999309</c:v>
                </c:pt>
                <c:pt idx="55">
                  <c:v>-4.8409999999998945</c:v>
                </c:pt>
                <c:pt idx="56">
                  <c:v>-4.8609999999998763</c:v>
                </c:pt>
                <c:pt idx="57">
                  <c:v>-4.8920000000000528</c:v>
                </c:pt>
                <c:pt idx="58">
                  <c:v>-4.9429999999999836</c:v>
                </c:pt>
                <c:pt idx="59">
                  <c:v>-4.9429999999999836</c:v>
                </c:pt>
                <c:pt idx="60">
                  <c:v>-4.9629999999999654</c:v>
                </c:pt>
                <c:pt idx="61">
                  <c:v>-5.0039999999999054</c:v>
                </c:pt>
                <c:pt idx="62">
                  <c:v>-4.9939999999999145</c:v>
                </c:pt>
                <c:pt idx="63">
                  <c:v>-5.0250000000000909</c:v>
                </c:pt>
                <c:pt idx="64">
                  <c:v>-5.05600000000004</c:v>
                </c:pt>
                <c:pt idx="65">
                  <c:v>-5.0760000000000218</c:v>
                </c:pt>
                <c:pt idx="66">
                  <c:v>-5.1079999999999472</c:v>
                </c:pt>
                <c:pt idx="67">
                  <c:v>-5.1079999999999472</c:v>
                </c:pt>
                <c:pt idx="68">
                  <c:v>-5.1579999999999018</c:v>
                </c:pt>
                <c:pt idx="69">
                  <c:v>-5.1679999999998927</c:v>
                </c:pt>
                <c:pt idx="70">
                  <c:v>-5.1890000000000782</c:v>
                </c:pt>
                <c:pt idx="71">
                  <c:v>-5.2190000000000509</c:v>
                </c:pt>
                <c:pt idx="72">
                  <c:v>-5.2390000000000327</c:v>
                </c:pt>
                <c:pt idx="73">
                  <c:v>-5.2490000000000236</c:v>
                </c:pt>
                <c:pt idx="74">
                  <c:v>-5.2809999999999491</c:v>
                </c:pt>
                <c:pt idx="75">
                  <c:v>-5.2809999999999491</c:v>
                </c:pt>
                <c:pt idx="76">
                  <c:v>-5.3009999999999309</c:v>
                </c:pt>
                <c:pt idx="77">
                  <c:v>-5.3409999999998945</c:v>
                </c:pt>
                <c:pt idx="78">
                  <c:v>-5.3720000000000709</c:v>
                </c:pt>
                <c:pt idx="79">
                  <c:v>-5.4120000000000346</c:v>
                </c:pt>
                <c:pt idx="80">
                  <c:v>-5.4120000000000346</c:v>
                </c:pt>
                <c:pt idx="81">
                  <c:v>-5.4139999999999873</c:v>
                </c:pt>
                <c:pt idx="82">
                  <c:v>-5.4339999999999691</c:v>
                </c:pt>
                <c:pt idx="83">
                  <c:v>-5.4639999999999418</c:v>
                </c:pt>
                <c:pt idx="84">
                  <c:v>-5.4839999999999236</c:v>
                </c:pt>
                <c:pt idx="85">
                  <c:v>-5.4939999999999145</c:v>
                </c:pt>
                <c:pt idx="86">
                  <c:v>-5.5039999999999054</c:v>
                </c:pt>
                <c:pt idx="87">
                  <c:v>-5.5160000000000764</c:v>
                </c:pt>
                <c:pt idx="88">
                  <c:v>-5.5260000000000673</c:v>
                </c:pt>
                <c:pt idx="89">
                  <c:v>-5.55600000000004</c:v>
                </c:pt>
                <c:pt idx="90">
                  <c:v>-5.5760000000000218</c:v>
                </c:pt>
                <c:pt idx="91">
                  <c:v>-5.59699999999998</c:v>
                </c:pt>
                <c:pt idx="92">
                  <c:v>-5.59699999999998</c:v>
                </c:pt>
                <c:pt idx="93">
                  <c:v>-5.6269999999999527</c:v>
                </c:pt>
                <c:pt idx="94">
                  <c:v>-5.6569999999999254</c:v>
                </c:pt>
                <c:pt idx="95">
                  <c:v>-5.6569999999999254</c:v>
                </c:pt>
                <c:pt idx="96">
                  <c:v>-5.6779999999998836</c:v>
                </c:pt>
                <c:pt idx="97">
                  <c:v>-5.6980000000000928</c:v>
                </c:pt>
                <c:pt idx="98">
                  <c:v>-5.7290000000000418</c:v>
                </c:pt>
                <c:pt idx="99">
                  <c:v>-5.7390000000000327</c:v>
                </c:pt>
                <c:pt idx="100">
                  <c:v>-5.7590000000000146</c:v>
                </c:pt>
                <c:pt idx="101">
                  <c:v>-5.7699999999999818</c:v>
                </c:pt>
                <c:pt idx="102">
                  <c:v>-5.7599999999999909</c:v>
                </c:pt>
                <c:pt idx="103">
                  <c:v>-5.7899999999999636</c:v>
                </c:pt>
                <c:pt idx="104">
                  <c:v>-5.8109999999999218</c:v>
                </c:pt>
                <c:pt idx="105">
                  <c:v>-5.8309999999999036</c:v>
                </c:pt>
                <c:pt idx="106">
                  <c:v>-5.8409999999998945</c:v>
                </c:pt>
                <c:pt idx="107">
                  <c:v>-5.8530000000000655</c:v>
                </c:pt>
                <c:pt idx="108">
                  <c:v>-5.8710000000000946</c:v>
                </c:pt>
                <c:pt idx="109">
                  <c:v>-5.8830000000000382</c:v>
                </c:pt>
                <c:pt idx="110">
                  <c:v>-5.90300000000002</c:v>
                </c:pt>
                <c:pt idx="111">
                  <c:v>-5.90300000000002</c:v>
                </c:pt>
                <c:pt idx="112">
                  <c:v>-5.9329999999999927</c:v>
                </c:pt>
                <c:pt idx="113">
                  <c:v>-5.9329999999999927</c:v>
                </c:pt>
                <c:pt idx="114">
                  <c:v>-5.94399999999996</c:v>
                </c:pt>
                <c:pt idx="115">
                  <c:v>-5.9739999999999327</c:v>
                </c:pt>
                <c:pt idx="116">
                  <c:v>-5.9739999999999327</c:v>
                </c:pt>
                <c:pt idx="117">
                  <c:v>-5.9939999999999145</c:v>
                </c:pt>
                <c:pt idx="118">
                  <c:v>-6.0239999999998872</c:v>
                </c:pt>
                <c:pt idx="119">
                  <c:v>-6.0339999999998781</c:v>
                </c:pt>
                <c:pt idx="120">
                  <c:v>-6.0540000000000873</c:v>
                </c:pt>
                <c:pt idx="121">
                  <c:v>-6.05600000000004</c:v>
                </c:pt>
                <c:pt idx="122">
                  <c:v>-6.0760000000000218</c:v>
                </c:pt>
                <c:pt idx="123">
                  <c:v>-6.0460000000000491</c:v>
                </c:pt>
                <c:pt idx="124">
                  <c:v>-6.0760000000000218</c:v>
                </c:pt>
                <c:pt idx="125">
                  <c:v>-6.0760000000000218</c:v>
                </c:pt>
                <c:pt idx="126">
                  <c:v>-6.0760000000000218</c:v>
                </c:pt>
                <c:pt idx="127">
                  <c:v>-6.09699999999998</c:v>
                </c:pt>
                <c:pt idx="128">
                  <c:v>-6.1069999999999709</c:v>
                </c:pt>
                <c:pt idx="129">
                  <c:v>-6.1369999999999436</c:v>
                </c:pt>
                <c:pt idx="130">
                  <c:v>-6.1369999999999436</c:v>
                </c:pt>
                <c:pt idx="131">
                  <c:v>-6.1469999999999345</c:v>
                </c:pt>
                <c:pt idx="132">
                  <c:v>-6.1569999999999254</c:v>
                </c:pt>
                <c:pt idx="133">
                  <c:v>-6.1569999999999254</c:v>
                </c:pt>
                <c:pt idx="134">
                  <c:v>-6.1790000000000873</c:v>
                </c:pt>
                <c:pt idx="135">
                  <c:v>-6.1890000000000782</c:v>
                </c:pt>
                <c:pt idx="136">
                  <c:v>-6.20900000000006</c:v>
                </c:pt>
                <c:pt idx="137">
                  <c:v>-6.20900000000006</c:v>
                </c:pt>
                <c:pt idx="138">
                  <c:v>-6.2490000000000236</c:v>
                </c:pt>
                <c:pt idx="139">
                  <c:v>-6.2490000000000236</c:v>
                </c:pt>
                <c:pt idx="140">
                  <c:v>-6.2390000000000327</c:v>
                </c:pt>
                <c:pt idx="141">
                  <c:v>-6.2599999999999909</c:v>
                </c:pt>
                <c:pt idx="142">
                  <c:v>-6.2999999999999545</c:v>
                </c:pt>
                <c:pt idx="143">
                  <c:v>-6.2799999999999727</c:v>
                </c:pt>
                <c:pt idx="144">
                  <c:v>-6.2899999999999636</c:v>
                </c:pt>
                <c:pt idx="145">
                  <c:v>-6.2999999999999545</c:v>
                </c:pt>
                <c:pt idx="146">
                  <c:v>-6.2999999999999545</c:v>
                </c:pt>
                <c:pt idx="147">
                  <c:v>-6.3099999999999454</c:v>
                </c:pt>
                <c:pt idx="148">
                  <c:v>-6.3109999999999218</c:v>
                </c:pt>
                <c:pt idx="149">
                  <c:v>-6.3209999999999127</c:v>
                </c:pt>
                <c:pt idx="150">
                  <c:v>-6.3209999999999127</c:v>
                </c:pt>
                <c:pt idx="151">
                  <c:v>-6.3230000000000928</c:v>
                </c:pt>
                <c:pt idx="152">
                  <c:v>-6.3430000000000746</c:v>
                </c:pt>
                <c:pt idx="153">
                  <c:v>-6.3430000000000746</c:v>
                </c:pt>
                <c:pt idx="154">
                  <c:v>-6.3630000000000564</c:v>
                </c:pt>
                <c:pt idx="155">
                  <c:v>-6.3530000000000655</c:v>
                </c:pt>
                <c:pt idx="156">
                  <c:v>-6.3630000000000564</c:v>
                </c:pt>
                <c:pt idx="157">
                  <c:v>-6.4130000000000109</c:v>
                </c:pt>
                <c:pt idx="158">
                  <c:v>-6.4139999999999873</c:v>
                </c:pt>
                <c:pt idx="159">
                  <c:v>-6.4239999999999782</c:v>
                </c:pt>
                <c:pt idx="160">
                  <c:v>-6.4139999999999873</c:v>
                </c:pt>
                <c:pt idx="161">
                  <c:v>-6.4249999999999545</c:v>
                </c:pt>
                <c:pt idx="162">
                  <c:v>-6.4549999999999272</c:v>
                </c:pt>
                <c:pt idx="163">
                  <c:v>-6.4449999999999363</c:v>
                </c:pt>
                <c:pt idx="164">
                  <c:v>-6.4649999999999181</c:v>
                </c:pt>
                <c:pt idx="165">
                  <c:v>-6.4549999999999272</c:v>
                </c:pt>
                <c:pt idx="166">
                  <c:v>-6.4749999999999091</c:v>
                </c:pt>
                <c:pt idx="167">
                  <c:v>-6.4669999999998709</c:v>
                </c:pt>
                <c:pt idx="168">
                  <c:v>-6.4770000000000891</c:v>
                </c:pt>
                <c:pt idx="169">
                  <c:v>-6.5070000000000618</c:v>
                </c:pt>
                <c:pt idx="170">
                  <c:v>-6.4970000000000709</c:v>
                </c:pt>
                <c:pt idx="171">
                  <c:v>-6.52800000000002</c:v>
                </c:pt>
                <c:pt idx="172">
                  <c:v>-6.5180000000000291</c:v>
                </c:pt>
                <c:pt idx="173">
                  <c:v>-6.5380000000000109</c:v>
                </c:pt>
                <c:pt idx="174">
                  <c:v>-6.5480000000000018</c:v>
                </c:pt>
                <c:pt idx="175">
                  <c:v>-6.5589999999999691</c:v>
                </c:pt>
                <c:pt idx="176">
                  <c:v>-6.5489999999999782</c:v>
                </c:pt>
                <c:pt idx="177">
                  <c:v>-6.5589999999999691</c:v>
                </c:pt>
                <c:pt idx="178">
                  <c:v>-6.56899999999996</c:v>
                </c:pt>
                <c:pt idx="179">
                  <c:v>-6.5709999999999127</c:v>
                </c:pt>
                <c:pt idx="180">
                  <c:v>-6.5809999999999036</c:v>
                </c:pt>
                <c:pt idx="181">
                  <c:v>-6.5809999999999036</c:v>
                </c:pt>
                <c:pt idx="182">
                  <c:v>-6.6109999999998763</c:v>
                </c:pt>
                <c:pt idx="183">
                  <c:v>-6.6220000000000709</c:v>
                </c:pt>
                <c:pt idx="184">
                  <c:v>-6.6220000000000709</c:v>
                </c:pt>
                <c:pt idx="185">
                  <c:v>-6.6220000000000709</c:v>
                </c:pt>
                <c:pt idx="186">
                  <c:v>-6.6620000000000346</c:v>
                </c:pt>
                <c:pt idx="187">
                  <c:v>-6.6320000000000618</c:v>
                </c:pt>
                <c:pt idx="188">
                  <c:v>-6.6430000000000291</c:v>
                </c:pt>
                <c:pt idx="189">
                  <c:v>-6.6330000000000382</c:v>
                </c:pt>
                <c:pt idx="190">
                  <c:v>-6.65300000000002</c:v>
                </c:pt>
                <c:pt idx="191">
                  <c:v>-6.6349999999999909</c:v>
                </c:pt>
                <c:pt idx="192">
                  <c:v>-6.6449999999999818</c:v>
                </c:pt>
                <c:pt idx="193">
                  <c:v>-6.6649999999999636</c:v>
                </c:pt>
                <c:pt idx="194">
                  <c:v>-6.6749999999999545</c:v>
                </c:pt>
                <c:pt idx="195">
                  <c:v>-6.6759999999999309</c:v>
                </c:pt>
                <c:pt idx="196">
                  <c:v>-6.6859999999999218</c:v>
                </c:pt>
                <c:pt idx="197">
                  <c:v>-6.6859999999999218</c:v>
                </c:pt>
                <c:pt idx="198">
                  <c:v>-6.6759999999999309</c:v>
                </c:pt>
                <c:pt idx="199">
                  <c:v>-6.696999999999889</c:v>
                </c:pt>
                <c:pt idx="200">
                  <c:v>-6.7169999999998709</c:v>
                </c:pt>
                <c:pt idx="201">
                  <c:v>-6.7169999999998709</c:v>
                </c:pt>
                <c:pt idx="202">
                  <c:v>-6.7190000000000509</c:v>
                </c:pt>
                <c:pt idx="203">
                  <c:v>-6.6990000000000691</c:v>
                </c:pt>
                <c:pt idx="204">
                  <c:v>-6.7390000000000327</c:v>
                </c:pt>
                <c:pt idx="205">
                  <c:v>-6.7390000000000327</c:v>
                </c:pt>
                <c:pt idx="206">
                  <c:v>-6.7400000000000091</c:v>
                </c:pt>
                <c:pt idx="207">
                  <c:v>-6.7599999999999909</c:v>
                </c:pt>
                <c:pt idx="208">
                  <c:v>-6.7699999999999818</c:v>
                </c:pt>
                <c:pt idx="209">
                  <c:v>-6.7799999999999727</c:v>
                </c:pt>
                <c:pt idx="210">
                  <c:v>-6.7699999999999818</c:v>
                </c:pt>
                <c:pt idx="211">
                  <c:v>-6.79099999999994</c:v>
                </c:pt>
                <c:pt idx="212">
                  <c:v>-6.8009999999999309</c:v>
                </c:pt>
                <c:pt idx="213">
                  <c:v>-6.7919999999999163</c:v>
                </c:pt>
                <c:pt idx="214">
                  <c:v>-6.8019999999999072</c:v>
                </c:pt>
                <c:pt idx="215">
                  <c:v>-6.8330000000000837</c:v>
                </c:pt>
                <c:pt idx="216">
                  <c:v>-6.8019999999999072</c:v>
                </c:pt>
                <c:pt idx="217">
                  <c:v>-6.8140000000000782</c:v>
                </c:pt>
                <c:pt idx="218">
                  <c:v>-6.8140000000000782</c:v>
                </c:pt>
                <c:pt idx="219">
                  <c:v>-6.8440000000000509</c:v>
                </c:pt>
                <c:pt idx="220">
                  <c:v>-6.83400000000006</c:v>
                </c:pt>
                <c:pt idx="221">
                  <c:v>-6.8350000000000364</c:v>
                </c:pt>
                <c:pt idx="222">
                  <c:v>-6.8450000000000273</c:v>
                </c:pt>
                <c:pt idx="223">
                  <c:v>-6.84699999999998</c:v>
                </c:pt>
                <c:pt idx="224">
                  <c:v>-6.8569999999999709</c:v>
                </c:pt>
                <c:pt idx="225">
                  <c:v>-6.8569999999999709</c:v>
                </c:pt>
                <c:pt idx="226">
                  <c:v>-6.8669999999999618</c:v>
                </c:pt>
                <c:pt idx="227">
                  <c:v>-6.88799999999992</c:v>
                </c:pt>
                <c:pt idx="228">
                  <c:v>-6.8779999999999291</c:v>
                </c:pt>
                <c:pt idx="229">
                  <c:v>-6.88799999999992</c:v>
                </c:pt>
                <c:pt idx="230">
                  <c:v>-6.8979999999999109</c:v>
                </c:pt>
                <c:pt idx="231">
                  <c:v>-6.8889999999998963</c:v>
                </c:pt>
                <c:pt idx="232">
                  <c:v>-6.8989999999998872</c:v>
                </c:pt>
                <c:pt idx="233">
                  <c:v>-6.9089999999998781</c:v>
                </c:pt>
                <c:pt idx="234">
                  <c:v>-6.9190000000000964</c:v>
                </c:pt>
                <c:pt idx="235">
                  <c:v>-6.9010000000000673</c:v>
                </c:pt>
                <c:pt idx="236">
                  <c:v>-6.9200000000000728</c:v>
                </c:pt>
                <c:pt idx="237">
                  <c:v>-6.9300000000000637</c:v>
                </c:pt>
                <c:pt idx="238">
                  <c:v>-6.9320000000000164</c:v>
                </c:pt>
                <c:pt idx="239">
                  <c:v>-6.9519999999999982</c:v>
                </c:pt>
                <c:pt idx="240">
                  <c:v>-6.9420000000000073</c:v>
                </c:pt>
                <c:pt idx="241">
                  <c:v>-6.9529999999999745</c:v>
                </c:pt>
                <c:pt idx="242">
                  <c:v>-6.9729999999999563</c:v>
                </c:pt>
                <c:pt idx="243">
                  <c:v>-6.9729999999999563</c:v>
                </c:pt>
                <c:pt idx="244">
                  <c:v>-6.9629999999999654</c:v>
                </c:pt>
                <c:pt idx="245">
                  <c:v>-6.9939999999999145</c:v>
                </c:pt>
                <c:pt idx="246">
                  <c:v>-6.9839999999999236</c:v>
                </c:pt>
                <c:pt idx="247">
                  <c:v>-6.9939999999999145</c:v>
                </c:pt>
                <c:pt idx="248">
                  <c:v>-6.9859999999998763</c:v>
                </c:pt>
                <c:pt idx="249">
                  <c:v>-6.9960000000000946</c:v>
                </c:pt>
                <c:pt idx="250">
                  <c:v>-6.9960000000000946</c:v>
                </c:pt>
                <c:pt idx="251">
                  <c:v>-6.9970000000000709</c:v>
                </c:pt>
                <c:pt idx="252">
                  <c:v>-7.0070000000000618</c:v>
                </c:pt>
                <c:pt idx="253">
                  <c:v>-6.98700000000008</c:v>
                </c:pt>
                <c:pt idx="254">
                  <c:v>-6.9980000000000473</c:v>
                </c:pt>
                <c:pt idx="255">
                  <c:v>-6.9980000000000473</c:v>
                </c:pt>
                <c:pt idx="256">
                  <c:v>-7.0199999999999818</c:v>
                </c:pt>
                <c:pt idx="257">
                  <c:v>-7.0380000000000109</c:v>
                </c:pt>
                <c:pt idx="258">
                  <c:v>-7.0499999999999545</c:v>
                </c:pt>
                <c:pt idx="259">
                  <c:v>-7.0099999999999909</c:v>
                </c:pt>
                <c:pt idx="260">
                  <c:v>-7.0309999999999491</c:v>
                </c:pt>
                <c:pt idx="261">
                  <c:v>-7.0609999999999218</c:v>
                </c:pt>
                <c:pt idx="262">
                  <c:v>-7.0509999999999309</c:v>
                </c:pt>
                <c:pt idx="263">
                  <c:v>-7.0419999999999163</c:v>
                </c:pt>
                <c:pt idx="264">
                  <c:v>-7.0619999999998981</c:v>
                </c:pt>
                <c:pt idx="265">
                  <c:v>-7.0519999999999072</c:v>
                </c:pt>
                <c:pt idx="266">
                  <c:v>-7.0540000000000873</c:v>
                </c:pt>
                <c:pt idx="267">
                  <c:v>-7.0540000000000873</c:v>
                </c:pt>
                <c:pt idx="268">
                  <c:v>-7.0740000000000691</c:v>
                </c:pt>
                <c:pt idx="269">
                  <c:v>-7.0650000000000546</c:v>
                </c:pt>
                <c:pt idx="270">
                  <c:v>-7.0940000000000509</c:v>
                </c:pt>
                <c:pt idx="271">
                  <c:v>-7.0850000000000364</c:v>
                </c:pt>
                <c:pt idx="272">
                  <c:v>-7.0850000000000364</c:v>
                </c:pt>
                <c:pt idx="273">
                  <c:v>-7.0960000000000036</c:v>
                </c:pt>
                <c:pt idx="274">
                  <c:v>-7.0760000000000218</c:v>
                </c:pt>
                <c:pt idx="275">
                  <c:v>-7.0960000000000036</c:v>
                </c:pt>
                <c:pt idx="276">
                  <c:v>-7.0879999999999654</c:v>
                </c:pt>
                <c:pt idx="277">
                  <c:v>-7.1179999999999382</c:v>
                </c:pt>
                <c:pt idx="278">
                  <c:v>-7.1079999999999472</c:v>
                </c:pt>
                <c:pt idx="279">
                  <c:v>-7.1189999999999145</c:v>
                </c:pt>
                <c:pt idx="280">
                  <c:v>-7.1289999999999054</c:v>
                </c:pt>
                <c:pt idx="281">
                  <c:v>-7.1289999999999054</c:v>
                </c:pt>
                <c:pt idx="282">
                  <c:v>-7.1299999999998818</c:v>
                </c:pt>
                <c:pt idx="283">
                  <c:v>-7.1500000000000909</c:v>
                </c:pt>
                <c:pt idx="284">
                  <c:v>-7.1500000000000909</c:v>
                </c:pt>
                <c:pt idx="285">
                  <c:v>-7.1410000000000764</c:v>
                </c:pt>
                <c:pt idx="286">
                  <c:v>-7.1310000000000855</c:v>
                </c:pt>
                <c:pt idx="287">
                  <c:v>-7.1310000000000855</c:v>
                </c:pt>
                <c:pt idx="288">
                  <c:v>-7.1620000000000346</c:v>
                </c:pt>
                <c:pt idx="289">
                  <c:v>-7.15300000000002</c:v>
                </c:pt>
                <c:pt idx="290">
                  <c:v>-7.1730000000000018</c:v>
                </c:pt>
                <c:pt idx="291">
                  <c:v>-7.15300000000002</c:v>
                </c:pt>
                <c:pt idx="292">
                  <c:v>-7.1539999999999964</c:v>
                </c:pt>
                <c:pt idx="293">
                  <c:v>-7.1440000000000055</c:v>
                </c:pt>
                <c:pt idx="294">
                  <c:v>-7.1549999999999727</c:v>
                </c:pt>
                <c:pt idx="295">
                  <c:v>-7.1649999999999636</c:v>
                </c:pt>
                <c:pt idx="296">
                  <c:v>-7.1649999999999636</c:v>
                </c:pt>
                <c:pt idx="297">
                  <c:v>-7.1649999999999636</c:v>
                </c:pt>
                <c:pt idx="298">
                  <c:v>-7.1769999999999072</c:v>
                </c:pt>
                <c:pt idx="299">
                  <c:v>-7.1869999999998981</c:v>
                </c:pt>
                <c:pt idx="300">
                  <c:v>-7.1779999999998836</c:v>
                </c:pt>
                <c:pt idx="301">
                  <c:v>-7.2080000000000837</c:v>
                </c:pt>
                <c:pt idx="302">
                  <c:v>-7.1879999999998745</c:v>
                </c:pt>
                <c:pt idx="303">
                  <c:v>-7.20900000000006</c:v>
                </c:pt>
                <c:pt idx="304">
                  <c:v>-7.1990000000000691</c:v>
                </c:pt>
                <c:pt idx="305">
                  <c:v>-7.1990000000000691</c:v>
                </c:pt>
                <c:pt idx="306">
                  <c:v>-7.2000000000000455</c:v>
                </c:pt>
                <c:pt idx="307">
                  <c:v>-7.2100000000000364</c:v>
                </c:pt>
                <c:pt idx="308">
                  <c:v>-7.2100000000000364</c:v>
                </c:pt>
                <c:pt idx="309">
                  <c:v>-7.2100000000000364</c:v>
                </c:pt>
                <c:pt idx="310">
                  <c:v>-7.1920000000000073</c:v>
                </c:pt>
                <c:pt idx="311">
                  <c:v>-7.22199999999998</c:v>
                </c:pt>
                <c:pt idx="312">
                  <c:v>-7.2329999999999472</c:v>
                </c:pt>
                <c:pt idx="313">
                  <c:v>-7.2229999999999563</c:v>
                </c:pt>
                <c:pt idx="314">
                  <c:v>-7.2329999999999472</c:v>
                </c:pt>
                <c:pt idx="315">
                  <c:v>-7.2139999999999418</c:v>
                </c:pt>
                <c:pt idx="316">
                  <c:v>-7.2349999999999</c:v>
                </c:pt>
                <c:pt idx="317">
                  <c:v>-7.2359999999998763</c:v>
                </c:pt>
                <c:pt idx="318">
                  <c:v>-7.2259999999998854</c:v>
                </c:pt>
                <c:pt idx="319">
                  <c:v>-7.2560000000000855</c:v>
                </c:pt>
                <c:pt idx="320">
                  <c:v>-7.2259999999998854</c:v>
                </c:pt>
                <c:pt idx="321">
                  <c:v>-7.2169999999998709</c:v>
                </c:pt>
                <c:pt idx="322">
                  <c:v>-7.2169999999998709</c:v>
                </c:pt>
                <c:pt idx="323">
                  <c:v>-7.2480000000000473</c:v>
                </c:pt>
                <c:pt idx="324">
                  <c:v>-7.2180000000000746</c:v>
                </c:pt>
                <c:pt idx="325">
                  <c:v>-7.2280000000000655</c:v>
                </c:pt>
                <c:pt idx="326">
                  <c:v>-7.2380000000000564</c:v>
                </c:pt>
                <c:pt idx="327">
                  <c:v>-7.2400000000000091</c:v>
                </c:pt>
                <c:pt idx="328">
                  <c:v>-7.2400000000000091</c:v>
                </c:pt>
                <c:pt idx="329">
                  <c:v>-7.2409999999999854</c:v>
                </c:pt>
                <c:pt idx="330">
                  <c:v>-7.2210000000000036</c:v>
                </c:pt>
                <c:pt idx="331">
                  <c:v>-7.2309999999999945</c:v>
                </c:pt>
                <c:pt idx="332">
                  <c:v>-7.2519999999999527</c:v>
                </c:pt>
                <c:pt idx="333">
                  <c:v>-7.2719999999999345</c:v>
                </c:pt>
                <c:pt idx="334">
                  <c:v>-7.2719999999999345</c:v>
                </c:pt>
                <c:pt idx="335">
                  <c:v>-7.2639999999998963</c:v>
                </c:pt>
                <c:pt idx="336">
                  <c:v>-7.2539999999999054</c:v>
                </c:pt>
                <c:pt idx="337">
                  <c:v>-7.2539999999999054</c:v>
                </c:pt>
                <c:pt idx="338">
                  <c:v>-7.2649999999998727</c:v>
                </c:pt>
                <c:pt idx="339">
                  <c:v>-7.2950000000000728</c:v>
                </c:pt>
                <c:pt idx="340">
                  <c:v>-7.2860000000000582</c:v>
                </c:pt>
                <c:pt idx="341">
                  <c:v>-7.2960000000000491</c:v>
                </c:pt>
                <c:pt idx="342">
                  <c:v>-7.2960000000000491</c:v>
                </c:pt>
                <c:pt idx="343">
                  <c:v>-7.2760000000000673</c:v>
                </c:pt>
                <c:pt idx="344">
                  <c:v>-7.2880000000000109</c:v>
                </c:pt>
                <c:pt idx="345">
                  <c:v>-7.31899999999996</c:v>
                </c:pt>
                <c:pt idx="346">
                  <c:v>-7.3179999999999836</c:v>
                </c:pt>
                <c:pt idx="347">
                  <c:v>-7.3289999999999509</c:v>
                </c:pt>
                <c:pt idx="348">
                  <c:v>-7.31899999999996</c:v>
                </c:pt>
                <c:pt idx="349">
                  <c:v>-7.3399999999999181</c:v>
                </c:pt>
                <c:pt idx="350">
                  <c:v>-7.3299999999999272</c:v>
                </c:pt>
                <c:pt idx="351">
                  <c:v>-7.3299999999999272</c:v>
                </c:pt>
                <c:pt idx="352">
                  <c:v>-7.3309999999999036</c:v>
                </c:pt>
                <c:pt idx="353">
                  <c:v>-7.3409999999998945</c:v>
                </c:pt>
                <c:pt idx="354">
                  <c:v>-7.3409999999998945</c:v>
                </c:pt>
                <c:pt idx="355">
                  <c:v>-7.3530000000000655</c:v>
                </c:pt>
                <c:pt idx="356">
                  <c:v>-7.3630000000000564</c:v>
                </c:pt>
                <c:pt idx="357">
                  <c:v>-7.3530000000000655</c:v>
                </c:pt>
                <c:pt idx="358">
                  <c:v>-7.33400000000006</c:v>
                </c:pt>
                <c:pt idx="359">
                  <c:v>-7.3440000000000509</c:v>
                </c:pt>
                <c:pt idx="360">
                  <c:v>-7.3350000000000364</c:v>
                </c:pt>
                <c:pt idx="361">
                  <c:v>-7.3250000000000455</c:v>
                </c:pt>
                <c:pt idx="362">
                  <c:v>-7.3350000000000364</c:v>
                </c:pt>
                <c:pt idx="363">
                  <c:v>-7.3450000000000273</c:v>
                </c:pt>
                <c:pt idx="364">
                  <c:v>-7.3669999999999618</c:v>
                </c:pt>
                <c:pt idx="365">
                  <c:v>-7.34699999999998</c:v>
                </c:pt>
                <c:pt idx="366">
                  <c:v>-7.3279999999999745</c:v>
                </c:pt>
                <c:pt idx="367">
                  <c:v>-7.3379999999999654</c:v>
                </c:pt>
                <c:pt idx="368">
                  <c:v>-7.3379999999999654</c:v>
                </c:pt>
                <c:pt idx="369">
                  <c:v>-7.3589999999999236</c:v>
                </c:pt>
                <c:pt idx="370">
                  <c:v>-7.3489999999999327</c:v>
                </c:pt>
                <c:pt idx="371">
                  <c:v>-7.3589999999999236</c:v>
                </c:pt>
                <c:pt idx="372">
                  <c:v>-7.3389999999999418</c:v>
                </c:pt>
                <c:pt idx="373">
                  <c:v>-7.3699999999998909</c:v>
                </c:pt>
                <c:pt idx="374">
                  <c:v>-7.3720000000000709</c:v>
                </c:pt>
                <c:pt idx="375">
                  <c:v>-7.3920000000000528</c:v>
                </c:pt>
                <c:pt idx="376">
                  <c:v>-7.3720000000000709</c:v>
                </c:pt>
                <c:pt idx="377">
                  <c:v>-7.3930000000000291</c:v>
                </c:pt>
                <c:pt idx="378">
                  <c:v>-7.3830000000000382</c:v>
                </c:pt>
                <c:pt idx="379">
                  <c:v>-7.3630000000000564</c:v>
                </c:pt>
                <c:pt idx="380">
                  <c:v>-7.3630000000000564</c:v>
                </c:pt>
                <c:pt idx="381">
                  <c:v>-7.3640000000000327</c:v>
                </c:pt>
                <c:pt idx="382">
                  <c:v>-7.3840000000000146</c:v>
                </c:pt>
                <c:pt idx="383">
                  <c:v>-7.3759999999999764</c:v>
                </c:pt>
                <c:pt idx="384">
                  <c:v>-7.3859999999999673</c:v>
                </c:pt>
                <c:pt idx="385">
                  <c:v>-7.3759999999999764</c:v>
                </c:pt>
                <c:pt idx="386">
                  <c:v>-7.3569999999999709</c:v>
                </c:pt>
                <c:pt idx="387">
                  <c:v>-7.3869999999999436</c:v>
                </c:pt>
                <c:pt idx="388">
                  <c:v>-7.3669999999999618</c:v>
                </c:pt>
                <c:pt idx="389">
                  <c:v>-7.3779999999999291</c:v>
                </c:pt>
                <c:pt idx="390">
                  <c:v>-7.3979999999999109</c:v>
                </c:pt>
                <c:pt idx="391">
                  <c:v>-7.38799999999992</c:v>
                </c:pt>
                <c:pt idx="392">
                  <c:v>-7.3899999999998727</c:v>
                </c:pt>
                <c:pt idx="393">
                  <c:v>-7.3799999999998818</c:v>
                </c:pt>
                <c:pt idx="394">
                  <c:v>-7.4000000000000909</c:v>
                </c:pt>
                <c:pt idx="395">
                  <c:v>-7.4110000000000582</c:v>
                </c:pt>
                <c:pt idx="396">
                  <c:v>-7.3910000000000764</c:v>
                </c:pt>
                <c:pt idx="397">
                  <c:v>-7.3910000000000764</c:v>
                </c:pt>
                <c:pt idx="398">
                  <c:v>-7.4010000000000673</c:v>
                </c:pt>
                <c:pt idx="399">
                  <c:v>-7.3820000000000618</c:v>
                </c:pt>
                <c:pt idx="400">
                  <c:v>-7.4220000000000255</c:v>
                </c:pt>
                <c:pt idx="401">
                  <c:v>-7.4039999999999964</c:v>
                </c:pt>
                <c:pt idx="402">
                  <c:v>-7.4139999999999873</c:v>
                </c:pt>
                <c:pt idx="403">
                  <c:v>-7.3940000000000055</c:v>
                </c:pt>
                <c:pt idx="404">
                  <c:v>-7.3949999999999818</c:v>
                </c:pt>
                <c:pt idx="405">
                  <c:v>-7.3949999999999818</c:v>
                </c:pt>
                <c:pt idx="406">
                  <c:v>-7.4049999999999727</c:v>
                </c:pt>
                <c:pt idx="407">
                  <c:v>-7.41599999999994</c:v>
                </c:pt>
                <c:pt idx="408">
                  <c:v>-7.41599999999994</c:v>
                </c:pt>
                <c:pt idx="409">
                  <c:v>-7.4059999999999491</c:v>
                </c:pt>
                <c:pt idx="410">
                  <c:v>-7.4069999999999254</c:v>
                </c:pt>
                <c:pt idx="411">
                  <c:v>-7.4169999999999163</c:v>
                </c:pt>
                <c:pt idx="412">
                  <c:v>-7.3969999999999345</c:v>
                </c:pt>
                <c:pt idx="413">
                  <c:v>-7.3989999999998872</c:v>
                </c:pt>
                <c:pt idx="414">
                  <c:v>-7.4190000000000964</c:v>
                </c:pt>
                <c:pt idx="415">
                  <c:v>-7.4190000000000964</c:v>
                </c:pt>
                <c:pt idx="416">
                  <c:v>-7.4300000000000637</c:v>
                </c:pt>
                <c:pt idx="417">
                  <c:v>-7.4300000000000637</c:v>
                </c:pt>
                <c:pt idx="418">
                  <c:v>-7.4110000000000582</c:v>
                </c:pt>
                <c:pt idx="419">
                  <c:v>-7.4210000000000491</c:v>
                </c:pt>
                <c:pt idx="420">
                  <c:v>-7.4110000000000582</c:v>
                </c:pt>
                <c:pt idx="421">
                  <c:v>-7.43100000000004</c:v>
                </c:pt>
                <c:pt idx="422">
                  <c:v>-7.4230000000000018</c:v>
                </c:pt>
                <c:pt idx="423">
                  <c:v>-7.4329999999999927</c:v>
                </c:pt>
                <c:pt idx="424">
                  <c:v>-7.4429999999999836</c:v>
                </c:pt>
                <c:pt idx="425">
                  <c:v>-7.4239999999999782</c:v>
                </c:pt>
                <c:pt idx="426">
                  <c:v>-7.4339999999999691</c:v>
                </c:pt>
                <c:pt idx="427">
                  <c:v>-7.4339999999999691</c:v>
                </c:pt>
                <c:pt idx="428">
                  <c:v>-7.4149999999999636</c:v>
                </c:pt>
                <c:pt idx="429">
                  <c:v>-7.4149999999999636</c:v>
                </c:pt>
                <c:pt idx="430">
                  <c:v>-7.4169999999999163</c:v>
                </c:pt>
                <c:pt idx="431">
                  <c:v>-7.4269999999999072</c:v>
                </c:pt>
                <c:pt idx="432">
                  <c:v>-7.4169999999999163</c:v>
                </c:pt>
                <c:pt idx="433">
                  <c:v>-7.3969999999999345</c:v>
                </c:pt>
                <c:pt idx="434">
                  <c:v>-7.4279999999998836</c:v>
                </c:pt>
                <c:pt idx="435">
                  <c:v>-7.4079999999999018</c:v>
                </c:pt>
                <c:pt idx="436">
                  <c:v>-7.4079999999999018</c:v>
                </c:pt>
                <c:pt idx="437">
                  <c:v>-7.4290000000000873</c:v>
                </c:pt>
                <c:pt idx="438">
                  <c:v>-7.4290000000000873</c:v>
                </c:pt>
                <c:pt idx="439">
                  <c:v>-7.4390000000000782</c:v>
                </c:pt>
                <c:pt idx="440">
                  <c:v>-7.4410000000000309</c:v>
                </c:pt>
                <c:pt idx="441">
                  <c:v>-7.4510000000000218</c:v>
                </c:pt>
                <c:pt idx="442">
                  <c:v>-7.43100000000004</c:v>
                </c:pt>
                <c:pt idx="443">
                  <c:v>-7.4510000000000218</c:v>
                </c:pt>
                <c:pt idx="444">
                  <c:v>-7.4519999999999982</c:v>
                </c:pt>
                <c:pt idx="445">
                  <c:v>-7.4420000000000073</c:v>
                </c:pt>
                <c:pt idx="446">
                  <c:v>-7.4529999999999745</c:v>
                </c:pt>
                <c:pt idx="447">
                  <c:v>-7.4729999999999563</c:v>
                </c:pt>
                <c:pt idx="448">
                  <c:v>-7.4629999999999654</c:v>
                </c:pt>
                <c:pt idx="449">
                  <c:v>-7.44399999999996</c:v>
                </c:pt>
                <c:pt idx="450">
                  <c:v>-7.4739999999999327</c:v>
                </c:pt>
                <c:pt idx="451">
                  <c:v>-7.4539999999999509</c:v>
                </c:pt>
                <c:pt idx="452">
                  <c:v>-7.4639999999999418</c:v>
                </c:pt>
                <c:pt idx="453">
                  <c:v>-7.4659999999998945</c:v>
                </c:pt>
                <c:pt idx="454">
                  <c:v>-7.4759999999998854</c:v>
                </c:pt>
                <c:pt idx="455">
                  <c:v>-7.4859999999998763</c:v>
                </c:pt>
                <c:pt idx="456">
                  <c:v>-7.4770000000000891</c:v>
                </c:pt>
                <c:pt idx="457">
                  <c:v>-7.48700000000008</c:v>
                </c:pt>
                <c:pt idx="458">
                  <c:v>-7.4669999999998709</c:v>
                </c:pt>
                <c:pt idx="459">
                  <c:v>-7.4770000000000891</c:v>
                </c:pt>
                <c:pt idx="460">
                  <c:v>-7.4580000000000837</c:v>
                </c:pt>
                <c:pt idx="461">
                  <c:v>-7.4880000000000564</c:v>
                </c:pt>
                <c:pt idx="462">
                  <c:v>-7.4580000000000837</c:v>
                </c:pt>
                <c:pt idx="463">
                  <c:v>-7.4600000000000364</c:v>
                </c:pt>
                <c:pt idx="464">
                  <c:v>-7.4900000000000091</c:v>
                </c:pt>
                <c:pt idx="465">
                  <c:v>-7.4700000000000273</c:v>
                </c:pt>
                <c:pt idx="466">
                  <c:v>-7.4610000000000127</c:v>
                </c:pt>
                <c:pt idx="467">
                  <c:v>-7.4809999999999945</c:v>
                </c:pt>
                <c:pt idx="468">
                  <c:v>-7.4909999999999854</c:v>
                </c:pt>
                <c:pt idx="469">
                  <c:v>-7.5009999999999764</c:v>
                </c:pt>
                <c:pt idx="470">
                  <c:v>-7.5019999999999527</c:v>
                </c:pt>
                <c:pt idx="471">
                  <c:v>-7.4819999999999709</c:v>
                </c:pt>
                <c:pt idx="472">
                  <c:v>-7.5039999999999054</c:v>
                </c:pt>
                <c:pt idx="473">
                  <c:v>-7.5039999999999054</c:v>
                </c:pt>
                <c:pt idx="474">
                  <c:v>-7.5229999999999109</c:v>
                </c:pt>
                <c:pt idx="475">
                  <c:v>-7.4939999999999145</c:v>
                </c:pt>
                <c:pt idx="476">
                  <c:v>-7.5049999999998818</c:v>
                </c:pt>
                <c:pt idx="477">
                  <c:v>-7.5049999999998818</c:v>
                </c:pt>
                <c:pt idx="478">
                  <c:v>-7.5149999999998727</c:v>
                </c:pt>
                <c:pt idx="479">
                  <c:v>-7.5149999999998727</c:v>
                </c:pt>
                <c:pt idx="480">
                  <c:v>-7.5160000000000764</c:v>
                </c:pt>
                <c:pt idx="481">
                  <c:v>-7.4859999999998763</c:v>
                </c:pt>
                <c:pt idx="482">
                  <c:v>-7.5060000000000855</c:v>
                </c:pt>
                <c:pt idx="483">
                  <c:v>-7.4970000000000709</c:v>
                </c:pt>
                <c:pt idx="484">
                  <c:v>-7.48700000000008</c:v>
                </c:pt>
                <c:pt idx="485">
                  <c:v>-7.4970000000000709</c:v>
                </c:pt>
                <c:pt idx="486">
                  <c:v>-7.5070000000000618</c:v>
                </c:pt>
                <c:pt idx="487">
                  <c:v>-7.5090000000000146</c:v>
                </c:pt>
                <c:pt idx="488">
                  <c:v>-7.4890000000000327</c:v>
                </c:pt>
                <c:pt idx="489">
                  <c:v>-7.4990000000000236</c:v>
                </c:pt>
                <c:pt idx="490">
                  <c:v>-7.4890000000000327</c:v>
                </c:pt>
                <c:pt idx="491">
                  <c:v>-7.5</c:v>
                </c:pt>
                <c:pt idx="492">
                  <c:v>-7.5</c:v>
                </c:pt>
                <c:pt idx="493">
                  <c:v>-7.4900000000000091</c:v>
                </c:pt>
                <c:pt idx="494">
                  <c:v>-7.5109999999999673</c:v>
                </c:pt>
                <c:pt idx="495">
                  <c:v>-7.5009999999999764</c:v>
                </c:pt>
                <c:pt idx="496">
                  <c:v>-7.5009999999999764</c:v>
                </c:pt>
                <c:pt idx="497">
                  <c:v>-7.4929999999999382</c:v>
                </c:pt>
                <c:pt idx="498">
                  <c:v>-7.5029999999999291</c:v>
                </c:pt>
                <c:pt idx="499">
                  <c:v>-7.51299999999992</c:v>
                </c:pt>
                <c:pt idx="500">
                  <c:v>-7.5029999999999291</c:v>
                </c:pt>
                <c:pt idx="501">
                  <c:v>-7.5039999999999054</c:v>
                </c:pt>
                <c:pt idx="502">
                  <c:v>-7.5039999999999054</c:v>
                </c:pt>
                <c:pt idx="503">
                  <c:v>-7.5039999999999054</c:v>
                </c:pt>
                <c:pt idx="504">
                  <c:v>-7.5049999999998818</c:v>
                </c:pt>
                <c:pt idx="505">
                  <c:v>-7.4949999999998909</c:v>
                </c:pt>
                <c:pt idx="506">
                  <c:v>-7.5149999999998727</c:v>
                </c:pt>
                <c:pt idx="507">
                  <c:v>-7.5170000000000528</c:v>
                </c:pt>
                <c:pt idx="508">
                  <c:v>-7.5170000000000528</c:v>
                </c:pt>
                <c:pt idx="509">
                  <c:v>-7.5070000000000618</c:v>
                </c:pt>
                <c:pt idx="510">
                  <c:v>-7.48700000000008</c:v>
                </c:pt>
                <c:pt idx="511">
                  <c:v>-7.4980000000000473</c:v>
                </c:pt>
                <c:pt idx="512">
                  <c:v>-7.52800000000002</c:v>
                </c:pt>
                <c:pt idx="513">
                  <c:v>-7.52800000000002</c:v>
                </c:pt>
                <c:pt idx="514">
                  <c:v>-7.5080000000000382</c:v>
                </c:pt>
                <c:pt idx="515">
                  <c:v>-7.5090000000000146</c:v>
                </c:pt>
                <c:pt idx="516">
                  <c:v>-7.5190000000000055</c:v>
                </c:pt>
                <c:pt idx="517">
                  <c:v>-7.4990000000000236</c:v>
                </c:pt>
                <c:pt idx="518">
                  <c:v>-7.5</c:v>
                </c:pt>
                <c:pt idx="519">
                  <c:v>-7.5</c:v>
                </c:pt>
                <c:pt idx="520">
                  <c:v>-7.5209999999999582</c:v>
                </c:pt>
                <c:pt idx="521">
                  <c:v>-7.5209999999999582</c:v>
                </c:pt>
                <c:pt idx="522">
                  <c:v>-7.5109999999999673</c:v>
                </c:pt>
                <c:pt idx="523">
                  <c:v>-7.5109999999999673</c:v>
                </c:pt>
                <c:pt idx="524">
                  <c:v>-7.4919999999999618</c:v>
                </c:pt>
                <c:pt idx="525">
                  <c:v>-7.5019999999999527</c:v>
                </c:pt>
                <c:pt idx="526">
                  <c:v>-7.4729999999999563</c:v>
                </c:pt>
                <c:pt idx="527">
                  <c:v>-7.4929999999999382</c:v>
                </c:pt>
                <c:pt idx="528">
                  <c:v>-7.4829999999999472</c:v>
                </c:pt>
                <c:pt idx="529">
                  <c:v>-7.5029999999999291</c:v>
                </c:pt>
                <c:pt idx="530">
                  <c:v>-7.4839999999999236</c:v>
                </c:pt>
                <c:pt idx="531">
                  <c:v>-7.4839999999999236</c:v>
                </c:pt>
                <c:pt idx="532">
                  <c:v>-7.5039999999999054</c:v>
                </c:pt>
                <c:pt idx="533">
                  <c:v>-7.4960000000000946</c:v>
                </c:pt>
                <c:pt idx="534">
                  <c:v>-7.4960000000000946</c:v>
                </c:pt>
                <c:pt idx="535">
                  <c:v>-7.4859999999998763</c:v>
                </c:pt>
                <c:pt idx="536">
                  <c:v>-7.4859999999998763</c:v>
                </c:pt>
                <c:pt idx="537">
                  <c:v>-7.4770000000000891</c:v>
                </c:pt>
                <c:pt idx="538">
                  <c:v>-7.4970000000000709</c:v>
                </c:pt>
                <c:pt idx="539">
                  <c:v>-7.48700000000008</c:v>
                </c:pt>
                <c:pt idx="540">
                  <c:v>-7.48700000000008</c:v>
                </c:pt>
                <c:pt idx="541">
                  <c:v>-7.5080000000000382</c:v>
                </c:pt>
                <c:pt idx="542">
                  <c:v>-7.4980000000000473</c:v>
                </c:pt>
                <c:pt idx="543">
                  <c:v>-7.4780000000000655</c:v>
                </c:pt>
                <c:pt idx="544">
                  <c:v>-7.4780000000000655</c:v>
                </c:pt>
                <c:pt idx="545">
                  <c:v>-7.4690000000000509</c:v>
                </c:pt>
                <c:pt idx="546">
                  <c:v>-7.4690000000000509</c:v>
                </c:pt>
                <c:pt idx="547">
                  <c:v>-7.4900000000000091</c:v>
                </c:pt>
                <c:pt idx="548">
                  <c:v>-7.4809999999999945</c:v>
                </c:pt>
                <c:pt idx="549">
                  <c:v>-7.4809999999999945</c:v>
                </c:pt>
                <c:pt idx="550">
                  <c:v>-7.4710000000000036</c:v>
                </c:pt>
                <c:pt idx="551">
                  <c:v>-7.4710000000000036</c:v>
                </c:pt>
                <c:pt idx="552">
                  <c:v>-7.4819999999999709</c:v>
                </c:pt>
                <c:pt idx="553">
                  <c:v>-7.4919999999999618</c:v>
                </c:pt>
                <c:pt idx="554">
                  <c:v>-7.47199999999998</c:v>
                </c:pt>
                <c:pt idx="555">
                  <c:v>-7.4819999999999709</c:v>
                </c:pt>
                <c:pt idx="556">
                  <c:v>-7.4919999999999618</c:v>
                </c:pt>
                <c:pt idx="557">
                  <c:v>-7.4729999999999563</c:v>
                </c:pt>
                <c:pt idx="558">
                  <c:v>-7.4829999999999472</c:v>
                </c:pt>
                <c:pt idx="559">
                  <c:v>-7.4629999999999654</c:v>
                </c:pt>
                <c:pt idx="560">
                  <c:v>-7.4429999999999836</c:v>
                </c:pt>
                <c:pt idx="561">
                  <c:v>-7.4649999999999181</c:v>
                </c:pt>
                <c:pt idx="562">
                  <c:v>-7.4449999999999363</c:v>
                </c:pt>
                <c:pt idx="563">
                  <c:v>-7.4849999999999</c:v>
                </c:pt>
                <c:pt idx="564">
                  <c:v>-7.4859999999998763</c:v>
                </c:pt>
                <c:pt idx="565">
                  <c:v>-7.4960000000000946</c:v>
                </c:pt>
                <c:pt idx="566">
                  <c:v>-7.4859999999998763</c:v>
                </c:pt>
                <c:pt idx="567">
                  <c:v>-7.4859999999998763</c:v>
                </c:pt>
                <c:pt idx="568">
                  <c:v>-7.48700000000008</c:v>
                </c:pt>
                <c:pt idx="569">
                  <c:v>-7.4669999999998709</c:v>
                </c:pt>
                <c:pt idx="570">
                  <c:v>-7.48700000000008</c:v>
                </c:pt>
                <c:pt idx="571">
                  <c:v>-7.48700000000008</c:v>
                </c:pt>
                <c:pt idx="572">
                  <c:v>-7.4770000000000891</c:v>
                </c:pt>
                <c:pt idx="573">
                  <c:v>-7.4990000000000236</c:v>
                </c:pt>
                <c:pt idx="574">
                  <c:v>-7.4890000000000327</c:v>
                </c:pt>
                <c:pt idx="575">
                  <c:v>-7.4790000000000418</c:v>
                </c:pt>
                <c:pt idx="576">
                  <c:v>-7.5090000000000146</c:v>
                </c:pt>
                <c:pt idx="577">
                  <c:v>-7.4700000000000273</c:v>
                </c:pt>
                <c:pt idx="578">
                  <c:v>-7.4900000000000091</c:v>
                </c:pt>
                <c:pt idx="579">
                  <c:v>-7.4700000000000273</c:v>
                </c:pt>
                <c:pt idx="580">
                  <c:v>-7.4510000000000218</c:v>
                </c:pt>
                <c:pt idx="581">
                  <c:v>-7.4809999999999945</c:v>
                </c:pt>
                <c:pt idx="582">
                  <c:v>-7.4710000000000036</c:v>
                </c:pt>
                <c:pt idx="583">
                  <c:v>-7.4909999999999854</c:v>
                </c:pt>
                <c:pt idx="584">
                  <c:v>-7.4729999999999563</c:v>
                </c:pt>
                <c:pt idx="585">
                  <c:v>-7.4729999999999563</c:v>
                </c:pt>
                <c:pt idx="586">
                  <c:v>-7.4829999999999472</c:v>
                </c:pt>
                <c:pt idx="587">
                  <c:v>-7.4839999999999236</c:v>
                </c:pt>
                <c:pt idx="588">
                  <c:v>-7.4739999999999327</c:v>
                </c:pt>
                <c:pt idx="589">
                  <c:v>-7.4539999999999509</c:v>
                </c:pt>
                <c:pt idx="590">
                  <c:v>-7.4739999999999327</c:v>
                </c:pt>
                <c:pt idx="591">
                  <c:v>-7.4639999999999418</c:v>
                </c:pt>
                <c:pt idx="592">
                  <c:v>-7.4549999999999272</c:v>
                </c:pt>
                <c:pt idx="593">
                  <c:v>-7.4649999999999181</c:v>
                </c:pt>
                <c:pt idx="594">
                  <c:v>-7.4449999999999363</c:v>
                </c:pt>
                <c:pt idx="595">
                  <c:v>-7.4649999999999181</c:v>
                </c:pt>
                <c:pt idx="596">
                  <c:v>-7.4659999999998945</c:v>
                </c:pt>
                <c:pt idx="597">
                  <c:v>-7.4759999999998854</c:v>
                </c:pt>
                <c:pt idx="598">
                  <c:v>-7.4759999999998854</c:v>
                </c:pt>
                <c:pt idx="599">
                  <c:v>-7.4580000000000837</c:v>
                </c:pt>
                <c:pt idx="600">
                  <c:v>-7.4580000000000837</c:v>
                </c:pt>
                <c:pt idx="601">
                  <c:v>-7.4580000000000837</c:v>
                </c:pt>
                <c:pt idx="602">
                  <c:v>-7.4580000000000837</c:v>
                </c:pt>
                <c:pt idx="603">
                  <c:v>-7.4790000000000418</c:v>
                </c:pt>
                <c:pt idx="604">
                  <c:v>-7.45900000000006</c:v>
                </c:pt>
                <c:pt idx="605">
                  <c:v>-7.4490000000000691</c:v>
                </c:pt>
                <c:pt idx="606">
                  <c:v>-7.4690000000000509</c:v>
                </c:pt>
                <c:pt idx="607">
                  <c:v>-7.45900000000006</c:v>
                </c:pt>
                <c:pt idx="608">
                  <c:v>-7.4800000000000182</c:v>
                </c:pt>
                <c:pt idx="609">
                  <c:v>-7.4700000000000273</c:v>
                </c:pt>
                <c:pt idx="610">
                  <c:v>-7.4400000000000546</c:v>
                </c:pt>
                <c:pt idx="611">
                  <c:v>-7.4500000000000455</c:v>
                </c:pt>
                <c:pt idx="612">
                  <c:v>-7.4519999999999982</c:v>
                </c:pt>
                <c:pt idx="613">
                  <c:v>-7.4619999999999891</c:v>
                </c:pt>
                <c:pt idx="614">
                  <c:v>-7.4519999999999982</c:v>
                </c:pt>
                <c:pt idx="615">
                  <c:v>-7.4619999999999891</c:v>
                </c:pt>
                <c:pt idx="616">
                  <c:v>-7.4420000000000073</c:v>
                </c:pt>
                <c:pt idx="617">
                  <c:v>-7.4629999999999654</c:v>
                </c:pt>
                <c:pt idx="618">
                  <c:v>-7.4629999999999654</c:v>
                </c:pt>
                <c:pt idx="619">
                  <c:v>-7.4629999999999654</c:v>
                </c:pt>
                <c:pt idx="620">
                  <c:v>-7.4639999999999418</c:v>
                </c:pt>
                <c:pt idx="621">
                  <c:v>-7.4739999999999327</c:v>
                </c:pt>
                <c:pt idx="622">
                  <c:v>-7.4639999999999418</c:v>
                </c:pt>
                <c:pt idx="623">
                  <c:v>-7.4639999999999418</c:v>
                </c:pt>
                <c:pt idx="624">
                  <c:v>-7.4749999999999091</c:v>
                </c:pt>
                <c:pt idx="625">
                  <c:v>-7.4749999999999091</c:v>
                </c:pt>
                <c:pt idx="626">
                  <c:v>-7.4749999999999091</c:v>
                </c:pt>
                <c:pt idx="627">
                  <c:v>-7.4649999999999181</c:v>
                </c:pt>
                <c:pt idx="628">
                  <c:v>-7.4669999999998709</c:v>
                </c:pt>
                <c:pt idx="629">
                  <c:v>-7.4649999999999181</c:v>
                </c:pt>
                <c:pt idx="630">
                  <c:v>-7.4770000000000891</c:v>
                </c:pt>
                <c:pt idx="631">
                  <c:v>-7.4669999999998709</c:v>
                </c:pt>
                <c:pt idx="632">
                  <c:v>-7.4369999999998981</c:v>
                </c:pt>
                <c:pt idx="633">
                  <c:v>-7.4480000000000928</c:v>
                </c:pt>
                <c:pt idx="634">
                  <c:v>-7.4480000000000928</c:v>
                </c:pt>
                <c:pt idx="635">
                  <c:v>-7.4580000000000837</c:v>
                </c:pt>
                <c:pt idx="636">
                  <c:v>-7.4690000000000509</c:v>
                </c:pt>
                <c:pt idx="637">
                  <c:v>-7.45900000000006</c:v>
                </c:pt>
                <c:pt idx="638">
                  <c:v>-7.4690000000000509</c:v>
                </c:pt>
                <c:pt idx="639">
                  <c:v>-7.4490000000000691</c:v>
                </c:pt>
                <c:pt idx="640">
                  <c:v>-7.4290000000000873</c:v>
                </c:pt>
                <c:pt idx="641">
                  <c:v>-7.43100000000004</c:v>
                </c:pt>
                <c:pt idx="642">
                  <c:v>-7.4410000000000309</c:v>
                </c:pt>
                <c:pt idx="643">
                  <c:v>-7.43100000000004</c:v>
                </c:pt>
                <c:pt idx="644">
                  <c:v>-7.4210000000000491</c:v>
                </c:pt>
                <c:pt idx="645">
                  <c:v>-7.4510000000000218</c:v>
                </c:pt>
                <c:pt idx="646">
                  <c:v>-7.4320000000000164</c:v>
                </c:pt>
                <c:pt idx="647">
                  <c:v>-7.4420000000000073</c:v>
                </c:pt>
                <c:pt idx="648">
                  <c:v>-7.4320000000000164</c:v>
                </c:pt>
                <c:pt idx="649">
                  <c:v>-7.4519999999999982</c:v>
                </c:pt>
                <c:pt idx="650">
                  <c:v>-7.4230000000000018</c:v>
                </c:pt>
                <c:pt idx="651">
                  <c:v>-7.4329999999999927</c:v>
                </c:pt>
                <c:pt idx="652">
                  <c:v>-7.4329999999999927</c:v>
                </c:pt>
                <c:pt idx="653">
                  <c:v>-7.4329999999999927</c:v>
                </c:pt>
                <c:pt idx="654">
                  <c:v>-7.4349999999999454</c:v>
                </c:pt>
                <c:pt idx="655">
                  <c:v>-7.4449999999999363</c:v>
                </c:pt>
                <c:pt idx="656">
                  <c:v>-7.4349999999999454</c:v>
                </c:pt>
                <c:pt idx="657">
                  <c:v>-7.4349999999999454</c:v>
                </c:pt>
                <c:pt idx="658">
                  <c:v>-7.4349999999999454</c:v>
                </c:pt>
                <c:pt idx="659">
                  <c:v>-7.4559999999999036</c:v>
                </c:pt>
                <c:pt idx="660">
                  <c:v>-7.4259999999999309</c:v>
                </c:pt>
                <c:pt idx="661">
                  <c:v>-7.4459999999999127</c:v>
                </c:pt>
                <c:pt idx="662">
                  <c:v>-7.41599999999994</c:v>
                </c:pt>
                <c:pt idx="663">
                  <c:v>-7.4369999999998981</c:v>
                </c:pt>
                <c:pt idx="664">
                  <c:v>-7.4369999999998981</c:v>
                </c:pt>
                <c:pt idx="665">
                  <c:v>-7.4369999999998981</c:v>
                </c:pt>
                <c:pt idx="666">
                  <c:v>-7.4269999999999072</c:v>
                </c:pt>
                <c:pt idx="667">
                  <c:v>-7.4390000000000782</c:v>
                </c:pt>
                <c:pt idx="668">
                  <c:v>-7.4390000000000782</c:v>
                </c:pt>
                <c:pt idx="669">
                  <c:v>-7.4390000000000782</c:v>
                </c:pt>
                <c:pt idx="670">
                  <c:v>-7.4190000000000964</c:v>
                </c:pt>
                <c:pt idx="671">
                  <c:v>-7.4300000000000637</c:v>
                </c:pt>
                <c:pt idx="672">
                  <c:v>-7.4100000000000819</c:v>
                </c:pt>
                <c:pt idx="673">
                  <c:v>-7.4200000000000728</c:v>
                </c:pt>
                <c:pt idx="674">
                  <c:v>-7.4200000000000728</c:v>
                </c:pt>
                <c:pt idx="675">
                  <c:v>-7.4400000000000546</c:v>
                </c:pt>
                <c:pt idx="676">
                  <c:v>-7.4500000000000455</c:v>
                </c:pt>
                <c:pt idx="677">
                  <c:v>-7.43100000000004</c:v>
                </c:pt>
                <c:pt idx="678">
                  <c:v>-7.43100000000004</c:v>
                </c:pt>
                <c:pt idx="679">
                  <c:v>-7.4610000000000127</c:v>
                </c:pt>
                <c:pt idx="680">
                  <c:v>-7.4510000000000218</c:v>
                </c:pt>
                <c:pt idx="681">
                  <c:v>-7.4529999999999745</c:v>
                </c:pt>
                <c:pt idx="682">
                  <c:v>-7.43100000000004</c:v>
                </c:pt>
                <c:pt idx="683">
                  <c:v>-7.4429999999999836</c:v>
                </c:pt>
                <c:pt idx="684">
                  <c:v>-7.4429999999999836</c:v>
                </c:pt>
                <c:pt idx="685">
                  <c:v>-7.4020000000000437</c:v>
                </c:pt>
                <c:pt idx="686">
                  <c:v>-7.4329999999999927</c:v>
                </c:pt>
                <c:pt idx="687">
                  <c:v>-7.44399999999996</c:v>
                </c:pt>
                <c:pt idx="688">
                  <c:v>-7.4239999999999782</c:v>
                </c:pt>
                <c:pt idx="689">
                  <c:v>-7.4239999999999782</c:v>
                </c:pt>
                <c:pt idx="690">
                  <c:v>-7.4249999999999545</c:v>
                </c:pt>
                <c:pt idx="691">
                  <c:v>-7.4249999999999545</c:v>
                </c:pt>
                <c:pt idx="692">
                  <c:v>-7.4249999999999545</c:v>
                </c:pt>
                <c:pt idx="693">
                  <c:v>-7.4449999999999363</c:v>
                </c:pt>
                <c:pt idx="694">
                  <c:v>-7.4449999999999363</c:v>
                </c:pt>
                <c:pt idx="695">
                  <c:v>-7.4649999999999181</c:v>
                </c:pt>
                <c:pt idx="696">
                  <c:v>-7.4459999999999127</c:v>
                </c:pt>
                <c:pt idx="697">
                  <c:v>-7.4559999999999036</c:v>
                </c:pt>
                <c:pt idx="698">
                  <c:v>-7.4359999999999218</c:v>
                </c:pt>
                <c:pt idx="699">
                  <c:v>-7.4559999999999036</c:v>
                </c:pt>
                <c:pt idx="700">
                  <c:v>-7.4480000000000928</c:v>
                </c:pt>
                <c:pt idx="701">
                  <c:v>-7.4279999999998836</c:v>
                </c:pt>
                <c:pt idx="702">
                  <c:v>-7.4480000000000928</c:v>
                </c:pt>
                <c:pt idx="703">
                  <c:v>-7.4480000000000928</c:v>
                </c:pt>
                <c:pt idx="704">
                  <c:v>-7.4379999999998745</c:v>
                </c:pt>
                <c:pt idx="705">
                  <c:v>-7.4480000000000928</c:v>
                </c:pt>
                <c:pt idx="706">
                  <c:v>-7.4290000000000873</c:v>
                </c:pt>
                <c:pt idx="707">
                  <c:v>-7.4290000000000873</c:v>
                </c:pt>
                <c:pt idx="708">
                  <c:v>-7.4290000000000873</c:v>
                </c:pt>
                <c:pt idx="709">
                  <c:v>-7.4089999999998781</c:v>
                </c:pt>
                <c:pt idx="710">
                  <c:v>-7.4300000000000637</c:v>
                </c:pt>
                <c:pt idx="711">
                  <c:v>-7.4300000000000637</c:v>
                </c:pt>
                <c:pt idx="712">
                  <c:v>-7.4300000000000637</c:v>
                </c:pt>
                <c:pt idx="713">
                  <c:v>-7.4200000000000728</c:v>
                </c:pt>
                <c:pt idx="714">
                  <c:v>-7.4200000000000728</c:v>
                </c:pt>
                <c:pt idx="715">
                  <c:v>-7.4220000000000255</c:v>
                </c:pt>
                <c:pt idx="716">
                  <c:v>-7.4220000000000255</c:v>
                </c:pt>
                <c:pt idx="717">
                  <c:v>-7.4420000000000073</c:v>
                </c:pt>
                <c:pt idx="718">
                  <c:v>-7.4320000000000164</c:v>
                </c:pt>
                <c:pt idx="719">
                  <c:v>-7.4320000000000164</c:v>
                </c:pt>
                <c:pt idx="720">
                  <c:v>-7.4329999999999927</c:v>
                </c:pt>
                <c:pt idx="721">
                  <c:v>-7.4429999999999836</c:v>
                </c:pt>
                <c:pt idx="722">
                  <c:v>-7.4329999999999927</c:v>
                </c:pt>
                <c:pt idx="723">
                  <c:v>-7.4329999999999927</c:v>
                </c:pt>
                <c:pt idx="724">
                  <c:v>-7.4239999999999782</c:v>
                </c:pt>
                <c:pt idx="725">
                  <c:v>-7.4239999999999782</c:v>
                </c:pt>
                <c:pt idx="726">
                  <c:v>-7.4339999999999691</c:v>
                </c:pt>
                <c:pt idx="727">
                  <c:v>-7.4139999999999873</c:v>
                </c:pt>
                <c:pt idx="728">
                  <c:v>-7.4149999999999636</c:v>
                </c:pt>
                <c:pt idx="729">
                  <c:v>-7.3949999999999818</c:v>
                </c:pt>
                <c:pt idx="730">
                  <c:v>-7.4249999999999545</c:v>
                </c:pt>
                <c:pt idx="731">
                  <c:v>-7.4149999999999636</c:v>
                </c:pt>
                <c:pt idx="732">
                  <c:v>-7.3849999999999909</c:v>
                </c:pt>
                <c:pt idx="733">
                  <c:v>-7.3869999999999436</c:v>
                </c:pt>
                <c:pt idx="734">
                  <c:v>-7.3769999999999527</c:v>
                </c:pt>
                <c:pt idx="735">
                  <c:v>-7.4069999999999254</c:v>
                </c:pt>
                <c:pt idx="736">
                  <c:v>-7.3969999999999345</c:v>
                </c:pt>
                <c:pt idx="737">
                  <c:v>-7.3869999999999436</c:v>
                </c:pt>
                <c:pt idx="738">
                  <c:v>-7.38799999999992</c:v>
                </c:pt>
                <c:pt idx="739">
                  <c:v>-7.4079999999999018</c:v>
                </c:pt>
                <c:pt idx="740">
                  <c:v>-7.3979999999999109</c:v>
                </c:pt>
                <c:pt idx="741">
                  <c:v>-7.4079999999999018</c:v>
                </c:pt>
                <c:pt idx="742">
                  <c:v>-7.3789999999999054</c:v>
                </c:pt>
                <c:pt idx="743">
                  <c:v>-7.3989999999998872</c:v>
                </c:pt>
                <c:pt idx="744">
                  <c:v>-7.3689999999999145</c:v>
                </c:pt>
                <c:pt idx="745">
                  <c:v>-7.3889999999998963</c:v>
                </c:pt>
                <c:pt idx="746">
                  <c:v>-7.3889999999998963</c:v>
                </c:pt>
                <c:pt idx="747">
                  <c:v>-7.3910000000000764</c:v>
                </c:pt>
                <c:pt idx="748">
                  <c:v>-7.3810000000000855</c:v>
                </c:pt>
                <c:pt idx="749">
                  <c:v>-7.3810000000000855</c:v>
                </c:pt>
                <c:pt idx="750">
                  <c:v>-7.4010000000000673</c:v>
                </c:pt>
                <c:pt idx="751">
                  <c:v>-7.4010000000000673</c:v>
                </c:pt>
                <c:pt idx="752">
                  <c:v>-7.3720000000000709</c:v>
                </c:pt>
                <c:pt idx="753">
                  <c:v>-7.36200000000008</c:v>
                </c:pt>
                <c:pt idx="754">
                  <c:v>-7.3820000000000618</c:v>
                </c:pt>
                <c:pt idx="755">
                  <c:v>-7.3820000000000618</c:v>
                </c:pt>
                <c:pt idx="756">
                  <c:v>-7.3630000000000564</c:v>
                </c:pt>
                <c:pt idx="757">
                  <c:v>-7.3730000000000473</c:v>
                </c:pt>
                <c:pt idx="758">
                  <c:v>-7.3630000000000564</c:v>
                </c:pt>
                <c:pt idx="759">
                  <c:v>-7.3530000000000655</c:v>
                </c:pt>
                <c:pt idx="760">
                  <c:v>-7.3630000000000564</c:v>
                </c:pt>
                <c:pt idx="761">
                  <c:v>-7.3650000000000091</c:v>
                </c:pt>
                <c:pt idx="762">
                  <c:v>-7.375</c:v>
                </c:pt>
                <c:pt idx="763">
                  <c:v>-7.3450000000000273</c:v>
                </c:pt>
                <c:pt idx="764">
                  <c:v>-7.3350000000000364</c:v>
                </c:pt>
                <c:pt idx="765">
                  <c:v>-7.3460000000000036</c:v>
                </c:pt>
                <c:pt idx="766">
                  <c:v>-7.3460000000000036</c:v>
                </c:pt>
                <c:pt idx="767">
                  <c:v>-7.3460000000000036</c:v>
                </c:pt>
                <c:pt idx="768">
                  <c:v>-7.3360000000000127</c:v>
                </c:pt>
                <c:pt idx="769">
                  <c:v>-7.3360000000000127</c:v>
                </c:pt>
                <c:pt idx="770">
                  <c:v>-7.3360000000000127</c:v>
                </c:pt>
                <c:pt idx="771">
                  <c:v>-7.3269999999999982</c:v>
                </c:pt>
                <c:pt idx="772">
                  <c:v>-7.3070000000000164</c:v>
                </c:pt>
                <c:pt idx="773">
                  <c:v>-7.3269999999999982</c:v>
                </c:pt>
                <c:pt idx="774">
                  <c:v>-7.3569999999999709</c:v>
                </c:pt>
                <c:pt idx="775">
                  <c:v>-7.3269999999999982</c:v>
                </c:pt>
                <c:pt idx="776">
                  <c:v>-7.3179999999999836</c:v>
                </c:pt>
                <c:pt idx="777">
                  <c:v>-7.3489999999999327</c:v>
                </c:pt>
                <c:pt idx="778">
                  <c:v>-7.3389999999999418</c:v>
                </c:pt>
                <c:pt idx="779">
                  <c:v>-7.3389999999999418</c:v>
                </c:pt>
                <c:pt idx="780">
                  <c:v>-7.3389999999999418</c:v>
                </c:pt>
                <c:pt idx="781">
                  <c:v>-7.3199999999999363</c:v>
                </c:pt>
                <c:pt idx="782">
                  <c:v>-7.3309999999999036</c:v>
                </c:pt>
                <c:pt idx="783">
                  <c:v>-7.3199999999999363</c:v>
                </c:pt>
                <c:pt idx="784">
                  <c:v>-7.3309999999999036</c:v>
                </c:pt>
                <c:pt idx="785">
                  <c:v>-7.3509999999998854</c:v>
                </c:pt>
                <c:pt idx="786">
                  <c:v>-7.3409999999998945</c:v>
                </c:pt>
                <c:pt idx="787">
                  <c:v>-7.3609999999998763</c:v>
                </c:pt>
                <c:pt idx="788">
                  <c:v>-7.3609999999998763</c:v>
                </c:pt>
                <c:pt idx="789">
                  <c:v>-7.3309999999999036</c:v>
                </c:pt>
                <c:pt idx="790">
                  <c:v>-7.3520000000000891</c:v>
                </c:pt>
                <c:pt idx="791">
                  <c:v>-7.3019999999999072</c:v>
                </c:pt>
                <c:pt idx="792">
                  <c:v>-7.3119999999998981</c:v>
                </c:pt>
                <c:pt idx="793">
                  <c:v>-7.3119999999998981</c:v>
                </c:pt>
                <c:pt idx="794">
                  <c:v>-7.3240000000000691</c:v>
                </c:pt>
                <c:pt idx="795">
                  <c:v>-7.33400000000006</c:v>
                </c:pt>
                <c:pt idx="796">
                  <c:v>-7.33400000000006</c:v>
                </c:pt>
                <c:pt idx="797">
                  <c:v>-7.3140000000000782</c:v>
                </c:pt>
                <c:pt idx="798">
                  <c:v>-7.3050000000000637</c:v>
                </c:pt>
                <c:pt idx="799">
                  <c:v>-7.3150000000000546</c:v>
                </c:pt>
                <c:pt idx="800">
                  <c:v>-7.3150000000000546</c:v>
                </c:pt>
                <c:pt idx="801">
                  <c:v>-7.3450000000000273</c:v>
                </c:pt>
                <c:pt idx="802">
                  <c:v>-7.3350000000000364</c:v>
                </c:pt>
                <c:pt idx="803">
                  <c:v>-7.2960000000000491</c:v>
                </c:pt>
                <c:pt idx="804">
                  <c:v>-7.3260000000000218</c:v>
                </c:pt>
                <c:pt idx="805">
                  <c:v>-7.3160000000000309</c:v>
                </c:pt>
                <c:pt idx="806">
                  <c:v>-7.3260000000000218</c:v>
                </c:pt>
                <c:pt idx="807">
                  <c:v>-7.3260000000000218</c:v>
                </c:pt>
                <c:pt idx="808">
                  <c:v>-7.2970000000000255</c:v>
                </c:pt>
                <c:pt idx="809">
                  <c:v>-7.3179999999999836</c:v>
                </c:pt>
                <c:pt idx="810">
                  <c:v>-7.3079999999999927</c:v>
                </c:pt>
                <c:pt idx="811">
                  <c:v>-7.3079999999999927</c:v>
                </c:pt>
                <c:pt idx="812">
                  <c:v>-7.3389999999999418</c:v>
                </c:pt>
                <c:pt idx="813">
                  <c:v>-7.2989999999999782</c:v>
                </c:pt>
                <c:pt idx="814">
                  <c:v>-7.3089999999999691</c:v>
                </c:pt>
                <c:pt idx="815">
                  <c:v>-7.2989999999999782</c:v>
                </c:pt>
                <c:pt idx="816">
                  <c:v>-7.3389999999999418</c:v>
                </c:pt>
                <c:pt idx="817">
                  <c:v>-7.3199999999999363</c:v>
                </c:pt>
                <c:pt idx="818">
                  <c:v>-7.3199999999999363</c:v>
                </c:pt>
                <c:pt idx="819">
                  <c:v>-7.3299999999999272</c:v>
                </c:pt>
                <c:pt idx="820">
                  <c:v>-7.3299999999999272</c:v>
                </c:pt>
                <c:pt idx="821">
                  <c:v>-7.3319999999998799</c:v>
                </c:pt>
                <c:pt idx="822">
                  <c:v>-7.3119999999998981</c:v>
                </c:pt>
                <c:pt idx="823">
                  <c:v>-7.3119999999998981</c:v>
                </c:pt>
                <c:pt idx="824">
                  <c:v>-7.3119999999998981</c:v>
                </c:pt>
                <c:pt idx="825">
                  <c:v>-7.3119999999998981</c:v>
                </c:pt>
                <c:pt idx="826">
                  <c:v>-7.3019999999999072</c:v>
                </c:pt>
                <c:pt idx="827">
                  <c:v>-7.2929999999998927</c:v>
                </c:pt>
                <c:pt idx="828">
                  <c:v>-7.2829999999999018</c:v>
                </c:pt>
                <c:pt idx="829">
                  <c:v>-7.2829999999999018</c:v>
                </c:pt>
                <c:pt idx="830">
                  <c:v>-7.3129999999998745</c:v>
                </c:pt>
                <c:pt idx="831">
                  <c:v>-7.2929999999998927</c:v>
                </c:pt>
                <c:pt idx="832">
                  <c:v>-7.2839999999998781</c:v>
                </c:pt>
                <c:pt idx="833">
                  <c:v>-7.2839999999998781</c:v>
                </c:pt>
                <c:pt idx="834">
                  <c:v>-7.2739999999998872</c:v>
                </c:pt>
                <c:pt idx="835">
                  <c:v>-7.2649999999998727</c:v>
                </c:pt>
                <c:pt idx="836">
                  <c:v>-7.2750000000000909</c:v>
                </c:pt>
                <c:pt idx="837">
                  <c:v>-7.2649999999998727</c:v>
                </c:pt>
                <c:pt idx="838">
                  <c:v>-7.2850000000000819</c:v>
                </c:pt>
                <c:pt idx="839">
                  <c:v>-7.2950000000000728</c:v>
                </c:pt>
                <c:pt idx="840">
                  <c:v>-7.3050000000000637</c:v>
                </c:pt>
                <c:pt idx="841">
                  <c:v>-7.3070000000000164</c:v>
                </c:pt>
                <c:pt idx="842">
                  <c:v>-7.2970000000000255</c:v>
                </c:pt>
                <c:pt idx="843">
                  <c:v>-7.3070000000000164</c:v>
                </c:pt>
                <c:pt idx="844">
                  <c:v>-7.2980000000000018</c:v>
                </c:pt>
                <c:pt idx="845">
                  <c:v>-7.2770000000000437</c:v>
                </c:pt>
                <c:pt idx="846">
                  <c:v>-7.3079999999999927</c:v>
                </c:pt>
                <c:pt idx="847">
                  <c:v>-7.2980000000000018</c:v>
                </c:pt>
                <c:pt idx="848">
                  <c:v>-7.2980000000000018</c:v>
                </c:pt>
                <c:pt idx="849">
                  <c:v>-7.27800000000002</c:v>
                </c:pt>
                <c:pt idx="850">
                  <c:v>-7.2680000000000291</c:v>
                </c:pt>
                <c:pt idx="851">
                  <c:v>-7.2889999999999873</c:v>
                </c:pt>
                <c:pt idx="852">
                  <c:v>-7.2789999999999964</c:v>
                </c:pt>
                <c:pt idx="853">
                  <c:v>-7.2789999999999964</c:v>
                </c:pt>
                <c:pt idx="854">
                  <c:v>-7.2889999999999873</c:v>
                </c:pt>
                <c:pt idx="855">
                  <c:v>-7.29099999999994</c:v>
                </c:pt>
                <c:pt idx="856">
                  <c:v>-7.29099999999994</c:v>
                </c:pt>
                <c:pt idx="857">
                  <c:v>-7.2709999999999582</c:v>
                </c:pt>
                <c:pt idx="858">
                  <c:v>-7.2709999999999582</c:v>
                </c:pt>
                <c:pt idx="859">
                  <c:v>-7.2709999999999582</c:v>
                </c:pt>
                <c:pt idx="860">
                  <c:v>-7.2719999999999345</c:v>
                </c:pt>
                <c:pt idx="861">
                  <c:v>-7.3009999999999309</c:v>
                </c:pt>
                <c:pt idx="862">
                  <c:v>-7.2919999999999163</c:v>
                </c:pt>
                <c:pt idx="863">
                  <c:v>-7.2819999999999254</c:v>
                </c:pt>
                <c:pt idx="864">
                  <c:v>-7.2419999999999618</c:v>
                </c:pt>
                <c:pt idx="865">
                  <c:v>-7.2619999999999436</c:v>
                </c:pt>
                <c:pt idx="866">
                  <c:v>-7.26299999999992</c:v>
                </c:pt>
                <c:pt idx="867">
                  <c:v>-7.2729999999999109</c:v>
                </c:pt>
                <c:pt idx="868">
                  <c:v>-7.2529999999999291</c:v>
                </c:pt>
                <c:pt idx="869">
                  <c:v>-7.2529999999999291</c:v>
                </c:pt>
                <c:pt idx="870">
                  <c:v>-7.2349999999999</c:v>
                </c:pt>
                <c:pt idx="871">
                  <c:v>-7.2449999999998909</c:v>
                </c:pt>
                <c:pt idx="872">
                  <c:v>-7.2449999999998909</c:v>
                </c:pt>
                <c:pt idx="873">
                  <c:v>-7.2649999999998727</c:v>
                </c:pt>
                <c:pt idx="874">
                  <c:v>-7.2560000000000855</c:v>
                </c:pt>
                <c:pt idx="875">
                  <c:v>-7.2460000000000946</c:v>
                </c:pt>
                <c:pt idx="876">
                  <c:v>-7.2660000000000764</c:v>
                </c:pt>
                <c:pt idx="877">
                  <c:v>-7.2359999999998763</c:v>
                </c:pt>
                <c:pt idx="878">
                  <c:v>-7.2560000000000855</c:v>
                </c:pt>
                <c:pt idx="879">
                  <c:v>-7.2259999999998854</c:v>
                </c:pt>
                <c:pt idx="880">
                  <c:v>-7.2270000000000891</c:v>
                </c:pt>
                <c:pt idx="881">
                  <c:v>-7.2670000000000528</c:v>
                </c:pt>
                <c:pt idx="882">
                  <c:v>-7.2670000000000528</c:v>
                </c:pt>
                <c:pt idx="883">
                  <c:v>-7.2470000000000709</c:v>
                </c:pt>
                <c:pt idx="884">
                  <c:v>-7.2390000000000327</c:v>
                </c:pt>
                <c:pt idx="885">
                  <c:v>-7.2290000000000418</c:v>
                </c:pt>
                <c:pt idx="886">
                  <c:v>-7.2490000000000236</c:v>
                </c:pt>
                <c:pt idx="887">
                  <c:v>-7.2290000000000418</c:v>
                </c:pt>
                <c:pt idx="888">
                  <c:v>-7.2390000000000327</c:v>
                </c:pt>
                <c:pt idx="889">
                  <c:v>-7.2599999999999909</c:v>
                </c:pt>
                <c:pt idx="890">
                  <c:v>-7.2400000000000091</c:v>
                </c:pt>
                <c:pt idx="891">
                  <c:v>-7.2300000000000182</c:v>
                </c:pt>
                <c:pt idx="892">
                  <c:v>-7.25</c:v>
                </c:pt>
                <c:pt idx="893">
                  <c:v>-7.2509999999999764</c:v>
                </c:pt>
              </c:numCache>
            </c:numRef>
          </c:yVal>
          <c:smooth val="1"/>
          <c:extLst>
            <c:ext xmlns:c16="http://schemas.microsoft.com/office/drawing/2014/chart" uri="{C3380CC4-5D6E-409C-BE32-E72D297353CC}">
              <c16:uniqueId val="{0000000F-81EE-4E41-8154-0B1EA5EF37AF}"/>
            </c:ext>
          </c:extLst>
        </c:ser>
        <c:ser>
          <c:idx val="18"/>
          <c:order val="3"/>
          <c:tx>
            <c:strRef>
              <c:f>Klei_Druckkurve!$T$8</c:f>
              <c:strCache>
                <c:ptCount val="1"/>
                <c:pt idx="0">
                  <c:v>#37 (4h1)</c:v>
                </c:pt>
              </c:strCache>
            </c:strRef>
          </c:tx>
          <c:spPr>
            <a:ln w="50800" cap="rnd">
              <a:solidFill>
                <a:schemeClr val="tx1"/>
              </a:solidFill>
              <a:round/>
            </a:ln>
            <a:effectLst/>
          </c:spPr>
          <c:marker>
            <c:symbol val="none"/>
          </c:marker>
          <c:xVal>
            <c:numRef>
              <c:f>Klei_Druckkurve!$A$9:$A$1442</c:f>
              <c:numCache>
                <c:formatCode>General</c:formatCode>
                <c:ptCount val="1434"/>
                <c:pt idx="0">
                  <c:v>20</c:v>
                </c:pt>
                <c:pt idx="1">
                  <c:v>30</c:v>
                </c:pt>
                <c:pt idx="2">
                  <c:v>40</c:v>
                </c:pt>
                <c:pt idx="3">
                  <c:v>50</c:v>
                </c:pt>
                <c:pt idx="4">
                  <c:v>60</c:v>
                </c:pt>
                <c:pt idx="5">
                  <c:v>70</c:v>
                </c:pt>
                <c:pt idx="6">
                  <c:v>80</c:v>
                </c:pt>
                <c:pt idx="7">
                  <c:v>90</c:v>
                </c:pt>
                <c:pt idx="8">
                  <c:v>100</c:v>
                </c:pt>
                <c:pt idx="9">
                  <c:v>110</c:v>
                </c:pt>
                <c:pt idx="10">
                  <c:v>120</c:v>
                </c:pt>
                <c:pt idx="11">
                  <c:v>130</c:v>
                </c:pt>
                <c:pt idx="12">
                  <c:v>140</c:v>
                </c:pt>
                <c:pt idx="13">
                  <c:v>150</c:v>
                </c:pt>
                <c:pt idx="14">
                  <c:v>160</c:v>
                </c:pt>
                <c:pt idx="15">
                  <c:v>170</c:v>
                </c:pt>
                <c:pt idx="16">
                  <c:v>180</c:v>
                </c:pt>
                <c:pt idx="17">
                  <c:v>190</c:v>
                </c:pt>
                <c:pt idx="18">
                  <c:v>200</c:v>
                </c:pt>
                <c:pt idx="19">
                  <c:v>210</c:v>
                </c:pt>
                <c:pt idx="20">
                  <c:v>220</c:v>
                </c:pt>
                <c:pt idx="21">
                  <c:v>230</c:v>
                </c:pt>
                <c:pt idx="22">
                  <c:v>240</c:v>
                </c:pt>
                <c:pt idx="23">
                  <c:v>250</c:v>
                </c:pt>
                <c:pt idx="24">
                  <c:v>260</c:v>
                </c:pt>
                <c:pt idx="25">
                  <c:v>270</c:v>
                </c:pt>
                <c:pt idx="26">
                  <c:v>280</c:v>
                </c:pt>
                <c:pt idx="27">
                  <c:v>290</c:v>
                </c:pt>
                <c:pt idx="28">
                  <c:v>300</c:v>
                </c:pt>
                <c:pt idx="29">
                  <c:v>310</c:v>
                </c:pt>
                <c:pt idx="30">
                  <c:v>320</c:v>
                </c:pt>
                <c:pt idx="31">
                  <c:v>330</c:v>
                </c:pt>
                <c:pt idx="32">
                  <c:v>340</c:v>
                </c:pt>
                <c:pt idx="33">
                  <c:v>350</c:v>
                </c:pt>
                <c:pt idx="34">
                  <c:v>360</c:v>
                </c:pt>
                <c:pt idx="35">
                  <c:v>370</c:v>
                </c:pt>
                <c:pt idx="36">
                  <c:v>380</c:v>
                </c:pt>
                <c:pt idx="37">
                  <c:v>390</c:v>
                </c:pt>
                <c:pt idx="38">
                  <c:v>400</c:v>
                </c:pt>
                <c:pt idx="39">
                  <c:v>410</c:v>
                </c:pt>
                <c:pt idx="40">
                  <c:v>420</c:v>
                </c:pt>
                <c:pt idx="41">
                  <c:v>430</c:v>
                </c:pt>
                <c:pt idx="42">
                  <c:v>440</c:v>
                </c:pt>
                <c:pt idx="43">
                  <c:v>450</c:v>
                </c:pt>
                <c:pt idx="44">
                  <c:v>460</c:v>
                </c:pt>
                <c:pt idx="45">
                  <c:v>470</c:v>
                </c:pt>
                <c:pt idx="46">
                  <c:v>480</c:v>
                </c:pt>
                <c:pt idx="47">
                  <c:v>490</c:v>
                </c:pt>
                <c:pt idx="48">
                  <c:v>500</c:v>
                </c:pt>
                <c:pt idx="49">
                  <c:v>510</c:v>
                </c:pt>
                <c:pt idx="50">
                  <c:v>520</c:v>
                </c:pt>
                <c:pt idx="51">
                  <c:v>530</c:v>
                </c:pt>
                <c:pt idx="52">
                  <c:v>540</c:v>
                </c:pt>
                <c:pt idx="53">
                  <c:v>550</c:v>
                </c:pt>
                <c:pt idx="54">
                  <c:v>560</c:v>
                </c:pt>
                <c:pt idx="55">
                  <c:v>570</c:v>
                </c:pt>
                <c:pt idx="56">
                  <c:v>580</c:v>
                </c:pt>
                <c:pt idx="57">
                  <c:v>590</c:v>
                </c:pt>
                <c:pt idx="58">
                  <c:v>600</c:v>
                </c:pt>
                <c:pt idx="59">
                  <c:v>610</c:v>
                </c:pt>
                <c:pt idx="60">
                  <c:v>620</c:v>
                </c:pt>
                <c:pt idx="61">
                  <c:v>630</c:v>
                </c:pt>
                <c:pt idx="62">
                  <c:v>640</c:v>
                </c:pt>
                <c:pt idx="63">
                  <c:v>650</c:v>
                </c:pt>
                <c:pt idx="64">
                  <c:v>660</c:v>
                </c:pt>
                <c:pt idx="65">
                  <c:v>670</c:v>
                </c:pt>
                <c:pt idx="66">
                  <c:v>680</c:v>
                </c:pt>
                <c:pt idx="67">
                  <c:v>690</c:v>
                </c:pt>
                <c:pt idx="68">
                  <c:v>700</c:v>
                </c:pt>
                <c:pt idx="69">
                  <c:v>710</c:v>
                </c:pt>
                <c:pt idx="70">
                  <c:v>720</c:v>
                </c:pt>
                <c:pt idx="71">
                  <c:v>730</c:v>
                </c:pt>
                <c:pt idx="72">
                  <c:v>740</c:v>
                </c:pt>
                <c:pt idx="73">
                  <c:v>750</c:v>
                </c:pt>
                <c:pt idx="74">
                  <c:v>760</c:v>
                </c:pt>
                <c:pt idx="75">
                  <c:v>770</c:v>
                </c:pt>
                <c:pt idx="76">
                  <c:v>780</c:v>
                </c:pt>
                <c:pt idx="77">
                  <c:v>790</c:v>
                </c:pt>
                <c:pt idx="78">
                  <c:v>800</c:v>
                </c:pt>
                <c:pt idx="79">
                  <c:v>810</c:v>
                </c:pt>
                <c:pt idx="80">
                  <c:v>820</c:v>
                </c:pt>
                <c:pt idx="81">
                  <c:v>830</c:v>
                </c:pt>
                <c:pt idx="82">
                  <c:v>840</c:v>
                </c:pt>
                <c:pt idx="83">
                  <c:v>850</c:v>
                </c:pt>
                <c:pt idx="84">
                  <c:v>860</c:v>
                </c:pt>
                <c:pt idx="85">
                  <c:v>870</c:v>
                </c:pt>
                <c:pt idx="86">
                  <c:v>880</c:v>
                </c:pt>
                <c:pt idx="87">
                  <c:v>890</c:v>
                </c:pt>
                <c:pt idx="88">
                  <c:v>900</c:v>
                </c:pt>
                <c:pt idx="89">
                  <c:v>910</c:v>
                </c:pt>
                <c:pt idx="90">
                  <c:v>920</c:v>
                </c:pt>
                <c:pt idx="91">
                  <c:v>930</c:v>
                </c:pt>
                <c:pt idx="92">
                  <c:v>940</c:v>
                </c:pt>
                <c:pt idx="93">
                  <c:v>950</c:v>
                </c:pt>
                <c:pt idx="94">
                  <c:v>960</c:v>
                </c:pt>
                <c:pt idx="95">
                  <c:v>970</c:v>
                </c:pt>
                <c:pt idx="96">
                  <c:v>980</c:v>
                </c:pt>
                <c:pt idx="97">
                  <c:v>990</c:v>
                </c:pt>
                <c:pt idx="98">
                  <c:v>1000</c:v>
                </c:pt>
                <c:pt idx="99">
                  <c:v>1010</c:v>
                </c:pt>
                <c:pt idx="100">
                  <c:v>1020</c:v>
                </c:pt>
                <c:pt idx="101">
                  <c:v>1030</c:v>
                </c:pt>
                <c:pt idx="102">
                  <c:v>1040</c:v>
                </c:pt>
                <c:pt idx="103">
                  <c:v>1050</c:v>
                </c:pt>
                <c:pt idx="104">
                  <c:v>1060</c:v>
                </c:pt>
                <c:pt idx="105">
                  <c:v>1070</c:v>
                </c:pt>
                <c:pt idx="106">
                  <c:v>1080</c:v>
                </c:pt>
                <c:pt idx="107">
                  <c:v>1090</c:v>
                </c:pt>
                <c:pt idx="108">
                  <c:v>1100</c:v>
                </c:pt>
                <c:pt idx="109">
                  <c:v>1110</c:v>
                </c:pt>
                <c:pt idx="110">
                  <c:v>1120</c:v>
                </c:pt>
                <c:pt idx="111">
                  <c:v>1130</c:v>
                </c:pt>
                <c:pt idx="112">
                  <c:v>1140</c:v>
                </c:pt>
                <c:pt idx="113">
                  <c:v>1150</c:v>
                </c:pt>
                <c:pt idx="114">
                  <c:v>1160</c:v>
                </c:pt>
                <c:pt idx="115">
                  <c:v>1170</c:v>
                </c:pt>
                <c:pt idx="116">
                  <c:v>1180</c:v>
                </c:pt>
                <c:pt idx="117">
                  <c:v>1190</c:v>
                </c:pt>
                <c:pt idx="118">
                  <c:v>1200</c:v>
                </c:pt>
                <c:pt idx="119">
                  <c:v>1210</c:v>
                </c:pt>
                <c:pt idx="120">
                  <c:v>1220</c:v>
                </c:pt>
                <c:pt idx="121">
                  <c:v>1230</c:v>
                </c:pt>
                <c:pt idx="122">
                  <c:v>1240</c:v>
                </c:pt>
                <c:pt idx="123">
                  <c:v>1250</c:v>
                </c:pt>
                <c:pt idx="124">
                  <c:v>1260</c:v>
                </c:pt>
                <c:pt idx="125">
                  <c:v>1270</c:v>
                </c:pt>
                <c:pt idx="126">
                  <c:v>1280</c:v>
                </c:pt>
                <c:pt idx="127">
                  <c:v>1290</c:v>
                </c:pt>
                <c:pt idx="128">
                  <c:v>1300</c:v>
                </c:pt>
                <c:pt idx="129">
                  <c:v>1310</c:v>
                </c:pt>
                <c:pt idx="130">
                  <c:v>1320</c:v>
                </c:pt>
                <c:pt idx="131">
                  <c:v>1330</c:v>
                </c:pt>
                <c:pt idx="132">
                  <c:v>1340</c:v>
                </c:pt>
                <c:pt idx="133">
                  <c:v>1350</c:v>
                </c:pt>
                <c:pt idx="134">
                  <c:v>1360</c:v>
                </c:pt>
                <c:pt idx="135">
                  <c:v>1370</c:v>
                </c:pt>
                <c:pt idx="136">
                  <c:v>1380</c:v>
                </c:pt>
                <c:pt idx="137">
                  <c:v>1390</c:v>
                </c:pt>
                <c:pt idx="138">
                  <c:v>1400</c:v>
                </c:pt>
                <c:pt idx="139">
                  <c:v>1410</c:v>
                </c:pt>
                <c:pt idx="140">
                  <c:v>1420</c:v>
                </c:pt>
                <c:pt idx="141">
                  <c:v>1430</c:v>
                </c:pt>
                <c:pt idx="142">
                  <c:v>1440</c:v>
                </c:pt>
                <c:pt idx="143">
                  <c:v>1450</c:v>
                </c:pt>
                <c:pt idx="144">
                  <c:v>1460</c:v>
                </c:pt>
                <c:pt idx="145">
                  <c:v>1470</c:v>
                </c:pt>
                <c:pt idx="146">
                  <c:v>1480</c:v>
                </c:pt>
                <c:pt idx="147">
                  <c:v>1490</c:v>
                </c:pt>
                <c:pt idx="148">
                  <c:v>1500</c:v>
                </c:pt>
                <c:pt idx="149">
                  <c:v>1510</c:v>
                </c:pt>
                <c:pt idx="150">
                  <c:v>1520</c:v>
                </c:pt>
                <c:pt idx="151">
                  <c:v>1530</c:v>
                </c:pt>
                <c:pt idx="152">
                  <c:v>1540</c:v>
                </c:pt>
                <c:pt idx="153">
                  <c:v>1550</c:v>
                </c:pt>
                <c:pt idx="154">
                  <c:v>1560</c:v>
                </c:pt>
                <c:pt idx="155">
                  <c:v>1570</c:v>
                </c:pt>
                <c:pt idx="156">
                  <c:v>1580</c:v>
                </c:pt>
                <c:pt idx="157">
                  <c:v>1590</c:v>
                </c:pt>
                <c:pt idx="158">
                  <c:v>1600</c:v>
                </c:pt>
                <c:pt idx="159">
                  <c:v>1610</c:v>
                </c:pt>
                <c:pt idx="160">
                  <c:v>1620</c:v>
                </c:pt>
                <c:pt idx="161">
                  <c:v>1630</c:v>
                </c:pt>
                <c:pt idx="162">
                  <c:v>1640</c:v>
                </c:pt>
                <c:pt idx="163">
                  <c:v>1650</c:v>
                </c:pt>
                <c:pt idx="164">
                  <c:v>1660</c:v>
                </c:pt>
                <c:pt idx="165">
                  <c:v>1670</c:v>
                </c:pt>
                <c:pt idx="166">
                  <c:v>1680</c:v>
                </c:pt>
                <c:pt idx="167">
                  <c:v>1690</c:v>
                </c:pt>
                <c:pt idx="168">
                  <c:v>1700</c:v>
                </c:pt>
                <c:pt idx="169">
                  <c:v>1710</c:v>
                </c:pt>
                <c:pt idx="170">
                  <c:v>1720</c:v>
                </c:pt>
                <c:pt idx="171">
                  <c:v>1730</c:v>
                </c:pt>
                <c:pt idx="172">
                  <c:v>1740</c:v>
                </c:pt>
                <c:pt idx="173">
                  <c:v>1750</c:v>
                </c:pt>
                <c:pt idx="174">
                  <c:v>1760</c:v>
                </c:pt>
                <c:pt idx="175">
                  <c:v>1770</c:v>
                </c:pt>
                <c:pt idx="176">
                  <c:v>1780</c:v>
                </c:pt>
                <c:pt idx="177">
                  <c:v>1790</c:v>
                </c:pt>
                <c:pt idx="178">
                  <c:v>1800</c:v>
                </c:pt>
                <c:pt idx="179">
                  <c:v>1810</c:v>
                </c:pt>
                <c:pt idx="180">
                  <c:v>1820</c:v>
                </c:pt>
                <c:pt idx="181">
                  <c:v>1830</c:v>
                </c:pt>
                <c:pt idx="182">
                  <c:v>1840</c:v>
                </c:pt>
                <c:pt idx="183">
                  <c:v>1850</c:v>
                </c:pt>
                <c:pt idx="184">
                  <c:v>1860</c:v>
                </c:pt>
                <c:pt idx="185">
                  <c:v>1870</c:v>
                </c:pt>
                <c:pt idx="186">
                  <c:v>1880</c:v>
                </c:pt>
                <c:pt idx="187">
                  <c:v>1890</c:v>
                </c:pt>
                <c:pt idx="188">
                  <c:v>1900</c:v>
                </c:pt>
                <c:pt idx="189">
                  <c:v>1910</c:v>
                </c:pt>
                <c:pt idx="190">
                  <c:v>1920</c:v>
                </c:pt>
                <c:pt idx="191">
                  <c:v>1930</c:v>
                </c:pt>
                <c:pt idx="192">
                  <c:v>1940</c:v>
                </c:pt>
                <c:pt idx="193">
                  <c:v>1950</c:v>
                </c:pt>
                <c:pt idx="194">
                  <c:v>1960</c:v>
                </c:pt>
                <c:pt idx="195">
                  <c:v>1970</c:v>
                </c:pt>
                <c:pt idx="196">
                  <c:v>1980</c:v>
                </c:pt>
                <c:pt idx="197">
                  <c:v>1990</c:v>
                </c:pt>
                <c:pt idx="198">
                  <c:v>2000</c:v>
                </c:pt>
                <c:pt idx="199">
                  <c:v>2010</c:v>
                </c:pt>
                <c:pt idx="200">
                  <c:v>2020</c:v>
                </c:pt>
                <c:pt idx="201">
                  <c:v>2030</c:v>
                </c:pt>
                <c:pt idx="202">
                  <c:v>2040</c:v>
                </c:pt>
                <c:pt idx="203">
                  <c:v>2050</c:v>
                </c:pt>
                <c:pt idx="204">
                  <c:v>2060</c:v>
                </c:pt>
                <c:pt idx="205">
                  <c:v>2070</c:v>
                </c:pt>
                <c:pt idx="206">
                  <c:v>2080</c:v>
                </c:pt>
                <c:pt idx="207">
                  <c:v>2090</c:v>
                </c:pt>
                <c:pt idx="208">
                  <c:v>2100</c:v>
                </c:pt>
                <c:pt idx="209">
                  <c:v>2110</c:v>
                </c:pt>
                <c:pt idx="210">
                  <c:v>2120</c:v>
                </c:pt>
                <c:pt idx="211">
                  <c:v>2130</c:v>
                </c:pt>
                <c:pt idx="212">
                  <c:v>2140</c:v>
                </c:pt>
                <c:pt idx="213">
                  <c:v>2150</c:v>
                </c:pt>
                <c:pt idx="214">
                  <c:v>2160</c:v>
                </c:pt>
                <c:pt idx="215">
                  <c:v>2170</c:v>
                </c:pt>
                <c:pt idx="216">
                  <c:v>2180</c:v>
                </c:pt>
                <c:pt idx="217">
                  <c:v>2190</c:v>
                </c:pt>
                <c:pt idx="218">
                  <c:v>2200</c:v>
                </c:pt>
                <c:pt idx="219">
                  <c:v>2210</c:v>
                </c:pt>
                <c:pt idx="220">
                  <c:v>2220</c:v>
                </c:pt>
                <c:pt idx="221">
                  <c:v>2230</c:v>
                </c:pt>
                <c:pt idx="222">
                  <c:v>2240</c:v>
                </c:pt>
                <c:pt idx="223">
                  <c:v>2250</c:v>
                </c:pt>
                <c:pt idx="224">
                  <c:v>2260</c:v>
                </c:pt>
                <c:pt idx="225">
                  <c:v>2270</c:v>
                </c:pt>
                <c:pt idx="226">
                  <c:v>2280</c:v>
                </c:pt>
                <c:pt idx="227">
                  <c:v>2290</c:v>
                </c:pt>
                <c:pt idx="228">
                  <c:v>2300</c:v>
                </c:pt>
                <c:pt idx="229">
                  <c:v>2310</c:v>
                </c:pt>
                <c:pt idx="230">
                  <c:v>2320</c:v>
                </c:pt>
                <c:pt idx="231">
                  <c:v>2330</c:v>
                </c:pt>
                <c:pt idx="232">
                  <c:v>2340</c:v>
                </c:pt>
                <c:pt idx="233">
                  <c:v>2350</c:v>
                </c:pt>
                <c:pt idx="234">
                  <c:v>2360</c:v>
                </c:pt>
                <c:pt idx="235">
                  <c:v>2370</c:v>
                </c:pt>
                <c:pt idx="236">
                  <c:v>2380</c:v>
                </c:pt>
                <c:pt idx="237">
                  <c:v>2390</c:v>
                </c:pt>
                <c:pt idx="238">
                  <c:v>2400</c:v>
                </c:pt>
                <c:pt idx="239">
                  <c:v>2410</c:v>
                </c:pt>
                <c:pt idx="240">
                  <c:v>2420</c:v>
                </c:pt>
                <c:pt idx="241">
                  <c:v>2430</c:v>
                </c:pt>
                <c:pt idx="242">
                  <c:v>2440</c:v>
                </c:pt>
                <c:pt idx="243">
                  <c:v>2450</c:v>
                </c:pt>
                <c:pt idx="244">
                  <c:v>2460</c:v>
                </c:pt>
                <c:pt idx="245">
                  <c:v>2470</c:v>
                </c:pt>
                <c:pt idx="246">
                  <c:v>2480</c:v>
                </c:pt>
                <c:pt idx="247">
                  <c:v>2490</c:v>
                </c:pt>
                <c:pt idx="248">
                  <c:v>2500</c:v>
                </c:pt>
                <c:pt idx="249">
                  <c:v>2510</c:v>
                </c:pt>
                <c:pt idx="250">
                  <c:v>2520</c:v>
                </c:pt>
                <c:pt idx="251">
                  <c:v>2530</c:v>
                </c:pt>
                <c:pt idx="252">
                  <c:v>2540</c:v>
                </c:pt>
                <c:pt idx="253">
                  <c:v>2550</c:v>
                </c:pt>
                <c:pt idx="254">
                  <c:v>2560</c:v>
                </c:pt>
                <c:pt idx="255">
                  <c:v>2570</c:v>
                </c:pt>
                <c:pt idx="256">
                  <c:v>2580</c:v>
                </c:pt>
                <c:pt idx="257">
                  <c:v>2590</c:v>
                </c:pt>
                <c:pt idx="258">
                  <c:v>2600</c:v>
                </c:pt>
                <c:pt idx="259">
                  <c:v>2610</c:v>
                </c:pt>
                <c:pt idx="260">
                  <c:v>2620</c:v>
                </c:pt>
                <c:pt idx="261">
                  <c:v>2630</c:v>
                </c:pt>
                <c:pt idx="262">
                  <c:v>2640</c:v>
                </c:pt>
                <c:pt idx="263">
                  <c:v>2650</c:v>
                </c:pt>
                <c:pt idx="264">
                  <c:v>2660</c:v>
                </c:pt>
                <c:pt idx="265">
                  <c:v>2670</c:v>
                </c:pt>
                <c:pt idx="266">
                  <c:v>2680</c:v>
                </c:pt>
                <c:pt idx="267">
                  <c:v>2690</c:v>
                </c:pt>
                <c:pt idx="268">
                  <c:v>2700</c:v>
                </c:pt>
                <c:pt idx="269">
                  <c:v>2710</c:v>
                </c:pt>
                <c:pt idx="270">
                  <c:v>2720</c:v>
                </c:pt>
                <c:pt idx="271">
                  <c:v>2730</c:v>
                </c:pt>
                <c:pt idx="272">
                  <c:v>2740</c:v>
                </c:pt>
                <c:pt idx="273">
                  <c:v>2750</c:v>
                </c:pt>
                <c:pt idx="274">
                  <c:v>2760</c:v>
                </c:pt>
                <c:pt idx="275">
                  <c:v>2770</c:v>
                </c:pt>
                <c:pt idx="276">
                  <c:v>2780</c:v>
                </c:pt>
                <c:pt idx="277">
                  <c:v>2790</c:v>
                </c:pt>
                <c:pt idx="278">
                  <c:v>2800</c:v>
                </c:pt>
                <c:pt idx="279">
                  <c:v>2810</c:v>
                </c:pt>
                <c:pt idx="280">
                  <c:v>2820</c:v>
                </c:pt>
                <c:pt idx="281">
                  <c:v>2830</c:v>
                </c:pt>
                <c:pt idx="282">
                  <c:v>2840</c:v>
                </c:pt>
                <c:pt idx="283">
                  <c:v>2850</c:v>
                </c:pt>
                <c:pt idx="284">
                  <c:v>2860</c:v>
                </c:pt>
                <c:pt idx="285">
                  <c:v>2870</c:v>
                </c:pt>
                <c:pt idx="286">
                  <c:v>2880</c:v>
                </c:pt>
                <c:pt idx="287">
                  <c:v>2890</c:v>
                </c:pt>
                <c:pt idx="288">
                  <c:v>2900</c:v>
                </c:pt>
                <c:pt idx="289">
                  <c:v>2910</c:v>
                </c:pt>
                <c:pt idx="290">
                  <c:v>2920</c:v>
                </c:pt>
                <c:pt idx="291">
                  <c:v>2930</c:v>
                </c:pt>
                <c:pt idx="292">
                  <c:v>2940</c:v>
                </c:pt>
                <c:pt idx="293">
                  <c:v>2950</c:v>
                </c:pt>
                <c:pt idx="294">
                  <c:v>2960</c:v>
                </c:pt>
                <c:pt idx="295">
                  <c:v>2970</c:v>
                </c:pt>
                <c:pt idx="296">
                  <c:v>2980</c:v>
                </c:pt>
                <c:pt idx="297">
                  <c:v>2990</c:v>
                </c:pt>
                <c:pt idx="298">
                  <c:v>3000</c:v>
                </c:pt>
                <c:pt idx="299">
                  <c:v>3010</c:v>
                </c:pt>
                <c:pt idx="300">
                  <c:v>3020</c:v>
                </c:pt>
                <c:pt idx="301">
                  <c:v>3030</c:v>
                </c:pt>
                <c:pt idx="302">
                  <c:v>3040</c:v>
                </c:pt>
                <c:pt idx="303">
                  <c:v>3050</c:v>
                </c:pt>
                <c:pt idx="304">
                  <c:v>3060</c:v>
                </c:pt>
                <c:pt idx="305">
                  <c:v>3070</c:v>
                </c:pt>
                <c:pt idx="306">
                  <c:v>3080</c:v>
                </c:pt>
                <c:pt idx="307">
                  <c:v>3090</c:v>
                </c:pt>
                <c:pt idx="308">
                  <c:v>3100</c:v>
                </c:pt>
                <c:pt idx="309">
                  <c:v>3110</c:v>
                </c:pt>
                <c:pt idx="310">
                  <c:v>3120</c:v>
                </c:pt>
                <c:pt idx="311">
                  <c:v>3130</c:v>
                </c:pt>
                <c:pt idx="312">
                  <c:v>3140</c:v>
                </c:pt>
                <c:pt idx="313">
                  <c:v>3150</c:v>
                </c:pt>
                <c:pt idx="314">
                  <c:v>3160</c:v>
                </c:pt>
                <c:pt idx="315">
                  <c:v>3170</c:v>
                </c:pt>
                <c:pt idx="316">
                  <c:v>3180</c:v>
                </c:pt>
                <c:pt idx="317">
                  <c:v>3190</c:v>
                </c:pt>
                <c:pt idx="318">
                  <c:v>3200</c:v>
                </c:pt>
                <c:pt idx="319">
                  <c:v>3210</c:v>
                </c:pt>
                <c:pt idx="320">
                  <c:v>3220</c:v>
                </c:pt>
                <c:pt idx="321">
                  <c:v>3230</c:v>
                </c:pt>
                <c:pt idx="322">
                  <c:v>3240</c:v>
                </c:pt>
                <c:pt idx="323">
                  <c:v>3250</c:v>
                </c:pt>
                <c:pt idx="324">
                  <c:v>3260</c:v>
                </c:pt>
                <c:pt idx="325">
                  <c:v>3270</c:v>
                </c:pt>
                <c:pt idx="326">
                  <c:v>3280</c:v>
                </c:pt>
                <c:pt idx="327">
                  <c:v>3290</c:v>
                </c:pt>
                <c:pt idx="328">
                  <c:v>3300</c:v>
                </c:pt>
                <c:pt idx="329">
                  <c:v>3310</c:v>
                </c:pt>
                <c:pt idx="330">
                  <c:v>3320</c:v>
                </c:pt>
                <c:pt idx="331">
                  <c:v>3330</c:v>
                </c:pt>
                <c:pt idx="332">
                  <c:v>3340</c:v>
                </c:pt>
                <c:pt idx="333">
                  <c:v>3350</c:v>
                </c:pt>
                <c:pt idx="334">
                  <c:v>3360</c:v>
                </c:pt>
                <c:pt idx="335">
                  <c:v>3370</c:v>
                </c:pt>
                <c:pt idx="336">
                  <c:v>3380</c:v>
                </c:pt>
                <c:pt idx="337">
                  <c:v>3390</c:v>
                </c:pt>
                <c:pt idx="338">
                  <c:v>3400</c:v>
                </c:pt>
                <c:pt idx="339">
                  <c:v>3410</c:v>
                </c:pt>
                <c:pt idx="340">
                  <c:v>3420</c:v>
                </c:pt>
                <c:pt idx="341">
                  <c:v>3430</c:v>
                </c:pt>
                <c:pt idx="342">
                  <c:v>3440</c:v>
                </c:pt>
                <c:pt idx="343">
                  <c:v>3450</c:v>
                </c:pt>
                <c:pt idx="344">
                  <c:v>3460</c:v>
                </c:pt>
                <c:pt idx="345">
                  <c:v>3470</c:v>
                </c:pt>
                <c:pt idx="346">
                  <c:v>3480</c:v>
                </c:pt>
                <c:pt idx="347">
                  <c:v>3490</c:v>
                </c:pt>
                <c:pt idx="348">
                  <c:v>3500</c:v>
                </c:pt>
                <c:pt idx="349">
                  <c:v>3510</c:v>
                </c:pt>
                <c:pt idx="350">
                  <c:v>3520</c:v>
                </c:pt>
                <c:pt idx="351">
                  <c:v>3530</c:v>
                </c:pt>
                <c:pt idx="352">
                  <c:v>3540</c:v>
                </c:pt>
                <c:pt idx="353">
                  <c:v>3550</c:v>
                </c:pt>
                <c:pt idx="354">
                  <c:v>3560</c:v>
                </c:pt>
                <c:pt idx="355">
                  <c:v>3570</c:v>
                </c:pt>
                <c:pt idx="356">
                  <c:v>3580</c:v>
                </c:pt>
                <c:pt idx="357">
                  <c:v>3590</c:v>
                </c:pt>
                <c:pt idx="358">
                  <c:v>3600</c:v>
                </c:pt>
                <c:pt idx="359">
                  <c:v>3610</c:v>
                </c:pt>
                <c:pt idx="360">
                  <c:v>3620</c:v>
                </c:pt>
                <c:pt idx="361">
                  <c:v>3630</c:v>
                </c:pt>
                <c:pt idx="362">
                  <c:v>3640</c:v>
                </c:pt>
                <c:pt idx="363">
                  <c:v>3650</c:v>
                </c:pt>
                <c:pt idx="364">
                  <c:v>3660</c:v>
                </c:pt>
                <c:pt idx="365">
                  <c:v>3670</c:v>
                </c:pt>
                <c:pt idx="366">
                  <c:v>3680</c:v>
                </c:pt>
                <c:pt idx="367">
                  <c:v>3690</c:v>
                </c:pt>
                <c:pt idx="368">
                  <c:v>3700</c:v>
                </c:pt>
                <c:pt idx="369">
                  <c:v>3710</c:v>
                </c:pt>
                <c:pt idx="370">
                  <c:v>3720</c:v>
                </c:pt>
                <c:pt idx="371">
                  <c:v>3730</c:v>
                </c:pt>
                <c:pt idx="372">
                  <c:v>3740</c:v>
                </c:pt>
                <c:pt idx="373">
                  <c:v>3750</c:v>
                </c:pt>
                <c:pt idx="374">
                  <c:v>3760</c:v>
                </c:pt>
                <c:pt idx="375">
                  <c:v>3770</c:v>
                </c:pt>
                <c:pt idx="376">
                  <c:v>3780</c:v>
                </c:pt>
                <c:pt idx="377">
                  <c:v>3790</c:v>
                </c:pt>
                <c:pt idx="378">
                  <c:v>3800</c:v>
                </c:pt>
                <c:pt idx="379">
                  <c:v>3810</c:v>
                </c:pt>
                <c:pt idx="380">
                  <c:v>3820</c:v>
                </c:pt>
                <c:pt idx="381">
                  <c:v>3830</c:v>
                </c:pt>
                <c:pt idx="382">
                  <c:v>3840</c:v>
                </c:pt>
                <c:pt idx="383">
                  <c:v>3850</c:v>
                </c:pt>
                <c:pt idx="384">
                  <c:v>3860</c:v>
                </c:pt>
                <c:pt idx="385">
                  <c:v>3870</c:v>
                </c:pt>
                <c:pt idx="386">
                  <c:v>3880</c:v>
                </c:pt>
                <c:pt idx="387">
                  <c:v>3890</c:v>
                </c:pt>
                <c:pt idx="388">
                  <c:v>3900</c:v>
                </c:pt>
                <c:pt idx="389">
                  <c:v>3910</c:v>
                </c:pt>
                <c:pt idx="390">
                  <c:v>3920</c:v>
                </c:pt>
                <c:pt idx="391">
                  <c:v>3930</c:v>
                </c:pt>
                <c:pt idx="392">
                  <c:v>3940</c:v>
                </c:pt>
                <c:pt idx="393">
                  <c:v>3950</c:v>
                </c:pt>
                <c:pt idx="394">
                  <c:v>3960</c:v>
                </c:pt>
                <c:pt idx="395">
                  <c:v>3970</c:v>
                </c:pt>
                <c:pt idx="396">
                  <c:v>3980</c:v>
                </c:pt>
                <c:pt idx="397">
                  <c:v>3990</c:v>
                </c:pt>
                <c:pt idx="398">
                  <c:v>4000</c:v>
                </c:pt>
                <c:pt idx="399">
                  <c:v>4010</c:v>
                </c:pt>
                <c:pt idx="400">
                  <c:v>4020</c:v>
                </c:pt>
                <c:pt idx="401">
                  <c:v>4030</c:v>
                </c:pt>
                <c:pt idx="402">
                  <c:v>4040</c:v>
                </c:pt>
                <c:pt idx="403">
                  <c:v>4050</c:v>
                </c:pt>
                <c:pt idx="404">
                  <c:v>4060</c:v>
                </c:pt>
                <c:pt idx="405">
                  <c:v>4070</c:v>
                </c:pt>
                <c:pt idx="406">
                  <c:v>4080</c:v>
                </c:pt>
                <c:pt idx="407">
                  <c:v>4090</c:v>
                </c:pt>
                <c:pt idx="408">
                  <c:v>4100</c:v>
                </c:pt>
                <c:pt idx="409">
                  <c:v>4110</c:v>
                </c:pt>
                <c:pt idx="410">
                  <c:v>4120</c:v>
                </c:pt>
                <c:pt idx="411">
                  <c:v>4130</c:v>
                </c:pt>
                <c:pt idx="412">
                  <c:v>4140</c:v>
                </c:pt>
                <c:pt idx="413">
                  <c:v>4150</c:v>
                </c:pt>
                <c:pt idx="414">
                  <c:v>4160</c:v>
                </c:pt>
                <c:pt idx="415">
                  <c:v>4170</c:v>
                </c:pt>
                <c:pt idx="416">
                  <c:v>4180</c:v>
                </c:pt>
                <c:pt idx="417">
                  <c:v>4190</c:v>
                </c:pt>
                <c:pt idx="418">
                  <c:v>4200</c:v>
                </c:pt>
                <c:pt idx="419">
                  <c:v>4210</c:v>
                </c:pt>
                <c:pt idx="420">
                  <c:v>4220</c:v>
                </c:pt>
                <c:pt idx="421">
                  <c:v>4230</c:v>
                </c:pt>
                <c:pt idx="422">
                  <c:v>4240</c:v>
                </c:pt>
                <c:pt idx="423">
                  <c:v>4250</c:v>
                </c:pt>
                <c:pt idx="424">
                  <c:v>4260</c:v>
                </c:pt>
                <c:pt idx="425">
                  <c:v>4270</c:v>
                </c:pt>
                <c:pt idx="426">
                  <c:v>4280</c:v>
                </c:pt>
                <c:pt idx="427">
                  <c:v>4290</c:v>
                </c:pt>
                <c:pt idx="428">
                  <c:v>4300</c:v>
                </c:pt>
                <c:pt idx="429">
                  <c:v>4310</c:v>
                </c:pt>
                <c:pt idx="430">
                  <c:v>4320</c:v>
                </c:pt>
                <c:pt idx="431">
                  <c:v>4330</c:v>
                </c:pt>
                <c:pt idx="432">
                  <c:v>4340</c:v>
                </c:pt>
                <c:pt idx="433">
                  <c:v>4350</c:v>
                </c:pt>
                <c:pt idx="434">
                  <c:v>4360</c:v>
                </c:pt>
                <c:pt idx="435">
                  <c:v>4370</c:v>
                </c:pt>
                <c:pt idx="436">
                  <c:v>4380</c:v>
                </c:pt>
                <c:pt idx="437">
                  <c:v>4390</c:v>
                </c:pt>
                <c:pt idx="438">
                  <c:v>4400</c:v>
                </c:pt>
                <c:pt idx="439">
                  <c:v>4410</c:v>
                </c:pt>
                <c:pt idx="440">
                  <c:v>4420</c:v>
                </c:pt>
                <c:pt idx="441">
                  <c:v>4430</c:v>
                </c:pt>
                <c:pt idx="442">
                  <c:v>4440</c:v>
                </c:pt>
                <c:pt idx="443">
                  <c:v>4450</c:v>
                </c:pt>
                <c:pt idx="444">
                  <c:v>4460</c:v>
                </c:pt>
                <c:pt idx="445">
                  <c:v>4470</c:v>
                </c:pt>
                <c:pt idx="446">
                  <c:v>4480</c:v>
                </c:pt>
                <c:pt idx="447">
                  <c:v>4490</c:v>
                </c:pt>
                <c:pt idx="448">
                  <c:v>4500</c:v>
                </c:pt>
                <c:pt idx="449">
                  <c:v>4510</c:v>
                </c:pt>
                <c:pt idx="450">
                  <c:v>4520</c:v>
                </c:pt>
                <c:pt idx="451">
                  <c:v>4530</c:v>
                </c:pt>
                <c:pt idx="452">
                  <c:v>4540</c:v>
                </c:pt>
                <c:pt idx="453">
                  <c:v>4550</c:v>
                </c:pt>
                <c:pt idx="454">
                  <c:v>4560</c:v>
                </c:pt>
                <c:pt idx="455">
                  <c:v>4570</c:v>
                </c:pt>
                <c:pt idx="456">
                  <c:v>4580</c:v>
                </c:pt>
                <c:pt idx="457">
                  <c:v>4590</c:v>
                </c:pt>
                <c:pt idx="458">
                  <c:v>4600</c:v>
                </c:pt>
                <c:pt idx="459">
                  <c:v>4610</c:v>
                </c:pt>
                <c:pt idx="460">
                  <c:v>4620</c:v>
                </c:pt>
                <c:pt idx="461">
                  <c:v>4630</c:v>
                </c:pt>
                <c:pt idx="462">
                  <c:v>4640</c:v>
                </c:pt>
                <c:pt idx="463">
                  <c:v>4650</c:v>
                </c:pt>
                <c:pt idx="464">
                  <c:v>4660</c:v>
                </c:pt>
                <c:pt idx="465">
                  <c:v>4670</c:v>
                </c:pt>
                <c:pt idx="466">
                  <c:v>4680</c:v>
                </c:pt>
                <c:pt idx="467">
                  <c:v>4690</c:v>
                </c:pt>
                <c:pt idx="468">
                  <c:v>4700</c:v>
                </c:pt>
                <c:pt idx="469">
                  <c:v>4710</c:v>
                </c:pt>
                <c:pt idx="470">
                  <c:v>4720</c:v>
                </c:pt>
                <c:pt idx="471">
                  <c:v>4730</c:v>
                </c:pt>
                <c:pt idx="472">
                  <c:v>4740</c:v>
                </c:pt>
                <c:pt idx="473">
                  <c:v>4750</c:v>
                </c:pt>
                <c:pt idx="474">
                  <c:v>4760</c:v>
                </c:pt>
                <c:pt idx="475">
                  <c:v>4770</c:v>
                </c:pt>
                <c:pt idx="476">
                  <c:v>4780</c:v>
                </c:pt>
                <c:pt idx="477">
                  <c:v>4790</c:v>
                </c:pt>
                <c:pt idx="478">
                  <c:v>4800</c:v>
                </c:pt>
                <c:pt idx="479">
                  <c:v>4810</c:v>
                </c:pt>
                <c:pt idx="480">
                  <c:v>4820</c:v>
                </c:pt>
                <c:pt idx="481">
                  <c:v>4830</c:v>
                </c:pt>
                <c:pt idx="482">
                  <c:v>4840</c:v>
                </c:pt>
                <c:pt idx="483">
                  <c:v>4850</c:v>
                </c:pt>
                <c:pt idx="484">
                  <c:v>4860</c:v>
                </c:pt>
                <c:pt idx="485">
                  <c:v>4870</c:v>
                </c:pt>
                <c:pt idx="486">
                  <c:v>4880</c:v>
                </c:pt>
                <c:pt idx="487">
                  <c:v>4890</c:v>
                </c:pt>
                <c:pt idx="488">
                  <c:v>4900</c:v>
                </c:pt>
                <c:pt idx="489">
                  <c:v>4910</c:v>
                </c:pt>
                <c:pt idx="490">
                  <c:v>4920</c:v>
                </c:pt>
                <c:pt idx="491">
                  <c:v>4930</c:v>
                </c:pt>
                <c:pt idx="492">
                  <c:v>4940</c:v>
                </c:pt>
                <c:pt idx="493">
                  <c:v>4950</c:v>
                </c:pt>
                <c:pt idx="494">
                  <c:v>4960</c:v>
                </c:pt>
                <c:pt idx="495">
                  <c:v>4970</c:v>
                </c:pt>
                <c:pt idx="496">
                  <c:v>4980</c:v>
                </c:pt>
                <c:pt idx="497">
                  <c:v>4990</c:v>
                </c:pt>
                <c:pt idx="498">
                  <c:v>5000</c:v>
                </c:pt>
                <c:pt idx="499">
                  <c:v>5010</c:v>
                </c:pt>
                <c:pt idx="500">
                  <c:v>5020</c:v>
                </c:pt>
                <c:pt idx="501">
                  <c:v>5030</c:v>
                </c:pt>
                <c:pt idx="502">
                  <c:v>5040</c:v>
                </c:pt>
                <c:pt idx="503">
                  <c:v>5050</c:v>
                </c:pt>
                <c:pt idx="504">
                  <c:v>5060</c:v>
                </c:pt>
                <c:pt idx="505">
                  <c:v>5070</c:v>
                </c:pt>
                <c:pt idx="506">
                  <c:v>5080</c:v>
                </c:pt>
                <c:pt idx="507">
                  <c:v>5090</c:v>
                </c:pt>
                <c:pt idx="508">
                  <c:v>5100</c:v>
                </c:pt>
                <c:pt idx="509">
                  <c:v>5110</c:v>
                </c:pt>
                <c:pt idx="510">
                  <c:v>5120</c:v>
                </c:pt>
                <c:pt idx="511">
                  <c:v>5130</c:v>
                </c:pt>
                <c:pt idx="512">
                  <c:v>5140</c:v>
                </c:pt>
                <c:pt idx="513">
                  <c:v>5150</c:v>
                </c:pt>
                <c:pt idx="514">
                  <c:v>5160</c:v>
                </c:pt>
                <c:pt idx="515">
                  <c:v>5170</c:v>
                </c:pt>
                <c:pt idx="516">
                  <c:v>5180</c:v>
                </c:pt>
                <c:pt idx="517">
                  <c:v>5190</c:v>
                </c:pt>
                <c:pt idx="518">
                  <c:v>5200</c:v>
                </c:pt>
                <c:pt idx="519">
                  <c:v>5210</c:v>
                </c:pt>
                <c:pt idx="520">
                  <c:v>5220</c:v>
                </c:pt>
                <c:pt idx="521">
                  <c:v>5230</c:v>
                </c:pt>
                <c:pt idx="522">
                  <c:v>5240</c:v>
                </c:pt>
                <c:pt idx="523">
                  <c:v>5250</c:v>
                </c:pt>
                <c:pt idx="524">
                  <c:v>5260</c:v>
                </c:pt>
                <c:pt idx="525">
                  <c:v>5270</c:v>
                </c:pt>
                <c:pt idx="526">
                  <c:v>5280</c:v>
                </c:pt>
                <c:pt idx="527">
                  <c:v>5290</c:v>
                </c:pt>
                <c:pt idx="528">
                  <c:v>5300</c:v>
                </c:pt>
                <c:pt idx="529">
                  <c:v>5310</c:v>
                </c:pt>
                <c:pt idx="530">
                  <c:v>5320</c:v>
                </c:pt>
                <c:pt idx="531">
                  <c:v>5330</c:v>
                </c:pt>
                <c:pt idx="532">
                  <c:v>5340</c:v>
                </c:pt>
                <c:pt idx="533">
                  <c:v>5350</c:v>
                </c:pt>
                <c:pt idx="534">
                  <c:v>5360</c:v>
                </c:pt>
                <c:pt idx="535">
                  <c:v>5370</c:v>
                </c:pt>
                <c:pt idx="536">
                  <c:v>5380</c:v>
                </c:pt>
                <c:pt idx="537">
                  <c:v>5390</c:v>
                </c:pt>
                <c:pt idx="538">
                  <c:v>5400</c:v>
                </c:pt>
                <c:pt idx="539">
                  <c:v>5410</c:v>
                </c:pt>
                <c:pt idx="540">
                  <c:v>5420</c:v>
                </c:pt>
                <c:pt idx="541">
                  <c:v>5430</c:v>
                </c:pt>
                <c:pt idx="542">
                  <c:v>5440</c:v>
                </c:pt>
                <c:pt idx="543">
                  <c:v>5450</c:v>
                </c:pt>
                <c:pt idx="544">
                  <c:v>5460</c:v>
                </c:pt>
                <c:pt idx="545">
                  <c:v>5470</c:v>
                </c:pt>
                <c:pt idx="546">
                  <c:v>5480</c:v>
                </c:pt>
                <c:pt idx="547">
                  <c:v>5490</c:v>
                </c:pt>
                <c:pt idx="548">
                  <c:v>5500</c:v>
                </c:pt>
                <c:pt idx="549">
                  <c:v>5510</c:v>
                </c:pt>
                <c:pt idx="550">
                  <c:v>5520</c:v>
                </c:pt>
                <c:pt idx="551">
                  <c:v>5530</c:v>
                </c:pt>
                <c:pt idx="552">
                  <c:v>5540</c:v>
                </c:pt>
                <c:pt idx="553">
                  <c:v>5550</c:v>
                </c:pt>
                <c:pt idx="554">
                  <c:v>5560</c:v>
                </c:pt>
                <c:pt idx="555">
                  <c:v>5570</c:v>
                </c:pt>
                <c:pt idx="556">
                  <c:v>5580</c:v>
                </c:pt>
                <c:pt idx="557">
                  <c:v>5590</c:v>
                </c:pt>
                <c:pt idx="558">
                  <c:v>5600</c:v>
                </c:pt>
                <c:pt idx="559">
                  <c:v>5610</c:v>
                </c:pt>
                <c:pt idx="560">
                  <c:v>5620</c:v>
                </c:pt>
                <c:pt idx="561">
                  <c:v>5630</c:v>
                </c:pt>
                <c:pt idx="562">
                  <c:v>5640</c:v>
                </c:pt>
                <c:pt idx="563">
                  <c:v>5650</c:v>
                </c:pt>
                <c:pt idx="564">
                  <c:v>5660</c:v>
                </c:pt>
                <c:pt idx="565">
                  <c:v>5670</c:v>
                </c:pt>
                <c:pt idx="566">
                  <c:v>5680</c:v>
                </c:pt>
                <c:pt idx="567">
                  <c:v>5690</c:v>
                </c:pt>
                <c:pt idx="568">
                  <c:v>5700</c:v>
                </c:pt>
                <c:pt idx="569">
                  <c:v>5710</c:v>
                </c:pt>
                <c:pt idx="570">
                  <c:v>5720</c:v>
                </c:pt>
                <c:pt idx="571">
                  <c:v>5730</c:v>
                </c:pt>
                <c:pt idx="572">
                  <c:v>5740</c:v>
                </c:pt>
                <c:pt idx="573">
                  <c:v>5750</c:v>
                </c:pt>
                <c:pt idx="574">
                  <c:v>5760</c:v>
                </c:pt>
                <c:pt idx="575">
                  <c:v>5770</c:v>
                </c:pt>
                <c:pt idx="576">
                  <c:v>5780</c:v>
                </c:pt>
                <c:pt idx="577">
                  <c:v>5790</c:v>
                </c:pt>
                <c:pt idx="578">
                  <c:v>5800</c:v>
                </c:pt>
                <c:pt idx="579">
                  <c:v>5810</c:v>
                </c:pt>
                <c:pt idx="580">
                  <c:v>5820</c:v>
                </c:pt>
                <c:pt idx="581">
                  <c:v>5830</c:v>
                </c:pt>
                <c:pt idx="582">
                  <c:v>5840</c:v>
                </c:pt>
                <c:pt idx="583">
                  <c:v>5850</c:v>
                </c:pt>
                <c:pt idx="584">
                  <c:v>5860</c:v>
                </c:pt>
                <c:pt idx="585">
                  <c:v>5870</c:v>
                </c:pt>
                <c:pt idx="586">
                  <c:v>5880</c:v>
                </c:pt>
                <c:pt idx="587">
                  <c:v>5890</c:v>
                </c:pt>
                <c:pt idx="588">
                  <c:v>5900</c:v>
                </c:pt>
                <c:pt idx="589">
                  <c:v>5910</c:v>
                </c:pt>
                <c:pt idx="590">
                  <c:v>5920</c:v>
                </c:pt>
                <c:pt idx="591">
                  <c:v>5930</c:v>
                </c:pt>
                <c:pt idx="592">
                  <c:v>5940</c:v>
                </c:pt>
                <c:pt idx="593">
                  <c:v>5950</c:v>
                </c:pt>
                <c:pt idx="594">
                  <c:v>5960</c:v>
                </c:pt>
                <c:pt idx="595">
                  <c:v>5970</c:v>
                </c:pt>
                <c:pt idx="596">
                  <c:v>5980</c:v>
                </c:pt>
                <c:pt idx="597">
                  <c:v>5990</c:v>
                </c:pt>
                <c:pt idx="598">
                  <c:v>6000</c:v>
                </c:pt>
                <c:pt idx="599">
                  <c:v>6010</c:v>
                </c:pt>
                <c:pt idx="600">
                  <c:v>6020</c:v>
                </c:pt>
                <c:pt idx="601">
                  <c:v>6030</c:v>
                </c:pt>
                <c:pt idx="602">
                  <c:v>6040</c:v>
                </c:pt>
                <c:pt idx="603">
                  <c:v>6050</c:v>
                </c:pt>
                <c:pt idx="604">
                  <c:v>6060</c:v>
                </c:pt>
                <c:pt idx="605">
                  <c:v>6070</c:v>
                </c:pt>
                <c:pt idx="606">
                  <c:v>6080</c:v>
                </c:pt>
                <c:pt idx="607">
                  <c:v>6090</c:v>
                </c:pt>
                <c:pt idx="608">
                  <c:v>6100</c:v>
                </c:pt>
                <c:pt idx="609">
                  <c:v>6110</c:v>
                </c:pt>
                <c:pt idx="610">
                  <c:v>6120</c:v>
                </c:pt>
                <c:pt idx="611">
                  <c:v>6130</c:v>
                </c:pt>
                <c:pt idx="612">
                  <c:v>6140</c:v>
                </c:pt>
                <c:pt idx="613">
                  <c:v>6150</c:v>
                </c:pt>
                <c:pt idx="614">
                  <c:v>6160</c:v>
                </c:pt>
                <c:pt idx="615">
                  <c:v>6170</c:v>
                </c:pt>
                <c:pt idx="616">
                  <c:v>6180</c:v>
                </c:pt>
                <c:pt idx="617">
                  <c:v>6190</c:v>
                </c:pt>
                <c:pt idx="618">
                  <c:v>6200</c:v>
                </c:pt>
                <c:pt idx="619">
                  <c:v>6210</c:v>
                </c:pt>
                <c:pt idx="620">
                  <c:v>6220</c:v>
                </c:pt>
                <c:pt idx="621">
                  <c:v>6230</c:v>
                </c:pt>
                <c:pt idx="622">
                  <c:v>6240</c:v>
                </c:pt>
                <c:pt idx="623">
                  <c:v>6250</c:v>
                </c:pt>
                <c:pt idx="624">
                  <c:v>6260</c:v>
                </c:pt>
                <c:pt idx="625">
                  <c:v>6270</c:v>
                </c:pt>
                <c:pt idx="626">
                  <c:v>6280</c:v>
                </c:pt>
                <c:pt idx="627">
                  <c:v>6290</c:v>
                </c:pt>
                <c:pt idx="628">
                  <c:v>6300</c:v>
                </c:pt>
                <c:pt idx="629">
                  <c:v>6310</c:v>
                </c:pt>
                <c:pt idx="630">
                  <c:v>6320</c:v>
                </c:pt>
                <c:pt idx="631">
                  <c:v>6330</c:v>
                </c:pt>
                <c:pt idx="632">
                  <c:v>6340</c:v>
                </c:pt>
                <c:pt idx="633">
                  <c:v>6350</c:v>
                </c:pt>
                <c:pt idx="634">
                  <c:v>6360</c:v>
                </c:pt>
                <c:pt idx="635">
                  <c:v>6370</c:v>
                </c:pt>
                <c:pt idx="636">
                  <c:v>6380</c:v>
                </c:pt>
                <c:pt idx="637">
                  <c:v>6390</c:v>
                </c:pt>
                <c:pt idx="638">
                  <c:v>6400</c:v>
                </c:pt>
                <c:pt idx="639">
                  <c:v>6410</c:v>
                </c:pt>
                <c:pt idx="640">
                  <c:v>6420</c:v>
                </c:pt>
                <c:pt idx="641">
                  <c:v>6430</c:v>
                </c:pt>
                <c:pt idx="642">
                  <c:v>6440</c:v>
                </c:pt>
                <c:pt idx="643">
                  <c:v>6450</c:v>
                </c:pt>
                <c:pt idx="644">
                  <c:v>6460</c:v>
                </c:pt>
                <c:pt idx="645">
                  <c:v>6470</c:v>
                </c:pt>
                <c:pt idx="646">
                  <c:v>6480</c:v>
                </c:pt>
                <c:pt idx="647">
                  <c:v>6490</c:v>
                </c:pt>
                <c:pt idx="648">
                  <c:v>6500</c:v>
                </c:pt>
                <c:pt idx="649">
                  <c:v>6510</c:v>
                </c:pt>
                <c:pt idx="650">
                  <c:v>6520</c:v>
                </c:pt>
                <c:pt idx="651">
                  <c:v>6530</c:v>
                </c:pt>
                <c:pt idx="652">
                  <c:v>6540</c:v>
                </c:pt>
                <c:pt idx="653">
                  <c:v>6550</c:v>
                </c:pt>
                <c:pt idx="654">
                  <c:v>6560</c:v>
                </c:pt>
                <c:pt idx="655">
                  <c:v>6570</c:v>
                </c:pt>
                <c:pt idx="656">
                  <c:v>6580</c:v>
                </c:pt>
                <c:pt idx="657">
                  <c:v>6590</c:v>
                </c:pt>
                <c:pt idx="658">
                  <c:v>6600</c:v>
                </c:pt>
                <c:pt idx="659">
                  <c:v>6610</c:v>
                </c:pt>
                <c:pt idx="660">
                  <c:v>6620</c:v>
                </c:pt>
                <c:pt idx="661">
                  <c:v>6630</c:v>
                </c:pt>
                <c:pt idx="662">
                  <c:v>6640</c:v>
                </c:pt>
                <c:pt idx="663">
                  <c:v>6650</c:v>
                </c:pt>
                <c:pt idx="664">
                  <c:v>6660</c:v>
                </c:pt>
                <c:pt idx="665">
                  <c:v>6670</c:v>
                </c:pt>
                <c:pt idx="666">
                  <c:v>6680</c:v>
                </c:pt>
                <c:pt idx="667">
                  <c:v>6690</c:v>
                </c:pt>
                <c:pt idx="668">
                  <c:v>6700</c:v>
                </c:pt>
                <c:pt idx="669">
                  <c:v>6710</c:v>
                </c:pt>
                <c:pt idx="670">
                  <c:v>6720</c:v>
                </c:pt>
                <c:pt idx="671">
                  <c:v>6730</c:v>
                </c:pt>
                <c:pt idx="672">
                  <c:v>6740</c:v>
                </c:pt>
                <c:pt idx="673">
                  <c:v>6750</c:v>
                </c:pt>
                <c:pt idx="674">
                  <c:v>6760</c:v>
                </c:pt>
                <c:pt idx="675">
                  <c:v>6770</c:v>
                </c:pt>
                <c:pt idx="676">
                  <c:v>6780</c:v>
                </c:pt>
                <c:pt idx="677">
                  <c:v>6790</c:v>
                </c:pt>
                <c:pt idx="678">
                  <c:v>6800</c:v>
                </c:pt>
                <c:pt idx="679">
                  <c:v>6810</c:v>
                </c:pt>
                <c:pt idx="680">
                  <c:v>6820</c:v>
                </c:pt>
                <c:pt idx="681">
                  <c:v>6830</c:v>
                </c:pt>
                <c:pt idx="682">
                  <c:v>6840</c:v>
                </c:pt>
                <c:pt idx="683">
                  <c:v>6850</c:v>
                </c:pt>
                <c:pt idx="684">
                  <c:v>6860</c:v>
                </c:pt>
                <c:pt idx="685">
                  <c:v>6870</c:v>
                </c:pt>
                <c:pt idx="686">
                  <c:v>6880</c:v>
                </c:pt>
                <c:pt idx="687">
                  <c:v>6890</c:v>
                </c:pt>
                <c:pt idx="688">
                  <c:v>6900</c:v>
                </c:pt>
                <c:pt idx="689">
                  <c:v>6910</c:v>
                </c:pt>
                <c:pt idx="690">
                  <c:v>6920</c:v>
                </c:pt>
                <c:pt idx="691">
                  <c:v>6930</c:v>
                </c:pt>
                <c:pt idx="692">
                  <c:v>6940</c:v>
                </c:pt>
                <c:pt idx="693">
                  <c:v>6950</c:v>
                </c:pt>
                <c:pt idx="694">
                  <c:v>6960</c:v>
                </c:pt>
                <c:pt idx="695">
                  <c:v>6970</c:v>
                </c:pt>
                <c:pt idx="696">
                  <c:v>6980</c:v>
                </c:pt>
                <c:pt idx="697">
                  <c:v>6990</c:v>
                </c:pt>
                <c:pt idx="698">
                  <c:v>7000</c:v>
                </c:pt>
                <c:pt idx="699">
                  <c:v>7010</c:v>
                </c:pt>
                <c:pt idx="700">
                  <c:v>7020</c:v>
                </c:pt>
                <c:pt idx="701">
                  <c:v>7030</c:v>
                </c:pt>
                <c:pt idx="702">
                  <c:v>7040</c:v>
                </c:pt>
                <c:pt idx="703">
                  <c:v>7050</c:v>
                </c:pt>
                <c:pt idx="704">
                  <c:v>7060</c:v>
                </c:pt>
                <c:pt idx="705">
                  <c:v>7070</c:v>
                </c:pt>
                <c:pt idx="706">
                  <c:v>7080</c:v>
                </c:pt>
                <c:pt idx="707">
                  <c:v>7090</c:v>
                </c:pt>
                <c:pt idx="708">
                  <c:v>7100</c:v>
                </c:pt>
                <c:pt idx="709">
                  <c:v>7110</c:v>
                </c:pt>
                <c:pt idx="710">
                  <c:v>7120</c:v>
                </c:pt>
                <c:pt idx="711">
                  <c:v>7130</c:v>
                </c:pt>
                <c:pt idx="712">
                  <c:v>7140</c:v>
                </c:pt>
                <c:pt idx="713">
                  <c:v>7150</c:v>
                </c:pt>
                <c:pt idx="714">
                  <c:v>7160</c:v>
                </c:pt>
                <c:pt idx="715">
                  <c:v>7170</c:v>
                </c:pt>
                <c:pt idx="716">
                  <c:v>7180</c:v>
                </c:pt>
                <c:pt idx="717">
                  <c:v>7190</c:v>
                </c:pt>
                <c:pt idx="718">
                  <c:v>7200</c:v>
                </c:pt>
                <c:pt idx="719">
                  <c:v>7210</c:v>
                </c:pt>
                <c:pt idx="720">
                  <c:v>7220</c:v>
                </c:pt>
                <c:pt idx="721">
                  <c:v>7230</c:v>
                </c:pt>
                <c:pt idx="722">
                  <c:v>7240</c:v>
                </c:pt>
                <c:pt idx="723">
                  <c:v>7250</c:v>
                </c:pt>
                <c:pt idx="724">
                  <c:v>7260</c:v>
                </c:pt>
                <c:pt idx="725">
                  <c:v>7270</c:v>
                </c:pt>
                <c:pt idx="726">
                  <c:v>7280</c:v>
                </c:pt>
                <c:pt idx="727">
                  <c:v>7290</c:v>
                </c:pt>
                <c:pt idx="728">
                  <c:v>7300</c:v>
                </c:pt>
                <c:pt idx="729">
                  <c:v>7310</c:v>
                </c:pt>
                <c:pt idx="730">
                  <c:v>7320</c:v>
                </c:pt>
                <c:pt idx="731">
                  <c:v>7330</c:v>
                </c:pt>
                <c:pt idx="732">
                  <c:v>7340</c:v>
                </c:pt>
                <c:pt idx="733">
                  <c:v>7350</c:v>
                </c:pt>
                <c:pt idx="734">
                  <c:v>7360</c:v>
                </c:pt>
                <c:pt idx="735">
                  <c:v>7370</c:v>
                </c:pt>
                <c:pt idx="736">
                  <c:v>7380</c:v>
                </c:pt>
                <c:pt idx="737">
                  <c:v>7390</c:v>
                </c:pt>
                <c:pt idx="738">
                  <c:v>7400</c:v>
                </c:pt>
                <c:pt idx="739">
                  <c:v>7410</c:v>
                </c:pt>
                <c:pt idx="740">
                  <c:v>7420</c:v>
                </c:pt>
                <c:pt idx="741">
                  <c:v>7430</c:v>
                </c:pt>
                <c:pt idx="742">
                  <c:v>7440</c:v>
                </c:pt>
                <c:pt idx="743">
                  <c:v>7450</c:v>
                </c:pt>
                <c:pt idx="744">
                  <c:v>7460</c:v>
                </c:pt>
                <c:pt idx="745">
                  <c:v>7470</c:v>
                </c:pt>
                <c:pt idx="746">
                  <c:v>7480</c:v>
                </c:pt>
                <c:pt idx="747">
                  <c:v>7490</c:v>
                </c:pt>
                <c:pt idx="748">
                  <c:v>7500</c:v>
                </c:pt>
                <c:pt idx="749">
                  <c:v>7510</c:v>
                </c:pt>
                <c:pt idx="750">
                  <c:v>7520</c:v>
                </c:pt>
                <c:pt idx="751">
                  <c:v>7530</c:v>
                </c:pt>
                <c:pt idx="752">
                  <c:v>7540</c:v>
                </c:pt>
                <c:pt idx="753">
                  <c:v>7550</c:v>
                </c:pt>
                <c:pt idx="754">
                  <c:v>7560</c:v>
                </c:pt>
                <c:pt idx="755">
                  <c:v>7570</c:v>
                </c:pt>
                <c:pt idx="756">
                  <c:v>7580</c:v>
                </c:pt>
                <c:pt idx="757">
                  <c:v>7590</c:v>
                </c:pt>
                <c:pt idx="758">
                  <c:v>7600</c:v>
                </c:pt>
                <c:pt idx="759">
                  <c:v>7610</c:v>
                </c:pt>
                <c:pt idx="760">
                  <c:v>7620</c:v>
                </c:pt>
                <c:pt idx="761">
                  <c:v>7630</c:v>
                </c:pt>
                <c:pt idx="762">
                  <c:v>7640</c:v>
                </c:pt>
                <c:pt idx="763">
                  <c:v>7650</c:v>
                </c:pt>
                <c:pt idx="764">
                  <c:v>7660</c:v>
                </c:pt>
                <c:pt idx="765">
                  <c:v>7670</c:v>
                </c:pt>
                <c:pt idx="766">
                  <c:v>7680</c:v>
                </c:pt>
                <c:pt idx="767">
                  <c:v>7690</c:v>
                </c:pt>
                <c:pt idx="768">
                  <c:v>7700</c:v>
                </c:pt>
                <c:pt idx="769">
                  <c:v>7710</c:v>
                </c:pt>
                <c:pt idx="770">
                  <c:v>7720</c:v>
                </c:pt>
                <c:pt idx="771">
                  <c:v>7730</c:v>
                </c:pt>
                <c:pt idx="772">
                  <c:v>7740</c:v>
                </c:pt>
                <c:pt idx="773">
                  <c:v>7750</c:v>
                </c:pt>
                <c:pt idx="774">
                  <c:v>7760</c:v>
                </c:pt>
                <c:pt idx="775">
                  <c:v>7770</c:v>
                </c:pt>
                <c:pt idx="776">
                  <c:v>7780</c:v>
                </c:pt>
                <c:pt idx="777">
                  <c:v>7790</c:v>
                </c:pt>
                <c:pt idx="778">
                  <c:v>7800</c:v>
                </c:pt>
                <c:pt idx="779">
                  <c:v>7810</c:v>
                </c:pt>
                <c:pt idx="780">
                  <c:v>7820</c:v>
                </c:pt>
                <c:pt idx="781">
                  <c:v>7830</c:v>
                </c:pt>
                <c:pt idx="782">
                  <c:v>7840</c:v>
                </c:pt>
                <c:pt idx="783">
                  <c:v>7850</c:v>
                </c:pt>
                <c:pt idx="784">
                  <c:v>7860</c:v>
                </c:pt>
                <c:pt idx="785">
                  <c:v>7870</c:v>
                </c:pt>
                <c:pt idx="786">
                  <c:v>7880</c:v>
                </c:pt>
                <c:pt idx="787">
                  <c:v>7890</c:v>
                </c:pt>
                <c:pt idx="788">
                  <c:v>7900</c:v>
                </c:pt>
                <c:pt idx="789">
                  <c:v>7910</c:v>
                </c:pt>
                <c:pt idx="790">
                  <c:v>7920</c:v>
                </c:pt>
                <c:pt idx="791">
                  <c:v>7930</c:v>
                </c:pt>
                <c:pt idx="792">
                  <c:v>7940</c:v>
                </c:pt>
                <c:pt idx="793">
                  <c:v>7950</c:v>
                </c:pt>
                <c:pt idx="794">
                  <c:v>7960</c:v>
                </c:pt>
                <c:pt idx="795">
                  <c:v>7970</c:v>
                </c:pt>
                <c:pt idx="796">
                  <c:v>7980</c:v>
                </c:pt>
                <c:pt idx="797">
                  <c:v>7990</c:v>
                </c:pt>
                <c:pt idx="798">
                  <c:v>8000</c:v>
                </c:pt>
                <c:pt idx="799">
                  <c:v>8010</c:v>
                </c:pt>
                <c:pt idx="800">
                  <c:v>8020</c:v>
                </c:pt>
                <c:pt idx="801">
                  <c:v>8030</c:v>
                </c:pt>
                <c:pt idx="802">
                  <c:v>8040</c:v>
                </c:pt>
                <c:pt idx="803">
                  <c:v>8050</c:v>
                </c:pt>
                <c:pt idx="804">
                  <c:v>8060</c:v>
                </c:pt>
                <c:pt idx="805">
                  <c:v>8070</c:v>
                </c:pt>
                <c:pt idx="806">
                  <c:v>8080</c:v>
                </c:pt>
                <c:pt idx="807">
                  <c:v>8090</c:v>
                </c:pt>
                <c:pt idx="808">
                  <c:v>8100</c:v>
                </c:pt>
                <c:pt idx="809">
                  <c:v>8110</c:v>
                </c:pt>
                <c:pt idx="810">
                  <c:v>8120</c:v>
                </c:pt>
                <c:pt idx="811">
                  <c:v>8130</c:v>
                </c:pt>
                <c:pt idx="812">
                  <c:v>8140</c:v>
                </c:pt>
                <c:pt idx="813">
                  <c:v>8150</c:v>
                </c:pt>
                <c:pt idx="814">
                  <c:v>8160</c:v>
                </c:pt>
                <c:pt idx="815">
                  <c:v>8170</c:v>
                </c:pt>
                <c:pt idx="816">
                  <c:v>8180</c:v>
                </c:pt>
                <c:pt idx="817">
                  <c:v>8190</c:v>
                </c:pt>
                <c:pt idx="818">
                  <c:v>8200</c:v>
                </c:pt>
                <c:pt idx="819">
                  <c:v>8210</c:v>
                </c:pt>
                <c:pt idx="820">
                  <c:v>8220</c:v>
                </c:pt>
                <c:pt idx="821">
                  <c:v>8230</c:v>
                </c:pt>
                <c:pt idx="822">
                  <c:v>8240</c:v>
                </c:pt>
                <c:pt idx="823">
                  <c:v>8250</c:v>
                </c:pt>
                <c:pt idx="824">
                  <c:v>8260</c:v>
                </c:pt>
                <c:pt idx="825">
                  <c:v>8270</c:v>
                </c:pt>
                <c:pt idx="826">
                  <c:v>8280</c:v>
                </c:pt>
                <c:pt idx="827">
                  <c:v>8290</c:v>
                </c:pt>
                <c:pt idx="828">
                  <c:v>8300</c:v>
                </c:pt>
                <c:pt idx="829">
                  <c:v>8310</c:v>
                </c:pt>
                <c:pt idx="830">
                  <c:v>8320</c:v>
                </c:pt>
                <c:pt idx="831">
                  <c:v>8330</c:v>
                </c:pt>
                <c:pt idx="832">
                  <c:v>8340</c:v>
                </c:pt>
                <c:pt idx="833">
                  <c:v>8350</c:v>
                </c:pt>
                <c:pt idx="834">
                  <c:v>8360</c:v>
                </c:pt>
                <c:pt idx="835">
                  <c:v>8370</c:v>
                </c:pt>
                <c:pt idx="836">
                  <c:v>8380</c:v>
                </c:pt>
                <c:pt idx="837">
                  <c:v>8390</c:v>
                </c:pt>
                <c:pt idx="838">
                  <c:v>8400</c:v>
                </c:pt>
                <c:pt idx="839">
                  <c:v>8410</c:v>
                </c:pt>
                <c:pt idx="840">
                  <c:v>8420</c:v>
                </c:pt>
                <c:pt idx="841">
                  <c:v>8430</c:v>
                </c:pt>
                <c:pt idx="842">
                  <c:v>8440</c:v>
                </c:pt>
                <c:pt idx="843">
                  <c:v>8450</c:v>
                </c:pt>
                <c:pt idx="844">
                  <c:v>8460</c:v>
                </c:pt>
                <c:pt idx="845">
                  <c:v>8470</c:v>
                </c:pt>
                <c:pt idx="846">
                  <c:v>8480</c:v>
                </c:pt>
                <c:pt idx="847">
                  <c:v>8490</c:v>
                </c:pt>
                <c:pt idx="848">
                  <c:v>8500</c:v>
                </c:pt>
                <c:pt idx="849">
                  <c:v>8510</c:v>
                </c:pt>
                <c:pt idx="850">
                  <c:v>8520</c:v>
                </c:pt>
                <c:pt idx="851">
                  <c:v>8530</c:v>
                </c:pt>
                <c:pt idx="852">
                  <c:v>8540</c:v>
                </c:pt>
                <c:pt idx="853">
                  <c:v>8550</c:v>
                </c:pt>
                <c:pt idx="854">
                  <c:v>8560</c:v>
                </c:pt>
                <c:pt idx="855">
                  <c:v>8570</c:v>
                </c:pt>
                <c:pt idx="856">
                  <c:v>8580</c:v>
                </c:pt>
                <c:pt idx="857">
                  <c:v>8590</c:v>
                </c:pt>
                <c:pt idx="858">
                  <c:v>8600</c:v>
                </c:pt>
                <c:pt idx="859">
                  <c:v>8610</c:v>
                </c:pt>
                <c:pt idx="860">
                  <c:v>8620</c:v>
                </c:pt>
                <c:pt idx="861">
                  <c:v>8630</c:v>
                </c:pt>
                <c:pt idx="862">
                  <c:v>8640</c:v>
                </c:pt>
                <c:pt idx="863">
                  <c:v>8650</c:v>
                </c:pt>
                <c:pt idx="864">
                  <c:v>8660</c:v>
                </c:pt>
                <c:pt idx="865">
                  <c:v>8670</c:v>
                </c:pt>
                <c:pt idx="866">
                  <c:v>8680</c:v>
                </c:pt>
                <c:pt idx="867">
                  <c:v>8690</c:v>
                </c:pt>
                <c:pt idx="868">
                  <c:v>8700</c:v>
                </c:pt>
                <c:pt idx="869">
                  <c:v>8710</c:v>
                </c:pt>
                <c:pt idx="870">
                  <c:v>8720</c:v>
                </c:pt>
                <c:pt idx="871">
                  <c:v>8730</c:v>
                </c:pt>
                <c:pt idx="872">
                  <c:v>8740</c:v>
                </c:pt>
                <c:pt idx="873">
                  <c:v>8750</c:v>
                </c:pt>
                <c:pt idx="874">
                  <c:v>8760</c:v>
                </c:pt>
                <c:pt idx="875">
                  <c:v>8770</c:v>
                </c:pt>
                <c:pt idx="876">
                  <c:v>8780</c:v>
                </c:pt>
                <c:pt idx="877">
                  <c:v>8790</c:v>
                </c:pt>
                <c:pt idx="878">
                  <c:v>8800</c:v>
                </c:pt>
                <c:pt idx="879">
                  <c:v>8810</c:v>
                </c:pt>
                <c:pt idx="880">
                  <c:v>8820</c:v>
                </c:pt>
                <c:pt idx="881">
                  <c:v>8830</c:v>
                </c:pt>
                <c:pt idx="882">
                  <c:v>8840</c:v>
                </c:pt>
                <c:pt idx="883">
                  <c:v>8850</c:v>
                </c:pt>
                <c:pt idx="884">
                  <c:v>8860</c:v>
                </c:pt>
                <c:pt idx="885">
                  <c:v>8870</c:v>
                </c:pt>
                <c:pt idx="886">
                  <c:v>8880</c:v>
                </c:pt>
                <c:pt idx="887">
                  <c:v>8890</c:v>
                </c:pt>
                <c:pt idx="888">
                  <c:v>8900</c:v>
                </c:pt>
                <c:pt idx="889">
                  <c:v>8910</c:v>
                </c:pt>
                <c:pt idx="890">
                  <c:v>8920</c:v>
                </c:pt>
                <c:pt idx="891">
                  <c:v>8930</c:v>
                </c:pt>
                <c:pt idx="892">
                  <c:v>8940</c:v>
                </c:pt>
                <c:pt idx="893">
                  <c:v>8950</c:v>
                </c:pt>
                <c:pt idx="894">
                  <c:v>8960</c:v>
                </c:pt>
                <c:pt idx="895">
                  <c:v>8970</c:v>
                </c:pt>
                <c:pt idx="896">
                  <c:v>8980</c:v>
                </c:pt>
                <c:pt idx="897">
                  <c:v>8990</c:v>
                </c:pt>
                <c:pt idx="898">
                  <c:v>9000</c:v>
                </c:pt>
                <c:pt idx="899">
                  <c:v>9010</c:v>
                </c:pt>
                <c:pt idx="900">
                  <c:v>9020</c:v>
                </c:pt>
                <c:pt idx="901">
                  <c:v>9030</c:v>
                </c:pt>
                <c:pt idx="902">
                  <c:v>9040</c:v>
                </c:pt>
                <c:pt idx="903">
                  <c:v>9050</c:v>
                </c:pt>
                <c:pt idx="904">
                  <c:v>9060</c:v>
                </c:pt>
                <c:pt idx="905">
                  <c:v>9070</c:v>
                </c:pt>
                <c:pt idx="906">
                  <c:v>9080</c:v>
                </c:pt>
                <c:pt idx="907">
                  <c:v>9090</c:v>
                </c:pt>
                <c:pt idx="908">
                  <c:v>9100</c:v>
                </c:pt>
                <c:pt idx="909">
                  <c:v>9110</c:v>
                </c:pt>
                <c:pt idx="910">
                  <c:v>9120</c:v>
                </c:pt>
                <c:pt idx="911">
                  <c:v>9130</c:v>
                </c:pt>
                <c:pt idx="912">
                  <c:v>9140</c:v>
                </c:pt>
                <c:pt idx="913">
                  <c:v>9150</c:v>
                </c:pt>
                <c:pt idx="914">
                  <c:v>9160</c:v>
                </c:pt>
                <c:pt idx="915">
                  <c:v>9170</c:v>
                </c:pt>
                <c:pt idx="916">
                  <c:v>9180</c:v>
                </c:pt>
                <c:pt idx="917">
                  <c:v>9190</c:v>
                </c:pt>
                <c:pt idx="918">
                  <c:v>9200</c:v>
                </c:pt>
                <c:pt idx="919">
                  <c:v>9210</c:v>
                </c:pt>
                <c:pt idx="920">
                  <c:v>9220</c:v>
                </c:pt>
                <c:pt idx="921">
                  <c:v>9230</c:v>
                </c:pt>
                <c:pt idx="922">
                  <c:v>9240</c:v>
                </c:pt>
                <c:pt idx="923">
                  <c:v>9250</c:v>
                </c:pt>
                <c:pt idx="924">
                  <c:v>9260</c:v>
                </c:pt>
                <c:pt idx="925">
                  <c:v>9270</c:v>
                </c:pt>
                <c:pt idx="926">
                  <c:v>9280</c:v>
                </c:pt>
                <c:pt idx="927">
                  <c:v>9290</c:v>
                </c:pt>
                <c:pt idx="928">
                  <c:v>9300</c:v>
                </c:pt>
                <c:pt idx="929">
                  <c:v>9310</c:v>
                </c:pt>
                <c:pt idx="930">
                  <c:v>9320</c:v>
                </c:pt>
                <c:pt idx="931">
                  <c:v>9330</c:v>
                </c:pt>
                <c:pt idx="932">
                  <c:v>9340</c:v>
                </c:pt>
                <c:pt idx="933">
                  <c:v>9350</c:v>
                </c:pt>
                <c:pt idx="934">
                  <c:v>9360</c:v>
                </c:pt>
                <c:pt idx="935">
                  <c:v>9370</c:v>
                </c:pt>
                <c:pt idx="936">
                  <c:v>9380</c:v>
                </c:pt>
                <c:pt idx="937">
                  <c:v>9390</c:v>
                </c:pt>
                <c:pt idx="938">
                  <c:v>9400</c:v>
                </c:pt>
                <c:pt idx="939">
                  <c:v>9410</c:v>
                </c:pt>
                <c:pt idx="940">
                  <c:v>9420</c:v>
                </c:pt>
                <c:pt idx="941">
                  <c:v>9430</c:v>
                </c:pt>
                <c:pt idx="942">
                  <c:v>9440</c:v>
                </c:pt>
                <c:pt idx="943">
                  <c:v>9450</c:v>
                </c:pt>
                <c:pt idx="944">
                  <c:v>9460</c:v>
                </c:pt>
                <c:pt idx="945">
                  <c:v>9470</c:v>
                </c:pt>
                <c:pt idx="946">
                  <c:v>9480</c:v>
                </c:pt>
                <c:pt idx="947">
                  <c:v>9490</c:v>
                </c:pt>
                <c:pt idx="948">
                  <c:v>9500</c:v>
                </c:pt>
                <c:pt idx="949">
                  <c:v>9510</c:v>
                </c:pt>
                <c:pt idx="950">
                  <c:v>9520</c:v>
                </c:pt>
                <c:pt idx="951">
                  <c:v>9530</c:v>
                </c:pt>
                <c:pt idx="952">
                  <c:v>9540</c:v>
                </c:pt>
                <c:pt idx="953">
                  <c:v>9550</c:v>
                </c:pt>
                <c:pt idx="954">
                  <c:v>9560</c:v>
                </c:pt>
                <c:pt idx="955">
                  <c:v>9570</c:v>
                </c:pt>
                <c:pt idx="956">
                  <c:v>9580</c:v>
                </c:pt>
                <c:pt idx="957">
                  <c:v>9590</c:v>
                </c:pt>
                <c:pt idx="958">
                  <c:v>9600</c:v>
                </c:pt>
                <c:pt idx="959">
                  <c:v>9610</c:v>
                </c:pt>
                <c:pt idx="960">
                  <c:v>9620</c:v>
                </c:pt>
                <c:pt idx="961">
                  <c:v>9630</c:v>
                </c:pt>
                <c:pt idx="962">
                  <c:v>9640</c:v>
                </c:pt>
                <c:pt idx="963">
                  <c:v>9650</c:v>
                </c:pt>
                <c:pt idx="964">
                  <c:v>9660</c:v>
                </c:pt>
                <c:pt idx="965">
                  <c:v>9670</c:v>
                </c:pt>
                <c:pt idx="966">
                  <c:v>9680</c:v>
                </c:pt>
                <c:pt idx="967">
                  <c:v>9690</c:v>
                </c:pt>
                <c:pt idx="968">
                  <c:v>9700</c:v>
                </c:pt>
                <c:pt idx="969">
                  <c:v>9710</c:v>
                </c:pt>
                <c:pt idx="970">
                  <c:v>9720</c:v>
                </c:pt>
                <c:pt idx="971">
                  <c:v>9730</c:v>
                </c:pt>
                <c:pt idx="972">
                  <c:v>9740</c:v>
                </c:pt>
                <c:pt idx="973">
                  <c:v>9750</c:v>
                </c:pt>
                <c:pt idx="974">
                  <c:v>9760</c:v>
                </c:pt>
                <c:pt idx="975">
                  <c:v>9770</c:v>
                </c:pt>
                <c:pt idx="976">
                  <c:v>9780</c:v>
                </c:pt>
                <c:pt idx="977">
                  <c:v>9790</c:v>
                </c:pt>
                <c:pt idx="978">
                  <c:v>9800</c:v>
                </c:pt>
                <c:pt idx="979">
                  <c:v>9810</c:v>
                </c:pt>
                <c:pt idx="980">
                  <c:v>9820</c:v>
                </c:pt>
                <c:pt idx="981">
                  <c:v>9830</c:v>
                </c:pt>
                <c:pt idx="982">
                  <c:v>9840</c:v>
                </c:pt>
                <c:pt idx="983">
                  <c:v>9850</c:v>
                </c:pt>
                <c:pt idx="984">
                  <c:v>9860</c:v>
                </c:pt>
                <c:pt idx="985">
                  <c:v>9870</c:v>
                </c:pt>
                <c:pt idx="986">
                  <c:v>9880</c:v>
                </c:pt>
                <c:pt idx="987">
                  <c:v>9890</c:v>
                </c:pt>
                <c:pt idx="988">
                  <c:v>9900</c:v>
                </c:pt>
                <c:pt idx="989">
                  <c:v>9910</c:v>
                </c:pt>
                <c:pt idx="990">
                  <c:v>9920</c:v>
                </c:pt>
                <c:pt idx="991">
                  <c:v>9930</c:v>
                </c:pt>
                <c:pt idx="992">
                  <c:v>9940</c:v>
                </c:pt>
                <c:pt idx="993">
                  <c:v>9950</c:v>
                </c:pt>
                <c:pt idx="994">
                  <c:v>9960</c:v>
                </c:pt>
                <c:pt idx="995">
                  <c:v>9970</c:v>
                </c:pt>
                <c:pt idx="996">
                  <c:v>9980</c:v>
                </c:pt>
                <c:pt idx="997">
                  <c:v>9990</c:v>
                </c:pt>
                <c:pt idx="998">
                  <c:v>10000</c:v>
                </c:pt>
                <c:pt idx="999">
                  <c:v>10010</c:v>
                </c:pt>
                <c:pt idx="1000">
                  <c:v>10020</c:v>
                </c:pt>
                <c:pt idx="1001">
                  <c:v>10030</c:v>
                </c:pt>
                <c:pt idx="1002">
                  <c:v>10040</c:v>
                </c:pt>
                <c:pt idx="1003">
                  <c:v>10050</c:v>
                </c:pt>
                <c:pt idx="1004">
                  <c:v>10060</c:v>
                </c:pt>
                <c:pt idx="1005">
                  <c:v>10070</c:v>
                </c:pt>
                <c:pt idx="1006">
                  <c:v>10080</c:v>
                </c:pt>
                <c:pt idx="1007">
                  <c:v>10090</c:v>
                </c:pt>
                <c:pt idx="1008">
                  <c:v>10100</c:v>
                </c:pt>
                <c:pt idx="1009">
                  <c:v>10110</c:v>
                </c:pt>
                <c:pt idx="1010">
                  <c:v>10120</c:v>
                </c:pt>
                <c:pt idx="1011">
                  <c:v>10130</c:v>
                </c:pt>
                <c:pt idx="1012">
                  <c:v>10140</c:v>
                </c:pt>
                <c:pt idx="1013">
                  <c:v>10150</c:v>
                </c:pt>
                <c:pt idx="1014">
                  <c:v>10160</c:v>
                </c:pt>
                <c:pt idx="1015">
                  <c:v>10170</c:v>
                </c:pt>
                <c:pt idx="1016">
                  <c:v>10180</c:v>
                </c:pt>
                <c:pt idx="1017">
                  <c:v>10190</c:v>
                </c:pt>
                <c:pt idx="1018">
                  <c:v>10200</c:v>
                </c:pt>
                <c:pt idx="1019">
                  <c:v>10210</c:v>
                </c:pt>
                <c:pt idx="1020">
                  <c:v>10220</c:v>
                </c:pt>
                <c:pt idx="1021">
                  <c:v>10230</c:v>
                </c:pt>
                <c:pt idx="1022">
                  <c:v>10240</c:v>
                </c:pt>
                <c:pt idx="1023">
                  <c:v>10250</c:v>
                </c:pt>
                <c:pt idx="1024">
                  <c:v>10260</c:v>
                </c:pt>
                <c:pt idx="1025">
                  <c:v>10270</c:v>
                </c:pt>
                <c:pt idx="1026">
                  <c:v>10280</c:v>
                </c:pt>
                <c:pt idx="1027">
                  <c:v>10290</c:v>
                </c:pt>
                <c:pt idx="1028">
                  <c:v>10300</c:v>
                </c:pt>
                <c:pt idx="1029">
                  <c:v>10310</c:v>
                </c:pt>
                <c:pt idx="1030">
                  <c:v>10320</c:v>
                </c:pt>
                <c:pt idx="1031">
                  <c:v>10330</c:v>
                </c:pt>
                <c:pt idx="1032">
                  <c:v>10340</c:v>
                </c:pt>
                <c:pt idx="1033">
                  <c:v>10350</c:v>
                </c:pt>
                <c:pt idx="1034">
                  <c:v>10360</c:v>
                </c:pt>
                <c:pt idx="1035">
                  <c:v>10370</c:v>
                </c:pt>
                <c:pt idx="1036">
                  <c:v>10380</c:v>
                </c:pt>
                <c:pt idx="1037">
                  <c:v>10390</c:v>
                </c:pt>
                <c:pt idx="1038">
                  <c:v>10400</c:v>
                </c:pt>
                <c:pt idx="1039">
                  <c:v>10410</c:v>
                </c:pt>
                <c:pt idx="1040">
                  <c:v>10420</c:v>
                </c:pt>
                <c:pt idx="1041">
                  <c:v>10430</c:v>
                </c:pt>
                <c:pt idx="1042">
                  <c:v>10440</c:v>
                </c:pt>
                <c:pt idx="1043">
                  <c:v>10450</c:v>
                </c:pt>
                <c:pt idx="1044">
                  <c:v>10460</c:v>
                </c:pt>
                <c:pt idx="1045">
                  <c:v>10470</c:v>
                </c:pt>
                <c:pt idx="1046">
                  <c:v>10480</c:v>
                </c:pt>
                <c:pt idx="1047">
                  <c:v>10490</c:v>
                </c:pt>
                <c:pt idx="1048">
                  <c:v>10500</c:v>
                </c:pt>
                <c:pt idx="1049">
                  <c:v>10510</c:v>
                </c:pt>
                <c:pt idx="1050">
                  <c:v>10520</c:v>
                </c:pt>
                <c:pt idx="1051">
                  <c:v>10530</c:v>
                </c:pt>
                <c:pt idx="1052">
                  <c:v>10540</c:v>
                </c:pt>
                <c:pt idx="1053">
                  <c:v>10550</c:v>
                </c:pt>
                <c:pt idx="1054">
                  <c:v>10560</c:v>
                </c:pt>
                <c:pt idx="1055">
                  <c:v>10570</c:v>
                </c:pt>
                <c:pt idx="1056">
                  <c:v>10580</c:v>
                </c:pt>
                <c:pt idx="1057">
                  <c:v>10590</c:v>
                </c:pt>
                <c:pt idx="1058">
                  <c:v>10600</c:v>
                </c:pt>
                <c:pt idx="1059">
                  <c:v>10610</c:v>
                </c:pt>
                <c:pt idx="1060">
                  <c:v>10620</c:v>
                </c:pt>
                <c:pt idx="1061">
                  <c:v>10630</c:v>
                </c:pt>
                <c:pt idx="1062">
                  <c:v>10640</c:v>
                </c:pt>
                <c:pt idx="1063">
                  <c:v>10650</c:v>
                </c:pt>
                <c:pt idx="1064">
                  <c:v>10660</c:v>
                </c:pt>
                <c:pt idx="1065">
                  <c:v>10670</c:v>
                </c:pt>
                <c:pt idx="1066">
                  <c:v>10680</c:v>
                </c:pt>
                <c:pt idx="1067">
                  <c:v>10690</c:v>
                </c:pt>
                <c:pt idx="1068">
                  <c:v>10700</c:v>
                </c:pt>
                <c:pt idx="1069">
                  <c:v>10710</c:v>
                </c:pt>
                <c:pt idx="1070">
                  <c:v>10720</c:v>
                </c:pt>
                <c:pt idx="1071">
                  <c:v>10730</c:v>
                </c:pt>
                <c:pt idx="1072">
                  <c:v>10740</c:v>
                </c:pt>
                <c:pt idx="1073">
                  <c:v>10750</c:v>
                </c:pt>
                <c:pt idx="1074">
                  <c:v>10760</c:v>
                </c:pt>
                <c:pt idx="1075">
                  <c:v>10770</c:v>
                </c:pt>
                <c:pt idx="1076">
                  <c:v>10780</c:v>
                </c:pt>
                <c:pt idx="1077">
                  <c:v>10790</c:v>
                </c:pt>
                <c:pt idx="1078">
                  <c:v>10800</c:v>
                </c:pt>
                <c:pt idx="1079">
                  <c:v>10810</c:v>
                </c:pt>
                <c:pt idx="1080">
                  <c:v>10820</c:v>
                </c:pt>
                <c:pt idx="1081">
                  <c:v>10830</c:v>
                </c:pt>
                <c:pt idx="1082">
                  <c:v>10840</c:v>
                </c:pt>
                <c:pt idx="1083">
                  <c:v>10850</c:v>
                </c:pt>
                <c:pt idx="1084">
                  <c:v>10860</c:v>
                </c:pt>
                <c:pt idx="1085">
                  <c:v>10870</c:v>
                </c:pt>
                <c:pt idx="1086">
                  <c:v>10880</c:v>
                </c:pt>
                <c:pt idx="1087">
                  <c:v>10890</c:v>
                </c:pt>
                <c:pt idx="1088">
                  <c:v>10900</c:v>
                </c:pt>
                <c:pt idx="1089">
                  <c:v>10910</c:v>
                </c:pt>
                <c:pt idx="1090">
                  <c:v>10920</c:v>
                </c:pt>
                <c:pt idx="1091">
                  <c:v>10930</c:v>
                </c:pt>
                <c:pt idx="1092">
                  <c:v>10940</c:v>
                </c:pt>
                <c:pt idx="1093">
                  <c:v>10950</c:v>
                </c:pt>
                <c:pt idx="1094">
                  <c:v>10960</c:v>
                </c:pt>
                <c:pt idx="1095">
                  <c:v>10970</c:v>
                </c:pt>
                <c:pt idx="1096">
                  <c:v>10980</c:v>
                </c:pt>
                <c:pt idx="1097">
                  <c:v>10990</c:v>
                </c:pt>
                <c:pt idx="1098">
                  <c:v>11000</c:v>
                </c:pt>
                <c:pt idx="1099">
                  <c:v>11010</c:v>
                </c:pt>
                <c:pt idx="1100">
                  <c:v>11020</c:v>
                </c:pt>
                <c:pt idx="1101">
                  <c:v>11030</c:v>
                </c:pt>
                <c:pt idx="1102">
                  <c:v>11040</c:v>
                </c:pt>
                <c:pt idx="1103">
                  <c:v>11050</c:v>
                </c:pt>
                <c:pt idx="1104">
                  <c:v>11060</c:v>
                </c:pt>
                <c:pt idx="1105">
                  <c:v>11070</c:v>
                </c:pt>
                <c:pt idx="1106">
                  <c:v>11080</c:v>
                </c:pt>
                <c:pt idx="1107">
                  <c:v>11090</c:v>
                </c:pt>
                <c:pt idx="1108">
                  <c:v>11100</c:v>
                </c:pt>
                <c:pt idx="1109">
                  <c:v>11110</c:v>
                </c:pt>
                <c:pt idx="1110">
                  <c:v>11120</c:v>
                </c:pt>
                <c:pt idx="1111">
                  <c:v>11130</c:v>
                </c:pt>
                <c:pt idx="1112">
                  <c:v>11140</c:v>
                </c:pt>
                <c:pt idx="1113">
                  <c:v>11150</c:v>
                </c:pt>
                <c:pt idx="1114">
                  <c:v>11160</c:v>
                </c:pt>
                <c:pt idx="1115">
                  <c:v>11170</c:v>
                </c:pt>
                <c:pt idx="1116">
                  <c:v>11180</c:v>
                </c:pt>
                <c:pt idx="1117">
                  <c:v>11190</c:v>
                </c:pt>
                <c:pt idx="1118">
                  <c:v>11200</c:v>
                </c:pt>
                <c:pt idx="1119">
                  <c:v>11210</c:v>
                </c:pt>
                <c:pt idx="1120">
                  <c:v>11220</c:v>
                </c:pt>
                <c:pt idx="1121">
                  <c:v>11230</c:v>
                </c:pt>
                <c:pt idx="1122">
                  <c:v>11240</c:v>
                </c:pt>
                <c:pt idx="1123">
                  <c:v>11250</c:v>
                </c:pt>
                <c:pt idx="1124">
                  <c:v>11260</c:v>
                </c:pt>
                <c:pt idx="1125">
                  <c:v>11270</c:v>
                </c:pt>
                <c:pt idx="1126">
                  <c:v>11280</c:v>
                </c:pt>
                <c:pt idx="1127">
                  <c:v>11290</c:v>
                </c:pt>
                <c:pt idx="1128">
                  <c:v>11300</c:v>
                </c:pt>
                <c:pt idx="1129">
                  <c:v>11310</c:v>
                </c:pt>
                <c:pt idx="1130">
                  <c:v>11320</c:v>
                </c:pt>
                <c:pt idx="1131">
                  <c:v>11330</c:v>
                </c:pt>
                <c:pt idx="1132">
                  <c:v>11340</c:v>
                </c:pt>
                <c:pt idx="1133">
                  <c:v>11350</c:v>
                </c:pt>
                <c:pt idx="1134">
                  <c:v>11360</c:v>
                </c:pt>
                <c:pt idx="1135">
                  <c:v>11370</c:v>
                </c:pt>
                <c:pt idx="1136">
                  <c:v>11380</c:v>
                </c:pt>
                <c:pt idx="1137">
                  <c:v>11390</c:v>
                </c:pt>
                <c:pt idx="1138">
                  <c:v>11400</c:v>
                </c:pt>
                <c:pt idx="1139">
                  <c:v>11410</c:v>
                </c:pt>
                <c:pt idx="1140">
                  <c:v>11420</c:v>
                </c:pt>
                <c:pt idx="1141">
                  <c:v>11430</c:v>
                </c:pt>
                <c:pt idx="1142">
                  <c:v>11440</c:v>
                </c:pt>
                <c:pt idx="1143">
                  <c:v>11450</c:v>
                </c:pt>
                <c:pt idx="1144">
                  <c:v>11460</c:v>
                </c:pt>
                <c:pt idx="1145">
                  <c:v>11470</c:v>
                </c:pt>
                <c:pt idx="1146">
                  <c:v>11480</c:v>
                </c:pt>
                <c:pt idx="1147">
                  <c:v>11490</c:v>
                </c:pt>
                <c:pt idx="1148">
                  <c:v>11500</c:v>
                </c:pt>
                <c:pt idx="1149">
                  <c:v>11510</c:v>
                </c:pt>
                <c:pt idx="1150">
                  <c:v>11520</c:v>
                </c:pt>
                <c:pt idx="1151">
                  <c:v>11530</c:v>
                </c:pt>
                <c:pt idx="1152">
                  <c:v>11540</c:v>
                </c:pt>
                <c:pt idx="1153">
                  <c:v>11550</c:v>
                </c:pt>
                <c:pt idx="1154">
                  <c:v>11560</c:v>
                </c:pt>
                <c:pt idx="1155">
                  <c:v>11570</c:v>
                </c:pt>
                <c:pt idx="1156">
                  <c:v>11580</c:v>
                </c:pt>
                <c:pt idx="1157">
                  <c:v>11590</c:v>
                </c:pt>
                <c:pt idx="1158">
                  <c:v>11600</c:v>
                </c:pt>
                <c:pt idx="1159">
                  <c:v>11610</c:v>
                </c:pt>
                <c:pt idx="1160">
                  <c:v>11620</c:v>
                </c:pt>
                <c:pt idx="1161">
                  <c:v>11630</c:v>
                </c:pt>
                <c:pt idx="1162">
                  <c:v>11640</c:v>
                </c:pt>
                <c:pt idx="1163">
                  <c:v>11650</c:v>
                </c:pt>
                <c:pt idx="1164">
                  <c:v>11660</c:v>
                </c:pt>
                <c:pt idx="1165">
                  <c:v>11670</c:v>
                </c:pt>
                <c:pt idx="1166">
                  <c:v>11680</c:v>
                </c:pt>
                <c:pt idx="1167">
                  <c:v>11690</c:v>
                </c:pt>
                <c:pt idx="1168">
                  <c:v>11700</c:v>
                </c:pt>
                <c:pt idx="1169">
                  <c:v>11710</c:v>
                </c:pt>
                <c:pt idx="1170">
                  <c:v>11720</c:v>
                </c:pt>
                <c:pt idx="1171">
                  <c:v>11730</c:v>
                </c:pt>
                <c:pt idx="1172">
                  <c:v>11740</c:v>
                </c:pt>
                <c:pt idx="1173">
                  <c:v>11750</c:v>
                </c:pt>
                <c:pt idx="1174">
                  <c:v>11760</c:v>
                </c:pt>
                <c:pt idx="1175">
                  <c:v>11770</c:v>
                </c:pt>
                <c:pt idx="1176">
                  <c:v>11780</c:v>
                </c:pt>
                <c:pt idx="1177">
                  <c:v>11790</c:v>
                </c:pt>
                <c:pt idx="1178">
                  <c:v>11800</c:v>
                </c:pt>
                <c:pt idx="1179">
                  <c:v>11810</c:v>
                </c:pt>
                <c:pt idx="1180">
                  <c:v>11820</c:v>
                </c:pt>
                <c:pt idx="1181">
                  <c:v>11830</c:v>
                </c:pt>
                <c:pt idx="1182">
                  <c:v>11840</c:v>
                </c:pt>
                <c:pt idx="1183">
                  <c:v>11850</c:v>
                </c:pt>
                <c:pt idx="1184">
                  <c:v>11860</c:v>
                </c:pt>
                <c:pt idx="1185">
                  <c:v>11870</c:v>
                </c:pt>
                <c:pt idx="1186">
                  <c:v>11880</c:v>
                </c:pt>
                <c:pt idx="1187">
                  <c:v>11890</c:v>
                </c:pt>
                <c:pt idx="1188">
                  <c:v>11900</c:v>
                </c:pt>
                <c:pt idx="1189">
                  <c:v>11910</c:v>
                </c:pt>
                <c:pt idx="1190">
                  <c:v>11920</c:v>
                </c:pt>
                <c:pt idx="1191">
                  <c:v>11930</c:v>
                </c:pt>
                <c:pt idx="1192">
                  <c:v>11940</c:v>
                </c:pt>
                <c:pt idx="1193">
                  <c:v>11950</c:v>
                </c:pt>
                <c:pt idx="1194">
                  <c:v>11960</c:v>
                </c:pt>
                <c:pt idx="1195">
                  <c:v>11970</c:v>
                </c:pt>
                <c:pt idx="1196">
                  <c:v>11980</c:v>
                </c:pt>
                <c:pt idx="1197">
                  <c:v>11990</c:v>
                </c:pt>
                <c:pt idx="1198">
                  <c:v>12000</c:v>
                </c:pt>
                <c:pt idx="1199">
                  <c:v>12010</c:v>
                </c:pt>
                <c:pt idx="1200">
                  <c:v>12020</c:v>
                </c:pt>
                <c:pt idx="1201">
                  <c:v>12030</c:v>
                </c:pt>
                <c:pt idx="1202">
                  <c:v>12040</c:v>
                </c:pt>
                <c:pt idx="1203">
                  <c:v>12050</c:v>
                </c:pt>
                <c:pt idx="1204">
                  <c:v>12060</c:v>
                </c:pt>
                <c:pt idx="1205">
                  <c:v>12070</c:v>
                </c:pt>
                <c:pt idx="1206">
                  <c:v>12080</c:v>
                </c:pt>
                <c:pt idx="1207">
                  <c:v>12090</c:v>
                </c:pt>
                <c:pt idx="1208">
                  <c:v>12100</c:v>
                </c:pt>
                <c:pt idx="1209">
                  <c:v>12110</c:v>
                </c:pt>
                <c:pt idx="1210">
                  <c:v>12120</c:v>
                </c:pt>
                <c:pt idx="1211">
                  <c:v>12130</c:v>
                </c:pt>
                <c:pt idx="1212">
                  <c:v>12140</c:v>
                </c:pt>
                <c:pt idx="1213">
                  <c:v>12150</c:v>
                </c:pt>
                <c:pt idx="1214">
                  <c:v>12160</c:v>
                </c:pt>
                <c:pt idx="1215">
                  <c:v>12170</c:v>
                </c:pt>
                <c:pt idx="1216">
                  <c:v>12180</c:v>
                </c:pt>
                <c:pt idx="1217">
                  <c:v>12190</c:v>
                </c:pt>
                <c:pt idx="1218">
                  <c:v>12200</c:v>
                </c:pt>
                <c:pt idx="1219">
                  <c:v>12210</c:v>
                </c:pt>
                <c:pt idx="1220">
                  <c:v>12220</c:v>
                </c:pt>
                <c:pt idx="1221">
                  <c:v>12230</c:v>
                </c:pt>
                <c:pt idx="1222">
                  <c:v>12240</c:v>
                </c:pt>
                <c:pt idx="1223">
                  <c:v>12250</c:v>
                </c:pt>
                <c:pt idx="1224">
                  <c:v>12260</c:v>
                </c:pt>
                <c:pt idx="1225">
                  <c:v>12270</c:v>
                </c:pt>
                <c:pt idx="1226">
                  <c:v>12280</c:v>
                </c:pt>
                <c:pt idx="1227">
                  <c:v>12290</c:v>
                </c:pt>
                <c:pt idx="1228">
                  <c:v>12300</c:v>
                </c:pt>
                <c:pt idx="1229">
                  <c:v>12310</c:v>
                </c:pt>
                <c:pt idx="1230">
                  <c:v>12320</c:v>
                </c:pt>
                <c:pt idx="1231">
                  <c:v>12330</c:v>
                </c:pt>
                <c:pt idx="1232">
                  <c:v>12340</c:v>
                </c:pt>
                <c:pt idx="1233">
                  <c:v>12350</c:v>
                </c:pt>
                <c:pt idx="1234">
                  <c:v>12360</c:v>
                </c:pt>
                <c:pt idx="1235">
                  <c:v>12370</c:v>
                </c:pt>
                <c:pt idx="1236">
                  <c:v>12380</c:v>
                </c:pt>
                <c:pt idx="1237">
                  <c:v>12390</c:v>
                </c:pt>
                <c:pt idx="1238">
                  <c:v>12400</c:v>
                </c:pt>
                <c:pt idx="1239">
                  <c:v>12410</c:v>
                </c:pt>
                <c:pt idx="1240">
                  <c:v>12420</c:v>
                </c:pt>
                <c:pt idx="1241">
                  <c:v>12430</c:v>
                </c:pt>
                <c:pt idx="1242">
                  <c:v>12440</c:v>
                </c:pt>
                <c:pt idx="1243">
                  <c:v>12450</c:v>
                </c:pt>
                <c:pt idx="1244">
                  <c:v>12460</c:v>
                </c:pt>
                <c:pt idx="1245">
                  <c:v>12470</c:v>
                </c:pt>
                <c:pt idx="1246">
                  <c:v>12480</c:v>
                </c:pt>
                <c:pt idx="1247">
                  <c:v>12490</c:v>
                </c:pt>
                <c:pt idx="1248">
                  <c:v>12500</c:v>
                </c:pt>
                <c:pt idx="1249">
                  <c:v>12510</c:v>
                </c:pt>
                <c:pt idx="1250">
                  <c:v>12520</c:v>
                </c:pt>
                <c:pt idx="1251">
                  <c:v>12530</c:v>
                </c:pt>
                <c:pt idx="1252">
                  <c:v>12540</c:v>
                </c:pt>
                <c:pt idx="1253">
                  <c:v>12550</c:v>
                </c:pt>
                <c:pt idx="1254">
                  <c:v>12560</c:v>
                </c:pt>
                <c:pt idx="1255">
                  <c:v>12570</c:v>
                </c:pt>
                <c:pt idx="1256">
                  <c:v>12580</c:v>
                </c:pt>
                <c:pt idx="1257">
                  <c:v>12590</c:v>
                </c:pt>
                <c:pt idx="1258">
                  <c:v>12600</c:v>
                </c:pt>
                <c:pt idx="1259">
                  <c:v>12610</c:v>
                </c:pt>
                <c:pt idx="1260">
                  <c:v>12620</c:v>
                </c:pt>
                <c:pt idx="1261">
                  <c:v>12630</c:v>
                </c:pt>
                <c:pt idx="1262">
                  <c:v>12640</c:v>
                </c:pt>
                <c:pt idx="1263">
                  <c:v>12650</c:v>
                </c:pt>
                <c:pt idx="1264">
                  <c:v>12660</c:v>
                </c:pt>
                <c:pt idx="1265">
                  <c:v>12670</c:v>
                </c:pt>
                <c:pt idx="1266">
                  <c:v>12680</c:v>
                </c:pt>
                <c:pt idx="1267">
                  <c:v>12690</c:v>
                </c:pt>
                <c:pt idx="1268">
                  <c:v>12700</c:v>
                </c:pt>
                <c:pt idx="1269">
                  <c:v>12710</c:v>
                </c:pt>
                <c:pt idx="1270">
                  <c:v>12720</c:v>
                </c:pt>
                <c:pt idx="1271">
                  <c:v>12730</c:v>
                </c:pt>
                <c:pt idx="1272">
                  <c:v>12740</c:v>
                </c:pt>
                <c:pt idx="1273">
                  <c:v>12750</c:v>
                </c:pt>
                <c:pt idx="1274">
                  <c:v>12760</c:v>
                </c:pt>
                <c:pt idx="1275">
                  <c:v>12770</c:v>
                </c:pt>
                <c:pt idx="1276">
                  <c:v>12780</c:v>
                </c:pt>
                <c:pt idx="1277">
                  <c:v>12790</c:v>
                </c:pt>
                <c:pt idx="1278">
                  <c:v>12800</c:v>
                </c:pt>
                <c:pt idx="1279">
                  <c:v>12810</c:v>
                </c:pt>
                <c:pt idx="1280">
                  <c:v>12820</c:v>
                </c:pt>
                <c:pt idx="1281">
                  <c:v>12830</c:v>
                </c:pt>
                <c:pt idx="1282">
                  <c:v>12840</c:v>
                </c:pt>
                <c:pt idx="1283">
                  <c:v>12850</c:v>
                </c:pt>
                <c:pt idx="1284">
                  <c:v>12860</c:v>
                </c:pt>
                <c:pt idx="1285">
                  <c:v>12870</c:v>
                </c:pt>
                <c:pt idx="1286">
                  <c:v>12880</c:v>
                </c:pt>
                <c:pt idx="1287">
                  <c:v>12890</c:v>
                </c:pt>
                <c:pt idx="1288">
                  <c:v>12900</c:v>
                </c:pt>
                <c:pt idx="1289">
                  <c:v>12910</c:v>
                </c:pt>
                <c:pt idx="1290">
                  <c:v>12920</c:v>
                </c:pt>
                <c:pt idx="1291">
                  <c:v>12930</c:v>
                </c:pt>
                <c:pt idx="1292">
                  <c:v>12940</c:v>
                </c:pt>
                <c:pt idx="1293">
                  <c:v>12950</c:v>
                </c:pt>
                <c:pt idx="1294">
                  <c:v>12960</c:v>
                </c:pt>
                <c:pt idx="1295">
                  <c:v>12970</c:v>
                </c:pt>
                <c:pt idx="1296">
                  <c:v>12980</c:v>
                </c:pt>
                <c:pt idx="1297">
                  <c:v>12990</c:v>
                </c:pt>
                <c:pt idx="1298">
                  <c:v>13000</c:v>
                </c:pt>
                <c:pt idx="1299">
                  <c:v>13010</c:v>
                </c:pt>
                <c:pt idx="1300">
                  <c:v>13020</c:v>
                </c:pt>
                <c:pt idx="1301">
                  <c:v>13030</c:v>
                </c:pt>
                <c:pt idx="1302">
                  <c:v>13040</c:v>
                </c:pt>
                <c:pt idx="1303">
                  <c:v>13050</c:v>
                </c:pt>
                <c:pt idx="1304">
                  <c:v>13060</c:v>
                </c:pt>
                <c:pt idx="1305">
                  <c:v>13070</c:v>
                </c:pt>
                <c:pt idx="1306">
                  <c:v>13080</c:v>
                </c:pt>
                <c:pt idx="1307">
                  <c:v>13090</c:v>
                </c:pt>
                <c:pt idx="1308">
                  <c:v>13100</c:v>
                </c:pt>
                <c:pt idx="1309">
                  <c:v>13110</c:v>
                </c:pt>
                <c:pt idx="1310">
                  <c:v>13120</c:v>
                </c:pt>
                <c:pt idx="1311">
                  <c:v>13130</c:v>
                </c:pt>
                <c:pt idx="1312">
                  <c:v>13140</c:v>
                </c:pt>
                <c:pt idx="1313">
                  <c:v>13150</c:v>
                </c:pt>
                <c:pt idx="1314">
                  <c:v>13160</c:v>
                </c:pt>
                <c:pt idx="1315">
                  <c:v>13170</c:v>
                </c:pt>
                <c:pt idx="1316">
                  <c:v>13180</c:v>
                </c:pt>
                <c:pt idx="1317">
                  <c:v>13190</c:v>
                </c:pt>
                <c:pt idx="1318">
                  <c:v>13200</c:v>
                </c:pt>
                <c:pt idx="1319">
                  <c:v>13210</c:v>
                </c:pt>
                <c:pt idx="1320">
                  <c:v>13220</c:v>
                </c:pt>
                <c:pt idx="1321">
                  <c:v>13230</c:v>
                </c:pt>
                <c:pt idx="1322">
                  <c:v>13240</c:v>
                </c:pt>
                <c:pt idx="1323">
                  <c:v>13250</c:v>
                </c:pt>
                <c:pt idx="1324">
                  <c:v>13260</c:v>
                </c:pt>
                <c:pt idx="1325">
                  <c:v>13270</c:v>
                </c:pt>
                <c:pt idx="1326">
                  <c:v>13280</c:v>
                </c:pt>
                <c:pt idx="1327">
                  <c:v>13290</c:v>
                </c:pt>
                <c:pt idx="1328">
                  <c:v>13300</c:v>
                </c:pt>
                <c:pt idx="1329">
                  <c:v>13310</c:v>
                </c:pt>
                <c:pt idx="1330">
                  <c:v>13320</c:v>
                </c:pt>
                <c:pt idx="1331">
                  <c:v>13330</c:v>
                </c:pt>
                <c:pt idx="1332">
                  <c:v>13340</c:v>
                </c:pt>
                <c:pt idx="1333">
                  <c:v>13350</c:v>
                </c:pt>
                <c:pt idx="1334">
                  <c:v>13360</c:v>
                </c:pt>
                <c:pt idx="1335">
                  <c:v>13370</c:v>
                </c:pt>
                <c:pt idx="1336">
                  <c:v>13380</c:v>
                </c:pt>
                <c:pt idx="1337">
                  <c:v>13390</c:v>
                </c:pt>
                <c:pt idx="1338">
                  <c:v>13400</c:v>
                </c:pt>
                <c:pt idx="1339">
                  <c:v>13410</c:v>
                </c:pt>
                <c:pt idx="1340">
                  <c:v>13420</c:v>
                </c:pt>
                <c:pt idx="1341">
                  <c:v>13430</c:v>
                </c:pt>
                <c:pt idx="1342">
                  <c:v>13440</c:v>
                </c:pt>
                <c:pt idx="1343">
                  <c:v>13450</c:v>
                </c:pt>
                <c:pt idx="1344">
                  <c:v>13460</c:v>
                </c:pt>
                <c:pt idx="1345">
                  <c:v>13470</c:v>
                </c:pt>
                <c:pt idx="1346">
                  <c:v>13480</c:v>
                </c:pt>
                <c:pt idx="1347">
                  <c:v>13490</c:v>
                </c:pt>
                <c:pt idx="1348">
                  <c:v>13500</c:v>
                </c:pt>
                <c:pt idx="1349">
                  <c:v>13510</c:v>
                </c:pt>
                <c:pt idx="1350">
                  <c:v>13520</c:v>
                </c:pt>
                <c:pt idx="1351">
                  <c:v>13530</c:v>
                </c:pt>
                <c:pt idx="1352">
                  <c:v>13540</c:v>
                </c:pt>
                <c:pt idx="1353">
                  <c:v>13550</c:v>
                </c:pt>
                <c:pt idx="1354">
                  <c:v>13560</c:v>
                </c:pt>
                <c:pt idx="1355">
                  <c:v>13570</c:v>
                </c:pt>
                <c:pt idx="1356">
                  <c:v>13580</c:v>
                </c:pt>
                <c:pt idx="1357">
                  <c:v>13590</c:v>
                </c:pt>
                <c:pt idx="1358">
                  <c:v>13600</c:v>
                </c:pt>
                <c:pt idx="1359">
                  <c:v>13610</c:v>
                </c:pt>
                <c:pt idx="1360">
                  <c:v>13620</c:v>
                </c:pt>
                <c:pt idx="1361">
                  <c:v>13630</c:v>
                </c:pt>
                <c:pt idx="1362">
                  <c:v>13640</c:v>
                </c:pt>
                <c:pt idx="1363">
                  <c:v>13650</c:v>
                </c:pt>
                <c:pt idx="1364">
                  <c:v>13660</c:v>
                </c:pt>
                <c:pt idx="1365">
                  <c:v>13670</c:v>
                </c:pt>
                <c:pt idx="1366">
                  <c:v>13680</c:v>
                </c:pt>
                <c:pt idx="1367">
                  <c:v>13690</c:v>
                </c:pt>
                <c:pt idx="1368">
                  <c:v>13700</c:v>
                </c:pt>
                <c:pt idx="1369">
                  <c:v>13710</c:v>
                </c:pt>
                <c:pt idx="1370">
                  <c:v>13720</c:v>
                </c:pt>
                <c:pt idx="1371">
                  <c:v>13730</c:v>
                </c:pt>
                <c:pt idx="1372">
                  <c:v>13740</c:v>
                </c:pt>
                <c:pt idx="1373">
                  <c:v>13750</c:v>
                </c:pt>
                <c:pt idx="1374">
                  <c:v>13760</c:v>
                </c:pt>
                <c:pt idx="1375">
                  <c:v>13770</c:v>
                </c:pt>
                <c:pt idx="1376">
                  <c:v>13780</c:v>
                </c:pt>
                <c:pt idx="1377">
                  <c:v>13790</c:v>
                </c:pt>
                <c:pt idx="1378">
                  <c:v>13800</c:v>
                </c:pt>
                <c:pt idx="1379">
                  <c:v>13810</c:v>
                </c:pt>
                <c:pt idx="1380">
                  <c:v>13820</c:v>
                </c:pt>
                <c:pt idx="1381">
                  <c:v>13830</c:v>
                </c:pt>
                <c:pt idx="1382">
                  <c:v>13840</c:v>
                </c:pt>
                <c:pt idx="1383">
                  <c:v>13850</c:v>
                </c:pt>
                <c:pt idx="1384">
                  <c:v>13860</c:v>
                </c:pt>
                <c:pt idx="1385">
                  <c:v>13870</c:v>
                </c:pt>
                <c:pt idx="1386">
                  <c:v>13880</c:v>
                </c:pt>
                <c:pt idx="1387">
                  <c:v>13890</c:v>
                </c:pt>
                <c:pt idx="1388">
                  <c:v>13900</c:v>
                </c:pt>
                <c:pt idx="1389">
                  <c:v>13910</c:v>
                </c:pt>
                <c:pt idx="1390">
                  <c:v>13920</c:v>
                </c:pt>
                <c:pt idx="1391">
                  <c:v>13930</c:v>
                </c:pt>
                <c:pt idx="1392">
                  <c:v>13940</c:v>
                </c:pt>
                <c:pt idx="1393">
                  <c:v>13950</c:v>
                </c:pt>
                <c:pt idx="1394">
                  <c:v>13960</c:v>
                </c:pt>
                <c:pt idx="1395">
                  <c:v>13970</c:v>
                </c:pt>
                <c:pt idx="1396">
                  <c:v>13980</c:v>
                </c:pt>
                <c:pt idx="1397">
                  <c:v>13990</c:v>
                </c:pt>
                <c:pt idx="1398">
                  <c:v>14000</c:v>
                </c:pt>
                <c:pt idx="1399">
                  <c:v>14010</c:v>
                </c:pt>
                <c:pt idx="1400">
                  <c:v>14020</c:v>
                </c:pt>
                <c:pt idx="1401">
                  <c:v>14030</c:v>
                </c:pt>
                <c:pt idx="1402">
                  <c:v>14040</c:v>
                </c:pt>
                <c:pt idx="1403">
                  <c:v>14050</c:v>
                </c:pt>
                <c:pt idx="1404">
                  <c:v>14060</c:v>
                </c:pt>
                <c:pt idx="1405">
                  <c:v>14070</c:v>
                </c:pt>
                <c:pt idx="1406">
                  <c:v>14080</c:v>
                </c:pt>
                <c:pt idx="1407">
                  <c:v>14090</c:v>
                </c:pt>
                <c:pt idx="1408">
                  <c:v>14100</c:v>
                </c:pt>
                <c:pt idx="1409">
                  <c:v>14110</c:v>
                </c:pt>
                <c:pt idx="1410">
                  <c:v>14120</c:v>
                </c:pt>
                <c:pt idx="1411">
                  <c:v>14130</c:v>
                </c:pt>
                <c:pt idx="1412">
                  <c:v>14140</c:v>
                </c:pt>
                <c:pt idx="1413">
                  <c:v>14150</c:v>
                </c:pt>
                <c:pt idx="1414">
                  <c:v>14160</c:v>
                </c:pt>
                <c:pt idx="1415">
                  <c:v>14170</c:v>
                </c:pt>
                <c:pt idx="1416">
                  <c:v>14180</c:v>
                </c:pt>
                <c:pt idx="1417">
                  <c:v>14190</c:v>
                </c:pt>
                <c:pt idx="1418">
                  <c:v>14200</c:v>
                </c:pt>
                <c:pt idx="1419">
                  <c:v>14210</c:v>
                </c:pt>
                <c:pt idx="1420">
                  <c:v>14220</c:v>
                </c:pt>
                <c:pt idx="1421">
                  <c:v>14230</c:v>
                </c:pt>
                <c:pt idx="1422">
                  <c:v>14240</c:v>
                </c:pt>
                <c:pt idx="1423">
                  <c:v>14250</c:v>
                </c:pt>
                <c:pt idx="1424">
                  <c:v>14260</c:v>
                </c:pt>
                <c:pt idx="1425">
                  <c:v>14270</c:v>
                </c:pt>
                <c:pt idx="1426">
                  <c:v>14280</c:v>
                </c:pt>
                <c:pt idx="1427">
                  <c:v>14290</c:v>
                </c:pt>
                <c:pt idx="1428">
                  <c:v>14300</c:v>
                </c:pt>
                <c:pt idx="1429">
                  <c:v>14310</c:v>
                </c:pt>
                <c:pt idx="1430">
                  <c:v>14320</c:v>
                </c:pt>
                <c:pt idx="1431">
                  <c:v>14330</c:v>
                </c:pt>
                <c:pt idx="1432">
                  <c:v>14340</c:v>
                </c:pt>
                <c:pt idx="1433">
                  <c:v>14350</c:v>
                </c:pt>
              </c:numCache>
            </c:numRef>
          </c:xVal>
          <c:yVal>
            <c:numRef>
              <c:f>Klei_Druckkurve!$T$9:$T$1442</c:f>
              <c:numCache>
                <c:formatCode>0.0</c:formatCode>
                <c:ptCount val="1434"/>
                <c:pt idx="0">
                  <c:v>0</c:v>
                </c:pt>
                <c:pt idx="1">
                  <c:v>-1.1119999999998527</c:v>
                </c:pt>
                <c:pt idx="2">
                  <c:v>-1.5599999999999454</c:v>
                </c:pt>
                <c:pt idx="3">
                  <c:v>-1.8150000000000546</c:v>
                </c:pt>
                <c:pt idx="4">
                  <c:v>-2.0339999999998781</c:v>
                </c:pt>
                <c:pt idx="5">
                  <c:v>-2.2200000000000273</c:v>
                </c:pt>
                <c:pt idx="6">
                  <c:v>-2.3550000000000182</c:v>
                </c:pt>
                <c:pt idx="7">
                  <c:v>-2.4500000000000455</c:v>
                </c:pt>
                <c:pt idx="8">
                  <c:v>-2.5570000000000164</c:v>
                </c:pt>
                <c:pt idx="9">
                  <c:v>-2.7079999999998563</c:v>
                </c:pt>
                <c:pt idx="10">
                  <c:v>-2.7949999999998454</c:v>
                </c:pt>
                <c:pt idx="11">
                  <c:v>-2.8789999999999054</c:v>
                </c:pt>
                <c:pt idx="12">
                  <c:v>-2.9510000000000218</c:v>
                </c:pt>
                <c:pt idx="13">
                  <c:v>-3.0399999999999636</c:v>
                </c:pt>
                <c:pt idx="14">
                  <c:v>-3.0879999999999654</c:v>
                </c:pt>
                <c:pt idx="15">
                  <c:v>-3.1849999999999454</c:v>
                </c:pt>
                <c:pt idx="16">
                  <c:v>-3.2409999999999854</c:v>
                </c:pt>
                <c:pt idx="17">
                  <c:v>-3.3070000000000164</c:v>
                </c:pt>
                <c:pt idx="18">
                  <c:v>-3.3519999999998618</c:v>
                </c:pt>
                <c:pt idx="19">
                  <c:v>-3.4569999999998799</c:v>
                </c:pt>
                <c:pt idx="20">
                  <c:v>-3.5199999999999818</c:v>
                </c:pt>
                <c:pt idx="21">
                  <c:v>-3.5639999999998508</c:v>
                </c:pt>
                <c:pt idx="22">
                  <c:v>-3.6169999999999618</c:v>
                </c:pt>
                <c:pt idx="23">
                  <c:v>-3.6779999999998836</c:v>
                </c:pt>
                <c:pt idx="24">
                  <c:v>-3.7409999999999854</c:v>
                </c:pt>
                <c:pt idx="25">
                  <c:v>-3.8339999999998327</c:v>
                </c:pt>
                <c:pt idx="26">
                  <c:v>-3.8150000000000546</c:v>
                </c:pt>
                <c:pt idx="27">
                  <c:v>-3.8769999999999527</c:v>
                </c:pt>
                <c:pt idx="28">
                  <c:v>-3.9179999999998927</c:v>
                </c:pt>
                <c:pt idx="29">
                  <c:v>-3.9700000000000273</c:v>
                </c:pt>
                <c:pt idx="30">
                  <c:v>-3.9909999999999854</c:v>
                </c:pt>
                <c:pt idx="31">
                  <c:v>-4.01299999999992</c:v>
                </c:pt>
                <c:pt idx="32">
                  <c:v>-4.0839999999998327</c:v>
                </c:pt>
                <c:pt idx="33">
                  <c:v>-4.1340000000000146</c:v>
                </c:pt>
                <c:pt idx="34">
                  <c:v>-4.1359999999999673</c:v>
                </c:pt>
                <c:pt idx="35">
                  <c:v>-4.196999999999889</c:v>
                </c:pt>
                <c:pt idx="36">
                  <c:v>-4.2390000000000327</c:v>
                </c:pt>
                <c:pt idx="37">
                  <c:v>-4.2789999999999964</c:v>
                </c:pt>
                <c:pt idx="38">
                  <c:v>-4.31899999999996</c:v>
                </c:pt>
                <c:pt idx="39">
                  <c:v>-4.3599999999999</c:v>
                </c:pt>
                <c:pt idx="40">
                  <c:v>-4.3819999999998345</c:v>
                </c:pt>
                <c:pt idx="41">
                  <c:v>-4.3920000000000528</c:v>
                </c:pt>
                <c:pt idx="42">
                  <c:v>-4.4320000000000164</c:v>
                </c:pt>
                <c:pt idx="43">
                  <c:v>-4.4739999999999327</c:v>
                </c:pt>
                <c:pt idx="44">
                  <c:v>-4.5039999999999054</c:v>
                </c:pt>
                <c:pt idx="45">
                  <c:v>-4.5449999999998454</c:v>
                </c:pt>
                <c:pt idx="46">
                  <c:v>-4.5750000000000455</c:v>
                </c:pt>
                <c:pt idx="47">
                  <c:v>-4.6050000000000182</c:v>
                </c:pt>
                <c:pt idx="48">
                  <c:v>-4.6469999999999345</c:v>
                </c:pt>
                <c:pt idx="49">
                  <c:v>-4.6669999999999163</c:v>
                </c:pt>
                <c:pt idx="50">
                  <c:v>-4.6869999999998981</c:v>
                </c:pt>
                <c:pt idx="51">
                  <c:v>-4.7179999999998472</c:v>
                </c:pt>
                <c:pt idx="52">
                  <c:v>-4.7369999999998527</c:v>
                </c:pt>
                <c:pt idx="53">
                  <c:v>-4.7789999999999964</c:v>
                </c:pt>
                <c:pt idx="54">
                  <c:v>-4.8089999999999691</c:v>
                </c:pt>
                <c:pt idx="55">
                  <c:v>-4.8289999999999509</c:v>
                </c:pt>
                <c:pt idx="56">
                  <c:v>-4.8589999999999236</c:v>
                </c:pt>
                <c:pt idx="57">
                  <c:v>-4.8689999999999145</c:v>
                </c:pt>
                <c:pt idx="58">
                  <c:v>-4.8699999999998909</c:v>
                </c:pt>
                <c:pt idx="59">
                  <c:v>-4.9099999999998545</c:v>
                </c:pt>
                <c:pt idx="60">
                  <c:v>-4.9410000000000309</c:v>
                </c:pt>
                <c:pt idx="61">
                  <c:v>-4.9610000000000127</c:v>
                </c:pt>
                <c:pt idx="62">
                  <c:v>-5.0019999999999527</c:v>
                </c:pt>
                <c:pt idx="63">
                  <c:v>-5.0419999999999163</c:v>
                </c:pt>
                <c:pt idx="64">
                  <c:v>-5.0619999999998981</c:v>
                </c:pt>
                <c:pt idx="65">
                  <c:v>-5.0819999999998799</c:v>
                </c:pt>
                <c:pt idx="66">
                  <c:v>-5.0929999999998472</c:v>
                </c:pt>
                <c:pt idx="67">
                  <c:v>-5.1029999999998381</c:v>
                </c:pt>
                <c:pt idx="68">
                  <c:v>-5.1330000000000382</c:v>
                </c:pt>
                <c:pt idx="69">
                  <c:v>-5.1730000000000018</c:v>
                </c:pt>
                <c:pt idx="70">
                  <c:v>-5.1839999999999691</c:v>
                </c:pt>
                <c:pt idx="71">
                  <c:v>-5.19399999999996</c:v>
                </c:pt>
                <c:pt idx="72">
                  <c:v>-5.2239999999999327</c:v>
                </c:pt>
                <c:pt idx="73">
                  <c:v>-5.2439999999999145</c:v>
                </c:pt>
                <c:pt idx="74">
                  <c:v>-5.2639999999998963</c:v>
                </c:pt>
                <c:pt idx="75">
                  <c:v>-5.2749999999998636</c:v>
                </c:pt>
                <c:pt idx="76">
                  <c:v>-5.3039999999998599</c:v>
                </c:pt>
                <c:pt idx="77">
                  <c:v>-5.3239999999998417</c:v>
                </c:pt>
                <c:pt idx="78">
                  <c:v>-5.3450000000000273</c:v>
                </c:pt>
                <c:pt idx="79">
                  <c:v>-5.3559999999999945</c:v>
                </c:pt>
                <c:pt idx="80">
                  <c:v>-5.3759999999999764</c:v>
                </c:pt>
                <c:pt idx="81">
                  <c:v>-5.4059999999999491</c:v>
                </c:pt>
                <c:pt idx="82">
                  <c:v>-5.4359999999999218</c:v>
                </c:pt>
                <c:pt idx="83">
                  <c:v>-5.4339999999999691</c:v>
                </c:pt>
                <c:pt idx="84">
                  <c:v>-5.4559999999999036</c:v>
                </c:pt>
                <c:pt idx="85">
                  <c:v>-5.4659999999998945</c:v>
                </c:pt>
                <c:pt idx="86">
                  <c:v>-5.4659999999998945</c:v>
                </c:pt>
                <c:pt idx="87">
                  <c:v>-5.4859999999998763</c:v>
                </c:pt>
                <c:pt idx="88">
                  <c:v>-5.4859999999998763</c:v>
                </c:pt>
                <c:pt idx="89">
                  <c:v>-5.515999999999849</c:v>
                </c:pt>
                <c:pt idx="90">
                  <c:v>-5.5259999999998399</c:v>
                </c:pt>
                <c:pt idx="91">
                  <c:v>-5.55600000000004</c:v>
                </c:pt>
                <c:pt idx="92">
                  <c:v>-5.5660000000000309</c:v>
                </c:pt>
                <c:pt idx="93">
                  <c:v>-5.5960000000000036</c:v>
                </c:pt>
                <c:pt idx="94">
                  <c:v>-5.6059999999999945</c:v>
                </c:pt>
                <c:pt idx="95">
                  <c:v>-5.6059999999999945</c:v>
                </c:pt>
                <c:pt idx="96">
                  <c:v>-5.6259999999999764</c:v>
                </c:pt>
                <c:pt idx="97">
                  <c:v>-5.6559999999999491</c:v>
                </c:pt>
                <c:pt idx="98">
                  <c:v>-5.6669999999999163</c:v>
                </c:pt>
                <c:pt idx="99">
                  <c:v>-5.6859999999999218</c:v>
                </c:pt>
                <c:pt idx="100">
                  <c:v>-5.7049999999999272</c:v>
                </c:pt>
                <c:pt idx="101">
                  <c:v>-5.6959999999999127</c:v>
                </c:pt>
                <c:pt idx="102">
                  <c:v>-5.7169999999998709</c:v>
                </c:pt>
                <c:pt idx="103">
                  <c:v>-5.7169999999998709</c:v>
                </c:pt>
                <c:pt idx="104">
                  <c:v>-5.7249999999999091</c:v>
                </c:pt>
                <c:pt idx="105">
                  <c:v>-5.7749999999998636</c:v>
                </c:pt>
                <c:pt idx="106">
                  <c:v>-5.7449999999998909</c:v>
                </c:pt>
                <c:pt idx="107">
                  <c:v>-5.7449999999998909</c:v>
                </c:pt>
                <c:pt idx="108">
                  <c:v>-5.7449999999998909</c:v>
                </c:pt>
                <c:pt idx="109">
                  <c:v>-5.7849999999998545</c:v>
                </c:pt>
                <c:pt idx="110">
                  <c:v>-5.8150000000000546</c:v>
                </c:pt>
                <c:pt idx="111">
                  <c:v>-5.8250000000000455</c:v>
                </c:pt>
                <c:pt idx="112">
                  <c:v>-5.8150000000000546</c:v>
                </c:pt>
                <c:pt idx="113">
                  <c:v>-5.8559999999999945</c:v>
                </c:pt>
                <c:pt idx="114">
                  <c:v>-5.8450000000000273</c:v>
                </c:pt>
                <c:pt idx="115">
                  <c:v>-5.8640000000000327</c:v>
                </c:pt>
                <c:pt idx="116">
                  <c:v>-5.8559999999999945</c:v>
                </c:pt>
                <c:pt idx="117">
                  <c:v>-5.8759999999999764</c:v>
                </c:pt>
                <c:pt idx="118">
                  <c:v>-5.8959999999999582</c:v>
                </c:pt>
                <c:pt idx="119">
                  <c:v>-5.9039999999999964</c:v>
                </c:pt>
                <c:pt idx="120">
                  <c:v>-5.9259999999999309</c:v>
                </c:pt>
                <c:pt idx="121">
                  <c:v>-5.9339999999999691</c:v>
                </c:pt>
                <c:pt idx="122">
                  <c:v>-5.9249999999999545</c:v>
                </c:pt>
                <c:pt idx="123">
                  <c:v>-5.9339999999999691</c:v>
                </c:pt>
                <c:pt idx="124">
                  <c:v>-5.94399999999996</c:v>
                </c:pt>
                <c:pt idx="125">
                  <c:v>-5.9549999999999272</c:v>
                </c:pt>
                <c:pt idx="126">
                  <c:v>-5.9849999999999</c:v>
                </c:pt>
                <c:pt idx="127">
                  <c:v>-6.0049999999998818</c:v>
                </c:pt>
                <c:pt idx="128">
                  <c:v>-6.01299999999992</c:v>
                </c:pt>
                <c:pt idx="129">
                  <c:v>-6.01299999999992</c:v>
                </c:pt>
                <c:pt idx="130">
                  <c:v>-6.0229999999999109</c:v>
                </c:pt>
                <c:pt idx="131">
                  <c:v>-6.0329999999999018</c:v>
                </c:pt>
                <c:pt idx="132">
                  <c:v>-6.0329999999999018</c:v>
                </c:pt>
                <c:pt idx="133">
                  <c:v>-6.0629999999998745</c:v>
                </c:pt>
                <c:pt idx="134">
                  <c:v>-6.0629999999998745</c:v>
                </c:pt>
                <c:pt idx="135">
                  <c:v>-6.0729999999998654</c:v>
                </c:pt>
                <c:pt idx="136">
                  <c:v>-6.0729999999998654</c:v>
                </c:pt>
                <c:pt idx="137">
                  <c:v>-6.071999999999889</c:v>
                </c:pt>
                <c:pt idx="138">
                  <c:v>-6.0819999999998799</c:v>
                </c:pt>
                <c:pt idx="139">
                  <c:v>-6.0919999999998709</c:v>
                </c:pt>
                <c:pt idx="140">
                  <c:v>-6.1119999999998527</c:v>
                </c:pt>
                <c:pt idx="141">
                  <c:v>-6.1119999999998527</c:v>
                </c:pt>
                <c:pt idx="142">
                  <c:v>-6.1219999999998436</c:v>
                </c:pt>
                <c:pt idx="143">
                  <c:v>-6.1319999999998345</c:v>
                </c:pt>
                <c:pt idx="144">
                  <c:v>-6.1319999999998345</c:v>
                </c:pt>
                <c:pt idx="145">
                  <c:v>-6.1520000000000437</c:v>
                </c:pt>
                <c:pt idx="146">
                  <c:v>-6.18100000000004</c:v>
                </c:pt>
                <c:pt idx="147">
                  <c:v>-6.1710000000000491</c:v>
                </c:pt>
                <c:pt idx="148">
                  <c:v>-6.1710000000000491</c:v>
                </c:pt>
                <c:pt idx="149">
                  <c:v>-6.1609999999998308</c:v>
                </c:pt>
                <c:pt idx="150">
                  <c:v>-6.1609999999998308</c:v>
                </c:pt>
                <c:pt idx="151">
                  <c:v>-6.1910000000000309</c:v>
                </c:pt>
                <c:pt idx="152">
                  <c:v>-6.1910000000000309</c:v>
                </c:pt>
                <c:pt idx="153">
                  <c:v>-6.2210000000000036</c:v>
                </c:pt>
                <c:pt idx="154">
                  <c:v>-6.2010000000000218</c:v>
                </c:pt>
                <c:pt idx="155">
                  <c:v>-6.2100000000000364</c:v>
                </c:pt>
                <c:pt idx="156">
                  <c:v>-6.25</c:v>
                </c:pt>
                <c:pt idx="157">
                  <c:v>-6.2400000000000091</c:v>
                </c:pt>
                <c:pt idx="158">
                  <c:v>-6.2300000000000182</c:v>
                </c:pt>
                <c:pt idx="159">
                  <c:v>-6.25</c:v>
                </c:pt>
                <c:pt idx="160">
                  <c:v>-6.25</c:v>
                </c:pt>
                <c:pt idx="161">
                  <c:v>-6.2799999999999727</c:v>
                </c:pt>
                <c:pt idx="162">
                  <c:v>-6.2699999999999818</c:v>
                </c:pt>
                <c:pt idx="163">
                  <c:v>-6.2799999999999727</c:v>
                </c:pt>
                <c:pt idx="164">
                  <c:v>-6.2889999999999873</c:v>
                </c:pt>
                <c:pt idx="165">
                  <c:v>-6.2799999999999727</c:v>
                </c:pt>
                <c:pt idx="166">
                  <c:v>-6.2789999999999964</c:v>
                </c:pt>
                <c:pt idx="167">
                  <c:v>-6.2789999999999964</c:v>
                </c:pt>
                <c:pt idx="168">
                  <c:v>-6.2789999999999964</c:v>
                </c:pt>
                <c:pt idx="169">
                  <c:v>-6.2989999999999782</c:v>
                </c:pt>
                <c:pt idx="170">
                  <c:v>-6.31899999999996</c:v>
                </c:pt>
                <c:pt idx="171">
                  <c:v>-6.3089999999999691</c:v>
                </c:pt>
                <c:pt idx="172">
                  <c:v>-6.3170000000000073</c:v>
                </c:pt>
                <c:pt idx="173">
                  <c:v>-6.34699999999998</c:v>
                </c:pt>
                <c:pt idx="174">
                  <c:v>-6.3269999999999982</c:v>
                </c:pt>
                <c:pt idx="175">
                  <c:v>-6.3269999999999982</c:v>
                </c:pt>
                <c:pt idx="176">
                  <c:v>-6.34699999999998</c:v>
                </c:pt>
                <c:pt idx="177">
                  <c:v>-6.3569999999999709</c:v>
                </c:pt>
                <c:pt idx="178">
                  <c:v>-6.3569999999999709</c:v>
                </c:pt>
                <c:pt idx="179">
                  <c:v>-6.3569999999999709</c:v>
                </c:pt>
                <c:pt idx="180">
                  <c:v>-6.3569999999999709</c:v>
                </c:pt>
                <c:pt idx="181">
                  <c:v>-6.3769999999999527</c:v>
                </c:pt>
                <c:pt idx="182">
                  <c:v>-6.3569999999999709</c:v>
                </c:pt>
                <c:pt idx="183">
                  <c:v>-6.3759999999999764</c:v>
                </c:pt>
                <c:pt idx="184">
                  <c:v>-6.3759999999999764</c:v>
                </c:pt>
                <c:pt idx="185">
                  <c:v>-6.3859999999999673</c:v>
                </c:pt>
                <c:pt idx="186">
                  <c:v>-6.4059999999999491</c:v>
                </c:pt>
                <c:pt idx="187">
                  <c:v>-6.41599999999994</c:v>
                </c:pt>
                <c:pt idx="188">
                  <c:v>-6.41599999999994</c:v>
                </c:pt>
                <c:pt idx="189">
                  <c:v>-6.4359999999999218</c:v>
                </c:pt>
                <c:pt idx="190">
                  <c:v>-6.4459999999999127</c:v>
                </c:pt>
                <c:pt idx="191">
                  <c:v>-6.4349999999999454</c:v>
                </c:pt>
                <c:pt idx="192">
                  <c:v>-6.4349999999999454</c:v>
                </c:pt>
                <c:pt idx="193">
                  <c:v>-6.4249999999999545</c:v>
                </c:pt>
                <c:pt idx="194">
                  <c:v>-6.4649999999999181</c:v>
                </c:pt>
                <c:pt idx="195">
                  <c:v>-6.4449999999999363</c:v>
                </c:pt>
                <c:pt idx="196">
                  <c:v>-6.4749999999999091</c:v>
                </c:pt>
                <c:pt idx="197">
                  <c:v>-6.4349999999999454</c:v>
                </c:pt>
                <c:pt idx="198">
                  <c:v>-6.4549999999999272</c:v>
                </c:pt>
                <c:pt idx="199">
                  <c:v>-6.4349999999999454</c:v>
                </c:pt>
                <c:pt idx="200">
                  <c:v>-6.4549999999999272</c:v>
                </c:pt>
                <c:pt idx="201">
                  <c:v>-6.4749999999999091</c:v>
                </c:pt>
                <c:pt idx="202">
                  <c:v>-6.4839999999999236</c:v>
                </c:pt>
                <c:pt idx="203">
                  <c:v>-6.4939999999999145</c:v>
                </c:pt>
                <c:pt idx="204">
                  <c:v>-6.5039999999999054</c:v>
                </c:pt>
                <c:pt idx="205">
                  <c:v>-6.5039999999999054</c:v>
                </c:pt>
                <c:pt idx="206">
                  <c:v>-6.5139999999998963</c:v>
                </c:pt>
                <c:pt idx="207">
                  <c:v>-6.5239999999998872</c:v>
                </c:pt>
                <c:pt idx="208">
                  <c:v>-6.5339999999998781</c:v>
                </c:pt>
                <c:pt idx="209">
                  <c:v>-6.5539999999998599</c:v>
                </c:pt>
                <c:pt idx="210">
                  <c:v>-6.5319999999999254</c:v>
                </c:pt>
                <c:pt idx="211">
                  <c:v>-6.5419999999999163</c:v>
                </c:pt>
                <c:pt idx="212">
                  <c:v>-6.5519999999999072</c:v>
                </c:pt>
                <c:pt idx="213">
                  <c:v>-6.5519999999999072</c:v>
                </c:pt>
                <c:pt idx="214">
                  <c:v>-6.5619999999998981</c:v>
                </c:pt>
                <c:pt idx="215">
                  <c:v>-6.5519999999999072</c:v>
                </c:pt>
                <c:pt idx="216">
                  <c:v>-6.5519999999999072</c:v>
                </c:pt>
                <c:pt idx="217">
                  <c:v>-6.5519999999999072</c:v>
                </c:pt>
                <c:pt idx="218">
                  <c:v>-6.5809999999999036</c:v>
                </c:pt>
                <c:pt idx="219">
                  <c:v>-6.5809999999999036</c:v>
                </c:pt>
                <c:pt idx="220">
                  <c:v>-6.5609999999999218</c:v>
                </c:pt>
                <c:pt idx="221">
                  <c:v>-6.5709999999999127</c:v>
                </c:pt>
                <c:pt idx="222">
                  <c:v>-6.5809999999999036</c:v>
                </c:pt>
                <c:pt idx="223">
                  <c:v>-6.5909999999998945</c:v>
                </c:pt>
                <c:pt idx="224">
                  <c:v>-6.5809999999999036</c:v>
                </c:pt>
                <c:pt idx="225">
                  <c:v>-6.5909999999998945</c:v>
                </c:pt>
                <c:pt idx="226">
                  <c:v>-6.6009999999998854</c:v>
                </c:pt>
                <c:pt idx="227">
                  <c:v>-6.6199999999998909</c:v>
                </c:pt>
                <c:pt idx="228">
                  <c:v>-6.6299999999998818</c:v>
                </c:pt>
                <c:pt idx="229">
                  <c:v>-6.6299999999998818</c:v>
                </c:pt>
                <c:pt idx="230">
                  <c:v>-6.6299999999998818</c:v>
                </c:pt>
                <c:pt idx="231">
                  <c:v>-6.6299999999998818</c:v>
                </c:pt>
                <c:pt idx="232">
                  <c:v>-6.6299999999998818</c:v>
                </c:pt>
                <c:pt idx="233">
                  <c:v>-6.6099999999999</c:v>
                </c:pt>
                <c:pt idx="234">
                  <c:v>-6.6499999999998636</c:v>
                </c:pt>
                <c:pt idx="235">
                  <c:v>-6.6599999999998545</c:v>
                </c:pt>
                <c:pt idx="236">
                  <c:v>-6.6789999999998599</c:v>
                </c:pt>
                <c:pt idx="237">
                  <c:v>-6.6489999999998872</c:v>
                </c:pt>
                <c:pt idx="238">
                  <c:v>-6.6489999999998872</c:v>
                </c:pt>
                <c:pt idx="239">
                  <c:v>-6.6589999999998781</c:v>
                </c:pt>
                <c:pt idx="240">
                  <c:v>-6.6889999999998508</c:v>
                </c:pt>
                <c:pt idx="241">
                  <c:v>-6.6679999999998927</c:v>
                </c:pt>
                <c:pt idx="242">
                  <c:v>-6.6889999999998508</c:v>
                </c:pt>
                <c:pt idx="243">
                  <c:v>-6.6769999999999072</c:v>
                </c:pt>
                <c:pt idx="244">
                  <c:v>-6.6789999999998599</c:v>
                </c:pt>
                <c:pt idx="245">
                  <c:v>-6.6669999999999163</c:v>
                </c:pt>
                <c:pt idx="246">
                  <c:v>-6.6869999999998981</c:v>
                </c:pt>
                <c:pt idx="247">
                  <c:v>-6.6769999999999072</c:v>
                </c:pt>
                <c:pt idx="248">
                  <c:v>-6.6769999999999072</c:v>
                </c:pt>
                <c:pt idx="249">
                  <c:v>-6.696999999999889</c:v>
                </c:pt>
                <c:pt idx="250">
                  <c:v>-6.6869999999998981</c:v>
                </c:pt>
                <c:pt idx="251">
                  <c:v>-6.7069999999998799</c:v>
                </c:pt>
                <c:pt idx="252">
                  <c:v>-6.6859999999999218</c:v>
                </c:pt>
                <c:pt idx="253">
                  <c:v>-6.6759999999999309</c:v>
                </c:pt>
                <c:pt idx="254">
                  <c:v>-6.6859999999999218</c:v>
                </c:pt>
                <c:pt idx="255">
                  <c:v>-6.6859999999999218</c:v>
                </c:pt>
                <c:pt idx="256">
                  <c:v>-6.6959999999999127</c:v>
                </c:pt>
                <c:pt idx="257">
                  <c:v>-6.6959999999999127</c:v>
                </c:pt>
                <c:pt idx="258">
                  <c:v>-6.7059999999999036</c:v>
                </c:pt>
                <c:pt idx="259">
                  <c:v>-6.7049999999999272</c:v>
                </c:pt>
                <c:pt idx="260">
                  <c:v>-6.6949999999999363</c:v>
                </c:pt>
                <c:pt idx="261">
                  <c:v>-6.7049999999999272</c:v>
                </c:pt>
                <c:pt idx="262">
                  <c:v>-6.7049999999999272</c:v>
                </c:pt>
                <c:pt idx="263">
                  <c:v>-6.7049999999999272</c:v>
                </c:pt>
                <c:pt idx="264">
                  <c:v>-6.7149999999999181</c:v>
                </c:pt>
                <c:pt idx="265">
                  <c:v>-6.7249999999999091</c:v>
                </c:pt>
                <c:pt idx="266">
                  <c:v>-6.7449999999998909</c:v>
                </c:pt>
                <c:pt idx="267">
                  <c:v>-6.7249999999999091</c:v>
                </c:pt>
                <c:pt idx="268">
                  <c:v>-6.7239999999999327</c:v>
                </c:pt>
                <c:pt idx="269">
                  <c:v>-6.7239999999999327</c:v>
                </c:pt>
                <c:pt idx="270">
                  <c:v>-6.7339999999999236</c:v>
                </c:pt>
                <c:pt idx="271">
                  <c:v>-6.7539999999999054</c:v>
                </c:pt>
                <c:pt idx="272">
                  <c:v>-6.7539999999999054</c:v>
                </c:pt>
                <c:pt idx="273">
                  <c:v>-6.7639999999998963</c:v>
                </c:pt>
                <c:pt idx="274">
                  <c:v>-6.7619999999999436</c:v>
                </c:pt>
                <c:pt idx="275">
                  <c:v>-6.7519999999999527</c:v>
                </c:pt>
                <c:pt idx="276">
                  <c:v>-6.7719999999999345</c:v>
                </c:pt>
                <c:pt idx="277">
                  <c:v>-6.7619999999999436</c:v>
                </c:pt>
                <c:pt idx="278">
                  <c:v>-6.7619999999999436</c:v>
                </c:pt>
                <c:pt idx="279">
                  <c:v>-6.7819999999999254</c:v>
                </c:pt>
                <c:pt idx="280">
                  <c:v>-6.7719999999999345</c:v>
                </c:pt>
                <c:pt idx="281">
                  <c:v>-6.7719999999999345</c:v>
                </c:pt>
                <c:pt idx="282">
                  <c:v>-6.7619999999999436</c:v>
                </c:pt>
                <c:pt idx="283">
                  <c:v>-6.7809999999999491</c:v>
                </c:pt>
                <c:pt idx="284">
                  <c:v>-6.7609999999999673</c:v>
                </c:pt>
                <c:pt idx="285">
                  <c:v>-6.7809999999999491</c:v>
                </c:pt>
                <c:pt idx="286">
                  <c:v>-6.7709999999999582</c:v>
                </c:pt>
                <c:pt idx="287">
                  <c:v>-6.7709999999999582</c:v>
                </c:pt>
                <c:pt idx="288">
                  <c:v>-6.7609999999999673</c:v>
                </c:pt>
                <c:pt idx="289">
                  <c:v>-6.79099999999994</c:v>
                </c:pt>
                <c:pt idx="290">
                  <c:v>-6.7609999999999673</c:v>
                </c:pt>
                <c:pt idx="291">
                  <c:v>-6.7599999999999909</c:v>
                </c:pt>
                <c:pt idx="292">
                  <c:v>-6.7699999999999818</c:v>
                </c:pt>
                <c:pt idx="293">
                  <c:v>-6.7699999999999818</c:v>
                </c:pt>
                <c:pt idx="294">
                  <c:v>-6.7799999999999727</c:v>
                </c:pt>
                <c:pt idx="295">
                  <c:v>-6.7699999999999818</c:v>
                </c:pt>
                <c:pt idx="296">
                  <c:v>-6.75</c:v>
                </c:pt>
                <c:pt idx="297">
                  <c:v>-6.7699999999999818</c:v>
                </c:pt>
                <c:pt idx="298">
                  <c:v>-6.7699999999999818</c:v>
                </c:pt>
                <c:pt idx="299">
                  <c:v>-6.77800000000002</c:v>
                </c:pt>
                <c:pt idx="300">
                  <c:v>-6.7880000000000109</c:v>
                </c:pt>
                <c:pt idx="301">
                  <c:v>-6.7980000000000018</c:v>
                </c:pt>
                <c:pt idx="302">
                  <c:v>-6.77800000000002</c:v>
                </c:pt>
                <c:pt idx="303">
                  <c:v>-6.77800000000002</c:v>
                </c:pt>
                <c:pt idx="304">
                  <c:v>-6.7680000000000291</c:v>
                </c:pt>
                <c:pt idx="305">
                  <c:v>-6.7980000000000018</c:v>
                </c:pt>
                <c:pt idx="306">
                  <c:v>-6.8079999999999927</c:v>
                </c:pt>
                <c:pt idx="307">
                  <c:v>-6.8079999999999927</c:v>
                </c:pt>
                <c:pt idx="308">
                  <c:v>-6.8070000000000164</c:v>
                </c:pt>
                <c:pt idx="309">
                  <c:v>-6.8070000000000164</c:v>
                </c:pt>
                <c:pt idx="310">
                  <c:v>-6.7970000000000255</c:v>
                </c:pt>
                <c:pt idx="311">
                  <c:v>-6.8170000000000073</c:v>
                </c:pt>
                <c:pt idx="312">
                  <c:v>-6.7870000000000346</c:v>
                </c:pt>
                <c:pt idx="313">
                  <c:v>-6.7960000000000491</c:v>
                </c:pt>
                <c:pt idx="314">
                  <c:v>-6.7970000000000255</c:v>
                </c:pt>
                <c:pt idx="315">
                  <c:v>-6.7859999999998308</c:v>
                </c:pt>
                <c:pt idx="316">
                  <c:v>-6.7859999999998308</c:v>
                </c:pt>
                <c:pt idx="317">
                  <c:v>-6.80600000000004</c:v>
                </c:pt>
                <c:pt idx="318">
                  <c:v>-6.7859999999998308</c:v>
                </c:pt>
                <c:pt idx="319">
                  <c:v>-6.7859999999998308</c:v>
                </c:pt>
                <c:pt idx="320">
                  <c:v>-6.80600000000004</c:v>
                </c:pt>
                <c:pt idx="321">
                  <c:v>-6.7859999999998308</c:v>
                </c:pt>
                <c:pt idx="322">
                  <c:v>-6.80600000000004</c:v>
                </c:pt>
                <c:pt idx="323">
                  <c:v>-6.8350000000000364</c:v>
                </c:pt>
                <c:pt idx="324">
                  <c:v>-6.8239999999998417</c:v>
                </c:pt>
                <c:pt idx="325">
                  <c:v>-6.8139999999998508</c:v>
                </c:pt>
                <c:pt idx="326">
                  <c:v>-6.8139999999998508</c:v>
                </c:pt>
                <c:pt idx="327">
                  <c:v>-6.8350000000000364</c:v>
                </c:pt>
                <c:pt idx="328">
                  <c:v>-6.8239999999998417</c:v>
                </c:pt>
                <c:pt idx="329">
                  <c:v>-6.8239999999998417</c:v>
                </c:pt>
                <c:pt idx="330">
                  <c:v>-6.8350000000000364</c:v>
                </c:pt>
                <c:pt idx="331">
                  <c:v>-6.8350000000000364</c:v>
                </c:pt>
                <c:pt idx="332">
                  <c:v>-6.8450000000000273</c:v>
                </c:pt>
                <c:pt idx="333">
                  <c:v>-6.8529999999998381</c:v>
                </c:pt>
                <c:pt idx="334">
                  <c:v>-6.8329999999998563</c:v>
                </c:pt>
                <c:pt idx="335">
                  <c:v>-6.8630000000000564</c:v>
                </c:pt>
                <c:pt idx="336">
                  <c:v>-6.8229999999998654</c:v>
                </c:pt>
                <c:pt idx="337">
                  <c:v>-6.8329999999998563</c:v>
                </c:pt>
                <c:pt idx="338">
                  <c:v>-6.8229999999998654</c:v>
                </c:pt>
                <c:pt idx="339">
                  <c:v>-6.8129999999998745</c:v>
                </c:pt>
                <c:pt idx="340">
                  <c:v>-6.8129999999998745</c:v>
                </c:pt>
                <c:pt idx="341">
                  <c:v>-6.8229999999998654</c:v>
                </c:pt>
                <c:pt idx="342">
                  <c:v>-6.8129999999998745</c:v>
                </c:pt>
                <c:pt idx="343">
                  <c:v>-6.8229999999998654</c:v>
                </c:pt>
                <c:pt idx="344">
                  <c:v>-6.8429999999998472</c:v>
                </c:pt>
                <c:pt idx="345">
                  <c:v>-6.8419999999998709</c:v>
                </c:pt>
                <c:pt idx="346">
                  <c:v>-6.8619999999998527</c:v>
                </c:pt>
                <c:pt idx="347">
                  <c:v>-6.8429999999998472</c:v>
                </c:pt>
                <c:pt idx="348">
                  <c:v>-6.8429999999998472</c:v>
                </c:pt>
                <c:pt idx="349">
                  <c:v>-6.8319999999998799</c:v>
                </c:pt>
                <c:pt idx="350">
                  <c:v>-6.8319999999998799</c:v>
                </c:pt>
                <c:pt idx="351">
                  <c:v>-6.821999999999889</c:v>
                </c:pt>
                <c:pt idx="352">
                  <c:v>-6.8319999999998799</c:v>
                </c:pt>
                <c:pt idx="353">
                  <c:v>-6.821999999999889</c:v>
                </c:pt>
                <c:pt idx="354">
                  <c:v>-6.8519999999998618</c:v>
                </c:pt>
                <c:pt idx="355">
                  <c:v>-6.8409999999998945</c:v>
                </c:pt>
                <c:pt idx="356">
                  <c:v>-6.8619999999998527</c:v>
                </c:pt>
                <c:pt idx="357">
                  <c:v>-6.8519999999998618</c:v>
                </c:pt>
                <c:pt idx="358">
                  <c:v>-6.8719999999998436</c:v>
                </c:pt>
                <c:pt idx="359">
                  <c:v>-6.8419999999998709</c:v>
                </c:pt>
                <c:pt idx="360">
                  <c:v>-6.8409999999998945</c:v>
                </c:pt>
                <c:pt idx="361">
                  <c:v>-6.8409999999998945</c:v>
                </c:pt>
                <c:pt idx="362">
                  <c:v>-6.821999999999889</c:v>
                </c:pt>
                <c:pt idx="363">
                  <c:v>-6.8409999999998945</c:v>
                </c:pt>
                <c:pt idx="364">
                  <c:v>-6.8419999999998709</c:v>
                </c:pt>
                <c:pt idx="365">
                  <c:v>-6.8309999999999036</c:v>
                </c:pt>
                <c:pt idx="366">
                  <c:v>-6.8609999999998763</c:v>
                </c:pt>
                <c:pt idx="367">
                  <c:v>-6.8619999999998527</c:v>
                </c:pt>
                <c:pt idx="368">
                  <c:v>-6.8509999999998854</c:v>
                </c:pt>
                <c:pt idx="369">
                  <c:v>-6.8409999999998945</c:v>
                </c:pt>
                <c:pt idx="370">
                  <c:v>-6.8809999999998581</c:v>
                </c:pt>
                <c:pt idx="371">
                  <c:v>-6.8609999999998763</c:v>
                </c:pt>
                <c:pt idx="372">
                  <c:v>-6.8609999999998763</c:v>
                </c:pt>
                <c:pt idx="373">
                  <c:v>-6.8609999999998763</c:v>
                </c:pt>
                <c:pt idx="374">
                  <c:v>-6.8609999999998763</c:v>
                </c:pt>
                <c:pt idx="375">
                  <c:v>-6.8609999999998763</c:v>
                </c:pt>
                <c:pt idx="376">
                  <c:v>-6.8609999999998763</c:v>
                </c:pt>
                <c:pt idx="377">
                  <c:v>-6.8609999999998763</c:v>
                </c:pt>
                <c:pt idx="378">
                  <c:v>-6.8709999999998672</c:v>
                </c:pt>
                <c:pt idx="379">
                  <c:v>-6.8509999999998854</c:v>
                </c:pt>
                <c:pt idx="380">
                  <c:v>-6.8609999999998763</c:v>
                </c:pt>
                <c:pt idx="381">
                  <c:v>-6.8709999999998672</c:v>
                </c:pt>
                <c:pt idx="382">
                  <c:v>-6.8709999999998672</c:v>
                </c:pt>
                <c:pt idx="383">
                  <c:v>-6.890999999999849</c:v>
                </c:pt>
                <c:pt idx="384">
                  <c:v>-6.8809999999998581</c:v>
                </c:pt>
                <c:pt idx="385">
                  <c:v>-6.9009999999998399</c:v>
                </c:pt>
                <c:pt idx="386">
                  <c:v>-6.8709999999998672</c:v>
                </c:pt>
                <c:pt idx="387">
                  <c:v>-6.8709999999998672</c:v>
                </c:pt>
                <c:pt idx="388">
                  <c:v>-6.8709999999998672</c:v>
                </c:pt>
                <c:pt idx="389">
                  <c:v>-6.8709999999998672</c:v>
                </c:pt>
                <c:pt idx="390">
                  <c:v>-6.8809999999998581</c:v>
                </c:pt>
                <c:pt idx="391">
                  <c:v>-6.8609999999998763</c:v>
                </c:pt>
                <c:pt idx="392">
                  <c:v>-6.8609999999998763</c:v>
                </c:pt>
                <c:pt idx="393">
                  <c:v>-6.8709999999998672</c:v>
                </c:pt>
                <c:pt idx="394">
                  <c:v>-6.8609999999998763</c:v>
                </c:pt>
                <c:pt idx="395">
                  <c:v>-6.8709999999998672</c:v>
                </c:pt>
                <c:pt idx="396">
                  <c:v>-6.9009999999998399</c:v>
                </c:pt>
                <c:pt idx="397">
                  <c:v>-6.9009999999998399</c:v>
                </c:pt>
                <c:pt idx="398">
                  <c:v>-6.890999999999849</c:v>
                </c:pt>
                <c:pt idx="399">
                  <c:v>-6.8809999999998581</c:v>
                </c:pt>
                <c:pt idx="400">
                  <c:v>-6.8709999999998672</c:v>
                </c:pt>
                <c:pt idx="401">
                  <c:v>-6.8809999999998581</c:v>
                </c:pt>
                <c:pt idx="402">
                  <c:v>-6.890999999999849</c:v>
                </c:pt>
                <c:pt idx="403">
                  <c:v>-6.8809999999998581</c:v>
                </c:pt>
                <c:pt idx="404">
                  <c:v>-6.890999999999849</c:v>
                </c:pt>
                <c:pt idx="405">
                  <c:v>-6.890999999999849</c:v>
                </c:pt>
                <c:pt idx="406">
                  <c:v>-6.8709999999998672</c:v>
                </c:pt>
                <c:pt idx="407">
                  <c:v>-6.8809999999998581</c:v>
                </c:pt>
                <c:pt idx="408">
                  <c:v>-6.9009999999998399</c:v>
                </c:pt>
                <c:pt idx="409">
                  <c:v>-6.8809999999998581</c:v>
                </c:pt>
                <c:pt idx="410">
                  <c:v>-6.8809999999998581</c:v>
                </c:pt>
                <c:pt idx="411">
                  <c:v>-6.8809999999998581</c:v>
                </c:pt>
                <c:pt idx="412">
                  <c:v>-6.8809999999998581</c:v>
                </c:pt>
                <c:pt idx="413">
                  <c:v>-6.9009999999998399</c:v>
                </c:pt>
                <c:pt idx="414">
                  <c:v>-6.9009999999998399</c:v>
                </c:pt>
                <c:pt idx="415">
                  <c:v>-6.9109999999998308</c:v>
                </c:pt>
                <c:pt idx="416">
                  <c:v>-6.9109999999998308</c:v>
                </c:pt>
                <c:pt idx="417">
                  <c:v>-6.9120000000000346</c:v>
                </c:pt>
                <c:pt idx="418">
                  <c:v>-6.9009999999998399</c:v>
                </c:pt>
                <c:pt idx="419">
                  <c:v>-6.9210000000000491</c:v>
                </c:pt>
                <c:pt idx="420">
                  <c:v>-6.9220000000000255</c:v>
                </c:pt>
                <c:pt idx="421">
                  <c:v>-6.9109999999998308</c:v>
                </c:pt>
                <c:pt idx="422">
                  <c:v>-6.9020000000000437</c:v>
                </c:pt>
                <c:pt idx="423">
                  <c:v>-6.9020000000000437</c:v>
                </c:pt>
                <c:pt idx="424">
                  <c:v>-6.9020000000000437</c:v>
                </c:pt>
                <c:pt idx="425">
                  <c:v>-6.8920000000000528</c:v>
                </c:pt>
                <c:pt idx="426">
                  <c:v>-6.8920000000000528</c:v>
                </c:pt>
                <c:pt idx="427">
                  <c:v>-6.8719999999998436</c:v>
                </c:pt>
                <c:pt idx="428">
                  <c:v>-6.8819999999998345</c:v>
                </c:pt>
                <c:pt idx="429">
                  <c:v>-6.8619999999998527</c:v>
                </c:pt>
                <c:pt idx="430">
                  <c:v>-6.8719999999998436</c:v>
                </c:pt>
                <c:pt idx="431">
                  <c:v>-6.8819999999998345</c:v>
                </c:pt>
                <c:pt idx="432">
                  <c:v>-6.8920000000000528</c:v>
                </c:pt>
                <c:pt idx="433">
                  <c:v>-6.8819999999998345</c:v>
                </c:pt>
                <c:pt idx="434">
                  <c:v>-6.9020000000000437</c:v>
                </c:pt>
                <c:pt idx="435">
                  <c:v>-6.8719999999998436</c:v>
                </c:pt>
                <c:pt idx="436">
                  <c:v>-6.8930000000000291</c:v>
                </c:pt>
                <c:pt idx="437">
                  <c:v>-6.8830000000000382</c:v>
                </c:pt>
                <c:pt idx="438">
                  <c:v>-6.8930000000000291</c:v>
                </c:pt>
                <c:pt idx="439">
                  <c:v>-6.8730000000000473</c:v>
                </c:pt>
                <c:pt idx="440">
                  <c:v>-6.8529999999998381</c:v>
                </c:pt>
                <c:pt idx="441">
                  <c:v>-6.8730000000000473</c:v>
                </c:pt>
                <c:pt idx="442">
                  <c:v>-6.8630000000000564</c:v>
                </c:pt>
                <c:pt idx="443">
                  <c:v>-6.8830000000000382</c:v>
                </c:pt>
                <c:pt idx="444">
                  <c:v>-6.8630000000000564</c:v>
                </c:pt>
                <c:pt idx="445">
                  <c:v>-6.8830000000000382</c:v>
                </c:pt>
                <c:pt idx="446">
                  <c:v>-6.8730000000000473</c:v>
                </c:pt>
                <c:pt idx="447">
                  <c:v>-6.8830000000000382</c:v>
                </c:pt>
                <c:pt idx="448">
                  <c:v>-6.8630000000000564</c:v>
                </c:pt>
                <c:pt idx="449">
                  <c:v>-6.8730000000000473</c:v>
                </c:pt>
                <c:pt idx="450">
                  <c:v>-6.875</c:v>
                </c:pt>
                <c:pt idx="451">
                  <c:v>-6.875</c:v>
                </c:pt>
                <c:pt idx="452">
                  <c:v>-6.8550000000000182</c:v>
                </c:pt>
                <c:pt idx="453">
                  <c:v>-6.8550000000000182</c:v>
                </c:pt>
                <c:pt idx="454">
                  <c:v>-6.8550000000000182</c:v>
                </c:pt>
                <c:pt idx="455">
                  <c:v>-6.8450000000000273</c:v>
                </c:pt>
                <c:pt idx="456">
                  <c:v>-6.8350000000000364</c:v>
                </c:pt>
                <c:pt idx="457">
                  <c:v>-6.8250000000000455</c:v>
                </c:pt>
                <c:pt idx="458">
                  <c:v>-6.8260000000000218</c:v>
                </c:pt>
                <c:pt idx="459">
                  <c:v>-6.8350000000000364</c:v>
                </c:pt>
                <c:pt idx="460">
                  <c:v>-6.8260000000000218</c:v>
                </c:pt>
                <c:pt idx="461">
                  <c:v>-6.8160000000000309</c:v>
                </c:pt>
                <c:pt idx="462">
                  <c:v>-6.8360000000000127</c:v>
                </c:pt>
                <c:pt idx="463">
                  <c:v>-6.8260000000000218</c:v>
                </c:pt>
                <c:pt idx="464">
                  <c:v>-6.8460000000000036</c:v>
                </c:pt>
                <c:pt idx="465">
                  <c:v>-6.8659999999999854</c:v>
                </c:pt>
                <c:pt idx="466">
                  <c:v>-6.8360000000000127</c:v>
                </c:pt>
                <c:pt idx="467">
                  <c:v>-6.8559999999999945</c:v>
                </c:pt>
                <c:pt idx="468">
                  <c:v>-6.8659999999999854</c:v>
                </c:pt>
                <c:pt idx="469">
                  <c:v>-6.8369999999999891</c:v>
                </c:pt>
                <c:pt idx="470">
                  <c:v>-6.8559999999999945</c:v>
                </c:pt>
                <c:pt idx="471">
                  <c:v>-6.8569999999999709</c:v>
                </c:pt>
                <c:pt idx="472">
                  <c:v>-6.8569999999999709</c:v>
                </c:pt>
                <c:pt idx="473">
                  <c:v>-6.84699999999998</c:v>
                </c:pt>
                <c:pt idx="474">
                  <c:v>-6.8269999999999982</c:v>
                </c:pt>
                <c:pt idx="475">
                  <c:v>-6.8369999999999891</c:v>
                </c:pt>
                <c:pt idx="476">
                  <c:v>-6.8369999999999891</c:v>
                </c:pt>
                <c:pt idx="477">
                  <c:v>-6.8569999999999709</c:v>
                </c:pt>
                <c:pt idx="478">
                  <c:v>-6.8389999999999418</c:v>
                </c:pt>
                <c:pt idx="479">
                  <c:v>-6.8289999999999509</c:v>
                </c:pt>
                <c:pt idx="480">
                  <c:v>-6.8369999999999891</c:v>
                </c:pt>
                <c:pt idx="481">
                  <c:v>-6.8389999999999418</c:v>
                </c:pt>
                <c:pt idx="482">
                  <c:v>-6.8489999999999327</c:v>
                </c:pt>
                <c:pt idx="483">
                  <c:v>-6.8689999999999145</c:v>
                </c:pt>
                <c:pt idx="484">
                  <c:v>-6.8589999999999236</c:v>
                </c:pt>
                <c:pt idx="485">
                  <c:v>-6.8489999999999327</c:v>
                </c:pt>
                <c:pt idx="486">
                  <c:v>-6.8499999999999091</c:v>
                </c:pt>
                <c:pt idx="487">
                  <c:v>-6.8399999999999181</c:v>
                </c:pt>
                <c:pt idx="488">
                  <c:v>-6.8299999999999272</c:v>
                </c:pt>
                <c:pt idx="489">
                  <c:v>-6.8599999999999</c:v>
                </c:pt>
                <c:pt idx="490">
                  <c:v>-6.8499999999999091</c:v>
                </c:pt>
                <c:pt idx="491">
                  <c:v>-6.8499999999999091</c:v>
                </c:pt>
                <c:pt idx="492">
                  <c:v>-6.8499999999999091</c:v>
                </c:pt>
                <c:pt idx="493">
                  <c:v>-6.8399999999999181</c:v>
                </c:pt>
                <c:pt idx="494">
                  <c:v>-6.8399999999999181</c:v>
                </c:pt>
                <c:pt idx="495">
                  <c:v>-6.8399999999999181</c:v>
                </c:pt>
                <c:pt idx="496">
                  <c:v>-6.8399999999999181</c:v>
                </c:pt>
                <c:pt idx="497">
                  <c:v>-6.8309999999999036</c:v>
                </c:pt>
                <c:pt idx="498">
                  <c:v>-6.8409999999998945</c:v>
                </c:pt>
                <c:pt idx="499">
                  <c:v>-6.8409999999998945</c:v>
                </c:pt>
                <c:pt idx="500">
                  <c:v>-6.8309999999999036</c:v>
                </c:pt>
                <c:pt idx="501">
                  <c:v>-6.8509999999998854</c:v>
                </c:pt>
                <c:pt idx="502">
                  <c:v>-6.8309999999999036</c:v>
                </c:pt>
                <c:pt idx="503">
                  <c:v>-6.8309999999999036</c:v>
                </c:pt>
                <c:pt idx="504">
                  <c:v>-6.8609999999998763</c:v>
                </c:pt>
                <c:pt idx="505">
                  <c:v>-6.8419999999998709</c:v>
                </c:pt>
                <c:pt idx="506">
                  <c:v>-6.8419999999998709</c:v>
                </c:pt>
                <c:pt idx="507">
                  <c:v>-6.8519999999998618</c:v>
                </c:pt>
                <c:pt idx="508">
                  <c:v>-6.8119999999998981</c:v>
                </c:pt>
                <c:pt idx="509">
                  <c:v>-6.8419999999998709</c:v>
                </c:pt>
                <c:pt idx="510">
                  <c:v>-6.8319999999998799</c:v>
                </c:pt>
                <c:pt idx="511">
                  <c:v>-6.8319999999998799</c:v>
                </c:pt>
                <c:pt idx="512">
                  <c:v>-6.8119999999998981</c:v>
                </c:pt>
                <c:pt idx="513">
                  <c:v>-6.8419999999998709</c:v>
                </c:pt>
                <c:pt idx="514">
                  <c:v>-6.8640000000000327</c:v>
                </c:pt>
                <c:pt idx="515">
                  <c:v>-6.8519999999998618</c:v>
                </c:pt>
                <c:pt idx="516">
                  <c:v>-6.8339999999998327</c:v>
                </c:pt>
                <c:pt idx="517">
                  <c:v>-6.8339999999998327</c:v>
                </c:pt>
                <c:pt idx="518">
                  <c:v>-6.8339999999998327</c:v>
                </c:pt>
                <c:pt idx="519">
                  <c:v>-6.8339999999998327</c:v>
                </c:pt>
                <c:pt idx="520">
                  <c:v>-6.8440000000000509</c:v>
                </c:pt>
                <c:pt idx="521">
                  <c:v>-6.8339999999998327</c:v>
                </c:pt>
                <c:pt idx="522">
                  <c:v>-6.8540000000000418</c:v>
                </c:pt>
                <c:pt idx="523">
                  <c:v>-6.8450000000000273</c:v>
                </c:pt>
                <c:pt idx="524">
                  <c:v>-6.8650000000000091</c:v>
                </c:pt>
                <c:pt idx="525">
                  <c:v>-6.8650000000000091</c:v>
                </c:pt>
                <c:pt idx="526">
                  <c:v>-6.8650000000000091</c:v>
                </c:pt>
                <c:pt idx="527">
                  <c:v>-6.8550000000000182</c:v>
                </c:pt>
                <c:pt idx="528">
                  <c:v>-6.8849999999999909</c:v>
                </c:pt>
                <c:pt idx="529">
                  <c:v>-6.875</c:v>
                </c:pt>
                <c:pt idx="530">
                  <c:v>-6.8450000000000273</c:v>
                </c:pt>
                <c:pt idx="531">
                  <c:v>-6.8550000000000182</c:v>
                </c:pt>
                <c:pt idx="532">
                  <c:v>-6.8350000000000364</c:v>
                </c:pt>
                <c:pt idx="533">
                  <c:v>-6.8659999999999854</c:v>
                </c:pt>
                <c:pt idx="534">
                  <c:v>-6.8460000000000036</c:v>
                </c:pt>
                <c:pt idx="535">
                  <c:v>-6.8559999999999945</c:v>
                </c:pt>
                <c:pt idx="536">
                  <c:v>-6.8460000000000036</c:v>
                </c:pt>
                <c:pt idx="537">
                  <c:v>-6.8260000000000218</c:v>
                </c:pt>
                <c:pt idx="538">
                  <c:v>-6.8360000000000127</c:v>
                </c:pt>
                <c:pt idx="539">
                  <c:v>-6.8160000000000309</c:v>
                </c:pt>
                <c:pt idx="540">
                  <c:v>-6.8360000000000127</c:v>
                </c:pt>
                <c:pt idx="541">
                  <c:v>-6.8260000000000218</c:v>
                </c:pt>
                <c:pt idx="542">
                  <c:v>-6.8279999999999745</c:v>
                </c:pt>
                <c:pt idx="543">
                  <c:v>-6.8379999999999654</c:v>
                </c:pt>
                <c:pt idx="544">
                  <c:v>-6.8279999999999745</c:v>
                </c:pt>
                <c:pt idx="545">
                  <c:v>-6.8179999999999836</c:v>
                </c:pt>
                <c:pt idx="546">
                  <c:v>-6.8279999999999745</c:v>
                </c:pt>
                <c:pt idx="547">
                  <c:v>-6.8279999999999745</c:v>
                </c:pt>
                <c:pt idx="548">
                  <c:v>-6.8079999999999927</c:v>
                </c:pt>
                <c:pt idx="549">
                  <c:v>-6.8479999999999563</c:v>
                </c:pt>
                <c:pt idx="550">
                  <c:v>-6.8579999999999472</c:v>
                </c:pt>
                <c:pt idx="551">
                  <c:v>-6.8379999999999654</c:v>
                </c:pt>
                <c:pt idx="552">
                  <c:v>-6.8289999999999509</c:v>
                </c:pt>
                <c:pt idx="553">
                  <c:v>-6.8289999999999509</c:v>
                </c:pt>
                <c:pt idx="554">
                  <c:v>-6.8289999999999509</c:v>
                </c:pt>
                <c:pt idx="555">
                  <c:v>-6.8289999999999509</c:v>
                </c:pt>
                <c:pt idx="556">
                  <c:v>-6.8489999999999327</c:v>
                </c:pt>
                <c:pt idx="557">
                  <c:v>-6.8489999999999327</c:v>
                </c:pt>
                <c:pt idx="558">
                  <c:v>-6.8489999999999327</c:v>
                </c:pt>
                <c:pt idx="559">
                  <c:v>-6.8489999999999327</c:v>
                </c:pt>
                <c:pt idx="560">
                  <c:v>-6.8589999999999236</c:v>
                </c:pt>
                <c:pt idx="561">
                  <c:v>-6.8499999999999091</c:v>
                </c:pt>
                <c:pt idx="562">
                  <c:v>-6.81899999999996</c:v>
                </c:pt>
                <c:pt idx="563">
                  <c:v>-6.8499999999999091</c:v>
                </c:pt>
                <c:pt idx="564">
                  <c:v>-6.8399999999999181</c:v>
                </c:pt>
                <c:pt idx="565">
                  <c:v>-6.8299999999999272</c:v>
                </c:pt>
                <c:pt idx="566">
                  <c:v>-6.8199999999999363</c:v>
                </c:pt>
                <c:pt idx="567">
                  <c:v>-6.8299999999999272</c:v>
                </c:pt>
                <c:pt idx="568">
                  <c:v>-6.8299999999999272</c:v>
                </c:pt>
                <c:pt idx="569">
                  <c:v>-6.8199999999999363</c:v>
                </c:pt>
                <c:pt idx="570">
                  <c:v>-6.8019999999999072</c:v>
                </c:pt>
                <c:pt idx="571">
                  <c:v>-6.8099999999999454</c:v>
                </c:pt>
                <c:pt idx="572">
                  <c:v>-6.8119999999998981</c:v>
                </c:pt>
                <c:pt idx="573">
                  <c:v>-6.8119999999998981</c:v>
                </c:pt>
                <c:pt idx="574">
                  <c:v>-6.8419999999998709</c:v>
                </c:pt>
                <c:pt idx="575">
                  <c:v>-6.8119999999998981</c:v>
                </c:pt>
                <c:pt idx="576">
                  <c:v>-6.8319999999998799</c:v>
                </c:pt>
                <c:pt idx="577">
                  <c:v>-6.8519999999998618</c:v>
                </c:pt>
                <c:pt idx="578">
                  <c:v>-6.8619999999998527</c:v>
                </c:pt>
                <c:pt idx="579">
                  <c:v>-6.821999999999889</c:v>
                </c:pt>
                <c:pt idx="580">
                  <c:v>-6.8319999999998799</c:v>
                </c:pt>
                <c:pt idx="581">
                  <c:v>-6.8329999999998563</c:v>
                </c:pt>
                <c:pt idx="582">
                  <c:v>-6.8029999999998836</c:v>
                </c:pt>
                <c:pt idx="583">
                  <c:v>-6.7929999999998927</c:v>
                </c:pt>
                <c:pt idx="584">
                  <c:v>-6.8029999999998836</c:v>
                </c:pt>
                <c:pt idx="585">
                  <c:v>-6.8129999999998745</c:v>
                </c:pt>
                <c:pt idx="586">
                  <c:v>-6.8129999999998745</c:v>
                </c:pt>
                <c:pt idx="587">
                  <c:v>-6.8129999999998745</c:v>
                </c:pt>
                <c:pt idx="588">
                  <c:v>-6.8329999999998563</c:v>
                </c:pt>
                <c:pt idx="589">
                  <c:v>-6.8029999999998836</c:v>
                </c:pt>
                <c:pt idx="590">
                  <c:v>-6.7929999999998927</c:v>
                </c:pt>
                <c:pt idx="591">
                  <c:v>-6.8039999999998599</c:v>
                </c:pt>
                <c:pt idx="592">
                  <c:v>-6.8139999999998508</c:v>
                </c:pt>
                <c:pt idx="593">
                  <c:v>-6.8039999999998599</c:v>
                </c:pt>
                <c:pt idx="594">
                  <c:v>-6.8339999999998327</c:v>
                </c:pt>
                <c:pt idx="595">
                  <c:v>-6.8039999999998599</c:v>
                </c:pt>
                <c:pt idx="596">
                  <c:v>-6.8239999999998417</c:v>
                </c:pt>
                <c:pt idx="597">
                  <c:v>-6.793999999999869</c:v>
                </c:pt>
                <c:pt idx="598">
                  <c:v>-6.8139999999998508</c:v>
                </c:pt>
                <c:pt idx="599">
                  <c:v>-6.8039999999998599</c:v>
                </c:pt>
                <c:pt idx="600">
                  <c:v>-6.7960000000000491</c:v>
                </c:pt>
                <c:pt idx="601">
                  <c:v>-6.8039999999998599</c:v>
                </c:pt>
                <c:pt idx="602">
                  <c:v>-6.7859999999998308</c:v>
                </c:pt>
                <c:pt idx="603">
                  <c:v>-6.7859999999998308</c:v>
                </c:pt>
                <c:pt idx="604">
                  <c:v>-6.7759999999998399</c:v>
                </c:pt>
                <c:pt idx="605">
                  <c:v>-6.7859999999998308</c:v>
                </c:pt>
                <c:pt idx="606">
                  <c:v>-6.7859999999998308</c:v>
                </c:pt>
                <c:pt idx="607">
                  <c:v>-6.7859999999998308</c:v>
                </c:pt>
                <c:pt idx="608">
                  <c:v>-6.7759999999998399</c:v>
                </c:pt>
                <c:pt idx="609">
                  <c:v>-6.7759999999998399</c:v>
                </c:pt>
                <c:pt idx="610">
                  <c:v>-6.7870000000000346</c:v>
                </c:pt>
                <c:pt idx="611">
                  <c:v>-6.8070000000000164</c:v>
                </c:pt>
                <c:pt idx="612">
                  <c:v>-6.8170000000000073</c:v>
                </c:pt>
                <c:pt idx="613">
                  <c:v>-6.7970000000000255</c:v>
                </c:pt>
                <c:pt idx="614">
                  <c:v>-6.7770000000000437</c:v>
                </c:pt>
                <c:pt idx="615">
                  <c:v>-6.8170000000000073</c:v>
                </c:pt>
                <c:pt idx="616">
                  <c:v>-6.7870000000000346</c:v>
                </c:pt>
                <c:pt idx="617">
                  <c:v>-6.7870000000000346</c:v>
                </c:pt>
                <c:pt idx="618">
                  <c:v>-6.7870000000000346</c:v>
                </c:pt>
                <c:pt idx="619">
                  <c:v>-6.7880000000000109</c:v>
                </c:pt>
                <c:pt idx="620">
                  <c:v>-6.7680000000000291</c:v>
                </c:pt>
                <c:pt idx="621">
                  <c:v>-6.7670000000000528</c:v>
                </c:pt>
                <c:pt idx="622">
                  <c:v>-6.77800000000002</c:v>
                </c:pt>
                <c:pt idx="623">
                  <c:v>-6.77800000000002</c:v>
                </c:pt>
                <c:pt idx="624">
                  <c:v>-6.7580000000000382</c:v>
                </c:pt>
                <c:pt idx="625">
                  <c:v>-6.7580000000000382</c:v>
                </c:pt>
                <c:pt idx="626">
                  <c:v>-6.7580000000000382</c:v>
                </c:pt>
                <c:pt idx="627">
                  <c:v>-6.7480000000000473</c:v>
                </c:pt>
                <c:pt idx="628">
                  <c:v>-6.7580000000000382</c:v>
                </c:pt>
                <c:pt idx="629">
                  <c:v>-6.77800000000002</c:v>
                </c:pt>
                <c:pt idx="630">
                  <c:v>-6.7690000000000055</c:v>
                </c:pt>
                <c:pt idx="631">
                  <c:v>-6.7590000000000146</c:v>
                </c:pt>
                <c:pt idx="632">
                  <c:v>-6.7590000000000146</c:v>
                </c:pt>
                <c:pt idx="633">
                  <c:v>-6.7889999999999873</c:v>
                </c:pt>
                <c:pt idx="634">
                  <c:v>-6.7989999999999782</c:v>
                </c:pt>
                <c:pt idx="635">
                  <c:v>-6.7989999999999782</c:v>
                </c:pt>
                <c:pt idx="636">
                  <c:v>-6.7889999999999873</c:v>
                </c:pt>
                <c:pt idx="637">
                  <c:v>-6.7789999999999964</c:v>
                </c:pt>
                <c:pt idx="638">
                  <c:v>-6.7989999999999782</c:v>
                </c:pt>
                <c:pt idx="639">
                  <c:v>-6.7690000000000055</c:v>
                </c:pt>
                <c:pt idx="640">
                  <c:v>-6.7709999999999582</c:v>
                </c:pt>
                <c:pt idx="641">
                  <c:v>-6.79099999999994</c:v>
                </c:pt>
                <c:pt idx="642">
                  <c:v>-6.7709999999999582</c:v>
                </c:pt>
                <c:pt idx="643">
                  <c:v>-6.7709999999999582</c:v>
                </c:pt>
                <c:pt idx="644">
                  <c:v>-6.7809999999999491</c:v>
                </c:pt>
                <c:pt idx="645">
                  <c:v>-6.79099999999994</c:v>
                </c:pt>
                <c:pt idx="646">
                  <c:v>-6.7809999999999491</c:v>
                </c:pt>
                <c:pt idx="647">
                  <c:v>-6.7709999999999582</c:v>
                </c:pt>
                <c:pt idx="648">
                  <c:v>-6.7609999999999673</c:v>
                </c:pt>
                <c:pt idx="649">
                  <c:v>-6.7609999999999673</c:v>
                </c:pt>
                <c:pt idx="650">
                  <c:v>-6.7419999999999618</c:v>
                </c:pt>
                <c:pt idx="651">
                  <c:v>-6.7619999999999436</c:v>
                </c:pt>
                <c:pt idx="652">
                  <c:v>-6.7419999999999618</c:v>
                </c:pt>
                <c:pt idx="653">
                  <c:v>-6.7619999999999436</c:v>
                </c:pt>
                <c:pt idx="654">
                  <c:v>-6.7519999999999527</c:v>
                </c:pt>
                <c:pt idx="655">
                  <c:v>-6.7419999999999618</c:v>
                </c:pt>
                <c:pt idx="656">
                  <c:v>-6.7519999999999527</c:v>
                </c:pt>
                <c:pt idx="657">
                  <c:v>-6.7619999999999436</c:v>
                </c:pt>
                <c:pt idx="658">
                  <c:v>-6.7619999999999436</c:v>
                </c:pt>
                <c:pt idx="659">
                  <c:v>-6.7529999999999291</c:v>
                </c:pt>
                <c:pt idx="660">
                  <c:v>-6.76299999999992</c:v>
                </c:pt>
                <c:pt idx="661">
                  <c:v>-6.76299999999992</c:v>
                </c:pt>
                <c:pt idx="662">
                  <c:v>-6.7729999999999109</c:v>
                </c:pt>
                <c:pt idx="663">
                  <c:v>-6.7729999999999109</c:v>
                </c:pt>
                <c:pt idx="664">
                  <c:v>-6.76299999999992</c:v>
                </c:pt>
                <c:pt idx="665">
                  <c:v>-6.7529999999999291</c:v>
                </c:pt>
                <c:pt idx="666">
                  <c:v>-6.7429999999999382</c:v>
                </c:pt>
                <c:pt idx="667">
                  <c:v>-6.7429999999999382</c:v>
                </c:pt>
                <c:pt idx="668">
                  <c:v>-6.7729999999999109</c:v>
                </c:pt>
                <c:pt idx="669">
                  <c:v>-6.7729999999999109</c:v>
                </c:pt>
                <c:pt idx="670">
                  <c:v>-6.7429999999999382</c:v>
                </c:pt>
                <c:pt idx="671">
                  <c:v>-6.7549999999998818</c:v>
                </c:pt>
                <c:pt idx="672">
                  <c:v>-6.7549999999998818</c:v>
                </c:pt>
                <c:pt idx="673">
                  <c:v>-6.7449999999998909</c:v>
                </c:pt>
                <c:pt idx="674">
                  <c:v>-6.7549999999998818</c:v>
                </c:pt>
                <c:pt idx="675">
                  <c:v>-6.7349999999999</c:v>
                </c:pt>
                <c:pt idx="676">
                  <c:v>-6.7549999999998818</c:v>
                </c:pt>
                <c:pt idx="677">
                  <c:v>-6.7549999999998818</c:v>
                </c:pt>
                <c:pt idx="678">
                  <c:v>-6.7449999999998909</c:v>
                </c:pt>
                <c:pt idx="679">
                  <c:v>-6.7849999999998545</c:v>
                </c:pt>
                <c:pt idx="680">
                  <c:v>-6.7649999999998727</c:v>
                </c:pt>
                <c:pt idx="681">
                  <c:v>-6.765999999999849</c:v>
                </c:pt>
                <c:pt idx="682">
                  <c:v>-6.765999999999849</c:v>
                </c:pt>
                <c:pt idx="683">
                  <c:v>-6.765999999999849</c:v>
                </c:pt>
                <c:pt idx="684">
                  <c:v>-6.7459999999998672</c:v>
                </c:pt>
                <c:pt idx="685">
                  <c:v>-6.7459999999998672</c:v>
                </c:pt>
                <c:pt idx="686">
                  <c:v>-6.7359999999998763</c:v>
                </c:pt>
                <c:pt idx="687">
                  <c:v>-6.7459999999998672</c:v>
                </c:pt>
                <c:pt idx="688">
                  <c:v>-6.7459999999998672</c:v>
                </c:pt>
                <c:pt idx="689">
                  <c:v>-6.7359999999998763</c:v>
                </c:pt>
                <c:pt idx="690">
                  <c:v>-6.7359999999998763</c:v>
                </c:pt>
                <c:pt idx="691">
                  <c:v>-6.7670000000000528</c:v>
                </c:pt>
                <c:pt idx="692">
                  <c:v>-6.7459999999998672</c:v>
                </c:pt>
                <c:pt idx="693">
                  <c:v>-6.7770000000000437</c:v>
                </c:pt>
                <c:pt idx="694">
                  <c:v>-6.7670000000000528</c:v>
                </c:pt>
                <c:pt idx="695">
                  <c:v>-6.7469999999998436</c:v>
                </c:pt>
                <c:pt idx="696">
                  <c:v>-6.7469999999998436</c:v>
                </c:pt>
                <c:pt idx="697">
                  <c:v>-6.7569999999998345</c:v>
                </c:pt>
                <c:pt idx="698">
                  <c:v>-6.7569999999998345</c:v>
                </c:pt>
                <c:pt idx="699">
                  <c:v>-6.7469999999998436</c:v>
                </c:pt>
                <c:pt idx="700">
                  <c:v>-6.7569999999998345</c:v>
                </c:pt>
                <c:pt idx="701">
                  <c:v>-6.7569999999998345</c:v>
                </c:pt>
                <c:pt idx="702">
                  <c:v>-6.7469999999998436</c:v>
                </c:pt>
                <c:pt idx="703">
                  <c:v>-6.7369999999998527</c:v>
                </c:pt>
                <c:pt idx="704">
                  <c:v>-6.7480000000000473</c:v>
                </c:pt>
                <c:pt idx="705">
                  <c:v>-6.7480000000000473</c:v>
                </c:pt>
                <c:pt idx="706">
                  <c:v>-6.7369999999998527</c:v>
                </c:pt>
                <c:pt idx="707">
                  <c:v>-6.7480000000000473</c:v>
                </c:pt>
                <c:pt idx="708">
                  <c:v>-6.7380000000000564</c:v>
                </c:pt>
                <c:pt idx="709">
                  <c:v>-6.7279999999998381</c:v>
                </c:pt>
                <c:pt idx="710">
                  <c:v>-6.7179999999998472</c:v>
                </c:pt>
                <c:pt idx="711">
                  <c:v>-6.7480000000000473</c:v>
                </c:pt>
                <c:pt idx="712">
                  <c:v>-6.7400000000000091</c:v>
                </c:pt>
                <c:pt idx="713">
                  <c:v>-6.7400000000000091</c:v>
                </c:pt>
                <c:pt idx="714">
                  <c:v>-6.7279999999998381</c:v>
                </c:pt>
                <c:pt idx="715">
                  <c:v>-6.7480000000000473</c:v>
                </c:pt>
                <c:pt idx="716">
                  <c:v>-6.7400000000000091</c:v>
                </c:pt>
                <c:pt idx="717">
                  <c:v>-6.75</c:v>
                </c:pt>
                <c:pt idx="718">
                  <c:v>-6.75</c:v>
                </c:pt>
                <c:pt idx="719">
                  <c:v>-6.7400000000000091</c:v>
                </c:pt>
                <c:pt idx="720">
                  <c:v>-6.75</c:v>
                </c:pt>
                <c:pt idx="721">
                  <c:v>-6.7200000000000273</c:v>
                </c:pt>
                <c:pt idx="722">
                  <c:v>-6.7000000000000455</c:v>
                </c:pt>
                <c:pt idx="723">
                  <c:v>-6.7100000000000364</c:v>
                </c:pt>
                <c:pt idx="724">
                  <c:v>-6.6900000000000546</c:v>
                </c:pt>
                <c:pt idx="725">
                  <c:v>-6.6900000000000546</c:v>
                </c:pt>
                <c:pt idx="726">
                  <c:v>-6.6910000000000309</c:v>
                </c:pt>
                <c:pt idx="727">
                  <c:v>-6.7210000000000036</c:v>
                </c:pt>
                <c:pt idx="728">
                  <c:v>-6.6910000000000309</c:v>
                </c:pt>
                <c:pt idx="729">
                  <c:v>-6.7010000000000218</c:v>
                </c:pt>
                <c:pt idx="730">
                  <c:v>-6.68100000000004</c:v>
                </c:pt>
                <c:pt idx="731">
                  <c:v>-6.7110000000000127</c:v>
                </c:pt>
                <c:pt idx="732">
                  <c:v>-6.7110000000000127</c:v>
                </c:pt>
                <c:pt idx="733">
                  <c:v>-6.6910000000000309</c:v>
                </c:pt>
                <c:pt idx="734">
                  <c:v>-6.6910000000000309</c:v>
                </c:pt>
                <c:pt idx="735">
                  <c:v>-6.7110000000000127</c:v>
                </c:pt>
                <c:pt idx="736">
                  <c:v>-6.7110000000000127</c:v>
                </c:pt>
                <c:pt idx="737">
                  <c:v>-6.7319999999999709</c:v>
                </c:pt>
                <c:pt idx="738">
                  <c:v>-6.7110000000000127</c:v>
                </c:pt>
                <c:pt idx="739">
                  <c:v>-6.72199999999998</c:v>
                </c:pt>
                <c:pt idx="740">
                  <c:v>-6.72199999999998</c:v>
                </c:pt>
                <c:pt idx="741">
                  <c:v>-6.7119999999999891</c:v>
                </c:pt>
                <c:pt idx="742">
                  <c:v>-6.72199999999998</c:v>
                </c:pt>
                <c:pt idx="743">
                  <c:v>-6.7019999999999982</c:v>
                </c:pt>
                <c:pt idx="744">
                  <c:v>-6.72199999999998</c:v>
                </c:pt>
                <c:pt idx="745">
                  <c:v>-6.72199999999998</c:v>
                </c:pt>
                <c:pt idx="746">
                  <c:v>-6.72199999999998</c:v>
                </c:pt>
                <c:pt idx="747">
                  <c:v>-6.7419999999999618</c:v>
                </c:pt>
                <c:pt idx="748">
                  <c:v>-6.7339999999999236</c:v>
                </c:pt>
                <c:pt idx="749">
                  <c:v>-6.7139999999999418</c:v>
                </c:pt>
                <c:pt idx="750">
                  <c:v>-6.7139999999999418</c:v>
                </c:pt>
                <c:pt idx="751">
                  <c:v>-6.7139999999999418</c:v>
                </c:pt>
                <c:pt idx="752">
                  <c:v>-6.69399999999996</c:v>
                </c:pt>
                <c:pt idx="753">
                  <c:v>-6.7239999999999327</c:v>
                </c:pt>
                <c:pt idx="754">
                  <c:v>-6.7039999999999509</c:v>
                </c:pt>
                <c:pt idx="755">
                  <c:v>-6.7139999999999418</c:v>
                </c:pt>
                <c:pt idx="756">
                  <c:v>-6.69399999999996</c:v>
                </c:pt>
                <c:pt idx="757">
                  <c:v>-6.7139999999999418</c:v>
                </c:pt>
                <c:pt idx="758">
                  <c:v>-6.7139999999999418</c:v>
                </c:pt>
                <c:pt idx="759">
                  <c:v>-6.7439999999999145</c:v>
                </c:pt>
                <c:pt idx="760">
                  <c:v>-6.7139999999999418</c:v>
                </c:pt>
                <c:pt idx="761">
                  <c:v>-6.7349999999999</c:v>
                </c:pt>
                <c:pt idx="762">
                  <c:v>-6.7149999999999181</c:v>
                </c:pt>
                <c:pt idx="763">
                  <c:v>-6.7249999999999091</c:v>
                </c:pt>
                <c:pt idx="764">
                  <c:v>-6.6849999999999454</c:v>
                </c:pt>
                <c:pt idx="765">
                  <c:v>-6.6949999999999363</c:v>
                </c:pt>
                <c:pt idx="766">
                  <c:v>-6.7049999999999272</c:v>
                </c:pt>
                <c:pt idx="767">
                  <c:v>-6.7149999999999181</c:v>
                </c:pt>
                <c:pt idx="768">
                  <c:v>-6.7049999999999272</c:v>
                </c:pt>
                <c:pt idx="769">
                  <c:v>-6.7149999999999181</c:v>
                </c:pt>
                <c:pt idx="770">
                  <c:v>-6.7159999999998945</c:v>
                </c:pt>
                <c:pt idx="771">
                  <c:v>-6.7159999999998945</c:v>
                </c:pt>
                <c:pt idx="772">
                  <c:v>-6.7149999999999181</c:v>
                </c:pt>
                <c:pt idx="773">
                  <c:v>-6.7159999999998945</c:v>
                </c:pt>
                <c:pt idx="774">
                  <c:v>-6.6859999999999218</c:v>
                </c:pt>
                <c:pt idx="775">
                  <c:v>-6.6959999999999127</c:v>
                </c:pt>
                <c:pt idx="776">
                  <c:v>-6.6859999999999218</c:v>
                </c:pt>
                <c:pt idx="777">
                  <c:v>-6.6759999999999309</c:v>
                </c:pt>
                <c:pt idx="778">
                  <c:v>-6.6859999999999218</c:v>
                </c:pt>
                <c:pt idx="779">
                  <c:v>-6.6959999999999127</c:v>
                </c:pt>
                <c:pt idx="780">
                  <c:v>-6.6959999999999127</c:v>
                </c:pt>
                <c:pt idx="781">
                  <c:v>-6.6879999999998745</c:v>
                </c:pt>
                <c:pt idx="782">
                  <c:v>-6.6979999999998654</c:v>
                </c:pt>
                <c:pt idx="783">
                  <c:v>-6.6779999999998836</c:v>
                </c:pt>
                <c:pt idx="784">
                  <c:v>-6.6879999999998745</c:v>
                </c:pt>
                <c:pt idx="785">
                  <c:v>-6.6979999999998654</c:v>
                </c:pt>
                <c:pt idx="786">
                  <c:v>-6.7079999999998563</c:v>
                </c:pt>
                <c:pt idx="787">
                  <c:v>-6.7079999999998563</c:v>
                </c:pt>
                <c:pt idx="788">
                  <c:v>-6.7079999999998563</c:v>
                </c:pt>
                <c:pt idx="789">
                  <c:v>-6.6779999999998836</c:v>
                </c:pt>
                <c:pt idx="790">
                  <c:v>-6.6879999999998745</c:v>
                </c:pt>
                <c:pt idx="791">
                  <c:v>-6.6979999999998654</c:v>
                </c:pt>
                <c:pt idx="792">
                  <c:v>-6.6779999999998836</c:v>
                </c:pt>
                <c:pt idx="793">
                  <c:v>-6.6889999999998508</c:v>
                </c:pt>
                <c:pt idx="794">
                  <c:v>-6.6989999999998417</c:v>
                </c:pt>
                <c:pt idx="795">
                  <c:v>-6.668999999999869</c:v>
                </c:pt>
                <c:pt idx="796">
                  <c:v>-6.6789999999998599</c:v>
                </c:pt>
                <c:pt idx="797">
                  <c:v>-6.6789999999998599</c:v>
                </c:pt>
                <c:pt idx="798">
                  <c:v>-6.6589999999998781</c:v>
                </c:pt>
                <c:pt idx="799">
                  <c:v>-6.6889999999998508</c:v>
                </c:pt>
                <c:pt idx="800">
                  <c:v>-6.6889999999998508</c:v>
                </c:pt>
                <c:pt idx="801">
                  <c:v>-6.6789999999998599</c:v>
                </c:pt>
                <c:pt idx="802">
                  <c:v>-6.6599999999998545</c:v>
                </c:pt>
                <c:pt idx="803">
                  <c:v>-6.6699999999998454</c:v>
                </c:pt>
                <c:pt idx="804">
                  <c:v>-6.6699999999998454</c:v>
                </c:pt>
                <c:pt idx="805">
                  <c:v>-6.6799999999998363</c:v>
                </c:pt>
                <c:pt idx="806">
                  <c:v>-6.6699999999998454</c:v>
                </c:pt>
                <c:pt idx="807">
                  <c:v>-6.6799999999998363</c:v>
                </c:pt>
                <c:pt idx="808">
                  <c:v>-6.6599999999998545</c:v>
                </c:pt>
                <c:pt idx="809">
                  <c:v>-6.6499999999998636</c:v>
                </c:pt>
                <c:pt idx="810">
                  <c:v>-6.6599999999998545</c:v>
                </c:pt>
                <c:pt idx="811">
                  <c:v>-6.6720000000000255</c:v>
                </c:pt>
                <c:pt idx="812">
                  <c:v>-6.6620000000000346</c:v>
                </c:pt>
                <c:pt idx="813">
                  <c:v>-6.6720000000000255</c:v>
                </c:pt>
                <c:pt idx="814">
                  <c:v>-6.6620000000000346</c:v>
                </c:pt>
                <c:pt idx="815">
                  <c:v>-6.6620000000000346</c:v>
                </c:pt>
                <c:pt idx="816">
                  <c:v>-6.6620000000000346</c:v>
                </c:pt>
                <c:pt idx="817">
                  <c:v>-6.6820000000000164</c:v>
                </c:pt>
                <c:pt idx="818">
                  <c:v>-6.65300000000002</c:v>
                </c:pt>
                <c:pt idx="819">
                  <c:v>-6.6520000000000437</c:v>
                </c:pt>
                <c:pt idx="820">
                  <c:v>-6.6730000000000018</c:v>
                </c:pt>
                <c:pt idx="821">
                  <c:v>-6.6520000000000437</c:v>
                </c:pt>
                <c:pt idx="822">
                  <c:v>-6.65300000000002</c:v>
                </c:pt>
                <c:pt idx="823">
                  <c:v>-6.65300000000002</c:v>
                </c:pt>
                <c:pt idx="824">
                  <c:v>-6.6730000000000018</c:v>
                </c:pt>
                <c:pt idx="825">
                  <c:v>-6.6730000000000018</c:v>
                </c:pt>
                <c:pt idx="826">
                  <c:v>-6.65300000000002</c:v>
                </c:pt>
                <c:pt idx="827">
                  <c:v>-6.65300000000002</c:v>
                </c:pt>
                <c:pt idx="828">
                  <c:v>-6.6630000000000109</c:v>
                </c:pt>
                <c:pt idx="829">
                  <c:v>-6.6630000000000109</c:v>
                </c:pt>
                <c:pt idx="830">
                  <c:v>-6.6739999999999782</c:v>
                </c:pt>
                <c:pt idx="831">
                  <c:v>-6.6739999999999782</c:v>
                </c:pt>
                <c:pt idx="832">
                  <c:v>-6.6639999999999873</c:v>
                </c:pt>
                <c:pt idx="833">
                  <c:v>-6.6539999999999964</c:v>
                </c:pt>
                <c:pt idx="834">
                  <c:v>-6.6539999999999964</c:v>
                </c:pt>
                <c:pt idx="835">
                  <c:v>-6.6539999999999964</c:v>
                </c:pt>
                <c:pt idx="836">
                  <c:v>-6.6440000000000055</c:v>
                </c:pt>
                <c:pt idx="837">
                  <c:v>-6.6440000000000055</c:v>
                </c:pt>
                <c:pt idx="838">
                  <c:v>-6.6340000000000146</c:v>
                </c:pt>
                <c:pt idx="839">
                  <c:v>-6.6539999999999964</c:v>
                </c:pt>
                <c:pt idx="840">
                  <c:v>-6.6340000000000146</c:v>
                </c:pt>
                <c:pt idx="841">
                  <c:v>-6.6340000000000146</c:v>
                </c:pt>
                <c:pt idx="842">
                  <c:v>-6.6440000000000055</c:v>
                </c:pt>
                <c:pt idx="843">
                  <c:v>-6.6440000000000055</c:v>
                </c:pt>
                <c:pt idx="844">
                  <c:v>-6.6150000000000091</c:v>
                </c:pt>
                <c:pt idx="845">
                  <c:v>-6.6649999999999636</c:v>
                </c:pt>
                <c:pt idx="846">
                  <c:v>-6.6549999999999727</c:v>
                </c:pt>
                <c:pt idx="847">
                  <c:v>-6.6449999999999818</c:v>
                </c:pt>
                <c:pt idx="848">
                  <c:v>-6.6449999999999818</c:v>
                </c:pt>
                <c:pt idx="849">
                  <c:v>-6.6449999999999818</c:v>
                </c:pt>
                <c:pt idx="850">
                  <c:v>-6.6649999999999636</c:v>
                </c:pt>
                <c:pt idx="851">
                  <c:v>-6.6549999999999727</c:v>
                </c:pt>
                <c:pt idx="852">
                  <c:v>-6.6349999999999909</c:v>
                </c:pt>
                <c:pt idx="853">
                  <c:v>-6.625</c:v>
                </c:pt>
                <c:pt idx="854">
                  <c:v>-6.6569999999999254</c:v>
                </c:pt>
                <c:pt idx="855">
                  <c:v>-6.6469999999999345</c:v>
                </c:pt>
                <c:pt idx="856">
                  <c:v>-6.6569999999999254</c:v>
                </c:pt>
                <c:pt idx="857">
                  <c:v>-6.6569999999999254</c:v>
                </c:pt>
                <c:pt idx="858">
                  <c:v>-6.6469999999999345</c:v>
                </c:pt>
                <c:pt idx="859">
                  <c:v>-6.6469999999999345</c:v>
                </c:pt>
                <c:pt idx="860">
                  <c:v>-6.6369999999999436</c:v>
                </c:pt>
                <c:pt idx="861">
                  <c:v>-6.6369999999999436</c:v>
                </c:pt>
                <c:pt idx="862">
                  <c:v>-6.6569999999999254</c:v>
                </c:pt>
                <c:pt idx="863">
                  <c:v>-6.6569999999999254</c:v>
                </c:pt>
                <c:pt idx="864">
                  <c:v>-6.6669999999999163</c:v>
                </c:pt>
                <c:pt idx="865">
                  <c:v>-6.6679999999998927</c:v>
                </c:pt>
                <c:pt idx="866">
                  <c:v>-6.63799999999992</c:v>
                </c:pt>
                <c:pt idx="867">
                  <c:v>-6.6479999999999109</c:v>
                </c:pt>
                <c:pt idx="868">
                  <c:v>-6.63799999999992</c:v>
                </c:pt>
                <c:pt idx="869">
                  <c:v>-6.63799999999992</c:v>
                </c:pt>
                <c:pt idx="870">
                  <c:v>-6.6279999999999291</c:v>
                </c:pt>
                <c:pt idx="871">
                  <c:v>-6.63799999999992</c:v>
                </c:pt>
                <c:pt idx="872">
                  <c:v>-6.63799999999992</c:v>
                </c:pt>
                <c:pt idx="873">
                  <c:v>-6.6479999999999109</c:v>
                </c:pt>
                <c:pt idx="874">
                  <c:v>-6.63799999999992</c:v>
                </c:pt>
                <c:pt idx="875">
                  <c:v>-6.6389999999998963</c:v>
                </c:pt>
                <c:pt idx="876">
                  <c:v>-6.6179999999999382</c:v>
                </c:pt>
                <c:pt idx="877">
                  <c:v>-6.6389999999998963</c:v>
                </c:pt>
                <c:pt idx="878">
                  <c:v>-6.6289999999999054</c:v>
                </c:pt>
                <c:pt idx="879">
                  <c:v>-6.6179999999999382</c:v>
                </c:pt>
                <c:pt idx="880">
                  <c:v>-6.6489999999998872</c:v>
                </c:pt>
                <c:pt idx="881">
                  <c:v>-6.6389999999998963</c:v>
                </c:pt>
                <c:pt idx="882">
                  <c:v>-6.6489999999998872</c:v>
                </c:pt>
                <c:pt idx="883">
                  <c:v>-6.6489999999998872</c:v>
                </c:pt>
                <c:pt idx="884">
                  <c:v>-6.6089999999999236</c:v>
                </c:pt>
                <c:pt idx="885">
                  <c:v>-6.6289999999999054</c:v>
                </c:pt>
                <c:pt idx="886">
                  <c:v>-6.6089999999999236</c:v>
                </c:pt>
                <c:pt idx="887">
                  <c:v>-6.6189999999999145</c:v>
                </c:pt>
                <c:pt idx="888">
                  <c:v>-6.6109999999998763</c:v>
                </c:pt>
                <c:pt idx="889">
                  <c:v>-6.6209999999998672</c:v>
                </c:pt>
                <c:pt idx="890">
                  <c:v>-6.6309999999998581</c:v>
                </c:pt>
                <c:pt idx="891">
                  <c:v>-6.6109999999998763</c:v>
                </c:pt>
                <c:pt idx="892">
                  <c:v>-6.6109999999998763</c:v>
                </c:pt>
                <c:pt idx="893">
                  <c:v>-6.6009999999998854</c:v>
                </c:pt>
                <c:pt idx="894">
                  <c:v>-6.6009999999998854</c:v>
                </c:pt>
                <c:pt idx="895">
                  <c:v>-6.6009999999998854</c:v>
                </c:pt>
                <c:pt idx="896">
                  <c:v>-6.5909999999998945</c:v>
                </c:pt>
                <c:pt idx="897">
                  <c:v>-6.5909999999998945</c:v>
                </c:pt>
                <c:pt idx="898">
                  <c:v>-6.6009999999998854</c:v>
                </c:pt>
                <c:pt idx="899">
                  <c:v>-6.6119999999998527</c:v>
                </c:pt>
                <c:pt idx="900">
                  <c:v>-6.6009999999998854</c:v>
                </c:pt>
                <c:pt idx="901">
                  <c:v>-6.6219999999998436</c:v>
                </c:pt>
                <c:pt idx="902">
                  <c:v>-6.6219999999998436</c:v>
                </c:pt>
                <c:pt idx="903">
                  <c:v>-6.6219999999998436</c:v>
                </c:pt>
                <c:pt idx="904">
                  <c:v>-6.6219999999998436</c:v>
                </c:pt>
                <c:pt idx="905">
                  <c:v>-6.6219999999998436</c:v>
                </c:pt>
                <c:pt idx="906">
                  <c:v>-6.6019999999998618</c:v>
                </c:pt>
                <c:pt idx="907">
                  <c:v>-6.5819999999998799</c:v>
                </c:pt>
                <c:pt idx="908">
                  <c:v>-6.5919999999998709</c:v>
                </c:pt>
                <c:pt idx="909">
                  <c:v>-6.5729999999998654</c:v>
                </c:pt>
                <c:pt idx="910">
                  <c:v>-6.5929999999998472</c:v>
                </c:pt>
                <c:pt idx="911">
                  <c:v>-6.5829999999998563</c:v>
                </c:pt>
                <c:pt idx="912">
                  <c:v>-6.5819999999998799</c:v>
                </c:pt>
                <c:pt idx="913">
                  <c:v>-6.5929999999998472</c:v>
                </c:pt>
                <c:pt idx="914">
                  <c:v>-6.5929999999998472</c:v>
                </c:pt>
                <c:pt idx="915">
                  <c:v>-6.5929999999998472</c:v>
                </c:pt>
                <c:pt idx="916">
                  <c:v>-6.5929999999998472</c:v>
                </c:pt>
                <c:pt idx="917">
                  <c:v>-6.5729999999998654</c:v>
                </c:pt>
                <c:pt idx="918">
                  <c:v>-6.5829999999998563</c:v>
                </c:pt>
                <c:pt idx="919">
                  <c:v>-6.5629999999998745</c:v>
                </c:pt>
                <c:pt idx="920">
                  <c:v>-6.5549999999998363</c:v>
                </c:pt>
                <c:pt idx="921">
                  <c:v>-6.5549999999998363</c:v>
                </c:pt>
                <c:pt idx="922">
                  <c:v>-6.5549999999998363</c:v>
                </c:pt>
                <c:pt idx="923">
                  <c:v>-6.5549999999998363</c:v>
                </c:pt>
                <c:pt idx="924">
                  <c:v>-6.5850000000000364</c:v>
                </c:pt>
                <c:pt idx="925">
                  <c:v>-6.5549999999998363</c:v>
                </c:pt>
                <c:pt idx="926">
                  <c:v>-6.5650000000000546</c:v>
                </c:pt>
                <c:pt idx="927">
                  <c:v>-6.5650000000000546</c:v>
                </c:pt>
                <c:pt idx="928">
                  <c:v>-6.55600000000004</c:v>
                </c:pt>
                <c:pt idx="929">
                  <c:v>-6.5650000000000546</c:v>
                </c:pt>
                <c:pt idx="930">
                  <c:v>-6.55600000000004</c:v>
                </c:pt>
                <c:pt idx="931">
                  <c:v>-6.55600000000004</c:v>
                </c:pt>
                <c:pt idx="932">
                  <c:v>-6.5460000000000491</c:v>
                </c:pt>
                <c:pt idx="933">
                  <c:v>-6.5460000000000491</c:v>
                </c:pt>
                <c:pt idx="934">
                  <c:v>-6.55600000000004</c:v>
                </c:pt>
                <c:pt idx="935">
                  <c:v>-6.5760000000000218</c:v>
                </c:pt>
                <c:pt idx="936">
                  <c:v>-6.5660000000000309</c:v>
                </c:pt>
                <c:pt idx="937">
                  <c:v>-6.5760000000000218</c:v>
                </c:pt>
                <c:pt idx="938">
                  <c:v>-6.5570000000000164</c:v>
                </c:pt>
                <c:pt idx="939">
                  <c:v>-6.5570000000000164</c:v>
                </c:pt>
                <c:pt idx="940">
                  <c:v>-6.5570000000000164</c:v>
                </c:pt>
                <c:pt idx="941">
                  <c:v>-6.5670000000000073</c:v>
                </c:pt>
                <c:pt idx="942">
                  <c:v>-6.5270000000000437</c:v>
                </c:pt>
                <c:pt idx="943">
                  <c:v>-6.5270000000000437</c:v>
                </c:pt>
                <c:pt idx="944">
                  <c:v>-6.5370000000000346</c:v>
                </c:pt>
                <c:pt idx="945">
                  <c:v>-6.5370000000000346</c:v>
                </c:pt>
                <c:pt idx="946">
                  <c:v>-6.5470000000000255</c:v>
                </c:pt>
                <c:pt idx="947">
                  <c:v>-6.5470000000000255</c:v>
                </c:pt>
                <c:pt idx="948">
                  <c:v>-6.5570000000000164</c:v>
                </c:pt>
                <c:pt idx="949">
                  <c:v>-6.5670000000000073</c:v>
                </c:pt>
                <c:pt idx="950">
                  <c:v>-6.5480000000000018</c:v>
                </c:pt>
                <c:pt idx="951">
                  <c:v>-6.5380000000000109</c:v>
                </c:pt>
                <c:pt idx="952">
                  <c:v>-6.5380000000000109</c:v>
                </c:pt>
                <c:pt idx="953">
                  <c:v>-6.5480000000000018</c:v>
                </c:pt>
                <c:pt idx="954">
                  <c:v>-6.5380000000000109</c:v>
                </c:pt>
                <c:pt idx="955">
                  <c:v>-6.5380000000000109</c:v>
                </c:pt>
                <c:pt idx="956">
                  <c:v>-6.5380000000000109</c:v>
                </c:pt>
                <c:pt idx="957">
                  <c:v>-6.5480000000000018</c:v>
                </c:pt>
                <c:pt idx="958">
                  <c:v>-6.5589999999999691</c:v>
                </c:pt>
                <c:pt idx="959">
                  <c:v>-6.5199999999999818</c:v>
                </c:pt>
                <c:pt idx="960">
                  <c:v>-6.5199999999999818</c:v>
                </c:pt>
                <c:pt idx="961">
                  <c:v>-6.52800000000002</c:v>
                </c:pt>
                <c:pt idx="962">
                  <c:v>-6.5299999999999727</c:v>
                </c:pt>
                <c:pt idx="963">
                  <c:v>-6.5499999999999545</c:v>
                </c:pt>
                <c:pt idx="964">
                  <c:v>-6.5299999999999727</c:v>
                </c:pt>
                <c:pt idx="965">
                  <c:v>-6.5399999999999636</c:v>
                </c:pt>
                <c:pt idx="966">
                  <c:v>-6.5299999999999727</c:v>
                </c:pt>
                <c:pt idx="967">
                  <c:v>-6.5399999999999636</c:v>
                </c:pt>
                <c:pt idx="968">
                  <c:v>-6.5399999999999636</c:v>
                </c:pt>
                <c:pt idx="969">
                  <c:v>-6.5509999999999309</c:v>
                </c:pt>
                <c:pt idx="970">
                  <c:v>-6.5399999999999636</c:v>
                </c:pt>
                <c:pt idx="971">
                  <c:v>-6.5309999999999491</c:v>
                </c:pt>
                <c:pt idx="972">
                  <c:v>-6.5209999999999582</c:v>
                </c:pt>
                <c:pt idx="973">
                  <c:v>-6.5309999999999491</c:v>
                </c:pt>
                <c:pt idx="974">
                  <c:v>-6.4909999999999854</c:v>
                </c:pt>
                <c:pt idx="975">
                  <c:v>-6.5009999999999764</c:v>
                </c:pt>
                <c:pt idx="976">
                  <c:v>-6.5209999999999582</c:v>
                </c:pt>
                <c:pt idx="977">
                  <c:v>-6.5209999999999582</c:v>
                </c:pt>
                <c:pt idx="978">
                  <c:v>-6.5109999999999673</c:v>
                </c:pt>
                <c:pt idx="979">
                  <c:v>-6.5009999999999764</c:v>
                </c:pt>
                <c:pt idx="980">
                  <c:v>-6.5119999999999436</c:v>
                </c:pt>
                <c:pt idx="981">
                  <c:v>-6.4919999999999618</c:v>
                </c:pt>
                <c:pt idx="982">
                  <c:v>-6.4919999999999618</c:v>
                </c:pt>
                <c:pt idx="983">
                  <c:v>-6.5119999999999436</c:v>
                </c:pt>
                <c:pt idx="984">
                  <c:v>-6.4919999999999618</c:v>
                </c:pt>
                <c:pt idx="985">
                  <c:v>-6.4919999999999618</c:v>
                </c:pt>
                <c:pt idx="986">
                  <c:v>-6.4919999999999618</c:v>
                </c:pt>
                <c:pt idx="987">
                  <c:v>-6.47199999999998</c:v>
                </c:pt>
                <c:pt idx="988">
                  <c:v>-6.4619999999999891</c:v>
                </c:pt>
                <c:pt idx="989">
                  <c:v>-6.4619999999999891</c:v>
                </c:pt>
                <c:pt idx="990">
                  <c:v>-6.44399999999996</c:v>
                </c:pt>
                <c:pt idx="991">
                  <c:v>-6.4739999999999327</c:v>
                </c:pt>
                <c:pt idx="992">
                  <c:v>-6.5039999999999054</c:v>
                </c:pt>
                <c:pt idx="993">
                  <c:v>-6.4739999999999327</c:v>
                </c:pt>
                <c:pt idx="994">
                  <c:v>-6.4539999999999509</c:v>
                </c:pt>
                <c:pt idx="995">
                  <c:v>-6.4539999999999509</c:v>
                </c:pt>
                <c:pt idx="996">
                  <c:v>-6.4739999999999327</c:v>
                </c:pt>
                <c:pt idx="997">
                  <c:v>-6.5139999999998963</c:v>
                </c:pt>
                <c:pt idx="998">
                  <c:v>-6.4839999999999236</c:v>
                </c:pt>
                <c:pt idx="999">
                  <c:v>-6.4739999999999327</c:v>
                </c:pt>
                <c:pt idx="1000">
                  <c:v>-6.4849999999999</c:v>
                </c:pt>
                <c:pt idx="1001">
                  <c:v>-6.4749999999999091</c:v>
                </c:pt>
                <c:pt idx="1002">
                  <c:v>-6.4749999999999091</c:v>
                </c:pt>
                <c:pt idx="1003">
                  <c:v>-6.4549999999999272</c:v>
                </c:pt>
                <c:pt idx="1004">
                  <c:v>-6.4549999999999272</c:v>
                </c:pt>
                <c:pt idx="1005">
                  <c:v>-6.4649999999999181</c:v>
                </c:pt>
                <c:pt idx="1006">
                  <c:v>-6.4659999999998945</c:v>
                </c:pt>
                <c:pt idx="1007">
                  <c:v>-6.4459999999999127</c:v>
                </c:pt>
                <c:pt idx="1008">
                  <c:v>-6.4649999999999181</c:v>
                </c:pt>
                <c:pt idx="1009">
                  <c:v>-6.4559999999999036</c:v>
                </c:pt>
                <c:pt idx="1010">
                  <c:v>-6.4749999999999091</c:v>
                </c:pt>
                <c:pt idx="1011">
                  <c:v>-6.4659999999998945</c:v>
                </c:pt>
                <c:pt idx="1012">
                  <c:v>-6.4659999999998945</c:v>
                </c:pt>
                <c:pt idx="1013">
                  <c:v>-6.4659999999998945</c:v>
                </c:pt>
                <c:pt idx="1014">
                  <c:v>-6.4659999999998945</c:v>
                </c:pt>
                <c:pt idx="1015">
                  <c:v>-6.4559999999999036</c:v>
                </c:pt>
                <c:pt idx="1016">
                  <c:v>-6.4759999999998854</c:v>
                </c:pt>
                <c:pt idx="1017">
                  <c:v>-6.4559999999999036</c:v>
                </c:pt>
                <c:pt idx="1018">
                  <c:v>-6.4559999999999036</c:v>
                </c:pt>
                <c:pt idx="1019">
                  <c:v>-6.4459999999999127</c:v>
                </c:pt>
                <c:pt idx="1020">
                  <c:v>-6.4679999999998472</c:v>
                </c:pt>
                <c:pt idx="1021">
                  <c:v>-6.4559999999999036</c:v>
                </c:pt>
                <c:pt idx="1022">
                  <c:v>-6.4679999999998472</c:v>
                </c:pt>
                <c:pt idx="1023">
                  <c:v>-6.4679999999998472</c:v>
                </c:pt>
                <c:pt idx="1024">
                  <c:v>-6.4379999999998745</c:v>
                </c:pt>
                <c:pt idx="1025">
                  <c:v>-6.4379999999998745</c:v>
                </c:pt>
                <c:pt idx="1026">
                  <c:v>-6.4179999999998927</c:v>
                </c:pt>
                <c:pt idx="1027">
                  <c:v>-6.4179999999998927</c:v>
                </c:pt>
                <c:pt idx="1028">
                  <c:v>-6.4179999999998927</c:v>
                </c:pt>
                <c:pt idx="1029">
                  <c:v>-6.4489999999998417</c:v>
                </c:pt>
                <c:pt idx="1030">
                  <c:v>-6.4589999999998327</c:v>
                </c:pt>
                <c:pt idx="1031">
                  <c:v>-6.4489999999998417</c:v>
                </c:pt>
                <c:pt idx="1032">
                  <c:v>-6.4289999999998599</c:v>
                </c:pt>
                <c:pt idx="1033">
                  <c:v>-6.4389999999998508</c:v>
                </c:pt>
                <c:pt idx="1034">
                  <c:v>-6.4389999999998508</c:v>
                </c:pt>
                <c:pt idx="1035">
                  <c:v>-6.4589999999998327</c:v>
                </c:pt>
                <c:pt idx="1036">
                  <c:v>-6.4489999999998417</c:v>
                </c:pt>
                <c:pt idx="1037">
                  <c:v>-6.4489999999998417</c:v>
                </c:pt>
                <c:pt idx="1038">
                  <c:v>-6.4500000000000455</c:v>
                </c:pt>
                <c:pt idx="1039">
                  <c:v>-6.4489999999998417</c:v>
                </c:pt>
                <c:pt idx="1040">
                  <c:v>-6.4600000000000364</c:v>
                </c:pt>
                <c:pt idx="1041">
                  <c:v>-6.4500000000000455</c:v>
                </c:pt>
                <c:pt idx="1042">
                  <c:v>-6.4400000000000546</c:v>
                </c:pt>
                <c:pt idx="1043">
                  <c:v>-6.4400000000000546</c:v>
                </c:pt>
                <c:pt idx="1044">
                  <c:v>-6.4199999999998454</c:v>
                </c:pt>
                <c:pt idx="1045">
                  <c:v>-6.4299999999998363</c:v>
                </c:pt>
                <c:pt idx="1046">
                  <c:v>-6.4400000000000546</c:v>
                </c:pt>
                <c:pt idx="1047">
                  <c:v>-6.4400000000000546</c:v>
                </c:pt>
                <c:pt idx="1048">
                  <c:v>-6.4199999999998454</c:v>
                </c:pt>
                <c:pt idx="1049">
                  <c:v>-6.4109999999998308</c:v>
                </c:pt>
                <c:pt idx="1050">
                  <c:v>-6.4210000000000491</c:v>
                </c:pt>
                <c:pt idx="1051">
                  <c:v>-6.4210000000000491</c:v>
                </c:pt>
                <c:pt idx="1052">
                  <c:v>-6.4109999999998308</c:v>
                </c:pt>
                <c:pt idx="1053">
                  <c:v>-6.4109999999998308</c:v>
                </c:pt>
                <c:pt idx="1054">
                  <c:v>-6.4109999999998308</c:v>
                </c:pt>
                <c:pt idx="1055">
                  <c:v>-6.4009999999998399</c:v>
                </c:pt>
                <c:pt idx="1056">
                  <c:v>-6.4109999999998308</c:v>
                </c:pt>
                <c:pt idx="1057">
                  <c:v>-6.4009999999998399</c:v>
                </c:pt>
                <c:pt idx="1058">
                  <c:v>-6.40300000000002</c:v>
                </c:pt>
                <c:pt idx="1059">
                  <c:v>-6.40300000000002</c:v>
                </c:pt>
                <c:pt idx="1060">
                  <c:v>-6.40300000000002</c:v>
                </c:pt>
                <c:pt idx="1061">
                  <c:v>-6.4130000000000109</c:v>
                </c:pt>
                <c:pt idx="1062">
                  <c:v>-6.40300000000002</c:v>
                </c:pt>
                <c:pt idx="1063">
                  <c:v>-6.40300000000002</c:v>
                </c:pt>
                <c:pt idx="1064">
                  <c:v>-6.3930000000000291</c:v>
                </c:pt>
                <c:pt idx="1065">
                  <c:v>-6.40300000000002</c:v>
                </c:pt>
                <c:pt idx="1066">
                  <c:v>-6.3930000000000291</c:v>
                </c:pt>
                <c:pt idx="1067">
                  <c:v>-6.3930000000000291</c:v>
                </c:pt>
                <c:pt idx="1068">
                  <c:v>-6.4239999999999782</c:v>
                </c:pt>
                <c:pt idx="1069">
                  <c:v>-6.3940000000000055</c:v>
                </c:pt>
                <c:pt idx="1070">
                  <c:v>-6.3940000000000055</c:v>
                </c:pt>
                <c:pt idx="1071">
                  <c:v>-6.4039999999999964</c:v>
                </c:pt>
                <c:pt idx="1072">
                  <c:v>-6.4139999999999873</c:v>
                </c:pt>
                <c:pt idx="1073">
                  <c:v>-6.4339999999999691</c:v>
                </c:pt>
                <c:pt idx="1074">
                  <c:v>-6.3840000000000146</c:v>
                </c:pt>
                <c:pt idx="1075">
                  <c:v>-6.4339999999999691</c:v>
                </c:pt>
                <c:pt idx="1076">
                  <c:v>-6.4139999999999873</c:v>
                </c:pt>
                <c:pt idx="1077">
                  <c:v>-6.3849999999999909</c:v>
                </c:pt>
                <c:pt idx="1078">
                  <c:v>-6.4139999999999873</c:v>
                </c:pt>
                <c:pt idx="1079">
                  <c:v>-6.3949999999999818</c:v>
                </c:pt>
                <c:pt idx="1080">
                  <c:v>-6.3949999999999818</c:v>
                </c:pt>
                <c:pt idx="1081">
                  <c:v>-6.4149999999999636</c:v>
                </c:pt>
                <c:pt idx="1082">
                  <c:v>-6.4049999999999727</c:v>
                </c:pt>
                <c:pt idx="1083">
                  <c:v>-6.375</c:v>
                </c:pt>
                <c:pt idx="1084">
                  <c:v>-6.3849999999999909</c:v>
                </c:pt>
                <c:pt idx="1085">
                  <c:v>-6.3849999999999909</c:v>
                </c:pt>
                <c:pt idx="1086">
                  <c:v>-6.4049999999999727</c:v>
                </c:pt>
                <c:pt idx="1087">
                  <c:v>-6.3849999999999909</c:v>
                </c:pt>
                <c:pt idx="1088">
                  <c:v>-6.3869999999999436</c:v>
                </c:pt>
                <c:pt idx="1089">
                  <c:v>-6.3969999999999345</c:v>
                </c:pt>
                <c:pt idx="1090">
                  <c:v>-6.3650000000000091</c:v>
                </c:pt>
                <c:pt idx="1091">
                  <c:v>-6.3769999999999527</c:v>
                </c:pt>
                <c:pt idx="1092">
                  <c:v>-6.3569999999999709</c:v>
                </c:pt>
                <c:pt idx="1093">
                  <c:v>-6.3669999999999618</c:v>
                </c:pt>
                <c:pt idx="1094">
                  <c:v>-6.3669999999999618</c:v>
                </c:pt>
                <c:pt idx="1095">
                  <c:v>-6.3569999999999709</c:v>
                </c:pt>
                <c:pt idx="1096">
                  <c:v>-6.3569999999999709</c:v>
                </c:pt>
                <c:pt idx="1097">
                  <c:v>-6.3669999999999618</c:v>
                </c:pt>
                <c:pt idx="1098">
                  <c:v>-6.3569999999999709</c:v>
                </c:pt>
                <c:pt idx="1099">
                  <c:v>-6.3679999999999382</c:v>
                </c:pt>
                <c:pt idx="1100">
                  <c:v>-6.3379999999999654</c:v>
                </c:pt>
                <c:pt idx="1101">
                  <c:v>-6.3679999999999382</c:v>
                </c:pt>
                <c:pt idx="1102">
                  <c:v>-6.3579999999999472</c:v>
                </c:pt>
                <c:pt idx="1103">
                  <c:v>-6.3579999999999472</c:v>
                </c:pt>
                <c:pt idx="1104">
                  <c:v>-6.38799999999992</c:v>
                </c:pt>
                <c:pt idx="1105">
                  <c:v>-6.3479999999999563</c:v>
                </c:pt>
                <c:pt idx="1106">
                  <c:v>-6.3379999999999654</c:v>
                </c:pt>
                <c:pt idx="1107">
                  <c:v>-6.3589999999999236</c:v>
                </c:pt>
                <c:pt idx="1108">
                  <c:v>-6.3689999999999145</c:v>
                </c:pt>
                <c:pt idx="1109">
                  <c:v>-6.3679999999999382</c:v>
                </c:pt>
                <c:pt idx="1110">
                  <c:v>-6.3689999999999145</c:v>
                </c:pt>
                <c:pt idx="1111">
                  <c:v>-6.3889999999998963</c:v>
                </c:pt>
                <c:pt idx="1112">
                  <c:v>-6.3689999999999145</c:v>
                </c:pt>
                <c:pt idx="1113">
                  <c:v>-6.3789999999999054</c:v>
                </c:pt>
                <c:pt idx="1114">
                  <c:v>-6.3789999999999054</c:v>
                </c:pt>
                <c:pt idx="1115">
                  <c:v>-6.3789999999999054</c:v>
                </c:pt>
                <c:pt idx="1116">
                  <c:v>-6.3789999999999054</c:v>
                </c:pt>
                <c:pt idx="1117">
                  <c:v>-6.3789999999999054</c:v>
                </c:pt>
                <c:pt idx="1118">
                  <c:v>-6.3789999999999054</c:v>
                </c:pt>
                <c:pt idx="1119">
                  <c:v>-6.3589999999999236</c:v>
                </c:pt>
                <c:pt idx="1120">
                  <c:v>-6.3609999999998763</c:v>
                </c:pt>
                <c:pt idx="1121">
                  <c:v>-6.3509999999998854</c:v>
                </c:pt>
                <c:pt idx="1122">
                  <c:v>-6.3509999999998854</c:v>
                </c:pt>
                <c:pt idx="1123">
                  <c:v>-6.3509999999998854</c:v>
                </c:pt>
                <c:pt idx="1124">
                  <c:v>-6.3609999999998763</c:v>
                </c:pt>
                <c:pt idx="1125">
                  <c:v>-6.3609999999998763</c:v>
                </c:pt>
                <c:pt idx="1126">
                  <c:v>-6.390999999999849</c:v>
                </c:pt>
                <c:pt idx="1127">
                  <c:v>-6.3509999999998854</c:v>
                </c:pt>
                <c:pt idx="1128">
                  <c:v>-6.3509999999998854</c:v>
                </c:pt>
                <c:pt idx="1129">
                  <c:v>-6.3519999999998618</c:v>
                </c:pt>
                <c:pt idx="1130">
                  <c:v>-6.3419999999998709</c:v>
                </c:pt>
                <c:pt idx="1131">
                  <c:v>-6.3519999999998618</c:v>
                </c:pt>
                <c:pt idx="1132">
                  <c:v>-6.3719999999998436</c:v>
                </c:pt>
                <c:pt idx="1133">
                  <c:v>-6.3619999999998527</c:v>
                </c:pt>
                <c:pt idx="1134">
                  <c:v>-6.3519999999998618</c:v>
                </c:pt>
                <c:pt idx="1135">
                  <c:v>-6.3319999999998799</c:v>
                </c:pt>
                <c:pt idx="1136">
                  <c:v>-6.3519999999998618</c:v>
                </c:pt>
                <c:pt idx="1137">
                  <c:v>-6.3419999999998709</c:v>
                </c:pt>
                <c:pt idx="1138">
                  <c:v>-6.3519999999998618</c:v>
                </c:pt>
                <c:pt idx="1139">
                  <c:v>-6.3419999999998709</c:v>
                </c:pt>
                <c:pt idx="1140">
                  <c:v>-6.3319999999998799</c:v>
                </c:pt>
                <c:pt idx="1141">
                  <c:v>-6.3529999999998381</c:v>
                </c:pt>
                <c:pt idx="1142">
                  <c:v>-6.3129999999998745</c:v>
                </c:pt>
                <c:pt idx="1143">
                  <c:v>-6.3229999999998654</c:v>
                </c:pt>
                <c:pt idx="1144">
                  <c:v>-6.3229999999998654</c:v>
                </c:pt>
                <c:pt idx="1145">
                  <c:v>-6.3129999999998745</c:v>
                </c:pt>
                <c:pt idx="1146">
                  <c:v>-6.3329999999998563</c:v>
                </c:pt>
                <c:pt idx="1147">
                  <c:v>-6.3429999999998472</c:v>
                </c:pt>
                <c:pt idx="1148">
                  <c:v>-6.3229999999998654</c:v>
                </c:pt>
                <c:pt idx="1149">
                  <c:v>-6.3129999999998745</c:v>
                </c:pt>
                <c:pt idx="1150">
                  <c:v>-6.3029999999998836</c:v>
                </c:pt>
                <c:pt idx="1151">
                  <c:v>-6.3139999999998508</c:v>
                </c:pt>
                <c:pt idx="1152">
                  <c:v>-6.3450000000000273</c:v>
                </c:pt>
                <c:pt idx="1153">
                  <c:v>-6.3329999999998563</c:v>
                </c:pt>
                <c:pt idx="1154">
                  <c:v>-6.3350000000000364</c:v>
                </c:pt>
                <c:pt idx="1155">
                  <c:v>-6.3350000000000364</c:v>
                </c:pt>
                <c:pt idx="1156">
                  <c:v>-6.3350000000000364</c:v>
                </c:pt>
                <c:pt idx="1157">
                  <c:v>-6.3139999999998508</c:v>
                </c:pt>
                <c:pt idx="1158">
                  <c:v>-6.3239999999998417</c:v>
                </c:pt>
                <c:pt idx="1159">
                  <c:v>-6.3039999999998599</c:v>
                </c:pt>
                <c:pt idx="1160">
                  <c:v>-6.3139999999998508</c:v>
                </c:pt>
                <c:pt idx="1161">
                  <c:v>-6.3160000000000309</c:v>
                </c:pt>
                <c:pt idx="1162">
                  <c:v>-6.3160000000000309</c:v>
                </c:pt>
                <c:pt idx="1163">
                  <c:v>-6.2960000000000491</c:v>
                </c:pt>
                <c:pt idx="1164">
                  <c:v>-6.30600000000004</c:v>
                </c:pt>
                <c:pt idx="1165">
                  <c:v>-6.3160000000000309</c:v>
                </c:pt>
                <c:pt idx="1166">
                  <c:v>-6.3260000000000218</c:v>
                </c:pt>
                <c:pt idx="1167">
                  <c:v>-6.3160000000000309</c:v>
                </c:pt>
                <c:pt idx="1168">
                  <c:v>-6.3160000000000309</c:v>
                </c:pt>
                <c:pt idx="1169">
                  <c:v>-6.2960000000000491</c:v>
                </c:pt>
                <c:pt idx="1170">
                  <c:v>-6.2960000000000491</c:v>
                </c:pt>
                <c:pt idx="1171">
                  <c:v>-6.2960000000000491</c:v>
                </c:pt>
                <c:pt idx="1172">
                  <c:v>-6.3170000000000073</c:v>
                </c:pt>
                <c:pt idx="1173">
                  <c:v>-6.3070000000000164</c:v>
                </c:pt>
                <c:pt idx="1174">
                  <c:v>-6.2970000000000255</c:v>
                </c:pt>
                <c:pt idx="1175">
                  <c:v>-6.2670000000000528</c:v>
                </c:pt>
                <c:pt idx="1176">
                  <c:v>-6.3070000000000164</c:v>
                </c:pt>
                <c:pt idx="1177">
                  <c:v>-6.2970000000000255</c:v>
                </c:pt>
                <c:pt idx="1178">
                  <c:v>-6.2970000000000255</c:v>
                </c:pt>
                <c:pt idx="1179">
                  <c:v>-6.3070000000000164</c:v>
                </c:pt>
                <c:pt idx="1180">
                  <c:v>-6.2970000000000255</c:v>
                </c:pt>
                <c:pt idx="1181">
                  <c:v>-6.3170000000000073</c:v>
                </c:pt>
                <c:pt idx="1182">
                  <c:v>-6.2770000000000437</c:v>
                </c:pt>
                <c:pt idx="1183">
                  <c:v>-6.3079999999999927</c:v>
                </c:pt>
                <c:pt idx="1184">
                  <c:v>-6.2980000000000018</c:v>
                </c:pt>
                <c:pt idx="1185">
                  <c:v>-6.2980000000000018</c:v>
                </c:pt>
                <c:pt idx="1186">
                  <c:v>-6.2980000000000018</c:v>
                </c:pt>
                <c:pt idx="1187">
                  <c:v>-6.2980000000000018</c:v>
                </c:pt>
                <c:pt idx="1188">
                  <c:v>-6.2980000000000018</c:v>
                </c:pt>
                <c:pt idx="1189">
                  <c:v>-6.2880000000000109</c:v>
                </c:pt>
                <c:pt idx="1190">
                  <c:v>-6.2880000000000109</c:v>
                </c:pt>
                <c:pt idx="1191">
                  <c:v>-6.3079999999999927</c:v>
                </c:pt>
                <c:pt idx="1192">
                  <c:v>-6.2980000000000018</c:v>
                </c:pt>
                <c:pt idx="1193">
                  <c:v>-6.2880000000000109</c:v>
                </c:pt>
                <c:pt idx="1194">
                  <c:v>-6.2999999999999545</c:v>
                </c:pt>
                <c:pt idx="1195">
                  <c:v>-6.3199999999999363</c:v>
                </c:pt>
                <c:pt idx="1196">
                  <c:v>-6.3079999999999927</c:v>
                </c:pt>
                <c:pt idx="1197">
                  <c:v>-6.3099999999999454</c:v>
                </c:pt>
                <c:pt idx="1198">
                  <c:v>-6.3199999999999363</c:v>
                </c:pt>
                <c:pt idx="1199">
                  <c:v>-6.2999999999999545</c:v>
                </c:pt>
                <c:pt idx="1200">
                  <c:v>-6.2899999999999636</c:v>
                </c:pt>
                <c:pt idx="1201">
                  <c:v>-6.2699999999999818</c:v>
                </c:pt>
                <c:pt idx="1202">
                  <c:v>-6.3099999999999454</c:v>
                </c:pt>
                <c:pt idx="1203">
                  <c:v>-6.3399999999999181</c:v>
                </c:pt>
                <c:pt idx="1204">
                  <c:v>-6.3299999999999272</c:v>
                </c:pt>
                <c:pt idx="1205">
                  <c:v>-6.2999999999999545</c:v>
                </c:pt>
                <c:pt idx="1206">
                  <c:v>-6.3109999999999218</c:v>
                </c:pt>
                <c:pt idx="1207">
                  <c:v>-6.3009999999999309</c:v>
                </c:pt>
                <c:pt idx="1208">
                  <c:v>-6.2809999999999491</c:v>
                </c:pt>
                <c:pt idx="1209">
                  <c:v>-6.2709999999999582</c:v>
                </c:pt>
                <c:pt idx="1210">
                  <c:v>-6.29099999999994</c:v>
                </c:pt>
                <c:pt idx="1211">
                  <c:v>-6.29099999999994</c:v>
                </c:pt>
                <c:pt idx="1212">
                  <c:v>-6.2809999999999491</c:v>
                </c:pt>
                <c:pt idx="1213">
                  <c:v>-6.2509999999999764</c:v>
                </c:pt>
                <c:pt idx="1214">
                  <c:v>-6.2509999999999764</c:v>
                </c:pt>
                <c:pt idx="1215">
                  <c:v>-6.2709999999999582</c:v>
                </c:pt>
                <c:pt idx="1216">
                  <c:v>-6.2809999999999491</c:v>
                </c:pt>
                <c:pt idx="1217">
                  <c:v>-6.2719999999999345</c:v>
                </c:pt>
                <c:pt idx="1218">
                  <c:v>-6.2719999999999345</c:v>
                </c:pt>
                <c:pt idx="1219">
                  <c:v>-6.2519999999999527</c:v>
                </c:pt>
                <c:pt idx="1220">
                  <c:v>-6.2719999999999345</c:v>
                </c:pt>
                <c:pt idx="1221">
                  <c:v>-6.2619999999999436</c:v>
                </c:pt>
                <c:pt idx="1222">
                  <c:v>-6.2719999999999345</c:v>
                </c:pt>
                <c:pt idx="1223">
                  <c:v>-6.2619999999999436</c:v>
                </c:pt>
                <c:pt idx="1224">
                  <c:v>-6.2619999999999436</c:v>
                </c:pt>
                <c:pt idx="1225">
                  <c:v>-6.2719999999999345</c:v>
                </c:pt>
                <c:pt idx="1226">
                  <c:v>-6.2519999999999527</c:v>
                </c:pt>
                <c:pt idx="1227">
                  <c:v>-6.2819999999999254</c:v>
                </c:pt>
                <c:pt idx="1228">
                  <c:v>-6.2729999999999109</c:v>
                </c:pt>
                <c:pt idx="1229">
                  <c:v>-6.2729999999999109</c:v>
                </c:pt>
                <c:pt idx="1230">
                  <c:v>-6.2829999999999018</c:v>
                </c:pt>
                <c:pt idx="1231">
                  <c:v>-6.2829999999999018</c:v>
                </c:pt>
                <c:pt idx="1232">
                  <c:v>-6.2929999999998927</c:v>
                </c:pt>
                <c:pt idx="1233">
                  <c:v>-6.2729999999999109</c:v>
                </c:pt>
                <c:pt idx="1234">
                  <c:v>-6.2729999999999109</c:v>
                </c:pt>
                <c:pt idx="1235">
                  <c:v>-6.2729999999999109</c:v>
                </c:pt>
                <c:pt idx="1236">
                  <c:v>-6.2829999999999018</c:v>
                </c:pt>
                <c:pt idx="1237">
                  <c:v>-6.2529999999999291</c:v>
                </c:pt>
                <c:pt idx="1238">
                  <c:v>-6.2749999999998636</c:v>
                </c:pt>
                <c:pt idx="1239">
                  <c:v>-6.2849999999998545</c:v>
                </c:pt>
                <c:pt idx="1240">
                  <c:v>-6.2749999999998636</c:v>
                </c:pt>
                <c:pt idx="1241">
                  <c:v>-6.2449999999998909</c:v>
                </c:pt>
                <c:pt idx="1242">
                  <c:v>-6.2549999999998818</c:v>
                </c:pt>
                <c:pt idx="1243">
                  <c:v>-6.2549999999998818</c:v>
                </c:pt>
                <c:pt idx="1244">
                  <c:v>-6.2649999999998727</c:v>
                </c:pt>
                <c:pt idx="1245">
                  <c:v>-6.2649999999998727</c:v>
                </c:pt>
                <c:pt idx="1246">
                  <c:v>-6.2449999999998909</c:v>
                </c:pt>
                <c:pt idx="1247">
                  <c:v>-6.2559999999998581</c:v>
                </c:pt>
                <c:pt idx="1248">
                  <c:v>-6.2349999999999</c:v>
                </c:pt>
                <c:pt idx="1249">
                  <c:v>-6.2349999999999</c:v>
                </c:pt>
                <c:pt idx="1250">
                  <c:v>-6.2349999999999</c:v>
                </c:pt>
                <c:pt idx="1251">
                  <c:v>-6.2159999999998945</c:v>
                </c:pt>
                <c:pt idx="1252">
                  <c:v>-6.2159999999998945</c:v>
                </c:pt>
                <c:pt idx="1253">
                  <c:v>-6.2459999999998672</c:v>
                </c:pt>
                <c:pt idx="1254">
                  <c:v>-6.2059999999999036</c:v>
                </c:pt>
                <c:pt idx="1255">
                  <c:v>-6.2259999999998854</c:v>
                </c:pt>
                <c:pt idx="1256">
                  <c:v>-6.2159999999998945</c:v>
                </c:pt>
                <c:pt idx="1257">
                  <c:v>-6.2159999999998945</c:v>
                </c:pt>
                <c:pt idx="1258">
                  <c:v>-6.1959999999999127</c:v>
                </c:pt>
                <c:pt idx="1259">
                  <c:v>-6.2059999999999036</c:v>
                </c:pt>
                <c:pt idx="1260">
                  <c:v>-6.1959999999999127</c:v>
                </c:pt>
                <c:pt idx="1261">
                  <c:v>-6.1959999999999127</c:v>
                </c:pt>
                <c:pt idx="1262">
                  <c:v>-6.2069999999998799</c:v>
                </c:pt>
                <c:pt idx="1263">
                  <c:v>-6.1859999999999218</c:v>
                </c:pt>
                <c:pt idx="1264">
                  <c:v>-6.1869999999998981</c:v>
                </c:pt>
                <c:pt idx="1265">
                  <c:v>-6.2069999999998799</c:v>
                </c:pt>
                <c:pt idx="1266">
                  <c:v>-6.2069999999998799</c:v>
                </c:pt>
                <c:pt idx="1267">
                  <c:v>-6.2069999999998799</c:v>
                </c:pt>
                <c:pt idx="1268">
                  <c:v>-6.1769999999999072</c:v>
                </c:pt>
                <c:pt idx="1269">
                  <c:v>-6.1869999999998981</c:v>
                </c:pt>
                <c:pt idx="1270">
                  <c:v>-6.1569999999999254</c:v>
                </c:pt>
                <c:pt idx="1271">
                  <c:v>-6.196999999999889</c:v>
                </c:pt>
                <c:pt idx="1272">
                  <c:v>-6.196999999999889</c:v>
                </c:pt>
                <c:pt idx="1273">
                  <c:v>-6.1889999999998508</c:v>
                </c:pt>
                <c:pt idx="1274">
                  <c:v>-6.1769999999999072</c:v>
                </c:pt>
                <c:pt idx="1275">
                  <c:v>-6.196999999999889</c:v>
                </c:pt>
                <c:pt idx="1276">
                  <c:v>-6.2089999999998327</c:v>
                </c:pt>
                <c:pt idx="1277">
                  <c:v>-6.1989999999998417</c:v>
                </c:pt>
                <c:pt idx="1278">
                  <c:v>-6.1989999999998417</c:v>
                </c:pt>
                <c:pt idx="1279">
                  <c:v>-6.1989999999998417</c:v>
                </c:pt>
                <c:pt idx="1280">
                  <c:v>-6.168999999999869</c:v>
                </c:pt>
                <c:pt idx="1281">
                  <c:v>-6.168999999999869</c:v>
                </c:pt>
                <c:pt idx="1282">
                  <c:v>-6.1489999999998872</c:v>
                </c:pt>
                <c:pt idx="1283">
                  <c:v>-6.1699999999998454</c:v>
                </c:pt>
                <c:pt idx="1284">
                  <c:v>-6.168999999999869</c:v>
                </c:pt>
                <c:pt idx="1285">
                  <c:v>-6.1900000000000546</c:v>
                </c:pt>
                <c:pt idx="1286">
                  <c:v>-6.1799999999998363</c:v>
                </c:pt>
                <c:pt idx="1287">
                  <c:v>-6.1699999999998454</c:v>
                </c:pt>
                <c:pt idx="1288">
                  <c:v>-6.1799999999998363</c:v>
                </c:pt>
                <c:pt idx="1289">
                  <c:v>-6.1900000000000546</c:v>
                </c:pt>
                <c:pt idx="1290">
                  <c:v>-6.1799999999998363</c:v>
                </c:pt>
                <c:pt idx="1291">
                  <c:v>-6.2000000000000455</c:v>
                </c:pt>
                <c:pt idx="1292">
                  <c:v>-6.1900000000000546</c:v>
                </c:pt>
                <c:pt idx="1293">
                  <c:v>-6.1799999999998363</c:v>
                </c:pt>
                <c:pt idx="1294">
                  <c:v>-6.1910000000000309</c:v>
                </c:pt>
                <c:pt idx="1295">
                  <c:v>-6.1799999999998363</c:v>
                </c:pt>
                <c:pt idx="1296">
                  <c:v>-6.18100000000004</c:v>
                </c:pt>
                <c:pt idx="1297">
                  <c:v>-6.1710000000000491</c:v>
                </c:pt>
                <c:pt idx="1298">
                  <c:v>-6.1710000000000491</c:v>
                </c:pt>
                <c:pt idx="1299">
                  <c:v>-6.18100000000004</c:v>
                </c:pt>
                <c:pt idx="1300">
                  <c:v>-6.1910000000000309</c:v>
                </c:pt>
                <c:pt idx="1301">
                  <c:v>-6.18100000000004</c:v>
                </c:pt>
                <c:pt idx="1302">
                  <c:v>-6.1910000000000309</c:v>
                </c:pt>
                <c:pt idx="1303">
                  <c:v>-6.18100000000004</c:v>
                </c:pt>
                <c:pt idx="1304">
                  <c:v>-6.1609999999998308</c:v>
                </c:pt>
                <c:pt idx="1305">
                  <c:v>-6.1609999999998308</c:v>
                </c:pt>
                <c:pt idx="1306">
                  <c:v>-6.1609999999998308</c:v>
                </c:pt>
                <c:pt idx="1307">
                  <c:v>-6.140999999999849</c:v>
                </c:pt>
                <c:pt idx="1308">
                  <c:v>-6.18100000000004</c:v>
                </c:pt>
                <c:pt idx="1309">
                  <c:v>-6.1630000000000109</c:v>
                </c:pt>
                <c:pt idx="1310">
                  <c:v>-6.15300000000002</c:v>
                </c:pt>
                <c:pt idx="1311">
                  <c:v>-6.1630000000000109</c:v>
                </c:pt>
                <c:pt idx="1312">
                  <c:v>-6.1730000000000018</c:v>
                </c:pt>
                <c:pt idx="1313">
                  <c:v>-6.1630000000000109</c:v>
                </c:pt>
                <c:pt idx="1314">
                  <c:v>-6.1829999999999927</c:v>
                </c:pt>
                <c:pt idx="1315">
                  <c:v>-6.1630000000000109</c:v>
                </c:pt>
                <c:pt idx="1316">
                  <c:v>-6.15300000000002</c:v>
                </c:pt>
                <c:pt idx="1317">
                  <c:v>-6.15300000000002</c:v>
                </c:pt>
                <c:pt idx="1318">
                  <c:v>-6.1630000000000109</c:v>
                </c:pt>
                <c:pt idx="1319">
                  <c:v>-6.1330000000000382</c:v>
                </c:pt>
                <c:pt idx="1320">
                  <c:v>-6.1630000000000109</c:v>
                </c:pt>
                <c:pt idx="1321">
                  <c:v>-6.1630000000000109</c:v>
                </c:pt>
                <c:pt idx="1322">
                  <c:v>-6.1539999999999964</c:v>
                </c:pt>
                <c:pt idx="1323">
                  <c:v>-6.1539999999999964</c:v>
                </c:pt>
                <c:pt idx="1324">
                  <c:v>-6.1639999999999873</c:v>
                </c:pt>
                <c:pt idx="1325">
                  <c:v>-6.1539999999999964</c:v>
                </c:pt>
                <c:pt idx="1326">
                  <c:v>-6.1639999999999873</c:v>
                </c:pt>
                <c:pt idx="1327">
                  <c:v>-6.1639999999999873</c:v>
                </c:pt>
                <c:pt idx="1328">
                  <c:v>-6.1340000000000146</c:v>
                </c:pt>
                <c:pt idx="1329">
                  <c:v>-6.1539999999999964</c:v>
                </c:pt>
                <c:pt idx="1330">
                  <c:v>-6.1739999999999782</c:v>
                </c:pt>
                <c:pt idx="1331">
                  <c:v>-6.1440000000000055</c:v>
                </c:pt>
                <c:pt idx="1332">
                  <c:v>-6.1539999999999964</c:v>
                </c:pt>
                <c:pt idx="1333">
                  <c:v>-6.1340000000000146</c:v>
                </c:pt>
                <c:pt idx="1334">
                  <c:v>-6.1440000000000055</c:v>
                </c:pt>
                <c:pt idx="1335">
                  <c:v>-6.1340000000000146</c:v>
                </c:pt>
                <c:pt idx="1336">
                  <c:v>-6.1440000000000055</c:v>
                </c:pt>
                <c:pt idx="1337">
                  <c:v>-6.1340000000000146</c:v>
                </c:pt>
                <c:pt idx="1338">
                  <c:v>-6.1240000000000236</c:v>
                </c:pt>
                <c:pt idx="1339">
                  <c:v>-6.1349999999999909</c:v>
                </c:pt>
                <c:pt idx="1340">
                  <c:v>-6.1440000000000055</c:v>
                </c:pt>
                <c:pt idx="1341">
                  <c:v>-6.1140000000000327</c:v>
                </c:pt>
                <c:pt idx="1342">
                  <c:v>-6.1240000000000236</c:v>
                </c:pt>
                <c:pt idx="1343">
                  <c:v>-6.125</c:v>
                </c:pt>
                <c:pt idx="1344">
                  <c:v>-6.1140000000000327</c:v>
                </c:pt>
                <c:pt idx="1345">
                  <c:v>-6.1240000000000236</c:v>
                </c:pt>
                <c:pt idx="1346">
                  <c:v>-6.125</c:v>
                </c:pt>
                <c:pt idx="1347">
                  <c:v>-6.1050000000000182</c:v>
                </c:pt>
                <c:pt idx="1348">
                  <c:v>-6.125</c:v>
                </c:pt>
                <c:pt idx="1349">
                  <c:v>-6.1150000000000091</c:v>
                </c:pt>
                <c:pt idx="1350">
                  <c:v>-6.1140000000000327</c:v>
                </c:pt>
                <c:pt idx="1351">
                  <c:v>-6.1349999999999909</c:v>
                </c:pt>
                <c:pt idx="1352">
                  <c:v>-6.125</c:v>
                </c:pt>
                <c:pt idx="1353">
                  <c:v>-6.1240000000000236</c:v>
                </c:pt>
                <c:pt idx="1354">
                  <c:v>-6.125</c:v>
                </c:pt>
                <c:pt idx="1355">
                  <c:v>-6.1150000000000091</c:v>
                </c:pt>
                <c:pt idx="1356">
                  <c:v>-6.1140000000000327</c:v>
                </c:pt>
                <c:pt idx="1357">
                  <c:v>-6.1150000000000091</c:v>
                </c:pt>
                <c:pt idx="1358">
                  <c:v>-6.125</c:v>
                </c:pt>
                <c:pt idx="1359">
                  <c:v>-6.1150000000000091</c:v>
                </c:pt>
                <c:pt idx="1360">
                  <c:v>-6.1150000000000091</c:v>
                </c:pt>
                <c:pt idx="1361">
                  <c:v>-6.125</c:v>
                </c:pt>
                <c:pt idx="1362">
                  <c:v>-6.1050000000000182</c:v>
                </c:pt>
                <c:pt idx="1363">
                  <c:v>-6.125</c:v>
                </c:pt>
                <c:pt idx="1364">
                  <c:v>-6.1150000000000091</c:v>
                </c:pt>
                <c:pt idx="1365">
                  <c:v>-6.1050000000000182</c:v>
                </c:pt>
                <c:pt idx="1366">
                  <c:v>-6.0650000000000546</c:v>
                </c:pt>
                <c:pt idx="1367">
                  <c:v>-6.0850000000000364</c:v>
                </c:pt>
                <c:pt idx="1368">
                  <c:v>-6.0850000000000364</c:v>
                </c:pt>
                <c:pt idx="1369">
                  <c:v>-6.0650000000000546</c:v>
                </c:pt>
                <c:pt idx="1370">
                  <c:v>-6.0549999999998363</c:v>
                </c:pt>
                <c:pt idx="1371">
                  <c:v>-6.0549999999998363</c:v>
                </c:pt>
                <c:pt idx="1372">
                  <c:v>-6.0750000000000455</c:v>
                </c:pt>
                <c:pt idx="1373">
                  <c:v>-6.0850000000000364</c:v>
                </c:pt>
                <c:pt idx="1374">
                  <c:v>-6.0850000000000364</c:v>
                </c:pt>
                <c:pt idx="1375">
                  <c:v>-6.0839999999998327</c:v>
                </c:pt>
                <c:pt idx="1376">
                  <c:v>-6.0850000000000364</c:v>
                </c:pt>
                <c:pt idx="1377">
                  <c:v>-6.0950000000000273</c:v>
                </c:pt>
                <c:pt idx="1378">
                  <c:v>-6.0750000000000455</c:v>
                </c:pt>
                <c:pt idx="1379">
                  <c:v>-6.0449999999998454</c:v>
                </c:pt>
                <c:pt idx="1380">
                  <c:v>-6.0650000000000546</c:v>
                </c:pt>
                <c:pt idx="1381">
                  <c:v>-6.0650000000000546</c:v>
                </c:pt>
                <c:pt idx="1382">
                  <c:v>-6.0639999999998508</c:v>
                </c:pt>
                <c:pt idx="1383">
                  <c:v>-6.0549999999998363</c:v>
                </c:pt>
                <c:pt idx="1384">
                  <c:v>-6.0750000000000455</c:v>
                </c:pt>
                <c:pt idx="1385">
                  <c:v>-6.0549999999998363</c:v>
                </c:pt>
                <c:pt idx="1386">
                  <c:v>-6.0839999999998327</c:v>
                </c:pt>
                <c:pt idx="1387">
                  <c:v>-6.0839999999998327</c:v>
                </c:pt>
                <c:pt idx="1388">
                  <c:v>-6.0839999999998327</c:v>
                </c:pt>
                <c:pt idx="1389">
                  <c:v>-6.0940000000000509</c:v>
                </c:pt>
                <c:pt idx="1390">
                  <c:v>-6.0739999999998417</c:v>
                </c:pt>
                <c:pt idx="1391">
                  <c:v>-6.0940000000000509</c:v>
                </c:pt>
                <c:pt idx="1392">
                  <c:v>-6.0739999999998417</c:v>
                </c:pt>
                <c:pt idx="1393">
                  <c:v>-6.0839999999998327</c:v>
                </c:pt>
                <c:pt idx="1394">
                  <c:v>-6.0940000000000509</c:v>
                </c:pt>
                <c:pt idx="1395">
                  <c:v>-6.1040000000000418</c:v>
                </c:pt>
                <c:pt idx="1396">
                  <c:v>-6.0739999999998417</c:v>
                </c:pt>
                <c:pt idx="1397">
                  <c:v>-6.0940000000000509</c:v>
                </c:pt>
                <c:pt idx="1398">
                  <c:v>-6.0739999999998417</c:v>
                </c:pt>
                <c:pt idx="1399">
                  <c:v>-6.0940000000000509</c:v>
                </c:pt>
                <c:pt idx="1400">
                  <c:v>-6.0940000000000509</c:v>
                </c:pt>
                <c:pt idx="1401">
                  <c:v>-6.1040000000000418</c:v>
                </c:pt>
                <c:pt idx="1402">
                  <c:v>-6.0729999999998654</c:v>
                </c:pt>
                <c:pt idx="1403">
                  <c:v>-6.0629999999998745</c:v>
                </c:pt>
                <c:pt idx="1404">
                  <c:v>-6.0839999999998327</c:v>
                </c:pt>
                <c:pt idx="1405">
                  <c:v>-6.0729999999998654</c:v>
                </c:pt>
                <c:pt idx="1406">
                  <c:v>-6.0629999999998745</c:v>
                </c:pt>
                <c:pt idx="1407">
                  <c:v>-6.0629999999998745</c:v>
                </c:pt>
                <c:pt idx="1408">
                  <c:v>-6.0629999999998745</c:v>
                </c:pt>
                <c:pt idx="1409">
                  <c:v>-6.0529999999998836</c:v>
                </c:pt>
                <c:pt idx="1410">
                  <c:v>-6.0629999999998745</c:v>
                </c:pt>
                <c:pt idx="1411">
                  <c:v>-6.0629999999998745</c:v>
                </c:pt>
                <c:pt idx="1412">
                  <c:v>-6.0429999999998927</c:v>
                </c:pt>
                <c:pt idx="1413">
                  <c:v>-6.0429999999998927</c:v>
                </c:pt>
                <c:pt idx="1414">
                  <c:v>-6.0529999999998836</c:v>
                </c:pt>
                <c:pt idx="1415">
                  <c:v>-6.0529999999998836</c:v>
                </c:pt>
                <c:pt idx="1416">
                  <c:v>-6.0629999999998745</c:v>
                </c:pt>
                <c:pt idx="1417">
                  <c:v>-6.0529999999998836</c:v>
                </c:pt>
                <c:pt idx="1418">
                  <c:v>-6.0529999999998836</c:v>
                </c:pt>
                <c:pt idx="1419">
                  <c:v>-6.0609999999999218</c:v>
                </c:pt>
                <c:pt idx="1420">
                  <c:v>-6.0309999999999491</c:v>
                </c:pt>
                <c:pt idx="1421">
                  <c:v>-6.0509999999999309</c:v>
                </c:pt>
                <c:pt idx="1422">
                  <c:v>-6.0509999999999309</c:v>
                </c:pt>
                <c:pt idx="1423">
                  <c:v>-6.0509999999999309</c:v>
                </c:pt>
                <c:pt idx="1424">
                  <c:v>-6.0509999999999309</c:v>
                </c:pt>
                <c:pt idx="1425">
                  <c:v>-6.0609999999999218</c:v>
                </c:pt>
                <c:pt idx="1426">
                  <c:v>-6.0509999999999309</c:v>
                </c:pt>
                <c:pt idx="1427">
                  <c:v>-6.04099999999994</c:v>
                </c:pt>
                <c:pt idx="1428">
                  <c:v>-6.04099999999994</c:v>
                </c:pt>
                <c:pt idx="1429">
                  <c:v>-6.04099999999994</c:v>
                </c:pt>
                <c:pt idx="1430">
                  <c:v>-6.04099999999994</c:v>
                </c:pt>
                <c:pt idx="1431">
                  <c:v>-6.0609999999999218</c:v>
                </c:pt>
                <c:pt idx="1432">
                  <c:v>-6.1499999999998636</c:v>
                </c:pt>
              </c:numCache>
            </c:numRef>
          </c:yVal>
          <c:smooth val="1"/>
          <c:extLst>
            <c:ext xmlns:c16="http://schemas.microsoft.com/office/drawing/2014/chart" uri="{C3380CC4-5D6E-409C-BE32-E72D297353CC}">
              <c16:uniqueId val="{00000012-81EE-4E41-8154-0B1EA5EF37AF}"/>
            </c:ext>
          </c:extLst>
        </c:ser>
        <c:dLbls>
          <c:showLegendKey val="0"/>
          <c:showVal val="0"/>
          <c:showCatName val="0"/>
          <c:showSerName val="0"/>
          <c:showPercent val="0"/>
          <c:showBubbleSize val="0"/>
        </c:dLbls>
        <c:axId val="402917504"/>
        <c:axId val="402917920"/>
      </c:scatterChart>
      <c:valAx>
        <c:axId val="402917504"/>
        <c:scaling>
          <c:logBase val="10"/>
          <c:orientation val="minMax"/>
          <c:max val="14000"/>
          <c:min val="10"/>
        </c:scaling>
        <c:delete val="0"/>
        <c:axPos val="b"/>
        <c:minorGridlines>
          <c:spPr>
            <a:ln w="9525" cap="flat" cmpd="sng" algn="ctr">
              <a:solidFill>
                <a:schemeClr val="tx1">
                  <a:alpha val="29000"/>
                </a:schemeClr>
              </a:solidFill>
              <a:prstDash val="dash"/>
              <a:round/>
            </a:ln>
            <a:effectLst/>
          </c:spPr>
        </c:minorGridlines>
        <c:title>
          <c:tx>
            <c:rich>
              <a:bodyPr rot="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r>
                  <a:rPr lang="en-US" sz="1600"/>
                  <a:t>Runtime [s]</a:t>
                </a:r>
              </a:p>
            </c:rich>
          </c:tx>
          <c:layout/>
          <c:overlay val="0"/>
          <c:spPr>
            <a:noFill/>
            <a:ln>
              <a:noFill/>
            </a:ln>
            <a:effectLst/>
          </c:spPr>
          <c:txPr>
            <a:bodyPr rot="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de-DE"/>
            </a:p>
          </c:txPr>
        </c:title>
        <c:numFmt formatCode="General" sourceLinked="1"/>
        <c:majorTickMark val="in"/>
        <c:minorTickMark val="none"/>
        <c:tickLblPos val="low"/>
        <c:spPr>
          <a:noFill/>
          <a:ln>
            <a:solidFill>
              <a:schemeClr val="tx1"/>
            </a:solidFill>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de-DE"/>
          </a:p>
        </c:txPr>
        <c:crossAx val="402917920"/>
        <c:crossesAt val="-25"/>
        <c:crossBetween val="midCat"/>
      </c:valAx>
      <c:valAx>
        <c:axId val="402917920"/>
        <c:scaling>
          <c:orientation val="minMax"/>
          <c:max val="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r>
                  <a:rPr lang="en-US" sz="1600"/>
                  <a:t>Pressure [Pa]</a:t>
                </a:r>
              </a:p>
            </c:rich>
          </c:tx>
          <c:layout/>
          <c:overlay val="0"/>
          <c:spPr>
            <a:noFill/>
            <a:ln>
              <a:noFill/>
            </a:ln>
            <a:effectLst/>
          </c:spPr>
          <c:txPr>
            <a:bodyPr rot="-54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de-DE"/>
            </a:p>
          </c:txPr>
        </c:title>
        <c:numFmt formatCode="0.0" sourceLinked="1"/>
        <c:majorTickMark val="in"/>
        <c:minorTickMark val="none"/>
        <c:tickLblPos val="nextTo"/>
        <c:spPr>
          <a:noFill/>
          <a:ln>
            <a:solidFill>
              <a:schemeClr val="tx1"/>
            </a:solidFill>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de-DE"/>
          </a:p>
        </c:txPr>
        <c:crossAx val="402917504"/>
        <c:crosses val="autoZero"/>
        <c:crossBetween val="midCat"/>
      </c:valAx>
      <c:spPr>
        <a:noFill/>
        <a:ln>
          <a:noFill/>
        </a:ln>
        <a:effectLst/>
      </c:spPr>
    </c:plotArea>
    <c:legend>
      <c:legendPos val="t"/>
      <c:legendEntry>
        <c:idx val="0"/>
        <c:delete val="1"/>
      </c:legendEntry>
      <c:legendEntry>
        <c:idx val="1"/>
        <c:delete val="1"/>
      </c:legendEntry>
      <c:legendEntry>
        <c:idx val="2"/>
        <c:delete val="1"/>
      </c:legendEntry>
      <c:legendEntry>
        <c:idx val="3"/>
        <c:delete val="1"/>
      </c:legendEntry>
      <c:layout/>
      <c:overlay val="0"/>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de-DE"/>
        </a:p>
      </c:txPr>
    </c:legend>
    <c:plotVisOnly val="1"/>
    <c:dispBlanksAs val="gap"/>
    <c:showDLblsOverMax val="0"/>
  </c:chart>
  <c:spPr>
    <a:noFill/>
    <a:ln>
      <a:noFill/>
    </a:ln>
    <a:effectLst/>
  </c:spPr>
  <c:txPr>
    <a:bodyPr/>
    <a:lstStyle/>
    <a:p>
      <a:pPr>
        <a:defRPr/>
      </a:pPr>
      <a:endParaRPr lang="de-DE"/>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3"/>
    </mc:Choice>
    <mc:Fallback>
      <c:style val="3"/>
    </mc:Fallback>
  </mc:AlternateContent>
  <c:chart>
    <c:autoTitleDeleted val="1"/>
    <c:plotArea>
      <c:layout>
        <c:manualLayout>
          <c:layoutTarget val="inner"/>
          <c:xMode val="edge"/>
          <c:yMode val="edge"/>
          <c:x val="5.6354899780595533E-2"/>
          <c:y val="6.8915874941769276E-2"/>
          <c:w val="0.9188387559558856"/>
          <c:h val="0.84936035444829883"/>
        </c:manualLayout>
      </c:layout>
      <c:scatterChart>
        <c:scatterStyle val="smoothMarker"/>
        <c:varyColors val="0"/>
        <c:ser>
          <c:idx val="0"/>
          <c:order val="0"/>
          <c:tx>
            <c:strRef>
              <c:f>Klei_Druckkurve!$B$8</c:f>
              <c:strCache>
                <c:ptCount val="1"/>
                <c:pt idx="0">
                  <c:v>#19 (1,5h1)</c:v>
                </c:pt>
              </c:strCache>
            </c:strRef>
          </c:tx>
          <c:spPr>
            <a:ln w="28575" cap="rnd">
              <a:solidFill>
                <a:schemeClr val="accent1">
                  <a:shade val="34000"/>
                </a:schemeClr>
              </a:solidFill>
              <a:round/>
            </a:ln>
            <a:effectLst/>
          </c:spPr>
          <c:marker>
            <c:symbol val="none"/>
          </c:marker>
          <c:xVal>
            <c:numRef>
              <c:f>Klei_Druckkurve!$A$9:$A$1442</c:f>
              <c:numCache>
                <c:formatCode>General</c:formatCode>
                <c:ptCount val="1434"/>
                <c:pt idx="0">
                  <c:v>20</c:v>
                </c:pt>
                <c:pt idx="1">
                  <c:v>30</c:v>
                </c:pt>
                <c:pt idx="2">
                  <c:v>40</c:v>
                </c:pt>
                <c:pt idx="3">
                  <c:v>50</c:v>
                </c:pt>
                <c:pt idx="4">
                  <c:v>60</c:v>
                </c:pt>
                <c:pt idx="5">
                  <c:v>70</c:v>
                </c:pt>
                <c:pt idx="6">
                  <c:v>80</c:v>
                </c:pt>
                <c:pt idx="7">
                  <c:v>90</c:v>
                </c:pt>
                <c:pt idx="8">
                  <c:v>100</c:v>
                </c:pt>
                <c:pt idx="9">
                  <c:v>110</c:v>
                </c:pt>
                <c:pt idx="10">
                  <c:v>120</c:v>
                </c:pt>
                <c:pt idx="11">
                  <c:v>130</c:v>
                </c:pt>
                <c:pt idx="12">
                  <c:v>140</c:v>
                </c:pt>
                <c:pt idx="13">
                  <c:v>150</c:v>
                </c:pt>
                <c:pt idx="14">
                  <c:v>160</c:v>
                </c:pt>
                <c:pt idx="15">
                  <c:v>170</c:v>
                </c:pt>
                <c:pt idx="16">
                  <c:v>180</c:v>
                </c:pt>
                <c:pt idx="17">
                  <c:v>190</c:v>
                </c:pt>
                <c:pt idx="18">
                  <c:v>200</c:v>
                </c:pt>
                <c:pt idx="19">
                  <c:v>210</c:v>
                </c:pt>
                <c:pt idx="20">
                  <c:v>220</c:v>
                </c:pt>
                <c:pt idx="21">
                  <c:v>230</c:v>
                </c:pt>
                <c:pt idx="22">
                  <c:v>240</c:v>
                </c:pt>
                <c:pt idx="23">
                  <c:v>250</c:v>
                </c:pt>
                <c:pt idx="24">
                  <c:v>260</c:v>
                </c:pt>
                <c:pt idx="25">
                  <c:v>270</c:v>
                </c:pt>
                <c:pt idx="26">
                  <c:v>280</c:v>
                </c:pt>
                <c:pt idx="27">
                  <c:v>290</c:v>
                </c:pt>
                <c:pt idx="28">
                  <c:v>300</c:v>
                </c:pt>
                <c:pt idx="29">
                  <c:v>310</c:v>
                </c:pt>
                <c:pt idx="30">
                  <c:v>320</c:v>
                </c:pt>
                <c:pt idx="31">
                  <c:v>330</c:v>
                </c:pt>
                <c:pt idx="32">
                  <c:v>340</c:v>
                </c:pt>
                <c:pt idx="33">
                  <c:v>350</c:v>
                </c:pt>
                <c:pt idx="34">
                  <c:v>360</c:v>
                </c:pt>
                <c:pt idx="35">
                  <c:v>370</c:v>
                </c:pt>
                <c:pt idx="36">
                  <c:v>380</c:v>
                </c:pt>
                <c:pt idx="37">
                  <c:v>390</c:v>
                </c:pt>
                <c:pt idx="38">
                  <c:v>400</c:v>
                </c:pt>
                <c:pt idx="39">
                  <c:v>410</c:v>
                </c:pt>
                <c:pt idx="40">
                  <c:v>420</c:v>
                </c:pt>
                <c:pt idx="41">
                  <c:v>430</c:v>
                </c:pt>
                <c:pt idx="42">
                  <c:v>440</c:v>
                </c:pt>
                <c:pt idx="43">
                  <c:v>450</c:v>
                </c:pt>
                <c:pt idx="44">
                  <c:v>460</c:v>
                </c:pt>
                <c:pt idx="45">
                  <c:v>470</c:v>
                </c:pt>
                <c:pt idx="46">
                  <c:v>480</c:v>
                </c:pt>
                <c:pt idx="47">
                  <c:v>490</c:v>
                </c:pt>
                <c:pt idx="48">
                  <c:v>500</c:v>
                </c:pt>
                <c:pt idx="49">
                  <c:v>510</c:v>
                </c:pt>
                <c:pt idx="50">
                  <c:v>520</c:v>
                </c:pt>
                <c:pt idx="51">
                  <c:v>530</c:v>
                </c:pt>
                <c:pt idx="52">
                  <c:v>540</c:v>
                </c:pt>
                <c:pt idx="53">
                  <c:v>550</c:v>
                </c:pt>
                <c:pt idx="54">
                  <c:v>560</c:v>
                </c:pt>
                <c:pt idx="55">
                  <c:v>570</c:v>
                </c:pt>
                <c:pt idx="56">
                  <c:v>580</c:v>
                </c:pt>
                <c:pt idx="57">
                  <c:v>590</c:v>
                </c:pt>
                <c:pt idx="58">
                  <c:v>600</c:v>
                </c:pt>
                <c:pt idx="59">
                  <c:v>610</c:v>
                </c:pt>
                <c:pt idx="60">
                  <c:v>620</c:v>
                </c:pt>
                <c:pt idx="61">
                  <c:v>630</c:v>
                </c:pt>
                <c:pt idx="62">
                  <c:v>640</c:v>
                </c:pt>
                <c:pt idx="63">
                  <c:v>650</c:v>
                </c:pt>
                <c:pt idx="64">
                  <c:v>660</c:v>
                </c:pt>
                <c:pt idx="65">
                  <c:v>670</c:v>
                </c:pt>
                <c:pt idx="66">
                  <c:v>680</c:v>
                </c:pt>
                <c:pt idx="67">
                  <c:v>690</c:v>
                </c:pt>
                <c:pt idx="68">
                  <c:v>700</c:v>
                </c:pt>
                <c:pt idx="69">
                  <c:v>710</c:v>
                </c:pt>
                <c:pt idx="70">
                  <c:v>720</c:v>
                </c:pt>
                <c:pt idx="71">
                  <c:v>730</c:v>
                </c:pt>
                <c:pt idx="72">
                  <c:v>740</c:v>
                </c:pt>
                <c:pt idx="73">
                  <c:v>750</c:v>
                </c:pt>
                <c:pt idx="74">
                  <c:v>760</c:v>
                </c:pt>
                <c:pt idx="75">
                  <c:v>770</c:v>
                </c:pt>
                <c:pt idx="76">
                  <c:v>780</c:v>
                </c:pt>
                <c:pt idx="77">
                  <c:v>790</c:v>
                </c:pt>
                <c:pt idx="78">
                  <c:v>800</c:v>
                </c:pt>
                <c:pt idx="79">
                  <c:v>810</c:v>
                </c:pt>
                <c:pt idx="80">
                  <c:v>820</c:v>
                </c:pt>
                <c:pt idx="81">
                  <c:v>830</c:v>
                </c:pt>
                <c:pt idx="82">
                  <c:v>840</c:v>
                </c:pt>
                <c:pt idx="83">
                  <c:v>850</c:v>
                </c:pt>
                <c:pt idx="84">
                  <c:v>860</c:v>
                </c:pt>
                <c:pt idx="85">
                  <c:v>870</c:v>
                </c:pt>
                <c:pt idx="86">
                  <c:v>880</c:v>
                </c:pt>
                <c:pt idx="87">
                  <c:v>890</c:v>
                </c:pt>
                <c:pt idx="88">
                  <c:v>900</c:v>
                </c:pt>
                <c:pt idx="89">
                  <c:v>910</c:v>
                </c:pt>
                <c:pt idx="90">
                  <c:v>920</c:v>
                </c:pt>
                <c:pt idx="91">
                  <c:v>930</c:v>
                </c:pt>
                <c:pt idx="92">
                  <c:v>940</c:v>
                </c:pt>
                <c:pt idx="93">
                  <c:v>950</c:v>
                </c:pt>
                <c:pt idx="94">
                  <c:v>960</c:v>
                </c:pt>
                <c:pt idx="95">
                  <c:v>970</c:v>
                </c:pt>
                <c:pt idx="96">
                  <c:v>980</c:v>
                </c:pt>
                <c:pt idx="97">
                  <c:v>990</c:v>
                </c:pt>
                <c:pt idx="98">
                  <c:v>1000</c:v>
                </c:pt>
                <c:pt idx="99">
                  <c:v>1010</c:v>
                </c:pt>
                <c:pt idx="100">
                  <c:v>1020</c:v>
                </c:pt>
                <c:pt idx="101">
                  <c:v>1030</c:v>
                </c:pt>
                <c:pt idx="102">
                  <c:v>1040</c:v>
                </c:pt>
                <c:pt idx="103">
                  <c:v>1050</c:v>
                </c:pt>
                <c:pt idx="104">
                  <c:v>1060</c:v>
                </c:pt>
                <c:pt idx="105">
                  <c:v>1070</c:v>
                </c:pt>
                <c:pt idx="106">
                  <c:v>1080</c:v>
                </c:pt>
                <c:pt idx="107">
                  <c:v>1090</c:v>
                </c:pt>
                <c:pt idx="108">
                  <c:v>1100</c:v>
                </c:pt>
                <c:pt idx="109">
                  <c:v>1110</c:v>
                </c:pt>
                <c:pt idx="110">
                  <c:v>1120</c:v>
                </c:pt>
                <c:pt idx="111">
                  <c:v>1130</c:v>
                </c:pt>
                <c:pt idx="112">
                  <c:v>1140</c:v>
                </c:pt>
                <c:pt idx="113">
                  <c:v>1150</c:v>
                </c:pt>
                <c:pt idx="114">
                  <c:v>1160</c:v>
                </c:pt>
                <c:pt idx="115">
                  <c:v>1170</c:v>
                </c:pt>
                <c:pt idx="116">
                  <c:v>1180</c:v>
                </c:pt>
                <c:pt idx="117">
                  <c:v>1190</c:v>
                </c:pt>
                <c:pt idx="118">
                  <c:v>1200</c:v>
                </c:pt>
                <c:pt idx="119">
                  <c:v>1210</c:v>
                </c:pt>
                <c:pt idx="120">
                  <c:v>1220</c:v>
                </c:pt>
                <c:pt idx="121">
                  <c:v>1230</c:v>
                </c:pt>
                <c:pt idx="122">
                  <c:v>1240</c:v>
                </c:pt>
                <c:pt idx="123">
                  <c:v>1250</c:v>
                </c:pt>
                <c:pt idx="124">
                  <c:v>1260</c:v>
                </c:pt>
                <c:pt idx="125">
                  <c:v>1270</c:v>
                </c:pt>
                <c:pt idx="126">
                  <c:v>1280</c:v>
                </c:pt>
                <c:pt idx="127">
                  <c:v>1290</c:v>
                </c:pt>
                <c:pt idx="128">
                  <c:v>1300</c:v>
                </c:pt>
                <c:pt idx="129">
                  <c:v>1310</c:v>
                </c:pt>
                <c:pt idx="130">
                  <c:v>1320</c:v>
                </c:pt>
                <c:pt idx="131">
                  <c:v>1330</c:v>
                </c:pt>
                <c:pt idx="132">
                  <c:v>1340</c:v>
                </c:pt>
                <c:pt idx="133">
                  <c:v>1350</c:v>
                </c:pt>
                <c:pt idx="134">
                  <c:v>1360</c:v>
                </c:pt>
                <c:pt idx="135">
                  <c:v>1370</c:v>
                </c:pt>
                <c:pt idx="136">
                  <c:v>1380</c:v>
                </c:pt>
                <c:pt idx="137">
                  <c:v>1390</c:v>
                </c:pt>
                <c:pt idx="138">
                  <c:v>1400</c:v>
                </c:pt>
                <c:pt idx="139">
                  <c:v>1410</c:v>
                </c:pt>
                <c:pt idx="140">
                  <c:v>1420</c:v>
                </c:pt>
                <c:pt idx="141">
                  <c:v>1430</c:v>
                </c:pt>
                <c:pt idx="142">
                  <c:v>1440</c:v>
                </c:pt>
                <c:pt idx="143">
                  <c:v>1450</c:v>
                </c:pt>
                <c:pt idx="144">
                  <c:v>1460</c:v>
                </c:pt>
                <c:pt idx="145">
                  <c:v>1470</c:v>
                </c:pt>
                <c:pt idx="146">
                  <c:v>1480</c:v>
                </c:pt>
                <c:pt idx="147">
                  <c:v>1490</c:v>
                </c:pt>
                <c:pt idx="148">
                  <c:v>1500</c:v>
                </c:pt>
                <c:pt idx="149">
                  <c:v>1510</c:v>
                </c:pt>
                <c:pt idx="150">
                  <c:v>1520</c:v>
                </c:pt>
                <c:pt idx="151">
                  <c:v>1530</c:v>
                </c:pt>
                <c:pt idx="152">
                  <c:v>1540</c:v>
                </c:pt>
                <c:pt idx="153">
                  <c:v>1550</c:v>
                </c:pt>
                <c:pt idx="154">
                  <c:v>1560</c:v>
                </c:pt>
                <c:pt idx="155">
                  <c:v>1570</c:v>
                </c:pt>
                <c:pt idx="156">
                  <c:v>1580</c:v>
                </c:pt>
                <c:pt idx="157">
                  <c:v>1590</c:v>
                </c:pt>
                <c:pt idx="158">
                  <c:v>1600</c:v>
                </c:pt>
                <c:pt idx="159">
                  <c:v>1610</c:v>
                </c:pt>
                <c:pt idx="160">
                  <c:v>1620</c:v>
                </c:pt>
                <c:pt idx="161">
                  <c:v>1630</c:v>
                </c:pt>
                <c:pt idx="162">
                  <c:v>1640</c:v>
                </c:pt>
                <c:pt idx="163">
                  <c:v>1650</c:v>
                </c:pt>
                <c:pt idx="164">
                  <c:v>1660</c:v>
                </c:pt>
                <c:pt idx="165">
                  <c:v>1670</c:v>
                </c:pt>
                <c:pt idx="166">
                  <c:v>1680</c:v>
                </c:pt>
                <c:pt idx="167">
                  <c:v>1690</c:v>
                </c:pt>
                <c:pt idx="168">
                  <c:v>1700</c:v>
                </c:pt>
                <c:pt idx="169">
                  <c:v>1710</c:v>
                </c:pt>
                <c:pt idx="170">
                  <c:v>1720</c:v>
                </c:pt>
                <c:pt idx="171">
                  <c:v>1730</c:v>
                </c:pt>
                <c:pt idx="172">
                  <c:v>1740</c:v>
                </c:pt>
                <c:pt idx="173">
                  <c:v>1750</c:v>
                </c:pt>
                <c:pt idx="174">
                  <c:v>1760</c:v>
                </c:pt>
                <c:pt idx="175">
                  <c:v>1770</c:v>
                </c:pt>
                <c:pt idx="176">
                  <c:v>1780</c:v>
                </c:pt>
                <c:pt idx="177">
                  <c:v>1790</c:v>
                </c:pt>
                <c:pt idx="178">
                  <c:v>1800</c:v>
                </c:pt>
                <c:pt idx="179">
                  <c:v>1810</c:v>
                </c:pt>
                <c:pt idx="180">
                  <c:v>1820</c:v>
                </c:pt>
                <c:pt idx="181">
                  <c:v>1830</c:v>
                </c:pt>
                <c:pt idx="182">
                  <c:v>1840</c:v>
                </c:pt>
                <c:pt idx="183">
                  <c:v>1850</c:v>
                </c:pt>
                <c:pt idx="184">
                  <c:v>1860</c:v>
                </c:pt>
                <c:pt idx="185">
                  <c:v>1870</c:v>
                </c:pt>
                <c:pt idx="186">
                  <c:v>1880</c:v>
                </c:pt>
                <c:pt idx="187">
                  <c:v>1890</c:v>
                </c:pt>
                <c:pt idx="188">
                  <c:v>1900</c:v>
                </c:pt>
                <c:pt idx="189">
                  <c:v>1910</c:v>
                </c:pt>
                <c:pt idx="190">
                  <c:v>1920</c:v>
                </c:pt>
                <c:pt idx="191">
                  <c:v>1930</c:v>
                </c:pt>
                <c:pt idx="192">
                  <c:v>1940</c:v>
                </c:pt>
                <c:pt idx="193">
                  <c:v>1950</c:v>
                </c:pt>
                <c:pt idx="194">
                  <c:v>1960</c:v>
                </c:pt>
                <c:pt idx="195">
                  <c:v>1970</c:v>
                </c:pt>
                <c:pt idx="196">
                  <c:v>1980</c:v>
                </c:pt>
                <c:pt idx="197">
                  <c:v>1990</c:v>
                </c:pt>
                <c:pt idx="198">
                  <c:v>2000</c:v>
                </c:pt>
                <c:pt idx="199">
                  <c:v>2010</c:v>
                </c:pt>
                <c:pt idx="200">
                  <c:v>2020</c:v>
                </c:pt>
                <c:pt idx="201">
                  <c:v>2030</c:v>
                </c:pt>
                <c:pt idx="202">
                  <c:v>2040</c:v>
                </c:pt>
                <c:pt idx="203">
                  <c:v>2050</c:v>
                </c:pt>
                <c:pt idx="204">
                  <c:v>2060</c:v>
                </c:pt>
                <c:pt idx="205">
                  <c:v>2070</c:v>
                </c:pt>
                <c:pt idx="206">
                  <c:v>2080</c:v>
                </c:pt>
                <c:pt idx="207">
                  <c:v>2090</c:v>
                </c:pt>
                <c:pt idx="208">
                  <c:v>2100</c:v>
                </c:pt>
                <c:pt idx="209">
                  <c:v>2110</c:v>
                </c:pt>
                <c:pt idx="210">
                  <c:v>2120</c:v>
                </c:pt>
                <c:pt idx="211">
                  <c:v>2130</c:v>
                </c:pt>
                <c:pt idx="212">
                  <c:v>2140</c:v>
                </c:pt>
                <c:pt idx="213">
                  <c:v>2150</c:v>
                </c:pt>
                <c:pt idx="214">
                  <c:v>2160</c:v>
                </c:pt>
                <c:pt idx="215">
                  <c:v>2170</c:v>
                </c:pt>
                <c:pt idx="216">
                  <c:v>2180</c:v>
                </c:pt>
                <c:pt idx="217">
                  <c:v>2190</c:v>
                </c:pt>
                <c:pt idx="218">
                  <c:v>2200</c:v>
                </c:pt>
                <c:pt idx="219">
                  <c:v>2210</c:v>
                </c:pt>
                <c:pt idx="220">
                  <c:v>2220</c:v>
                </c:pt>
                <c:pt idx="221">
                  <c:v>2230</c:v>
                </c:pt>
                <c:pt idx="222">
                  <c:v>2240</c:v>
                </c:pt>
                <c:pt idx="223">
                  <c:v>2250</c:v>
                </c:pt>
                <c:pt idx="224">
                  <c:v>2260</c:v>
                </c:pt>
                <c:pt idx="225">
                  <c:v>2270</c:v>
                </c:pt>
                <c:pt idx="226">
                  <c:v>2280</c:v>
                </c:pt>
                <c:pt idx="227">
                  <c:v>2290</c:v>
                </c:pt>
                <c:pt idx="228">
                  <c:v>2300</c:v>
                </c:pt>
                <c:pt idx="229">
                  <c:v>2310</c:v>
                </c:pt>
                <c:pt idx="230">
                  <c:v>2320</c:v>
                </c:pt>
                <c:pt idx="231">
                  <c:v>2330</c:v>
                </c:pt>
                <c:pt idx="232">
                  <c:v>2340</c:v>
                </c:pt>
                <c:pt idx="233">
                  <c:v>2350</c:v>
                </c:pt>
                <c:pt idx="234">
                  <c:v>2360</c:v>
                </c:pt>
                <c:pt idx="235">
                  <c:v>2370</c:v>
                </c:pt>
                <c:pt idx="236">
                  <c:v>2380</c:v>
                </c:pt>
                <c:pt idx="237">
                  <c:v>2390</c:v>
                </c:pt>
                <c:pt idx="238">
                  <c:v>2400</c:v>
                </c:pt>
                <c:pt idx="239">
                  <c:v>2410</c:v>
                </c:pt>
                <c:pt idx="240">
                  <c:v>2420</c:v>
                </c:pt>
                <c:pt idx="241">
                  <c:v>2430</c:v>
                </c:pt>
                <c:pt idx="242">
                  <c:v>2440</c:v>
                </c:pt>
                <c:pt idx="243">
                  <c:v>2450</c:v>
                </c:pt>
                <c:pt idx="244">
                  <c:v>2460</c:v>
                </c:pt>
                <c:pt idx="245">
                  <c:v>2470</c:v>
                </c:pt>
                <c:pt idx="246">
                  <c:v>2480</c:v>
                </c:pt>
                <c:pt idx="247">
                  <c:v>2490</c:v>
                </c:pt>
                <c:pt idx="248">
                  <c:v>2500</c:v>
                </c:pt>
                <c:pt idx="249">
                  <c:v>2510</c:v>
                </c:pt>
                <c:pt idx="250">
                  <c:v>2520</c:v>
                </c:pt>
                <c:pt idx="251">
                  <c:v>2530</c:v>
                </c:pt>
                <c:pt idx="252">
                  <c:v>2540</c:v>
                </c:pt>
                <c:pt idx="253">
                  <c:v>2550</c:v>
                </c:pt>
                <c:pt idx="254">
                  <c:v>2560</c:v>
                </c:pt>
                <c:pt idx="255">
                  <c:v>2570</c:v>
                </c:pt>
                <c:pt idx="256">
                  <c:v>2580</c:v>
                </c:pt>
                <c:pt idx="257">
                  <c:v>2590</c:v>
                </c:pt>
                <c:pt idx="258">
                  <c:v>2600</c:v>
                </c:pt>
                <c:pt idx="259">
                  <c:v>2610</c:v>
                </c:pt>
                <c:pt idx="260">
                  <c:v>2620</c:v>
                </c:pt>
                <c:pt idx="261">
                  <c:v>2630</c:v>
                </c:pt>
                <c:pt idx="262">
                  <c:v>2640</c:v>
                </c:pt>
                <c:pt idx="263">
                  <c:v>2650</c:v>
                </c:pt>
                <c:pt idx="264">
                  <c:v>2660</c:v>
                </c:pt>
                <c:pt idx="265">
                  <c:v>2670</c:v>
                </c:pt>
                <c:pt idx="266">
                  <c:v>2680</c:v>
                </c:pt>
                <c:pt idx="267">
                  <c:v>2690</c:v>
                </c:pt>
                <c:pt idx="268">
                  <c:v>2700</c:v>
                </c:pt>
                <c:pt idx="269">
                  <c:v>2710</c:v>
                </c:pt>
                <c:pt idx="270">
                  <c:v>2720</c:v>
                </c:pt>
                <c:pt idx="271">
                  <c:v>2730</c:v>
                </c:pt>
                <c:pt idx="272">
                  <c:v>2740</c:v>
                </c:pt>
                <c:pt idx="273">
                  <c:v>2750</c:v>
                </c:pt>
                <c:pt idx="274">
                  <c:v>2760</c:v>
                </c:pt>
                <c:pt idx="275">
                  <c:v>2770</c:v>
                </c:pt>
                <c:pt idx="276">
                  <c:v>2780</c:v>
                </c:pt>
                <c:pt idx="277">
                  <c:v>2790</c:v>
                </c:pt>
                <c:pt idx="278">
                  <c:v>2800</c:v>
                </c:pt>
                <c:pt idx="279">
                  <c:v>2810</c:v>
                </c:pt>
                <c:pt idx="280">
                  <c:v>2820</c:v>
                </c:pt>
                <c:pt idx="281">
                  <c:v>2830</c:v>
                </c:pt>
                <c:pt idx="282">
                  <c:v>2840</c:v>
                </c:pt>
                <c:pt idx="283">
                  <c:v>2850</c:v>
                </c:pt>
                <c:pt idx="284">
                  <c:v>2860</c:v>
                </c:pt>
                <c:pt idx="285">
                  <c:v>2870</c:v>
                </c:pt>
                <c:pt idx="286">
                  <c:v>2880</c:v>
                </c:pt>
                <c:pt idx="287">
                  <c:v>2890</c:v>
                </c:pt>
                <c:pt idx="288">
                  <c:v>2900</c:v>
                </c:pt>
                <c:pt idx="289">
                  <c:v>2910</c:v>
                </c:pt>
                <c:pt idx="290">
                  <c:v>2920</c:v>
                </c:pt>
                <c:pt idx="291">
                  <c:v>2930</c:v>
                </c:pt>
                <c:pt idx="292">
                  <c:v>2940</c:v>
                </c:pt>
                <c:pt idx="293">
                  <c:v>2950</c:v>
                </c:pt>
                <c:pt idx="294">
                  <c:v>2960</c:v>
                </c:pt>
                <c:pt idx="295">
                  <c:v>2970</c:v>
                </c:pt>
                <c:pt idx="296">
                  <c:v>2980</c:v>
                </c:pt>
                <c:pt idx="297">
                  <c:v>2990</c:v>
                </c:pt>
                <c:pt idx="298">
                  <c:v>3000</c:v>
                </c:pt>
                <c:pt idx="299">
                  <c:v>3010</c:v>
                </c:pt>
                <c:pt idx="300">
                  <c:v>3020</c:v>
                </c:pt>
                <c:pt idx="301">
                  <c:v>3030</c:v>
                </c:pt>
                <c:pt idx="302">
                  <c:v>3040</c:v>
                </c:pt>
                <c:pt idx="303">
                  <c:v>3050</c:v>
                </c:pt>
                <c:pt idx="304">
                  <c:v>3060</c:v>
                </c:pt>
                <c:pt idx="305">
                  <c:v>3070</c:v>
                </c:pt>
                <c:pt idx="306">
                  <c:v>3080</c:v>
                </c:pt>
                <c:pt idx="307">
                  <c:v>3090</c:v>
                </c:pt>
                <c:pt idx="308">
                  <c:v>3100</c:v>
                </c:pt>
                <c:pt idx="309">
                  <c:v>3110</c:v>
                </c:pt>
                <c:pt idx="310">
                  <c:v>3120</c:v>
                </c:pt>
                <c:pt idx="311">
                  <c:v>3130</c:v>
                </c:pt>
                <c:pt idx="312">
                  <c:v>3140</c:v>
                </c:pt>
                <c:pt idx="313">
                  <c:v>3150</c:v>
                </c:pt>
                <c:pt idx="314">
                  <c:v>3160</c:v>
                </c:pt>
                <c:pt idx="315">
                  <c:v>3170</c:v>
                </c:pt>
                <c:pt idx="316">
                  <c:v>3180</c:v>
                </c:pt>
                <c:pt idx="317">
                  <c:v>3190</c:v>
                </c:pt>
                <c:pt idx="318">
                  <c:v>3200</c:v>
                </c:pt>
                <c:pt idx="319">
                  <c:v>3210</c:v>
                </c:pt>
                <c:pt idx="320">
                  <c:v>3220</c:v>
                </c:pt>
                <c:pt idx="321">
                  <c:v>3230</c:v>
                </c:pt>
                <c:pt idx="322">
                  <c:v>3240</c:v>
                </c:pt>
                <c:pt idx="323">
                  <c:v>3250</c:v>
                </c:pt>
                <c:pt idx="324">
                  <c:v>3260</c:v>
                </c:pt>
                <c:pt idx="325">
                  <c:v>3270</c:v>
                </c:pt>
                <c:pt idx="326">
                  <c:v>3280</c:v>
                </c:pt>
                <c:pt idx="327">
                  <c:v>3290</c:v>
                </c:pt>
                <c:pt idx="328">
                  <c:v>3300</c:v>
                </c:pt>
                <c:pt idx="329">
                  <c:v>3310</c:v>
                </c:pt>
                <c:pt idx="330">
                  <c:v>3320</c:v>
                </c:pt>
                <c:pt idx="331">
                  <c:v>3330</c:v>
                </c:pt>
                <c:pt idx="332">
                  <c:v>3340</c:v>
                </c:pt>
                <c:pt idx="333">
                  <c:v>3350</c:v>
                </c:pt>
                <c:pt idx="334">
                  <c:v>3360</c:v>
                </c:pt>
                <c:pt idx="335">
                  <c:v>3370</c:v>
                </c:pt>
                <c:pt idx="336">
                  <c:v>3380</c:v>
                </c:pt>
                <c:pt idx="337">
                  <c:v>3390</c:v>
                </c:pt>
                <c:pt idx="338">
                  <c:v>3400</c:v>
                </c:pt>
                <c:pt idx="339">
                  <c:v>3410</c:v>
                </c:pt>
                <c:pt idx="340">
                  <c:v>3420</c:v>
                </c:pt>
                <c:pt idx="341">
                  <c:v>3430</c:v>
                </c:pt>
                <c:pt idx="342">
                  <c:v>3440</c:v>
                </c:pt>
                <c:pt idx="343">
                  <c:v>3450</c:v>
                </c:pt>
                <c:pt idx="344">
                  <c:v>3460</c:v>
                </c:pt>
                <c:pt idx="345">
                  <c:v>3470</c:v>
                </c:pt>
                <c:pt idx="346">
                  <c:v>3480</c:v>
                </c:pt>
                <c:pt idx="347">
                  <c:v>3490</c:v>
                </c:pt>
                <c:pt idx="348">
                  <c:v>3500</c:v>
                </c:pt>
                <c:pt idx="349">
                  <c:v>3510</c:v>
                </c:pt>
                <c:pt idx="350">
                  <c:v>3520</c:v>
                </c:pt>
                <c:pt idx="351">
                  <c:v>3530</c:v>
                </c:pt>
                <c:pt idx="352">
                  <c:v>3540</c:v>
                </c:pt>
                <c:pt idx="353">
                  <c:v>3550</c:v>
                </c:pt>
                <c:pt idx="354">
                  <c:v>3560</c:v>
                </c:pt>
                <c:pt idx="355">
                  <c:v>3570</c:v>
                </c:pt>
                <c:pt idx="356">
                  <c:v>3580</c:v>
                </c:pt>
                <c:pt idx="357">
                  <c:v>3590</c:v>
                </c:pt>
                <c:pt idx="358">
                  <c:v>3600</c:v>
                </c:pt>
                <c:pt idx="359">
                  <c:v>3610</c:v>
                </c:pt>
                <c:pt idx="360">
                  <c:v>3620</c:v>
                </c:pt>
                <c:pt idx="361">
                  <c:v>3630</c:v>
                </c:pt>
                <c:pt idx="362">
                  <c:v>3640</c:v>
                </c:pt>
                <c:pt idx="363">
                  <c:v>3650</c:v>
                </c:pt>
                <c:pt idx="364">
                  <c:v>3660</c:v>
                </c:pt>
                <c:pt idx="365">
                  <c:v>3670</c:v>
                </c:pt>
                <c:pt idx="366">
                  <c:v>3680</c:v>
                </c:pt>
                <c:pt idx="367">
                  <c:v>3690</c:v>
                </c:pt>
                <c:pt idx="368">
                  <c:v>3700</c:v>
                </c:pt>
                <c:pt idx="369">
                  <c:v>3710</c:v>
                </c:pt>
                <c:pt idx="370">
                  <c:v>3720</c:v>
                </c:pt>
                <c:pt idx="371">
                  <c:v>3730</c:v>
                </c:pt>
                <c:pt idx="372">
                  <c:v>3740</c:v>
                </c:pt>
                <c:pt idx="373">
                  <c:v>3750</c:v>
                </c:pt>
                <c:pt idx="374">
                  <c:v>3760</c:v>
                </c:pt>
                <c:pt idx="375">
                  <c:v>3770</c:v>
                </c:pt>
                <c:pt idx="376">
                  <c:v>3780</c:v>
                </c:pt>
                <c:pt idx="377">
                  <c:v>3790</c:v>
                </c:pt>
                <c:pt idx="378">
                  <c:v>3800</c:v>
                </c:pt>
                <c:pt idx="379">
                  <c:v>3810</c:v>
                </c:pt>
                <c:pt idx="380">
                  <c:v>3820</c:v>
                </c:pt>
                <c:pt idx="381">
                  <c:v>3830</c:v>
                </c:pt>
                <c:pt idx="382">
                  <c:v>3840</c:v>
                </c:pt>
                <c:pt idx="383">
                  <c:v>3850</c:v>
                </c:pt>
                <c:pt idx="384">
                  <c:v>3860</c:v>
                </c:pt>
                <c:pt idx="385">
                  <c:v>3870</c:v>
                </c:pt>
                <c:pt idx="386">
                  <c:v>3880</c:v>
                </c:pt>
                <c:pt idx="387">
                  <c:v>3890</c:v>
                </c:pt>
                <c:pt idx="388">
                  <c:v>3900</c:v>
                </c:pt>
                <c:pt idx="389">
                  <c:v>3910</c:v>
                </c:pt>
                <c:pt idx="390">
                  <c:v>3920</c:v>
                </c:pt>
                <c:pt idx="391">
                  <c:v>3930</c:v>
                </c:pt>
                <c:pt idx="392">
                  <c:v>3940</c:v>
                </c:pt>
                <c:pt idx="393">
                  <c:v>3950</c:v>
                </c:pt>
                <c:pt idx="394">
                  <c:v>3960</c:v>
                </c:pt>
                <c:pt idx="395">
                  <c:v>3970</c:v>
                </c:pt>
                <c:pt idx="396">
                  <c:v>3980</c:v>
                </c:pt>
                <c:pt idx="397">
                  <c:v>3990</c:v>
                </c:pt>
                <c:pt idx="398">
                  <c:v>4000</c:v>
                </c:pt>
                <c:pt idx="399">
                  <c:v>4010</c:v>
                </c:pt>
                <c:pt idx="400">
                  <c:v>4020</c:v>
                </c:pt>
                <c:pt idx="401">
                  <c:v>4030</c:v>
                </c:pt>
                <c:pt idx="402">
                  <c:v>4040</c:v>
                </c:pt>
                <c:pt idx="403">
                  <c:v>4050</c:v>
                </c:pt>
                <c:pt idx="404">
                  <c:v>4060</c:v>
                </c:pt>
                <c:pt idx="405">
                  <c:v>4070</c:v>
                </c:pt>
                <c:pt idx="406">
                  <c:v>4080</c:v>
                </c:pt>
                <c:pt idx="407">
                  <c:v>4090</c:v>
                </c:pt>
                <c:pt idx="408">
                  <c:v>4100</c:v>
                </c:pt>
                <c:pt idx="409">
                  <c:v>4110</c:v>
                </c:pt>
                <c:pt idx="410">
                  <c:v>4120</c:v>
                </c:pt>
                <c:pt idx="411">
                  <c:v>4130</c:v>
                </c:pt>
                <c:pt idx="412">
                  <c:v>4140</c:v>
                </c:pt>
                <c:pt idx="413">
                  <c:v>4150</c:v>
                </c:pt>
                <c:pt idx="414">
                  <c:v>4160</c:v>
                </c:pt>
                <c:pt idx="415">
                  <c:v>4170</c:v>
                </c:pt>
                <c:pt idx="416">
                  <c:v>4180</c:v>
                </c:pt>
                <c:pt idx="417">
                  <c:v>4190</c:v>
                </c:pt>
                <c:pt idx="418">
                  <c:v>4200</c:v>
                </c:pt>
                <c:pt idx="419">
                  <c:v>4210</c:v>
                </c:pt>
                <c:pt idx="420">
                  <c:v>4220</c:v>
                </c:pt>
                <c:pt idx="421">
                  <c:v>4230</c:v>
                </c:pt>
                <c:pt idx="422">
                  <c:v>4240</c:v>
                </c:pt>
                <c:pt idx="423">
                  <c:v>4250</c:v>
                </c:pt>
                <c:pt idx="424">
                  <c:v>4260</c:v>
                </c:pt>
                <c:pt idx="425">
                  <c:v>4270</c:v>
                </c:pt>
                <c:pt idx="426">
                  <c:v>4280</c:v>
                </c:pt>
                <c:pt idx="427">
                  <c:v>4290</c:v>
                </c:pt>
                <c:pt idx="428">
                  <c:v>4300</c:v>
                </c:pt>
                <c:pt idx="429">
                  <c:v>4310</c:v>
                </c:pt>
                <c:pt idx="430">
                  <c:v>4320</c:v>
                </c:pt>
                <c:pt idx="431">
                  <c:v>4330</c:v>
                </c:pt>
                <c:pt idx="432">
                  <c:v>4340</c:v>
                </c:pt>
                <c:pt idx="433">
                  <c:v>4350</c:v>
                </c:pt>
                <c:pt idx="434">
                  <c:v>4360</c:v>
                </c:pt>
                <c:pt idx="435">
                  <c:v>4370</c:v>
                </c:pt>
                <c:pt idx="436">
                  <c:v>4380</c:v>
                </c:pt>
                <c:pt idx="437">
                  <c:v>4390</c:v>
                </c:pt>
                <c:pt idx="438">
                  <c:v>4400</c:v>
                </c:pt>
                <c:pt idx="439">
                  <c:v>4410</c:v>
                </c:pt>
                <c:pt idx="440">
                  <c:v>4420</c:v>
                </c:pt>
                <c:pt idx="441">
                  <c:v>4430</c:v>
                </c:pt>
                <c:pt idx="442">
                  <c:v>4440</c:v>
                </c:pt>
                <c:pt idx="443">
                  <c:v>4450</c:v>
                </c:pt>
                <c:pt idx="444">
                  <c:v>4460</c:v>
                </c:pt>
                <c:pt idx="445">
                  <c:v>4470</c:v>
                </c:pt>
                <c:pt idx="446">
                  <c:v>4480</c:v>
                </c:pt>
                <c:pt idx="447">
                  <c:v>4490</c:v>
                </c:pt>
                <c:pt idx="448">
                  <c:v>4500</c:v>
                </c:pt>
                <c:pt idx="449">
                  <c:v>4510</c:v>
                </c:pt>
                <c:pt idx="450">
                  <c:v>4520</c:v>
                </c:pt>
                <c:pt idx="451">
                  <c:v>4530</c:v>
                </c:pt>
                <c:pt idx="452">
                  <c:v>4540</c:v>
                </c:pt>
                <c:pt idx="453">
                  <c:v>4550</c:v>
                </c:pt>
                <c:pt idx="454">
                  <c:v>4560</c:v>
                </c:pt>
                <c:pt idx="455">
                  <c:v>4570</c:v>
                </c:pt>
                <c:pt idx="456">
                  <c:v>4580</c:v>
                </c:pt>
                <c:pt idx="457">
                  <c:v>4590</c:v>
                </c:pt>
                <c:pt idx="458">
                  <c:v>4600</c:v>
                </c:pt>
                <c:pt idx="459">
                  <c:v>4610</c:v>
                </c:pt>
                <c:pt idx="460">
                  <c:v>4620</c:v>
                </c:pt>
                <c:pt idx="461">
                  <c:v>4630</c:v>
                </c:pt>
                <c:pt idx="462">
                  <c:v>4640</c:v>
                </c:pt>
                <c:pt idx="463">
                  <c:v>4650</c:v>
                </c:pt>
                <c:pt idx="464">
                  <c:v>4660</c:v>
                </c:pt>
                <c:pt idx="465">
                  <c:v>4670</c:v>
                </c:pt>
                <c:pt idx="466">
                  <c:v>4680</c:v>
                </c:pt>
                <c:pt idx="467">
                  <c:v>4690</c:v>
                </c:pt>
                <c:pt idx="468">
                  <c:v>4700</c:v>
                </c:pt>
                <c:pt idx="469">
                  <c:v>4710</c:v>
                </c:pt>
                <c:pt idx="470">
                  <c:v>4720</c:v>
                </c:pt>
                <c:pt idx="471">
                  <c:v>4730</c:v>
                </c:pt>
                <c:pt idx="472">
                  <c:v>4740</c:v>
                </c:pt>
                <c:pt idx="473">
                  <c:v>4750</c:v>
                </c:pt>
                <c:pt idx="474">
                  <c:v>4760</c:v>
                </c:pt>
                <c:pt idx="475">
                  <c:v>4770</c:v>
                </c:pt>
                <c:pt idx="476">
                  <c:v>4780</c:v>
                </c:pt>
                <c:pt idx="477">
                  <c:v>4790</c:v>
                </c:pt>
                <c:pt idx="478">
                  <c:v>4800</c:v>
                </c:pt>
                <c:pt idx="479">
                  <c:v>4810</c:v>
                </c:pt>
                <c:pt idx="480">
                  <c:v>4820</c:v>
                </c:pt>
                <c:pt idx="481">
                  <c:v>4830</c:v>
                </c:pt>
                <c:pt idx="482">
                  <c:v>4840</c:v>
                </c:pt>
                <c:pt idx="483">
                  <c:v>4850</c:v>
                </c:pt>
                <c:pt idx="484">
                  <c:v>4860</c:v>
                </c:pt>
                <c:pt idx="485">
                  <c:v>4870</c:v>
                </c:pt>
                <c:pt idx="486">
                  <c:v>4880</c:v>
                </c:pt>
                <c:pt idx="487">
                  <c:v>4890</c:v>
                </c:pt>
                <c:pt idx="488">
                  <c:v>4900</c:v>
                </c:pt>
                <c:pt idx="489">
                  <c:v>4910</c:v>
                </c:pt>
                <c:pt idx="490">
                  <c:v>4920</c:v>
                </c:pt>
                <c:pt idx="491">
                  <c:v>4930</c:v>
                </c:pt>
                <c:pt idx="492">
                  <c:v>4940</c:v>
                </c:pt>
                <c:pt idx="493">
                  <c:v>4950</c:v>
                </c:pt>
                <c:pt idx="494">
                  <c:v>4960</c:v>
                </c:pt>
                <c:pt idx="495">
                  <c:v>4970</c:v>
                </c:pt>
                <c:pt idx="496">
                  <c:v>4980</c:v>
                </c:pt>
                <c:pt idx="497">
                  <c:v>4990</c:v>
                </c:pt>
                <c:pt idx="498">
                  <c:v>5000</c:v>
                </c:pt>
                <c:pt idx="499">
                  <c:v>5010</c:v>
                </c:pt>
                <c:pt idx="500">
                  <c:v>5020</c:v>
                </c:pt>
                <c:pt idx="501">
                  <c:v>5030</c:v>
                </c:pt>
                <c:pt idx="502">
                  <c:v>5040</c:v>
                </c:pt>
                <c:pt idx="503">
                  <c:v>5050</c:v>
                </c:pt>
                <c:pt idx="504">
                  <c:v>5060</c:v>
                </c:pt>
                <c:pt idx="505">
                  <c:v>5070</c:v>
                </c:pt>
                <c:pt idx="506">
                  <c:v>5080</c:v>
                </c:pt>
                <c:pt idx="507">
                  <c:v>5090</c:v>
                </c:pt>
                <c:pt idx="508">
                  <c:v>5100</c:v>
                </c:pt>
                <c:pt idx="509">
                  <c:v>5110</c:v>
                </c:pt>
                <c:pt idx="510">
                  <c:v>5120</c:v>
                </c:pt>
                <c:pt idx="511">
                  <c:v>5130</c:v>
                </c:pt>
                <c:pt idx="512">
                  <c:v>5140</c:v>
                </c:pt>
                <c:pt idx="513">
                  <c:v>5150</c:v>
                </c:pt>
                <c:pt idx="514">
                  <c:v>5160</c:v>
                </c:pt>
                <c:pt idx="515">
                  <c:v>5170</c:v>
                </c:pt>
                <c:pt idx="516">
                  <c:v>5180</c:v>
                </c:pt>
                <c:pt idx="517">
                  <c:v>5190</c:v>
                </c:pt>
                <c:pt idx="518">
                  <c:v>5200</c:v>
                </c:pt>
                <c:pt idx="519">
                  <c:v>5210</c:v>
                </c:pt>
                <c:pt idx="520">
                  <c:v>5220</c:v>
                </c:pt>
                <c:pt idx="521">
                  <c:v>5230</c:v>
                </c:pt>
                <c:pt idx="522">
                  <c:v>5240</c:v>
                </c:pt>
                <c:pt idx="523">
                  <c:v>5250</c:v>
                </c:pt>
                <c:pt idx="524">
                  <c:v>5260</c:v>
                </c:pt>
                <c:pt idx="525">
                  <c:v>5270</c:v>
                </c:pt>
                <c:pt idx="526">
                  <c:v>5280</c:v>
                </c:pt>
                <c:pt idx="527">
                  <c:v>5290</c:v>
                </c:pt>
                <c:pt idx="528">
                  <c:v>5300</c:v>
                </c:pt>
                <c:pt idx="529">
                  <c:v>5310</c:v>
                </c:pt>
                <c:pt idx="530">
                  <c:v>5320</c:v>
                </c:pt>
                <c:pt idx="531">
                  <c:v>5330</c:v>
                </c:pt>
                <c:pt idx="532">
                  <c:v>5340</c:v>
                </c:pt>
                <c:pt idx="533">
                  <c:v>5350</c:v>
                </c:pt>
                <c:pt idx="534">
                  <c:v>5360</c:v>
                </c:pt>
                <c:pt idx="535">
                  <c:v>5370</c:v>
                </c:pt>
                <c:pt idx="536">
                  <c:v>5380</c:v>
                </c:pt>
                <c:pt idx="537">
                  <c:v>5390</c:v>
                </c:pt>
                <c:pt idx="538">
                  <c:v>5400</c:v>
                </c:pt>
                <c:pt idx="539">
                  <c:v>5410</c:v>
                </c:pt>
                <c:pt idx="540">
                  <c:v>5420</c:v>
                </c:pt>
                <c:pt idx="541">
                  <c:v>5430</c:v>
                </c:pt>
                <c:pt idx="542">
                  <c:v>5440</c:v>
                </c:pt>
                <c:pt idx="543">
                  <c:v>5450</c:v>
                </c:pt>
                <c:pt idx="544">
                  <c:v>5460</c:v>
                </c:pt>
                <c:pt idx="545">
                  <c:v>5470</c:v>
                </c:pt>
                <c:pt idx="546">
                  <c:v>5480</c:v>
                </c:pt>
                <c:pt idx="547">
                  <c:v>5490</c:v>
                </c:pt>
                <c:pt idx="548">
                  <c:v>5500</c:v>
                </c:pt>
                <c:pt idx="549">
                  <c:v>5510</c:v>
                </c:pt>
                <c:pt idx="550">
                  <c:v>5520</c:v>
                </c:pt>
                <c:pt idx="551">
                  <c:v>5530</c:v>
                </c:pt>
                <c:pt idx="552">
                  <c:v>5540</c:v>
                </c:pt>
                <c:pt idx="553">
                  <c:v>5550</c:v>
                </c:pt>
                <c:pt idx="554">
                  <c:v>5560</c:v>
                </c:pt>
                <c:pt idx="555">
                  <c:v>5570</c:v>
                </c:pt>
                <c:pt idx="556">
                  <c:v>5580</c:v>
                </c:pt>
                <c:pt idx="557">
                  <c:v>5590</c:v>
                </c:pt>
                <c:pt idx="558">
                  <c:v>5600</c:v>
                </c:pt>
                <c:pt idx="559">
                  <c:v>5610</c:v>
                </c:pt>
                <c:pt idx="560">
                  <c:v>5620</c:v>
                </c:pt>
                <c:pt idx="561">
                  <c:v>5630</c:v>
                </c:pt>
                <c:pt idx="562">
                  <c:v>5640</c:v>
                </c:pt>
                <c:pt idx="563">
                  <c:v>5650</c:v>
                </c:pt>
                <c:pt idx="564">
                  <c:v>5660</c:v>
                </c:pt>
                <c:pt idx="565">
                  <c:v>5670</c:v>
                </c:pt>
                <c:pt idx="566">
                  <c:v>5680</c:v>
                </c:pt>
                <c:pt idx="567">
                  <c:v>5690</c:v>
                </c:pt>
                <c:pt idx="568">
                  <c:v>5700</c:v>
                </c:pt>
                <c:pt idx="569">
                  <c:v>5710</c:v>
                </c:pt>
                <c:pt idx="570">
                  <c:v>5720</c:v>
                </c:pt>
                <c:pt idx="571">
                  <c:v>5730</c:v>
                </c:pt>
                <c:pt idx="572">
                  <c:v>5740</c:v>
                </c:pt>
                <c:pt idx="573">
                  <c:v>5750</c:v>
                </c:pt>
                <c:pt idx="574">
                  <c:v>5760</c:v>
                </c:pt>
                <c:pt idx="575">
                  <c:v>5770</c:v>
                </c:pt>
                <c:pt idx="576">
                  <c:v>5780</c:v>
                </c:pt>
                <c:pt idx="577">
                  <c:v>5790</c:v>
                </c:pt>
                <c:pt idx="578">
                  <c:v>5800</c:v>
                </c:pt>
                <c:pt idx="579">
                  <c:v>5810</c:v>
                </c:pt>
                <c:pt idx="580">
                  <c:v>5820</c:v>
                </c:pt>
                <c:pt idx="581">
                  <c:v>5830</c:v>
                </c:pt>
                <c:pt idx="582">
                  <c:v>5840</c:v>
                </c:pt>
                <c:pt idx="583">
                  <c:v>5850</c:v>
                </c:pt>
                <c:pt idx="584">
                  <c:v>5860</c:v>
                </c:pt>
                <c:pt idx="585">
                  <c:v>5870</c:v>
                </c:pt>
                <c:pt idx="586">
                  <c:v>5880</c:v>
                </c:pt>
                <c:pt idx="587">
                  <c:v>5890</c:v>
                </c:pt>
                <c:pt idx="588">
                  <c:v>5900</c:v>
                </c:pt>
                <c:pt idx="589">
                  <c:v>5910</c:v>
                </c:pt>
                <c:pt idx="590">
                  <c:v>5920</c:v>
                </c:pt>
                <c:pt idx="591">
                  <c:v>5930</c:v>
                </c:pt>
                <c:pt idx="592">
                  <c:v>5940</c:v>
                </c:pt>
                <c:pt idx="593">
                  <c:v>5950</c:v>
                </c:pt>
                <c:pt idx="594">
                  <c:v>5960</c:v>
                </c:pt>
                <c:pt idx="595">
                  <c:v>5970</c:v>
                </c:pt>
                <c:pt idx="596">
                  <c:v>5980</c:v>
                </c:pt>
                <c:pt idx="597">
                  <c:v>5990</c:v>
                </c:pt>
                <c:pt idx="598">
                  <c:v>6000</c:v>
                </c:pt>
                <c:pt idx="599">
                  <c:v>6010</c:v>
                </c:pt>
                <c:pt idx="600">
                  <c:v>6020</c:v>
                </c:pt>
                <c:pt idx="601">
                  <c:v>6030</c:v>
                </c:pt>
                <c:pt idx="602">
                  <c:v>6040</c:v>
                </c:pt>
                <c:pt idx="603">
                  <c:v>6050</c:v>
                </c:pt>
                <c:pt idx="604">
                  <c:v>6060</c:v>
                </c:pt>
                <c:pt idx="605">
                  <c:v>6070</c:v>
                </c:pt>
                <c:pt idx="606">
                  <c:v>6080</c:v>
                </c:pt>
                <c:pt idx="607">
                  <c:v>6090</c:v>
                </c:pt>
                <c:pt idx="608">
                  <c:v>6100</c:v>
                </c:pt>
                <c:pt idx="609">
                  <c:v>6110</c:v>
                </c:pt>
                <c:pt idx="610">
                  <c:v>6120</c:v>
                </c:pt>
                <c:pt idx="611">
                  <c:v>6130</c:v>
                </c:pt>
                <c:pt idx="612">
                  <c:v>6140</c:v>
                </c:pt>
                <c:pt idx="613">
                  <c:v>6150</c:v>
                </c:pt>
                <c:pt idx="614">
                  <c:v>6160</c:v>
                </c:pt>
                <c:pt idx="615">
                  <c:v>6170</c:v>
                </c:pt>
                <c:pt idx="616">
                  <c:v>6180</c:v>
                </c:pt>
                <c:pt idx="617">
                  <c:v>6190</c:v>
                </c:pt>
                <c:pt idx="618">
                  <c:v>6200</c:v>
                </c:pt>
                <c:pt idx="619">
                  <c:v>6210</c:v>
                </c:pt>
                <c:pt idx="620">
                  <c:v>6220</c:v>
                </c:pt>
                <c:pt idx="621">
                  <c:v>6230</c:v>
                </c:pt>
                <c:pt idx="622">
                  <c:v>6240</c:v>
                </c:pt>
                <c:pt idx="623">
                  <c:v>6250</c:v>
                </c:pt>
                <c:pt idx="624">
                  <c:v>6260</c:v>
                </c:pt>
                <c:pt idx="625">
                  <c:v>6270</c:v>
                </c:pt>
                <c:pt idx="626">
                  <c:v>6280</c:v>
                </c:pt>
                <c:pt idx="627">
                  <c:v>6290</c:v>
                </c:pt>
                <c:pt idx="628">
                  <c:v>6300</c:v>
                </c:pt>
                <c:pt idx="629">
                  <c:v>6310</c:v>
                </c:pt>
                <c:pt idx="630">
                  <c:v>6320</c:v>
                </c:pt>
                <c:pt idx="631">
                  <c:v>6330</c:v>
                </c:pt>
                <c:pt idx="632">
                  <c:v>6340</c:v>
                </c:pt>
                <c:pt idx="633">
                  <c:v>6350</c:v>
                </c:pt>
                <c:pt idx="634">
                  <c:v>6360</c:v>
                </c:pt>
                <c:pt idx="635">
                  <c:v>6370</c:v>
                </c:pt>
                <c:pt idx="636">
                  <c:v>6380</c:v>
                </c:pt>
                <c:pt idx="637">
                  <c:v>6390</c:v>
                </c:pt>
                <c:pt idx="638">
                  <c:v>6400</c:v>
                </c:pt>
                <c:pt idx="639">
                  <c:v>6410</c:v>
                </c:pt>
                <c:pt idx="640">
                  <c:v>6420</c:v>
                </c:pt>
                <c:pt idx="641">
                  <c:v>6430</c:v>
                </c:pt>
                <c:pt idx="642">
                  <c:v>6440</c:v>
                </c:pt>
                <c:pt idx="643">
                  <c:v>6450</c:v>
                </c:pt>
                <c:pt idx="644">
                  <c:v>6460</c:v>
                </c:pt>
                <c:pt idx="645">
                  <c:v>6470</c:v>
                </c:pt>
                <c:pt idx="646">
                  <c:v>6480</c:v>
                </c:pt>
                <c:pt idx="647">
                  <c:v>6490</c:v>
                </c:pt>
                <c:pt idx="648">
                  <c:v>6500</c:v>
                </c:pt>
                <c:pt idx="649">
                  <c:v>6510</c:v>
                </c:pt>
                <c:pt idx="650">
                  <c:v>6520</c:v>
                </c:pt>
                <c:pt idx="651">
                  <c:v>6530</c:v>
                </c:pt>
                <c:pt idx="652">
                  <c:v>6540</c:v>
                </c:pt>
                <c:pt idx="653">
                  <c:v>6550</c:v>
                </c:pt>
                <c:pt idx="654">
                  <c:v>6560</c:v>
                </c:pt>
                <c:pt idx="655">
                  <c:v>6570</c:v>
                </c:pt>
                <c:pt idx="656">
                  <c:v>6580</c:v>
                </c:pt>
                <c:pt idx="657">
                  <c:v>6590</c:v>
                </c:pt>
                <c:pt idx="658">
                  <c:v>6600</c:v>
                </c:pt>
                <c:pt idx="659">
                  <c:v>6610</c:v>
                </c:pt>
                <c:pt idx="660">
                  <c:v>6620</c:v>
                </c:pt>
                <c:pt idx="661">
                  <c:v>6630</c:v>
                </c:pt>
                <c:pt idx="662">
                  <c:v>6640</c:v>
                </c:pt>
                <c:pt idx="663">
                  <c:v>6650</c:v>
                </c:pt>
                <c:pt idx="664">
                  <c:v>6660</c:v>
                </c:pt>
                <c:pt idx="665">
                  <c:v>6670</c:v>
                </c:pt>
                <c:pt idx="666">
                  <c:v>6680</c:v>
                </c:pt>
                <c:pt idx="667">
                  <c:v>6690</c:v>
                </c:pt>
                <c:pt idx="668">
                  <c:v>6700</c:v>
                </c:pt>
                <c:pt idx="669">
                  <c:v>6710</c:v>
                </c:pt>
                <c:pt idx="670">
                  <c:v>6720</c:v>
                </c:pt>
                <c:pt idx="671">
                  <c:v>6730</c:v>
                </c:pt>
                <c:pt idx="672">
                  <c:v>6740</c:v>
                </c:pt>
                <c:pt idx="673">
                  <c:v>6750</c:v>
                </c:pt>
                <c:pt idx="674">
                  <c:v>6760</c:v>
                </c:pt>
                <c:pt idx="675">
                  <c:v>6770</c:v>
                </c:pt>
                <c:pt idx="676">
                  <c:v>6780</c:v>
                </c:pt>
                <c:pt idx="677">
                  <c:v>6790</c:v>
                </c:pt>
                <c:pt idx="678">
                  <c:v>6800</c:v>
                </c:pt>
                <c:pt idx="679">
                  <c:v>6810</c:v>
                </c:pt>
                <c:pt idx="680">
                  <c:v>6820</c:v>
                </c:pt>
                <c:pt idx="681">
                  <c:v>6830</c:v>
                </c:pt>
                <c:pt idx="682">
                  <c:v>6840</c:v>
                </c:pt>
                <c:pt idx="683">
                  <c:v>6850</c:v>
                </c:pt>
                <c:pt idx="684">
                  <c:v>6860</c:v>
                </c:pt>
                <c:pt idx="685">
                  <c:v>6870</c:v>
                </c:pt>
                <c:pt idx="686">
                  <c:v>6880</c:v>
                </c:pt>
                <c:pt idx="687">
                  <c:v>6890</c:v>
                </c:pt>
                <c:pt idx="688">
                  <c:v>6900</c:v>
                </c:pt>
                <c:pt idx="689">
                  <c:v>6910</c:v>
                </c:pt>
                <c:pt idx="690">
                  <c:v>6920</c:v>
                </c:pt>
                <c:pt idx="691">
                  <c:v>6930</c:v>
                </c:pt>
                <c:pt idx="692">
                  <c:v>6940</c:v>
                </c:pt>
                <c:pt idx="693">
                  <c:v>6950</c:v>
                </c:pt>
                <c:pt idx="694">
                  <c:v>6960</c:v>
                </c:pt>
                <c:pt idx="695">
                  <c:v>6970</c:v>
                </c:pt>
                <c:pt idx="696">
                  <c:v>6980</c:v>
                </c:pt>
                <c:pt idx="697">
                  <c:v>6990</c:v>
                </c:pt>
                <c:pt idx="698">
                  <c:v>7000</c:v>
                </c:pt>
                <c:pt idx="699">
                  <c:v>7010</c:v>
                </c:pt>
                <c:pt idx="700">
                  <c:v>7020</c:v>
                </c:pt>
                <c:pt idx="701">
                  <c:v>7030</c:v>
                </c:pt>
                <c:pt idx="702">
                  <c:v>7040</c:v>
                </c:pt>
                <c:pt idx="703">
                  <c:v>7050</c:v>
                </c:pt>
                <c:pt idx="704">
                  <c:v>7060</c:v>
                </c:pt>
                <c:pt idx="705">
                  <c:v>7070</c:v>
                </c:pt>
                <c:pt idx="706">
                  <c:v>7080</c:v>
                </c:pt>
                <c:pt idx="707">
                  <c:v>7090</c:v>
                </c:pt>
                <c:pt idx="708">
                  <c:v>7100</c:v>
                </c:pt>
                <c:pt idx="709">
                  <c:v>7110</c:v>
                </c:pt>
                <c:pt idx="710">
                  <c:v>7120</c:v>
                </c:pt>
                <c:pt idx="711">
                  <c:v>7130</c:v>
                </c:pt>
                <c:pt idx="712">
                  <c:v>7140</c:v>
                </c:pt>
                <c:pt idx="713">
                  <c:v>7150</c:v>
                </c:pt>
                <c:pt idx="714">
                  <c:v>7160</c:v>
                </c:pt>
                <c:pt idx="715">
                  <c:v>7170</c:v>
                </c:pt>
                <c:pt idx="716">
                  <c:v>7180</c:v>
                </c:pt>
                <c:pt idx="717">
                  <c:v>7190</c:v>
                </c:pt>
                <c:pt idx="718">
                  <c:v>7200</c:v>
                </c:pt>
                <c:pt idx="719">
                  <c:v>7210</c:v>
                </c:pt>
                <c:pt idx="720">
                  <c:v>7220</c:v>
                </c:pt>
                <c:pt idx="721">
                  <c:v>7230</c:v>
                </c:pt>
                <c:pt idx="722">
                  <c:v>7240</c:v>
                </c:pt>
                <c:pt idx="723">
                  <c:v>7250</c:v>
                </c:pt>
                <c:pt idx="724">
                  <c:v>7260</c:v>
                </c:pt>
                <c:pt idx="725">
                  <c:v>7270</c:v>
                </c:pt>
                <c:pt idx="726">
                  <c:v>7280</c:v>
                </c:pt>
                <c:pt idx="727">
                  <c:v>7290</c:v>
                </c:pt>
                <c:pt idx="728">
                  <c:v>7300</c:v>
                </c:pt>
                <c:pt idx="729">
                  <c:v>7310</c:v>
                </c:pt>
                <c:pt idx="730">
                  <c:v>7320</c:v>
                </c:pt>
                <c:pt idx="731">
                  <c:v>7330</c:v>
                </c:pt>
                <c:pt idx="732">
                  <c:v>7340</c:v>
                </c:pt>
                <c:pt idx="733">
                  <c:v>7350</c:v>
                </c:pt>
                <c:pt idx="734">
                  <c:v>7360</c:v>
                </c:pt>
                <c:pt idx="735">
                  <c:v>7370</c:v>
                </c:pt>
                <c:pt idx="736">
                  <c:v>7380</c:v>
                </c:pt>
                <c:pt idx="737">
                  <c:v>7390</c:v>
                </c:pt>
                <c:pt idx="738">
                  <c:v>7400</c:v>
                </c:pt>
                <c:pt idx="739">
                  <c:v>7410</c:v>
                </c:pt>
                <c:pt idx="740">
                  <c:v>7420</c:v>
                </c:pt>
                <c:pt idx="741">
                  <c:v>7430</c:v>
                </c:pt>
                <c:pt idx="742">
                  <c:v>7440</c:v>
                </c:pt>
                <c:pt idx="743">
                  <c:v>7450</c:v>
                </c:pt>
                <c:pt idx="744">
                  <c:v>7460</c:v>
                </c:pt>
                <c:pt idx="745">
                  <c:v>7470</c:v>
                </c:pt>
                <c:pt idx="746">
                  <c:v>7480</c:v>
                </c:pt>
                <c:pt idx="747">
                  <c:v>7490</c:v>
                </c:pt>
                <c:pt idx="748">
                  <c:v>7500</c:v>
                </c:pt>
                <c:pt idx="749">
                  <c:v>7510</c:v>
                </c:pt>
                <c:pt idx="750">
                  <c:v>7520</c:v>
                </c:pt>
                <c:pt idx="751">
                  <c:v>7530</c:v>
                </c:pt>
                <c:pt idx="752">
                  <c:v>7540</c:v>
                </c:pt>
                <c:pt idx="753">
                  <c:v>7550</c:v>
                </c:pt>
                <c:pt idx="754">
                  <c:v>7560</c:v>
                </c:pt>
                <c:pt idx="755">
                  <c:v>7570</c:v>
                </c:pt>
                <c:pt idx="756">
                  <c:v>7580</c:v>
                </c:pt>
                <c:pt idx="757">
                  <c:v>7590</c:v>
                </c:pt>
                <c:pt idx="758">
                  <c:v>7600</c:v>
                </c:pt>
                <c:pt idx="759">
                  <c:v>7610</c:v>
                </c:pt>
                <c:pt idx="760">
                  <c:v>7620</c:v>
                </c:pt>
                <c:pt idx="761">
                  <c:v>7630</c:v>
                </c:pt>
                <c:pt idx="762">
                  <c:v>7640</c:v>
                </c:pt>
                <c:pt idx="763">
                  <c:v>7650</c:v>
                </c:pt>
                <c:pt idx="764">
                  <c:v>7660</c:v>
                </c:pt>
                <c:pt idx="765">
                  <c:v>7670</c:v>
                </c:pt>
                <c:pt idx="766">
                  <c:v>7680</c:v>
                </c:pt>
                <c:pt idx="767">
                  <c:v>7690</c:v>
                </c:pt>
                <c:pt idx="768">
                  <c:v>7700</c:v>
                </c:pt>
                <c:pt idx="769">
                  <c:v>7710</c:v>
                </c:pt>
                <c:pt idx="770">
                  <c:v>7720</c:v>
                </c:pt>
                <c:pt idx="771">
                  <c:v>7730</c:v>
                </c:pt>
                <c:pt idx="772">
                  <c:v>7740</c:v>
                </c:pt>
                <c:pt idx="773">
                  <c:v>7750</c:v>
                </c:pt>
                <c:pt idx="774">
                  <c:v>7760</c:v>
                </c:pt>
                <c:pt idx="775">
                  <c:v>7770</c:v>
                </c:pt>
                <c:pt idx="776">
                  <c:v>7780</c:v>
                </c:pt>
                <c:pt idx="777">
                  <c:v>7790</c:v>
                </c:pt>
                <c:pt idx="778">
                  <c:v>7800</c:v>
                </c:pt>
                <c:pt idx="779">
                  <c:v>7810</c:v>
                </c:pt>
                <c:pt idx="780">
                  <c:v>7820</c:v>
                </c:pt>
                <c:pt idx="781">
                  <c:v>7830</c:v>
                </c:pt>
                <c:pt idx="782">
                  <c:v>7840</c:v>
                </c:pt>
                <c:pt idx="783">
                  <c:v>7850</c:v>
                </c:pt>
                <c:pt idx="784">
                  <c:v>7860</c:v>
                </c:pt>
                <c:pt idx="785">
                  <c:v>7870</c:v>
                </c:pt>
                <c:pt idx="786">
                  <c:v>7880</c:v>
                </c:pt>
                <c:pt idx="787">
                  <c:v>7890</c:v>
                </c:pt>
                <c:pt idx="788">
                  <c:v>7900</c:v>
                </c:pt>
                <c:pt idx="789">
                  <c:v>7910</c:v>
                </c:pt>
                <c:pt idx="790">
                  <c:v>7920</c:v>
                </c:pt>
                <c:pt idx="791">
                  <c:v>7930</c:v>
                </c:pt>
                <c:pt idx="792">
                  <c:v>7940</c:v>
                </c:pt>
                <c:pt idx="793">
                  <c:v>7950</c:v>
                </c:pt>
                <c:pt idx="794">
                  <c:v>7960</c:v>
                </c:pt>
                <c:pt idx="795">
                  <c:v>7970</c:v>
                </c:pt>
                <c:pt idx="796">
                  <c:v>7980</c:v>
                </c:pt>
                <c:pt idx="797">
                  <c:v>7990</c:v>
                </c:pt>
                <c:pt idx="798">
                  <c:v>8000</c:v>
                </c:pt>
                <c:pt idx="799">
                  <c:v>8010</c:v>
                </c:pt>
                <c:pt idx="800">
                  <c:v>8020</c:v>
                </c:pt>
                <c:pt idx="801">
                  <c:v>8030</c:v>
                </c:pt>
                <c:pt idx="802">
                  <c:v>8040</c:v>
                </c:pt>
                <c:pt idx="803">
                  <c:v>8050</c:v>
                </c:pt>
                <c:pt idx="804">
                  <c:v>8060</c:v>
                </c:pt>
                <c:pt idx="805">
                  <c:v>8070</c:v>
                </c:pt>
                <c:pt idx="806">
                  <c:v>8080</c:v>
                </c:pt>
                <c:pt idx="807">
                  <c:v>8090</c:v>
                </c:pt>
                <c:pt idx="808">
                  <c:v>8100</c:v>
                </c:pt>
                <c:pt idx="809">
                  <c:v>8110</c:v>
                </c:pt>
                <c:pt idx="810">
                  <c:v>8120</c:v>
                </c:pt>
                <c:pt idx="811">
                  <c:v>8130</c:v>
                </c:pt>
                <c:pt idx="812">
                  <c:v>8140</c:v>
                </c:pt>
                <c:pt idx="813">
                  <c:v>8150</c:v>
                </c:pt>
                <c:pt idx="814">
                  <c:v>8160</c:v>
                </c:pt>
                <c:pt idx="815">
                  <c:v>8170</c:v>
                </c:pt>
                <c:pt idx="816">
                  <c:v>8180</c:v>
                </c:pt>
                <c:pt idx="817">
                  <c:v>8190</c:v>
                </c:pt>
                <c:pt idx="818">
                  <c:v>8200</c:v>
                </c:pt>
                <c:pt idx="819">
                  <c:v>8210</c:v>
                </c:pt>
                <c:pt idx="820">
                  <c:v>8220</c:v>
                </c:pt>
                <c:pt idx="821">
                  <c:v>8230</c:v>
                </c:pt>
                <c:pt idx="822">
                  <c:v>8240</c:v>
                </c:pt>
                <c:pt idx="823">
                  <c:v>8250</c:v>
                </c:pt>
                <c:pt idx="824">
                  <c:v>8260</c:v>
                </c:pt>
                <c:pt idx="825">
                  <c:v>8270</c:v>
                </c:pt>
                <c:pt idx="826">
                  <c:v>8280</c:v>
                </c:pt>
                <c:pt idx="827">
                  <c:v>8290</c:v>
                </c:pt>
                <c:pt idx="828">
                  <c:v>8300</c:v>
                </c:pt>
                <c:pt idx="829">
                  <c:v>8310</c:v>
                </c:pt>
                <c:pt idx="830">
                  <c:v>8320</c:v>
                </c:pt>
                <c:pt idx="831">
                  <c:v>8330</c:v>
                </c:pt>
                <c:pt idx="832">
                  <c:v>8340</c:v>
                </c:pt>
                <c:pt idx="833">
                  <c:v>8350</c:v>
                </c:pt>
                <c:pt idx="834">
                  <c:v>8360</c:v>
                </c:pt>
                <c:pt idx="835">
                  <c:v>8370</c:v>
                </c:pt>
                <c:pt idx="836">
                  <c:v>8380</c:v>
                </c:pt>
                <c:pt idx="837">
                  <c:v>8390</c:v>
                </c:pt>
                <c:pt idx="838">
                  <c:v>8400</c:v>
                </c:pt>
                <c:pt idx="839">
                  <c:v>8410</c:v>
                </c:pt>
                <c:pt idx="840">
                  <c:v>8420</c:v>
                </c:pt>
                <c:pt idx="841">
                  <c:v>8430</c:v>
                </c:pt>
                <c:pt idx="842">
                  <c:v>8440</c:v>
                </c:pt>
                <c:pt idx="843">
                  <c:v>8450</c:v>
                </c:pt>
                <c:pt idx="844">
                  <c:v>8460</c:v>
                </c:pt>
                <c:pt idx="845">
                  <c:v>8470</c:v>
                </c:pt>
                <c:pt idx="846">
                  <c:v>8480</c:v>
                </c:pt>
                <c:pt idx="847">
                  <c:v>8490</c:v>
                </c:pt>
                <c:pt idx="848">
                  <c:v>8500</c:v>
                </c:pt>
                <c:pt idx="849">
                  <c:v>8510</c:v>
                </c:pt>
                <c:pt idx="850">
                  <c:v>8520</c:v>
                </c:pt>
                <c:pt idx="851">
                  <c:v>8530</c:v>
                </c:pt>
                <c:pt idx="852">
                  <c:v>8540</c:v>
                </c:pt>
                <c:pt idx="853">
                  <c:v>8550</c:v>
                </c:pt>
                <c:pt idx="854">
                  <c:v>8560</c:v>
                </c:pt>
                <c:pt idx="855">
                  <c:v>8570</c:v>
                </c:pt>
                <c:pt idx="856">
                  <c:v>8580</c:v>
                </c:pt>
                <c:pt idx="857">
                  <c:v>8590</c:v>
                </c:pt>
                <c:pt idx="858">
                  <c:v>8600</c:v>
                </c:pt>
                <c:pt idx="859">
                  <c:v>8610</c:v>
                </c:pt>
                <c:pt idx="860">
                  <c:v>8620</c:v>
                </c:pt>
                <c:pt idx="861">
                  <c:v>8630</c:v>
                </c:pt>
                <c:pt idx="862">
                  <c:v>8640</c:v>
                </c:pt>
                <c:pt idx="863">
                  <c:v>8650</c:v>
                </c:pt>
                <c:pt idx="864">
                  <c:v>8660</c:v>
                </c:pt>
                <c:pt idx="865">
                  <c:v>8670</c:v>
                </c:pt>
                <c:pt idx="866">
                  <c:v>8680</c:v>
                </c:pt>
                <c:pt idx="867">
                  <c:v>8690</c:v>
                </c:pt>
                <c:pt idx="868">
                  <c:v>8700</c:v>
                </c:pt>
                <c:pt idx="869">
                  <c:v>8710</c:v>
                </c:pt>
                <c:pt idx="870">
                  <c:v>8720</c:v>
                </c:pt>
                <c:pt idx="871">
                  <c:v>8730</c:v>
                </c:pt>
                <c:pt idx="872">
                  <c:v>8740</c:v>
                </c:pt>
                <c:pt idx="873">
                  <c:v>8750</c:v>
                </c:pt>
                <c:pt idx="874">
                  <c:v>8760</c:v>
                </c:pt>
                <c:pt idx="875">
                  <c:v>8770</c:v>
                </c:pt>
                <c:pt idx="876">
                  <c:v>8780</c:v>
                </c:pt>
                <c:pt idx="877">
                  <c:v>8790</c:v>
                </c:pt>
                <c:pt idx="878">
                  <c:v>8800</c:v>
                </c:pt>
                <c:pt idx="879">
                  <c:v>8810</c:v>
                </c:pt>
                <c:pt idx="880">
                  <c:v>8820</c:v>
                </c:pt>
                <c:pt idx="881">
                  <c:v>8830</c:v>
                </c:pt>
                <c:pt idx="882">
                  <c:v>8840</c:v>
                </c:pt>
                <c:pt idx="883">
                  <c:v>8850</c:v>
                </c:pt>
                <c:pt idx="884">
                  <c:v>8860</c:v>
                </c:pt>
                <c:pt idx="885">
                  <c:v>8870</c:v>
                </c:pt>
                <c:pt idx="886">
                  <c:v>8880</c:v>
                </c:pt>
                <c:pt idx="887">
                  <c:v>8890</c:v>
                </c:pt>
                <c:pt idx="888">
                  <c:v>8900</c:v>
                </c:pt>
                <c:pt idx="889">
                  <c:v>8910</c:v>
                </c:pt>
                <c:pt idx="890">
                  <c:v>8920</c:v>
                </c:pt>
                <c:pt idx="891">
                  <c:v>8930</c:v>
                </c:pt>
                <c:pt idx="892">
                  <c:v>8940</c:v>
                </c:pt>
                <c:pt idx="893">
                  <c:v>8950</c:v>
                </c:pt>
                <c:pt idx="894">
                  <c:v>8960</c:v>
                </c:pt>
                <c:pt idx="895">
                  <c:v>8970</c:v>
                </c:pt>
                <c:pt idx="896">
                  <c:v>8980</c:v>
                </c:pt>
                <c:pt idx="897">
                  <c:v>8990</c:v>
                </c:pt>
                <c:pt idx="898">
                  <c:v>9000</c:v>
                </c:pt>
                <c:pt idx="899">
                  <c:v>9010</c:v>
                </c:pt>
                <c:pt idx="900">
                  <c:v>9020</c:v>
                </c:pt>
                <c:pt idx="901">
                  <c:v>9030</c:v>
                </c:pt>
                <c:pt idx="902">
                  <c:v>9040</c:v>
                </c:pt>
                <c:pt idx="903">
                  <c:v>9050</c:v>
                </c:pt>
                <c:pt idx="904">
                  <c:v>9060</c:v>
                </c:pt>
                <c:pt idx="905">
                  <c:v>9070</c:v>
                </c:pt>
                <c:pt idx="906">
                  <c:v>9080</c:v>
                </c:pt>
                <c:pt idx="907">
                  <c:v>9090</c:v>
                </c:pt>
                <c:pt idx="908">
                  <c:v>9100</c:v>
                </c:pt>
                <c:pt idx="909">
                  <c:v>9110</c:v>
                </c:pt>
                <c:pt idx="910">
                  <c:v>9120</c:v>
                </c:pt>
                <c:pt idx="911">
                  <c:v>9130</c:v>
                </c:pt>
                <c:pt idx="912">
                  <c:v>9140</c:v>
                </c:pt>
                <c:pt idx="913">
                  <c:v>9150</c:v>
                </c:pt>
                <c:pt idx="914">
                  <c:v>9160</c:v>
                </c:pt>
                <c:pt idx="915">
                  <c:v>9170</c:v>
                </c:pt>
                <c:pt idx="916">
                  <c:v>9180</c:v>
                </c:pt>
                <c:pt idx="917">
                  <c:v>9190</c:v>
                </c:pt>
                <c:pt idx="918">
                  <c:v>9200</c:v>
                </c:pt>
                <c:pt idx="919">
                  <c:v>9210</c:v>
                </c:pt>
                <c:pt idx="920">
                  <c:v>9220</c:v>
                </c:pt>
                <c:pt idx="921">
                  <c:v>9230</c:v>
                </c:pt>
                <c:pt idx="922">
                  <c:v>9240</c:v>
                </c:pt>
                <c:pt idx="923">
                  <c:v>9250</c:v>
                </c:pt>
                <c:pt idx="924">
                  <c:v>9260</c:v>
                </c:pt>
                <c:pt idx="925">
                  <c:v>9270</c:v>
                </c:pt>
                <c:pt idx="926">
                  <c:v>9280</c:v>
                </c:pt>
                <c:pt idx="927">
                  <c:v>9290</c:v>
                </c:pt>
                <c:pt idx="928">
                  <c:v>9300</c:v>
                </c:pt>
                <c:pt idx="929">
                  <c:v>9310</c:v>
                </c:pt>
                <c:pt idx="930">
                  <c:v>9320</c:v>
                </c:pt>
                <c:pt idx="931">
                  <c:v>9330</c:v>
                </c:pt>
                <c:pt idx="932">
                  <c:v>9340</c:v>
                </c:pt>
                <c:pt idx="933">
                  <c:v>9350</c:v>
                </c:pt>
                <c:pt idx="934">
                  <c:v>9360</c:v>
                </c:pt>
                <c:pt idx="935">
                  <c:v>9370</c:v>
                </c:pt>
                <c:pt idx="936">
                  <c:v>9380</c:v>
                </c:pt>
                <c:pt idx="937">
                  <c:v>9390</c:v>
                </c:pt>
                <c:pt idx="938">
                  <c:v>9400</c:v>
                </c:pt>
                <c:pt idx="939">
                  <c:v>9410</c:v>
                </c:pt>
                <c:pt idx="940">
                  <c:v>9420</c:v>
                </c:pt>
                <c:pt idx="941">
                  <c:v>9430</c:v>
                </c:pt>
                <c:pt idx="942">
                  <c:v>9440</c:v>
                </c:pt>
                <c:pt idx="943">
                  <c:v>9450</c:v>
                </c:pt>
                <c:pt idx="944">
                  <c:v>9460</c:v>
                </c:pt>
                <c:pt idx="945">
                  <c:v>9470</c:v>
                </c:pt>
                <c:pt idx="946">
                  <c:v>9480</c:v>
                </c:pt>
                <c:pt idx="947">
                  <c:v>9490</c:v>
                </c:pt>
                <c:pt idx="948">
                  <c:v>9500</c:v>
                </c:pt>
                <c:pt idx="949">
                  <c:v>9510</c:v>
                </c:pt>
                <c:pt idx="950">
                  <c:v>9520</c:v>
                </c:pt>
                <c:pt idx="951">
                  <c:v>9530</c:v>
                </c:pt>
                <c:pt idx="952">
                  <c:v>9540</c:v>
                </c:pt>
                <c:pt idx="953">
                  <c:v>9550</c:v>
                </c:pt>
                <c:pt idx="954">
                  <c:v>9560</c:v>
                </c:pt>
                <c:pt idx="955">
                  <c:v>9570</c:v>
                </c:pt>
                <c:pt idx="956">
                  <c:v>9580</c:v>
                </c:pt>
                <c:pt idx="957">
                  <c:v>9590</c:v>
                </c:pt>
                <c:pt idx="958">
                  <c:v>9600</c:v>
                </c:pt>
                <c:pt idx="959">
                  <c:v>9610</c:v>
                </c:pt>
                <c:pt idx="960">
                  <c:v>9620</c:v>
                </c:pt>
                <c:pt idx="961">
                  <c:v>9630</c:v>
                </c:pt>
                <c:pt idx="962">
                  <c:v>9640</c:v>
                </c:pt>
                <c:pt idx="963">
                  <c:v>9650</c:v>
                </c:pt>
                <c:pt idx="964">
                  <c:v>9660</c:v>
                </c:pt>
                <c:pt idx="965">
                  <c:v>9670</c:v>
                </c:pt>
                <c:pt idx="966">
                  <c:v>9680</c:v>
                </c:pt>
                <c:pt idx="967">
                  <c:v>9690</c:v>
                </c:pt>
                <c:pt idx="968">
                  <c:v>9700</c:v>
                </c:pt>
                <c:pt idx="969">
                  <c:v>9710</c:v>
                </c:pt>
                <c:pt idx="970">
                  <c:v>9720</c:v>
                </c:pt>
                <c:pt idx="971">
                  <c:v>9730</c:v>
                </c:pt>
                <c:pt idx="972">
                  <c:v>9740</c:v>
                </c:pt>
                <c:pt idx="973">
                  <c:v>9750</c:v>
                </c:pt>
                <c:pt idx="974">
                  <c:v>9760</c:v>
                </c:pt>
                <c:pt idx="975">
                  <c:v>9770</c:v>
                </c:pt>
                <c:pt idx="976">
                  <c:v>9780</c:v>
                </c:pt>
                <c:pt idx="977">
                  <c:v>9790</c:v>
                </c:pt>
                <c:pt idx="978">
                  <c:v>9800</c:v>
                </c:pt>
                <c:pt idx="979">
                  <c:v>9810</c:v>
                </c:pt>
                <c:pt idx="980">
                  <c:v>9820</c:v>
                </c:pt>
                <c:pt idx="981">
                  <c:v>9830</c:v>
                </c:pt>
                <c:pt idx="982">
                  <c:v>9840</c:v>
                </c:pt>
                <c:pt idx="983">
                  <c:v>9850</c:v>
                </c:pt>
                <c:pt idx="984">
                  <c:v>9860</c:v>
                </c:pt>
                <c:pt idx="985">
                  <c:v>9870</c:v>
                </c:pt>
                <c:pt idx="986">
                  <c:v>9880</c:v>
                </c:pt>
                <c:pt idx="987">
                  <c:v>9890</c:v>
                </c:pt>
                <c:pt idx="988">
                  <c:v>9900</c:v>
                </c:pt>
                <c:pt idx="989">
                  <c:v>9910</c:v>
                </c:pt>
                <c:pt idx="990">
                  <c:v>9920</c:v>
                </c:pt>
                <c:pt idx="991">
                  <c:v>9930</c:v>
                </c:pt>
                <c:pt idx="992">
                  <c:v>9940</c:v>
                </c:pt>
                <c:pt idx="993">
                  <c:v>9950</c:v>
                </c:pt>
                <c:pt idx="994">
                  <c:v>9960</c:v>
                </c:pt>
                <c:pt idx="995">
                  <c:v>9970</c:v>
                </c:pt>
                <c:pt idx="996">
                  <c:v>9980</c:v>
                </c:pt>
                <c:pt idx="997">
                  <c:v>9990</c:v>
                </c:pt>
                <c:pt idx="998">
                  <c:v>10000</c:v>
                </c:pt>
                <c:pt idx="999">
                  <c:v>10010</c:v>
                </c:pt>
                <c:pt idx="1000">
                  <c:v>10020</c:v>
                </c:pt>
                <c:pt idx="1001">
                  <c:v>10030</c:v>
                </c:pt>
                <c:pt idx="1002">
                  <c:v>10040</c:v>
                </c:pt>
                <c:pt idx="1003">
                  <c:v>10050</c:v>
                </c:pt>
                <c:pt idx="1004">
                  <c:v>10060</c:v>
                </c:pt>
                <c:pt idx="1005">
                  <c:v>10070</c:v>
                </c:pt>
                <c:pt idx="1006">
                  <c:v>10080</c:v>
                </c:pt>
                <c:pt idx="1007">
                  <c:v>10090</c:v>
                </c:pt>
                <c:pt idx="1008">
                  <c:v>10100</c:v>
                </c:pt>
                <c:pt idx="1009">
                  <c:v>10110</c:v>
                </c:pt>
                <c:pt idx="1010">
                  <c:v>10120</c:v>
                </c:pt>
                <c:pt idx="1011">
                  <c:v>10130</c:v>
                </c:pt>
                <c:pt idx="1012">
                  <c:v>10140</c:v>
                </c:pt>
                <c:pt idx="1013">
                  <c:v>10150</c:v>
                </c:pt>
                <c:pt idx="1014">
                  <c:v>10160</c:v>
                </c:pt>
                <c:pt idx="1015">
                  <c:v>10170</c:v>
                </c:pt>
                <c:pt idx="1016">
                  <c:v>10180</c:v>
                </c:pt>
                <c:pt idx="1017">
                  <c:v>10190</c:v>
                </c:pt>
                <c:pt idx="1018">
                  <c:v>10200</c:v>
                </c:pt>
                <c:pt idx="1019">
                  <c:v>10210</c:v>
                </c:pt>
                <c:pt idx="1020">
                  <c:v>10220</c:v>
                </c:pt>
                <c:pt idx="1021">
                  <c:v>10230</c:v>
                </c:pt>
                <c:pt idx="1022">
                  <c:v>10240</c:v>
                </c:pt>
                <c:pt idx="1023">
                  <c:v>10250</c:v>
                </c:pt>
                <c:pt idx="1024">
                  <c:v>10260</c:v>
                </c:pt>
                <c:pt idx="1025">
                  <c:v>10270</c:v>
                </c:pt>
                <c:pt idx="1026">
                  <c:v>10280</c:v>
                </c:pt>
                <c:pt idx="1027">
                  <c:v>10290</c:v>
                </c:pt>
                <c:pt idx="1028">
                  <c:v>10300</c:v>
                </c:pt>
                <c:pt idx="1029">
                  <c:v>10310</c:v>
                </c:pt>
                <c:pt idx="1030">
                  <c:v>10320</c:v>
                </c:pt>
                <c:pt idx="1031">
                  <c:v>10330</c:v>
                </c:pt>
                <c:pt idx="1032">
                  <c:v>10340</c:v>
                </c:pt>
                <c:pt idx="1033">
                  <c:v>10350</c:v>
                </c:pt>
                <c:pt idx="1034">
                  <c:v>10360</c:v>
                </c:pt>
                <c:pt idx="1035">
                  <c:v>10370</c:v>
                </c:pt>
                <c:pt idx="1036">
                  <c:v>10380</c:v>
                </c:pt>
                <c:pt idx="1037">
                  <c:v>10390</c:v>
                </c:pt>
                <c:pt idx="1038">
                  <c:v>10400</c:v>
                </c:pt>
                <c:pt idx="1039">
                  <c:v>10410</c:v>
                </c:pt>
                <c:pt idx="1040">
                  <c:v>10420</c:v>
                </c:pt>
                <c:pt idx="1041">
                  <c:v>10430</c:v>
                </c:pt>
                <c:pt idx="1042">
                  <c:v>10440</c:v>
                </c:pt>
                <c:pt idx="1043">
                  <c:v>10450</c:v>
                </c:pt>
                <c:pt idx="1044">
                  <c:v>10460</c:v>
                </c:pt>
                <c:pt idx="1045">
                  <c:v>10470</c:v>
                </c:pt>
                <c:pt idx="1046">
                  <c:v>10480</c:v>
                </c:pt>
                <c:pt idx="1047">
                  <c:v>10490</c:v>
                </c:pt>
                <c:pt idx="1048">
                  <c:v>10500</c:v>
                </c:pt>
                <c:pt idx="1049">
                  <c:v>10510</c:v>
                </c:pt>
                <c:pt idx="1050">
                  <c:v>10520</c:v>
                </c:pt>
                <c:pt idx="1051">
                  <c:v>10530</c:v>
                </c:pt>
                <c:pt idx="1052">
                  <c:v>10540</c:v>
                </c:pt>
                <c:pt idx="1053">
                  <c:v>10550</c:v>
                </c:pt>
                <c:pt idx="1054">
                  <c:v>10560</c:v>
                </c:pt>
                <c:pt idx="1055">
                  <c:v>10570</c:v>
                </c:pt>
                <c:pt idx="1056">
                  <c:v>10580</c:v>
                </c:pt>
                <c:pt idx="1057">
                  <c:v>10590</c:v>
                </c:pt>
                <c:pt idx="1058">
                  <c:v>10600</c:v>
                </c:pt>
                <c:pt idx="1059">
                  <c:v>10610</c:v>
                </c:pt>
                <c:pt idx="1060">
                  <c:v>10620</c:v>
                </c:pt>
                <c:pt idx="1061">
                  <c:v>10630</c:v>
                </c:pt>
                <c:pt idx="1062">
                  <c:v>10640</c:v>
                </c:pt>
                <c:pt idx="1063">
                  <c:v>10650</c:v>
                </c:pt>
                <c:pt idx="1064">
                  <c:v>10660</c:v>
                </c:pt>
                <c:pt idx="1065">
                  <c:v>10670</c:v>
                </c:pt>
                <c:pt idx="1066">
                  <c:v>10680</c:v>
                </c:pt>
                <c:pt idx="1067">
                  <c:v>10690</c:v>
                </c:pt>
                <c:pt idx="1068">
                  <c:v>10700</c:v>
                </c:pt>
                <c:pt idx="1069">
                  <c:v>10710</c:v>
                </c:pt>
                <c:pt idx="1070">
                  <c:v>10720</c:v>
                </c:pt>
                <c:pt idx="1071">
                  <c:v>10730</c:v>
                </c:pt>
                <c:pt idx="1072">
                  <c:v>10740</c:v>
                </c:pt>
                <c:pt idx="1073">
                  <c:v>10750</c:v>
                </c:pt>
                <c:pt idx="1074">
                  <c:v>10760</c:v>
                </c:pt>
                <c:pt idx="1075">
                  <c:v>10770</c:v>
                </c:pt>
                <c:pt idx="1076">
                  <c:v>10780</c:v>
                </c:pt>
                <c:pt idx="1077">
                  <c:v>10790</c:v>
                </c:pt>
                <c:pt idx="1078">
                  <c:v>10800</c:v>
                </c:pt>
                <c:pt idx="1079">
                  <c:v>10810</c:v>
                </c:pt>
                <c:pt idx="1080">
                  <c:v>10820</c:v>
                </c:pt>
                <c:pt idx="1081">
                  <c:v>10830</c:v>
                </c:pt>
                <c:pt idx="1082">
                  <c:v>10840</c:v>
                </c:pt>
                <c:pt idx="1083">
                  <c:v>10850</c:v>
                </c:pt>
                <c:pt idx="1084">
                  <c:v>10860</c:v>
                </c:pt>
                <c:pt idx="1085">
                  <c:v>10870</c:v>
                </c:pt>
                <c:pt idx="1086">
                  <c:v>10880</c:v>
                </c:pt>
                <c:pt idx="1087">
                  <c:v>10890</c:v>
                </c:pt>
                <c:pt idx="1088">
                  <c:v>10900</c:v>
                </c:pt>
                <c:pt idx="1089">
                  <c:v>10910</c:v>
                </c:pt>
                <c:pt idx="1090">
                  <c:v>10920</c:v>
                </c:pt>
                <c:pt idx="1091">
                  <c:v>10930</c:v>
                </c:pt>
                <c:pt idx="1092">
                  <c:v>10940</c:v>
                </c:pt>
                <c:pt idx="1093">
                  <c:v>10950</c:v>
                </c:pt>
                <c:pt idx="1094">
                  <c:v>10960</c:v>
                </c:pt>
                <c:pt idx="1095">
                  <c:v>10970</c:v>
                </c:pt>
                <c:pt idx="1096">
                  <c:v>10980</c:v>
                </c:pt>
                <c:pt idx="1097">
                  <c:v>10990</c:v>
                </c:pt>
                <c:pt idx="1098">
                  <c:v>11000</c:v>
                </c:pt>
                <c:pt idx="1099">
                  <c:v>11010</c:v>
                </c:pt>
                <c:pt idx="1100">
                  <c:v>11020</c:v>
                </c:pt>
                <c:pt idx="1101">
                  <c:v>11030</c:v>
                </c:pt>
                <c:pt idx="1102">
                  <c:v>11040</c:v>
                </c:pt>
                <c:pt idx="1103">
                  <c:v>11050</c:v>
                </c:pt>
                <c:pt idx="1104">
                  <c:v>11060</c:v>
                </c:pt>
                <c:pt idx="1105">
                  <c:v>11070</c:v>
                </c:pt>
                <c:pt idx="1106">
                  <c:v>11080</c:v>
                </c:pt>
                <c:pt idx="1107">
                  <c:v>11090</c:v>
                </c:pt>
                <c:pt idx="1108">
                  <c:v>11100</c:v>
                </c:pt>
                <c:pt idx="1109">
                  <c:v>11110</c:v>
                </c:pt>
                <c:pt idx="1110">
                  <c:v>11120</c:v>
                </c:pt>
                <c:pt idx="1111">
                  <c:v>11130</c:v>
                </c:pt>
                <c:pt idx="1112">
                  <c:v>11140</c:v>
                </c:pt>
                <c:pt idx="1113">
                  <c:v>11150</c:v>
                </c:pt>
                <c:pt idx="1114">
                  <c:v>11160</c:v>
                </c:pt>
                <c:pt idx="1115">
                  <c:v>11170</c:v>
                </c:pt>
                <c:pt idx="1116">
                  <c:v>11180</c:v>
                </c:pt>
                <c:pt idx="1117">
                  <c:v>11190</c:v>
                </c:pt>
                <c:pt idx="1118">
                  <c:v>11200</c:v>
                </c:pt>
                <c:pt idx="1119">
                  <c:v>11210</c:v>
                </c:pt>
                <c:pt idx="1120">
                  <c:v>11220</c:v>
                </c:pt>
                <c:pt idx="1121">
                  <c:v>11230</c:v>
                </c:pt>
                <c:pt idx="1122">
                  <c:v>11240</c:v>
                </c:pt>
                <c:pt idx="1123">
                  <c:v>11250</c:v>
                </c:pt>
                <c:pt idx="1124">
                  <c:v>11260</c:v>
                </c:pt>
                <c:pt idx="1125">
                  <c:v>11270</c:v>
                </c:pt>
                <c:pt idx="1126">
                  <c:v>11280</c:v>
                </c:pt>
                <c:pt idx="1127">
                  <c:v>11290</c:v>
                </c:pt>
                <c:pt idx="1128">
                  <c:v>11300</c:v>
                </c:pt>
                <c:pt idx="1129">
                  <c:v>11310</c:v>
                </c:pt>
                <c:pt idx="1130">
                  <c:v>11320</c:v>
                </c:pt>
                <c:pt idx="1131">
                  <c:v>11330</c:v>
                </c:pt>
                <c:pt idx="1132">
                  <c:v>11340</c:v>
                </c:pt>
                <c:pt idx="1133">
                  <c:v>11350</c:v>
                </c:pt>
                <c:pt idx="1134">
                  <c:v>11360</c:v>
                </c:pt>
                <c:pt idx="1135">
                  <c:v>11370</c:v>
                </c:pt>
                <c:pt idx="1136">
                  <c:v>11380</c:v>
                </c:pt>
                <c:pt idx="1137">
                  <c:v>11390</c:v>
                </c:pt>
                <c:pt idx="1138">
                  <c:v>11400</c:v>
                </c:pt>
                <c:pt idx="1139">
                  <c:v>11410</c:v>
                </c:pt>
                <c:pt idx="1140">
                  <c:v>11420</c:v>
                </c:pt>
                <c:pt idx="1141">
                  <c:v>11430</c:v>
                </c:pt>
                <c:pt idx="1142">
                  <c:v>11440</c:v>
                </c:pt>
                <c:pt idx="1143">
                  <c:v>11450</c:v>
                </c:pt>
                <c:pt idx="1144">
                  <c:v>11460</c:v>
                </c:pt>
                <c:pt idx="1145">
                  <c:v>11470</c:v>
                </c:pt>
                <c:pt idx="1146">
                  <c:v>11480</c:v>
                </c:pt>
                <c:pt idx="1147">
                  <c:v>11490</c:v>
                </c:pt>
                <c:pt idx="1148">
                  <c:v>11500</c:v>
                </c:pt>
                <c:pt idx="1149">
                  <c:v>11510</c:v>
                </c:pt>
                <c:pt idx="1150">
                  <c:v>11520</c:v>
                </c:pt>
                <c:pt idx="1151">
                  <c:v>11530</c:v>
                </c:pt>
                <c:pt idx="1152">
                  <c:v>11540</c:v>
                </c:pt>
                <c:pt idx="1153">
                  <c:v>11550</c:v>
                </c:pt>
                <c:pt idx="1154">
                  <c:v>11560</c:v>
                </c:pt>
                <c:pt idx="1155">
                  <c:v>11570</c:v>
                </c:pt>
                <c:pt idx="1156">
                  <c:v>11580</c:v>
                </c:pt>
                <c:pt idx="1157">
                  <c:v>11590</c:v>
                </c:pt>
                <c:pt idx="1158">
                  <c:v>11600</c:v>
                </c:pt>
                <c:pt idx="1159">
                  <c:v>11610</c:v>
                </c:pt>
                <c:pt idx="1160">
                  <c:v>11620</c:v>
                </c:pt>
                <c:pt idx="1161">
                  <c:v>11630</c:v>
                </c:pt>
                <c:pt idx="1162">
                  <c:v>11640</c:v>
                </c:pt>
                <c:pt idx="1163">
                  <c:v>11650</c:v>
                </c:pt>
                <c:pt idx="1164">
                  <c:v>11660</c:v>
                </c:pt>
                <c:pt idx="1165">
                  <c:v>11670</c:v>
                </c:pt>
                <c:pt idx="1166">
                  <c:v>11680</c:v>
                </c:pt>
                <c:pt idx="1167">
                  <c:v>11690</c:v>
                </c:pt>
                <c:pt idx="1168">
                  <c:v>11700</c:v>
                </c:pt>
                <c:pt idx="1169">
                  <c:v>11710</c:v>
                </c:pt>
                <c:pt idx="1170">
                  <c:v>11720</c:v>
                </c:pt>
                <c:pt idx="1171">
                  <c:v>11730</c:v>
                </c:pt>
                <c:pt idx="1172">
                  <c:v>11740</c:v>
                </c:pt>
                <c:pt idx="1173">
                  <c:v>11750</c:v>
                </c:pt>
                <c:pt idx="1174">
                  <c:v>11760</c:v>
                </c:pt>
                <c:pt idx="1175">
                  <c:v>11770</c:v>
                </c:pt>
                <c:pt idx="1176">
                  <c:v>11780</c:v>
                </c:pt>
                <c:pt idx="1177">
                  <c:v>11790</c:v>
                </c:pt>
                <c:pt idx="1178">
                  <c:v>11800</c:v>
                </c:pt>
                <c:pt idx="1179">
                  <c:v>11810</c:v>
                </c:pt>
                <c:pt idx="1180">
                  <c:v>11820</c:v>
                </c:pt>
                <c:pt idx="1181">
                  <c:v>11830</c:v>
                </c:pt>
                <c:pt idx="1182">
                  <c:v>11840</c:v>
                </c:pt>
                <c:pt idx="1183">
                  <c:v>11850</c:v>
                </c:pt>
                <c:pt idx="1184">
                  <c:v>11860</c:v>
                </c:pt>
                <c:pt idx="1185">
                  <c:v>11870</c:v>
                </c:pt>
                <c:pt idx="1186">
                  <c:v>11880</c:v>
                </c:pt>
                <c:pt idx="1187">
                  <c:v>11890</c:v>
                </c:pt>
                <c:pt idx="1188">
                  <c:v>11900</c:v>
                </c:pt>
                <c:pt idx="1189">
                  <c:v>11910</c:v>
                </c:pt>
                <c:pt idx="1190">
                  <c:v>11920</c:v>
                </c:pt>
                <c:pt idx="1191">
                  <c:v>11930</c:v>
                </c:pt>
                <c:pt idx="1192">
                  <c:v>11940</c:v>
                </c:pt>
                <c:pt idx="1193">
                  <c:v>11950</c:v>
                </c:pt>
                <c:pt idx="1194">
                  <c:v>11960</c:v>
                </c:pt>
                <c:pt idx="1195">
                  <c:v>11970</c:v>
                </c:pt>
                <c:pt idx="1196">
                  <c:v>11980</c:v>
                </c:pt>
                <c:pt idx="1197">
                  <c:v>11990</c:v>
                </c:pt>
                <c:pt idx="1198">
                  <c:v>12000</c:v>
                </c:pt>
                <c:pt idx="1199">
                  <c:v>12010</c:v>
                </c:pt>
                <c:pt idx="1200">
                  <c:v>12020</c:v>
                </c:pt>
                <c:pt idx="1201">
                  <c:v>12030</c:v>
                </c:pt>
                <c:pt idx="1202">
                  <c:v>12040</c:v>
                </c:pt>
                <c:pt idx="1203">
                  <c:v>12050</c:v>
                </c:pt>
                <c:pt idx="1204">
                  <c:v>12060</c:v>
                </c:pt>
                <c:pt idx="1205">
                  <c:v>12070</c:v>
                </c:pt>
                <c:pt idx="1206">
                  <c:v>12080</c:v>
                </c:pt>
                <c:pt idx="1207">
                  <c:v>12090</c:v>
                </c:pt>
                <c:pt idx="1208">
                  <c:v>12100</c:v>
                </c:pt>
                <c:pt idx="1209">
                  <c:v>12110</c:v>
                </c:pt>
                <c:pt idx="1210">
                  <c:v>12120</c:v>
                </c:pt>
                <c:pt idx="1211">
                  <c:v>12130</c:v>
                </c:pt>
                <c:pt idx="1212">
                  <c:v>12140</c:v>
                </c:pt>
                <c:pt idx="1213">
                  <c:v>12150</c:v>
                </c:pt>
                <c:pt idx="1214">
                  <c:v>12160</c:v>
                </c:pt>
                <c:pt idx="1215">
                  <c:v>12170</c:v>
                </c:pt>
                <c:pt idx="1216">
                  <c:v>12180</c:v>
                </c:pt>
                <c:pt idx="1217">
                  <c:v>12190</c:v>
                </c:pt>
                <c:pt idx="1218">
                  <c:v>12200</c:v>
                </c:pt>
                <c:pt idx="1219">
                  <c:v>12210</c:v>
                </c:pt>
                <c:pt idx="1220">
                  <c:v>12220</c:v>
                </c:pt>
                <c:pt idx="1221">
                  <c:v>12230</c:v>
                </c:pt>
                <c:pt idx="1222">
                  <c:v>12240</c:v>
                </c:pt>
                <c:pt idx="1223">
                  <c:v>12250</c:v>
                </c:pt>
                <c:pt idx="1224">
                  <c:v>12260</c:v>
                </c:pt>
                <c:pt idx="1225">
                  <c:v>12270</c:v>
                </c:pt>
                <c:pt idx="1226">
                  <c:v>12280</c:v>
                </c:pt>
                <c:pt idx="1227">
                  <c:v>12290</c:v>
                </c:pt>
                <c:pt idx="1228">
                  <c:v>12300</c:v>
                </c:pt>
                <c:pt idx="1229">
                  <c:v>12310</c:v>
                </c:pt>
                <c:pt idx="1230">
                  <c:v>12320</c:v>
                </c:pt>
                <c:pt idx="1231">
                  <c:v>12330</c:v>
                </c:pt>
                <c:pt idx="1232">
                  <c:v>12340</c:v>
                </c:pt>
                <c:pt idx="1233">
                  <c:v>12350</c:v>
                </c:pt>
                <c:pt idx="1234">
                  <c:v>12360</c:v>
                </c:pt>
                <c:pt idx="1235">
                  <c:v>12370</c:v>
                </c:pt>
                <c:pt idx="1236">
                  <c:v>12380</c:v>
                </c:pt>
                <c:pt idx="1237">
                  <c:v>12390</c:v>
                </c:pt>
                <c:pt idx="1238">
                  <c:v>12400</c:v>
                </c:pt>
                <c:pt idx="1239">
                  <c:v>12410</c:v>
                </c:pt>
                <c:pt idx="1240">
                  <c:v>12420</c:v>
                </c:pt>
                <c:pt idx="1241">
                  <c:v>12430</c:v>
                </c:pt>
                <c:pt idx="1242">
                  <c:v>12440</c:v>
                </c:pt>
                <c:pt idx="1243">
                  <c:v>12450</c:v>
                </c:pt>
                <c:pt idx="1244">
                  <c:v>12460</c:v>
                </c:pt>
                <c:pt idx="1245">
                  <c:v>12470</c:v>
                </c:pt>
                <c:pt idx="1246">
                  <c:v>12480</c:v>
                </c:pt>
                <c:pt idx="1247">
                  <c:v>12490</c:v>
                </c:pt>
                <c:pt idx="1248">
                  <c:v>12500</c:v>
                </c:pt>
                <c:pt idx="1249">
                  <c:v>12510</c:v>
                </c:pt>
                <c:pt idx="1250">
                  <c:v>12520</c:v>
                </c:pt>
                <c:pt idx="1251">
                  <c:v>12530</c:v>
                </c:pt>
                <c:pt idx="1252">
                  <c:v>12540</c:v>
                </c:pt>
                <c:pt idx="1253">
                  <c:v>12550</c:v>
                </c:pt>
                <c:pt idx="1254">
                  <c:v>12560</c:v>
                </c:pt>
                <c:pt idx="1255">
                  <c:v>12570</c:v>
                </c:pt>
                <c:pt idx="1256">
                  <c:v>12580</c:v>
                </c:pt>
                <c:pt idx="1257">
                  <c:v>12590</c:v>
                </c:pt>
                <c:pt idx="1258">
                  <c:v>12600</c:v>
                </c:pt>
                <c:pt idx="1259">
                  <c:v>12610</c:v>
                </c:pt>
                <c:pt idx="1260">
                  <c:v>12620</c:v>
                </c:pt>
                <c:pt idx="1261">
                  <c:v>12630</c:v>
                </c:pt>
                <c:pt idx="1262">
                  <c:v>12640</c:v>
                </c:pt>
                <c:pt idx="1263">
                  <c:v>12650</c:v>
                </c:pt>
                <c:pt idx="1264">
                  <c:v>12660</c:v>
                </c:pt>
                <c:pt idx="1265">
                  <c:v>12670</c:v>
                </c:pt>
                <c:pt idx="1266">
                  <c:v>12680</c:v>
                </c:pt>
                <c:pt idx="1267">
                  <c:v>12690</c:v>
                </c:pt>
                <c:pt idx="1268">
                  <c:v>12700</c:v>
                </c:pt>
                <c:pt idx="1269">
                  <c:v>12710</c:v>
                </c:pt>
                <c:pt idx="1270">
                  <c:v>12720</c:v>
                </c:pt>
                <c:pt idx="1271">
                  <c:v>12730</c:v>
                </c:pt>
                <c:pt idx="1272">
                  <c:v>12740</c:v>
                </c:pt>
                <c:pt idx="1273">
                  <c:v>12750</c:v>
                </c:pt>
                <c:pt idx="1274">
                  <c:v>12760</c:v>
                </c:pt>
                <c:pt idx="1275">
                  <c:v>12770</c:v>
                </c:pt>
                <c:pt idx="1276">
                  <c:v>12780</c:v>
                </c:pt>
                <c:pt idx="1277">
                  <c:v>12790</c:v>
                </c:pt>
                <c:pt idx="1278">
                  <c:v>12800</c:v>
                </c:pt>
                <c:pt idx="1279">
                  <c:v>12810</c:v>
                </c:pt>
                <c:pt idx="1280">
                  <c:v>12820</c:v>
                </c:pt>
                <c:pt idx="1281">
                  <c:v>12830</c:v>
                </c:pt>
                <c:pt idx="1282">
                  <c:v>12840</c:v>
                </c:pt>
                <c:pt idx="1283">
                  <c:v>12850</c:v>
                </c:pt>
                <c:pt idx="1284">
                  <c:v>12860</c:v>
                </c:pt>
                <c:pt idx="1285">
                  <c:v>12870</c:v>
                </c:pt>
                <c:pt idx="1286">
                  <c:v>12880</c:v>
                </c:pt>
                <c:pt idx="1287">
                  <c:v>12890</c:v>
                </c:pt>
                <c:pt idx="1288">
                  <c:v>12900</c:v>
                </c:pt>
                <c:pt idx="1289">
                  <c:v>12910</c:v>
                </c:pt>
                <c:pt idx="1290">
                  <c:v>12920</c:v>
                </c:pt>
                <c:pt idx="1291">
                  <c:v>12930</c:v>
                </c:pt>
                <c:pt idx="1292">
                  <c:v>12940</c:v>
                </c:pt>
                <c:pt idx="1293">
                  <c:v>12950</c:v>
                </c:pt>
                <c:pt idx="1294">
                  <c:v>12960</c:v>
                </c:pt>
                <c:pt idx="1295">
                  <c:v>12970</c:v>
                </c:pt>
                <c:pt idx="1296">
                  <c:v>12980</c:v>
                </c:pt>
                <c:pt idx="1297">
                  <c:v>12990</c:v>
                </c:pt>
                <c:pt idx="1298">
                  <c:v>13000</c:v>
                </c:pt>
                <c:pt idx="1299">
                  <c:v>13010</c:v>
                </c:pt>
                <c:pt idx="1300">
                  <c:v>13020</c:v>
                </c:pt>
                <c:pt idx="1301">
                  <c:v>13030</c:v>
                </c:pt>
                <c:pt idx="1302">
                  <c:v>13040</c:v>
                </c:pt>
                <c:pt idx="1303">
                  <c:v>13050</c:v>
                </c:pt>
                <c:pt idx="1304">
                  <c:v>13060</c:v>
                </c:pt>
                <c:pt idx="1305">
                  <c:v>13070</c:v>
                </c:pt>
                <c:pt idx="1306">
                  <c:v>13080</c:v>
                </c:pt>
                <c:pt idx="1307">
                  <c:v>13090</c:v>
                </c:pt>
                <c:pt idx="1308">
                  <c:v>13100</c:v>
                </c:pt>
                <c:pt idx="1309">
                  <c:v>13110</c:v>
                </c:pt>
                <c:pt idx="1310">
                  <c:v>13120</c:v>
                </c:pt>
                <c:pt idx="1311">
                  <c:v>13130</c:v>
                </c:pt>
                <c:pt idx="1312">
                  <c:v>13140</c:v>
                </c:pt>
                <c:pt idx="1313">
                  <c:v>13150</c:v>
                </c:pt>
                <c:pt idx="1314">
                  <c:v>13160</c:v>
                </c:pt>
                <c:pt idx="1315">
                  <c:v>13170</c:v>
                </c:pt>
                <c:pt idx="1316">
                  <c:v>13180</c:v>
                </c:pt>
                <c:pt idx="1317">
                  <c:v>13190</c:v>
                </c:pt>
                <c:pt idx="1318">
                  <c:v>13200</c:v>
                </c:pt>
                <c:pt idx="1319">
                  <c:v>13210</c:v>
                </c:pt>
                <c:pt idx="1320">
                  <c:v>13220</c:v>
                </c:pt>
                <c:pt idx="1321">
                  <c:v>13230</c:v>
                </c:pt>
                <c:pt idx="1322">
                  <c:v>13240</c:v>
                </c:pt>
                <c:pt idx="1323">
                  <c:v>13250</c:v>
                </c:pt>
                <c:pt idx="1324">
                  <c:v>13260</c:v>
                </c:pt>
                <c:pt idx="1325">
                  <c:v>13270</c:v>
                </c:pt>
                <c:pt idx="1326">
                  <c:v>13280</c:v>
                </c:pt>
                <c:pt idx="1327">
                  <c:v>13290</c:v>
                </c:pt>
                <c:pt idx="1328">
                  <c:v>13300</c:v>
                </c:pt>
                <c:pt idx="1329">
                  <c:v>13310</c:v>
                </c:pt>
                <c:pt idx="1330">
                  <c:v>13320</c:v>
                </c:pt>
                <c:pt idx="1331">
                  <c:v>13330</c:v>
                </c:pt>
                <c:pt idx="1332">
                  <c:v>13340</c:v>
                </c:pt>
                <c:pt idx="1333">
                  <c:v>13350</c:v>
                </c:pt>
                <c:pt idx="1334">
                  <c:v>13360</c:v>
                </c:pt>
                <c:pt idx="1335">
                  <c:v>13370</c:v>
                </c:pt>
                <c:pt idx="1336">
                  <c:v>13380</c:v>
                </c:pt>
                <c:pt idx="1337">
                  <c:v>13390</c:v>
                </c:pt>
                <c:pt idx="1338">
                  <c:v>13400</c:v>
                </c:pt>
                <c:pt idx="1339">
                  <c:v>13410</c:v>
                </c:pt>
                <c:pt idx="1340">
                  <c:v>13420</c:v>
                </c:pt>
                <c:pt idx="1341">
                  <c:v>13430</c:v>
                </c:pt>
                <c:pt idx="1342">
                  <c:v>13440</c:v>
                </c:pt>
                <c:pt idx="1343">
                  <c:v>13450</c:v>
                </c:pt>
                <c:pt idx="1344">
                  <c:v>13460</c:v>
                </c:pt>
                <c:pt idx="1345">
                  <c:v>13470</c:v>
                </c:pt>
                <c:pt idx="1346">
                  <c:v>13480</c:v>
                </c:pt>
                <c:pt idx="1347">
                  <c:v>13490</c:v>
                </c:pt>
                <c:pt idx="1348">
                  <c:v>13500</c:v>
                </c:pt>
                <c:pt idx="1349">
                  <c:v>13510</c:v>
                </c:pt>
                <c:pt idx="1350">
                  <c:v>13520</c:v>
                </c:pt>
                <c:pt idx="1351">
                  <c:v>13530</c:v>
                </c:pt>
                <c:pt idx="1352">
                  <c:v>13540</c:v>
                </c:pt>
                <c:pt idx="1353">
                  <c:v>13550</c:v>
                </c:pt>
                <c:pt idx="1354">
                  <c:v>13560</c:v>
                </c:pt>
                <c:pt idx="1355">
                  <c:v>13570</c:v>
                </c:pt>
                <c:pt idx="1356">
                  <c:v>13580</c:v>
                </c:pt>
                <c:pt idx="1357">
                  <c:v>13590</c:v>
                </c:pt>
                <c:pt idx="1358">
                  <c:v>13600</c:v>
                </c:pt>
                <c:pt idx="1359">
                  <c:v>13610</c:v>
                </c:pt>
                <c:pt idx="1360">
                  <c:v>13620</c:v>
                </c:pt>
                <c:pt idx="1361">
                  <c:v>13630</c:v>
                </c:pt>
                <c:pt idx="1362">
                  <c:v>13640</c:v>
                </c:pt>
                <c:pt idx="1363">
                  <c:v>13650</c:v>
                </c:pt>
                <c:pt idx="1364">
                  <c:v>13660</c:v>
                </c:pt>
                <c:pt idx="1365">
                  <c:v>13670</c:v>
                </c:pt>
                <c:pt idx="1366">
                  <c:v>13680</c:v>
                </c:pt>
                <c:pt idx="1367">
                  <c:v>13690</c:v>
                </c:pt>
                <c:pt idx="1368">
                  <c:v>13700</c:v>
                </c:pt>
                <c:pt idx="1369">
                  <c:v>13710</c:v>
                </c:pt>
                <c:pt idx="1370">
                  <c:v>13720</c:v>
                </c:pt>
                <c:pt idx="1371">
                  <c:v>13730</c:v>
                </c:pt>
                <c:pt idx="1372">
                  <c:v>13740</c:v>
                </c:pt>
                <c:pt idx="1373">
                  <c:v>13750</c:v>
                </c:pt>
                <c:pt idx="1374">
                  <c:v>13760</c:v>
                </c:pt>
                <c:pt idx="1375">
                  <c:v>13770</c:v>
                </c:pt>
                <c:pt idx="1376">
                  <c:v>13780</c:v>
                </c:pt>
                <c:pt idx="1377">
                  <c:v>13790</c:v>
                </c:pt>
                <c:pt idx="1378">
                  <c:v>13800</c:v>
                </c:pt>
                <c:pt idx="1379">
                  <c:v>13810</c:v>
                </c:pt>
                <c:pt idx="1380">
                  <c:v>13820</c:v>
                </c:pt>
                <c:pt idx="1381">
                  <c:v>13830</c:v>
                </c:pt>
                <c:pt idx="1382">
                  <c:v>13840</c:v>
                </c:pt>
                <c:pt idx="1383">
                  <c:v>13850</c:v>
                </c:pt>
                <c:pt idx="1384">
                  <c:v>13860</c:v>
                </c:pt>
                <c:pt idx="1385">
                  <c:v>13870</c:v>
                </c:pt>
                <c:pt idx="1386">
                  <c:v>13880</c:v>
                </c:pt>
                <c:pt idx="1387">
                  <c:v>13890</c:v>
                </c:pt>
                <c:pt idx="1388">
                  <c:v>13900</c:v>
                </c:pt>
                <c:pt idx="1389">
                  <c:v>13910</c:v>
                </c:pt>
                <c:pt idx="1390">
                  <c:v>13920</c:v>
                </c:pt>
                <c:pt idx="1391">
                  <c:v>13930</c:v>
                </c:pt>
                <c:pt idx="1392">
                  <c:v>13940</c:v>
                </c:pt>
                <c:pt idx="1393">
                  <c:v>13950</c:v>
                </c:pt>
                <c:pt idx="1394">
                  <c:v>13960</c:v>
                </c:pt>
                <c:pt idx="1395">
                  <c:v>13970</c:v>
                </c:pt>
                <c:pt idx="1396">
                  <c:v>13980</c:v>
                </c:pt>
                <c:pt idx="1397">
                  <c:v>13990</c:v>
                </c:pt>
                <c:pt idx="1398">
                  <c:v>14000</c:v>
                </c:pt>
                <c:pt idx="1399">
                  <c:v>14010</c:v>
                </c:pt>
                <c:pt idx="1400">
                  <c:v>14020</c:v>
                </c:pt>
                <c:pt idx="1401">
                  <c:v>14030</c:v>
                </c:pt>
                <c:pt idx="1402">
                  <c:v>14040</c:v>
                </c:pt>
                <c:pt idx="1403">
                  <c:v>14050</c:v>
                </c:pt>
                <c:pt idx="1404">
                  <c:v>14060</c:v>
                </c:pt>
                <c:pt idx="1405">
                  <c:v>14070</c:v>
                </c:pt>
                <c:pt idx="1406">
                  <c:v>14080</c:v>
                </c:pt>
                <c:pt idx="1407">
                  <c:v>14090</c:v>
                </c:pt>
                <c:pt idx="1408">
                  <c:v>14100</c:v>
                </c:pt>
                <c:pt idx="1409">
                  <c:v>14110</c:v>
                </c:pt>
                <c:pt idx="1410">
                  <c:v>14120</c:v>
                </c:pt>
                <c:pt idx="1411">
                  <c:v>14130</c:v>
                </c:pt>
                <c:pt idx="1412">
                  <c:v>14140</c:v>
                </c:pt>
                <c:pt idx="1413">
                  <c:v>14150</c:v>
                </c:pt>
                <c:pt idx="1414">
                  <c:v>14160</c:v>
                </c:pt>
                <c:pt idx="1415">
                  <c:v>14170</c:v>
                </c:pt>
                <c:pt idx="1416">
                  <c:v>14180</c:v>
                </c:pt>
                <c:pt idx="1417">
                  <c:v>14190</c:v>
                </c:pt>
                <c:pt idx="1418">
                  <c:v>14200</c:v>
                </c:pt>
                <c:pt idx="1419">
                  <c:v>14210</c:v>
                </c:pt>
                <c:pt idx="1420">
                  <c:v>14220</c:v>
                </c:pt>
                <c:pt idx="1421">
                  <c:v>14230</c:v>
                </c:pt>
                <c:pt idx="1422">
                  <c:v>14240</c:v>
                </c:pt>
                <c:pt idx="1423">
                  <c:v>14250</c:v>
                </c:pt>
                <c:pt idx="1424">
                  <c:v>14260</c:v>
                </c:pt>
                <c:pt idx="1425">
                  <c:v>14270</c:v>
                </c:pt>
                <c:pt idx="1426">
                  <c:v>14280</c:v>
                </c:pt>
                <c:pt idx="1427">
                  <c:v>14290</c:v>
                </c:pt>
                <c:pt idx="1428">
                  <c:v>14300</c:v>
                </c:pt>
                <c:pt idx="1429">
                  <c:v>14310</c:v>
                </c:pt>
                <c:pt idx="1430">
                  <c:v>14320</c:v>
                </c:pt>
                <c:pt idx="1431">
                  <c:v>14330</c:v>
                </c:pt>
                <c:pt idx="1432">
                  <c:v>14340</c:v>
                </c:pt>
                <c:pt idx="1433">
                  <c:v>14350</c:v>
                </c:pt>
              </c:numCache>
            </c:numRef>
          </c:xVal>
          <c:yVal>
            <c:numRef>
              <c:f>Klei_Druckkurve!$B$9:$B$1442</c:f>
              <c:numCache>
                <c:formatCode>0.0</c:formatCode>
                <c:ptCount val="1434"/>
                <c:pt idx="0">
                  <c:v>0</c:v>
                </c:pt>
                <c:pt idx="1">
                  <c:v>-1.1870000000001255</c:v>
                </c:pt>
                <c:pt idx="2">
                  <c:v>-1.5910000000001219</c:v>
                </c:pt>
                <c:pt idx="3">
                  <c:v>-1.7040000000001783</c:v>
                </c:pt>
                <c:pt idx="4">
                  <c:v>-1.9320000000000164</c:v>
                </c:pt>
                <c:pt idx="5">
                  <c:v>-2.0980000000001837</c:v>
                </c:pt>
                <c:pt idx="6">
                  <c:v>-2.2970000000000255</c:v>
                </c:pt>
                <c:pt idx="7">
                  <c:v>-2.4350000000001728</c:v>
                </c:pt>
                <c:pt idx="8">
                  <c:v>-2.5260000000000673</c:v>
                </c:pt>
                <c:pt idx="9">
                  <c:v>-2.6410000000000764</c:v>
                </c:pt>
                <c:pt idx="10">
                  <c:v>-2.7530000000001564</c:v>
                </c:pt>
                <c:pt idx="11">
                  <c:v>-2.8230000000000928</c:v>
                </c:pt>
                <c:pt idx="12">
                  <c:v>-2.9110000000000582</c:v>
                </c:pt>
                <c:pt idx="13">
                  <c:v>-2.9690000000000509</c:v>
                </c:pt>
                <c:pt idx="14">
                  <c:v>-3.0640000000000782</c:v>
                </c:pt>
                <c:pt idx="15">
                  <c:v>-3.0890000000001692</c:v>
                </c:pt>
                <c:pt idx="16">
                  <c:v>-3.1730000000000018</c:v>
                </c:pt>
                <c:pt idx="17">
                  <c:v>-3.2260000000001128</c:v>
                </c:pt>
                <c:pt idx="18">
                  <c:v>-3.2789999999999964</c:v>
                </c:pt>
                <c:pt idx="19">
                  <c:v>-3.3230000000000928</c:v>
                </c:pt>
                <c:pt idx="20">
                  <c:v>-3.3949999999999818</c:v>
                </c:pt>
                <c:pt idx="21">
                  <c:v>-3.4680000000000746</c:v>
                </c:pt>
                <c:pt idx="22">
                  <c:v>-3.5199999999999818</c:v>
                </c:pt>
                <c:pt idx="23">
                  <c:v>-3.5720000000001164</c:v>
                </c:pt>
                <c:pt idx="24">
                  <c:v>-3.6040000000000418</c:v>
                </c:pt>
                <c:pt idx="25">
                  <c:v>-3.6359999999999673</c:v>
                </c:pt>
                <c:pt idx="26">
                  <c:v>-3.6770000000001346</c:v>
                </c:pt>
                <c:pt idx="27">
                  <c:v>-3.7180000000000746</c:v>
                </c:pt>
                <c:pt idx="28">
                  <c:v>-3.7400000000000091</c:v>
                </c:pt>
                <c:pt idx="29">
                  <c:v>-3.8010000000001583</c:v>
                </c:pt>
                <c:pt idx="30">
                  <c:v>-3.8320000000001073</c:v>
                </c:pt>
                <c:pt idx="31">
                  <c:v>-3.8640000000000327</c:v>
                </c:pt>
                <c:pt idx="32">
                  <c:v>-3.9350000000001728</c:v>
                </c:pt>
                <c:pt idx="33">
                  <c:v>-3.9570000000001073</c:v>
                </c:pt>
                <c:pt idx="34">
                  <c:v>-3.98700000000008</c:v>
                </c:pt>
                <c:pt idx="35">
                  <c:v>-4.0389999999999873</c:v>
                </c:pt>
                <c:pt idx="36">
                  <c:v>-4.0289999999999964</c:v>
                </c:pt>
                <c:pt idx="37">
                  <c:v>-4.0600000000001728</c:v>
                </c:pt>
                <c:pt idx="38">
                  <c:v>-4.0920000000000982</c:v>
                </c:pt>
                <c:pt idx="39">
                  <c:v>-4.1320000000000618</c:v>
                </c:pt>
                <c:pt idx="40">
                  <c:v>-4.1520000000000437</c:v>
                </c:pt>
                <c:pt idx="41">
                  <c:v>-4.1639999999999873</c:v>
                </c:pt>
                <c:pt idx="42">
                  <c:v>-4.2050000000001546</c:v>
                </c:pt>
                <c:pt idx="43">
                  <c:v>-4.2350000000001273</c:v>
                </c:pt>
                <c:pt idx="44">
                  <c:v>-4.2460000000000946</c:v>
                </c:pt>
                <c:pt idx="45">
                  <c:v>-4.2870000000000346</c:v>
                </c:pt>
                <c:pt idx="46">
                  <c:v>-4.3379999999999654</c:v>
                </c:pt>
                <c:pt idx="47">
                  <c:v>-4.359000000000151</c:v>
                </c:pt>
                <c:pt idx="48">
                  <c:v>-4.3600000000001273</c:v>
                </c:pt>
                <c:pt idx="49">
                  <c:v>-4.3600000000001273</c:v>
                </c:pt>
                <c:pt idx="50">
                  <c:v>-4.4000000000000909</c:v>
                </c:pt>
                <c:pt idx="51">
                  <c:v>-4.4010000000000673</c:v>
                </c:pt>
                <c:pt idx="52">
                  <c:v>-4.4220000000000255</c:v>
                </c:pt>
                <c:pt idx="53">
                  <c:v>-4.4320000000000164</c:v>
                </c:pt>
                <c:pt idx="54">
                  <c:v>-4.4540000000001783</c:v>
                </c:pt>
                <c:pt idx="55">
                  <c:v>-4.4740000000001601</c:v>
                </c:pt>
                <c:pt idx="56">
                  <c:v>-4.4940000000001419</c:v>
                </c:pt>
                <c:pt idx="57">
                  <c:v>-4.4950000000001182</c:v>
                </c:pt>
                <c:pt idx="58">
                  <c:v>-4.5060000000000855</c:v>
                </c:pt>
                <c:pt idx="59">
                  <c:v>-4.5260000000000673</c:v>
                </c:pt>
                <c:pt idx="60">
                  <c:v>-4.5370000000000346</c:v>
                </c:pt>
                <c:pt idx="61">
                  <c:v>-4.5769999999999982</c:v>
                </c:pt>
                <c:pt idx="62">
                  <c:v>-4.5679999999999836</c:v>
                </c:pt>
                <c:pt idx="63">
                  <c:v>-4.5990000000001601</c:v>
                </c:pt>
                <c:pt idx="64">
                  <c:v>-4.609000000000151</c:v>
                </c:pt>
                <c:pt idx="65">
                  <c:v>-4.6290000000001328</c:v>
                </c:pt>
                <c:pt idx="66">
                  <c:v>-4.6290000000001328</c:v>
                </c:pt>
                <c:pt idx="67">
                  <c:v>-4.6610000000000582</c:v>
                </c:pt>
                <c:pt idx="68">
                  <c:v>-4.6710000000000491</c:v>
                </c:pt>
                <c:pt idx="69">
                  <c:v>-4.7010000000000218</c:v>
                </c:pt>
                <c:pt idx="70">
                  <c:v>-4.7110000000000127</c:v>
                </c:pt>
                <c:pt idx="71">
                  <c:v>-4.7319999999999709</c:v>
                </c:pt>
                <c:pt idx="72">
                  <c:v>-4.7420000000001892</c:v>
                </c:pt>
                <c:pt idx="73">
                  <c:v>-4.7230000000001837</c:v>
                </c:pt>
                <c:pt idx="74">
                  <c:v>-4.7830000000001291</c:v>
                </c:pt>
                <c:pt idx="75">
                  <c:v>-4.7740000000001146</c:v>
                </c:pt>
                <c:pt idx="76">
                  <c:v>-4.7840000000001055</c:v>
                </c:pt>
                <c:pt idx="77">
                  <c:v>-4.8150000000000546</c:v>
                </c:pt>
                <c:pt idx="78">
                  <c:v>-4.8250000000000455</c:v>
                </c:pt>
                <c:pt idx="79">
                  <c:v>-4.8150000000000546</c:v>
                </c:pt>
                <c:pt idx="80">
                  <c:v>-4.8559999999999945</c:v>
                </c:pt>
                <c:pt idx="81">
                  <c:v>-4.8559999999999945</c:v>
                </c:pt>
                <c:pt idx="82">
                  <c:v>-4.8569999999999709</c:v>
                </c:pt>
                <c:pt idx="83">
                  <c:v>-4.8770000000001801</c:v>
                </c:pt>
                <c:pt idx="84">
                  <c:v>-4.9070000000001528</c:v>
                </c:pt>
                <c:pt idx="85">
                  <c:v>-4.8970000000001619</c:v>
                </c:pt>
                <c:pt idx="86">
                  <c:v>-4.8980000000001382</c:v>
                </c:pt>
                <c:pt idx="87">
                  <c:v>-4.9290000000000873</c:v>
                </c:pt>
                <c:pt idx="88">
                  <c:v>-4.9290000000000873</c:v>
                </c:pt>
                <c:pt idx="89">
                  <c:v>-4.9400000000000546</c:v>
                </c:pt>
                <c:pt idx="90">
                  <c:v>-4.9700000000000273</c:v>
                </c:pt>
                <c:pt idx="91">
                  <c:v>-4.9800000000000182</c:v>
                </c:pt>
                <c:pt idx="92">
                  <c:v>-4.9800000000000182</c:v>
                </c:pt>
                <c:pt idx="93">
                  <c:v>-4.9800000000000182</c:v>
                </c:pt>
                <c:pt idx="94">
                  <c:v>-4.9800000000000182</c:v>
                </c:pt>
                <c:pt idx="95">
                  <c:v>-4.9819999999999709</c:v>
                </c:pt>
                <c:pt idx="96">
                  <c:v>-4.9920000000001892</c:v>
                </c:pt>
                <c:pt idx="97">
                  <c:v>-4.9920000000001892</c:v>
                </c:pt>
                <c:pt idx="98">
                  <c:v>-5.0020000000001801</c:v>
                </c:pt>
                <c:pt idx="99">
                  <c:v>-4.9819999999999709</c:v>
                </c:pt>
                <c:pt idx="100">
                  <c:v>-4.9819999999999709</c:v>
                </c:pt>
                <c:pt idx="101">
                  <c:v>-4.9930000000001655</c:v>
                </c:pt>
                <c:pt idx="102">
                  <c:v>-5.0030000000001564</c:v>
                </c:pt>
                <c:pt idx="103">
                  <c:v>-5.0030000000001564</c:v>
                </c:pt>
                <c:pt idx="104">
                  <c:v>-5.0330000000001291</c:v>
                </c:pt>
                <c:pt idx="105">
                  <c:v>-5.0230000000001382</c:v>
                </c:pt>
                <c:pt idx="106">
                  <c:v>-5.0050000000001091</c:v>
                </c:pt>
                <c:pt idx="107">
                  <c:v>-5.0340000000001055</c:v>
                </c:pt>
                <c:pt idx="108">
                  <c:v>-5.0540000000000873</c:v>
                </c:pt>
                <c:pt idx="109">
                  <c:v>-5.0440000000000964</c:v>
                </c:pt>
                <c:pt idx="110">
                  <c:v>-5.0450000000000728</c:v>
                </c:pt>
                <c:pt idx="111">
                  <c:v>-5.0450000000000728</c:v>
                </c:pt>
                <c:pt idx="112">
                  <c:v>-5.0850000000000364</c:v>
                </c:pt>
                <c:pt idx="113">
                  <c:v>-5.0660000000000309</c:v>
                </c:pt>
                <c:pt idx="114">
                  <c:v>-5.05600000000004</c:v>
                </c:pt>
                <c:pt idx="115">
                  <c:v>-5.0660000000000309</c:v>
                </c:pt>
                <c:pt idx="116">
                  <c:v>-5.0660000000000309</c:v>
                </c:pt>
                <c:pt idx="117">
                  <c:v>-5.0860000000000127</c:v>
                </c:pt>
                <c:pt idx="118">
                  <c:v>-5.1059999999999945</c:v>
                </c:pt>
                <c:pt idx="119">
                  <c:v>-5.0860000000000127</c:v>
                </c:pt>
                <c:pt idx="120">
                  <c:v>-5.0660000000000309</c:v>
                </c:pt>
                <c:pt idx="121">
                  <c:v>-5.0660000000000309</c:v>
                </c:pt>
                <c:pt idx="122">
                  <c:v>-5.0760000000000218</c:v>
                </c:pt>
                <c:pt idx="123">
                  <c:v>-5.0779999999999745</c:v>
                </c:pt>
                <c:pt idx="124">
                  <c:v>-5.0860000000000127</c:v>
                </c:pt>
                <c:pt idx="125">
                  <c:v>-5.1059999999999945</c:v>
                </c:pt>
                <c:pt idx="126">
                  <c:v>-5.0980000000001837</c:v>
                </c:pt>
                <c:pt idx="127">
                  <c:v>-5.1059999999999945</c:v>
                </c:pt>
                <c:pt idx="128">
                  <c:v>-5.0960000000000036</c:v>
                </c:pt>
                <c:pt idx="129">
                  <c:v>-5.1059999999999945</c:v>
                </c:pt>
                <c:pt idx="130">
                  <c:v>-5.0980000000001837</c:v>
                </c:pt>
                <c:pt idx="131">
                  <c:v>-5.1080000000001746</c:v>
                </c:pt>
                <c:pt idx="132">
                  <c:v>-5.1080000000001746</c:v>
                </c:pt>
                <c:pt idx="133">
                  <c:v>-5.0879999999999654</c:v>
                </c:pt>
                <c:pt idx="134">
                  <c:v>-5.0960000000000036</c:v>
                </c:pt>
                <c:pt idx="135">
                  <c:v>-5.0960000000000036</c:v>
                </c:pt>
                <c:pt idx="136">
                  <c:v>-5.1180000000001655</c:v>
                </c:pt>
                <c:pt idx="137">
                  <c:v>-5.1080000000001746</c:v>
                </c:pt>
                <c:pt idx="138">
                  <c:v>-5.0960000000000036</c:v>
                </c:pt>
                <c:pt idx="139">
                  <c:v>-5.1059999999999945</c:v>
                </c:pt>
                <c:pt idx="140">
                  <c:v>-5.0860000000000127</c:v>
                </c:pt>
                <c:pt idx="141">
                  <c:v>-5.1059999999999945</c:v>
                </c:pt>
                <c:pt idx="142">
                  <c:v>-5.0869999999999891</c:v>
                </c:pt>
                <c:pt idx="143">
                  <c:v>-5.0769999999999982</c:v>
                </c:pt>
                <c:pt idx="144">
                  <c:v>-5.0769999999999982</c:v>
                </c:pt>
                <c:pt idx="145">
                  <c:v>-5.0869999999999891</c:v>
                </c:pt>
                <c:pt idx="146">
                  <c:v>-5.0769999999999982</c:v>
                </c:pt>
                <c:pt idx="147">
                  <c:v>-5.09699999999998</c:v>
                </c:pt>
                <c:pt idx="148">
                  <c:v>-5.0869999999999891</c:v>
                </c:pt>
                <c:pt idx="149">
                  <c:v>-5.1069999999999709</c:v>
                </c:pt>
                <c:pt idx="150">
                  <c:v>-5.0869999999999891</c:v>
                </c:pt>
                <c:pt idx="151">
                  <c:v>-5.0869999999999891</c:v>
                </c:pt>
                <c:pt idx="152">
                  <c:v>-5.09699999999998</c:v>
                </c:pt>
                <c:pt idx="153">
                  <c:v>-5.0950000000000273</c:v>
                </c:pt>
                <c:pt idx="154">
                  <c:v>-5.0570000000000164</c:v>
                </c:pt>
                <c:pt idx="155">
                  <c:v>-5.0750000000000455</c:v>
                </c:pt>
                <c:pt idx="156">
                  <c:v>-5.0650000000000546</c:v>
                </c:pt>
                <c:pt idx="157">
                  <c:v>-5.0650000000000546</c:v>
                </c:pt>
                <c:pt idx="158">
                  <c:v>-5.0650000000000546</c:v>
                </c:pt>
                <c:pt idx="159">
                  <c:v>-5.0650000000000546</c:v>
                </c:pt>
                <c:pt idx="160">
                  <c:v>-5.0750000000000455</c:v>
                </c:pt>
                <c:pt idx="161">
                  <c:v>-5.0850000000000364</c:v>
                </c:pt>
                <c:pt idx="162">
                  <c:v>-5.0750000000000455</c:v>
                </c:pt>
                <c:pt idx="163">
                  <c:v>-5.0850000000000364</c:v>
                </c:pt>
                <c:pt idx="164">
                  <c:v>-5.0650000000000546</c:v>
                </c:pt>
                <c:pt idx="165">
                  <c:v>-5.0650000000000546</c:v>
                </c:pt>
                <c:pt idx="166">
                  <c:v>-5.0650000000000546</c:v>
                </c:pt>
                <c:pt idx="167">
                  <c:v>-5.0640000000000782</c:v>
                </c:pt>
                <c:pt idx="168">
                  <c:v>-5.0940000000000509</c:v>
                </c:pt>
                <c:pt idx="169">
                  <c:v>-5.0940000000000509</c:v>
                </c:pt>
                <c:pt idx="170">
                  <c:v>-5.08400000000006</c:v>
                </c:pt>
                <c:pt idx="171">
                  <c:v>-5.0940000000000509</c:v>
                </c:pt>
                <c:pt idx="172">
                  <c:v>-5.0740000000000691</c:v>
                </c:pt>
                <c:pt idx="173">
                  <c:v>-5.0740000000000691</c:v>
                </c:pt>
                <c:pt idx="174">
                  <c:v>-5.0740000000000691</c:v>
                </c:pt>
                <c:pt idx="175">
                  <c:v>-5.0630000000001019</c:v>
                </c:pt>
                <c:pt idx="176">
                  <c:v>-5.0330000000001291</c:v>
                </c:pt>
                <c:pt idx="177">
                  <c:v>-5.0430000000001201</c:v>
                </c:pt>
                <c:pt idx="178">
                  <c:v>-5.0330000000001291</c:v>
                </c:pt>
                <c:pt idx="179">
                  <c:v>-5.053000000000111</c:v>
                </c:pt>
                <c:pt idx="180">
                  <c:v>-5.0330000000001291</c:v>
                </c:pt>
                <c:pt idx="181">
                  <c:v>-5.0330000000001291</c:v>
                </c:pt>
                <c:pt idx="182">
                  <c:v>-5.0420000000001437</c:v>
                </c:pt>
                <c:pt idx="183">
                  <c:v>-5.012000000000171</c:v>
                </c:pt>
                <c:pt idx="184">
                  <c:v>-5.012000000000171</c:v>
                </c:pt>
                <c:pt idx="185">
                  <c:v>-5.0320000000001528</c:v>
                </c:pt>
                <c:pt idx="186">
                  <c:v>-5.0220000000001619</c:v>
                </c:pt>
                <c:pt idx="187">
                  <c:v>-5.0420000000001437</c:v>
                </c:pt>
                <c:pt idx="188">
                  <c:v>-5.0199999999999818</c:v>
                </c:pt>
                <c:pt idx="189">
                  <c:v>-5.0299999999999727</c:v>
                </c:pt>
                <c:pt idx="190">
                  <c:v>-5.0099999999999909</c:v>
                </c:pt>
                <c:pt idx="191">
                  <c:v>-5.0199999999999818</c:v>
                </c:pt>
                <c:pt idx="192">
                  <c:v>-5.0299999999999727</c:v>
                </c:pt>
                <c:pt idx="193">
                  <c:v>-5.0199999999999818</c:v>
                </c:pt>
                <c:pt idx="194">
                  <c:v>-5.0299999999999727</c:v>
                </c:pt>
                <c:pt idx="195">
                  <c:v>-5.0190000000000055</c:v>
                </c:pt>
                <c:pt idx="196">
                  <c:v>-5.0289999999999964</c:v>
                </c:pt>
                <c:pt idx="197">
                  <c:v>-5.0090000000000146</c:v>
                </c:pt>
                <c:pt idx="198">
                  <c:v>-5.0090000000000146</c:v>
                </c:pt>
                <c:pt idx="199">
                  <c:v>-5.0389999999999873</c:v>
                </c:pt>
                <c:pt idx="200">
                  <c:v>-5.0090000000000146</c:v>
                </c:pt>
                <c:pt idx="201">
                  <c:v>-5.02800000000002</c:v>
                </c:pt>
                <c:pt idx="202">
                  <c:v>-5.0080000000000382</c:v>
                </c:pt>
                <c:pt idx="203">
                  <c:v>-5.0080000000000382</c:v>
                </c:pt>
                <c:pt idx="204">
                  <c:v>-4.9980000000000473</c:v>
                </c:pt>
                <c:pt idx="205">
                  <c:v>-4.9780000000000655</c:v>
                </c:pt>
                <c:pt idx="206">
                  <c:v>-4.9770000000000891</c:v>
                </c:pt>
                <c:pt idx="207">
                  <c:v>-4.9780000000000655</c:v>
                </c:pt>
                <c:pt idx="208">
                  <c:v>-4.9770000000000891</c:v>
                </c:pt>
                <c:pt idx="209">
                  <c:v>-4.98700000000008</c:v>
                </c:pt>
                <c:pt idx="210">
                  <c:v>-4.98700000000008</c:v>
                </c:pt>
                <c:pt idx="211">
                  <c:v>-4.9670000000000982</c:v>
                </c:pt>
                <c:pt idx="212">
                  <c:v>-4.9770000000000891</c:v>
                </c:pt>
                <c:pt idx="213">
                  <c:v>-4.9770000000000891</c:v>
                </c:pt>
                <c:pt idx="214">
                  <c:v>-4.98700000000008</c:v>
                </c:pt>
                <c:pt idx="215">
                  <c:v>-4.9750000000001364</c:v>
                </c:pt>
                <c:pt idx="216">
                  <c:v>-4.9670000000000982</c:v>
                </c:pt>
                <c:pt idx="217">
                  <c:v>-4.9850000000001273</c:v>
                </c:pt>
                <c:pt idx="218">
                  <c:v>-4.9650000000001455</c:v>
                </c:pt>
                <c:pt idx="219">
                  <c:v>-4.9650000000001455</c:v>
                </c:pt>
                <c:pt idx="220">
                  <c:v>-4.9750000000001364</c:v>
                </c:pt>
                <c:pt idx="221">
                  <c:v>-4.984000000000151</c:v>
                </c:pt>
                <c:pt idx="222">
                  <c:v>-4.9440000000001874</c:v>
                </c:pt>
                <c:pt idx="223">
                  <c:v>-4.9540000000001783</c:v>
                </c:pt>
                <c:pt idx="224">
                  <c:v>-4.9239999999999782</c:v>
                </c:pt>
                <c:pt idx="225">
                  <c:v>-4.9440000000001874</c:v>
                </c:pt>
                <c:pt idx="226">
                  <c:v>-4.9440000000001874</c:v>
                </c:pt>
                <c:pt idx="227">
                  <c:v>-4.9440000000001874</c:v>
                </c:pt>
                <c:pt idx="228">
                  <c:v>-4.90300000000002</c:v>
                </c:pt>
                <c:pt idx="229">
                  <c:v>-4.9230000000000018</c:v>
                </c:pt>
                <c:pt idx="230">
                  <c:v>-4.8930000000000291</c:v>
                </c:pt>
                <c:pt idx="231">
                  <c:v>-4.90300000000002</c:v>
                </c:pt>
                <c:pt idx="232">
                  <c:v>-4.8830000000000382</c:v>
                </c:pt>
                <c:pt idx="233">
                  <c:v>-4.8830000000000382</c:v>
                </c:pt>
                <c:pt idx="234">
                  <c:v>-4.90300000000002</c:v>
                </c:pt>
                <c:pt idx="235">
                  <c:v>-4.8820000000000618</c:v>
                </c:pt>
                <c:pt idx="236">
                  <c:v>-4.8720000000000709</c:v>
                </c:pt>
                <c:pt idx="237">
                  <c:v>-4.86200000000008</c:v>
                </c:pt>
                <c:pt idx="238">
                  <c:v>-4.8720000000000709</c:v>
                </c:pt>
                <c:pt idx="239">
                  <c:v>-4.86200000000008</c:v>
                </c:pt>
                <c:pt idx="240">
                  <c:v>-4.8520000000000891</c:v>
                </c:pt>
                <c:pt idx="241">
                  <c:v>-4.8420000000000982</c:v>
                </c:pt>
                <c:pt idx="242">
                  <c:v>-4.8100000000001728</c:v>
                </c:pt>
                <c:pt idx="243">
                  <c:v>-4.8400000000001455</c:v>
                </c:pt>
                <c:pt idx="244">
                  <c:v>-4.8300000000001546</c:v>
                </c:pt>
                <c:pt idx="245">
                  <c:v>-4.8300000000001546</c:v>
                </c:pt>
                <c:pt idx="246">
                  <c:v>-4.8600000000001273</c:v>
                </c:pt>
                <c:pt idx="247">
                  <c:v>-4.8500000000001364</c:v>
                </c:pt>
                <c:pt idx="248">
                  <c:v>-4.8300000000001546</c:v>
                </c:pt>
                <c:pt idx="249">
                  <c:v>-4.8200000000001637</c:v>
                </c:pt>
                <c:pt idx="250">
                  <c:v>-4.8200000000001637</c:v>
                </c:pt>
                <c:pt idx="251">
                  <c:v>-4.8390000000001692</c:v>
                </c:pt>
                <c:pt idx="252">
                  <c:v>-4.8390000000001692</c:v>
                </c:pt>
                <c:pt idx="253">
                  <c:v>-4.8490000000001601</c:v>
                </c:pt>
                <c:pt idx="254">
                  <c:v>-4.8089999999999691</c:v>
                </c:pt>
                <c:pt idx="255">
                  <c:v>-4.8290000000001783</c:v>
                </c:pt>
                <c:pt idx="256">
                  <c:v>-4.8190000000001874</c:v>
                </c:pt>
                <c:pt idx="257">
                  <c:v>-4.8190000000001874</c:v>
                </c:pt>
                <c:pt idx="258">
                  <c:v>-4.77800000000002</c:v>
                </c:pt>
                <c:pt idx="259">
                  <c:v>-4.8079999999999927</c:v>
                </c:pt>
                <c:pt idx="260">
                  <c:v>-4.7889999999999873</c:v>
                </c:pt>
                <c:pt idx="261">
                  <c:v>-4.7880000000000109</c:v>
                </c:pt>
                <c:pt idx="262">
                  <c:v>-4.7989999999999782</c:v>
                </c:pt>
                <c:pt idx="263">
                  <c:v>-4.7690000000000055</c:v>
                </c:pt>
                <c:pt idx="264">
                  <c:v>-4.7580000000000382</c:v>
                </c:pt>
                <c:pt idx="265">
                  <c:v>-4.7680000000000291</c:v>
                </c:pt>
                <c:pt idx="266">
                  <c:v>-4.7580000000000382</c:v>
                </c:pt>
                <c:pt idx="267">
                  <c:v>-4.7480000000000473</c:v>
                </c:pt>
                <c:pt idx="268">
                  <c:v>-4.7580000000000382</c:v>
                </c:pt>
                <c:pt idx="269">
                  <c:v>-4.7380000000000564</c:v>
                </c:pt>
                <c:pt idx="270">
                  <c:v>-4.7480000000000473</c:v>
                </c:pt>
                <c:pt idx="271">
                  <c:v>-4.7180000000000746</c:v>
                </c:pt>
                <c:pt idx="272">
                  <c:v>-4.73700000000008</c:v>
                </c:pt>
                <c:pt idx="273">
                  <c:v>-4.7180000000000746</c:v>
                </c:pt>
                <c:pt idx="274">
                  <c:v>-4.7270000000000891</c:v>
                </c:pt>
                <c:pt idx="275">
                  <c:v>-4.7170000000000982</c:v>
                </c:pt>
                <c:pt idx="276">
                  <c:v>-4.6970000000001164</c:v>
                </c:pt>
                <c:pt idx="277">
                  <c:v>-4.6470000000001619</c:v>
                </c:pt>
                <c:pt idx="278">
                  <c:v>-4.6670000000001437</c:v>
                </c:pt>
                <c:pt idx="279">
                  <c:v>-4.6670000000001437</c:v>
                </c:pt>
                <c:pt idx="280">
                  <c:v>-4.6870000000001255</c:v>
                </c:pt>
                <c:pt idx="281">
                  <c:v>-4.6870000000001255</c:v>
                </c:pt>
                <c:pt idx="282">
                  <c:v>-4.6870000000001255</c:v>
                </c:pt>
                <c:pt idx="283">
                  <c:v>-4.6770000000001346</c:v>
                </c:pt>
                <c:pt idx="284">
                  <c:v>-4.6670000000001437</c:v>
                </c:pt>
                <c:pt idx="285">
                  <c:v>-4.6670000000001437</c:v>
                </c:pt>
                <c:pt idx="286">
                  <c:v>-4.6449999999999818</c:v>
                </c:pt>
                <c:pt idx="287">
                  <c:v>-4.6549999999999727</c:v>
                </c:pt>
                <c:pt idx="288">
                  <c:v>-4.6549999999999727</c:v>
                </c:pt>
                <c:pt idx="289">
                  <c:v>-4.6449999999999818</c:v>
                </c:pt>
                <c:pt idx="290">
                  <c:v>-4.625</c:v>
                </c:pt>
                <c:pt idx="291">
                  <c:v>-4.625</c:v>
                </c:pt>
                <c:pt idx="292">
                  <c:v>-4.6349999999999909</c:v>
                </c:pt>
                <c:pt idx="293">
                  <c:v>-4.6349999999999909</c:v>
                </c:pt>
                <c:pt idx="294">
                  <c:v>-4.6150000000000091</c:v>
                </c:pt>
                <c:pt idx="295">
                  <c:v>-4.625</c:v>
                </c:pt>
                <c:pt idx="296">
                  <c:v>-4.6050000000000182</c:v>
                </c:pt>
                <c:pt idx="297">
                  <c:v>-4.6150000000000091</c:v>
                </c:pt>
                <c:pt idx="298">
                  <c:v>-4.6150000000000091</c:v>
                </c:pt>
                <c:pt idx="299">
                  <c:v>-4.6050000000000182</c:v>
                </c:pt>
                <c:pt idx="300">
                  <c:v>-4.5950000000000273</c:v>
                </c:pt>
                <c:pt idx="301">
                  <c:v>-4.5740000000000691</c:v>
                </c:pt>
                <c:pt idx="302">
                  <c:v>-4.5750000000000455</c:v>
                </c:pt>
                <c:pt idx="303">
                  <c:v>-4.5750000000000455</c:v>
                </c:pt>
                <c:pt idx="304">
                  <c:v>-4.5550000000000637</c:v>
                </c:pt>
                <c:pt idx="305">
                  <c:v>-4.5640000000000782</c:v>
                </c:pt>
                <c:pt idx="306">
                  <c:v>-4.5250000000000909</c:v>
                </c:pt>
                <c:pt idx="307">
                  <c:v>-4.5540000000000873</c:v>
                </c:pt>
                <c:pt idx="308">
                  <c:v>-4.5340000000001055</c:v>
                </c:pt>
                <c:pt idx="309">
                  <c:v>-4.5150000000001</c:v>
                </c:pt>
                <c:pt idx="310">
                  <c:v>-4.5150000000001</c:v>
                </c:pt>
                <c:pt idx="311">
                  <c:v>-4.5140000000001237</c:v>
                </c:pt>
                <c:pt idx="312">
                  <c:v>-4.4940000000001419</c:v>
                </c:pt>
                <c:pt idx="313">
                  <c:v>-4.5140000000001237</c:v>
                </c:pt>
                <c:pt idx="314">
                  <c:v>-4.484000000000151</c:v>
                </c:pt>
                <c:pt idx="315">
                  <c:v>-4.4540000000001783</c:v>
                </c:pt>
                <c:pt idx="316">
                  <c:v>-4.4740000000001601</c:v>
                </c:pt>
                <c:pt idx="317">
                  <c:v>-4.4540000000001783</c:v>
                </c:pt>
                <c:pt idx="318">
                  <c:v>-4.4540000000001783</c:v>
                </c:pt>
                <c:pt idx="319">
                  <c:v>-4.4540000000001783</c:v>
                </c:pt>
                <c:pt idx="320">
                  <c:v>-4.4440000000001874</c:v>
                </c:pt>
                <c:pt idx="321">
                  <c:v>-4.4640000000001692</c:v>
                </c:pt>
                <c:pt idx="322">
                  <c:v>-4.4740000000001601</c:v>
                </c:pt>
                <c:pt idx="323">
                  <c:v>-4.4640000000001692</c:v>
                </c:pt>
                <c:pt idx="324">
                  <c:v>-4.4540000000001783</c:v>
                </c:pt>
                <c:pt idx="325">
                  <c:v>-4.4339999999999691</c:v>
                </c:pt>
                <c:pt idx="326">
                  <c:v>-4.4640000000001692</c:v>
                </c:pt>
                <c:pt idx="327">
                  <c:v>-4.4339999999999691</c:v>
                </c:pt>
                <c:pt idx="328">
                  <c:v>-4.4239999999999782</c:v>
                </c:pt>
                <c:pt idx="329">
                  <c:v>-4.4139999999999873</c:v>
                </c:pt>
                <c:pt idx="330">
                  <c:v>-4.3940000000000055</c:v>
                </c:pt>
                <c:pt idx="331">
                  <c:v>-4.4139999999999873</c:v>
                </c:pt>
                <c:pt idx="332">
                  <c:v>-4.3940000000000055</c:v>
                </c:pt>
                <c:pt idx="333">
                  <c:v>-4.3740000000000236</c:v>
                </c:pt>
                <c:pt idx="334">
                  <c:v>-4.4239999999999782</c:v>
                </c:pt>
                <c:pt idx="335">
                  <c:v>-4.4139999999999873</c:v>
                </c:pt>
                <c:pt idx="336">
                  <c:v>-4.4039999999999964</c:v>
                </c:pt>
                <c:pt idx="337">
                  <c:v>-4.3840000000000146</c:v>
                </c:pt>
                <c:pt idx="338">
                  <c:v>-4.3840000000000146</c:v>
                </c:pt>
                <c:pt idx="339">
                  <c:v>-4.3840000000000146</c:v>
                </c:pt>
                <c:pt idx="340">
                  <c:v>-4.3840000000000146</c:v>
                </c:pt>
                <c:pt idx="341">
                  <c:v>-4.3840000000000146</c:v>
                </c:pt>
                <c:pt idx="342">
                  <c:v>-4.3840000000000146</c:v>
                </c:pt>
                <c:pt idx="343">
                  <c:v>-4.3640000000000327</c:v>
                </c:pt>
                <c:pt idx="344">
                  <c:v>-4.3540000000000418</c:v>
                </c:pt>
                <c:pt idx="345">
                  <c:v>-4.3640000000000327</c:v>
                </c:pt>
                <c:pt idx="346">
                  <c:v>-4.3240000000000691</c:v>
                </c:pt>
                <c:pt idx="347">
                  <c:v>-4.3140000000000782</c:v>
                </c:pt>
                <c:pt idx="348">
                  <c:v>-4.33400000000006</c:v>
                </c:pt>
                <c:pt idx="349">
                  <c:v>-4.33400000000006</c:v>
                </c:pt>
                <c:pt idx="350">
                  <c:v>-4.3140000000000782</c:v>
                </c:pt>
                <c:pt idx="351">
                  <c:v>-4.3040000000000873</c:v>
                </c:pt>
                <c:pt idx="352">
                  <c:v>-4.3040000000000873</c:v>
                </c:pt>
                <c:pt idx="353">
                  <c:v>-4.2840000000001055</c:v>
                </c:pt>
                <c:pt idx="354">
                  <c:v>-4.2540000000001328</c:v>
                </c:pt>
                <c:pt idx="355">
                  <c:v>-4.2540000000001328</c:v>
                </c:pt>
                <c:pt idx="356">
                  <c:v>-4.2540000000001328</c:v>
                </c:pt>
                <c:pt idx="357">
                  <c:v>-4.2640000000001237</c:v>
                </c:pt>
                <c:pt idx="358">
                  <c:v>-4.2540000000001328</c:v>
                </c:pt>
                <c:pt idx="359">
                  <c:v>-4.2140000000001692</c:v>
                </c:pt>
                <c:pt idx="360">
                  <c:v>-4.2240000000001601</c:v>
                </c:pt>
                <c:pt idx="361">
                  <c:v>-4.234000000000151</c:v>
                </c:pt>
                <c:pt idx="362">
                  <c:v>-4.2440000000001419</c:v>
                </c:pt>
                <c:pt idx="363">
                  <c:v>-4.2240000000001601</c:v>
                </c:pt>
                <c:pt idx="364">
                  <c:v>-4.2040000000001783</c:v>
                </c:pt>
                <c:pt idx="365">
                  <c:v>-4.2140000000001692</c:v>
                </c:pt>
                <c:pt idx="366">
                  <c:v>-4.2040000000001783</c:v>
                </c:pt>
                <c:pt idx="367">
                  <c:v>-4.2140000000001692</c:v>
                </c:pt>
                <c:pt idx="368">
                  <c:v>-4.1839999999999691</c:v>
                </c:pt>
                <c:pt idx="369">
                  <c:v>-4.1739999999999782</c:v>
                </c:pt>
                <c:pt idx="370">
                  <c:v>-4.1539999999999964</c:v>
                </c:pt>
                <c:pt idx="371">
                  <c:v>-4.1440000000000055</c:v>
                </c:pt>
                <c:pt idx="372">
                  <c:v>-4.1449999999999818</c:v>
                </c:pt>
                <c:pt idx="373">
                  <c:v>-4.1349999999999909</c:v>
                </c:pt>
                <c:pt idx="374">
                  <c:v>-4.1050000000000182</c:v>
                </c:pt>
                <c:pt idx="375">
                  <c:v>-4.1150000000000091</c:v>
                </c:pt>
                <c:pt idx="376">
                  <c:v>-4.125</c:v>
                </c:pt>
                <c:pt idx="377">
                  <c:v>-4.1150000000000091</c:v>
                </c:pt>
                <c:pt idx="378">
                  <c:v>-4.0850000000000364</c:v>
                </c:pt>
                <c:pt idx="379">
                  <c:v>-4.1150000000000091</c:v>
                </c:pt>
                <c:pt idx="380">
                  <c:v>-4.0950000000000273</c:v>
                </c:pt>
                <c:pt idx="381">
                  <c:v>-4.1150000000000091</c:v>
                </c:pt>
                <c:pt idx="382">
                  <c:v>-4.0850000000000364</c:v>
                </c:pt>
                <c:pt idx="383">
                  <c:v>-4.0650000000000546</c:v>
                </c:pt>
                <c:pt idx="384">
                  <c:v>-4.0550000000000637</c:v>
                </c:pt>
                <c:pt idx="385">
                  <c:v>-4.0350000000000819</c:v>
                </c:pt>
                <c:pt idx="386">
                  <c:v>-4.0550000000000637</c:v>
                </c:pt>
                <c:pt idx="387">
                  <c:v>-4.0450000000000728</c:v>
                </c:pt>
                <c:pt idx="388">
                  <c:v>-4.0250000000000909</c:v>
                </c:pt>
                <c:pt idx="389">
                  <c:v>-4.0450000000000728</c:v>
                </c:pt>
                <c:pt idx="390">
                  <c:v>-4.0270000000000437</c:v>
                </c:pt>
                <c:pt idx="391">
                  <c:v>-4.0370000000000346</c:v>
                </c:pt>
                <c:pt idx="392">
                  <c:v>-4.0370000000000346</c:v>
                </c:pt>
                <c:pt idx="393">
                  <c:v>-4.0070000000000618</c:v>
                </c:pt>
                <c:pt idx="394">
                  <c:v>-3.9970000000000709</c:v>
                </c:pt>
                <c:pt idx="395">
                  <c:v>-4.0070000000000618</c:v>
                </c:pt>
                <c:pt idx="396">
                  <c:v>-4.0070000000000618</c:v>
                </c:pt>
                <c:pt idx="397">
                  <c:v>-4.0070000000000618</c:v>
                </c:pt>
                <c:pt idx="398">
                  <c:v>-3.9970000000000709</c:v>
                </c:pt>
                <c:pt idx="399">
                  <c:v>-3.98700000000008</c:v>
                </c:pt>
                <c:pt idx="400">
                  <c:v>-3.9770000000000891</c:v>
                </c:pt>
                <c:pt idx="401">
                  <c:v>-3.9770000000000891</c:v>
                </c:pt>
                <c:pt idx="402">
                  <c:v>-3.9780000000000655</c:v>
                </c:pt>
                <c:pt idx="403">
                  <c:v>-3.9880000000000564</c:v>
                </c:pt>
                <c:pt idx="404">
                  <c:v>-3.9670000000000982</c:v>
                </c:pt>
                <c:pt idx="405">
                  <c:v>-3.9380000000001019</c:v>
                </c:pt>
                <c:pt idx="406">
                  <c:v>-3.9480000000000928</c:v>
                </c:pt>
                <c:pt idx="407">
                  <c:v>-3.9580000000000837</c:v>
                </c:pt>
                <c:pt idx="408">
                  <c:v>-3.9380000000001019</c:v>
                </c:pt>
                <c:pt idx="409">
                  <c:v>-3.9380000000001019</c:v>
                </c:pt>
                <c:pt idx="410">
                  <c:v>-3.9480000000000928</c:v>
                </c:pt>
                <c:pt idx="411">
                  <c:v>-3.9480000000000928</c:v>
                </c:pt>
                <c:pt idx="412">
                  <c:v>-3.928000000000111</c:v>
                </c:pt>
                <c:pt idx="413">
                  <c:v>-3.9080000000001291</c:v>
                </c:pt>
                <c:pt idx="414">
                  <c:v>-3.8980000000001382</c:v>
                </c:pt>
                <c:pt idx="415">
                  <c:v>-3.9090000000001055</c:v>
                </c:pt>
                <c:pt idx="416">
                  <c:v>-3.8980000000001382</c:v>
                </c:pt>
                <c:pt idx="417">
                  <c:v>-3.9080000000001291</c:v>
                </c:pt>
                <c:pt idx="418">
                  <c:v>-3.8790000000001328</c:v>
                </c:pt>
                <c:pt idx="419">
                  <c:v>-3.8790000000001328</c:v>
                </c:pt>
                <c:pt idx="420">
                  <c:v>-3.8690000000001419</c:v>
                </c:pt>
                <c:pt idx="421">
                  <c:v>-3.8790000000001328</c:v>
                </c:pt>
                <c:pt idx="422">
                  <c:v>-3.8690000000001419</c:v>
                </c:pt>
                <c:pt idx="423">
                  <c:v>-3.859000000000151</c:v>
                </c:pt>
                <c:pt idx="424">
                  <c:v>-3.8690000000001419</c:v>
                </c:pt>
                <c:pt idx="425">
                  <c:v>-3.8490000000001601</c:v>
                </c:pt>
                <c:pt idx="426">
                  <c:v>-3.8010000000001583</c:v>
                </c:pt>
                <c:pt idx="427">
                  <c:v>-3.8089999999999691</c:v>
                </c:pt>
                <c:pt idx="428">
                  <c:v>-3.8190000000001874</c:v>
                </c:pt>
                <c:pt idx="429">
                  <c:v>-3.8110000000001492</c:v>
                </c:pt>
                <c:pt idx="430">
                  <c:v>-3.7810000000001764</c:v>
                </c:pt>
                <c:pt idx="431">
                  <c:v>-3.7810000000001764</c:v>
                </c:pt>
                <c:pt idx="432">
                  <c:v>-3.7810000000001764</c:v>
                </c:pt>
                <c:pt idx="433">
                  <c:v>-3.7710000000001855</c:v>
                </c:pt>
                <c:pt idx="434">
                  <c:v>-3.7609999999999673</c:v>
                </c:pt>
                <c:pt idx="435">
                  <c:v>-3.7409999999999854</c:v>
                </c:pt>
                <c:pt idx="436">
                  <c:v>-3.7520000000001801</c:v>
                </c:pt>
                <c:pt idx="437">
                  <c:v>-3.7420000000001892</c:v>
                </c:pt>
                <c:pt idx="438">
                  <c:v>-3.7420000000001892</c:v>
                </c:pt>
                <c:pt idx="439">
                  <c:v>-3.7319999999999709</c:v>
                </c:pt>
                <c:pt idx="440">
                  <c:v>-3.6920000000000073</c:v>
                </c:pt>
                <c:pt idx="441">
                  <c:v>-3.7119999999999891</c:v>
                </c:pt>
                <c:pt idx="442">
                  <c:v>-3.6920000000000073</c:v>
                </c:pt>
                <c:pt idx="443">
                  <c:v>-3.6829999999999927</c:v>
                </c:pt>
                <c:pt idx="444">
                  <c:v>-3.6920000000000073</c:v>
                </c:pt>
                <c:pt idx="445">
                  <c:v>-3.6730000000000018</c:v>
                </c:pt>
                <c:pt idx="446">
                  <c:v>-3.6430000000000291</c:v>
                </c:pt>
                <c:pt idx="447">
                  <c:v>-3.65300000000002</c:v>
                </c:pt>
                <c:pt idx="448">
                  <c:v>-3.6829999999999927</c:v>
                </c:pt>
                <c:pt idx="449">
                  <c:v>-3.6730000000000018</c:v>
                </c:pt>
                <c:pt idx="450">
                  <c:v>-3.6829999999999927</c:v>
                </c:pt>
                <c:pt idx="451">
                  <c:v>-3.6829999999999927</c:v>
                </c:pt>
                <c:pt idx="452">
                  <c:v>-3.65300000000002</c:v>
                </c:pt>
                <c:pt idx="453">
                  <c:v>-3.6050000000000182</c:v>
                </c:pt>
                <c:pt idx="454">
                  <c:v>-3.6150000000000091</c:v>
                </c:pt>
                <c:pt idx="455">
                  <c:v>-3.625</c:v>
                </c:pt>
                <c:pt idx="456">
                  <c:v>-3.625</c:v>
                </c:pt>
                <c:pt idx="457">
                  <c:v>-3.6150000000000091</c:v>
                </c:pt>
                <c:pt idx="458">
                  <c:v>-3.6150000000000091</c:v>
                </c:pt>
                <c:pt idx="459">
                  <c:v>-3.5950000000000273</c:v>
                </c:pt>
                <c:pt idx="460">
                  <c:v>-3.5850000000000364</c:v>
                </c:pt>
                <c:pt idx="461">
                  <c:v>-3.5860000000000127</c:v>
                </c:pt>
                <c:pt idx="462">
                  <c:v>-3.5660000000000309</c:v>
                </c:pt>
                <c:pt idx="463">
                  <c:v>-3.5860000000000127</c:v>
                </c:pt>
                <c:pt idx="464">
                  <c:v>-3.5660000000000309</c:v>
                </c:pt>
                <c:pt idx="465">
                  <c:v>-3.5860000000000127</c:v>
                </c:pt>
                <c:pt idx="466">
                  <c:v>-3.55600000000004</c:v>
                </c:pt>
                <c:pt idx="467">
                  <c:v>-3.55600000000004</c:v>
                </c:pt>
                <c:pt idx="468">
                  <c:v>-3.5260000000000673</c:v>
                </c:pt>
                <c:pt idx="469">
                  <c:v>-3.5270000000000437</c:v>
                </c:pt>
                <c:pt idx="470">
                  <c:v>-3.5260000000000673</c:v>
                </c:pt>
                <c:pt idx="471">
                  <c:v>-3.5270000000000437</c:v>
                </c:pt>
                <c:pt idx="472">
                  <c:v>-3.5470000000000255</c:v>
                </c:pt>
                <c:pt idx="473">
                  <c:v>-3.5370000000000346</c:v>
                </c:pt>
                <c:pt idx="474">
                  <c:v>-3.48700000000008</c:v>
                </c:pt>
                <c:pt idx="475">
                  <c:v>-3.4770000000000891</c:v>
                </c:pt>
                <c:pt idx="476">
                  <c:v>-3.4880000000000564</c:v>
                </c:pt>
                <c:pt idx="477">
                  <c:v>-3.4780000000000655</c:v>
                </c:pt>
                <c:pt idx="478">
                  <c:v>-3.4580000000000837</c:v>
                </c:pt>
                <c:pt idx="479">
                  <c:v>-3.4580000000000837</c:v>
                </c:pt>
                <c:pt idx="480">
                  <c:v>-3.4380000000001019</c:v>
                </c:pt>
                <c:pt idx="481">
                  <c:v>-3.428000000000111</c:v>
                </c:pt>
                <c:pt idx="482">
                  <c:v>-3.428000000000111</c:v>
                </c:pt>
                <c:pt idx="483">
                  <c:v>-3.4180000000001201</c:v>
                </c:pt>
                <c:pt idx="484">
                  <c:v>-3.4100000000000819</c:v>
                </c:pt>
                <c:pt idx="485">
                  <c:v>-3.4000000000000909</c:v>
                </c:pt>
                <c:pt idx="486">
                  <c:v>-3.3800000000001091</c:v>
                </c:pt>
                <c:pt idx="487">
                  <c:v>-3.3800000000001091</c:v>
                </c:pt>
                <c:pt idx="488">
                  <c:v>-3.3700000000001182</c:v>
                </c:pt>
                <c:pt idx="489">
                  <c:v>-3.3700000000001182</c:v>
                </c:pt>
                <c:pt idx="490">
                  <c:v>-3.3500000000001364</c:v>
                </c:pt>
                <c:pt idx="491">
                  <c:v>-3.3510000000001128</c:v>
                </c:pt>
                <c:pt idx="492">
                  <c:v>-3.3610000000001037</c:v>
                </c:pt>
                <c:pt idx="493">
                  <c:v>-3.3410000000001219</c:v>
                </c:pt>
                <c:pt idx="494">
                  <c:v>-3.331000000000131</c:v>
                </c:pt>
                <c:pt idx="495">
                  <c:v>-3.331000000000131</c:v>
                </c:pt>
                <c:pt idx="496">
                  <c:v>-3.331000000000131</c:v>
                </c:pt>
                <c:pt idx="497">
                  <c:v>-3.3410000000001219</c:v>
                </c:pt>
                <c:pt idx="498">
                  <c:v>-3.3220000000001164</c:v>
                </c:pt>
                <c:pt idx="499">
                  <c:v>-3.3120000000001255</c:v>
                </c:pt>
                <c:pt idx="500">
                  <c:v>-3.2920000000001437</c:v>
                </c:pt>
                <c:pt idx="501">
                  <c:v>-3.2820000000001528</c:v>
                </c:pt>
                <c:pt idx="502">
                  <c:v>-3.2720000000001619</c:v>
                </c:pt>
                <c:pt idx="503">
                  <c:v>-3.3020000000001346</c:v>
                </c:pt>
                <c:pt idx="504">
                  <c:v>-3.2720000000001619</c:v>
                </c:pt>
                <c:pt idx="505">
                  <c:v>-3.262000000000171</c:v>
                </c:pt>
                <c:pt idx="506">
                  <c:v>-3.2520000000001801</c:v>
                </c:pt>
                <c:pt idx="507">
                  <c:v>-3.2540000000001328</c:v>
                </c:pt>
                <c:pt idx="508">
                  <c:v>-3.2520000000001801</c:v>
                </c:pt>
                <c:pt idx="509">
                  <c:v>-3.2440000000001419</c:v>
                </c:pt>
                <c:pt idx="510">
                  <c:v>-3.2440000000001419</c:v>
                </c:pt>
                <c:pt idx="511">
                  <c:v>-3.2240000000001601</c:v>
                </c:pt>
                <c:pt idx="512">
                  <c:v>-3.2240000000001601</c:v>
                </c:pt>
                <c:pt idx="513">
                  <c:v>-3.2140000000001692</c:v>
                </c:pt>
                <c:pt idx="514">
                  <c:v>-3.2240000000001601</c:v>
                </c:pt>
                <c:pt idx="515">
                  <c:v>-3.1639999999999873</c:v>
                </c:pt>
                <c:pt idx="516">
                  <c:v>-3.2040000000001783</c:v>
                </c:pt>
                <c:pt idx="517">
                  <c:v>-3.1950000000001637</c:v>
                </c:pt>
                <c:pt idx="518">
                  <c:v>-3.1750000000001819</c:v>
                </c:pt>
                <c:pt idx="519">
                  <c:v>-3.2150000000001455</c:v>
                </c:pt>
                <c:pt idx="520">
                  <c:v>-3.1750000000001819</c:v>
                </c:pt>
                <c:pt idx="521">
                  <c:v>-3.165000000000191</c:v>
                </c:pt>
                <c:pt idx="522">
                  <c:v>-3.1950000000001637</c:v>
                </c:pt>
                <c:pt idx="523">
                  <c:v>-3.165000000000191</c:v>
                </c:pt>
                <c:pt idx="524">
                  <c:v>-3.1349999999999909</c:v>
                </c:pt>
                <c:pt idx="525">
                  <c:v>-3.125</c:v>
                </c:pt>
                <c:pt idx="526">
                  <c:v>-3.1159999999999854</c:v>
                </c:pt>
                <c:pt idx="527">
                  <c:v>-3.1359999999999673</c:v>
                </c:pt>
                <c:pt idx="528">
                  <c:v>-3.1259999999999764</c:v>
                </c:pt>
                <c:pt idx="529">
                  <c:v>-3.1059999999999945</c:v>
                </c:pt>
                <c:pt idx="530">
                  <c:v>-3.0980000000001837</c:v>
                </c:pt>
                <c:pt idx="531">
                  <c:v>-3.0980000000001837</c:v>
                </c:pt>
                <c:pt idx="532">
                  <c:v>-3.0980000000001837</c:v>
                </c:pt>
                <c:pt idx="533">
                  <c:v>-3.0980000000001837</c:v>
                </c:pt>
                <c:pt idx="534">
                  <c:v>-3.0980000000001837</c:v>
                </c:pt>
                <c:pt idx="535">
                  <c:v>-3.1180000000001655</c:v>
                </c:pt>
                <c:pt idx="536">
                  <c:v>-3.1080000000001746</c:v>
                </c:pt>
              </c:numCache>
            </c:numRef>
          </c:yVal>
          <c:smooth val="1"/>
          <c:extLst>
            <c:ext xmlns:c16="http://schemas.microsoft.com/office/drawing/2014/chart" uri="{C3380CC4-5D6E-409C-BE32-E72D297353CC}">
              <c16:uniqueId val="{00000000-81EE-4E41-8154-0B1EA5EF37AF}"/>
            </c:ext>
          </c:extLst>
        </c:ser>
        <c:ser>
          <c:idx val="1"/>
          <c:order val="1"/>
          <c:tx>
            <c:strRef>
              <c:f>Klei_Druckkurve!$C$8</c:f>
              <c:strCache>
                <c:ptCount val="1"/>
                <c:pt idx="0">
                  <c:v>#20 (1,5h2)</c:v>
                </c:pt>
              </c:strCache>
            </c:strRef>
          </c:tx>
          <c:spPr>
            <a:ln w="28575" cap="rnd">
              <a:solidFill>
                <a:schemeClr val="accent1">
                  <a:shade val="39000"/>
                </a:schemeClr>
              </a:solidFill>
              <a:round/>
            </a:ln>
            <a:effectLst/>
          </c:spPr>
          <c:marker>
            <c:symbol val="none"/>
          </c:marker>
          <c:xVal>
            <c:numRef>
              <c:f>Klei_Druckkurve!$A$9:$A$1442</c:f>
              <c:numCache>
                <c:formatCode>General</c:formatCode>
                <c:ptCount val="1434"/>
                <c:pt idx="0">
                  <c:v>20</c:v>
                </c:pt>
                <c:pt idx="1">
                  <c:v>30</c:v>
                </c:pt>
                <c:pt idx="2">
                  <c:v>40</c:v>
                </c:pt>
                <c:pt idx="3">
                  <c:v>50</c:v>
                </c:pt>
                <c:pt idx="4">
                  <c:v>60</c:v>
                </c:pt>
                <c:pt idx="5">
                  <c:v>70</c:v>
                </c:pt>
                <c:pt idx="6">
                  <c:v>80</c:v>
                </c:pt>
                <c:pt idx="7">
                  <c:v>90</c:v>
                </c:pt>
                <c:pt idx="8">
                  <c:v>100</c:v>
                </c:pt>
                <c:pt idx="9">
                  <c:v>110</c:v>
                </c:pt>
                <c:pt idx="10">
                  <c:v>120</c:v>
                </c:pt>
                <c:pt idx="11">
                  <c:v>130</c:v>
                </c:pt>
                <c:pt idx="12">
                  <c:v>140</c:v>
                </c:pt>
                <c:pt idx="13">
                  <c:v>150</c:v>
                </c:pt>
                <c:pt idx="14">
                  <c:v>160</c:v>
                </c:pt>
                <c:pt idx="15">
                  <c:v>170</c:v>
                </c:pt>
                <c:pt idx="16">
                  <c:v>180</c:v>
                </c:pt>
                <c:pt idx="17">
                  <c:v>190</c:v>
                </c:pt>
                <c:pt idx="18">
                  <c:v>200</c:v>
                </c:pt>
                <c:pt idx="19">
                  <c:v>210</c:v>
                </c:pt>
                <c:pt idx="20">
                  <c:v>220</c:v>
                </c:pt>
                <c:pt idx="21">
                  <c:v>230</c:v>
                </c:pt>
                <c:pt idx="22">
                  <c:v>240</c:v>
                </c:pt>
                <c:pt idx="23">
                  <c:v>250</c:v>
                </c:pt>
                <c:pt idx="24">
                  <c:v>260</c:v>
                </c:pt>
                <c:pt idx="25">
                  <c:v>270</c:v>
                </c:pt>
                <c:pt idx="26">
                  <c:v>280</c:v>
                </c:pt>
                <c:pt idx="27">
                  <c:v>290</c:v>
                </c:pt>
                <c:pt idx="28">
                  <c:v>300</c:v>
                </c:pt>
                <c:pt idx="29">
                  <c:v>310</c:v>
                </c:pt>
                <c:pt idx="30">
                  <c:v>320</c:v>
                </c:pt>
                <c:pt idx="31">
                  <c:v>330</c:v>
                </c:pt>
                <c:pt idx="32">
                  <c:v>340</c:v>
                </c:pt>
                <c:pt idx="33">
                  <c:v>350</c:v>
                </c:pt>
                <c:pt idx="34">
                  <c:v>360</c:v>
                </c:pt>
                <c:pt idx="35">
                  <c:v>370</c:v>
                </c:pt>
                <c:pt idx="36">
                  <c:v>380</c:v>
                </c:pt>
                <c:pt idx="37">
                  <c:v>390</c:v>
                </c:pt>
                <c:pt idx="38">
                  <c:v>400</c:v>
                </c:pt>
                <c:pt idx="39">
                  <c:v>410</c:v>
                </c:pt>
                <c:pt idx="40">
                  <c:v>420</c:v>
                </c:pt>
                <c:pt idx="41">
                  <c:v>430</c:v>
                </c:pt>
                <c:pt idx="42">
                  <c:v>440</c:v>
                </c:pt>
                <c:pt idx="43">
                  <c:v>450</c:v>
                </c:pt>
                <c:pt idx="44">
                  <c:v>460</c:v>
                </c:pt>
                <c:pt idx="45">
                  <c:v>470</c:v>
                </c:pt>
                <c:pt idx="46">
                  <c:v>480</c:v>
                </c:pt>
                <c:pt idx="47">
                  <c:v>490</c:v>
                </c:pt>
                <c:pt idx="48">
                  <c:v>500</c:v>
                </c:pt>
                <c:pt idx="49">
                  <c:v>510</c:v>
                </c:pt>
                <c:pt idx="50">
                  <c:v>520</c:v>
                </c:pt>
                <c:pt idx="51">
                  <c:v>530</c:v>
                </c:pt>
                <c:pt idx="52">
                  <c:v>540</c:v>
                </c:pt>
                <c:pt idx="53">
                  <c:v>550</c:v>
                </c:pt>
                <c:pt idx="54">
                  <c:v>560</c:v>
                </c:pt>
                <c:pt idx="55">
                  <c:v>570</c:v>
                </c:pt>
                <c:pt idx="56">
                  <c:v>580</c:v>
                </c:pt>
                <c:pt idx="57">
                  <c:v>590</c:v>
                </c:pt>
                <c:pt idx="58">
                  <c:v>600</c:v>
                </c:pt>
                <c:pt idx="59">
                  <c:v>610</c:v>
                </c:pt>
                <c:pt idx="60">
                  <c:v>620</c:v>
                </c:pt>
                <c:pt idx="61">
                  <c:v>630</c:v>
                </c:pt>
                <c:pt idx="62">
                  <c:v>640</c:v>
                </c:pt>
                <c:pt idx="63">
                  <c:v>650</c:v>
                </c:pt>
                <c:pt idx="64">
                  <c:v>660</c:v>
                </c:pt>
                <c:pt idx="65">
                  <c:v>670</c:v>
                </c:pt>
                <c:pt idx="66">
                  <c:v>680</c:v>
                </c:pt>
                <c:pt idx="67">
                  <c:v>690</c:v>
                </c:pt>
                <c:pt idx="68">
                  <c:v>700</c:v>
                </c:pt>
                <c:pt idx="69">
                  <c:v>710</c:v>
                </c:pt>
                <c:pt idx="70">
                  <c:v>720</c:v>
                </c:pt>
                <c:pt idx="71">
                  <c:v>730</c:v>
                </c:pt>
                <c:pt idx="72">
                  <c:v>740</c:v>
                </c:pt>
                <c:pt idx="73">
                  <c:v>750</c:v>
                </c:pt>
                <c:pt idx="74">
                  <c:v>760</c:v>
                </c:pt>
                <c:pt idx="75">
                  <c:v>770</c:v>
                </c:pt>
                <c:pt idx="76">
                  <c:v>780</c:v>
                </c:pt>
                <c:pt idx="77">
                  <c:v>790</c:v>
                </c:pt>
                <c:pt idx="78">
                  <c:v>800</c:v>
                </c:pt>
                <c:pt idx="79">
                  <c:v>810</c:v>
                </c:pt>
                <c:pt idx="80">
                  <c:v>820</c:v>
                </c:pt>
                <c:pt idx="81">
                  <c:v>830</c:v>
                </c:pt>
                <c:pt idx="82">
                  <c:v>840</c:v>
                </c:pt>
                <c:pt idx="83">
                  <c:v>850</c:v>
                </c:pt>
                <c:pt idx="84">
                  <c:v>860</c:v>
                </c:pt>
                <c:pt idx="85">
                  <c:v>870</c:v>
                </c:pt>
                <c:pt idx="86">
                  <c:v>880</c:v>
                </c:pt>
                <c:pt idx="87">
                  <c:v>890</c:v>
                </c:pt>
                <c:pt idx="88">
                  <c:v>900</c:v>
                </c:pt>
                <c:pt idx="89">
                  <c:v>910</c:v>
                </c:pt>
                <c:pt idx="90">
                  <c:v>920</c:v>
                </c:pt>
                <c:pt idx="91">
                  <c:v>930</c:v>
                </c:pt>
                <c:pt idx="92">
                  <c:v>940</c:v>
                </c:pt>
                <c:pt idx="93">
                  <c:v>950</c:v>
                </c:pt>
                <c:pt idx="94">
                  <c:v>960</c:v>
                </c:pt>
                <c:pt idx="95">
                  <c:v>970</c:v>
                </c:pt>
                <c:pt idx="96">
                  <c:v>980</c:v>
                </c:pt>
                <c:pt idx="97">
                  <c:v>990</c:v>
                </c:pt>
                <c:pt idx="98">
                  <c:v>1000</c:v>
                </c:pt>
                <c:pt idx="99">
                  <c:v>1010</c:v>
                </c:pt>
                <c:pt idx="100">
                  <c:v>1020</c:v>
                </c:pt>
                <c:pt idx="101">
                  <c:v>1030</c:v>
                </c:pt>
                <c:pt idx="102">
                  <c:v>1040</c:v>
                </c:pt>
                <c:pt idx="103">
                  <c:v>1050</c:v>
                </c:pt>
                <c:pt idx="104">
                  <c:v>1060</c:v>
                </c:pt>
                <c:pt idx="105">
                  <c:v>1070</c:v>
                </c:pt>
                <c:pt idx="106">
                  <c:v>1080</c:v>
                </c:pt>
                <c:pt idx="107">
                  <c:v>1090</c:v>
                </c:pt>
                <c:pt idx="108">
                  <c:v>1100</c:v>
                </c:pt>
                <c:pt idx="109">
                  <c:v>1110</c:v>
                </c:pt>
                <c:pt idx="110">
                  <c:v>1120</c:v>
                </c:pt>
                <c:pt idx="111">
                  <c:v>1130</c:v>
                </c:pt>
                <c:pt idx="112">
                  <c:v>1140</c:v>
                </c:pt>
                <c:pt idx="113">
                  <c:v>1150</c:v>
                </c:pt>
                <c:pt idx="114">
                  <c:v>1160</c:v>
                </c:pt>
                <c:pt idx="115">
                  <c:v>1170</c:v>
                </c:pt>
                <c:pt idx="116">
                  <c:v>1180</c:v>
                </c:pt>
                <c:pt idx="117">
                  <c:v>1190</c:v>
                </c:pt>
                <c:pt idx="118">
                  <c:v>1200</c:v>
                </c:pt>
                <c:pt idx="119">
                  <c:v>1210</c:v>
                </c:pt>
                <c:pt idx="120">
                  <c:v>1220</c:v>
                </c:pt>
                <c:pt idx="121">
                  <c:v>1230</c:v>
                </c:pt>
                <c:pt idx="122">
                  <c:v>1240</c:v>
                </c:pt>
                <c:pt idx="123">
                  <c:v>1250</c:v>
                </c:pt>
                <c:pt idx="124">
                  <c:v>1260</c:v>
                </c:pt>
                <c:pt idx="125">
                  <c:v>1270</c:v>
                </c:pt>
                <c:pt idx="126">
                  <c:v>1280</c:v>
                </c:pt>
                <c:pt idx="127">
                  <c:v>1290</c:v>
                </c:pt>
                <c:pt idx="128">
                  <c:v>1300</c:v>
                </c:pt>
                <c:pt idx="129">
                  <c:v>1310</c:v>
                </c:pt>
                <c:pt idx="130">
                  <c:v>1320</c:v>
                </c:pt>
                <c:pt idx="131">
                  <c:v>1330</c:v>
                </c:pt>
                <c:pt idx="132">
                  <c:v>1340</c:v>
                </c:pt>
                <c:pt idx="133">
                  <c:v>1350</c:v>
                </c:pt>
                <c:pt idx="134">
                  <c:v>1360</c:v>
                </c:pt>
                <c:pt idx="135">
                  <c:v>1370</c:v>
                </c:pt>
                <c:pt idx="136">
                  <c:v>1380</c:v>
                </c:pt>
                <c:pt idx="137">
                  <c:v>1390</c:v>
                </c:pt>
                <c:pt idx="138">
                  <c:v>1400</c:v>
                </c:pt>
                <c:pt idx="139">
                  <c:v>1410</c:v>
                </c:pt>
                <c:pt idx="140">
                  <c:v>1420</c:v>
                </c:pt>
                <c:pt idx="141">
                  <c:v>1430</c:v>
                </c:pt>
                <c:pt idx="142">
                  <c:v>1440</c:v>
                </c:pt>
                <c:pt idx="143">
                  <c:v>1450</c:v>
                </c:pt>
                <c:pt idx="144">
                  <c:v>1460</c:v>
                </c:pt>
                <c:pt idx="145">
                  <c:v>1470</c:v>
                </c:pt>
                <c:pt idx="146">
                  <c:v>1480</c:v>
                </c:pt>
                <c:pt idx="147">
                  <c:v>1490</c:v>
                </c:pt>
                <c:pt idx="148">
                  <c:v>1500</c:v>
                </c:pt>
                <c:pt idx="149">
                  <c:v>1510</c:v>
                </c:pt>
                <c:pt idx="150">
                  <c:v>1520</c:v>
                </c:pt>
                <c:pt idx="151">
                  <c:v>1530</c:v>
                </c:pt>
                <c:pt idx="152">
                  <c:v>1540</c:v>
                </c:pt>
                <c:pt idx="153">
                  <c:v>1550</c:v>
                </c:pt>
                <c:pt idx="154">
                  <c:v>1560</c:v>
                </c:pt>
                <c:pt idx="155">
                  <c:v>1570</c:v>
                </c:pt>
                <c:pt idx="156">
                  <c:v>1580</c:v>
                </c:pt>
                <c:pt idx="157">
                  <c:v>1590</c:v>
                </c:pt>
                <c:pt idx="158">
                  <c:v>1600</c:v>
                </c:pt>
                <c:pt idx="159">
                  <c:v>1610</c:v>
                </c:pt>
                <c:pt idx="160">
                  <c:v>1620</c:v>
                </c:pt>
                <c:pt idx="161">
                  <c:v>1630</c:v>
                </c:pt>
                <c:pt idx="162">
                  <c:v>1640</c:v>
                </c:pt>
                <c:pt idx="163">
                  <c:v>1650</c:v>
                </c:pt>
                <c:pt idx="164">
                  <c:v>1660</c:v>
                </c:pt>
                <c:pt idx="165">
                  <c:v>1670</c:v>
                </c:pt>
                <c:pt idx="166">
                  <c:v>1680</c:v>
                </c:pt>
                <c:pt idx="167">
                  <c:v>1690</c:v>
                </c:pt>
                <c:pt idx="168">
                  <c:v>1700</c:v>
                </c:pt>
                <c:pt idx="169">
                  <c:v>1710</c:v>
                </c:pt>
                <c:pt idx="170">
                  <c:v>1720</c:v>
                </c:pt>
                <c:pt idx="171">
                  <c:v>1730</c:v>
                </c:pt>
                <c:pt idx="172">
                  <c:v>1740</c:v>
                </c:pt>
                <c:pt idx="173">
                  <c:v>1750</c:v>
                </c:pt>
                <c:pt idx="174">
                  <c:v>1760</c:v>
                </c:pt>
                <c:pt idx="175">
                  <c:v>1770</c:v>
                </c:pt>
                <c:pt idx="176">
                  <c:v>1780</c:v>
                </c:pt>
                <c:pt idx="177">
                  <c:v>1790</c:v>
                </c:pt>
                <c:pt idx="178">
                  <c:v>1800</c:v>
                </c:pt>
                <c:pt idx="179">
                  <c:v>1810</c:v>
                </c:pt>
                <c:pt idx="180">
                  <c:v>1820</c:v>
                </c:pt>
                <c:pt idx="181">
                  <c:v>1830</c:v>
                </c:pt>
                <c:pt idx="182">
                  <c:v>1840</c:v>
                </c:pt>
                <c:pt idx="183">
                  <c:v>1850</c:v>
                </c:pt>
                <c:pt idx="184">
                  <c:v>1860</c:v>
                </c:pt>
                <c:pt idx="185">
                  <c:v>1870</c:v>
                </c:pt>
                <c:pt idx="186">
                  <c:v>1880</c:v>
                </c:pt>
                <c:pt idx="187">
                  <c:v>1890</c:v>
                </c:pt>
                <c:pt idx="188">
                  <c:v>1900</c:v>
                </c:pt>
                <c:pt idx="189">
                  <c:v>1910</c:v>
                </c:pt>
                <c:pt idx="190">
                  <c:v>1920</c:v>
                </c:pt>
                <c:pt idx="191">
                  <c:v>1930</c:v>
                </c:pt>
                <c:pt idx="192">
                  <c:v>1940</c:v>
                </c:pt>
                <c:pt idx="193">
                  <c:v>1950</c:v>
                </c:pt>
                <c:pt idx="194">
                  <c:v>1960</c:v>
                </c:pt>
                <c:pt idx="195">
                  <c:v>1970</c:v>
                </c:pt>
                <c:pt idx="196">
                  <c:v>1980</c:v>
                </c:pt>
                <c:pt idx="197">
                  <c:v>1990</c:v>
                </c:pt>
                <c:pt idx="198">
                  <c:v>2000</c:v>
                </c:pt>
                <c:pt idx="199">
                  <c:v>2010</c:v>
                </c:pt>
                <c:pt idx="200">
                  <c:v>2020</c:v>
                </c:pt>
                <c:pt idx="201">
                  <c:v>2030</c:v>
                </c:pt>
                <c:pt idx="202">
                  <c:v>2040</c:v>
                </c:pt>
                <c:pt idx="203">
                  <c:v>2050</c:v>
                </c:pt>
                <c:pt idx="204">
                  <c:v>2060</c:v>
                </c:pt>
                <c:pt idx="205">
                  <c:v>2070</c:v>
                </c:pt>
                <c:pt idx="206">
                  <c:v>2080</c:v>
                </c:pt>
                <c:pt idx="207">
                  <c:v>2090</c:v>
                </c:pt>
                <c:pt idx="208">
                  <c:v>2100</c:v>
                </c:pt>
                <c:pt idx="209">
                  <c:v>2110</c:v>
                </c:pt>
                <c:pt idx="210">
                  <c:v>2120</c:v>
                </c:pt>
                <c:pt idx="211">
                  <c:v>2130</c:v>
                </c:pt>
                <c:pt idx="212">
                  <c:v>2140</c:v>
                </c:pt>
                <c:pt idx="213">
                  <c:v>2150</c:v>
                </c:pt>
                <c:pt idx="214">
                  <c:v>2160</c:v>
                </c:pt>
                <c:pt idx="215">
                  <c:v>2170</c:v>
                </c:pt>
                <c:pt idx="216">
                  <c:v>2180</c:v>
                </c:pt>
                <c:pt idx="217">
                  <c:v>2190</c:v>
                </c:pt>
                <c:pt idx="218">
                  <c:v>2200</c:v>
                </c:pt>
                <c:pt idx="219">
                  <c:v>2210</c:v>
                </c:pt>
                <c:pt idx="220">
                  <c:v>2220</c:v>
                </c:pt>
                <c:pt idx="221">
                  <c:v>2230</c:v>
                </c:pt>
                <c:pt idx="222">
                  <c:v>2240</c:v>
                </c:pt>
                <c:pt idx="223">
                  <c:v>2250</c:v>
                </c:pt>
                <c:pt idx="224">
                  <c:v>2260</c:v>
                </c:pt>
                <c:pt idx="225">
                  <c:v>2270</c:v>
                </c:pt>
                <c:pt idx="226">
                  <c:v>2280</c:v>
                </c:pt>
                <c:pt idx="227">
                  <c:v>2290</c:v>
                </c:pt>
                <c:pt idx="228">
                  <c:v>2300</c:v>
                </c:pt>
                <c:pt idx="229">
                  <c:v>2310</c:v>
                </c:pt>
                <c:pt idx="230">
                  <c:v>2320</c:v>
                </c:pt>
                <c:pt idx="231">
                  <c:v>2330</c:v>
                </c:pt>
                <c:pt idx="232">
                  <c:v>2340</c:v>
                </c:pt>
                <c:pt idx="233">
                  <c:v>2350</c:v>
                </c:pt>
                <c:pt idx="234">
                  <c:v>2360</c:v>
                </c:pt>
                <c:pt idx="235">
                  <c:v>2370</c:v>
                </c:pt>
                <c:pt idx="236">
                  <c:v>2380</c:v>
                </c:pt>
                <c:pt idx="237">
                  <c:v>2390</c:v>
                </c:pt>
                <c:pt idx="238">
                  <c:v>2400</c:v>
                </c:pt>
                <c:pt idx="239">
                  <c:v>2410</c:v>
                </c:pt>
                <c:pt idx="240">
                  <c:v>2420</c:v>
                </c:pt>
                <c:pt idx="241">
                  <c:v>2430</c:v>
                </c:pt>
                <c:pt idx="242">
                  <c:v>2440</c:v>
                </c:pt>
                <c:pt idx="243">
                  <c:v>2450</c:v>
                </c:pt>
                <c:pt idx="244">
                  <c:v>2460</c:v>
                </c:pt>
                <c:pt idx="245">
                  <c:v>2470</c:v>
                </c:pt>
                <c:pt idx="246">
                  <c:v>2480</c:v>
                </c:pt>
                <c:pt idx="247">
                  <c:v>2490</c:v>
                </c:pt>
                <c:pt idx="248">
                  <c:v>2500</c:v>
                </c:pt>
                <c:pt idx="249">
                  <c:v>2510</c:v>
                </c:pt>
                <c:pt idx="250">
                  <c:v>2520</c:v>
                </c:pt>
                <c:pt idx="251">
                  <c:v>2530</c:v>
                </c:pt>
                <c:pt idx="252">
                  <c:v>2540</c:v>
                </c:pt>
                <c:pt idx="253">
                  <c:v>2550</c:v>
                </c:pt>
                <c:pt idx="254">
                  <c:v>2560</c:v>
                </c:pt>
                <c:pt idx="255">
                  <c:v>2570</c:v>
                </c:pt>
                <c:pt idx="256">
                  <c:v>2580</c:v>
                </c:pt>
                <c:pt idx="257">
                  <c:v>2590</c:v>
                </c:pt>
                <c:pt idx="258">
                  <c:v>2600</c:v>
                </c:pt>
                <c:pt idx="259">
                  <c:v>2610</c:v>
                </c:pt>
                <c:pt idx="260">
                  <c:v>2620</c:v>
                </c:pt>
                <c:pt idx="261">
                  <c:v>2630</c:v>
                </c:pt>
                <c:pt idx="262">
                  <c:v>2640</c:v>
                </c:pt>
                <c:pt idx="263">
                  <c:v>2650</c:v>
                </c:pt>
                <c:pt idx="264">
                  <c:v>2660</c:v>
                </c:pt>
                <c:pt idx="265">
                  <c:v>2670</c:v>
                </c:pt>
                <c:pt idx="266">
                  <c:v>2680</c:v>
                </c:pt>
                <c:pt idx="267">
                  <c:v>2690</c:v>
                </c:pt>
                <c:pt idx="268">
                  <c:v>2700</c:v>
                </c:pt>
                <c:pt idx="269">
                  <c:v>2710</c:v>
                </c:pt>
                <c:pt idx="270">
                  <c:v>2720</c:v>
                </c:pt>
                <c:pt idx="271">
                  <c:v>2730</c:v>
                </c:pt>
                <c:pt idx="272">
                  <c:v>2740</c:v>
                </c:pt>
                <c:pt idx="273">
                  <c:v>2750</c:v>
                </c:pt>
                <c:pt idx="274">
                  <c:v>2760</c:v>
                </c:pt>
                <c:pt idx="275">
                  <c:v>2770</c:v>
                </c:pt>
                <c:pt idx="276">
                  <c:v>2780</c:v>
                </c:pt>
                <c:pt idx="277">
                  <c:v>2790</c:v>
                </c:pt>
                <c:pt idx="278">
                  <c:v>2800</c:v>
                </c:pt>
                <c:pt idx="279">
                  <c:v>2810</c:v>
                </c:pt>
                <c:pt idx="280">
                  <c:v>2820</c:v>
                </c:pt>
                <c:pt idx="281">
                  <c:v>2830</c:v>
                </c:pt>
                <c:pt idx="282">
                  <c:v>2840</c:v>
                </c:pt>
                <c:pt idx="283">
                  <c:v>2850</c:v>
                </c:pt>
                <c:pt idx="284">
                  <c:v>2860</c:v>
                </c:pt>
                <c:pt idx="285">
                  <c:v>2870</c:v>
                </c:pt>
                <c:pt idx="286">
                  <c:v>2880</c:v>
                </c:pt>
                <c:pt idx="287">
                  <c:v>2890</c:v>
                </c:pt>
                <c:pt idx="288">
                  <c:v>2900</c:v>
                </c:pt>
                <c:pt idx="289">
                  <c:v>2910</c:v>
                </c:pt>
                <c:pt idx="290">
                  <c:v>2920</c:v>
                </c:pt>
                <c:pt idx="291">
                  <c:v>2930</c:v>
                </c:pt>
                <c:pt idx="292">
                  <c:v>2940</c:v>
                </c:pt>
                <c:pt idx="293">
                  <c:v>2950</c:v>
                </c:pt>
                <c:pt idx="294">
                  <c:v>2960</c:v>
                </c:pt>
                <c:pt idx="295">
                  <c:v>2970</c:v>
                </c:pt>
                <c:pt idx="296">
                  <c:v>2980</c:v>
                </c:pt>
                <c:pt idx="297">
                  <c:v>2990</c:v>
                </c:pt>
                <c:pt idx="298">
                  <c:v>3000</c:v>
                </c:pt>
                <c:pt idx="299">
                  <c:v>3010</c:v>
                </c:pt>
                <c:pt idx="300">
                  <c:v>3020</c:v>
                </c:pt>
                <c:pt idx="301">
                  <c:v>3030</c:v>
                </c:pt>
                <c:pt idx="302">
                  <c:v>3040</c:v>
                </c:pt>
                <c:pt idx="303">
                  <c:v>3050</c:v>
                </c:pt>
                <c:pt idx="304">
                  <c:v>3060</c:v>
                </c:pt>
                <c:pt idx="305">
                  <c:v>3070</c:v>
                </c:pt>
                <c:pt idx="306">
                  <c:v>3080</c:v>
                </c:pt>
                <c:pt idx="307">
                  <c:v>3090</c:v>
                </c:pt>
                <c:pt idx="308">
                  <c:v>3100</c:v>
                </c:pt>
                <c:pt idx="309">
                  <c:v>3110</c:v>
                </c:pt>
                <c:pt idx="310">
                  <c:v>3120</c:v>
                </c:pt>
                <c:pt idx="311">
                  <c:v>3130</c:v>
                </c:pt>
                <c:pt idx="312">
                  <c:v>3140</c:v>
                </c:pt>
                <c:pt idx="313">
                  <c:v>3150</c:v>
                </c:pt>
                <c:pt idx="314">
                  <c:v>3160</c:v>
                </c:pt>
                <c:pt idx="315">
                  <c:v>3170</c:v>
                </c:pt>
                <c:pt idx="316">
                  <c:v>3180</c:v>
                </c:pt>
                <c:pt idx="317">
                  <c:v>3190</c:v>
                </c:pt>
                <c:pt idx="318">
                  <c:v>3200</c:v>
                </c:pt>
                <c:pt idx="319">
                  <c:v>3210</c:v>
                </c:pt>
                <c:pt idx="320">
                  <c:v>3220</c:v>
                </c:pt>
                <c:pt idx="321">
                  <c:v>3230</c:v>
                </c:pt>
                <c:pt idx="322">
                  <c:v>3240</c:v>
                </c:pt>
                <c:pt idx="323">
                  <c:v>3250</c:v>
                </c:pt>
                <c:pt idx="324">
                  <c:v>3260</c:v>
                </c:pt>
                <c:pt idx="325">
                  <c:v>3270</c:v>
                </c:pt>
                <c:pt idx="326">
                  <c:v>3280</c:v>
                </c:pt>
                <c:pt idx="327">
                  <c:v>3290</c:v>
                </c:pt>
                <c:pt idx="328">
                  <c:v>3300</c:v>
                </c:pt>
                <c:pt idx="329">
                  <c:v>3310</c:v>
                </c:pt>
                <c:pt idx="330">
                  <c:v>3320</c:v>
                </c:pt>
                <c:pt idx="331">
                  <c:v>3330</c:v>
                </c:pt>
                <c:pt idx="332">
                  <c:v>3340</c:v>
                </c:pt>
                <c:pt idx="333">
                  <c:v>3350</c:v>
                </c:pt>
                <c:pt idx="334">
                  <c:v>3360</c:v>
                </c:pt>
                <c:pt idx="335">
                  <c:v>3370</c:v>
                </c:pt>
                <c:pt idx="336">
                  <c:v>3380</c:v>
                </c:pt>
                <c:pt idx="337">
                  <c:v>3390</c:v>
                </c:pt>
                <c:pt idx="338">
                  <c:v>3400</c:v>
                </c:pt>
                <c:pt idx="339">
                  <c:v>3410</c:v>
                </c:pt>
                <c:pt idx="340">
                  <c:v>3420</c:v>
                </c:pt>
                <c:pt idx="341">
                  <c:v>3430</c:v>
                </c:pt>
                <c:pt idx="342">
                  <c:v>3440</c:v>
                </c:pt>
                <c:pt idx="343">
                  <c:v>3450</c:v>
                </c:pt>
                <c:pt idx="344">
                  <c:v>3460</c:v>
                </c:pt>
                <c:pt idx="345">
                  <c:v>3470</c:v>
                </c:pt>
                <c:pt idx="346">
                  <c:v>3480</c:v>
                </c:pt>
                <c:pt idx="347">
                  <c:v>3490</c:v>
                </c:pt>
                <c:pt idx="348">
                  <c:v>3500</c:v>
                </c:pt>
                <c:pt idx="349">
                  <c:v>3510</c:v>
                </c:pt>
                <c:pt idx="350">
                  <c:v>3520</c:v>
                </c:pt>
                <c:pt idx="351">
                  <c:v>3530</c:v>
                </c:pt>
                <c:pt idx="352">
                  <c:v>3540</c:v>
                </c:pt>
                <c:pt idx="353">
                  <c:v>3550</c:v>
                </c:pt>
                <c:pt idx="354">
                  <c:v>3560</c:v>
                </c:pt>
                <c:pt idx="355">
                  <c:v>3570</c:v>
                </c:pt>
                <c:pt idx="356">
                  <c:v>3580</c:v>
                </c:pt>
                <c:pt idx="357">
                  <c:v>3590</c:v>
                </c:pt>
                <c:pt idx="358">
                  <c:v>3600</c:v>
                </c:pt>
                <c:pt idx="359">
                  <c:v>3610</c:v>
                </c:pt>
                <c:pt idx="360">
                  <c:v>3620</c:v>
                </c:pt>
                <c:pt idx="361">
                  <c:v>3630</c:v>
                </c:pt>
                <c:pt idx="362">
                  <c:v>3640</c:v>
                </c:pt>
                <c:pt idx="363">
                  <c:v>3650</c:v>
                </c:pt>
                <c:pt idx="364">
                  <c:v>3660</c:v>
                </c:pt>
                <c:pt idx="365">
                  <c:v>3670</c:v>
                </c:pt>
                <c:pt idx="366">
                  <c:v>3680</c:v>
                </c:pt>
                <c:pt idx="367">
                  <c:v>3690</c:v>
                </c:pt>
                <c:pt idx="368">
                  <c:v>3700</c:v>
                </c:pt>
                <c:pt idx="369">
                  <c:v>3710</c:v>
                </c:pt>
                <c:pt idx="370">
                  <c:v>3720</c:v>
                </c:pt>
                <c:pt idx="371">
                  <c:v>3730</c:v>
                </c:pt>
                <c:pt idx="372">
                  <c:v>3740</c:v>
                </c:pt>
                <c:pt idx="373">
                  <c:v>3750</c:v>
                </c:pt>
                <c:pt idx="374">
                  <c:v>3760</c:v>
                </c:pt>
                <c:pt idx="375">
                  <c:v>3770</c:v>
                </c:pt>
                <c:pt idx="376">
                  <c:v>3780</c:v>
                </c:pt>
                <c:pt idx="377">
                  <c:v>3790</c:v>
                </c:pt>
                <c:pt idx="378">
                  <c:v>3800</c:v>
                </c:pt>
                <c:pt idx="379">
                  <c:v>3810</c:v>
                </c:pt>
                <c:pt idx="380">
                  <c:v>3820</c:v>
                </c:pt>
                <c:pt idx="381">
                  <c:v>3830</c:v>
                </c:pt>
                <c:pt idx="382">
                  <c:v>3840</c:v>
                </c:pt>
                <c:pt idx="383">
                  <c:v>3850</c:v>
                </c:pt>
                <c:pt idx="384">
                  <c:v>3860</c:v>
                </c:pt>
                <c:pt idx="385">
                  <c:v>3870</c:v>
                </c:pt>
                <c:pt idx="386">
                  <c:v>3880</c:v>
                </c:pt>
                <c:pt idx="387">
                  <c:v>3890</c:v>
                </c:pt>
                <c:pt idx="388">
                  <c:v>3900</c:v>
                </c:pt>
                <c:pt idx="389">
                  <c:v>3910</c:v>
                </c:pt>
                <c:pt idx="390">
                  <c:v>3920</c:v>
                </c:pt>
                <c:pt idx="391">
                  <c:v>3930</c:v>
                </c:pt>
                <c:pt idx="392">
                  <c:v>3940</c:v>
                </c:pt>
                <c:pt idx="393">
                  <c:v>3950</c:v>
                </c:pt>
                <c:pt idx="394">
                  <c:v>3960</c:v>
                </c:pt>
                <c:pt idx="395">
                  <c:v>3970</c:v>
                </c:pt>
                <c:pt idx="396">
                  <c:v>3980</c:v>
                </c:pt>
                <c:pt idx="397">
                  <c:v>3990</c:v>
                </c:pt>
                <c:pt idx="398">
                  <c:v>4000</c:v>
                </c:pt>
                <c:pt idx="399">
                  <c:v>4010</c:v>
                </c:pt>
                <c:pt idx="400">
                  <c:v>4020</c:v>
                </c:pt>
                <c:pt idx="401">
                  <c:v>4030</c:v>
                </c:pt>
                <c:pt idx="402">
                  <c:v>4040</c:v>
                </c:pt>
                <c:pt idx="403">
                  <c:v>4050</c:v>
                </c:pt>
                <c:pt idx="404">
                  <c:v>4060</c:v>
                </c:pt>
                <c:pt idx="405">
                  <c:v>4070</c:v>
                </c:pt>
                <c:pt idx="406">
                  <c:v>4080</c:v>
                </c:pt>
                <c:pt idx="407">
                  <c:v>4090</c:v>
                </c:pt>
                <c:pt idx="408">
                  <c:v>4100</c:v>
                </c:pt>
                <c:pt idx="409">
                  <c:v>4110</c:v>
                </c:pt>
                <c:pt idx="410">
                  <c:v>4120</c:v>
                </c:pt>
                <c:pt idx="411">
                  <c:v>4130</c:v>
                </c:pt>
                <c:pt idx="412">
                  <c:v>4140</c:v>
                </c:pt>
                <c:pt idx="413">
                  <c:v>4150</c:v>
                </c:pt>
                <c:pt idx="414">
                  <c:v>4160</c:v>
                </c:pt>
                <c:pt idx="415">
                  <c:v>4170</c:v>
                </c:pt>
                <c:pt idx="416">
                  <c:v>4180</c:v>
                </c:pt>
                <c:pt idx="417">
                  <c:v>4190</c:v>
                </c:pt>
                <c:pt idx="418">
                  <c:v>4200</c:v>
                </c:pt>
                <c:pt idx="419">
                  <c:v>4210</c:v>
                </c:pt>
                <c:pt idx="420">
                  <c:v>4220</c:v>
                </c:pt>
                <c:pt idx="421">
                  <c:v>4230</c:v>
                </c:pt>
                <c:pt idx="422">
                  <c:v>4240</c:v>
                </c:pt>
                <c:pt idx="423">
                  <c:v>4250</c:v>
                </c:pt>
                <c:pt idx="424">
                  <c:v>4260</c:v>
                </c:pt>
                <c:pt idx="425">
                  <c:v>4270</c:v>
                </c:pt>
                <c:pt idx="426">
                  <c:v>4280</c:v>
                </c:pt>
                <c:pt idx="427">
                  <c:v>4290</c:v>
                </c:pt>
                <c:pt idx="428">
                  <c:v>4300</c:v>
                </c:pt>
                <c:pt idx="429">
                  <c:v>4310</c:v>
                </c:pt>
                <c:pt idx="430">
                  <c:v>4320</c:v>
                </c:pt>
                <c:pt idx="431">
                  <c:v>4330</c:v>
                </c:pt>
                <c:pt idx="432">
                  <c:v>4340</c:v>
                </c:pt>
                <c:pt idx="433">
                  <c:v>4350</c:v>
                </c:pt>
                <c:pt idx="434">
                  <c:v>4360</c:v>
                </c:pt>
                <c:pt idx="435">
                  <c:v>4370</c:v>
                </c:pt>
                <c:pt idx="436">
                  <c:v>4380</c:v>
                </c:pt>
                <c:pt idx="437">
                  <c:v>4390</c:v>
                </c:pt>
                <c:pt idx="438">
                  <c:v>4400</c:v>
                </c:pt>
                <c:pt idx="439">
                  <c:v>4410</c:v>
                </c:pt>
                <c:pt idx="440">
                  <c:v>4420</c:v>
                </c:pt>
                <c:pt idx="441">
                  <c:v>4430</c:v>
                </c:pt>
                <c:pt idx="442">
                  <c:v>4440</c:v>
                </c:pt>
                <c:pt idx="443">
                  <c:v>4450</c:v>
                </c:pt>
                <c:pt idx="444">
                  <c:v>4460</c:v>
                </c:pt>
                <c:pt idx="445">
                  <c:v>4470</c:v>
                </c:pt>
                <c:pt idx="446">
                  <c:v>4480</c:v>
                </c:pt>
                <c:pt idx="447">
                  <c:v>4490</c:v>
                </c:pt>
                <c:pt idx="448">
                  <c:v>4500</c:v>
                </c:pt>
                <c:pt idx="449">
                  <c:v>4510</c:v>
                </c:pt>
                <c:pt idx="450">
                  <c:v>4520</c:v>
                </c:pt>
                <c:pt idx="451">
                  <c:v>4530</c:v>
                </c:pt>
                <c:pt idx="452">
                  <c:v>4540</c:v>
                </c:pt>
                <c:pt idx="453">
                  <c:v>4550</c:v>
                </c:pt>
                <c:pt idx="454">
                  <c:v>4560</c:v>
                </c:pt>
                <c:pt idx="455">
                  <c:v>4570</c:v>
                </c:pt>
                <c:pt idx="456">
                  <c:v>4580</c:v>
                </c:pt>
                <c:pt idx="457">
                  <c:v>4590</c:v>
                </c:pt>
                <c:pt idx="458">
                  <c:v>4600</c:v>
                </c:pt>
                <c:pt idx="459">
                  <c:v>4610</c:v>
                </c:pt>
                <c:pt idx="460">
                  <c:v>4620</c:v>
                </c:pt>
                <c:pt idx="461">
                  <c:v>4630</c:v>
                </c:pt>
                <c:pt idx="462">
                  <c:v>4640</c:v>
                </c:pt>
                <c:pt idx="463">
                  <c:v>4650</c:v>
                </c:pt>
                <c:pt idx="464">
                  <c:v>4660</c:v>
                </c:pt>
                <c:pt idx="465">
                  <c:v>4670</c:v>
                </c:pt>
                <c:pt idx="466">
                  <c:v>4680</c:v>
                </c:pt>
                <c:pt idx="467">
                  <c:v>4690</c:v>
                </c:pt>
                <c:pt idx="468">
                  <c:v>4700</c:v>
                </c:pt>
                <c:pt idx="469">
                  <c:v>4710</c:v>
                </c:pt>
                <c:pt idx="470">
                  <c:v>4720</c:v>
                </c:pt>
                <c:pt idx="471">
                  <c:v>4730</c:v>
                </c:pt>
                <c:pt idx="472">
                  <c:v>4740</c:v>
                </c:pt>
                <c:pt idx="473">
                  <c:v>4750</c:v>
                </c:pt>
                <c:pt idx="474">
                  <c:v>4760</c:v>
                </c:pt>
                <c:pt idx="475">
                  <c:v>4770</c:v>
                </c:pt>
                <c:pt idx="476">
                  <c:v>4780</c:v>
                </c:pt>
                <c:pt idx="477">
                  <c:v>4790</c:v>
                </c:pt>
                <c:pt idx="478">
                  <c:v>4800</c:v>
                </c:pt>
                <c:pt idx="479">
                  <c:v>4810</c:v>
                </c:pt>
                <c:pt idx="480">
                  <c:v>4820</c:v>
                </c:pt>
                <c:pt idx="481">
                  <c:v>4830</c:v>
                </c:pt>
                <c:pt idx="482">
                  <c:v>4840</c:v>
                </c:pt>
                <c:pt idx="483">
                  <c:v>4850</c:v>
                </c:pt>
                <c:pt idx="484">
                  <c:v>4860</c:v>
                </c:pt>
                <c:pt idx="485">
                  <c:v>4870</c:v>
                </c:pt>
                <c:pt idx="486">
                  <c:v>4880</c:v>
                </c:pt>
                <c:pt idx="487">
                  <c:v>4890</c:v>
                </c:pt>
                <c:pt idx="488">
                  <c:v>4900</c:v>
                </c:pt>
                <c:pt idx="489">
                  <c:v>4910</c:v>
                </c:pt>
                <c:pt idx="490">
                  <c:v>4920</c:v>
                </c:pt>
                <c:pt idx="491">
                  <c:v>4930</c:v>
                </c:pt>
                <c:pt idx="492">
                  <c:v>4940</c:v>
                </c:pt>
                <c:pt idx="493">
                  <c:v>4950</c:v>
                </c:pt>
                <c:pt idx="494">
                  <c:v>4960</c:v>
                </c:pt>
                <c:pt idx="495">
                  <c:v>4970</c:v>
                </c:pt>
                <c:pt idx="496">
                  <c:v>4980</c:v>
                </c:pt>
                <c:pt idx="497">
                  <c:v>4990</c:v>
                </c:pt>
                <c:pt idx="498">
                  <c:v>5000</c:v>
                </c:pt>
                <c:pt idx="499">
                  <c:v>5010</c:v>
                </c:pt>
                <c:pt idx="500">
                  <c:v>5020</c:v>
                </c:pt>
                <c:pt idx="501">
                  <c:v>5030</c:v>
                </c:pt>
                <c:pt idx="502">
                  <c:v>5040</c:v>
                </c:pt>
                <c:pt idx="503">
                  <c:v>5050</c:v>
                </c:pt>
                <c:pt idx="504">
                  <c:v>5060</c:v>
                </c:pt>
                <c:pt idx="505">
                  <c:v>5070</c:v>
                </c:pt>
                <c:pt idx="506">
                  <c:v>5080</c:v>
                </c:pt>
                <c:pt idx="507">
                  <c:v>5090</c:v>
                </c:pt>
                <c:pt idx="508">
                  <c:v>5100</c:v>
                </c:pt>
                <c:pt idx="509">
                  <c:v>5110</c:v>
                </c:pt>
                <c:pt idx="510">
                  <c:v>5120</c:v>
                </c:pt>
                <c:pt idx="511">
                  <c:v>5130</c:v>
                </c:pt>
                <c:pt idx="512">
                  <c:v>5140</c:v>
                </c:pt>
                <c:pt idx="513">
                  <c:v>5150</c:v>
                </c:pt>
                <c:pt idx="514">
                  <c:v>5160</c:v>
                </c:pt>
                <c:pt idx="515">
                  <c:v>5170</c:v>
                </c:pt>
                <c:pt idx="516">
                  <c:v>5180</c:v>
                </c:pt>
                <c:pt idx="517">
                  <c:v>5190</c:v>
                </c:pt>
                <c:pt idx="518">
                  <c:v>5200</c:v>
                </c:pt>
                <c:pt idx="519">
                  <c:v>5210</c:v>
                </c:pt>
                <c:pt idx="520">
                  <c:v>5220</c:v>
                </c:pt>
                <c:pt idx="521">
                  <c:v>5230</c:v>
                </c:pt>
                <c:pt idx="522">
                  <c:v>5240</c:v>
                </c:pt>
                <c:pt idx="523">
                  <c:v>5250</c:v>
                </c:pt>
                <c:pt idx="524">
                  <c:v>5260</c:v>
                </c:pt>
                <c:pt idx="525">
                  <c:v>5270</c:v>
                </c:pt>
                <c:pt idx="526">
                  <c:v>5280</c:v>
                </c:pt>
                <c:pt idx="527">
                  <c:v>5290</c:v>
                </c:pt>
                <c:pt idx="528">
                  <c:v>5300</c:v>
                </c:pt>
                <c:pt idx="529">
                  <c:v>5310</c:v>
                </c:pt>
                <c:pt idx="530">
                  <c:v>5320</c:v>
                </c:pt>
                <c:pt idx="531">
                  <c:v>5330</c:v>
                </c:pt>
                <c:pt idx="532">
                  <c:v>5340</c:v>
                </c:pt>
                <c:pt idx="533">
                  <c:v>5350</c:v>
                </c:pt>
                <c:pt idx="534">
                  <c:v>5360</c:v>
                </c:pt>
                <c:pt idx="535">
                  <c:v>5370</c:v>
                </c:pt>
                <c:pt idx="536">
                  <c:v>5380</c:v>
                </c:pt>
                <c:pt idx="537">
                  <c:v>5390</c:v>
                </c:pt>
                <c:pt idx="538">
                  <c:v>5400</c:v>
                </c:pt>
                <c:pt idx="539">
                  <c:v>5410</c:v>
                </c:pt>
                <c:pt idx="540">
                  <c:v>5420</c:v>
                </c:pt>
                <c:pt idx="541">
                  <c:v>5430</c:v>
                </c:pt>
                <c:pt idx="542">
                  <c:v>5440</c:v>
                </c:pt>
                <c:pt idx="543">
                  <c:v>5450</c:v>
                </c:pt>
                <c:pt idx="544">
                  <c:v>5460</c:v>
                </c:pt>
                <c:pt idx="545">
                  <c:v>5470</c:v>
                </c:pt>
                <c:pt idx="546">
                  <c:v>5480</c:v>
                </c:pt>
                <c:pt idx="547">
                  <c:v>5490</c:v>
                </c:pt>
                <c:pt idx="548">
                  <c:v>5500</c:v>
                </c:pt>
                <c:pt idx="549">
                  <c:v>5510</c:v>
                </c:pt>
                <c:pt idx="550">
                  <c:v>5520</c:v>
                </c:pt>
                <c:pt idx="551">
                  <c:v>5530</c:v>
                </c:pt>
                <c:pt idx="552">
                  <c:v>5540</c:v>
                </c:pt>
                <c:pt idx="553">
                  <c:v>5550</c:v>
                </c:pt>
                <c:pt idx="554">
                  <c:v>5560</c:v>
                </c:pt>
                <c:pt idx="555">
                  <c:v>5570</c:v>
                </c:pt>
                <c:pt idx="556">
                  <c:v>5580</c:v>
                </c:pt>
                <c:pt idx="557">
                  <c:v>5590</c:v>
                </c:pt>
                <c:pt idx="558">
                  <c:v>5600</c:v>
                </c:pt>
                <c:pt idx="559">
                  <c:v>5610</c:v>
                </c:pt>
                <c:pt idx="560">
                  <c:v>5620</c:v>
                </c:pt>
                <c:pt idx="561">
                  <c:v>5630</c:v>
                </c:pt>
                <c:pt idx="562">
                  <c:v>5640</c:v>
                </c:pt>
                <c:pt idx="563">
                  <c:v>5650</c:v>
                </c:pt>
                <c:pt idx="564">
                  <c:v>5660</c:v>
                </c:pt>
                <c:pt idx="565">
                  <c:v>5670</c:v>
                </c:pt>
                <c:pt idx="566">
                  <c:v>5680</c:v>
                </c:pt>
                <c:pt idx="567">
                  <c:v>5690</c:v>
                </c:pt>
                <c:pt idx="568">
                  <c:v>5700</c:v>
                </c:pt>
                <c:pt idx="569">
                  <c:v>5710</c:v>
                </c:pt>
                <c:pt idx="570">
                  <c:v>5720</c:v>
                </c:pt>
                <c:pt idx="571">
                  <c:v>5730</c:v>
                </c:pt>
                <c:pt idx="572">
                  <c:v>5740</c:v>
                </c:pt>
                <c:pt idx="573">
                  <c:v>5750</c:v>
                </c:pt>
                <c:pt idx="574">
                  <c:v>5760</c:v>
                </c:pt>
                <c:pt idx="575">
                  <c:v>5770</c:v>
                </c:pt>
                <c:pt idx="576">
                  <c:v>5780</c:v>
                </c:pt>
                <c:pt idx="577">
                  <c:v>5790</c:v>
                </c:pt>
                <c:pt idx="578">
                  <c:v>5800</c:v>
                </c:pt>
                <c:pt idx="579">
                  <c:v>5810</c:v>
                </c:pt>
                <c:pt idx="580">
                  <c:v>5820</c:v>
                </c:pt>
                <c:pt idx="581">
                  <c:v>5830</c:v>
                </c:pt>
                <c:pt idx="582">
                  <c:v>5840</c:v>
                </c:pt>
                <c:pt idx="583">
                  <c:v>5850</c:v>
                </c:pt>
                <c:pt idx="584">
                  <c:v>5860</c:v>
                </c:pt>
                <c:pt idx="585">
                  <c:v>5870</c:v>
                </c:pt>
                <c:pt idx="586">
                  <c:v>5880</c:v>
                </c:pt>
                <c:pt idx="587">
                  <c:v>5890</c:v>
                </c:pt>
                <c:pt idx="588">
                  <c:v>5900</c:v>
                </c:pt>
                <c:pt idx="589">
                  <c:v>5910</c:v>
                </c:pt>
                <c:pt idx="590">
                  <c:v>5920</c:v>
                </c:pt>
                <c:pt idx="591">
                  <c:v>5930</c:v>
                </c:pt>
                <c:pt idx="592">
                  <c:v>5940</c:v>
                </c:pt>
                <c:pt idx="593">
                  <c:v>5950</c:v>
                </c:pt>
                <c:pt idx="594">
                  <c:v>5960</c:v>
                </c:pt>
                <c:pt idx="595">
                  <c:v>5970</c:v>
                </c:pt>
                <c:pt idx="596">
                  <c:v>5980</c:v>
                </c:pt>
                <c:pt idx="597">
                  <c:v>5990</c:v>
                </c:pt>
                <c:pt idx="598">
                  <c:v>6000</c:v>
                </c:pt>
                <c:pt idx="599">
                  <c:v>6010</c:v>
                </c:pt>
                <c:pt idx="600">
                  <c:v>6020</c:v>
                </c:pt>
                <c:pt idx="601">
                  <c:v>6030</c:v>
                </c:pt>
                <c:pt idx="602">
                  <c:v>6040</c:v>
                </c:pt>
                <c:pt idx="603">
                  <c:v>6050</c:v>
                </c:pt>
                <c:pt idx="604">
                  <c:v>6060</c:v>
                </c:pt>
                <c:pt idx="605">
                  <c:v>6070</c:v>
                </c:pt>
                <c:pt idx="606">
                  <c:v>6080</c:v>
                </c:pt>
                <c:pt idx="607">
                  <c:v>6090</c:v>
                </c:pt>
                <c:pt idx="608">
                  <c:v>6100</c:v>
                </c:pt>
                <c:pt idx="609">
                  <c:v>6110</c:v>
                </c:pt>
                <c:pt idx="610">
                  <c:v>6120</c:v>
                </c:pt>
                <c:pt idx="611">
                  <c:v>6130</c:v>
                </c:pt>
                <c:pt idx="612">
                  <c:v>6140</c:v>
                </c:pt>
                <c:pt idx="613">
                  <c:v>6150</c:v>
                </c:pt>
                <c:pt idx="614">
                  <c:v>6160</c:v>
                </c:pt>
                <c:pt idx="615">
                  <c:v>6170</c:v>
                </c:pt>
                <c:pt idx="616">
                  <c:v>6180</c:v>
                </c:pt>
                <c:pt idx="617">
                  <c:v>6190</c:v>
                </c:pt>
                <c:pt idx="618">
                  <c:v>6200</c:v>
                </c:pt>
                <c:pt idx="619">
                  <c:v>6210</c:v>
                </c:pt>
                <c:pt idx="620">
                  <c:v>6220</c:v>
                </c:pt>
                <c:pt idx="621">
                  <c:v>6230</c:v>
                </c:pt>
                <c:pt idx="622">
                  <c:v>6240</c:v>
                </c:pt>
                <c:pt idx="623">
                  <c:v>6250</c:v>
                </c:pt>
                <c:pt idx="624">
                  <c:v>6260</c:v>
                </c:pt>
                <c:pt idx="625">
                  <c:v>6270</c:v>
                </c:pt>
                <c:pt idx="626">
                  <c:v>6280</c:v>
                </c:pt>
                <c:pt idx="627">
                  <c:v>6290</c:v>
                </c:pt>
                <c:pt idx="628">
                  <c:v>6300</c:v>
                </c:pt>
                <c:pt idx="629">
                  <c:v>6310</c:v>
                </c:pt>
                <c:pt idx="630">
                  <c:v>6320</c:v>
                </c:pt>
                <c:pt idx="631">
                  <c:v>6330</c:v>
                </c:pt>
                <c:pt idx="632">
                  <c:v>6340</c:v>
                </c:pt>
                <c:pt idx="633">
                  <c:v>6350</c:v>
                </c:pt>
                <c:pt idx="634">
                  <c:v>6360</c:v>
                </c:pt>
                <c:pt idx="635">
                  <c:v>6370</c:v>
                </c:pt>
                <c:pt idx="636">
                  <c:v>6380</c:v>
                </c:pt>
                <c:pt idx="637">
                  <c:v>6390</c:v>
                </c:pt>
                <c:pt idx="638">
                  <c:v>6400</c:v>
                </c:pt>
                <c:pt idx="639">
                  <c:v>6410</c:v>
                </c:pt>
                <c:pt idx="640">
                  <c:v>6420</c:v>
                </c:pt>
                <c:pt idx="641">
                  <c:v>6430</c:v>
                </c:pt>
                <c:pt idx="642">
                  <c:v>6440</c:v>
                </c:pt>
                <c:pt idx="643">
                  <c:v>6450</c:v>
                </c:pt>
                <c:pt idx="644">
                  <c:v>6460</c:v>
                </c:pt>
                <c:pt idx="645">
                  <c:v>6470</c:v>
                </c:pt>
                <c:pt idx="646">
                  <c:v>6480</c:v>
                </c:pt>
                <c:pt idx="647">
                  <c:v>6490</c:v>
                </c:pt>
                <c:pt idx="648">
                  <c:v>6500</c:v>
                </c:pt>
                <c:pt idx="649">
                  <c:v>6510</c:v>
                </c:pt>
                <c:pt idx="650">
                  <c:v>6520</c:v>
                </c:pt>
                <c:pt idx="651">
                  <c:v>6530</c:v>
                </c:pt>
                <c:pt idx="652">
                  <c:v>6540</c:v>
                </c:pt>
                <c:pt idx="653">
                  <c:v>6550</c:v>
                </c:pt>
                <c:pt idx="654">
                  <c:v>6560</c:v>
                </c:pt>
                <c:pt idx="655">
                  <c:v>6570</c:v>
                </c:pt>
                <c:pt idx="656">
                  <c:v>6580</c:v>
                </c:pt>
                <c:pt idx="657">
                  <c:v>6590</c:v>
                </c:pt>
                <c:pt idx="658">
                  <c:v>6600</c:v>
                </c:pt>
                <c:pt idx="659">
                  <c:v>6610</c:v>
                </c:pt>
                <c:pt idx="660">
                  <c:v>6620</c:v>
                </c:pt>
                <c:pt idx="661">
                  <c:v>6630</c:v>
                </c:pt>
                <c:pt idx="662">
                  <c:v>6640</c:v>
                </c:pt>
                <c:pt idx="663">
                  <c:v>6650</c:v>
                </c:pt>
                <c:pt idx="664">
                  <c:v>6660</c:v>
                </c:pt>
                <c:pt idx="665">
                  <c:v>6670</c:v>
                </c:pt>
                <c:pt idx="666">
                  <c:v>6680</c:v>
                </c:pt>
                <c:pt idx="667">
                  <c:v>6690</c:v>
                </c:pt>
                <c:pt idx="668">
                  <c:v>6700</c:v>
                </c:pt>
                <c:pt idx="669">
                  <c:v>6710</c:v>
                </c:pt>
                <c:pt idx="670">
                  <c:v>6720</c:v>
                </c:pt>
                <c:pt idx="671">
                  <c:v>6730</c:v>
                </c:pt>
                <c:pt idx="672">
                  <c:v>6740</c:v>
                </c:pt>
                <c:pt idx="673">
                  <c:v>6750</c:v>
                </c:pt>
                <c:pt idx="674">
                  <c:v>6760</c:v>
                </c:pt>
                <c:pt idx="675">
                  <c:v>6770</c:v>
                </c:pt>
                <c:pt idx="676">
                  <c:v>6780</c:v>
                </c:pt>
                <c:pt idx="677">
                  <c:v>6790</c:v>
                </c:pt>
                <c:pt idx="678">
                  <c:v>6800</c:v>
                </c:pt>
                <c:pt idx="679">
                  <c:v>6810</c:v>
                </c:pt>
                <c:pt idx="680">
                  <c:v>6820</c:v>
                </c:pt>
                <c:pt idx="681">
                  <c:v>6830</c:v>
                </c:pt>
                <c:pt idx="682">
                  <c:v>6840</c:v>
                </c:pt>
                <c:pt idx="683">
                  <c:v>6850</c:v>
                </c:pt>
                <c:pt idx="684">
                  <c:v>6860</c:v>
                </c:pt>
                <c:pt idx="685">
                  <c:v>6870</c:v>
                </c:pt>
                <c:pt idx="686">
                  <c:v>6880</c:v>
                </c:pt>
                <c:pt idx="687">
                  <c:v>6890</c:v>
                </c:pt>
                <c:pt idx="688">
                  <c:v>6900</c:v>
                </c:pt>
                <c:pt idx="689">
                  <c:v>6910</c:v>
                </c:pt>
                <c:pt idx="690">
                  <c:v>6920</c:v>
                </c:pt>
                <c:pt idx="691">
                  <c:v>6930</c:v>
                </c:pt>
                <c:pt idx="692">
                  <c:v>6940</c:v>
                </c:pt>
                <c:pt idx="693">
                  <c:v>6950</c:v>
                </c:pt>
                <c:pt idx="694">
                  <c:v>6960</c:v>
                </c:pt>
                <c:pt idx="695">
                  <c:v>6970</c:v>
                </c:pt>
                <c:pt idx="696">
                  <c:v>6980</c:v>
                </c:pt>
                <c:pt idx="697">
                  <c:v>6990</c:v>
                </c:pt>
                <c:pt idx="698">
                  <c:v>7000</c:v>
                </c:pt>
                <c:pt idx="699">
                  <c:v>7010</c:v>
                </c:pt>
                <c:pt idx="700">
                  <c:v>7020</c:v>
                </c:pt>
                <c:pt idx="701">
                  <c:v>7030</c:v>
                </c:pt>
                <c:pt idx="702">
                  <c:v>7040</c:v>
                </c:pt>
                <c:pt idx="703">
                  <c:v>7050</c:v>
                </c:pt>
                <c:pt idx="704">
                  <c:v>7060</c:v>
                </c:pt>
                <c:pt idx="705">
                  <c:v>7070</c:v>
                </c:pt>
                <c:pt idx="706">
                  <c:v>7080</c:v>
                </c:pt>
                <c:pt idx="707">
                  <c:v>7090</c:v>
                </c:pt>
                <c:pt idx="708">
                  <c:v>7100</c:v>
                </c:pt>
                <c:pt idx="709">
                  <c:v>7110</c:v>
                </c:pt>
                <c:pt idx="710">
                  <c:v>7120</c:v>
                </c:pt>
                <c:pt idx="711">
                  <c:v>7130</c:v>
                </c:pt>
                <c:pt idx="712">
                  <c:v>7140</c:v>
                </c:pt>
                <c:pt idx="713">
                  <c:v>7150</c:v>
                </c:pt>
                <c:pt idx="714">
                  <c:v>7160</c:v>
                </c:pt>
                <c:pt idx="715">
                  <c:v>7170</c:v>
                </c:pt>
                <c:pt idx="716">
                  <c:v>7180</c:v>
                </c:pt>
                <c:pt idx="717">
                  <c:v>7190</c:v>
                </c:pt>
                <c:pt idx="718">
                  <c:v>7200</c:v>
                </c:pt>
                <c:pt idx="719">
                  <c:v>7210</c:v>
                </c:pt>
                <c:pt idx="720">
                  <c:v>7220</c:v>
                </c:pt>
                <c:pt idx="721">
                  <c:v>7230</c:v>
                </c:pt>
                <c:pt idx="722">
                  <c:v>7240</c:v>
                </c:pt>
                <c:pt idx="723">
                  <c:v>7250</c:v>
                </c:pt>
                <c:pt idx="724">
                  <c:v>7260</c:v>
                </c:pt>
                <c:pt idx="725">
                  <c:v>7270</c:v>
                </c:pt>
                <c:pt idx="726">
                  <c:v>7280</c:v>
                </c:pt>
                <c:pt idx="727">
                  <c:v>7290</c:v>
                </c:pt>
                <c:pt idx="728">
                  <c:v>7300</c:v>
                </c:pt>
                <c:pt idx="729">
                  <c:v>7310</c:v>
                </c:pt>
                <c:pt idx="730">
                  <c:v>7320</c:v>
                </c:pt>
                <c:pt idx="731">
                  <c:v>7330</c:v>
                </c:pt>
                <c:pt idx="732">
                  <c:v>7340</c:v>
                </c:pt>
                <c:pt idx="733">
                  <c:v>7350</c:v>
                </c:pt>
                <c:pt idx="734">
                  <c:v>7360</c:v>
                </c:pt>
                <c:pt idx="735">
                  <c:v>7370</c:v>
                </c:pt>
                <c:pt idx="736">
                  <c:v>7380</c:v>
                </c:pt>
                <c:pt idx="737">
                  <c:v>7390</c:v>
                </c:pt>
                <c:pt idx="738">
                  <c:v>7400</c:v>
                </c:pt>
                <c:pt idx="739">
                  <c:v>7410</c:v>
                </c:pt>
                <c:pt idx="740">
                  <c:v>7420</c:v>
                </c:pt>
                <c:pt idx="741">
                  <c:v>7430</c:v>
                </c:pt>
                <c:pt idx="742">
                  <c:v>7440</c:v>
                </c:pt>
                <c:pt idx="743">
                  <c:v>7450</c:v>
                </c:pt>
                <c:pt idx="744">
                  <c:v>7460</c:v>
                </c:pt>
                <c:pt idx="745">
                  <c:v>7470</c:v>
                </c:pt>
                <c:pt idx="746">
                  <c:v>7480</c:v>
                </c:pt>
                <c:pt idx="747">
                  <c:v>7490</c:v>
                </c:pt>
                <c:pt idx="748">
                  <c:v>7500</c:v>
                </c:pt>
                <c:pt idx="749">
                  <c:v>7510</c:v>
                </c:pt>
                <c:pt idx="750">
                  <c:v>7520</c:v>
                </c:pt>
                <c:pt idx="751">
                  <c:v>7530</c:v>
                </c:pt>
                <c:pt idx="752">
                  <c:v>7540</c:v>
                </c:pt>
                <c:pt idx="753">
                  <c:v>7550</c:v>
                </c:pt>
                <c:pt idx="754">
                  <c:v>7560</c:v>
                </c:pt>
                <c:pt idx="755">
                  <c:v>7570</c:v>
                </c:pt>
                <c:pt idx="756">
                  <c:v>7580</c:v>
                </c:pt>
                <c:pt idx="757">
                  <c:v>7590</c:v>
                </c:pt>
                <c:pt idx="758">
                  <c:v>7600</c:v>
                </c:pt>
                <c:pt idx="759">
                  <c:v>7610</c:v>
                </c:pt>
                <c:pt idx="760">
                  <c:v>7620</c:v>
                </c:pt>
                <c:pt idx="761">
                  <c:v>7630</c:v>
                </c:pt>
                <c:pt idx="762">
                  <c:v>7640</c:v>
                </c:pt>
                <c:pt idx="763">
                  <c:v>7650</c:v>
                </c:pt>
                <c:pt idx="764">
                  <c:v>7660</c:v>
                </c:pt>
                <c:pt idx="765">
                  <c:v>7670</c:v>
                </c:pt>
                <c:pt idx="766">
                  <c:v>7680</c:v>
                </c:pt>
                <c:pt idx="767">
                  <c:v>7690</c:v>
                </c:pt>
                <c:pt idx="768">
                  <c:v>7700</c:v>
                </c:pt>
                <c:pt idx="769">
                  <c:v>7710</c:v>
                </c:pt>
                <c:pt idx="770">
                  <c:v>7720</c:v>
                </c:pt>
                <c:pt idx="771">
                  <c:v>7730</c:v>
                </c:pt>
                <c:pt idx="772">
                  <c:v>7740</c:v>
                </c:pt>
                <c:pt idx="773">
                  <c:v>7750</c:v>
                </c:pt>
                <c:pt idx="774">
                  <c:v>7760</c:v>
                </c:pt>
                <c:pt idx="775">
                  <c:v>7770</c:v>
                </c:pt>
                <c:pt idx="776">
                  <c:v>7780</c:v>
                </c:pt>
                <c:pt idx="777">
                  <c:v>7790</c:v>
                </c:pt>
                <c:pt idx="778">
                  <c:v>7800</c:v>
                </c:pt>
                <c:pt idx="779">
                  <c:v>7810</c:v>
                </c:pt>
                <c:pt idx="780">
                  <c:v>7820</c:v>
                </c:pt>
                <c:pt idx="781">
                  <c:v>7830</c:v>
                </c:pt>
                <c:pt idx="782">
                  <c:v>7840</c:v>
                </c:pt>
                <c:pt idx="783">
                  <c:v>7850</c:v>
                </c:pt>
                <c:pt idx="784">
                  <c:v>7860</c:v>
                </c:pt>
                <c:pt idx="785">
                  <c:v>7870</c:v>
                </c:pt>
                <c:pt idx="786">
                  <c:v>7880</c:v>
                </c:pt>
                <c:pt idx="787">
                  <c:v>7890</c:v>
                </c:pt>
                <c:pt idx="788">
                  <c:v>7900</c:v>
                </c:pt>
                <c:pt idx="789">
                  <c:v>7910</c:v>
                </c:pt>
                <c:pt idx="790">
                  <c:v>7920</c:v>
                </c:pt>
                <c:pt idx="791">
                  <c:v>7930</c:v>
                </c:pt>
                <c:pt idx="792">
                  <c:v>7940</c:v>
                </c:pt>
                <c:pt idx="793">
                  <c:v>7950</c:v>
                </c:pt>
                <c:pt idx="794">
                  <c:v>7960</c:v>
                </c:pt>
                <c:pt idx="795">
                  <c:v>7970</c:v>
                </c:pt>
                <c:pt idx="796">
                  <c:v>7980</c:v>
                </c:pt>
                <c:pt idx="797">
                  <c:v>7990</c:v>
                </c:pt>
                <c:pt idx="798">
                  <c:v>8000</c:v>
                </c:pt>
                <c:pt idx="799">
                  <c:v>8010</c:v>
                </c:pt>
                <c:pt idx="800">
                  <c:v>8020</c:v>
                </c:pt>
                <c:pt idx="801">
                  <c:v>8030</c:v>
                </c:pt>
                <c:pt idx="802">
                  <c:v>8040</c:v>
                </c:pt>
                <c:pt idx="803">
                  <c:v>8050</c:v>
                </c:pt>
                <c:pt idx="804">
                  <c:v>8060</c:v>
                </c:pt>
                <c:pt idx="805">
                  <c:v>8070</c:v>
                </c:pt>
                <c:pt idx="806">
                  <c:v>8080</c:v>
                </c:pt>
                <c:pt idx="807">
                  <c:v>8090</c:v>
                </c:pt>
                <c:pt idx="808">
                  <c:v>8100</c:v>
                </c:pt>
                <c:pt idx="809">
                  <c:v>8110</c:v>
                </c:pt>
                <c:pt idx="810">
                  <c:v>8120</c:v>
                </c:pt>
                <c:pt idx="811">
                  <c:v>8130</c:v>
                </c:pt>
                <c:pt idx="812">
                  <c:v>8140</c:v>
                </c:pt>
                <c:pt idx="813">
                  <c:v>8150</c:v>
                </c:pt>
                <c:pt idx="814">
                  <c:v>8160</c:v>
                </c:pt>
                <c:pt idx="815">
                  <c:v>8170</c:v>
                </c:pt>
                <c:pt idx="816">
                  <c:v>8180</c:v>
                </c:pt>
                <c:pt idx="817">
                  <c:v>8190</c:v>
                </c:pt>
                <c:pt idx="818">
                  <c:v>8200</c:v>
                </c:pt>
                <c:pt idx="819">
                  <c:v>8210</c:v>
                </c:pt>
                <c:pt idx="820">
                  <c:v>8220</c:v>
                </c:pt>
                <c:pt idx="821">
                  <c:v>8230</c:v>
                </c:pt>
                <c:pt idx="822">
                  <c:v>8240</c:v>
                </c:pt>
                <c:pt idx="823">
                  <c:v>8250</c:v>
                </c:pt>
                <c:pt idx="824">
                  <c:v>8260</c:v>
                </c:pt>
                <c:pt idx="825">
                  <c:v>8270</c:v>
                </c:pt>
                <c:pt idx="826">
                  <c:v>8280</c:v>
                </c:pt>
                <c:pt idx="827">
                  <c:v>8290</c:v>
                </c:pt>
                <c:pt idx="828">
                  <c:v>8300</c:v>
                </c:pt>
                <c:pt idx="829">
                  <c:v>8310</c:v>
                </c:pt>
                <c:pt idx="830">
                  <c:v>8320</c:v>
                </c:pt>
                <c:pt idx="831">
                  <c:v>8330</c:v>
                </c:pt>
                <c:pt idx="832">
                  <c:v>8340</c:v>
                </c:pt>
                <c:pt idx="833">
                  <c:v>8350</c:v>
                </c:pt>
                <c:pt idx="834">
                  <c:v>8360</c:v>
                </c:pt>
                <c:pt idx="835">
                  <c:v>8370</c:v>
                </c:pt>
                <c:pt idx="836">
                  <c:v>8380</c:v>
                </c:pt>
                <c:pt idx="837">
                  <c:v>8390</c:v>
                </c:pt>
                <c:pt idx="838">
                  <c:v>8400</c:v>
                </c:pt>
                <c:pt idx="839">
                  <c:v>8410</c:v>
                </c:pt>
                <c:pt idx="840">
                  <c:v>8420</c:v>
                </c:pt>
                <c:pt idx="841">
                  <c:v>8430</c:v>
                </c:pt>
                <c:pt idx="842">
                  <c:v>8440</c:v>
                </c:pt>
                <c:pt idx="843">
                  <c:v>8450</c:v>
                </c:pt>
                <c:pt idx="844">
                  <c:v>8460</c:v>
                </c:pt>
                <c:pt idx="845">
                  <c:v>8470</c:v>
                </c:pt>
                <c:pt idx="846">
                  <c:v>8480</c:v>
                </c:pt>
                <c:pt idx="847">
                  <c:v>8490</c:v>
                </c:pt>
                <c:pt idx="848">
                  <c:v>8500</c:v>
                </c:pt>
                <c:pt idx="849">
                  <c:v>8510</c:v>
                </c:pt>
                <c:pt idx="850">
                  <c:v>8520</c:v>
                </c:pt>
                <c:pt idx="851">
                  <c:v>8530</c:v>
                </c:pt>
                <c:pt idx="852">
                  <c:v>8540</c:v>
                </c:pt>
                <c:pt idx="853">
                  <c:v>8550</c:v>
                </c:pt>
                <c:pt idx="854">
                  <c:v>8560</c:v>
                </c:pt>
                <c:pt idx="855">
                  <c:v>8570</c:v>
                </c:pt>
                <c:pt idx="856">
                  <c:v>8580</c:v>
                </c:pt>
                <c:pt idx="857">
                  <c:v>8590</c:v>
                </c:pt>
                <c:pt idx="858">
                  <c:v>8600</c:v>
                </c:pt>
                <c:pt idx="859">
                  <c:v>8610</c:v>
                </c:pt>
                <c:pt idx="860">
                  <c:v>8620</c:v>
                </c:pt>
                <c:pt idx="861">
                  <c:v>8630</c:v>
                </c:pt>
                <c:pt idx="862">
                  <c:v>8640</c:v>
                </c:pt>
                <c:pt idx="863">
                  <c:v>8650</c:v>
                </c:pt>
                <c:pt idx="864">
                  <c:v>8660</c:v>
                </c:pt>
                <c:pt idx="865">
                  <c:v>8670</c:v>
                </c:pt>
                <c:pt idx="866">
                  <c:v>8680</c:v>
                </c:pt>
                <c:pt idx="867">
                  <c:v>8690</c:v>
                </c:pt>
                <c:pt idx="868">
                  <c:v>8700</c:v>
                </c:pt>
                <c:pt idx="869">
                  <c:v>8710</c:v>
                </c:pt>
                <c:pt idx="870">
                  <c:v>8720</c:v>
                </c:pt>
                <c:pt idx="871">
                  <c:v>8730</c:v>
                </c:pt>
                <c:pt idx="872">
                  <c:v>8740</c:v>
                </c:pt>
                <c:pt idx="873">
                  <c:v>8750</c:v>
                </c:pt>
                <c:pt idx="874">
                  <c:v>8760</c:v>
                </c:pt>
                <c:pt idx="875">
                  <c:v>8770</c:v>
                </c:pt>
                <c:pt idx="876">
                  <c:v>8780</c:v>
                </c:pt>
                <c:pt idx="877">
                  <c:v>8790</c:v>
                </c:pt>
                <c:pt idx="878">
                  <c:v>8800</c:v>
                </c:pt>
                <c:pt idx="879">
                  <c:v>8810</c:v>
                </c:pt>
                <c:pt idx="880">
                  <c:v>8820</c:v>
                </c:pt>
                <c:pt idx="881">
                  <c:v>8830</c:v>
                </c:pt>
                <c:pt idx="882">
                  <c:v>8840</c:v>
                </c:pt>
                <c:pt idx="883">
                  <c:v>8850</c:v>
                </c:pt>
                <c:pt idx="884">
                  <c:v>8860</c:v>
                </c:pt>
                <c:pt idx="885">
                  <c:v>8870</c:v>
                </c:pt>
                <c:pt idx="886">
                  <c:v>8880</c:v>
                </c:pt>
                <c:pt idx="887">
                  <c:v>8890</c:v>
                </c:pt>
                <c:pt idx="888">
                  <c:v>8900</c:v>
                </c:pt>
                <c:pt idx="889">
                  <c:v>8910</c:v>
                </c:pt>
                <c:pt idx="890">
                  <c:v>8920</c:v>
                </c:pt>
                <c:pt idx="891">
                  <c:v>8930</c:v>
                </c:pt>
                <c:pt idx="892">
                  <c:v>8940</c:v>
                </c:pt>
                <c:pt idx="893">
                  <c:v>8950</c:v>
                </c:pt>
                <c:pt idx="894">
                  <c:v>8960</c:v>
                </c:pt>
                <c:pt idx="895">
                  <c:v>8970</c:v>
                </c:pt>
                <c:pt idx="896">
                  <c:v>8980</c:v>
                </c:pt>
                <c:pt idx="897">
                  <c:v>8990</c:v>
                </c:pt>
                <c:pt idx="898">
                  <c:v>9000</c:v>
                </c:pt>
                <c:pt idx="899">
                  <c:v>9010</c:v>
                </c:pt>
                <c:pt idx="900">
                  <c:v>9020</c:v>
                </c:pt>
                <c:pt idx="901">
                  <c:v>9030</c:v>
                </c:pt>
                <c:pt idx="902">
                  <c:v>9040</c:v>
                </c:pt>
                <c:pt idx="903">
                  <c:v>9050</c:v>
                </c:pt>
                <c:pt idx="904">
                  <c:v>9060</c:v>
                </c:pt>
                <c:pt idx="905">
                  <c:v>9070</c:v>
                </c:pt>
                <c:pt idx="906">
                  <c:v>9080</c:v>
                </c:pt>
                <c:pt idx="907">
                  <c:v>9090</c:v>
                </c:pt>
                <c:pt idx="908">
                  <c:v>9100</c:v>
                </c:pt>
                <c:pt idx="909">
                  <c:v>9110</c:v>
                </c:pt>
                <c:pt idx="910">
                  <c:v>9120</c:v>
                </c:pt>
                <c:pt idx="911">
                  <c:v>9130</c:v>
                </c:pt>
                <c:pt idx="912">
                  <c:v>9140</c:v>
                </c:pt>
                <c:pt idx="913">
                  <c:v>9150</c:v>
                </c:pt>
                <c:pt idx="914">
                  <c:v>9160</c:v>
                </c:pt>
                <c:pt idx="915">
                  <c:v>9170</c:v>
                </c:pt>
                <c:pt idx="916">
                  <c:v>9180</c:v>
                </c:pt>
                <c:pt idx="917">
                  <c:v>9190</c:v>
                </c:pt>
                <c:pt idx="918">
                  <c:v>9200</c:v>
                </c:pt>
                <c:pt idx="919">
                  <c:v>9210</c:v>
                </c:pt>
                <c:pt idx="920">
                  <c:v>9220</c:v>
                </c:pt>
                <c:pt idx="921">
                  <c:v>9230</c:v>
                </c:pt>
                <c:pt idx="922">
                  <c:v>9240</c:v>
                </c:pt>
                <c:pt idx="923">
                  <c:v>9250</c:v>
                </c:pt>
                <c:pt idx="924">
                  <c:v>9260</c:v>
                </c:pt>
                <c:pt idx="925">
                  <c:v>9270</c:v>
                </c:pt>
                <c:pt idx="926">
                  <c:v>9280</c:v>
                </c:pt>
                <c:pt idx="927">
                  <c:v>9290</c:v>
                </c:pt>
                <c:pt idx="928">
                  <c:v>9300</c:v>
                </c:pt>
                <c:pt idx="929">
                  <c:v>9310</c:v>
                </c:pt>
                <c:pt idx="930">
                  <c:v>9320</c:v>
                </c:pt>
                <c:pt idx="931">
                  <c:v>9330</c:v>
                </c:pt>
                <c:pt idx="932">
                  <c:v>9340</c:v>
                </c:pt>
                <c:pt idx="933">
                  <c:v>9350</c:v>
                </c:pt>
                <c:pt idx="934">
                  <c:v>9360</c:v>
                </c:pt>
                <c:pt idx="935">
                  <c:v>9370</c:v>
                </c:pt>
                <c:pt idx="936">
                  <c:v>9380</c:v>
                </c:pt>
                <c:pt idx="937">
                  <c:v>9390</c:v>
                </c:pt>
                <c:pt idx="938">
                  <c:v>9400</c:v>
                </c:pt>
                <c:pt idx="939">
                  <c:v>9410</c:v>
                </c:pt>
                <c:pt idx="940">
                  <c:v>9420</c:v>
                </c:pt>
                <c:pt idx="941">
                  <c:v>9430</c:v>
                </c:pt>
                <c:pt idx="942">
                  <c:v>9440</c:v>
                </c:pt>
                <c:pt idx="943">
                  <c:v>9450</c:v>
                </c:pt>
                <c:pt idx="944">
                  <c:v>9460</c:v>
                </c:pt>
                <c:pt idx="945">
                  <c:v>9470</c:v>
                </c:pt>
                <c:pt idx="946">
                  <c:v>9480</c:v>
                </c:pt>
                <c:pt idx="947">
                  <c:v>9490</c:v>
                </c:pt>
                <c:pt idx="948">
                  <c:v>9500</c:v>
                </c:pt>
                <c:pt idx="949">
                  <c:v>9510</c:v>
                </c:pt>
                <c:pt idx="950">
                  <c:v>9520</c:v>
                </c:pt>
                <c:pt idx="951">
                  <c:v>9530</c:v>
                </c:pt>
                <c:pt idx="952">
                  <c:v>9540</c:v>
                </c:pt>
                <c:pt idx="953">
                  <c:v>9550</c:v>
                </c:pt>
                <c:pt idx="954">
                  <c:v>9560</c:v>
                </c:pt>
                <c:pt idx="955">
                  <c:v>9570</c:v>
                </c:pt>
                <c:pt idx="956">
                  <c:v>9580</c:v>
                </c:pt>
                <c:pt idx="957">
                  <c:v>9590</c:v>
                </c:pt>
                <c:pt idx="958">
                  <c:v>9600</c:v>
                </c:pt>
                <c:pt idx="959">
                  <c:v>9610</c:v>
                </c:pt>
                <c:pt idx="960">
                  <c:v>9620</c:v>
                </c:pt>
                <c:pt idx="961">
                  <c:v>9630</c:v>
                </c:pt>
                <c:pt idx="962">
                  <c:v>9640</c:v>
                </c:pt>
                <c:pt idx="963">
                  <c:v>9650</c:v>
                </c:pt>
                <c:pt idx="964">
                  <c:v>9660</c:v>
                </c:pt>
                <c:pt idx="965">
                  <c:v>9670</c:v>
                </c:pt>
                <c:pt idx="966">
                  <c:v>9680</c:v>
                </c:pt>
                <c:pt idx="967">
                  <c:v>9690</c:v>
                </c:pt>
                <c:pt idx="968">
                  <c:v>9700</c:v>
                </c:pt>
                <c:pt idx="969">
                  <c:v>9710</c:v>
                </c:pt>
                <c:pt idx="970">
                  <c:v>9720</c:v>
                </c:pt>
                <c:pt idx="971">
                  <c:v>9730</c:v>
                </c:pt>
                <c:pt idx="972">
                  <c:v>9740</c:v>
                </c:pt>
                <c:pt idx="973">
                  <c:v>9750</c:v>
                </c:pt>
                <c:pt idx="974">
                  <c:v>9760</c:v>
                </c:pt>
                <c:pt idx="975">
                  <c:v>9770</c:v>
                </c:pt>
                <c:pt idx="976">
                  <c:v>9780</c:v>
                </c:pt>
                <c:pt idx="977">
                  <c:v>9790</c:v>
                </c:pt>
                <c:pt idx="978">
                  <c:v>9800</c:v>
                </c:pt>
                <c:pt idx="979">
                  <c:v>9810</c:v>
                </c:pt>
                <c:pt idx="980">
                  <c:v>9820</c:v>
                </c:pt>
                <c:pt idx="981">
                  <c:v>9830</c:v>
                </c:pt>
                <c:pt idx="982">
                  <c:v>9840</c:v>
                </c:pt>
                <c:pt idx="983">
                  <c:v>9850</c:v>
                </c:pt>
                <c:pt idx="984">
                  <c:v>9860</c:v>
                </c:pt>
                <c:pt idx="985">
                  <c:v>9870</c:v>
                </c:pt>
                <c:pt idx="986">
                  <c:v>9880</c:v>
                </c:pt>
                <c:pt idx="987">
                  <c:v>9890</c:v>
                </c:pt>
                <c:pt idx="988">
                  <c:v>9900</c:v>
                </c:pt>
                <c:pt idx="989">
                  <c:v>9910</c:v>
                </c:pt>
                <c:pt idx="990">
                  <c:v>9920</c:v>
                </c:pt>
                <c:pt idx="991">
                  <c:v>9930</c:v>
                </c:pt>
                <c:pt idx="992">
                  <c:v>9940</c:v>
                </c:pt>
                <c:pt idx="993">
                  <c:v>9950</c:v>
                </c:pt>
                <c:pt idx="994">
                  <c:v>9960</c:v>
                </c:pt>
                <c:pt idx="995">
                  <c:v>9970</c:v>
                </c:pt>
                <c:pt idx="996">
                  <c:v>9980</c:v>
                </c:pt>
                <c:pt idx="997">
                  <c:v>9990</c:v>
                </c:pt>
                <c:pt idx="998">
                  <c:v>10000</c:v>
                </c:pt>
                <c:pt idx="999">
                  <c:v>10010</c:v>
                </c:pt>
                <c:pt idx="1000">
                  <c:v>10020</c:v>
                </c:pt>
                <c:pt idx="1001">
                  <c:v>10030</c:v>
                </c:pt>
                <c:pt idx="1002">
                  <c:v>10040</c:v>
                </c:pt>
                <c:pt idx="1003">
                  <c:v>10050</c:v>
                </c:pt>
                <c:pt idx="1004">
                  <c:v>10060</c:v>
                </c:pt>
                <c:pt idx="1005">
                  <c:v>10070</c:v>
                </c:pt>
                <c:pt idx="1006">
                  <c:v>10080</c:v>
                </c:pt>
                <c:pt idx="1007">
                  <c:v>10090</c:v>
                </c:pt>
                <c:pt idx="1008">
                  <c:v>10100</c:v>
                </c:pt>
                <c:pt idx="1009">
                  <c:v>10110</c:v>
                </c:pt>
                <c:pt idx="1010">
                  <c:v>10120</c:v>
                </c:pt>
                <c:pt idx="1011">
                  <c:v>10130</c:v>
                </c:pt>
                <c:pt idx="1012">
                  <c:v>10140</c:v>
                </c:pt>
                <c:pt idx="1013">
                  <c:v>10150</c:v>
                </c:pt>
                <c:pt idx="1014">
                  <c:v>10160</c:v>
                </c:pt>
                <c:pt idx="1015">
                  <c:v>10170</c:v>
                </c:pt>
                <c:pt idx="1016">
                  <c:v>10180</c:v>
                </c:pt>
                <c:pt idx="1017">
                  <c:v>10190</c:v>
                </c:pt>
                <c:pt idx="1018">
                  <c:v>10200</c:v>
                </c:pt>
                <c:pt idx="1019">
                  <c:v>10210</c:v>
                </c:pt>
                <c:pt idx="1020">
                  <c:v>10220</c:v>
                </c:pt>
                <c:pt idx="1021">
                  <c:v>10230</c:v>
                </c:pt>
                <c:pt idx="1022">
                  <c:v>10240</c:v>
                </c:pt>
                <c:pt idx="1023">
                  <c:v>10250</c:v>
                </c:pt>
                <c:pt idx="1024">
                  <c:v>10260</c:v>
                </c:pt>
                <c:pt idx="1025">
                  <c:v>10270</c:v>
                </c:pt>
                <c:pt idx="1026">
                  <c:v>10280</c:v>
                </c:pt>
                <c:pt idx="1027">
                  <c:v>10290</c:v>
                </c:pt>
                <c:pt idx="1028">
                  <c:v>10300</c:v>
                </c:pt>
                <c:pt idx="1029">
                  <c:v>10310</c:v>
                </c:pt>
                <c:pt idx="1030">
                  <c:v>10320</c:v>
                </c:pt>
                <c:pt idx="1031">
                  <c:v>10330</c:v>
                </c:pt>
                <c:pt idx="1032">
                  <c:v>10340</c:v>
                </c:pt>
                <c:pt idx="1033">
                  <c:v>10350</c:v>
                </c:pt>
                <c:pt idx="1034">
                  <c:v>10360</c:v>
                </c:pt>
                <c:pt idx="1035">
                  <c:v>10370</c:v>
                </c:pt>
                <c:pt idx="1036">
                  <c:v>10380</c:v>
                </c:pt>
                <c:pt idx="1037">
                  <c:v>10390</c:v>
                </c:pt>
                <c:pt idx="1038">
                  <c:v>10400</c:v>
                </c:pt>
                <c:pt idx="1039">
                  <c:v>10410</c:v>
                </c:pt>
                <c:pt idx="1040">
                  <c:v>10420</c:v>
                </c:pt>
                <c:pt idx="1041">
                  <c:v>10430</c:v>
                </c:pt>
                <c:pt idx="1042">
                  <c:v>10440</c:v>
                </c:pt>
                <c:pt idx="1043">
                  <c:v>10450</c:v>
                </c:pt>
                <c:pt idx="1044">
                  <c:v>10460</c:v>
                </c:pt>
                <c:pt idx="1045">
                  <c:v>10470</c:v>
                </c:pt>
                <c:pt idx="1046">
                  <c:v>10480</c:v>
                </c:pt>
                <c:pt idx="1047">
                  <c:v>10490</c:v>
                </c:pt>
                <c:pt idx="1048">
                  <c:v>10500</c:v>
                </c:pt>
                <c:pt idx="1049">
                  <c:v>10510</c:v>
                </c:pt>
                <c:pt idx="1050">
                  <c:v>10520</c:v>
                </c:pt>
                <c:pt idx="1051">
                  <c:v>10530</c:v>
                </c:pt>
                <c:pt idx="1052">
                  <c:v>10540</c:v>
                </c:pt>
                <c:pt idx="1053">
                  <c:v>10550</c:v>
                </c:pt>
                <c:pt idx="1054">
                  <c:v>10560</c:v>
                </c:pt>
                <c:pt idx="1055">
                  <c:v>10570</c:v>
                </c:pt>
                <c:pt idx="1056">
                  <c:v>10580</c:v>
                </c:pt>
                <c:pt idx="1057">
                  <c:v>10590</c:v>
                </c:pt>
                <c:pt idx="1058">
                  <c:v>10600</c:v>
                </c:pt>
                <c:pt idx="1059">
                  <c:v>10610</c:v>
                </c:pt>
                <c:pt idx="1060">
                  <c:v>10620</c:v>
                </c:pt>
                <c:pt idx="1061">
                  <c:v>10630</c:v>
                </c:pt>
                <c:pt idx="1062">
                  <c:v>10640</c:v>
                </c:pt>
                <c:pt idx="1063">
                  <c:v>10650</c:v>
                </c:pt>
                <c:pt idx="1064">
                  <c:v>10660</c:v>
                </c:pt>
                <c:pt idx="1065">
                  <c:v>10670</c:v>
                </c:pt>
                <c:pt idx="1066">
                  <c:v>10680</c:v>
                </c:pt>
                <c:pt idx="1067">
                  <c:v>10690</c:v>
                </c:pt>
                <c:pt idx="1068">
                  <c:v>10700</c:v>
                </c:pt>
                <c:pt idx="1069">
                  <c:v>10710</c:v>
                </c:pt>
                <c:pt idx="1070">
                  <c:v>10720</c:v>
                </c:pt>
                <c:pt idx="1071">
                  <c:v>10730</c:v>
                </c:pt>
                <c:pt idx="1072">
                  <c:v>10740</c:v>
                </c:pt>
                <c:pt idx="1073">
                  <c:v>10750</c:v>
                </c:pt>
                <c:pt idx="1074">
                  <c:v>10760</c:v>
                </c:pt>
                <c:pt idx="1075">
                  <c:v>10770</c:v>
                </c:pt>
                <c:pt idx="1076">
                  <c:v>10780</c:v>
                </c:pt>
                <c:pt idx="1077">
                  <c:v>10790</c:v>
                </c:pt>
                <c:pt idx="1078">
                  <c:v>10800</c:v>
                </c:pt>
                <c:pt idx="1079">
                  <c:v>10810</c:v>
                </c:pt>
                <c:pt idx="1080">
                  <c:v>10820</c:v>
                </c:pt>
                <c:pt idx="1081">
                  <c:v>10830</c:v>
                </c:pt>
                <c:pt idx="1082">
                  <c:v>10840</c:v>
                </c:pt>
                <c:pt idx="1083">
                  <c:v>10850</c:v>
                </c:pt>
                <c:pt idx="1084">
                  <c:v>10860</c:v>
                </c:pt>
                <c:pt idx="1085">
                  <c:v>10870</c:v>
                </c:pt>
                <c:pt idx="1086">
                  <c:v>10880</c:v>
                </c:pt>
                <c:pt idx="1087">
                  <c:v>10890</c:v>
                </c:pt>
                <c:pt idx="1088">
                  <c:v>10900</c:v>
                </c:pt>
                <c:pt idx="1089">
                  <c:v>10910</c:v>
                </c:pt>
                <c:pt idx="1090">
                  <c:v>10920</c:v>
                </c:pt>
                <c:pt idx="1091">
                  <c:v>10930</c:v>
                </c:pt>
                <c:pt idx="1092">
                  <c:v>10940</c:v>
                </c:pt>
                <c:pt idx="1093">
                  <c:v>10950</c:v>
                </c:pt>
                <c:pt idx="1094">
                  <c:v>10960</c:v>
                </c:pt>
                <c:pt idx="1095">
                  <c:v>10970</c:v>
                </c:pt>
                <c:pt idx="1096">
                  <c:v>10980</c:v>
                </c:pt>
                <c:pt idx="1097">
                  <c:v>10990</c:v>
                </c:pt>
                <c:pt idx="1098">
                  <c:v>11000</c:v>
                </c:pt>
                <c:pt idx="1099">
                  <c:v>11010</c:v>
                </c:pt>
                <c:pt idx="1100">
                  <c:v>11020</c:v>
                </c:pt>
                <c:pt idx="1101">
                  <c:v>11030</c:v>
                </c:pt>
                <c:pt idx="1102">
                  <c:v>11040</c:v>
                </c:pt>
                <c:pt idx="1103">
                  <c:v>11050</c:v>
                </c:pt>
                <c:pt idx="1104">
                  <c:v>11060</c:v>
                </c:pt>
                <c:pt idx="1105">
                  <c:v>11070</c:v>
                </c:pt>
                <c:pt idx="1106">
                  <c:v>11080</c:v>
                </c:pt>
                <c:pt idx="1107">
                  <c:v>11090</c:v>
                </c:pt>
                <c:pt idx="1108">
                  <c:v>11100</c:v>
                </c:pt>
                <c:pt idx="1109">
                  <c:v>11110</c:v>
                </c:pt>
                <c:pt idx="1110">
                  <c:v>11120</c:v>
                </c:pt>
                <c:pt idx="1111">
                  <c:v>11130</c:v>
                </c:pt>
                <c:pt idx="1112">
                  <c:v>11140</c:v>
                </c:pt>
                <c:pt idx="1113">
                  <c:v>11150</c:v>
                </c:pt>
                <c:pt idx="1114">
                  <c:v>11160</c:v>
                </c:pt>
                <c:pt idx="1115">
                  <c:v>11170</c:v>
                </c:pt>
                <c:pt idx="1116">
                  <c:v>11180</c:v>
                </c:pt>
                <c:pt idx="1117">
                  <c:v>11190</c:v>
                </c:pt>
                <c:pt idx="1118">
                  <c:v>11200</c:v>
                </c:pt>
                <c:pt idx="1119">
                  <c:v>11210</c:v>
                </c:pt>
                <c:pt idx="1120">
                  <c:v>11220</c:v>
                </c:pt>
                <c:pt idx="1121">
                  <c:v>11230</c:v>
                </c:pt>
                <c:pt idx="1122">
                  <c:v>11240</c:v>
                </c:pt>
                <c:pt idx="1123">
                  <c:v>11250</c:v>
                </c:pt>
                <c:pt idx="1124">
                  <c:v>11260</c:v>
                </c:pt>
                <c:pt idx="1125">
                  <c:v>11270</c:v>
                </c:pt>
                <c:pt idx="1126">
                  <c:v>11280</c:v>
                </c:pt>
                <c:pt idx="1127">
                  <c:v>11290</c:v>
                </c:pt>
                <c:pt idx="1128">
                  <c:v>11300</c:v>
                </c:pt>
                <c:pt idx="1129">
                  <c:v>11310</c:v>
                </c:pt>
                <c:pt idx="1130">
                  <c:v>11320</c:v>
                </c:pt>
                <c:pt idx="1131">
                  <c:v>11330</c:v>
                </c:pt>
                <c:pt idx="1132">
                  <c:v>11340</c:v>
                </c:pt>
                <c:pt idx="1133">
                  <c:v>11350</c:v>
                </c:pt>
                <c:pt idx="1134">
                  <c:v>11360</c:v>
                </c:pt>
                <c:pt idx="1135">
                  <c:v>11370</c:v>
                </c:pt>
                <c:pt idx="1136">
                  <c:v>11380</c:v>
                </c:pt>
                <c:pt idx="1137">
                  <c:v>11390</c:v>
                </c:pt>
                <c:pt idx="1138">
                  <c:v>11400</c:v>
                </c:pt>
                <c:pt idx="1139">
                  <c:v>11410</c:v>
                </c:pt>
                <c:pt idx="1140">
                  <c:v>11420</c:v>
                </c:pt>
                <c:pt idx="1141">
                  <c:v>11430</c:v>
                </c:pt>
                <c:pt idx="1142">
                  <c:v>11440</c:v>
                </c:pt>
                <c:pt idx="1143">
                  <c:v>11450</c:v>
                </c:pt>
                <c:pt idx="1144">
                  <c:v>11460</c:v>
                </c:pt>
                <c:pt idx="1145">
                  <c:v>11470</c:v>
                </c:pt>
                <c:pt idx="1146">
                  <c:v>11480</c:v>
                </c:pt>
                <c:pt idx="1147">
                  <c:v>11490</c:v>
                </c:pt>
                <c:pt idx="1148">
                  <c:v>11500</c:v>
                </c:pt>
                <c:pt idx="1149">
                  <c:v>11510</c:v>
                </c:pt>
                <c:pt idx="1150">
                  <c:v>11520</c:v>
                </c:pt>
                <c:pt idx="1151">
                  <c:v>11530</c:v>
                </c:pt>
                <c:pt idx="1152">
                  <c:v>11540</c:v>
                </c:pt>
                <c:pt idx="1153">
                  <c:v>11550</c:v>
                </c:pt>
                <c:pt idx="1154">
                  <c:v>11560</c:v>
                </c:pt>
                <c:pt idx="1155">
                  <c:v>11570</c:v>
                </c:pt>
                <c:pt idx="1156">
                  <c:v>11580</c:v>
                </c:pt>
                <c:pt idx="1157">
                  <c:v>11590</c:v>
                </c:pt>
                <c:pt idx="1158">
                  <c:v>11600</c:v>
                </c:pt>
                <c:pt idx="1159">
                  <c:v>11610</c:v>
                </c:pt>
                <c:pt idx="1160">
                  <c:v>11620</c:v>
                </c:pt>
                <c:pt idx="1161">
                  <c:v>11630</c:v>
                </c:pt>
                <c:pt idx="1162">
                  <c:v>11640</c:v>
                </c:pt>
                <c:pt idx="1163">
                  <c:v>11650</c:v>
                </c:pt>
                <c:pt idx="1164">
                  <c:v>11660</c:v>
                </c:pt>
                <c:pt idx="1165">
                  <c:v>11670</c:v>
                </c:pt>
                <c:pt idx="1166">
                  <c:v>11680</c:v>
                </c:pt>
                <c:pt idx="1167">
                  <c:v>11690</c:v>
                </c:pt>
                <c:pt idx="1168">
                  <c:v>11700</c:v>
                </c:pt>
                <c:pt idx="1169">
                  <c:v>11710</c:v>
                </c:pt>
                <c:pt idx="1170">
                  <c:v>11720</c:v>
                </c:pt>
                <c:pt idx="1171">
                  <c:v>11730</c:v>
                </c:pt>
                <c:pt idx="1172">
                  <c:v>11740</c:v>
                </c:pt>
                <c:pt idx="1173">
                  <c:v>11750</c:v>
                </c:pt>
                <c:pt idx="1174">
                  <c:v>11760</c:v>
                </c:pt>
                <c:pt idx="1175">
                  <c:v>11770</c:v>
                </c:pt>
                <c:pt idx="1176">
                  <c:v>11780</c:v>
                </c:pt>
                <c:pt idx="1177">
                  <c:v>11790</c:v>
                </c:pt>
                <c:pt idx="1178">
                  <c:v>11800</c:v>
                </c:pt>
                <c:pt idx="1179">
                  <c:v>11810</c:v>
                </c:pt>
                <c:pt idx="1180">
                  <c:v>11820</c:v>
                </c:pt>
                <c:pt idx="1181">
                  <c:v>11830</c:v>
                </c:pt>
                <c:pt idx="1182">
                  <c:v>11840</c:v>
                </c:pt>
                <c:pt idx="1183">
                  <c:v>11850</c:v>
                </c:pt>
                <c:pt idx="1184">
                  <c:v>11860</c:v>
                </c:pt>
                <c:pt idx="1185">
                  <c:v>11870</c:v>
                </c:pt>
                <c:pt idx="1186">
                  <c:v>11880</c:v>
                </c:pt>
                <c:pt idx="1187">
                  <c:v>11890</c:v>
                </c:pt>
                <c:pt idx="1188">
                  <c:v>11900</c:v>
                </c:pt>
                <c:pt idx="1189">
                  <c:v>11910</c:v>
                </c:pt>
                <c:pt idx="1190">
                  <c:v>11920</c:v>
                </c:pt>
                <c:pt idx="1191">
                  <c:v>11930</c:v>
                </c:pt>
                <c:pt idx="1192">
                  <c:v>11940</c:v>
                </c:pt>
                <c:pt idx="1193">
                  <c:v>11950</c:v>
                </c:pt>
                <c:pt idx="1194">
                  <c:v>11960</c:v>
                </c:pt>
                <c:pt idx="1195">
                  <c:v>11970</c:v>
                </c:pt>
                <c:pt idx="1196">
                  <c:v>11980</c:v>
                </c:pt>
                <c:pt idx="1197">
                  <c:v>11990</c:v>
                </c:pt>
                <c:pt idx="1198">
                  <c:v>12000</c:v>
                </c:pt>
                <c:pt idx="1199">
                  <c:v>12010</c:v>
                </c:pt>
                <c:pt idx="1200">
                  <c:v>12020</c:v>
                </c:pt>
                <c:pt idx="1201">
                  <c:v>12030</c:v>
                </c:pt>
                <c:pt idx="1202">
                  <c:v>12040</c:v>
                </c:pt>
                <c:pt idx="1203">
                  <c:v>12050</c:v>
                </c:pt>
                <c:pt idx="1204">
                  <c:v>12060</c:v>
                </c:pt>
                <c:pt idx="1205">
                  <c:v>12070</c:v>
                </c:pt>
                <c:pt idx="1206">
                  <c:v>12080</c:v>
                </c:pt>
                <c:pt idx="1207">
                  <c:v>12090</c:v>
                </c:pt>
                <c:pt idx="1208">
                  <c:v>12100</c:v>
                </c:pt>
                <c:pt idx="1209">
                  <c:v>12110</c:v>
                </c:pt>
                <c:pt idx="1210">
                  <c:v>12120</c:v>
                </c:pt>
                <c:pt idx="1211">
                  <c:v>12130</c:v>
                </c:pt>
                <c:pt idx="1212">
                  <c:v>12140</c:v>
                </c:pt>
                <c:pt idx="1213">
                  <c:v>12150</c:v>
                </c:pt>
                <c:pt idx="1214">
                  <c:v>12160</c:v>
                </c:pt>
                <c:pt idx="1215">
                  <c:v>12170</c:v>
                </c:pt>
                <c:pt idx="1216">
                  <c:v>12180</c:v>
                </c:pt>
                <c:pt idx="1217">
                  <c:v>12190</c:v>
                </c:pt>
                <c:pt idx="1218">
                  <c:v>12200</c:v>
                </c:pt>
                <c:pt idx="1219">
                  <c:v>12210</c:v>
                </c:pt>
                <c:pt idx="1220">
                  <c:v>12220</c:v>
                </c:pt>
                <c:pt idx="1221">
                  <c:v>12230</c:v>
                </c:pt>
                <c:pt idx="1222">
                  <c:v>12240</c:v>
                </c:pt>
                <c:pt idx="1223">
                  <c:v>12250</c:v>
                </c:pt>
                <c:pt idx="1224">
                  <c:v>12260</c:v>
                </c:pt>
                <c:pt idx="1225">
                  <c:v>12270</c:v>
                </c:pt>
                <c:pt idx="1226">
                  <c:v>12280</c:v>
                </c:pt>
                <c:pt idx="1227">
                  <c:v>12290</c:v>
                </c:pt>
                <c:pt idx="1228">
                  <c:v>12300</c:v>
                </c:pt>
                <c:pt idx="1229">
                  <c:v>12310</c:v>
                </c:pt>
                <c:pt idx="1230">
                  <c:v>12320</c:v>
                </c:pt>
                <c:pt idx="1231">
                  <c:v>12330</c:v>
                </c:pt>
                <c:pt idx="1232">
                  <c:v>12340</c:v>
                </c:pt>
                <c:pt idx="1233">
                  <c:v>12350</c:v>
                </c:pt>
                <c:pt idx="1234">
                  <c:v>12360</c:v>
                </c:pt>
                <c:pt idx="1235">
                  <c:v>12370</c:v>
                </c:pt>
                <c:pt idx="1236">
                  <c:v>12380</c:v>
                </c:pt>
                <c:pt idx="1237">
                  <c:v>12390</c:v>
                </c:pt>
                <c:pt idx="1238">
                  <c:v>12400</c:v>
                </c:pt>
                <c:pt idx="1239">
                  <c:v>12410</c:v>
                </c:pt>
                <c:pt idx="1240">
                  <c:v>12420</c:v>
                </c:pt>
                <c:pt idx="1241">
                  <c:v>12430</c:v>
                </c:pt>
                <c:pt idx="1242">
                  <c:v>12440</c:v>
                </c:pt>
                <c:pt idx="1243">
                  <c:v>12450</c:v>
                </c:pt>
                <c:pt idx="1244">
                  <c:v>12460</c:v>
                </c:pt>
                <c:pt idx="1245">
                  <c:v>12470</c:v>
                </c:pt>
                <c:pt idx="1246">
                  <c:v>12480</c:v>
                </c:pt>
                <c:pt idx="1247">
                  <c:v>12490</c:v>
                </c:pt>
                <c:pt idx="1248">
                  <c:v>12500</c:v>
                </c:pt>
                <c:pt idx="1249">
                  <c:v>12510</c:v>
                </c:pt>
                <c:pt idx="1250">
                  <c:v>12520</c:v>
                </c:pt>
                <c:pt idx="1251">
                  <c:v>12530</c:v>
                </c:pt>
                <c:pt idx="1252">
                  <c:v>12540</c:v>
                </c:pt>
                <c:pt idx="1253">
                  <c:v>12550</c:v>
                </c:pt>
                <c:pt idx="1254">
                  <c:v>12560</c:v>
                </c:pt>
                <c:pt idx="1255">
                  <c:v>12570</c:v>
                </c:pt>
                <c:pt idx="1256">
                  <c:v>12580</c:v>
                </c:pt>
                <c:pt idx="1257">
                  <c:v>12590</c:v>
                </c:pt>
                <c:pt idx="1258">
                  <c:v>12600</c:v>
                </c:pt>
                <c:pt idx="1259">
                  <c:v>12610</c:v>
                </c:pt>
                <c:pt idx="1260">
                  <c:v>12620</c:v>
                </c:pt>
                <c:pt idx="1261">
                  <c:v>12630</c:v>
                </c:pt>
                <c:pt idx="1262">
                  <c:v>12640</c:v>
                </c:pt>
                <c:pt idx="1263">
                  <c:v>12650</c:v>
                </c:pt>
                <c:pt idx="1264">
                  <c:v>12660</c:v>
                </c:pt>
                <c:pt idx="1265">
                  <c:v>12670</c:v>
                </c:pt>
                <c:pt idx="1266">
                  <c:v>12680</c:v>
                </c:pt>
                <c:pt idx="1267">
                  <c:v>12690</c:v>
                </c:pt>
                <c:pt idx="1268">
                  <c:v>12700</c:v>
                </c:pt>
                <c:pt idx="1269">
                  <c:v>12710</c:v>
                </c:pt>
                <c:pt idx="1270">
                  <c:v>12720</c:v>
                </c:pt>
                <c:pt idx="1271">
                  <c:v>12730</c:v>
                </c:pt>
                <c:pt idx="1272">
                  <c:v>12740</c:v>
                </c:pt>
                <c:pt idx="1273">
                  <c:v>12750</c:v>
                </c:pt>
                <c:pt idx="1274">
                  <c:v>12760</c:v>
                </c:pt>
                <c:pt idx="1275">
                  <c:v>12770</c:v>
                </c:pt>
                <c:pt idx="1276">
                  <c:v>12780</c:v>
                </c:pt>
                <c:pt idx="1277">
                  <c:v>12790</c:v>
                </c:pt>
                <c:pt idx="1278">
                  <c:v>12800</c:v>
                </c:pt>
                <c:pt idx="1279">
                  <c:v>12810</c:v>
                </c:pt>
                <c:pt idx="1280">
                  <c:v>12820</c:v>
                </c:pt>
                <c:pt idx="1281">
                  <c:v>12830</c:v>
                </c:pt>
                <c:pt idx="1282">
                  <c:v>12840</c:v>
                </c:pt>
                <c:pt idx="1283">
                  <c:v>12850</c:v>
                </c:pt>
                <c:pt idx="1284">
                  <c:v>12860</c:v>
                </c:pt>
                <c:pt idx="1285">
                  <c:v>12870</c:v>
                </c:pt>
                <c:pt idx="1286">
                  <c:v>12880</c:v>
                </c:pt>
                <c:pt idx="1287">
                  <c:v>12890</c:v>
                </c:pt>
                <c:pt idx="1288">
                  <c:v>12900</c:v>
                </c:pt>
                <c:pt idx="1289">
                  <c:v>12910</c:v>
                </c:pt>
                <c:pt idx="1290">
                  <c:v>12920</c:v>
                </c:pt>
                <c:pt idx="1291">
                  <c:v>12930</c:v>
                </c:pt>
                <c:pt idx="1292">
                  <c:v>12940</c:v>
                </c:pt>
                <c:pt idx="1293">
                  <c:v>12950</c:v>
                </c:pt>
                <c:pt idx="1294">
                  <c:v>12960</c:v>
                </c:pt>
                <c:pt idx="1295">
                  <c:v>12970</c:v>
                </c:pt>
                <c:pt idx="1296">
                  <c:v>12980</c:v>
                </c:pt>
                <c:pt idx="1297">
                  <c:v>12990</c:v>
                </c:pt>
                <c:pt idx="1298">
                  <c:v>13000</c:v>
                </c:pt>
                <c:pt idx="1299">
                  <c:v>13010</c:v>
                </c:pt>
                <c:pt idx="1300">
                  <c:v>13020</c:v>
                </c:pt>
                <c:pt idx="1301">
                  <c:v>13030</c:v>
                </c:pt>
                <c:pt idx="1302">
                  <c:v>13040</c:v>
                </c:pt>
                <c:pt idx="1303">
                  <c:v>13050</c:v>
                </c:pt>
                <c:pt idx="1304">
                  <c:v>13060</c:v>
                </c:pt>
                <c:pt idx="1305">
                  <c:v>13070</c:v>
                </c:pt>
                <c:pt idx="1306">
                  <c:v>13080</c:v>
                </c:pt>
                <c:pt idx="1307">
                  <c:v>13090</c:v>
                </c:pt>
                <c:pt idx="1308">
                  <c:v>13100</c:v>
                </c:pt>
                <c:pt idx="1309">
                  <c:v>13110</c:v>
                </c:pt>
                <c:pt idx="1310">
                  <c:v>13120</c:v>
                </c:pt>
                <c:pt idx="1311">
                  <c:v>13130</c:v>
                </c:pt>
                <c:pt idx="1312">
                  <c:v>13140</c:v>
                </c:pt>
                <c:pt idx="1313">
                  <c:v>13150</c:v>
                </c:pt>
                <c:pt idx="1314">
                  <c:v>13160</c:v>
                </c:pt>
                <c:pt idx="1315">
                  <c:v>13170</c:v>
                </c:pt>
                <c:pt idx="1316">
                  <c:v>13180</c:v>
                </c:pt>
                <c:pt idx="1317">
                  <c:v>13190</c:v>
                </c:pt>
                <c:pt idx="1318">
                  <c:v>13200</c:v>
                </c:pt>
                <c:pt idx="1319">
                  <c:v>13210</c:v>
                </c:pt>
                <c:pt idx="1320">
                  <c:v>13220</c:v>
                </c:pt>
                <c:pt idx="1321">
                  <c:v>13230</c:v>
                </c:pt>
                <c:pt idx="1322">
                  <c:v>13240</c:v>
                </c:pt>
                <c:pt idx="1323">
                  <c:v>13250</c:v>
                </c:pt>
                <c:pt idx="1324">
                  <c:v>13260</c:v>
                </c:pt>
                <c:pt idx="1325">
                  <c:v>13270</c:v>
                </c:pt>
                <c:pt idx="1326">
                  <c:v>13280</c:v>
                </c:pt>
                <c:pt idx="1327">
                  <c:v>13290</c:v>
                </c:pt>
                <c:pt idx="1328">
                  <c:v>13300</c:v>
                </c:pt>
                <c:pt idx="1329">
                  <c:v>13310</c:v>
                </c:pt>
                <c:pt idx="1330">
                  <c:v>13320</c:v>
                </c:pt>
                <c:pt idx="1331">
                  <c:v>13330</c:v>
                </c:pt>
                <c:pt idx="1332">
                  <c:v>13340</c:v>
                </c:pt>
                <c:pt idx="1333">
                  <c:v>13350</c:v>
                </c:pt>
                <c:pt idx="1334">
                  <c:v>13360</c:v>
                </c:pt>
                <c:pt idx="1335">
                  <c:v>13370</c:v>
                </c:pt>
                <c:pt idx="1336">
                  <c:v>13380</c:v>
                </c:pt>
                <c:pt idx="1337">
                  <c:v>13390</c:v>
                </c:pt>
                <c:pt idx="1338">
                  <c:v>13400</c:v>
                </c:pt>
                <c:pt idx="1339">
                  <c:v>13410</c:v>
                </c:pt>
                <c:pt idx="1340">
                  <c:v>13420</c:v>
                </c:pt>
                <c:pt idx="1341">
                  <c:v>13430</c:v>
                </c:pt>
                <c:pt idx="1342">
                  <c:v>13440</c:v>
                </c:pt>
                <c:pt idx="1343">
                  <c:v>13450</c:v>
                </c:pt>
                <c:pt idx="1344">
                  <c:v>13460</c:v>
                </c:pt>
                <c:pt idx="1345">
                  <c:v>13470</c:v>
                </c:pt>
                <c:pt idx="1346">
                  <c:v>13480</c:v>
                </c:pt>
                <c:pt idx="1347">
                  <c:v>13490</c:v>
                </c:pt>
                <c:pt idx="1348">
                  <c:v>13500</c:v>
                </c:pt>
                <c:pt idx="1349">
                  <c:v>13510</c:v>
                </c:pt>
                <c:pt idx="1350">
                  <c:v>13520</c:v>
                </c:pt>
                <c:pt idx="1351">
                  <c:v>13530</c:v>
                </c:pt>
                <c:pt idx="1352">
                  <c:v>13540</c:v>
                </c:pt>
                <c:pt idx="1353">
                  <c:v>13550</c:v>
                </c:pt>
                <c:pt idx="1354">
                  <c:v>13560</c:v>
                </c:pt>
                <c:pt idx="1355">
                  <c:v>13570</c:v>
                </c:pt>
                <c:pt idx="1356">
                  <c:v>13580</c:v>
                </c:pt>
                <c:pt idx="1357">
                  <c:v>13590</c:v>
                </c:pt>
                <c:pt idx="1358">
                  <c:v>13600</c:v>
                </c:pt>
                <c:pt idx="1359">
                  <c:v>13610</c:v>
                </c:pt>
                <c:pt idx="1360">
                  <c:v>13620</c:v>
                </c:pt>
                <c:pt idx="1361">
                  <c:v>13630</c:v>
                </c:pt>
                <c:pt idx="1362">
                  <c:v>13640</c:v>
                </c:pt>
                <c:pt idx="1363">
                  <c:v>13650</c:v>
                </c:pt>
                <c:pt idx="1364">
                  <c:v>13660</c:v>
                </c:pt>
                <c:pt idx="1365">
                  <c:v>13670</c:v>
                </c:pt>
                <c:pt idx="1366">
                  <c:v>13680</c:v>
                </c:pt>
                <c:pt idx="1367">
                  <c:v>13690</c:v>
                </c:pt>
                <c:pt idx="1368">
                  <c:v>13700</c:v>
                </c:pt>
                <c:pt idx="1369">
                  <c:v>13710</c:v>
                </c:pt>
                <c:pt idx="1370">
                  <c:v>13720</c:v>
                </c:pt>
                <c:pt idx="1371">
                  <c:v>13730</c:v>
                </c:pt>
                <c:pt idx="1372">
                  <c:v>13740</c:v>
                </c:pt>
                <c:pt idx="1373">
                  <c:v>13750</c:v>
                </c:pt>
                <c:pt idx="1374">
                  <c:v>13760</c:v>
                </c:pt>
                <c:pt idx="1375">
                  <c:v>13770</c:v>
                </c:pt>
                <c:pt idx="1376">
                  <c:v>13780</c:v>
                </c:pt>
                <c:pt idx="1377">
                  <c:v>13790</c:v>
                </c:pt>
                <c:pt idx="1378">
                  <c:v>13800</c:v>
                </c:pt>
                <c:pt idx="1379">
                  <c:v>13810</c:v>
                </c:pt>
                <c:pt idx="1380">
                  <c:v>13820</c:v>
                </c:pt>
                <c:pt idx="1381">
                  <c:v>13830</c:v>
                </c:pt>
                <c:pt idx="1382">
                  <c:v>13840</c:v>
                </c:pt>
                <c:pt idx="1383">
                  <c:v>13850</c:v>
                </c:pt>
                <c:pt idx="1384">
                  <c:v>13860</c:v>
                </c:pt>
                <c:pt idx="1385">
                  <c:v>13870</c:v>
                </c:pt>
                <c:pt idx="1386">
                  <c:v>13880</c:v>
                </c:pt>
                <c:pt idx="1387">
                  <c:v>13890</c:v>
                </c:pt>
                <c:pt idx="1388">
                  <c:v>13900</c:v>
                </c:pt>
                <c:pt idx="1389">
                  <c:v>13910</c:v>
                </c:pt>
                <c:pt idx="1390">
                  <c:v>13920</c:v>
                </c:pt>
                <c:pt idx="1391">
                  <c:v>13930</c:v>
                </c:pt>
                <c:pt idx="1392">
                  <c:v>13940</c:v>
                </c:pt>
                <c:pt idx="1393">
                  <c:v>13950</c:v>
                </c:pt>
                <c:pt idx="1394">
                  <c:v>13960</c:v>
                </c:pt>
                <c:pt idx="1395">
                  <c:v>13970</c:v>
                </c:pt>
                <c:pt idx="1396">
                  <c:v>13980</c:v>
                </c:pt>
                <c:pt idx="1397">
                  <c:v>13990</c:v>
                </c:pt>
                <c:pt idx="1398">
                  <c:v>14000</c:v>
                </c:pt>
                <c:pt idx="1399">
                  <c:v>14010</c:v>
                </c:pt>
                <c:pt idx="1400">
                  <c:v>14020</c:v>
                </c:pt>
                <c:pt idx="1401">
                  <c:v>14030</c:v>
                </c:pt>
                <c:pt idx="1402">
                  <c:v>14040</c:v>
                </c:pt>
                <c:pt idx="1403">
                  <c:v>14050</c:v>
                </c:pt>
                <c:pt idx="1404">
                  <c:v>14060</c:v>
                </c:pt>
                <c:pt idx="1405">
                  <c:v>14070</c:v>
                </c:pt>
                <c:pt idx="1406">
                  <c:v>14080</c:v>
                </c:pt>
                <c:pt idx="1407">
                  <c:v>14090</c:v>
                </c:pt>
                <c:pt idx="1408">
                  <c:v>14100</c:v>
                </c:pt>
                <c:pt idx="1409">
                  <c:v>14110</c:v>
                </c:pt>
                <c:pt idx="1410">
                  <c:v>14120</c:v>
                </c:pt>
                <c:pt idx="1411">
                  <c:v>14130</c:v>
                </c:pt>
                <c:pt idx="1412">
                  <c:v>14140</c:v>
                </c:pt>
                <c:pt idx="1413">
                  <c:v>14150</c:v>
                </c:pt>
                <c:pt idx="1414">
                  <c:v>14160</c:v>
                </c:pt>
                <c:pt idx="1415">
                  <c:v>14170</c:v>
                </c:pt>
                <c:pt idx="1416">
                  <c:v>14180</c:v>
                </c:pt>
                <c:pt idx="1417">
                  <c:v>14190</c:v>
                </c:pt>
                <c:pt idx="1418">
                  <c:v>14200</c:v>
                </c:pt>
                <c:pt idx="1419">
                  <c:v>14210</c:v>
                </c:pt>
                <c:pt idx="1420">
                  <c:v>14220</c:v>
                </c:pt>
                <c:pt idx="1421">
                  <c:v>14230</c:v>
                </c:pt>
                <c:pt idx="1422">
                  <c:v>14240</c:v>
                </c:pt>
                <c:pt idx="1423">
                  <c:v>14250</c:v>
                </c:pt>
                <c:pt idx="1424">
                  <c:v>14260</c:v>
                </c:pt>
                <c:pt idx="1425">
                  <c:v>14270</c:v>
                </c:pt>
                <c:pt idx="1426">
                  <c:v>14280</c:v>
                </c:pt>
                <c:pt idx="1427">
                  <c:v>14290</c:v>
                </c:pt>
                <c:pt idx="1428">
                  <c:v>14300</c:v>
                </c:pt>
                <c:pt idx="1429">
                  <c:v>14310</c:v>
                </c:pt>
                <c:pt idx="1430">
                  <c:v>14320</c:v>
                </c:pt>
                <c:pt idx="1431">
                  <c:v>14330</c:v>
                </c:pt>
                <c:pt idx="1432">
                  <c:v>14340</c:v>
                </c:pt>
                <c:pt idx="1433">
                  <c:v>14350</c:v>
                </c:pt>
              </c:numCache>
            </c:numRef>
          </c:xVal>
          <c:yVal>
            <c:numRef>
              <c:f>Klei_Druckkurve!$C$9:$C$1442</c:f>
              <c:numCache>
                <c:formatCode>0.0</c:formatCode>
                <c:ptCount val="1434"/>
                <c:pt idx="0">
                  <c:v>0</c:v>
                </c:pt>
                <c:pt idx="1">
                  <c:v>-0.96699999999987085</c:v>
                </c:pt>
                <c:pt idx="2">
                  <c:v>-1.4710000000000036</c:v>
                </c:pt>
                <c:pt idx="3">
                  <c:v>-1.7319999999999709</c:v>
                </c:pt>
                <c:pt idx="4">
                  <c:v>-1.9519999999999982</c:v>
                </c:pt>
                <c:pt idx="5">
                  <c:v>-2.1779999999998836</c:v>
                </c:pt>
                <c:pt idx="6">
                  <c:v>-2.3269999999999982</c:v>
                </c:pt>
                <c:pt idx="7">
                  <c:v>-2.4739999999999327</c:v>
                </c:pt>
                <c:pt idx="8">
                  <c:v>-2.584999999999809</c:v>
                </c:pt>
                <c:pt idx="9">
                  <c:v>-2.6999999999998181</c:v>
                </c:pt>
                <c:pt idx="10">
                  <c:v>-2.8019999999999072</c:v>
                </c:pt>
                <c:pt idx="11">
                  <c:v>-2.8819999999998345</c:v>
                </c:pt>
                <c:pt idx="12">
                  <c:v>-2.9909999999999854</c:v>
                </c:pt>
                <c:pt idx="13">
                  <c:v>-3.0659999999998035</c:v>
                </c:pt>
                <c:pt idx="14">
                  <c:v>-3.1219999999998436</c:v>
                </c:pt>
                <c:pt idx="15">
                  <c:v>-3.1859999999999218</c:v>
                </c:pt>
                <c:pt idx="16">
                  <c:v>-3.2699999999999818</c:v>
                </c:pt>
                <c:pt idx="17">
                  <c:v>-3.3529999999998381</c:v>
                </c:pt>
                <c:pt idx="18">
                  <c:v>-3.3859999999999673</c:v>
                </c:pt>
                <c:pt idx="19">
                  <c:v>-3.4379999999998745</c:v>
                </c:pt>
                <c:pt idx="20">
                  <c:v>-3.4899999999997817</c:v>
                </c:pt>
                <c:pt idx="21">
                  <c:v>-3.5319999999999254</c:v>
                </c:pt>
                <c:pt idx="22">
                  <c:v>-3.5739999999998417</c:v>
                </c:pt>
                <c:pt idx="23">
                  <c:v>-3.6169999999999618</c:v>
                </c:pt>
                <c:pt idx="24">
                  <c:v>-3.6579999999999018</c:v>
                </c:pt>
                <c:pt idx="25">
                  <c:v>-3.7189999999998236</c:v>
                </c:pt>
                <c:pt idx="26">
                  <c:v>-3.7799999999999727</c:v>
                </c:pt>
                <c:pt idx="27">
                  <c:v>-3.8319999999998799</c:v>
                </c:pt>
                <c:pt idx="28">
                  <c:v>-3.8639999999998054</c:v>
                </c:pt>
                <c:pt idx="29">
                  <c:v>-3.875</c:v>
                </c:pt>
                <c:pt idx="30">
                  <c:v>-3.8949999999999818</c:v>
                </c:pt>
                <c:pt idx="31">
                  <c:v>-3.8859999999999673</c:v>
                </c:pt>
                <c:pt idx="32">
                  <c:v>-3.9069999999999254</c:v>
                </c:pt>
                <c:pt idx="33">
                  <c:v>-3.9569999999998799</c:v>
                </c:pt>
                <c:pt idx="34">
                  <c:v>-3.987999999999829</c:v>
                </c:pt>
                <c:pt idx="35">
                  <c:v>-4.0299999999999727</c:v>
                </c:pt>
                <c:pt idx="36">
                  <c:v>-4.0599999999999454</c:v>
                </c:pt>
                <c:pt idx="37">
                  <c:v>-4.0709999999999127</c:v>
                </c:pt>
                <c:pt idx="38">
                  <c:v>-4.1309999999998581</c:v>
                </c:pt>
                <c:pt idx="39">
                  <c:v>-4.1319999999998345</c:v>
                </c:pt>
                <c:pt idx="40">
                  <c:v>-4.1519999999998163</c:v>
                </c:pt>
                <c:pt idx="41">
                  <c:v>-4.1739999999999782</c:v>
                </c:pt>
                <c:pt idx="42">
                  <c:v>-4.1639999999999873</c:v>
                </c:pt>
                <c:pt idx="43">
                  <c:v>-4.1639999999999873</c:v>
                </c:pt>
                <c:pt idx="44">
                  <c:v>-4.1649999999999636</c:v>
                </c:pt>
                <c:pt idx="45">
                  <c:v>-4.2249999999999091</c:v>
                </c:pt>
                <c:pt idx="46">
                  <c:v>-4.2039999999999509</c:v>
                </c:pt>
                <c:pt idx="47">
                  <c:v>-4.2359999999998763</c:v>
                </c:pt>
                <c:pt idx="48">
                  <c:v>-4.2159999999998945</c:v>
                </c:pt>
                <c:pt idx="49">
                  <c:v>-4.2259999999998854</c:v>
                </c:pt>
                <c:pt idx="50">
                  <c:v>-4.2449999999998909</c:v>
                </c:pt>
                <c:pt idx="51">
                  <c:v>-4.2849999999998545</c:v>
                </c:pt>
                <c:pt idx="52">
                  <c:v>-4.2849999999998545</c:v>
                </c:pt>
                <c:pt idx="53">
                  <c:v>-4.2749999999998636</c:v>
                </c:pt>
                <c:pt idx="54">
                  <c:v>-4.2859999999998308</c:v>
                </c:pt>
                <c:pt idx="55">
                  <c:v>-4.265999999999849</c:v>
                </c:pt>
                <c:pt idx="56">
                  <c:v>-4.265999999999849</c:v>
                </c:pt>
                <c:pt idx="57">
                  <c:v>-4.2849999999998545</c:v>
                </c:pt>
                <c:pt idx="58">
                  <c:v>-4.3149999999998272</c:v>
                </c:pt>
                <c:pt idx="59">
                  <c:v>-4.3149999999998272</c:v>
                </c:pt>
                <c:pt idx="60">
                  <c:v>-4.2949999999998454</c:v>
                </c:pt>
                <c:pt idx="61">
                  <c:v>-4.293999999999869</c:v>
                </c:pt>
                <c:pt idx="62">
                  <c:v>-4.3049999999998363</c:v>
                </c:pt>
                <c:pt idx="63">
                  <c:v>-4.3139999999998508</c:v>
                </c:pt>
                <c:pt idx="64">
                  <c:v>-4.3039999999998599</c:v>
                </c:pt>
                <c:pt idx="65">
                  <c:v>-4.2949999999998454</c:v>
                </c:pt>
                <c:pt idx="66">
                  <c:v>-4.2649999999998727</c:v>
                </c:pt>
                <c:pt idx="67">
                  <c:v>-4.2729999999999109</c:v>
                </c:pt>
                <c:pt idx="68">
                  <c:v>-4.3029999999998836</c:v>
                </c:pt>
                <c:pt idx="69">
                  <c:v>-4.3319999999998799</c:v>
                </c:pt>
                <c:pt idx="70">
                  <c:v>-4.3239999999998417</c:v>
                </c:pt>
                <c:pt idx="71">
                  <c:v>-4.3229999999998654</c:v>
                </c:pt>
                <c:pt idx="72">
                  <c:v>-4.3339999999998327</c:v>
                </c:pt>
                <c:pt idx="73">
                  <c:v>-4.3439999999998236</c:v>
                </c:pt>
                <c:pt idx="74">
                  <c:v>-4.3429999999998472</c:v>
                </c:pt>
                <c:pt idx="75">
                  <c:v>-4.3429999999998472</c:v>
                </c:pt>
                <c:pt idx="76">
                  <c:v>-4.3529999999998381</c:v>
                </c:pt>
                <c:pt idx="77">
                  <c:v>-4.3229999999998654</c:v>
                </c:pt>
                <c:pt idx="78">
                  <c:v>-4.3129999999998745</c:v>
                </c:pt>
                <c:pt idx="79">
                  <c:v>-4.3329999999998563</c:v>
                </c:pt>
                <c:pt idx="80">
                  <c:v>-4.3529999999998381</c:v>
                </c:pt>
                <c:pt idx="81">
                  <c:v>-4.3429999999998472</c:v>
                </c:pt>
                <c:pt idx="82">
                  <c:v>-4.3419999999998709</c:v>
                </c:pt>
                <c:pt idx="83">
                  <c:v>-4.3519999999998618</c:v>
                </c:pt>
                <c:pt idx="84">
                  <c:v>-4.321999999999889</c:v>
                </c:pt>
                <c:pt idx="85">
                  <c:v>-4.3319999999998799</c:v>
                </c:pt>
                <c:pt idx="86">
                  <c:v>-4.3619999999998527</c:v>
                </c:pt>
                <c:pt idx="87">
                  <c:v>-4.3319999999998799</c:v>
                </c:pt>
                <c:pt idx="88">
                  <c:v>-4.321999999999889</c:v>
                </c:pt>
                <c:pt idx="89">
                  <c:v>-4.3319999999998799</c:v>
                </c:pt>
                <c:pt idx="90">
                  <c:v>-4.3439999999998236</c:v>
                </c:pt>
                <c:pt idx="91">
                  <c:v>-4.3439999999998236</c:v>
                </c:pt>
                <c:pt idx="92">
                  <c:v>-4.3639999999998054</c:v>
                </c:pt>
                <c:pt idx="93">
                  <c:v>-4.3539999999998145</c:v>
                </c:pt>
                <c:pt idx="94">
                  <c:v>-4.3439999999998236</c:v>
                </c:pt>
                <c:pt idx="95">
                  <c:v>-4.3539999999998145</c:v>
                </c:pt>
                <c:pt idx="96">
                  <c:v>-4.3139999999998508</c:v>
                </c:pt>
                <c:pt idx="97">
                  <c:v>-4.3149999999998272</c:v>
                </c:pt>
                <c:pt idx="98">
                  <c:v>-4.3139999999998508</c:v>
                </c:pt>
                <c:pt idx="99">
                  <c:v>-4.3139999999998508</c:v>
                </c:pt>
                <c:pt idx="100">
                  <c:v>-4.2839999999998781</c:v>
                </c:pt>
                <c:pt idx="101">
                  <c:v>-4.2839999999998781</c:v>
                </c:pt>
                <c:pt idx="102">
                  <c:v>-4.293999999999869</c:v>
                </c:pt>
                <c:pt idx="103">
                  <c:v>-4.3039999999998599</c:v>
                </c:pt>
                <c:pt idx="104">
                  <c:v>-4.2949999999998454</c:v>
                </c:pt>
                <c:pt idx="105">
                  <c:v>-4.2949999999998454</c:v>
                </c:pt>
                <c:pt idx="106">
                  <c:v>-4.2859999999998308</c:v>
                </c:pt>
                <c:pt idx="107">
                  <c:v>-4.2559999999998581</c:v>
                </c:pt>
                <c:pt idx="108">
                  <c:v>-4.2859999999998308</c:v>
                </c:pt>
                <c:pt idx="109">
                  <c:v>-4.2759999999998399</c:v>
                </c:pt>
                <c:pt idx="110">
                  <c:v>-4.3159999999998035</c:v>
                </c:pt>
                <c:pt idx="111">
                  <c:v>-4.2859999999998308</c:v>
                </c:pt>
                <c:pt idx="112">
                  <c:v>-4.2859999999998308</c:v>
                </c:pt>
                <c:pt idx="113">
                  <c:v>-4.2859999999998308</c:v>
                </c:pt>
                <c:pt idx="114">
                  <c:v>-4.2869999999998072</c:v>
                </c:pt>
                <c:pt idx="115">
                  <c:v>-4.2769999999998163</c:v>
                </c:pt>
                <c:pt idx="116">
                  <c:v>-4.2669999999998254</c:v>
                </c:pt>
                <c:pt idx="117">
                  <c:v>-4.2569999999998345</c:v>
                </c:pt>
                <c:pt idx="118">
                  <c:v>-4.2569999999998345</c:v>
                </c:pt>
                <c:pt idx="119">
                  <c:v>-4.2569999999998345</c:v>
                </c:pt>
                <c:pt idx="120">
                  <c:v>-4.2469999999998436</c:v>
                </c:pt>
                <c:pt idx="121">
                  <c:v>-4.2369999999998527</c:v>
                </c:pt>
                <c:pt idx="122">
                  <c:v>-4.2269999999998618</c:v>
                </c:pt>
                <c:pt idx="123">
                  <c:v>-4.2369999999998527</c:v>
                </c:pt>
                <c:pt idx="124">
                  <c:v>-4.2169999999998709</c:v>
                </c:pt>
                <c:pt idx="125">
                  <c:v>-4.1869999999998981</c:v>
                </c:pt>
                <c:pt idx="126">
                  <c:v>-4.2069999999998799</c:v>
                </c:pt>
                <c:pt idx="127">
                  <c:v>-4.2269999999998618</c:v>
                </c:pt>
                <c:pt idx="128">
                  <c:v>-4.2069999999998799</c:v>
                </c:pt>
                <c:pt idx="129">
                  <c:v>-4.2169999999998709</c:v>
                </c:pt>
                <c:pt idx="130">
                  <c:v>-4.2069999999998799</c:v>
                </c:pt>
                <c:pt idx="131">
                  <c:v>-4.2069999999998799</c:v>
                </c:pt>
                <c:pt idx="132">
                  <c:v>-4.1869999999998981</c:v>
                </c:pt>
                <c:pt idx="133">
                  <c:v>-4.1579999999999018</c:v>
                </c:pt>
                <c:pt idx="134">
                  <c:v>-4.1369999999999436</c:v>
                </c:pt>
                <c:pt idx="135">
                  <c:v>-4.1369999999999436</c:v>
                </c:pt>
                <c:pt idx="136">
                  <c:v>-4.1369999999999436</c:v>
                </c:pt>
                <c:pt idx="137">
                  <c:v>-4.1259999999999764</c:v>
                </c:pt>
                <c:pt idx="138">
                  <c:v>-4.1059999999999945</c:v>
                </c:pt>
                <c:pt idx="139">
                  <c:v>-4.1159999999999854</c:v>
                </c:pt>
                <c:pt idx="140">
                  <c:v>-4.0960000000000036</c:v>
                </c:pt>
                <c:pt idx="141">
                  <c:v>-4.1059999999999945</c:v>
                </c:pt>
                <c:pt idx="142">
                  <c:v>-4.1059999999999945</c:v>
                </c:pt>
                <c:pt idx="143">
                  <c:v>-4.1059999999999945</c:v>
                </c:pt>
                <c:pt idx="144">
                  <c:v>-4.0459999999998217</c:v>
                </c:pt>
                <c:pt idx="145">
                  <c:v>-4.0559999999998126</c:v>
                </c:pt>
                <c:pt idx="146">
                  <c:v>-4.0859999999997854</c:v>
                </c:pt>
                <c:pt idx="147">
                  <c:v>-4.0649999999998272</c:v>
                </c:pt>
                <c:pt idx="148">
                  <c:v>-4.0649999999998272</c:v>
                </c:pt>
                <c:pt idx="149">
                  <c:v>-4.0549999999998363</c:v>
                </c:pt>
                <c:pt idx="150">
                  <c:v>-4.0649999999998272</c:v>
                </c:pt>
                <c:pt idx="151">
                  <c:v>-4.0449999999998454</c:v>
                </c:pt>
                <c:pt idx="152">
                  <c:v>-4.0349999999998545</c:v>
                </c:pt>
                <c:pt idx="153">
                  <c:v>-4.0349999999998545</c:v>
                </c:pt>
                <c:pt idx="154">
                  <c:v>-4.0349999999998545</c:v>
                </c:pt>
                <c:pt idx="155">
                  <c:v>-4.0349999999998545</c:v>
                </c:pt>
                <c:pt idx="156">
                  <c:v>-4.0349999999998545</c:v>
                </c:pt>
                <c:pt idx="157">
                  <c:v>-4.0149999999998727</c:v>
                </c:pt>
                <c:pt idx="158">
                  <c:v>-3.9549999999999272</c:v>
                </c:pt>
                <c:pt idx="159">
                  <c:v>-3.9949999999998909</c:v>
                </c:pt>
                <c:pt idx="160">
                  <c:v>-3.9839999999999236</c:v>
                </c:pt>
                <c:pt idx="161">
                  <c:v>-3.9639999999999418</c:v>
                </c:pt>
                <c:pt idx="162">
                  <c:v>-3.9449999999999363</c:v>
                </c:pt>
                <c:pt idx="163">
                  <c:v>-3.9539999999999509</c:v>
                </c:pt>
                <c:pt idx="164">
                  <c:v>-3.94399999999996</c:v>
                </c:pt>
                <c:pt idx="165">
                  <c:v>-3.94399999999996</c:v>
                </c:pt>
                <c:pt idx="166">
                  <c:v>-3.9139999999999873</c:v>
                </c:pt>
                <c:pt idx="167">
                  <c:v>-3.9029999999997926</c:v>
                </c:pt>
                <c:pt idx="168">
                  <c:v>-3.8829999999998108</c:v>
                </c:pt>
                <c:pt idx="169">
                  <c:v>-3.9129999999997835</c:v>
                </c:pt>
                <c:pt idx="170">
                  <c:v>-3.9009999999998399</c:v>
                </c:pt>
                <c:pt idx="171">
                  <c:v>-3.8729999999998199</c:v>
                </c:pt>
                <c:pt idx="172">
                  <c:v>-3.8409999999998945</c:v>
                </c:pt>
                <c:pt idx="173">
                  <c:v>-3.8609999999998763</c:v>
                </c:pt>
                <c:pt idx="174">
                  <c:v>-3.8509999999998854</c:v>
                </c:pt>
                <c:pt idx="175">
                  <c:v>-3.8609999999998763</c:v>
                </c:pt>
                <c:pt idx="176">
                  <c:v>-3.8399999999999181</c:v>
                </c:pt>
                <c:pt idx="177">
                  <c:v>-3.8499999999999091</c:v>
                </c:pt>
                <c:pt idx="178">
                  <c:v>-3.8499999999999091</c:v>
                </c:pt>
                <c:pt idx="179">
                  <c:v>-3.8299999999999272</c:v>
                </c:pt>
                <c:pt idx="180">
                  <c:v>-3.8399999999999181</c:v>
                </c:pt>
                <c:pt idx="181">
                  <c:v>-3.8299999999999272</c:v>
                </c:pt>
                <c:pt idx="182">
                  <c:v>-3.8199999999999363</c:v>
                </c:pt>
                <c:pt idx="183">
                  <c:v>-3.7889999999999873</c:v>
                </c:pt>
                <c:pt idx="184">
                  <c:v>-3.7889999999999873</c:v>
                </c:pt>
                <c:pt idx="185">
                  <c:v>-3.7989999999999782</c:v>
                </c:pt>
                <c:pt idx="186">
                  <c:v>-3.7690000000000055</c:v>
                </c:pt>
                <c:pt idx="187">
                  <c:v>-3.7889999999999873</c:v>
                </c:pt>
                <c:pt idx="188">
                  <c:v>-3.7690000000000055</c:v>
                </c:pt>
                <c:pt idx="189">
                  <c:v>-3.7489999999997963</c:v>
                </c:pt>
                <c:pt idx="190">
                  <c:v>-3.7789999999999964</c:v>
                </c:pt>
                <c:pt idx="191">
                  <c:v>-3.737999999999829</c:v>
                </c:pt>
                <c:pt idx="192">
                  <c:v>-3.737999999999829</c:v>
                </c:pt>
                <c:pt idx="193">
                  <c:v>-3.7279999999998381</c:v>
                </c:pt>
                <c:pt idx="194">
                  <c:v>-3.6879999999998745</c:v>
                </c:pt>
                <c:pt idx="195">
                  <c:v>-3.7079999999998563</c:v>
                </c:pt>
                <c:pt idx="196">
                  <c:v>-3.6779999999998836</c:v>
                </c:pt>
                <c:pt idx="197">
                  <c:v>-3.6679999999998927</c:v>
                </c:pt>
                <c:pt idx="198">
                  <c:v>-3.66599999999994</c:v>
                </c:pt>
                <c:pt idx="199">
                  <c:v>-3.6459999999999582</c:v>
                </c:pt>
                <c:pt idx="200">
                  <c:v>-3.6359999999999673</c:v>
                </c:pt>
                <c:pt idx="201">
                  <c:v>-3.6459999999999582</c:v>
                </c:pt>
                <c:pt idx="202">
                  <c:v>-3.6259999999999764</c:v>
                </c:pt>
                <c:pt idx="203">
                  <c:v>-3.625</c:v>
                </c:pt>
                <c:pt idx="204">
                  <c:v>-3.6149999999997817</c:v>
                </c:pt>
                <c:pt idx="205">
                  <c:v>-3.625</c:v>
                </c:pt>
                <c:pt idx="206">
                  <c:v>-3.6039999999998145</c:v>
                </c:pt>
                <c:pt idx="207">
                  <c:v>-3.5839999999998327</c:v>
                </c:pt>
                <c:pt idx="208">
                  <c:v>-3.5839999999998327</c:v>
                </c:pt>
                <c:pt idx="209">
                  <c:v>-3.5839999999998327</c:v>
                </c:pt>
                <c:pt idx="210">
                  <c:v>-3.5539999999998599</c:v>
                </c:pt>
                <c:pt idx="211">
                  <c:v>-3.5629999999998745</c:v>
                </c:pt>
                <c:pt idx="212">
                  <c:v>-3.5629999999998745</c:v>
                </c:pt>
                <c:pt idx="213">
                  <c:v>-3.5729999999998654</c:v>
                </c:pt>
                <c:pt idx="214">
                  <c:v>-3.5429999999998927</c:v>
                </c:pt>
                <c:pt idx="215">
                  <c:v>-3.5219999999999345</c:v>
                </c:pt>
                <c:pt idx="216">
                  <c:v>-3.5109999999999673</c:v>
                </c:pt>
                <c:pt idx="217">
                  <c:v>-3.5209999999999582</c:v>
                </c:pt>
                <c:pt idx="218">
                  <c:v>-3.5009999999999764</c:v>
                </c:pt>
                <c:pt idx="219">
                  <c:v>-3.4909999999999854</c:v>
                </c:pt>
                <c:pt idx="220">
                  <c:v>-3.4710000000000036</c:v>
                </c:pt>
                <c:pt idx="221">
                  <c:v>-3.4710000000000036</c:v>
                </c:pt>
                <c:pt idx="222">
                  <c:v>-3.4710000000000036</c:v>
                </c:pt>
                <c:pt idx="223">
                  <c:v>-3.4710000000000036</c:v>
                </c:pt>
                <c:pt idx="224">
                  <c:v>-3.4509999999997945</c:v>
                </c:pt>
                <c:pt idx="225">
                  <c:v>-3.4509999999997945</c:v>
                </c:pt>
                <c:pt idx="226">
                  <c:v>-3.4499999999998181</c:v>
                </c:pt>
                <c:pt idx="227">
                  <c:v>-3.4299999999998363</c:v>
                </c:pt>
                <c:pt idx="228">
                  <c:v>-3.3999999999998636</c:v>
                </c:pt>
                <c:pt idx="229">
                  <c:v>-3.3699999999998909</c:v>
                </c:pt>
                <c:pt idx="230">
                  <c:v>-3.3899999999998727</c:v>
                </c:pt>
                <c:pt idx="231">
                  <c:v>-3.3999999999998636</c:v>
                </c:pt>
                <c:pt idx="232">
                  <c:v>-3.3899999999998727</c:v>
                </c:pt>
                <c:pt idx="233">
                  <c:v>-3.3599999999999</c:v>
                </c:pt>
                <c:pt idx="234">
                  <c:v>-3.3599999999999</c:v>
                </c:pt>
                <c:pt idx="235">
                  <c:v>-3.3299999999999272</c:v>
                </c:pt>
                <c:pt idx="236">
                  <c:v>-3.3299999999999272</c:v>
                </c:pt>
                <c:pt idx="237">
                  <c:v>-3.3099999999999454</c:v>
                </c:pt>
                <c:pt idx="238">
                  <c:v>-3.2999999999999545</c:v>
                </c:pt>
                <c:pt idx="239">
                  <c:v>-3.2899999999999636</c:v>
                </c:pt>
                <c:pt idx="240">
                  <c:v>-3.2899999999999636</c:v>
                </c:pt>
                <c:pt idx="241">
                  <c:v>-3.2690000000000055</c:v>
                </c:pt>
                <c:pt idx="242">
                  <c:v>-3.2690000000000055</c:v>
                </c:pt>
                <c:pt idx="243">
                  <c:v>-3.2690000000000055</c:v>
                </c:pt>
                <c:pt idx="244">
                  <c:v>-3.2489999999997963</c:v>
                </c:pt>
                <c:pt idx="245">
                  <c:v>-3.2389999999998054</c:v>
                </c:pt>
                <c:pt idx="246">
                  <c:v>-3.2089999999998327</c:v>
                </c:pt>
                <c:pt idx="247">
                  <c:v>-3.1989999999998417</c:v>
                </c:pt>
                <c:pt idx="248">
                  <c:v>-3.1889999999998508</c:v>
                </c:pt>
                <c:pt idx="249">
                  <c:v>-3.1889999999998508</c:v>
                </c:pt>
                <c:pt idx="250">
                  <c:v>-3.1669999999999163</c:v>
                </c:pt>
                <c:pt idx="251">
                  <c:v>-3.1769999999999072</c:v>
                </c:pt>
                <c:pt idx="252">
                  <c:v>-3.168999999999869</c:v>
                </c:pt>
                <c:pt idx="253">
                  <c:v>-3.1489999999998872</c:v>
                </c:pt>
                <c:pt idx="254">
                  <c:v>-3.1369999999999436</c:v>
                </c:pt>
                <c:pt idx="255">
                  <c:v>-3.1469999999999345</c:v>
                </c:pt>
                <c:pt idx="256">
                  <c:v>-3.1369999999999436</c:v>
                </c:pt>
                <c:pt idx="257">
                  <c:v>-3.1069999999999709</c:v>
                </c:pt>
                <c:pt idx="258">
                  <c:v>-3.09699999999998</c:v>
                </c:pt>
                <c:pt idx="259">
                  <c:v>-3.0960000000000036</c:v>
                </c:pt>
                <c:pt idx="260">
                  <c:v>-3.1259999999999764</c:v>
                </c:pt>
                <c:pt idx="261">
                  <c:v>-3.0759999999997945</c:v>
                </c:pt>
                <c:pt idx="262">
                  <c:v>-3.0960000000000036</c:v>
                </c:pt>
                <c:pt idx="263">
                  <c:v>-3.0759999999997945</c:v>
                </c:pt>
                <c:pt idx="264">
                  <c:v>-3.0759999999997945</c:v>
                </c:pt>
                <c:pt idx="265">
                  <c:v>-3.0449999999998454</c:v>
                </c:pt>
                <c:pt idx="266">
                  <c:v>-3.0349999999998545</c:v>
                </c:pt>
                <c:pt idx="267">
                  <c:v>-3.0349999999998545</c:v>
                </c:pt>
                <c:pt idx="268">
                  <c:v>-3.0349999999998545</c:v>
                </c:pt>
                <c:pt idx="269">
                  <c:v>-3.0149999999998727</c:v>
                </c:pt>
                <c:pt idx="270">
                  <c:v>-3.0149999999998727</c:v>
                </c:pt>
                <c:pt idx="271">
                  <c:v>-3.0349999999998545</c:v>
                </c:pt>
                <c:pt idx="272">
                  <c:v>-3.0349999999998545</c:v>
                </c:pt>
                <c:pt idx="273">
                  <c:v>-3.0049999999998818</c:v>
                </c:pt>
                <c:pt idx="274">
                  <c:v>-2.9849999999999</c:v>
                </c:pt>
                <c:pt idx="275">
                  <c:v>-2.9649999999999181</c:v>
                </c:pt>
                <c:pt idx="276">
                  <c:v>-2.9649999999999181</c:v>
                </c:pt>
                <c:pt idx="277">
                  <c:v>-2.9549999999999272</c:v>
                </c:pt>
                <c:pt idx="278">
                  <c:v>-2.9649999999999181</c:v>
                </c:pt>
                <c:pt idx="279">
                  <c:v>-2.9849999999999</c:v>
                </c:pt>
                <c:pt idx="280">
                  <c:v>-2.9749999999999091</c:v>
                </c:pt>
                <c:pt idx="281">
                  <c:v>-2.9749999999999091</c:v>
                </c:pt>
                <c:pt idx="282">
                  <c:v>-2.9549999999999272</c:v>
                </c:pt>
                <c:pt idx="283">
                  <c:v>-2.9449999999999363</c:v>
                </c:pt>
                <c:pt idx="284">
                  <c:v>-2.9539999999999509</c:v>
                </c:pt>
                <c:pt idx="285">
                  <c:v>-2.9449999999999363</c:v>
                </c:pt>
                <c:pt idx="286">
                  <c:v>-2.9249999999999545</c:v>
                </c:pt>
                <c:pt idx="287">
                  <c:v>-2.9149999999999636</c:v>
                </c:pt>
                <c:pt idx="288">
                  <c:v>-2.9239999999999782</c:v>
                </c:pt>
                <c:pt idx="289">
                  <c:v>-2.9149999999999636</c:v>
                </c:pt>
                <c:pt idx="290">
                  <c:v>-2.875</c:v>
                </c:pt>
                <c:pt idx="291">
                  <c:v>-2.8549999999997908</c:v>
                </c:pt>
                <c:pt idx="292">
                  <c:v>-2.875</c:v>
                </c:pt>
                <c:pt idx="293">
                  <c:v>-2.8649999999997817</c:v>
                </c:pt>
                <c:pt idx="294">
                  <c:v>-2.834999999999809</c:v>
                </c:pt>
                <c:pt idx="295">
                  <c:v>-2.8049999999998363</c:v>
                </c:pt>
                <c:pt idx="296">
                  <c:v>-2.8149999999998272</c:v>
                </c:pt>
                <c:pt idx="297">
                  <c:v>-2.8049999999998363</c:v>
                </c:pt>
                <c:pt idx="298">
                  <c:v>-2.7749999999998636</c:v>
                </c:pt>
                <c:pt idx="299">
                  <c:v>-2.7849999999998545</c:v>
                </c:pt>
                <c:pt idx="300">
                  <c:v>-2.7649999999998727</c:v>
                </c:pt>
                <c:pt idx="301">
                  <c:v>-2.7449999999998909</c:v>
                </c:pt>
                <c:pt idx="302">
                  <c:v>-2.7149999999999181</c:v>
                </c:pt>
                <c:pt idx="303">
                  <c:v>-2.7249999999999091</c:v>
                </c:pt>
                <c:pt idx="304">
                  <c:v>-2.7349999999999</c:v>
                </c:pt>
                <c:pt idx="305">
                  <c:v>-2.7049999999999272</c:v>
                </c:pt>
                <c:pt idx="306">
                  <c:v>-2.7059999999999036</c:v>
                </c:pt>
                <c:pt idx="307">
                  <c:v>-2.6649999999999636</c:v>
                </c:pt>
                <c:pt idx="308">
                  <c:v>-2.6859999999999218</c:v>
                </c:pt>
                <c:pt idx="309">
                  <c:v>-2.6749999999999545</c:v>
                </c:pt>
                <c:pt idx="310">
                  <c:v>-2.66599999999994</c:v>
                </c:pt>
                <c:pt idx="311">
                  <c:v>-2.6759999999999309</c:v>
                </c:pt>
                <c:pt idx="312">
                  <c:v>-2.66599999999994</c:v>
                </c:pt>
                <c:pt idx="313">
                  <c:v>-2.6859999999999218</c:v>
                </c:pt>
                <c:pt idx="314">
                  <c:v>-2.6859999999999218</c:v>
                </c:pt>
                <c:pt idx="315">
                  <c:v>-2.6459999999999582</c:v>
                </c:pt>
                <c:pt idx="316">
                  <c:v>-2.6259999999999764</c:v>
                </c:pt>
                <c:pt idx="317">
                  <c:v>-2.6259999999999764</c:v>
                </c:pt>
                <c:pt idx="318">
                  <c:v>-2.6459999999999582</c:v>
                </c:pt>
                <c:pt idx="319">
                  <c:v>-2.6159999999999854</c:v>
                </c:pt>
                <c:pt idx="320">
                  <c:v>-2.6259999999999764</c:v>
                </c:pt>
                <c:pt idx="321">
                  <c:v>-2.6159999999999854</c:v>
                </c:pt>
                <c:pt idx="322">
                  <c:v>-2.6079999999999472</c:v>
                </c:pt>
                <c:pt idx="323">
                  <c:v>-2.6059999999999945</c:v>
                </c:pt>
                <c:pt idx="324">
                  <c:v>-2.5979999999999563</c:v>
                </c:pt>
                <c:pt idx="325">
                  <c:v>-2.5859999999997854</c:v>
                </c:pt>
                <c:pt idx="326">
                  <c:v>-2.5579999999999927</c:v>
                </c:pt>
                <c:pt idx="327">
                  <c:v>-2.5659999999998035</c:v>
                </c:pt>
                <c:pt idx="328">
                  <c:v>-2.5579999999999927</c:v>
                </c:pt>
                <c:pt idx="329">
                  <c:v>-2.5480000000000018</c:v>
                </c:pt>
                <c:pt idx="330">
                  <c:v>-2.5379999999997835</c:v>
                </c:pt>
                <c:pt idx="331">
                  <c:v>-2.5179999999998017</c:v>
                </c:pt>
                <c:pt idx="332">
                  <c:v>-2.5480000000000018</c:v>
                </c:pt>
                <c:pt idx="333">
                  <c:v>-2.4979999999998199</c:v>
                </c:pt>
                <c:pt idx="334">
                  <c:v>-2.4789999999998145</c:v>
                </c:pt>
                <c:pt idx="335">
                  <c:v>-2.4779999999998381</c:v>
                </c:pt>
                <c:pt idx="336">
                  <c:v>-2.4679999999998472</c:v>
                </c:pt>
                <c:pt idx="337">
                  <c:v>-2.4779999999998381</c:v>
                </c:pt>
                <c:pt idx="338">
                  <c:v>-2.4679999999998472</c:v>
                </c:pt>
                <c:pt idx="339">
                  <c:v>-2.487999999999829</c:v>
                </c:pt>
                <c:pt idx="340">
                  <c:v>-2.487999999999829</c:v>
                </c:pt>
                <c:pt idx="341">
                  <c:v>-2.4779999999998381</c:v>
                </c:pt>
                <c:pt idx="342">
                  <c:v>-2.4889999999998054</c:v>
                </c:pt>
                <c:pt idx="343">
                  <c:v>-2.487999999999829</c:v>
                </c:pt>
                <c:pt idx="344">
                  <c:v>-2.4689999999998236</c:v>
                </c:pt>
                <c:pt idx="345">
                  <c:v>-2.5389999999999873</c:v>
                </c:pt>
                <c:pt idx="346">
                  <c:v>-2.5089999999997872</c:v>
                </c:pt>
                <c:pt idx="347">
                  <c:v>-2.5089999999997872</c:v>
                </c:pt>
                <c:pt idx="348">
                  <c:v>-2.4989999999997963</c:v>
                </c:pt>
                <c:pt idx="349">
                  <c:v>-2.4989999999997963</c:v>
                </c:pt>
                <c:pt idx="350">
                  <c:v>-2.4689999999998236</c:v>
                </c:pt>
                <c:pt idx="351">
                  <c:v>-2.4989999999997963</c:v>
                </c:pt>
                <c:pt idx="352">
                  <c:v>-2.4589999999998327</c:v>
                </c:pt>
                <c:pt idx="353">
                  <c:v>-2.459999999999809</c:v>
                </c:pt>
                <c:pt idx="354">
                  <c:v>-2.4399999999998272</c:v>
                </c:pt>
                <c:pt idx="355">
                  <c:v>-2.459999999999809</c:v>
                </c:pt>
                <c:pt idx="356">
                  <c:v>-2.4399999999998272</c:v>
                </c:pt>
                <c:pt idx="357">
                  <c:v>-2.4299999999998363</c:v>
                </c:pt>
                <c:pt idx="358">
                  <c:v>-2.4399999999998272</c:v>
                </c:pt>
                <c:pt idx="359">
                  <c:v>-2.4299999999998363</c:v>
                </c:pt>
                <c:pt idx="360">
                  <c:v>-2.4399999999998272</c:v>
                </c:pt>
                <c:pt idx="361">
                  <c:v>-2.4099999999998545</c:v>
                </c:pt>
                <c:pt idx="362">
                  <c:v>-2.3999999999998636</c:v>
                </c:pt>
                <c:pt idx="363">
                  <c:v>-2.3999999999998636</c:v>
                </c:pt>
                <c:pt idx="364">
                  <c:v>-2.4119999999998072</c:v>
                </c:pt>
                <c:pt idx="365">
                  <c:v>-2.3819999999998345</c:v>
                </c:pt>
                <c:pt idx="366">
                  <c:v>-2.3919999999998254</c:v>
                </c:pt>
                <c:pt idx="367">
                  <c:v>-2.4219999999997981</c:v>
                </c:pt>
                <c:pt idx="368">
                  <c:v>-2.431999999999789</c:v>
                </c:pt>
                <c:pt idx="369">
                  <c:v>-2.431999999999789</c:v>
                </c:pt>
                <c:pt idx="370">
                  <c:v>-2.4029999999997926</c:v>
                </c:pt>
                <c:pt idx="371">
                  <c:v>-2.3929999999998017</c:v>
                </c:pt>
                <c:pt idx="372">
                  <c:v>-2.3929999999998017</c:v>
                </c:pt>
                <c:pt idx="373">
                  <c:v>-2.3929999999998017</c:v>
                </c:pt>
                <c:pt idx="374">
                  <c:v>-2.3729999999998199</c:v>
                </c:pt>
                <c:pt idx="375">
                  <c:v>-2.362999999999829</c:v>
                </c:pt>
                <c:pt idx="376">
                  <c:v>-2.3729999999998199</c:v>
                </c:pt>
                <c:pt idx="377">
                  <c:v>-2.362999999999829</c:v>
                </c:pt>
                <c:pt idx="378">
                  <c:v>-2.4029999999997926</c:v>
                </c:pt>
                <c:pt idx="379">
                  <c:v>-2.3929999999998017</c:v>
                </c:pt>
                <c:pt idx="380">
                  <c:v>-2.3739999999997963</c:v>
                </c:pt>
                <c:pt idx="381">
                  <c:v>-2.3739999999997963</c:v>
                </c:pt>
                <c:pt idx="382">
                  <c:v>-2.3639999999998054</c:v>
                </c:pt>
                <c:pt idx="383">
                  <c:v>-2.3339999999998327</c:v>
                </c:pt>
                <c:pt idx="384">
                  <c:v>-2.3239999999998417</c:v>
                </c:pt>
                <c:pt idx="385">
                  <c:v>-2.3149999999998272</c:v>
                </c:pt>
                <c:pt idx="386">
                  <c:v>-2.3239999999998417</c:v>
                </c:pt>
                <c:pt idx="387">
                  <c:v>-2.3339999999998327</c:v>
                </c:pt>
                <c:pt idx="388">
                  <c:v>-2.3049999999998363</c:v>
                </c:pt>
                <c:pt idx="389">
                  <c:v>-2.3149999999998272</c:v>
                </c:pt>
                <c:pt idx="390">
                  <c:v>-2.3049999999998363</c:v>
                </c:pt>
                <c:pt idx="391">
                  <c:v>-2.3049999999998363</c:v>
                </c:pt>
                <c:pt idx="392">
                  <c:v>-2.3549999999997908</c:v>
                </c:pt>
                <c:pt idx="393">
                  <c:v>-2.3669999999999618</c:v>
                </c:pt>
                <c:pt idx="394">
                  <c:v>-2.3649999999997817</c:v>
                </c:pt>
                <c:pt idx="395">
                  <c:v>-2.3869999999999436</c:v>
                </c:pt>
                <c:pt idx="396">
                  <c:v>-2.3569999999999709</c:v>
                </c:pt>
                <c:pt idx="397">
                  <c:v>-2.34699999999998</c:v>
                </c:pt>
                <c:pt idx="398">
                  <c:v>-2.3569999999999709</c:v>
                </c:pt>
                <c:pt idx="399">
                  <c:v>-2.3269999999999982</c:v>
                </c:pt>
                <c:pt idx="400">
                  <c:v>-2.34699999999998</c:v>
                </c:pt>
                <c:pt idx="401">
                  <c:v>-2.3569999999999709</c:v>
                </c:pt>
                <c:pt idx="402">
                  <c:v>-2.3379999999999654</c:v>
                </c:pt>
                <c:pt idx="403">
                  <c:v>-2.3369999999999891</c:v>
                </c:pt>
                <c:pt idx="404">
                  <c:v>-2.3779999999999291</c:v>
                </c:pt>
                <c:pt idx="405">
                  <c:v>-2.3679999999999382</c:v>
                </c:pt>
                <c:pt idx="406">
                  <c:v>-2.3679999999999382</c:v>
                </c:pt>
                <c:pt idx="407">
                  <c:v>-2.3779999999999291</c:v>
                </c:pt>
                <c:pt idx="408">
                  <c:v>-2.3389999999999418</c:v>
                </c:pt>
                <c:pt idx="409">
                  <c:v>-2.3489999999999327</c:v>
                </c:pt>
                <c:pt idx="410">
                  <c:v>-2.3289999999999509</c:v>
                </c:pt>
                <c:pt idx="411">
                  <c:v>-2.3589999999999236</c:v>
                </c:pt>
                <c:pt idx="412">
                  <c:v>-2.3689999999999145</c:v>
                </c:pt>
                <c:pt idx="413">
                  <c:v>-2.3689999999999145</c:v>
                </c:pt>
                <c:pt idx="414">
                  <c:v>-2.3589999999999236</c:v>
                </c:pt>
                <c:pt idx="415">
                  <c:v>-2.3509999999998854</c:v>
                </c:pt>
                <c:pt idx="416">
                  <c:v>-2.3609999999998763</c:v>
                </c:pt>
                <c:pt idx="417">
                  <c:v>-2.3709999999998672</c:v>
                </c:pt>
                <c:pt idx="418">
                  <c:v>-2.3609999999998763</c:v>
                </c:pt>
                <c:pt idx="419">
                  <c:v>-2.3509999999998854</c:v>
                </c:pt>
                <c:pt idx="420">
                  <c:v>-2.3509999999998854</c:v>
                </c:pt>
                <c:pt idx="421">
                  <c:v>-2.3519999999998618</c:v>
                </c:pt>
                <c:pt idx="422">
                  <c:v>-2.3319999999998799</c:v>
                </c:pt>
                <c:pt idx="423">
                  <c:v>-2.321999999999889</c:v>
                </c:pt>
                <c:pt idx="424">
                  <c:v>-2.3319999999998799</c:v>
                </c:pt>
                <c:pt idx="425">
                  <c:v>-2.3119999999998981</c:v>
                </c:pt>
                <c:pt idx="426">
                  <c:v>-2.3019999999999072</c:v>
                </c:pt>
                <c:pt idx="427">
                  <c:v>-2.3019999999999072</c:v>
                </c:pt>
                <c:pt idx="428">
                  <c:v>-2.3029999999998836</c:v>
                </c:pt>
                <c:pt idx="429">
                  <c:v>-2.3029999999998836</c:v>
                </c:pt>
                <c:pt idx="430">
                  <c:v>-2.3029999999998836</c:v>
                </c:pt>
                <c:pt idx="431">
                  <c:v>-2.2929999999998927</c:v>
                </c:pt>
                <c:pt idx="432">
                  <c:v>-2.2949999999998454</c:v>
                </c:pt>
                <c:pt idx="433">
                  <c:v>-2.3149999999998272</c:v>
                </c:pt>
                <c:pt idx="434">
                  <c:v>-2.3249999999998181</c:v>
                </c:pt>
                <c:pt idx="435">
                  <c:v>-2.334999999999809</c:v>
                </c:pt>
                <c:pt idx="436">
                  <c:v>-2.3249999999998181</c:v>
                </c:pt>
                <c:pt idx="437">
                  <c:v>-2.3549999999997908</c:v>
                </c:pt>
                <c:pt idx="438">
                  <c:v>-2.334999999999809</c:v>
                </c:pt>
                <c:pt idx="439">
                  <c:v>-2.3559999999999945</c:v>
                </c:pt>
                <c:pt idx="440">
                  <c:v>-2.3759999999999764</c:v>
                </c:pt>
                <c:pt idx="441">
                  <c:v>-2.3159999999998035</c:v>
                </c:pt>
                <c:pt idx="442">
                  <c:v>-2.3059999999998126</c:v>
                </c:pt>
                <c:pt idx="443">
                  <c:v>-2.3059999999998126</c:v>
                </c:pt>
                <c:pt idx="444">
                  <c:v>-2.3169999999997799</c:v>
                </c:pt>
                <c:pt idx="445">
                  <c:v>-2.34699999999998</c:v>
                </c:pt>
                <c:pt idx="446">
                  <c:v>-2.3369999999999891</c:v>
                </c:pt>
                <c:pt idx="447">
                  <c:v>-2.3269999999999982</c:v>
                </c:pt>
                <c:pt idx="448">
                  <c:v>-2.3389999999999418</c:v>
                </c:pt>
                <c:pt idx="449">
                  <c:v>-2.3169999999997799</c:v>
                </c:pt>
                <c:pt idx="450">
                  <c:v>-2.3389999999999418</c:v>
                </c:pt>
                <c:pt idx="451">
                  <c:v>-2.2989999999999782</c:v>
                </c:pt>
                <c:pt idx="452">
                  <c:v>-2.3389999999999418</c:v>
                </c:pt>
                <c:pt idx="453">
                  <c:v>-2.3489999999999327</c:v>
                </c:pt>
                <c:pt idx="454">
                  <c:v>-2.3399999999999181</c:v>
                </c:pt>
                <c:pt idx="455">
                  <c:v>-2.3599999999999</c:v>
                </c:pt>
                <c:pt idx="456">
                  <c:v>-2.3599999999999</c:v>
                </c:pt>
                <c:pt idx="457">
                  <c:v>-2.3699999999998909</c:v>
                </c:pt>
                <c:pt idx="458">
                  <c:v>-2.3499999999999091</c:v>
                </c:pt>
                <c:pt idx="459">
                  <c:v>-2.3409999999998945</c:v>
                </c:pt>
                <c:pt idx="460">
                  <c:v>-2.29099999999994</c:v>
                </c:pt>
                <c:pt idx="461">
                  <c:v>-2.3309999999999036</c:v>
                </c:pt>
                <c:pt idx="462">
                  <c:v>-2.362999999999829</c:v>
                </c:pt>
                <c:pt idx="463">
                  <c:v>-2.3529999999998381</c:v>
                </c:pt>
                <c:pt idx="464">
                  <c:v>-2.3429999999998472</c:v>
                </c:pt>
                <c:pt idx="465">
                  <c:v>-2.3329999999998563</c:v>
                </c:pt>
                <c:pt idx="466">
                  <c:v>-2.3429999999998472</c:v>
                </c:pt>
                <c:pt idx="467">
                  <c:v>-2.3639999999998054</c:v>
                </c:pt>
                <c:pt idx="468">
                  <c:v>-2.3739999999997963</c:v>
                </c:pt>
                <c:pt idx="469">
                  <c:v>-2.3739999999997963</c:v>
                </c:pt>
                <c:pt idx="470">
                  <c:v>-2.3839999999997872</c:v>
                </c:pt>
                <c:pt idx="471">
                  <c:v>-2.3739999999997963</c:v>
                </c:pt>
                <c:pt idx="472">
                  <c:v>-2.3739999999997963</c:v>
                </c:pt>
                <c:pt idx="473">
                  <c:v>-2.3539999999998145</c:v>
                </c:pt>
                <c:pt idx="474">
                  <c:v>-2.375</c:v>
                </c:pt>
                <c:pt idx="475">
                  <c:v>-2.375</c:v>
                </c:pt>
                <c:pt idx="476">
                  <c:v>-2.3649999999997817</c:v>
                </c:pt>
                <c:pt idx="477">
                  <c:v>-2.3549999999997908</c:v>
                </c:pt>
                <c:pt idx="478">
                  <c:v>-2.3659999999999854</c:v>
                </c:pt>
                <c:pt idx="479">
                  <c:v>-2.3559999999999945</c:v>
                </c:pt>
                <c:pt idx="480">
                  <c:v>-2.3659999999999854</c:v>
                </c:pt>
                <c:pt idx="481">
                  <c:v>-2.3859999999999673</c:v>
                </c:pt>
                <c:pt idx="482">
                  <c:v>-2.3359999999997854</c:v>
                </c:pt>
                <c:pt idx="483">
                  <c:v>-2.3460000000000036</c:v>
                </c:pt>
                <c:pt idx="484">
                  <c:v>-2.3379999999999654</c:v>
                </c:pt>
                <c:pt idx="485">
                  <c:v>-2.3079999999999927</c:v>
                </c:pt>
                <c:pt idx="486">
                  <c:v>-2.3279999999999745</c:v>
                </c:pt>
                <c:pt idx="487">
                  <c:v>-2.3379999999999654</c:v>
                </c:pt>
                <c:pt idx="488">
                  <c:v>-2.3379999999999654</c:v>
                </c:pt>
                <c:pt idx="489">
                  <c:v>-2.3379999999999654</c:v>
                </c:pt>
                <c:pt idx="490">
                  <c:v>-2.3589999999999236</c:v>
                </c:pt>
                <c:pt idx="491">
                  <c:v>-2.3489999999999327</c:v>
                </c:pt>
                <c:pt idx="492">
                  <c:v>-2.2989999999999782</c:v>
                </c:pt>
                <c:pt idx="493">
                  <c:v>-2.3089999999999691</c:v>
                </c:pt>
                <c:pt idx="494">
                  <c:v>-2.3589999999999236</c:v>
                </c:pt>
                <c:pt idx="495">
                  <c:v>-2.3789999999999054</c:v>
                </c:pt>
                <c:pt idx="496">
                  <c:v>-2.3599999999999</c:v>
                </c:pt>
                <c:pt idx="497">
                  <c:v>-2.3599999999999</c:v>
                </c:pt>
                <c:pt idx="498">
                  <c:v>-2.3699999999998909</c:v>
                </c:pt>
                <c:pt idx="499">
                  <c:v>-2.3499999999999091</c:v>
                </c:pt>
                <c:pt idx="500">
                  <c:v>-2.3699999999998909</c:v>
                </c:pt>
                <c:pt idx="501">
                  <c:v>-2.3599999999999</c:v>
                </c:pt>
                <c:pt idx="502">
                  <c:v>-2.3699999999998909</c:v>
                </c:pt>
                <c:pt idx="503">
                  <c:v>-2.3819999999998345</c:v>
                </c:pt>
                <c:pt idx="504">
                  <c:v>-2.3819999999998345</c:v>
                </c:pt>
                <c:pt idx="505">
                  <c:v>-2.3619999999998527</c:v>
                </c:pt>
                <c:pt idx="506">
                  <c:v>-2.3719999999998436</c:v>
                </c:pt>
                <c:pt idx="507">
                  <c:v>-2.4329999999999927</c:v>
                </c:pt>
                <c:pt idx="508">
                  <c:v>-2.3319999999998799</c:v>
                </c:pt>
                <c:pt idx="509">
                  <c:v>-2.3619999999998527</c:v>
                </c:pt>
                <c:pt idx="510">
                  <c:v>-2.3929999999998017</c:v>
                </c:pt>
                <c:pt idx="511">
                  <c:v>-2.4230000000000018</c:v>
                </c:pt>
                <c:pt idx="512">
                  <c:v>-2.4119999999998072</c:v>
                </c:pt>
                <c:pt idx="513">
                  <c:v>-2.4029999999997926</c:v>
                </c:pt>
                <c:pt idx="514">
                  <c:v>-2.3829999999998108</c:v>
                </c:pt>
                <c:pt idx="515">
                  <c:v>-2.3929999999998017</c:v>
                </c:pt>
                <c:pt idx="516">
                  <c:v>-2.3029999999998836</c:v>
                </c:pt>
                <c:pt idx="517">
                  <c:v>-2.4329999999999927</c:v>
                </c:pt>
                <c:pt idx="518">
                  <c:v>-2.4139999999999873</c:v>
                </c:pt>
                <c:pt idx="519">
                  <c:v>-2.3940000000000055</c:v>
                </c:pt>
                <c:pt idx="520">
                  <c:v>-2.4339999999999691</c:v>
                </c:pt>
                <c:pt idx="521">
                  <c:v>-2.44399999999996</c:v>
                </c:pt>
                <c:pt idx="522">
                  <c:v>-2.4639999999999418</c:v>
                </c:pt>
                <c:pt idx="523">
                  <c:v>-2.4139999999999873</c:v>
                </c:pt>
                <c:pt idx="524">
                  <c:v>-2.4449999999999363</c:v>
                </c:pt>
                <c:pt idx="525">
                  <c:v>-2.4249999999999545</c:v>
                </c:pt>
                <c:pt idx="526">
                  <c:v>-2.4449999999999363</c:v>
                </c:pt>
                <c:pt idx="527">
                  <c:v>-2.4249999999999545</c:v>
                </c:pt>
                <c:pt idx="528">
                  <c:v>-2.4749999999999091</c:v>
                </c:pt>
                <c:pt idx="529">
                  <c:v>-2.4549999999999272</c:v>
                </c:pt>
                <c:pt idx="530">
                  <c:v>-2.4749999999999091</c:v>
                </c:pt>
                <c:pt idx="531">
                  <c:v>-2.4869999999998527</c:v>
                </c:pt>
                <c:pt idx="532">
                  <c:v>-2.4869999999998527</c:v>
                </c:pt>
                <c:pt idx="533">
                  <c:v>-2.446999999999889</c:v>
                </c:pt>
                <c:pt idx="534">
                  <c:v>-2.4669999999998709</c:v>
                </c:pt>
                <c:pt idx="535">
                  <c:v>-2.4669999999998709</c:v>
                </c:pt>
                <c:pt idx="536">
                  <c:v>-2.4869999999998527</c:v>
                </c:pt>
              </c:numCache>
            </c:numRef>
          </c:yVal>
          <c:smooth val="1"/>
          <c:extLst>
            <c:ext xmlns:c16="http://schemas.microsoft.com/office/drawing/2014/chart" uri="{C3380CC4-5D6E-409C-BE32-E72D297353CC}">
              <c16:uniqueId val="{00000001-81EE-4E41-8154-0B1EA5EF37AF}"/>
            </c:ext>
          </c:extLst>
        </c:ser>
        <c:ser>
          <c:idx val="2"/>
          <c:order val="2"/>
          <c:tx>
            <c:strRef>
              <c:f>Klei_Druckkurve!$D$8</c:f>
              <c:strCache>
                <c:ptCount val="1"/>
                <c:pt idx="0">
                  <c:v>#21 (1,5h3)</c:v>
                </c:pt>
              </c:strCache>
            </c:strRef>
          </c:tx>
          <c:spPr>
            <a:ln w="28575" cap="rnd">
              <a:solidFill>
                <a:schemeClr val="accent1">
                  <a:shade val="44000"/>
                </a:schemeClr>
              </a:solidFill>
              <a:round/>
            </a:ln>
            <a:effectLst/>
          </c:spPr>
          <c:marker>
            <c:symbol val="none"/>
          </c:marker>
          <c:xVal>
            <c:numRef>
              <c:f>Klei_Druckkurve!$A$9:$A$1442</c:f>
              <c:numCache>
                <c:formatCode>General</c:formatCode>
                <c:ptCount val="1434"/>
                <c:pt idx="0">
                  <c:v>20</c:v>
                </c:pt>
                <c:pt idx="1">
                  <c:v>30</c:v>
                </c:pt>
                <c:pt idx="2">
                  <c:v>40</c:v>
                </c:pt>
                <c:pt idx="3">
                  <c:v>50</c:v>
                </c:pt>
                <c:pt idx="4">
                  <c:v>60</c:v>
                </c:pt>
                <c:pt idx="5">
                  <c:v>70</c:v>
                </c:pt>
                <c:pt idx="6">
                  <c:v>80</c:v>
                </c:pt>
                <c:pt idx="7">
                  <c:v>90</c:v>
                </c:pt>
                <c:pt idx="8">
                  <c:v>100</c:v>
                </c:pt>
                <c:pt idx="9">
                  <c:v>110</c:v>
                </c:pt>
                <c:pt idx="10">
                  <c:v>120</c:v>
                </c:pt>
                <c:pt idx="11">
                  <c:v>130</c:v>
                </c:pt>
                <c:pt idx="12">
                  <c:v>140</c:v>
                </c:pt>
                <c:pt idx="13">
                  <c:v>150</c:v>
                </c:pt>
                <c:pt idx="14">
                  <c:v>160</c:v>
                </c:pt>
                <c:pt idx="15">
                  <c:v>170</c:v>
                </c:pt>
                <c:pt idx="16">
                  <c:v>180</c:v>
                </c:pt>
                <c:pt idx="17">
                  <c:v>190</c:v>
                </c:pt>
                <c:pt idx="18">
                  <c:v>200</c:v>
                </c:pt>
                <c:pt idx="19">
                  <c:v>210</c:v>
                </c:pt>
                <c:pt idx="20">
                  <c:v>220</c:v>
                </c:pt>
                <c:pt idx="21">
                  <c:v>230</c:v>
                </c:pt>
                <c:pt idx="22">
                  <c:v>240</c:v>
                </c:pt>
                <c:pt idx="23">
                  <c:v>250</c:v>
                </c:pt>
                <c:pt idx="24">
                  <c:v>260</c:v>
                </c:pt>
                <c:pt idx="25">
                  <c:v>270</c:v>
                </c:pt>
                <c:pt idx="26">
                  <c:v>280</c:v>
                </c:pt>
                <c:pt idx="27">
                  <c:v>290</c:v>
                </c:pt>
                <c:pt idx="28">
                  <c:v>300</c:v>
                </c:pt>
                <c:pt idx="29">
                  <c:v>310</c:v>
                </c:pt>
                <c:pt idx="30">
                  <c:v>320</c:v>
                </c:pt>
                <c:pt idx="31">
                  <c:v>330</c:v>
                </c:pt>
                <c:pt idx="32">
                  <c:v>340</c:v>
                </c:pt>
                <c:pt idx="33">
                  <c:v>350</c:v>
                </c:pt>
                <c:pt idx="34">
                  <c:v>360</c:v>
                </c:pt>
                <c:pt idx="35">
                  <c:v>370</c:v>
                </c:pt>
                <c:pt idx="36">
                  <c:v>380</c:v>
                </c:pt>
                <c:pt idx="37">
                  <c:v>390</c:v>
                </c:pt>
                <c:pt idx="38">
                  <c:v>400</c:v>
                </c:pt>
                <c:pt idx="39">
                  <c:v>410</c:v>
                </c:pt>
                <c:pt idx="40">
                  <c:v>420</c:v>
                </c:pt>
                <c:pt idx="41">
                  <c:v>430</c:v>
                </c:pt>
                <c:pt idx="42">
                  <c:v>440</c:v>
                </c:pt>
                <c:pt idx="43">
                  <c:v>450</c:v>
                </c:pt>
                <c:pt idx="44">
                  <c:v>460</c:v>
                </c:pt>
                <c:pt idx="45">
                  <c:v>470</c:v>
                </c:pt>
                <c:pt idx="46">
                  <c:v>480</c:v>
                </c:pt>
                <c:pt idx="47">
                  <c:v>490</c:v>
                </c:pt>
                <c:pt idx="48">
                  <c:v>500</c:v>
                </c:pt>
                <c:pt idx="49">
                  <c:v>510</c:v>
                </c:pt>
                <c:pt idx="50">
                  <c:v>520</c:v>
                </c:pt>
                <c:pt idx="51">
                  <c:v>530</c:v>
                </c:pt>
                <c:pt idx="52">
                  <c:v>540</c:v>
                </c:pt>
                <c:pt idx="53">
                  <c:v>550</c:v>
                </c:pt>
                <c:pt idx="54">
                  <c:v>560</c:v>
                </c:pt>
                <c:pt idx="55">
                  <c:v>570</c:v>
                </c:pt>
                <c:pt idx="56">
                  <c:v>580</c:v>
                </c:pt>
                <c:pt idx="57">
                  <c:v>590</c:v>
                </c:pt>
                <c:pt idx="58">
                  <c:v>600</c:v>
                </c:pt>
                <c:pt idx="59">
                  <c:v>610</c:v>
                </c:pt>
                <c:pt idx="60">
                  <c:v>620</c:v>
                </c:pt>
                <c:pt idx="61">
                  <c:v>630</c:v>
                </c:pt>
                <c:pt idx="62">
                  <c:v>640</c:v>
                </c:pt>
                <c:pt idx="63">
                  <c:v>650</c:v>
                </c:pt>
                <c:pt idx="64">
                  <c:v>660</c:v>
                </c:pt>
                <c:pt idx="65">
                  <c:v>670</c:v>
                </c:pt>
                <c:pt idx="66">
                  <c:v>680</c:v>
                </c:pt>
                <c:pt idx="67">
                  <c:v>690</c:v>
                </c:pt>
                <c:pt idx="68">
                  <c:v>700</c:v>
                </c:pt>
                <c:pt idx="69">
                  <c:v>710</c:v>
                </c:pt>
                <c:pt idx="70">
                  <c:v>720</c:v>
                </c:pt>
                <c:pt idx="71">
                  <c:v>730</c:v>
                </c:pt>
                <c:pt idx="72">
                  <c:v>740</c:v>
                </c:pt>
                <c:pt idx="73">
                  <c:v>750</c:v>
                </c:pt>
                <c:pt idx="74">
                  <c:v>760</c:v>
                </c:pt>
                <c:pt idx="75">
                  <c:v>770</c:v>
                </c:pt>
                <c:pt idx="76">
                  <c:v>780</c:v>
                </c:pt>
                <c:pt idx="77">
                  <c:v>790</c:v>
                </c:pt>
                <c:pt idx="78">
                  <c:v>800</c:v>
                </c:pt>
                <c:pt idx="79">
                  <c:v>810</c:v>
                </c:pt>
                <c:pt idx="80">
                  <c:v>820</c:v>
                </c:pt>
                <c:pt idx="81">
                  <c:v>830</c:v>
                </c:pt>
                <c:pt idx="82">
                  <c:v>840</c:v>
                </c:pt>
                <c:pt idx="83">
                  <c:v>850</c:v>
                </c:pt>
                <c:pt idx="84">
                  <c:v>860</c:v>
                </c:pt>
                <c:pt idx="85">
                  <c:v>870</c:v>
                </c:pt>
                <c:pt idx="86">
                  <c:v>880</c:v>
                </c:pt>
                <c:pt idx="87">
                  <c:v>890</c:v>
                </c:pt>
                <c:pt idx="88">
                  <c:v>900</c:v>
                </c:pt>
                <c:pt idx="89">
                  <c:v>910</c:v>
                </c:pt>
                <c:pt idx="90">
                  <c:v>920</c:v>
                </c:pt>
                <c:pt idx="91">
                  <c:v>930</c:v>
                </c:pt>
                <c:pt idx="92">
                  <c:v>940</c:v>
                </c:pt>
                <c:pt idx="93">
                  <c:v>950</c:v>
                </c:pt>
                <c:pt idx="94">
                  <c:v>960</c:v>
                </c:pt>
                <c:pt idx="95">
                  <c:v>970</c:v>
                </c:pt>
                <c:pt idx="96">
                  <c:v>980</c:v>
                </c:pt>
                <c:pt idx="97">
                  <c:v>990</c:v>
                </c:pt>
                <c:pt idx="98">
                  <c:v>1000</c:v>
                </c:pt>
                <c:pt idx="99">
                  <c:v>1010</c:v>
                </c:pt>
                <c:pt idx="100">
                  <c:v>1020</c:v>
                </c:pt>
                <c:pt idx="101">
                  <c:v>1030</c:v>
                </c:pt>
                <c:pt idx="102">
                  <c:v>1040</c:v>
                </c:pt>
                <c:pt idx="103">
                  <c:v>1050</c:v>
                </c:pt>
                <c:pt idx="104">
                  <c:v>1060</c:v>
                </c:pt>
                <c:pt idx="105">
                  <c:v>1070</c:v>
                </c:pt>
                <c:pt idx="106">
                  <c:v>1080</c:v>
                </c:pt>
                <c:pt idx="107">
                  <c:v>1090</c:v>
                </c:pt>
                <c:pt idx="108">
                  <c:v>1100</c:v>
                </c:pt>
                <c:pt idx="109">
                  <c:v>1110</c:v>
                </c:pt>
                <c:pt idx="110">
                  <c:v>1120</c:v>
                </c:pt>
                <c:pt idx="111">
                  <c:v>1130</c:v>
                </c:pt>
                <c:pt idx="112">
                  <c:v>1140</c:v>
                </c:pt>
                <c:pt idx="113">
                  <c:v>1150</c:v>
                </c:pt>
                <c:pt idx="114">
                  <c:v>1160</c:v>
                </c:pt>
                <c:pt idx="115">
                  <c:v>1170</c:v>
                </c:pt>
                <c:pt idx="116">
                  <c:v>1180</c:v>
                </c:pt>
                <c:pt idx="117">
                  <c:v>1190</c:v>
                </c:pt>
                <c:pt idx="118">
                  <c:v>1200</c:v>
                </c:pt>
                <c:pt idx="119">
                  <c:v>1210</c:v>
                </c:pt>
                <c:pt idx="120">
                  <c:v>1220</c:v>
                </c:pt>
                <c:pt idx="121">
                  <c:v>1230</c:v>
                </c:pt>
                <c:pt idx="122">
                  <c:v>1240</c:v>
                </c:pt>
                <c:pt idx="123">
                  <c:v>1250</c:v>
                </c:pt>
                <c:pt idx="124">
                  <c:v>1260</c:v>
                </c:pt>
                <c:pt idx="125">
                  <c:v>1270</c:v>
                </c:pt>
                <c:pt idx="126">
                  <c:v>1280</c:v>
                </c:pt>
                <c:pt idx="127">
                  <c:v>1290</c:v>
                </c:pt>
                <c:pt idx="128">
                  <c:v>1300</c:v>
                </c:pt>
                <c:pt idx="129">
                  <c:v>1310</c:v>
                </c:pt>
                <c:pt idx="130">
                  <c:v>1320</c:v>
                </c:pt>
                <c:pt idx="131">
                  <c:v>1330</c:v>
                </c:pt>
                <c:pt idx="132">
                  <c:v>1340</c:v>
                </c:pt>
                <c:pt idx="133">
                  <c:v>1350</c:v>
                </c:pt>
                <c:pt idx="134">
                  <c:v>1360</c:v>
                </c:pt>
                <c:pt idx="135">
                  <c:v>1370</c:v>
                </c:pt>
                <c:pt idx="136">
                  <c:v>1380</c:v>
                </c:pt>
                <c:pt idx="137">
                  <c:v>1390</c:v>
                </c:pt>
                <c:pt idx="138">
                  <c:v>1400</c:v>
                </c:pt>
                <c:pt idx="139">
                  <c:v>1410</c:v>
                </c:pt>
                <c:pt idx="140">
                  <c:v>1420</c:v>
                </c:pt>
                <c:pt idx="141">
                  <c:v>1430</c:v>
                </c:pt>
                <c:pt idx="142">
                  <c:v>1440</c:v>
                </c:pt>
                <c:pt idx="143">
                  <c:v>1450</c:v>
                </c:pt>
                <c:pt idx="144">
                  <c:v>1460</c:v>
                </c:pt>
                <c:pt idx="145">
                  <c:v>1470</c:v>
                </c:pt>
                <c:pt idx="146">
                  <c:v>1480</c:v>
                </c:pt>
                <c:pt idx="147">
                  <c:v>1490</c:v>
                </c:pt>
                <c:pt idx="148">
                  <c:v>1500</c:v>
                </c:pt>
                <c:pt idx="149">
                  <c:v>1510</c:v>
                </c:pt>
                <c:pt idx="150">
                  <c:v>1520</c:v>
                </c:pt>
                <c:pt idx="151">
                  <c:v>1530</c:v>
                </c:pt>
                <c:pt idx="152">
                  <c:v>1540</c:v>
                </c:pt>
                <c:pt idx="153">
                  <c:v>1550</c:v>
                </c:pt>
                <c:pt idx="154">
                  <c:v>1560</c:v>
                </c:pt>
                <c:pt idx="155">
                  <c:v>1570</c:v>
                </c:pt>
                <c:pt idx="156">
                  <c:v>1580</c:v>
                </c:pt>
                <c:pt idx="157">
                  <c:v>1590</c:v>
                </c:pt>
                <c:pt idx="158">
                  <c:v>1600</c:v>
                </c:pt>
                <c:pt idx="159">
                  <c:v>1610</c:v>
                </c:pt>
                <c:pt idx="160">
                  <c:v>1620</c:v>
                </c:pt>
                <c:pt idx="161">
                  <c:v>1630</c:v>
                </c:pt>
                <c:pt idx="162">
                  <c:v>1640</c:v>
                </c:pt>
                <c:pt idx="163">
                  <c:v>1650</c:v>
                </c:pt>
                <c:pt idx="164">
                  <c:v>1660</c:v>
                </c:pt>
                <c:pt idx="165">
                  <c:v>1670</c:v>
                </c:pt>
                <c:pt idx="166">
                  <c:v>1680</c:v>
                </c:pt>
                <c:pt idx="167">
                  <c:v>1690</c:v>
                </c:pt>
                <c:pt idx="168">
                  <c:v>1700</c:v>
                </c:pt>
                <c:pt idx="169">
                  <c:v>1710</c:v>
                </c:pt>
                <c:pt idx="170">
                  <c:v>1720</c:v>
                </c:pt>
                <c:pt idx="171">
                  <c:v>1730</c:v>
                </c:pt>
                <c:pt idx="172">
                  <c:v>1740</c:v>
                </c:pt>
                <c:pt idx="173">
                  <c:v>1750</c:v>
                </c:pt>
                <c:pt idx="174">
                  <c:v>1760</c:v>
                </c:pt>
                <c:pt idx="175">
                  <c:v>1770</c:v>
                </c:pt>
                <c:pt idx="176">
                  <c:v>1780</c:v>
                </c:pt>
                <c:pt idx="177">
                  <c:v>1790</c:v>
                </c:pt>
                <c:pt idx="178">
                  <c:v>1800</c:v>
                </c:pt>
                <c:pt idx="179">
                  <c:v>1810</c:v>
                </c:pt>
                <c:pt idx="180">
                  <c:v>1820</c:v>
                </c:pt>
                <c:pt idx="181">
                  <c:v>1830</c:v>
                </c:pt>
                <c:pt idx="182">
                  <c:v>1840</c:v>
                </c:pt>
                <c:pt idx="183">
                  <c:v>1850</c:v>
                </c:pt>
                <c:pt idx="184">
                  <c:v>1860</c:v>
                </c:pt>
                <c:pt idx="185">
                  <c:v>1870</c:v>
                </c:pt>
                <c:pt idx="186">
                  <c:v>1880</c:v>
                </c:pt>
                <c:pt idx="187">
                  <c:v>1890</c:v>
                </c:pt>
                <c:pt idx="188">
                  <c:v>1900</c:v>
                </c:pt>
                <c:pt idx="189">
                  <c:v>1910</c:v>
                </c:pt>
                <c:pt idx="190">
                  <c:v>1920</c:v>
                </c:pt>
                <c:pt idx="191">
                  <c:v>1930</c:v>
                </c:pt>
                <c:pt idx="192">
                  <c:v>1940</c:v>
                </c:pt>
                <c:pt idx="193">
                  <c:v>1950</c:v>
                </c:pt>
                <c:pt idx="194">
                  <c:v>1960</c:v>
                </c:pt>
                <c:pt idx="195">
                  <c:v>1970</c:v>
                </c:pt>
                <c:pt idx="196">
                  <c:v>1980</c:v>
                </c:pt>
                <c:pt idx="197">
                  <c:v>1990</c:v>
                </c:pt>
                <c:pt idx="198">
                  <c:v>2000</c:v>
                </c:pt>
                <c:pt idx="199">
                  <c:v>2010</c:v>
                </c:pt>
                <c:pt idx="200">
                  <c:v>2020</c:v>
                </c:pt>
                <c:pt idx="201">
                  <c:v>2030</c:v>
                </c:pt>
                <c:pt idx="202">
                  <c:v>2040</c:v>
                </c:pt>
                <c:pt idx="203">
                  <c:v>2050</c:v>
                </c:pt>
                <c:pt idx="204">
                  <c:v>2060</c:v>
                </c:pt>
                <c:pt idx="205">
                  <c:v>2070</c:v>
                </c:pt>
                <c:pt idx="206">
                  <c:v>2080</c:v>
                </c:pt>
                <c:pt idx="207">
                  <c:v>2090</c:v>
                </c:pt>
                <c:pt idx="208">
                  <c:v>2100</c:v>
                </c:pt>
                <c:pt idx="209">
                  <c:v>2110</c:v>
                </c:pt>
                <c:pt idx="210">
                  <c:v>2120</c:v>
                </c:pt>
                <c:pt idx="211">
                  <c:v>2130</c:v>
                </c:pt>
                <c:pt idx="212">
                  <c:v>2140</c:v>
                </c:pt>
                <c:pt idx="213">
                  <c:v>2150</c:v>
                </c:pt>
                <c:pt idx="214">
                  <c:v>2160</c:v>
                </c:pt>
                <c:pt idx="215">
                  <c:v>2170</c:v>
                </c:pt>
                <c:pt idx="216">
                  <c:v>2180</c:v>
                </c:pt>
                <c:pt idx="217">
                  <c:v>2190</c:v>
                </c:pt>
                <c:pt idx="218">
                  <c:v>2200</c:v>
                </c:pt>
                <c:pt idx="219">
                  <c:v>2210</c:v>
                </c:pt>
                <c:pt idx="220">
                  <c:v>2220</c:v>
                </c:pt>
                <c:pt idx="221">
                  <c:v>2230</c:v>
                </c:pt>
                <c:pt idx="222">
                  <c:v>2240</c:v>
                </c:pt>
                <c:pt idx="223">
                  <c:v>2250</c:v>
                </c:pt>
                <c:pt idx="224">
                  <c:v>2260</c:v>
                </c:pt>
                <c:pt idx="225">
                  <c:v>2270</c:v>
                </c:pt>
                <c:pt idx="226">
                  <c:v>2280</c:v>
                </c:pt>
                <c:pt idx="227">
                  <c:v>2290</c:v>
                </c:pt>
                <c:pt idx="228">
                  <c:v>2300</c:v>
                </c:pt>
                <c:pt idx="229">
                  <c:v>2310</c:v>
                </c:pt>
                <c:pt idx="230">
                  <c:v>2320</c:v>
                </c:pt>
                <c:pt idx="231">
                  <c:v>2330</c:v>
                </c:pt>
                <c:pt idx="232">
                  <c:v>2340</c:v>
                </c:pt>
                <c:pt idx="233">
                  <c:v>2350</c:v>
                </c:pt>
                <c:pt idx="234">
                  <c:v>2360</c:v>
                </c:pt>
                <c:pt idx="235">
                  <c:v>2370</c:v>
                </c:pt>
                <c:pt idx="236">
                  <c:v>2380</c:v>
                </c:pt>
                <c:pt idx="237">
                  <c:v>2390</c:v>
                </c:pt>
                <c:pt idx="238">
                  <c:v>2400</c:v>
                </c:pt>
                <c:pt idx="239">
                  <c:v>2410</c:v>
                </c:pt>
                <c:pt idx="240">
                  <c:v>2420</c:v>
                </c:pt>
                <c:pt idx="241">
                  <c:v>2430</c:v>
                </c:pt>
                <c:pt idx="242">
                  <c:v>2440</c:v>
                </c:pt>
                <c:pt idx="243">
                  <c:v>2450</c:v>
                </c:pt>
                <c:pt idx="244">
                  <c:v>2460</c:v>
                </c:pt>
                <c:pt idx="245">
                  <c:v>2470</c:v>
                </c:pt>
                <c:pt idx="246">
                  <c:v>2480</c:v>
                </c:pt>
                <c:pt idx="247">
                  <c:v>2490</c:v>
                </c:pt>
                <c:pt idx="248">
                  <c:v>2500</c:v>
                </c:pt>
                <c:pt idx="249">
                  <c:v>2510</c:v>
                </c:pt>
                <c:pt idx="250">
                  <c:v>2520</c:v>
                </c:pt>
                <c:pt idx="251">
                  <c:v>2530</c:v>
                </c:pt>
                <c:pt idx="252">
                  <c:v>2540</c:v>
                </c:pt>
                <c:pt idx="253">
                  <c:v>2550</c:v>
                </c:pt>
                <c:pt idx="254">
                  <c:v>2560</c:v>
                </c:pt>
                <c:pt idx="255">
                  <c:v>2570</c:v>
                </c:pt>
                <c:pt idx="256">
                  <c:v>2580</c:v>
                </c:pt>
                <c:pt idx="257">
                  <c:v>2590</c:v>
                </c:pt>
                <c:pt idx="258">
                  <c:v>2600</c:v>
                </c:pt>
                <c:pt idx="259">
                  <c:v>2610</c:v>
                </c:pt>
                <c:pt idx="260">
                  <c:v>2620</c:v>
                </c:pt>
                <c:pt idx="261">
                  <c:v>2630</c:v>
                </c:pt>
                <c:pt idx="262">
                  <c:v>2640</c:v>
                </c:pt>
                <c:pt idx="263">
                  <c:v>2650</c:v>
                </c:pt>
                <c:pt idx="264">
                  <c:v>2660</c:v>
                </c:pt>
                <c:pt idx="265">
                  <c:v>2670</c:v>
                </c:pt>
                <c:pt idx="266">
                  <c:v>2680</c:v>
                </c:pt>
                <c:pt idx="267">
                  <c:v>2690</c:v>
                </c:pt>
                <c:pt idx="268">
                  <c:v>2700</c:v>
                </c:pt>
                <c:pt idx="269">
                  <c:v>2710</c:v>
                </c:pt>
                <c:pt idx="270">
                  <c:v>2720</c:v>
                </c:pt>
                <c:pt idx="271">
                  <c:v>2730</c:v>
                </c:pt>
                <c:pt idx="272">
                  <c:v>2740</c:v>
                </c:pt>
                <c:pt idx="273">
                  <c:v>2750</c:v>
                </c:pt>
                <c:pt idx="274">
                  <c:v>2760</c:v>
                </c:pt>
                <c:pt idx="275">
                  <c:v>2770</c:v>
                </c:pt>
                <c:pt idx="276">
                  <c:v>2780</c:v>
                </c:pt>
                <c:pt idx="277">
                  <c:v>2790</c:v>
                </c:pt>
                <c:pt idx="278">
                  <c:v>2800</c:v>
                </c:pt>
                <c:pt idx="279">
                  <c:v>2810</c:v>
                </c:pt>
                <c:pt idx="280">
                  <c:v>2820</c:v>
                </c:pt>
                <c:pt idx="281">
                  <c:v>2830</c:v>
                </c:pt>
                <c:pt idx="282">
                  <c:v>2840</c:v>
                </c:pt>
                <c:pt idx="283">
                  <c:v>2850</c:v>
                </c:pt>
                <c:pt idx="284">
                  <c:v>2860</c:v>
                </c:pt>
                <c:pt idx="285">
                  <c:v>2870</c:v>
                </c:pt>
                <c:pt idx="286">
                  <c:v>2880</c:v>
                </c:pt>
                <c:pt idx="287">
                  <c:v>2890</c:v>
                </c:pt>
                <c:pt idx="288">
                  <c:v>2900</c:v>
                </c:pt>
                <c:pt idx="289">
                  <c:v>2910</c:v>
                </c:pt>
                <c:pt idx="290">
                  <c:v>2920</c:v>
                </c:pt>
                <c:pt idx="291">
                  <c:v>2930</c:v>
                </c:pt>
                <c:pt idx="292">
                  <c:v>2940</c:v>
                </c:pt>
                <c:pt idx="293">
                  <c:v>2950</c:v>
                </c:pt>
                <c:pt idx="294">
                  <c:v>2960</c:v>
                </c:pt>
                <c:pt idx="295">
                  <c:v>2970</c:v>
                </c:pt>
                <c:pt idx="296">
                  <c:v>2980</c:v>
                </c:pt>
                <c:pt idx="297">
                  <c:v>2990</c:v>
                </c:pt>
                <c:pt idx="298">
                  <c:v>3000</c:v>
                </c:pt>
                <c:pt idx="299">
                  <c:v>3010</c:v>
                </c:pt>
                <c:pt idx="300">
                  <c:v>3020</c:v>
                </c:pt>
                <c:pt idx="301">
                  <c:v>3030</c:v>
                </c:pt>
                <c:pt idx="302">
                  <c:v>3040</c:v>
                </c:pt>
                <c:pt idx="303">
                  <c:v>3050</c:v>
                </c:pt>
                <c:pt idx="304">
                  <c:v>3060</c:v>
                </c:pt>
                <c:pt idx="305">
                  <c:v>3070</c:v>
                </c:pt>
                <c:pt idx="306">
                  <c:v>3080</c:v>
                </c:pt>
                <c:pt idx="307">
                  <c:v>3090</c:v>
                </c:pt>
                <c:pt idx="308">
                  <c:v>3100</c:v>
                </c:pt>
                <c:pt idx="309">
                  <c:v>3110</c:v>
                </c:pt>
                <c:pt idx="310">
                  <c:v>3120</c:v>
                </c:pt>
                <c:pt idx="311">
                  <c:v>3130</c:v>
                </c:pt>
                <c:pt idx="312">
                  <c:v>3140</c:v>
                </c:pt>
                <c:pt idx="313">
                  <c:v>3150</c:v>
                </c:pt>
                <c:pt idx="314">
                  <c:v>3160</c:v>
                </c:pt>
                <c:pt idx="315">
                  <c:v>3170</c:v>
                </c:pt>
                <c:pt idx="316">
                  <c:v>3180</c:v>
                </c:pt>
                <c:pt idx="317">
                  <c:v>3190</c:v>
                </c:pt>
                <c:pt idx="318">
                  <c:v>3200</c:v>
                </c:pt>
                <c:pt idx="319">
                  <c:v>3210</c:v>
                </c:pt>
                <c:pt idx="320">
                  <c:v>3220</c:v>
                </c:pt>
                <c:pt idx="321">
                  <c:v>3230</c:v>
                </c:pt>
                <c:pt idx="322">
                  <c:v>3240</c:v>
                </c:pt>
                <c:pt idx="323">
                  <c:v>3250</c:v>
                </c:pt>
                <c:pt idx="324">
                  <c:v>3260</c:v>
                </c:pt>
                <c:pt idx="325">
                  <c:v>3270</c:v>
                </c:pt>
                <c:pt idx="326">
                  <c:v>3280</c:v>
                </c:pt>
                <c:pt idx="327">
                  <c:v>3290</c:v>
                </c:pt>
                <c:pt idx="328">
                  <c:v>3300</c:v>
                </c:pt>
                <c:pt idx="329">
                  <c:v>3310</c:v>
                </c:pt>
                <c:pt idx="330">
                  <c:v>3320</c:v>
                </c:pt>
                <c:pt idx="331">
                  <c:v>3330</c:v>
                </c:pt>
                <c:pt idx="332">
                  <c:v>3340</c:v>
                </c:pt>
                <c:pt idx="333">
                  <c:v>3350</c:v>
                </c:pt>
                <c:pt idx="334">
                  <c:v>3360</c:v>
                </c:pt>
                <c:pt idx="335">
                  <c:v>3370</c:v>
                </c:pt>
                <c:pt idx="336">
                  <c:v>3380</c:v>
                </c:pt>
                <c:pt idx="337">
                  <c:v>3390</c:v>
                </c:pt>
                <c:pt idx="338">
                  <c:v>3400</c:v>
                </c:pt>
                <c:pt idx="339">
                  <c:v>3410</c:v>
                </c:pt>
                <c:pt idx="340">
                  <c:v>3420</c:v>
                </c:pt>
                <c:pt idx="341">
                  <c:v>3430</c:v>
                </c:pt>
                <c:pt idx="342">
                  <c:v>3440</c:v>
                </c:pt>
                <c:pt idx="343">
                  <c:v>3450</c:v>
                </c:pt>
                <c:pt idx="344">
                  <c:v>3460</c:v>
                </c:pt>
                <c:pt idx="345">
                  <c:v>3470</c:v>
                </c:pt>
                <c:pt idx="346">
                  <c:v>3480</c:v>
                </c:pt>
                <c:pt idx="347">
                  <c:v>3490</c:v>
                </c:pt>
                <c:pt idx="348">
                  <c:v>3500</c:v>
                </c:pt>
                <c:pt idx="349">
                  <c:v>3510</c:v>
                </c:pt>
                <c:pt idx="350">
                  <c:v>3520</c:v>
                </c:pt>
                <c:pt idx="351">
                  <c:v>3530</c:v>
                </c:pt>
                <c:pt idx="352">
                  <c:v>3540</c:v>
                </c:pt>
                <c:pt idx="353">
                  <c:v>3550</c:v>
                </c:pt>
                <c:pt idx="354">
                  <c:v>3560</c:v>
                </c:pt>
                <c:pt idx="355">
                  <c:v>3570</c:v>
                </c:pt>
                <c:pt idx="356">
                  <c:v>3580</c:v>
                </c:pt>
                <c:pt idx="357">
                  <c:v>3590</c:v>
                </c:pt>
                <c:pt idx="358">
                  <c:v>3600</c:v>
                </c:pt>
                <c:pt idx="359">
                  <c:v>3610</c:v>
                </c:pt>
                <c:pt idx="360">
                  <c:v>3620</c:v>
                </c:pt>
                <c:pt idx="361">
                  <c:v>3630</c:v>
                </c:pt>
                <c:pt idx="362">
                  <c:v>3640</c:v>
                </c:pt>
                <c:pt idx="363">
                  <c:v>3650</c:v>
                </c:pt>
                <c:pt idx="364">
                  <c:v>3660</c:v>
                </c:pt>
                <c:pt idx="365">
                  <c:v>3670</c:v>
                </c:pt>
                <c:pt idx="366">
                  <c:v>3680</c:v>
                </c:pt>
                <c:pt idx="367">
                  <c:v>3690</c:v>
                </c:pt>
                <c:pt idx="368">
                  <c:v>3700</c:v>
                </c:pt>
                <c:pt idx="369">
                  <c:v>3710</c:v>
                </c:pt>
                <c:pt idx="370">
                  <c:v>3720</c:v>
                </c:pt>
                <c:pt idx="371">
                  <c:v>3730</c:v>
                </c:pt>
                <c:pt idx="372">
                  <c:v>3740</c:v>
                </c:pt>
                <c:pt idx="373">
                  <c:v>3750</c:v>
                </c:pt>
                <c:pt idx="374">
                  <c:v>3760</c:v>
                </c:pt>
                <c:pt idx="375">
                  <c:v>3770</c:v>
                </c:pt>
                <c:pt idx="376">
                  <c:v>3780</c:v>
                </c:pt>
                <c:pt idx="377">
                  <c:v>3790</c:v>
                </c:pt>
                <c:pt idx="378">
                  <c:v>3800</c:v>
                </c:pt>
                <c:pt idx="379">
                  <c:v>3810</c:v>
                </c:pt>
                <c:pt idx="380">
                  <c:v>3820</c:v>
                </c:pt>
                <c:pt idx="381">
                  <c:v>3830</c:v>
                </c:pt>
                <c:pt idx="382">
                  <c:v>3840</c:v>
                </c:pt>
                <c:pt idx="383">
                  <c:v>3850</c:v>
                </c:pt>
                <c:pt idx="384">
                  <c:v>3860</c:v>
                </c:pt>
                <c:pt idx="385">
                  <c:v>3870</c:v>
                </c:pt>
                <c:pt idx="386">
                  <c:v>3880</c:v>
                </c:pt>
                <c:pt idx="387">
                  <c:v>3890</c:v>
                </c:pt>
                <c:pt idx="388">
                  <c:v>3900</c:v>
                </c:pt>
                <c:pt idx="389">
                  <c:v>3910</c:v>
                </c:pt>
                <c:pt idx="390">
                  <c:v>3920</c:v>
                </c:pt>
                <c:pt idx="391">
                  <c:v>3930</c:v>
                </c:pt>
                <c:pt idx="392">
                  <c:v>3940</c:v>
                </c:pt>
                <c:pt idx="393">
                  <c:v>3950</c:v>
                </c:pt>
                <c:pt idx="394">
                  <c:v>3960</c:v>
                </c:pt>
                <c:pt idx="395">
                  <c:v>3970</c:v>
                </c:pt>
                <c:pt idx="396">
                  <c:v>3980</c:v>
                </c:pt>
                <c:pt idx="397">
                  <c:v>3990</c:v>
                </c:pt>
                <c:pt idx="398">
                  <c:v>4000</c:v>
                </c:pt>
                <c:pt idx="399">
                  <c:v>4010</c:v>
                </c:pt>
                <c:pt idx="400">
                  <c:v>4020</c:v>
                </c:pt>
                <c:pt idx="401">
                  <c:v>4030</c:v>
                </c:pt>
                <c:pt idx="402">
                  <c:v>4040</c:v>
                </c:pt>
                <c:pt idx="403">
                  <c:v>4050</c:v>
                </c:pt>
                <c:pt idx="404">
                  <c:v>4060</c:v>
                </c:pt>
                <c:pt idx="405">
                  <c:v>4070</c:v>
                </c:pt>
                <c:pt idx="406">
                  <c:v>4080</c:v>
                </c:pt>
                <c:pt idx="407">
                  <c:v>4090</c:v>
                </c:pt>
                <c:pt idx="408">
                  <c:v>4100</c:v>
                </c:pt>
                <c:pt idx="409">
                  <c:v>4110</c:v>
                </c:pt>
                <c:pt idx="410">
                  <c:v>4120</c:v>
                </c:pt>
                <c:pt idx="411">
                  <c:v>4130</c:v>
                </c:pt>
                <c:pt idx="412">
                  <c:v>4140</c:v>
                </c:pt>
                <c:pt idx="413">
                  <c:v>4150</c:v>
                </c:pt>
                <c:pt idx="414">
                  <c:v>4160</c:v>
                </c:pt>
                <c:pt idx="415">
                  <c:v>4170</c:v>
                </c:pt>
                <c:pt idx="416">
                  <c:v>4180</c:v>
                </c:pt>
                <c:pt idx="417">
                  <c:v>4190</c:v>
                </c:pt>
                <c:pt idx="418">
                  <c:v>4200</c:v>
                </c:pt>
                <c:pt idx="419">
                  <c:v>4210</c:v>
                </c:pt>
                <c:pt idx="420">
                  <c:v>4220</c:v>
                </c:pt>
                <c:pt idx="421">
                  <c:v>4230</c:v>
                </c:pt>
                <c:pt idx="422">
                  <c:v>4240</c:v>
                </c:pt>
                <c:pt idx="423">
                  <c:v>4250</c:v>
                </c:pt>
                <c:pt idx="424">
                  <c:v>4260</c:v>
                </c:pt>
                <c:pt idx="425">
                  <c:v>4270</c:v>
                </c:pt>
                <c:pt idx="426">
                  <c:v>4280</c:v>
                </c:pt>
                <c:pt idx="427">
                  <c:v>4290</c:v>
                </c:pt>
                <c:pt idx="428">
                  <c:v>4300</c:v>
                </c:pt>
                <c:pt idx="429">
                  <c:v>4310</c:v>
                </c:pt>
                <c:pt idx="430">
                  <c:v>4320</c:v>
                </c:pt>
                <c:pt idx="431">
                  <c:v>4330</c:v>
                </c:pt>
                <c:pt idx="432">
                  <c:v>4340</c:v>
                </c:pt>
                <c:pt idx="433">
                  <c:v>4350</c:v>
                </c:pt>
                <c:pt idx="434">
                  <c:v>4360</c:v>
                </c:pt>
                <c:pt idx="435">
                  <c:v>4370</c:v>
                </c:pt>
                <c:pt idx="436">
                  <c:v>4380</c:v>
                </c:pt>
                <c:pt idx="437">
                  <c:v>4390</c:v>
                </c:pt>
                <c:pt idx="438">
                  <c:v>4400</c:v>
                </c:pt>
                <c:pt idx="439">
                  <c:v>4410</c:v>
                </c:pt>
                <c:pt idx="440">
                  <c:v>4420</c:v>
                </c:pt>
                <c:pt idx="441">
                  <c:v>4430</c:v>
                </c:pt>
                <c:pt idx="442">
                  <c:v>4440</c:v>
                </c:pt>
                <c:pt idx="443">
                  <c:v>4450</c:v>
                </c:pt>
                <c:pt idx="444">
                  <c:v>4460</c:v>
                </c:pt>
                <c:pt idx="445">
                  <c:v>4470</c:v>
                </c:pt>
                <c:pt idx="446">
                  <c:v>4480</c:v>
                </c:pt>
                <c:pt idx="447">
                  <c:v>4490</c:v>
                </c:pt>
                <c:pt idx="448">
                  <c:v>4500</c:v>
                </c:pt>
                <c:pt idx="449">
                  <c:v>4510</c:v>
                </c:pt>
                <c:pt idx="450">
                  <c:v>4520</c:v>
                </c:pt>
                <c:pt idx="451">
                  <c:v>4530</c:v>
                </c:pt>
                <c:pt idx="452">
                  <c:v>4540</c:v>
                </c:pt>
                <c:pt idx="453">
                  <c:v>4550</c:v>
                </c:pt>
                <c:pt idx="454">
                  <c:v>4560</c:v>
                </c:pt>
                <c:pt idx="455">
                  <c:v>4570</c:v>
                </c:pt>
                <c:pt idx="456">
                  <c:v>4580</c:v>
                </c:pt>
                <c:pt idx="457">
                  <c:v>4590</c:v>
                </c:pt>
                <c:pt idx="458">
                  <c:v>4600</c:v>
                </c:pt>
                <c:pt idx="459">
                  <c:v>4610</c:v>
                </c:pt>
                <c:pt idx="460">
                  <c:v>4620</c:v>
                </c:pt>
                <c:pt idx="461">
                  <c:v>4630</c:v>
                </c:pt>
                <c:pt idx="462">
                  <c:v>4640</c:v>
                </c:pt>
                <c:pt idx="463">
                  <c:v>4650</c:v>
                </c:pt>
                <c:pt idx="464">
                  <c:v>4660</c:v>
                </c:pt>
                <c:pt idx="465">
                  <c:v>4670</c:v>
                </c:pt>
                <c:pt idx="466">
                  <c:v>4680</c:v>
                </c:pt>
                <c:pt idx="467">
                  <c:v>4690</c:v>
                </c:pt>
                <c:pt idx="468">
                  <c:v>4700</c:v>
                </c:pt>
                <c:pt idx="469">
                  <c:v>4710</c:v>
                </c:pt>
                <c:pt idx="470">
                  <c:v>4720</c:v>
                </c:pt>
                <c:pt idx="471">
                  <c:v>4730</c:v>
                </c:pt>
                <c:pt idx="472">
                  <c:v>4740</c:v>
                </c:pt>
                <c:pt idx="473">
                  <c:v>4750</c:v>
                </c:pt>
                <c:pt idx="474">
                  <c:v>4760</c:v>
                </c:pt>
                <c:pt idx="475">
                  <c:v>4770</c:v>
                </c:pt>
                <c:pt idx="476">
                  <c:v>4780</c:v>
                </c:pt>
                <c:pt idx="477">
                  <c:v>4790</c:v>
                </c:pt>
                <c:pt idx="478">
                  <c:v>4800</c:v>
                </c:pt>
                <c:pt idx="479">
                  <c:v>4810</c:v>
                </c:pt>
                <c:pt idx="480">
                  <c:v>4820</c:v>
                </c:pt>
                <c:pt idx="481">
                  <c:v>4830</c:v>
                </c:pt>
                <c:pt idx="482">
                  <c:v>4840</c:v>
                </c:pt>
                <c:pt idx="483">
                  <c:v>4850</c:v>
                </c:pt>
                <c:pt idx="484">
                  <c:v>4860</c:v>
                </c:pt>
                <c:pt idx="485">
                  <c:v>4870</c:v>
                </c:pt>
                <c:pt idx="486">
                  <c:v>4880</c:v>
                </c:pt>
                <c:pt idx="487">
                  <c:v>4890</c:v>
                </c:pt>
                <c:pt idx="488">
                  <c:v>4900</c:v>
                </c:pt>
                <c:pt idx="489">
                  <c:v>4910</c:v>
                </c:pt>
                <c:pt idx="490">
                  <c:v>4920</c:v>
                </c:pt>
                <c:pt idx="491">
                  <c:v>4930</c:v>
                </c:pt>
                <c:pt idx="492">
                  <c:v>4940</c:v>
                </c:pt>
                <c:pt idx="493">
                  <c:v>4950</c:v>
                </c:pt>
                <c:pt idx="494">
                  <c:v>4960</c:v>
                </c:pt>
                <c:pt idx="495">
                  <c:v>4970</c:v>
                </c:pt>
                <c:pt idx="496">
                  <c:v>4980</c:v>
                </c:pt>
                <c:pt idx="497">
                  <c:v>4990</c:v>
                </c:pt>
                <c:pt idx="498">
                  <c:v>5000</c:v>
                </c:pt>
                <c:pt idx="499">
                  <c:v>5010</c:v>
                </c:pt>
                <c:pt idx="500">
                  <c:v>5020</c:v>
                </c:pt>
                <c:pt idx="501">
                  <c:v>5030</c:v>
                </c:pt>
                <c:pt idx="502">
                  <c:v>5040</c:v>
                </c:pt>
                <c:pt idx="503">
                  <c:v>5050</c:v>
                </c:pt>
                <c:pt idx="504">
                  <c:v>5060</c:v>
                </c:pt>
                <c:pt idx="505">
                  <c:v>5070</c:v>
                </c:pt>
                <c:pt idx="506">
                  <c:v>5080</c:v>
                </c:pt>
                <c:pt idx="507">
                  <c:v>5090</c:v>
                </c:pt>
                <c:pt idx="508">
                  <c:v>5100</c:v>
                </c:pt>
                <c:pt idx="509">
                  <c:v>5110</c:v>
                </c:pt>
                <c:pt idx="510">
                  <c:v>5120</c:v>
                </c:pt>
                <c:pt idx="511">
                  <c:v>5130</c:v>
                </c:pt>
                <c:pt idx="512">
                  <c:v>5140</c:v>
                </c:pt>
                <c:pt idx="513">
                  <c:v>5150</c:v>
                </c:pt>
                <c:pt idx="514">
                  <c:v>5160</c:v>
                </c:pt>
                <c:pt idx="515">
                  <c:v>5170</c:v>
                </c:pt>
                <c:pt idx="516">
                  <c:v>5180</c:v>
                </c:pt>
                <c:pt idx="517">
                  <c:v>5190</c:v>
                </c:pt>
                <c:pt idx="518">
                  <c:v>5200</c:v>
                </c:pt>
                <c:pt idx="519">
                  <c:v>5210</c:v>
                </c:pt>
                <c:pt idx="520">
                  <c:v>5220</c:v>
                </c:pt>
                <c:pt idx="521">
                  <c:v>5230</c:v>
                </c:pt>
                <c:pt idx="522">
                  <c:v>5240</c:v>
                </c:pt>
                <c:pt idx="523">
                  <c:v>5250</c:v>
                </c:pt>
                <c:pt idx="524">
                  <c:v>5260</c:v>
                </c:pt>
                <c:pt idx="525">
                  <c:v>5270</c:v>
                </c:pt>
                <c:pt idx="526">
                  <c:v>5280</c:v>
                </c:pt>
                <c:pt idx="527">
                  <c:v>5290</c:v>
                </c:pt>
                <c:pt idx="528">
                  <c:v>5300</c:v>
                </c:pt>
                <c:pt idx="529">
                  <c:v>5310</c:v>
                </c:pt>
                <c:pt idx="530">
                  <c:v>5320</c:v>
                </c:pt>
                <c:pt idx="531">
                  <c:v>5330</c:v>
                </c:pt>
                <c:pt idx="532">
                  <c:v>5340</c:v>
                </c:pt>
                <c:pt idx="533">
                  <c:v>5350</c:v>
                </c:pt>
                <c:pt idx="534">
                  <c:v>5360</c:v>
                </c:pt>
                <c:pt idx="535">
                  <c:v>5370</c:v>
                </c:pt>
                <c:pt idx="536">
                  <c:v>5380</c:v>
                </c:pt>
                <c:pt idx="537">
                  <c:v>5390</c:v>
                </c:pt>
                <c:pt idx="538">
                  <c:v>5400</c:v>
                </c:pt>
                <c:pt idx="539">
                  <c:v>5410</c:v>
                </c:pt>
                <c:pt idx="540">
                  <c:v>5420</c:v>
                </c:pt>
                <c:pt idx="541">
                  <c:v>5430</c:v>
                </c:pt>
                <c:pt idx="542">
                  <c:v>5440</c:v>
                </c:pt>
                <c:pt idx="543">
                  <c:v>5450</c:v>
                </c:pt>
                <c:pt idx="544">
                  <c:v>5460</c:v>
                </c:pt>
                <c:pt idx="545">
                  <c:v>5470</c:v>
                </c:pt>
                <c:pt idx="546">
                  <c:v>5480</c:v>
                </c:pt>
                <c:pt idx="547">
                  <c:v>5490</c:v>
                </c:pt>
                <c:pt idx="548">
                  <c:v>5500</c:v>
                </c:pt>
                <c:pt idx="549">
                  <c:v>5510</c:v>
                </c:pt>
                <c:pt idx="550">
                  <c:v>5520</c:v>
                </c:pt>
                <c:pt idx="551">
                  <c:v>5530</c:v>
                </c:pt>
                <c:pt idx="552">
                  <c:v>5540</c:v>
                </c:pt>
                <c:pt idx="553">
                  <c:v>5550</c:v>
                </c:pt>
                <c:pt idx="554">
                  <c:v>5560</c:v>
                </c:pt>
                <c:pt idx="555">
                  <c:v>5570</c:v>
                </c:pt>
                <c:pt idx="556">
                  <c:v>5580</c:v>
                </c:pt>
                <c:pt idx="557">
                  <c:v>5590</c:v>
                </c:pt>
                <c:pt idx="558">
                  <c:v>5600</c:v>
                </c:pt>
                <c:pt idx="559">
                  <c:v>5610</c:v>
                </c:pt>
                <c:pt idx="560">
                  <c:v>5620</c:v>
                </c:pt>
                <c:pt idx="561">
                  <c:v>5630</c:v>
                </c:pt>
                <c:pt idx="562">
                  <c:v>5640</c:v>
                </c:pt>
                <c:pt idx="563">
                  <c:v>5650</c:v>
                </c:pt>
                <c:pt idx="564">
                  <c:v>5660</c:v>
                </c:pt>
                <c:pt idx="565">
                  <c:v>5670</c:v>
                </c:pt>
                <c:pt idx="566">
                  <c:v>5680</c:v>
                </c:pt>
                <c:pt idx="567">
                  <c:v>5690</c:v>
                </c:pt>
                <c:pt idx="568">
                  <c:v>5700</c:v>
                </c:pt>
                <c:pt idx="569">
                  <c:v>5710</c:v>
                </c:pt>
                <c:pt idx="570">
                  <c:v>5720</c:v>
                </c:pt>
                <c:pt idx="571">
                  <c:v>5730</c:v>
                </c:pt>
                <c:pt idx="572">
                  <c:v>5740</c:v>
                </c:pt>
                <c:pt idx="573">
                  <c:v>5750</c:v>
                </c:pt>
                <c:pt idx="574">
                  <c:v>5760</c:v>
                </c:pt>
                <c:pt idx="575">
                  <c:v>5770</c:v>
                </c:pt>
                <c:pt idx="576">
                  <c:v>5780</c:v>
                </c:pt>
                <c:pt idx="577">
                  <c:v>5790</c:v>
                </c:pt>
                <c:pt idx="578">
                  <c:v>5800</c:v>
                </c:pt>
                <c:pt idx="579">
                  <c:v>5810</c:v>
                </c:pt>
                <c:pt idx="580">
                  <c:v>5820</c:v>
                </c:pt>
                <c:pt idx="581">
                  <c:v>5830</c:v>
                </c:pt>
                <c:pt idx="582">
                  <c:v>5840</c:v>
                </c:pt>
                <c:pt idx="583">
                  <c:v>5850</c:v>
                </c:pt>
                <c:pt idx="584">
                  <c:v>5860</c:v>
                </c:pt>
                <c:pt idx="585">
                  <c:v>5870</c:v>
                </c:pt>
                <c:pt idx="586">
                  <c:v>5880</c:v>
                </c:pt>
                <c:pt idx="587">
                  <c:v>5890</c:v>
                </c:pt>
                <c:pt idx="588">
                  <c:v>5900</c:v>
                </c:pt>
                <c:pt idx="589">
                  <c:v>5910</c:v>
                </c:pt>
                <c:pt idx="590">
                  <c:v>5920</c:v>
                </c:pt>
                <c:pt idx="591">
                  <c:v>5930</c:v>
                </c:pt>
                <c:pt idx="592">
                  <c:v>5940</c:v>
                </c:pt>
                <c:pt idx="593">
                  <c:v>5950</c:v>
                </c:pt>
                <c:pt idx="594">
                  <c:v>5960</c:v>
                </c:pt>
                <c:pt idx="595">
                  <c:v>5970</c:v>
                </c:pt>
                <c:pt idx="596">
                  <c:v>5980</c:v>
                </c:pt>
                <c:pt idx="597">
                  <c:v>5990</c:v>
                </c:pt>
                <c:pt idx="598">
                  <c:v>6000</c:v>
                </c:pt>
                <c:pt idx="599">
                  <c:v>6010</c:v>
                </c:pt>
                <c:pt idx="600">
                  <c:v>6020</c:v>
                </c:pt>
                <c:pt idx="601">
                  <c:v>6030</c:v>
                </c:pt>
                <c:pt idx="602">
                  <c:v>6040</c:v>
                </c:pt>
                <c:pt idx="603">
                  <c:v>6050</c:v>
                </c:pt>
                <c:pt idx="604">
                  <c:v>6060</c:v>
                </c:pt>
                <c:pt idx="605">
                  <c:v>6070</c:v>
                </c:pt>
                <c:pt idx="606">
                  <c:v>6080</c:v>
                </c:pt>
                <c:pt idx="607">
                  <c:v>6090</c:v>
                </c:pt>
                <c:pt idx="608">
                  <c:v>6100</c:v>
                </c:pt>
                <c:pt idx="609">
                  <c:v>6110</c:v>
                </c:pt>
                <c:pt idx="610">
                  <c:v>6120</c:v>
                </c:pt>
                <c:pt idx="611">
                  <c:v>6130</c:v>
                </c:pt>
                <c:pt idx="612">
                  <c:v>6140</c:v>
                </c:pt>
                <c:pt idx="613">
                  <c:v>6150</c:v>
                </c:pt>
                <c:pt idx="614">
                  <c:v>6160</c:v>
                </c:pt>
                <c:pt idx="615">
                  <c:v>6170</c:v>
                </c:pt>
                <c:pt idx="616">
                  <c:v>6180</c:v>
                </c:pt>
                <c:pt idx="617">
                  <c:v>6190</c:v>
                </c:pt>
                <c:pt idx="618">
                  <c:v>6200</c:v>
                </c:pt>
                <c:pt idx="619">
                  <c:v>6210</c:v>
                </c:pt>
                <c:pt idx="620">
                  <c:v>6220</c:v>
                </c:pt>
                <c:pt idx="621">
                  <c:v>6230</c:v>
                </c:pt>
                <c:pt idx="622">
                  <c:v>6240</c:v>
                </c:pt>
                <c:pt idx="623">
                  <c:v>6250</c:v>
                </c:pt>
                <c:pt idx="624">
                  <c:v>6260</c:v>
                </c:pt>
                <c:pt idx="625">
                  <c:v>6270</c:v>
                </c:pt>
                <c:pt idx="626">
                  <c:v>6280</c:v>
                </c:pt>
                <c:pt idx="627">
                  <c:v>6290</c:v>
                </c:pt>
                <c:pt idx="628">
                  <c:v>6300</c:v>
                </c:pt>
                <c:pt idx="629">
                  <c:v>6310</c:v>
                </c:pt>
                <c:pt idx="630">
                  <c:v>6320</c:v>
                </c:pt>
                <c:pt idx="631">
                  <c:v>6330</c:v>
                </c:pt>
                <c:pt idx="632">
                  <c:v>6340</c:v>
                </c:pt>
                <c:pt idx="633">
                  <c:v>6350</c:v>
                </c:pt>
                <c:pt idx="634">
                  <c:v>6360</c:v>
                </c:pt>
                <c:pt idx="635">
                  <c:v>6370</c:v>
                </c:pt>
                <c:pt idx="636">
                  <c:v>6380</c:v>
                </c:pt>
                <c:pt idx="637">
                  <c:v>6390</c:v>
                </c:pt>
                <c:pt idx="638">
                  <c:v>6400</c:v>
                </c:pt>
                <c:pt idx="639">
                  <c:v>6410</c:v>
                </c:pt>
                <c:pt idx="640">
                  <c:v>6420</c:v>
                </c:pt>
                <c:pt idx="641">
                  <c:v>6430</c:v>
                </c:pt>
                <c:pt idx="642">
                  <c:v>6440</c:v>
                </c:pt>
                <c:pt idx="643">
                  <c:v>6450</c:v>
                </c:pt>
                <c:pt idx="644">
                  <c:v>6460</c:v>
                </c:pt>
                <c:pt idx="645">
                  <c:v>6470</c:v>
                </c:pt>
                <c:pt idx="646">
                  <c:v>6480</c:v>
                </c:pt>
                <c:pt idx="647">
                  <c:v>6490</c:v>
                </c:pt>
                <c:pt idx="648">
                  <c:v>6500</c:v>
                </c:pt>
                <c:pt idx="649">
                  <c:v>6510</c:v>
                </c:pt>
                <c:pt idx="650">
                  <c:v>6520</c:v>
                </c:pt>
                <c:pt idx="651">
                  <c:v>6530</c:v>
                </c:pt>
                <c:pt idx="652">
                  <c:v>6540</c:v>
                </c:pt>
                <c:pt idx="653">
                  <c:v>6550</c:v>
                </c:pt>
                <c:pt idx="654">
                  <c:v>6560</c:v>
                </c:pt>
                <c:pt idx="655">
                  <c:v>6570</c:v>
                </c:pt>
                <c:pt idx="656">
                  <c:v>6580</c:v>
                </c:pt>
                <c:pt idx="657">
                  <c:v>6590</c:v>
                </c:pt>
                <c:pt idx="658">
                  <c:v>6600</c:v>
                </c:pt>
                <c:pt idx="659">
                  <c:v>6610</c:v>
                </c:pt>
                <c:pt idx="660">
                  <c:v>6620</c:v>
                </c:pt>
                <c:pt idx="661">
                  <c:v>6630</c:v>
                </c:pt>
                <c:pt idx="662">
                  <c:v>6640</c:v>
                </c:pt>
                <c:pt idx="663">
                  <c:v>6650</c:v>
                </c:pt>
                <c:pt idx="664">
                  <c:v>6660</c:v>
                </c:pt>
                <c:pt idx="665">
                  <c:v>6670</c:v>
                </c:pt>
                <c:pt idx="666">
                  <c:v>6680</c:v>
                </c:pt>
                <c:pt idx="667">
                  <c:v>6690</c:v>
                </c:pt>
                <c:pt idx="668">
                  <c:v>6700</c:v>
                </c:pt>
                <c:pt idx="669">
                  <c:v>6710</c:v>
                </c:pt>
                <c:pt idx="670">
                  <c:v>6720</c:v>
                </c:pt>
                <c:pt idx="671">
                  <c:v>6730</c:v>
                </c:pt>
                <c:pt idx="672">
                  <c:v>6740</c:v>
                </c:pt>
                <c:pt idx="673">
                  <c:v>6750</c:v>
                </c:pt>
                <c:pt idx="674">
                  <c:v>6760</c:v>
                </c:pt>
                <c:pt idx="675">
                  <c:v>6770</c:v>
                </c:pt>
                <c:pt idx="676">
                  <c:v>6780</c:v>
                </c:pt>
                <c:pt idx="677">
                  <c:v>6790</c:v>
                </c:pt>
                <c:pt idx="678">
                  <c:v>6800</c:v>
                </c:pt>
                <c:pt idx="679">
                  <c:v>6810</c:v>
                </c:pt>
                <c:pt idx="680">
                  <c:v>6820</c:v>
                </c:pt>
                <c:pt idx="681">
                  <c:v>6830</c:v>
                </c:pt>
                <c:pt idx="682">
                  <c:v>6840</c:v>
                </c:pt>
                <c:pt idx="683">
                  <c:v>6850</c:v>
                </c:pt>
                <c:pt idx="684">
                  <c:v>6860</c:v>
                </c:pt>
                <c:pt idx="685">
                  <c:v>6870</c:v>
                </c:pt>
                <c:pt idx="686">
                  <c:v>6880</c:v>
                </c:pt>
                <c:pt idx="687">
                  <c:v>6890</c:v>
                </c:pt>
                <c:pt idx="688">
                  <c:v>6900</c:v>
                </c:pt>
                <c:pt idx="689">
                  <c:v>6910</c:v>
                </c:pt>
                <c:pt idx="690">
                  <c:v>6920</c:v>
                </c:pt>
                <c:pt idx="691">
                  <c:v>6930</c:v>
                </c:pt>
                <c:pt idx="692">
                  <c:v>6940</c:v>
                </c:pt>
                <c:pt idx="693">
                  <c:v>6950</c:v>
                </c:pt>
                <c:pt idx="694">
                  <c:v>6960</c:v>
                </c:pt>
                <c:pt idx="695">
                  <c:v>6970</c:v>
                </c:pt>
                <c:pt idx="696">
                  <c:v>6980</c:v>
                </c:pt>
                <c:pt idx="697">
                  <c:v>6990</c:v>
                </c:pt>
                <c:pt idx="698">
                  <c:v>7000</c:v>
                </c:pt>
                <c:pt idx="699">
                  <c:v>7010</c:v>
                </c:pt>
                <c:pt idx="700">
                  <c:v>7020</c:v>
                </c:pt>
                <c:pt idx="701">
                  <c:v>7030</c:v>
                </c:pt>
                <c:pt idx="702">
                  <c:v>7040</c:v>
                </c:pt>
                <c:pt idx="703">
                  <c:v>7050</c:v>
                </c:pt>
                <c:pt idx="704">
                  <c:v>7060</c:v>
                </c:pt>
                <c:pt idx="705">
                  <c:v>7070</c:v>
                </c:pt>
                <c:pt idx="706">
                  <c:v>7080</c:v>
                </c:pt>
                <c:pt idx="707">
                  <c:v>7090</c:v>
                </c:pt>
                <c:pt idx="708">
                  <c:v>7100</c:v>
                </c:pt>
                <c:pt idx="709">
                  <c:v>7110</c:v>
                </c:pt>
                <c:pt idx="710">
                  <c:v>7120</c:v>
                </c:pt>
                <c:pt idx="711">
                  <c:v>7130</c:v>
                </c:pt>
                <c:pt idx="712">
                  <c:v>7140</c:v>
                </c:pt>
                <c:pt idx="713">
                  <c:v>7150</c:v>
                </c:pt>
                <c:pt idx="714">
                  <c:v>7160</c:v>
                </c:pt>
                <c:pt idx="715">
                  <c:v>7170</c:v>
                </c:pt>
                <c:pt idx="716">
                  <c:v>7180</c:v>
                </c:pt>
                <c:pt idx="717">
                  <c:v>7190</c:v>
                </c:pt>
                <c:pt idx="718">
                  <c:v>7200</c:v>
                </c:pt>
                <c:pt idx="719">
                  <c:v>7210</c:v>
                </c:pt>
                <c:pt idx="720">
                  <c:v>7220</c:v>
                </c:pt>
                <c:pt idx="721">
                  <c:v>7230</c:v>
                </c:pt>
                <c:pt idx="722">
                  <c:v>7240</c:v>
                </c:pt>
                <c:pt idx="723">
                  <c:v>7250</c:v>
                </c:pt>
                <c:pt idx="724">
                  <c:v>7260</c:v>
                </c:pt>
                <c:pt idx="725">
                  <c:v>7270</c:v>
                </c:pt>
                <c:pt idx="726">
                  <c:v>7280</c:v>
                </c:pt>
                <c:pt idx="727">
                  <c:v>7290</c:v>
                </c:pt>
                <c:pt idx="728">
                  <c:v>7300</c:v>
                </c:pt>
                <c:pt idx="729">
                  <c:v>7310</c:v>
                </c:pt>
                <c:pt idx="730">
                  <c:v>7320</c:v>
                </c:pt>
                <c:pt idx="731">
                  <c:v>7330</c:v>
                </c:pt>
                <c:pt idx="732">
                  <c:v>7340</c:v>
                </c:pt>
                <c:pt idx="733">
                  <c:v>7350</c:v>
                </c:pt>
                <c:pt idx="734">
                  <c:v>7360</c:v>
                </c:pt>
                <c:pt idx="735">
                  <c:v>7370</c:v>
                </c:pt>
                <c:pt idx="736">
                  <c:v>7380</c:v>
                </c:pt>
                <c:pt idx="737">
                  <c:v>7390</c:v>
                </c:pt>
                <c:pt idx="738">
                  <c:v>7400</c:v>
                </c:pt>
                <c:pt idx="739">
                  <c:v>7410</c:v>
                </c:pt>
                <c:pt idx="740">
                  <c:v>7420</c:v>
                </c:pt>
                <c:pt idx="741">
                  <c:v>7430</c:v>
                </c:pt>
                <c:pt idx="742">
                  <c:v>7440</c:v>
                </c:pt>
                <c:pt idx="743">
                  <c:v>7450</c:v>
                </c:pt>
                <c:pt idx="744">
                  <c:v>7460</c:v>
                </c:pt>
                <c:pt idx="745">
                  <c:v>7470</c:v>
                </c:pt>
                <c:pt idx="746">
                  <c:v>7480</c:v>
                </c:pt>
                <c:pt idx="747">
                  <c:v>7490</c:v>
                </c:pt>
                <c:pt idx="748">
                  <c:v>7500</c:v>
                </c:pt>
                <c:pt idx="749">
                  <c:v>7510</c:v>
                </c:pt>
                <c:pt idx="750">
                  <c:v>7520</c:v>
                </c:pt>
                <c:pt idx="751">
                  <c:v>7530</c:v>
                </c:pt>
                <c:pt idx="752">
                  <c:v>7540</c:v>
                </c:pt>
                <c:pt idx="753">
                  <c:v>7550</c:v>
                </c:pt>
                <c:pt idx="754">
                  <c:v>7560</c:v>
                </c:pt>
                <c:pt idx="755">
                  <c:v>7570</c:v>
                </c:pt>
                <c:pt idx="756">
                  <c:v>7580</c:v>
                </c:pt>
                <c:pt idx="757">
                  <c:v>7590</c:v>
                </c:pt>
                <c:pt idx="758">
                  <c:v>7600</c:v>
                </c:pt>
                <c:pt idx="759">
                  <c:v>7610</c:v>
                </c:pt>
                <c:pt idx="760">
                  <c:v>7620</c:v>
                </c:pt>
                <c:pt idx="761">
                  <c:v>7630</c:v>
                </c:pt>
                <c:pt idx="762">
                  <c:v>7640</c:v>
                </c:pt>
                <c:pt idx="763">
                  <c:v>7650</c:v>
                </c:pt>
                <c:pt idx="764">
                  <c:v>7660</c:v>
                </c:pt>
                <c:pt idx="765">
                  <c:v>7670</c:v>
                </c:pt>
                <c:pt idx="766">
                  <c:v>7680</c:v>
                </c:pt>
                <c:pt idx="767">
                  <c:v>7690</c:v>
                </c:pt>
                <c:pt idx="768">
                  <c:v>7700</c:v>
                </c:pt>
                <c:pt idx="769">
                  <c:v>7710</c:v>
                </c:pt>
                <c:pt idx="770">
                  <c:v>7720</c:v>
                </c:pt>
                <c:pt idx="771">
                  <c:v>7730</c:v>
                </c:pt>
                <c:pt idx="772">
                  <c:v>7740</c:v>
                </c:pt>
                <c:pt idx="773">
                  <c:v>7750</c:v>
                </c:pt>
                <c:pt idx="774">
                  <c:v>7760</c:v>
                </c:pt>
                <c:pt idx="775">
                  <c:v>7770</c:v>
                </c:pt>
                <c:pt idx="776">
                  <c:v>7780</c:v>
                </c:pt>
                <c:pt idx="777">
                  <c:v>7790</c:v>
                </c:pt>
                <c:pt idx="778">
                  <c:v>7800</c:v>
                </c:pt>
                <c:pt idx="779">
                  <c:v>7810</c:v>
                </c:pt>
                <c:pt idx="780">
                  <c:v>7820</c:v>
                </c:pt>
                <c:pt idx="781">
                  <c:v>7830</c:v>
                </c:pt>
                <c:pt idx="782">
                  <c:v>7840</c:v>
                </c:pt>
                <c:pt idx="783">
                  <c:v>7850</c:v>
                </c:pt>
                <c:pt idx="784">
                  <c:v>7860</c:v>
                </c:pt>
                <c:pt idx="785">
                  <c:v>7870</c:v>
                </c:pt>
                <c:pt idx="786">
                  <c:v>7880</c:v>
                </c:pt>
                <c:pt idx="787">
                  <c:v>7890</c:v>
                </c:pt>
                <c:pt idx="788">
                  <c:v>7900</c:v>
                </c:pt>
                <c:pt idx="789">
                  <c:v>7910</c:v>
                </c:pt>
                <c:pt idx="790">
                  <c:v>7920</c:v>
                </c:pt>
                <c:pt idx="791">
                  <c:v>7930</c:v>
                </c:pt>
                <c:pt idx="792">
                  <c:v>7940</c:v>
                </c:pt>
                <c:pt idx="793">
                  <c:v>7950</c:v>
                </c:pt>
                <c:pt idx="794">
                  <c:v>7960</c:v>
                </c:pt>
                <c:pt idx="795">
                  <c:v>7970</c:v>
                </c:pt>
                <c:pt idx="796">
                  <c:v>7980</c:v>
                </c:pt>
                <c:pt idx="797">
                  <c:v>7990</c:v>
                </c:pt>
                <c:pt idx="798">
                  <c:v>8000</c:v>
                </c:pt>
                <c:pt idx="799">
                  <c:v>8010</c:v>
                </c:pt>
                <c:pt idx="800">
                  <c:v>8020</c:v>
                </c:pt>
                <c:pt idx="801">
                  <c:v>8030</c:v>
                </c:pt>
                <c:pt idx="802">
                  <c:v>8040</c:v>
                </c:pt>
                <c:pt idx="803">
                  <c:v>8050</c:v>
                </c:pt>
                <c:pt idx="804">
                  <c:v>8060</c:v>
                </c:pt>
                <c:pt idx="805">
                  <c:v>8070</c:v>
                </c:pt>
                <c:pt idx="806">
                  <c:v>8080</c:v>
                </c:pt>
                <c:pt idx="807">
                  <c:v>8090</c:v>
                </c:pt>
                <c:pt idx="808">
                  <c:v>8100</c:v>
                </c:pt>
                <c:pt idx="809">
                  <c:v>8110</c:v>
                </c:pt>
                <c:pt idx="810">
                  <c:v>8120</c:v>
                </c:pt>
                <c:pt idx="811">
                  <c:v>8130</c:v>
                </c:pt>
                <c:pt idx="812">
                  <c:v>8140</c:v>
                </c:pt>
                <c:pt idx="813">
                  <c:v>8150</c:v>
                </c:pt>
                <c:pt idx="814">
                  <c:v>8160</c:v>
                </c:pt>
                <c:pt idx="815">
                  <c:v>8170</c:v>
                </c:pt>
                <c:pt idx="816">
                  <c:v>8180</c:v>
                </c:pt>
                <c:pt idx="817">
                  <c:v>8190</c:v>
                </c:pt>
                <c:pt idx="818">
                  <c:v>8200</c:v>
                </c:pt>
                <c:pt idx="819">
                  <c:v>8210</c:v>
                </c:pt>
                <c:pt idx="820">
                  <c:v>8220</c:v>
                </c:pt>
                <c:pt idx="821">
                  <c:v>8230</c:v>
                </c:pt>
                <c:pt idx="822">
                  <c:v>8240</c:v>
                </c:pt>
                <c:pt idx="823">
                  <c:v>8250</c:v>
                </c:pt>
                <c:pt idx="824">
                  <c:v>8260</c:v>
                </c:pt>
                <c:pt idx="825">
                  <c:v>8270</c:v>
                </c:pt>
                <c:pt idx="826">
                  <c:v>8280</c:v>
                </c:pt>
                <c:pt idx="827">
                  <c:v>8290</c:v>
                </c:pt>
                <c:pt idx="828">
                  <c:v>8300</c:v>
                </c:pt>
                <c:pt idx="829">
                  <c:v>8310</c:v>
                </c:pt>
                <c:pt idx="830">
                  <c:v>8320</c:v>
                </c:pt>
                <c:pt idx="831">
                  <c:v>8330</c:v>
                </c:pt>
                <c:pt idx="832">
                  <c:v>8340</c:v>
                </c:pt>
                <c:pt idx="833">
                  <c:v>8350</c:v>
                </c:pt>
                <c:pt idx="834">
                  <c:v>8360</c:v>
                </c:pt>
                <c:pt idx="835">
                  <c:v>8370</c:v>
                </c:pt>
                <c:pt idx="836">
                  <c:v>8380</c:v>
                </c:pt>
                <c:pt idx="837">
                  <c:v>8390</c:v>
                </c:pt>
                <c:pt idx="838">
                  <c:v>8400</c:v>
                </c:pt>
                <c:pt idx="839">
                  <c:v>8410</c:v>
                </c:pt>
                <c:pt idx="840">
                  <c:v>8420</c:v>
                </c:pt>
                <c:pt idx="841">
                  <c:v>8430</c:v>
                </c:pt>
                <c:pt idx="842">
                  <c:v>8440</c:v>
                </c:pt>
                <c:pt idx="843">
                  <c:v>8450</c:v>
                </c:pt>
                <c:pt idx="844">
                  <c:v>8460</c:v>
                </c:pt>
                <c:pt idx="845">
                  <c:v>8470</c:v>
                </c:pt>
                <c:pt idx="846">
                  <c:v>8480</c:v>
                </c:pt>
                <c:pt idx="847">
                  <c:v>8490</c:v>
                </c:pt>
                <c:pt idx="848">
                  <c:v>8500</c:v>
                </c:pt>
                <c:pt idx="849">
                  <c:v>8510</c:v>
                </c:pt>
                <c:pt idx="850">
                  <c:v>8520</c:v>
                </c:pt>
                <c:pt idx="851">
                  <c:v>8530</c:v>
                </c:pt>
                <c:pt idx="852">
                  <c:v>8540</c:v>
                </c:pt>
                <c:pt idx="853">
                  <c:v>8550</c:v>
                </c:pt>
                <c:pt idx="854">
                  <c:v>8560</c:v>
                </c:pt>
                <c:pt idx="855">
                  <c:v>8570</c:v>
                </c:pt>
                <c:pt idx="856">
                  <c:v>8580</c:v>
                </c:pt>
                <c:pt idx="857">
                  <c:v>8590</c:v>
                </c:pt>
                <c:pt idx="858">
                  <c:v>8600</c:v>
                </c:pt>
                <c:pt idx="859">
                  <c:v>8610</c:v>
                </c:pt>
                <c:pt idx="860">
                  <c:v>8620</c:v>
                </c:pt>
                <c:pt idx="861">
                  <c:v>8630</c:v>
                </c:pt>
                <c:pt idx="862">
                  <c:v>8640</c:v>
                </c:pt>
                <c:pt idx="863">
                  <c:v>8650</c:v>
                </c:pt>
                <c:pt idx="864">
                  <c:v>8660</c:v>
                </c:pt>
                <c:pt idx="865">
                  <c:v>8670</c:v>
                </c:pt>
                <c:pt idx="866">
                  <c:v>8680</c:v>
                </c:pt>
                <c:pt idx="867">
                  <c:v>8690</c:v>
                </c:pt>
                <c:pt idx="868">
                  <c:v>8700</c:v>
                </c:pt>
                <c:pt idx="869">
                  <c:v>8710</c:v>
                </c:pt>
                <c:pt idx="870">
                  <c:v>8720</c:v>
                </c:pt>
                <c:pt idx="871">
                  <c:v>8730</c:v>
                </c:pt>
                <c:pt idx="872">
                  <c:v>8740</c:v>
                </c:pt>
                <c:pt idx="873">
                  <c:v>8750</c:v>
                </c:pt>
                <c:pt idx="874">
                  <c:v>8760</c:v>
                </c:pt>
                <c:pt idx="875">
                  <c:v>8770</c:v>
                </c:pt>
                <c:pt idx="876">
                  <c:v>8780</c:v>
                </c:pt>
                <c:pt idx="877">
                  <c:v>8790</c:v>
                </c:pt>
                <c:pt idx="878">
                  <c:v>8800</c:v>
                </c:pt>
                <c:pt idx="879">
                  <c:v>8810</c:v>
                </c:pt>
                <c:pt idx="880">
                  <c:v>8820</c:v>
                </c:pt>
                <c:pt idx="881">
                  <c:v>8830</c:v>
                </c:pt>
                <c:pt idx="882">
                  <c:v>8840</c:v>
                </c:pt>
                <c:pt idx="883">
                  <c:v>8850</c:v>
                </c:pt>
                <c:pt idx="884">
                  <c:v>8860</c:v>
                </c:pt>
                <c:pt idx="885">
                  <c:v>8870</c:v>
                </c:pt>
                <c:pt idx="886">
                  <c:v>8880</c:v>
                </c:pt>
                <c:pt idx="887">
                  <c:v>8890</c:v>
                </c:pt>
                <c:pt idx="888">
                  <c:v>8900</c:v>
                </c:pt>
                <c:pt idx="889">
                  <c:v>8910</c:v>
                </c:pt>
                <c:pt idx="890">
                  <c:v>8920</c:v>
                </c:pt>
                <c:pt idx="891">
                  <c:v>8930</c:v>
                </c:pt>
                <c:pt idx="892">
                  <c:v>8940</c:v>
                </c:pt>
                <c:pt idx="893">
                  <c:v>8950</c:v>
                </c:pt>
                <c:pt idx="894">
                  <c:v>8960</c:v>
                </c:pt>
                <c:pt idx="895">
                  <c:v>8970</c:v>
                </c:pt>
                <c:pt idx="896">
                  <c:v>8980</c:v>
                </c:pt>
                <c:pt idx="897">
                  <c:v>8990</c:v>
                </c:pt>
                <c:pt idx="898">
                  <c:v>9000</c:v>
                </c:pt>
                <c:pt idx="899">
                  <c:v>9010</c:v>
                </c:pt>
                <c:pt idx="900">
                  <c:v>9020</c:v>
                </c:pt>
                <c:pt idx="901">
                  <c:v>9030</c:v>
                </c:pt>
                <c:pt idx="902">
                  <c:v>9040</c:v>
                </c:pt>
                <c:pt idx="903">
                  <c:v>9050</c:v>
                </c:pt>
                <c:pt idx="904">
                  <c:v>9060</c:v>
                </c:pt>
                <c:pt idx="905">
                  <c:v>9070</c:v>
                </c:pt>
                <c:pt idx="906">
                  <c:v>9080</c:v>
                </c:pt>
                <c:pt idx="907">
                  <c:v>9090</c:v>
                </c:pt>
                <c:pt idx="908">
                  <c:v>9100</c:v>
                </c:pt>
                <c:pt idx="909">
                  <c:v>9110</c:v>
                </c:pt>
                <c:pt idx="910">
                  <c:v>9120</c:v>
                </c:pt>
                <c:pt idx="911">
                  <c:v>9130</c:v>
                </c:pt>
                <c:pt idx="912">
                  <c:v>9140</c:v>
                </c:pt>
                <c:pt idx="913">
                  <c:v>9150</c:v>
                </c:pt>
                <c:pt idx="914">
                  <c:v>9160</c:v>
                </c:pt>
                <c:pt idx="915">
                  <c:v>9170</c:v>
                </c:pt>
                <c:pt idx="916">
                  <c:v>9180</c:v>
                </c:pt>
                <c:pt idx="917">
                  <c:v>9190</c:v>
                </c:pt>
                <c:pt idx="918">
                  <c:v>9200</c:v>
                </c:pt>
                <c:pt idx="919">
                  <c:v>9210</c:v>
                </c:pt>
                <c:pt idx="920">
                  <c:v>9220</c:v>
                </c:pt>
                <c:pt idx="921">
                  <c:v>9230</c:v>
                </c:pt>
                <c:pt idx="922">
                  <c:v>9240</c:v>
                </c:pt>
                <c:pt idx="923">
                  <c:v>9250</c:v>
                </c:pt>
                <c:pt idx="924">
                  <c:v>9260</c:v>
                </c:pt>
                <c:pt idx="925">
                  <c:v>9270</c:v>
                </c:pt>
                <c:pt idx="926">
                  <c:v>9280</c:v>
                </c:pt>
                <c:pt idx="927">
                  <c:v>9290</c:v>
                </c:pt>
                <c:pt idx="928">
                  <c:v>9300</c:v>
                </c:pt>
                <c:pt idx="929">
                  <c:v>9310</c:v>
                </c:pt>
                <c:pt idx="930">
                  <c:v>9320</c:v>
                </c:pt>
                <c:pt idx="931">
                  <c:v>9330</c:v>
                </c:pt>
                <c:pt idx="932">
                  <c:v>9340</c:v>
                </c:pt>
                <c:pt idx="933">
                  <c:v>9350</c:v>
                </c:pt>
                <c:pt idx="934">
                  <c:v>9360</c:v>
                </c:pt>
                <c:pt idx="935">
                  <c:v>9370</c:v>
                </c:pt>
                <c:pt idx="936">
                  <c:v>9380</c:v>
                </c:pt>
                <c:pt idx="937">
                  <c:v>9390</c:v>
                </c:pt>
                <c:pt idx="938">
                  <c:v>9400</c:v>
                </c:pt>
                <c:pt idx="939">
                  <c:v>9410</c:v>
                </c:pt>
                <c:pt idx="940">
                  <c:v>9420</c:v>
                </c:pt>
                <c:pt idx="941">
                  <c:v>9430</c:v>
                </c:pt>
                <c:pt idx="942">
                  <c:v>9440</c:v>
                </c:pt>
                <c:pt idx="943">
                  <c:v>9450</c:v>
                </c:pt>
                <c:pt idx="944">
                  <c:v>9460</c:v>
                </c:pt>
                <c:pt idx="945">
                  <c:v>9470</c:v>
                </c:pt>
                <c:pt idx="946">
                  <c:v>9480</c:v>
                </c:pt>
                <c:pt idx="947">
                  <c:v>9490</c:v>
                </c:pt>
                <c:pt idx="948">
                  <c:v>9500</c:v>
                </c:pt>
                <c:pt idx="949">
                  <c:v>9510</c:v>
                </c:pt>
                <c:pt idx="950">
                  <c:v>9520</c:v>
                </c:pt>
                <c:pt idx="951">
                  <c:v>9530</c:v>
                </c:pt>
                <c:pt idx="952">
                  <c:v>9540</c:v>
                </c:pt>
                <c:pt idx="953">
                  <c:v>9550</c:v>
                </c:pt>
                <c:pt idx="954">
                  <c:v>9560</c:v>
                </c:pt>
                <c:pt idx="955">
                  <c:v>9570</c:v>
                </c:pt>
                <c:pt idx="956">
                  <c:v>9580</c:v>
                </c:pt>
                <c:pt idx="957">
                  <c:v>9590</c:v>
                </c:pt>
                <c:pt idx="958">
                  <c:v>9600</c:v>
                </c:pt>
                <c:pt idx="959">
                  <c:v>9610</c:v>
                </c:pt>
                <c:pt idx="960">
                  <c:v>9620</c:v>
                </c:pt>
                <c:pt idx="961">
                  <c:v>9630</c:v>
                </c:pt>
                <c:pt idx="962">
                  <c:v>9640</c:v>
                </c:pt>
                <c:pt idx="963">
                  <c:v>9650</c:v>
                </c:pt>
                <c:pt idx="964">
                  <c:v>9660</c:v>
                </c:pt>
                <c:pt idx="965">
                  <c:v>9670</c:v>
                </c:pt>
                <c:pt idx="966">
                  <c:v>9680</c:v>
                </c:pt>
                <c:pt idx="967">
                  <c:v>9690</c:v>
                </c:pt>
                <c:pt idx="968">
                  <c:v>9700</c:v>
                </c:pt>
                <c:pt idx="969">
                  <c:v>9710</c:v>
                </c:pt>
                <c:pt idx="970">
                  <c:v>9720</c:v>
                </c:pt>
                <c:pt idx="971">
                  <c:v>9730</c:v>
                </c:pt>
                <c:pt idx="972">
                  <c:v>9740</c:v>
                </c:pt>
                <c:pt idx="973">
                  <c:v>9750</c:v>
                </c:pt>
                <c:pt idx="974">
                  <c:v>9760</c:v>
                </c:pt>
                <c:pt idx="975">
                  <c:v>9770</c:v>
                </c:pt>
                <c:pt idx="976">
                  <c:v>9780</c:v>
                </c:pt>
                <c:pt idx="977">
                  <c:v>9790</c:v>
                </c:pt>
                <c:pt idx="978">
                  <c:v>9800</c:v>
                </c:pt>
                <c:pt idx="979">
                  <c:v>9810</c:v>
                </c:pt>
                <c:pt idx="980">
                  <c:v>9820</c:v>
                </c:pt>
                <c:pt idx="981">
                  <c:v>9830</c:v>
                </c:pt>
                <c:pt idx="982">
                  <c:v>9840</c:v>
                </c:pt>
                <c:pt idx="983">
                  <c:v>9850</c:v>
                </c:pt>
                <c:pt idx="984">
                  <c:v>9860</c:v>
                </c:pt>
                <c:pt idx="985">
                  <c:v>9870</c:v>
                </c:pt>
                <c:pt idx="986">
                  <c:v>9880</c:v>
                </c:pt>
                <c:pt idx="987">
                  <c:v>9890</c:v>
                </c:pt>
                <c:pt idx="988">
                  <c:v>9900</c:v>
                </c:pt>
                <c:pt idx="989">
                  <c:v>9910</c:v>
                </c:pt>
                <c:pt idx="990">
                  <c:v>9920</c:v>
                </c:pt>
                <c:pt idx="991">
                  <c:v>9930</c:v>
                </c:pt>
                <c:pt idx="992">
                  <c:v>9940</c:v>
                </c:pt>
                <c:pt idx="993">
                  <c:v>9950</c:v>
                </c:pt>
                <c:pt idx="994">
                  <c:v>9960</c:v>
                </c:pt>
                <c:pt idx="995">
                  <c:v>9970</c:v>
                </c:pt>
                <c:pt idx="996">
                  <c:v>9980</c:v>
                </c:pt>
                <c:pt idx="997">
                  <c:v>9990</c:v>
                </c:pt>
                <c:pt idx="998">
                  <c:v>10000</c:v>
                </c:pt>
                <c:pt idx="999">
                  <c:v>10010</c:v>
                </c:pt>
                <c:pt idx="1000">
                  <c:v>10020</c:v>
                </c:pt>
                <c:pt idx="1001">
                  <c:v>10030</c:v>
                </c:pt>
                <c:pt idx="1002">
                  <c:v>10040</c:v>
                </c:pt>
                <c:pt idx="1003">
                  <c:v>10050</c:v>
                </c:pt>
                <c:pt idx="1004">
                  <c:v>10060</c:v>
                </c:pt>
                <c:pt idx="1005">
                  <c:v>10070</c:v>
                </c:pt>
                <c:pt idx="1006">
                  <c:v>10080</c:v>
                </c:pt>
                <c:pt idx="1007">
                  <c:v>10090</c:v>
                </c:pt>
                <c:pt idx="1008">
                  <c:v>10100</c:v>
                </c:pt>
                <c:pt idx="1009">
                  <c:v>10110</c:v>
                </c:pt>
                <c:pt idx="1010">
                  <c:v>10120</c:v>
                </c:pt>
                <c:pt idx="1011">
                  <c:v>10130</c:v>
                </c:pt>
                <c:pt idx="1012">
                  <c:v>10140</c:v>
                </c:pt>
                <c:pt idx="1013">
                  <c:v>10150</c:v>
                </c:pt>
                <c:pt idx="1014">
                  <c:v>10160</c:v>
                </c:pt>
                <c:pt idx="1015">
                  <c:v>10170</c:v>
                </c:pt>
                <c:pt idx="1016">
                  <c:v>10180</c:v>
                </c:pt>
                <c:pt idx="1017">
                  <c:v>10190</c:v>
                </c:pt>
                <c:pt idx="1018">
                  <c:v>10200</c:v>
                </c:pt>
                <c:pt idx="1019">
                  <c:v>10210</c:v>
                </c:pt>
                <c:pt idx="1020">
                  <c:v>10220</c:v>
                </c:pt>
                <c:pt idx="1021">
                  <c:v>10230</c:v>
                </c:pt>
                <c:pt idx="1022">
                  <c:v>10240</c:v>
                </c:pt>
                <c:pt idx="1023">
                  <c:v>10250</c:v>
                </c:pt>
                <c:pt idx="1024">
                  <c:v>10260</c:v>
                </c:pt>
                <c:pt idx="1025">
                  <c:v>10270</c:v>
                </c:pt>
                <c:pt idx="1026">
                  <c:v>10280</c:v>
                </c:pt>
                <c:pt idx="1027">
                  <c:v>10290</c:v>
                </c:pt>
                <c:pt idx="1028">
                  <c:v>10300</c:v>
                </c:pt>
                <c:pt idx="1029">
                  <c:v>10310</c:v>
                </c:pt>
                <c:pt idx="1030">
                  <c:v>10320</c:v>
                </c:pt>
                <c:pt idx="1031">
                  <c:v>10330</c:v>
                </c:pt>
                <c:pt idx="1032">
                  <c:v>10340</c:v>
                </c:pt>
                <c:pt idx="1033">
                  <c:v>10350</c:v>
                </c:pt>
                <c:pt idx="1034">
                  <c:v>10360</c:v>
                </c:pt>
                <c:pt idx="1035">
                  <c:v>10370</c:v>
                </c:pt>
                <c:pt idx="1036">
                  <c:v>10380</c:v>
                </c:pt>
                <c:pt idx="1037">
                  <c:v>10390</c:v>
                </c:pt>
                <c:pt idx="1038">
                  <c:v>10400</c:v>
                </c:pt>
                <c:pt idx="1039">
                  <c:v>10410</c:v>
                </c:pt>
                <c:pt idx="1040">
                  <c:v>10420</c:v>
                </c:pt>
                <c:pt idx="1041">
                  <c:v>10430</c:v>
                </c:pt>
                <c:pt idx="1042">
                  <c:v>10440</c:v>
                </c:pt>
                <c:pt idx="1043">
                  <c:v>10450</c:v>
                </c:pt>
                <c:pt idx="1044">
                  <c:v>10460</c:v>
                </c:pt>
                <c:pt idx="1045">
                  <c:v>10470</c:v>
                </c:pt>
                <c:pt idx="1046">
                  <c:v>10480</c:v>
                </c:pt>
                <c:pt idx="1047">
                  <c:v>10490</c:v>
                </c:pt>
                <c:pt idx="1048">
                  <c:v>10500</c:v>
                </c:pt>
                <c:pt idx="1049">
                  <c:v>10510</c:v>
                </c:pt>
                <c:pt idx="1050">
                  <c:v>10520</c:v>
                </c:pt>
                <c:pt idx="1051">
                  <c:v>10530</c:v>
                </c:pt>
                <c:pt idx="1052">
                  <c:v>10540</c:v>
                </c:pt>
                <c:pt idx="1053">
                  <c:v>10550</c:v>
                </c:pt>
                <c:pt idx="1054">
                  <c:v>10560</c:v>
                </c:pt>
                <c:pt idx="1055">
                  <c:v>10570</c:v>
                </c:pt>
                <c:pt idx="1056">
                  <c:v>10580</c:v>
                </c:pt>
                <c:pt idx="1057">
                  <c:v>10590</c:v>
                </c:pt>
                <c:pt idx="1058">
                  <c:v>10600</c:v>
                </c:pt>
                <c:pt idx="1059">
                  <c:v>10610</c:v>
                </c:pt>
                <c:pt idx="1060">
                  <c:v>10620</c:v>
                </c:pt>
                <c:pt idx="1061">
                  <c:v>10630</c:v>
                </c:pt>
                <c:pt idx="1062">
                  <c:v>10640</c:v>
                </c:pt>
                <c:pt idx="1063">
                  <c:v>10650</c:v>
                </c:pt>
                <c:pt idx="1064">
                  <c:v>10660</c:v>
                </c:pt>
                <c:pt idx="1065">
                  <c:v>10670</c:v>
                </c:pt>
                <c:pt idx="1066">
                  <c:v>10680</c:v>
                </c:pt>
                <c:pt idx="1067">
                  <c:v>10690</c:v>
                </c:pt>
                <c:pt idx="1068">
                  <c:v>10700</c:v>
                </c:pt>
                <c:pt idx="1069">
                  <c:v>10710</c:v>
                </c:pt>
                <c:pt idx="1070">
                  <c:v>10720</c:v>
                </c:pt>
                <c:pt idx="1071">
                  <c:v>10730</c:v>
                </c:pt>
                <c:pt idx="1072">
                  <c:v>10740</c:v>
                </c:pt>
                <c:pt idx="1073">
                  <c:v>10750</c:v>
                </c:pt>
                <c:pt idx="1074">
                  <c:v>10760</c:v>
                </c:pt>
                <c:pt idx="1075">
                  <c:v>10770</c:v>
                </c:pt>
                <c:pt idx="1076">
                  <c:v>10780</c:v>
                </c:pt>
                <c:pt idx="1077">
                  <c:v>10790</c:v>
                </c:pt>
                <c:pt idx="1078">
                  <c:v>10800</c:v>
                </c:pt>
                <c:pt idx="1079">
                  <c:v>10810</c:v>
                </c:pt>
                <c:pt idx="1080">
                  <c:v>10820</c:v>
                </c:pt>
                <c:pt idx="1081">
                  <c:v>10830</c:v>
                </c:pt>
                <c:pt idx="1082">
                  <c:v>10840</c:v>
                </c:pt>
                <c:pt idx="1083">
                  <c:v>10850</c:v>
                </c:pt>
                <c:pt idx="1084">
                  <c:v>10860</c:v>
                </c:pt>
                <c:pt idx="1085">
                  <c:v>10870</c:v>
                </c:pt>
                <c:pt idx="1086">
                  <c:v>10880</c:v>
                </c:pt>
                <c:pt idx="1087">
                  <c:v>10890</c:v>
                </c:pt>
                <c:pt idx="1088">
                  <c:v>10900</c:v>
                </c:pt>
                <c:pt idx="1089">
                  <c:v>10910</c:v>
                </c:pt>
                <c:pt idx="1090">
                  <c:v>10920</c:v>
                </c:pt>
                <c:pt idx="1091">
                  <c:v>10930</c:v>
                </c:pt>
                <c:pt idx="1092">
                  <c:v>10940</c:v>
                </c:pt>
                <c:pt idx="1093">
                  <c:v>10950</c:v>
                </c:pt>
                <c:pt idx="1094">
                  <c:v>10960</c:v>
                </c:pt>
                <c:pt idx="1095">
                  <c:v>10970</c:v>
                </c:pt>
                <c:pt idx="1096">
                  <c:v>10980</c:v>
                </c:pt>
                <c:pt idx="1097">
                  <c:v>10990</c:v>
                </c:pt>
                <c:pt idx="1098">
                  <c:v>11000</c:v>
                </c:pt>
                <c:pt idx="1099">
                  <c:v>11010</c:v>
                </c:pt>
                <c:pt idx="1100">
                  <c:v>11020</c:v>
                </c:pt>
                <c:pt idx="1101">
                  <c:v>11030</c:v>
                </c:pt>
                <c:pt idx="1102">
                  <c:v>11040</c:v>
                </c:pt>
                <c:pt idx="1103">
                  <c:v>11050</c:v>
                </c:pt>
                <c:pt idx="1104">
                  <c:v>11060</c:v>
                </c:pt>
                <c:pt idx="1105">
                  <c:v>11070</c:v>
                </c:pt>
                <c:pt idx="1106">
                  <c:v>11080</c:v>
                </c:pt>
                <c:pt idx="1107">
                  <c:v>11090</c:v>
                </c:pt>
                <c:pt idx="1108">
                  <c:v>11100</c:v>
                </c:pt>
                <c:pt idx="1109">
                  <c:v>11110</c:v>
                </c:pt>
                <c:pt idx="1110">
                  <c:v>11120</c:v>
                </c:pt>
                <c:pt idx="1111">
                  <c:v>11130</c:v>
                </c:pt>
                <c:pt idx="1112">
                  <c:v>11140</c:v>
                </c:pt>
                <c:pt idx="1113">
                  <c:v>11150</c:v>
                </c:pt>
                <c:pt idx="1114">
                  <c:v>11160</c:v>
                </c:pt>
                <c:pt idx="1115">
                  <c:v>11170</c:v>
                </c:pt>
                <c:pt idx="1116">
                  <c:v>11180</c:v>
                </c:pt>
                <c:pt idx="1117">
                  <c:v>11190</c:v>
                </c:pt>
                <c:pt idx="1118">
                  <c:v>11200</c:v>
                </c:pt>
                <c:pt idx="1119">
                  <c:v>11210</c:v>
                </c:pt>
                <c:pt idx="1120">
                  <c:v>11220</c:v>
                </c:pt>
                <c:pt idx="1121">
                  <c:v>11230</c:v>
                </c:pt>
                <c:pt idx="1122">
                  <c:v>11240</c:v>
                </c:pt>
                <c:pt idx="1123">
                  <c:v>11250</c:v>
                </c:pt>
                <c:pt idx="1124">
                  <c:v>11260</c:v>
                </c:pt>
                <c:pt idx="1125">
                  <c:v>11270</c:v>
                </c:pt>
                <c:pt idx="1126">
                  <c:v>11280</c:v>
                </c:pt>
                <c:pt idx="1127">
                  <c:v>11290</c:v>
                </c:pt>
                <c:pt idx="1128">
                  <c:v>11300</c:v>
                </c:pt>
                <c:pt idx="1129">
                  <c:v>11310</c:v>
                </c:pt>
                <c:pt idx="1130">
                  <c:v>11320</c:v>
                </c:pt>
                <c:pt idx="1131">
                  <c:v>11330</c:v>
                </c:pt>
                <c:pt idx="1132">
                  <c:v>11340</c:v>
                </c:pt>
                <c:pt idx="1133">
                  <c:v>11350</c:v>
                </c:pt>
                <c:pt idx="1134">
                  <c:v>11360</c:v>
                </c:pt>
                <c:pt idx="1135">
                  <c:v>11370</c:v>
                </c:pt>
                <c:pt idx="1136">
                  <c:v>11380</c:v>
                </c:pt>
                <c:pt idx="1137">
                  <c:v>11390</c:v>
                </c:pt>
                <c:pt idx="1138">
                  <c:v>11400</c:v>
                </c:pt>
                <c:pt idx="1139">
                  <c:v>11410</c:v>
                </c:pt>
                <c:pt idx="1140">
                  <c:v>11420</c:v>
                </c:pt>
                <c:pt idx="1141">
                  <c:v>11430</c:v>
                </c:pt>
                <c:pt idx="1142">
                  <c:v>11440</c:v>
                </c:pt>
                <c:pt idx="1143">
                  <c:v>11450</c:v>
                </c:pt>
                <c:pt idx="1144">
                  <c:v>11460</c:v>
                </c:pt>
                <c:pt idx="1145">
                  <c:v>11470</c:v>
                </c:pt>
                <c:pt idx="1146">
                  <c:v>11480</c:v>
                </c:pt>
                <c:pt idx="1147">
                  <c:v>11490</c:v>
                </c:pt>
                <c:pt idx="1148">
                  <c:v>11500</c:v>
                </c:pt>
                <c:pt idx="1149">
                  <c:v>11510</c:v>
                </c:pt>
                <c:pt idx="1150">
                  <c:v>11520</c:v>
                </c:pt>
                <c:pt idx="1151">
                  <c:v>11530</c:v>
                </c:pt>
                <c:pt idx="1152">
                  <c:v>11540</c:v>
                </c:pt>
                <c:pt idx="1153">
                  <c:v>11550</c:v>
                </c:pt>
                <c:pt idx="1154">
                  <c:v>11560</c:v>
                </c:pt>
                <c:pt idx="1155">
                  <c:v>11570</c:v>
                </c:pt>
                <c:pt idx="1156">
                  <c:v>11580</c:v>
                </c:pt>
                <c:pt idx="1157">
                  <c:v>11590</c:v>
                </c:pt>
                <c:pt idx="1158">
                  <c:v>11600</c:v>
                </c:pt>
                <c:pt idx="1159">
                  <c:v>11610</c:v>
                </c:pt>
                <c:pt idx="1160">
                  <c:v>11620</c:v>
                </c:pt>
                <c:pt idx="1161">
                  <c:v>11630</c:v>
                </c:pt>
                <c:pt idx="1162">
                  <c:v>11640</c:v>
                </c:pt>
                <c:pt idx="1163">
                  <c:v>11650</c:v>
                </c:pt>
                <c:pt idx="1164">
                  <c:v>11660</c:v>
                </c:pt>
                <c:pt idx="1165">
                  <c:v>11670</c:v>
                </c:pt>
                <c:pt idx="1166">
                  <c:v>11680</c:v>
                </c:pt>
                <c:pt idx="1167">
                  <c:v>11690</c:v>
                </c:pt>
                <c:pt idx="1168">
                  <c:v>11700</c:v>
                </c:pt>
                <c:pt idx="1169">
                  <c:v>11710</c:v>
                </c:pt>
                <c:pt idx="1170">
                  <c:v>11720</c:v>
                </c:pt>
                <c:pt idx="1171">
                  <c:v>11730</c:v>
                </c:pt>
                <c:pt idx="1172">
                  <c:v>11740</c:v>
                </c:pt>
                <c:pt idx="1173">
                  <c:v>11750</c:v>
                </c:pt>
                <c:pt idx="1174">
                  <c:v>11760</c:v>
                </c:pt>
                <c:pt idx="1175">
                  <c:v>11770</c:v>
                </c:pt>
                <c:pt idx="1176">
                  <c:v>11780</c:v>
                </c:pt>
                <c:pt idx="1177">
                  <c:v>11790</c:v>
                </c:pt>
                <c:pt idx="1178">
                  <c:v>11800</c:v>
                </c:pt>
                <c:pt idx="1179">
                  <c:v>11810</c:v>
                </c:pt>
                <c:pt idx="1180">
                  <c:v>11820</c:v>
                </c:pt>
                <c:pt idx="1181">
                  <c:v>11830</c:v>
                </c:pt>
                <c:pt idx="1182">
                  <c:v>11840</c:v>
                </c:pt>
                <c:pt idx="1183">
                  <c:v>11850</c:v>
                </c:pt>
                <c:pt idx="1184">
                  <c:v>11860</c:v>
                </c:pt>
                <c:pt idx="1185">
                  <c:v>11870</c:v>
                </c:pt>
                <c:pt idx="1186">
                  <c:v>11880</c:v>
                </c:pt>
                <c:pt idx="1187">
                  <c:v>11890</c:v>
                </c:pt>
                <c:pt idx="1188">
                  <c:v>11900</c:v>
                </c:pt>
                <c:pt idx="1189">
                  <c:v>11910</c:v>
                </c:pt>
                <c:pt idx="1190">
                  <c:v>11920</c:v>
                </c:pt>
                <c:pt idx="1191">
                  <c:v>11930</c:v>
                </c:pt>
                <c:pt idx="1192">
                  <c:v>11940</c:v>
                </c:pt>
                <c:pt idx="1193">
                  <c:v>11950</c:v>
                </c:pt>
                <c:pt idx="1194">
                  <c:v>11960</c:v>
                </c:pt>
                <c:pt idx="1195">
                  <c:v>11970</c:v>
                </c:pt>
                <c:pt idx="1196">
                  <c:v>11980</c:v>
                </c:pt>
                <c:pt idx="1197">
                  <c:v>11990</c:v>
                </c:pt>
                <c:pt idx="1198">
                  <c:v>12000</c:v>
                </c:pt>
                <c:pt idx="1199">
                  <c:v>12010</c:v>
                </c:pt>
                <c:pt idx="1200">
                  <c:v>12020</c:v>
                </c:pt>
                <c:pt idx="1201">
                  <c:v>12030</c:v>
                </c:pt>
                <c:pt idx="1202">
                  <c:v>12040</c:v>
                </c:pt>
                <c:pt idx="1203">
                  <c:v>12050</c:v>
                </c:pt>
                <c:pt idx="1204">
                  <c:v>12060</c:v>
                </c:pt>
                <c:pt idx="1205">
                  <c:v>12070</c:v>
                </c:pt>
                <c:pt idx="1206">
                  <c:v>12080</c:v>
                </c:pt>
                <c:pt idx="1207">
                  <c:v>12090</c:v>
                </c:pt>
                <c:pt idx="1208">
                  <c:v>12100</c:v>
                </c:pt>
                <c:pt idx="1209">
                  <c:v>12110</c:v>
                </c:pt>
                <c:pt idx="1210">
                  <c:v>12120</c:v>
                </c:pt>
                <c:pt idx="1211">
                  <c:v>12130</c:v>
                </c:pt>
                <c:pt idx="1212">
                  <c:v>12140</c:v>
                </c:pt>
                <c:pt idx="1213">
                  <c:v>12150</c:v>
                </c:pt>
                <c:pt idx="1214">
                  <c:v>12160</c:v>
                </c:pt>
                <c:pt idx="1215">
                  <c:v>12170</c:v>
                </c:pt>
                <c:pt idx="1216">
                  <c:v>12180</c:v>
                </c:pt>
                <c:pt idx="1217">
                  <c:v>12190</c:v>
                </c:pt>
                <c:pt idx="1218">
                  <c:v>12200</c:v>
                </c:pt>
                <c:pt idx="1219">
                  <c:v>12210</c:v>
                </c:pt>
                <c:pt idx="1220">
                  <c:v>12220</c:v>
                </c:pt>
                <c:pt idx="1221">
                  <c:v>12230</c:v>
                </c:pt>
                <c:pt idx="1222">
                  <c:v>12240</c:v>
                </c:pt>
                <c:pt idx="1223">
                  <c:v>12250</c:v>
                </c:pt>
                <c:pt idx="1224">
                  <c:v>12260</c:v>
                </c:pt>
                <c:pt idx="1225">
                  <c:v>12270</c:v>
                </c:pt>
                <c:pt idx="1226">
                  <c:v>12280</c:v>
                </c:pt>
                <c:pt idx="1227">
                  <c:v>12290</c:v>
                </c:pt>
                <c:pt idx="1228">
                  <c:v>12300</c:v>
                </c:pt>
                <c:pt idx="1229">
                  <c:v>12310</c:v>
                </c:pt>
                <c:pt idx="1230">
                  <c:v>12320</c:v>
                </c:pt>
                <c:pt idx="1231">
                  <c:v>12330</c:v>
                </c:pt>
                <c:pt idx="1232">
                  <c:v>12340</c:v>
                </c:pt>
                <c:pt idx="1233">
                  <c:v>12350</c:v>
                </c:pt>
                <c:pt idx="1234">
                  <c:v>12360</c:v>
                </c:pt>
                <c:pt idx="1235">
                  <c:v>12370</c:v>
                </c:pt>
                <c:pt idx="1236">
                  <c:v>12380</c:v>
                </c:pt>
                <c:pt idx="1237">
                  <c:v>12390</c:v>
                </c:pt>
                <c:pt idx="1238">
                  <c:v>12400</c:v>
                </c:pt>
                <c:pt idx="1239">
                  <c:v>12410</c:v>
                </c:pt>
                <c:pt idx="1240">
                  <c:v>12420</c:v>
                </c:pt>
                <c:pt idx="1241">
                  <c:v>12430</c:v>
                </c:pt>
                <c:pt idx="1242">
                  <c:v>12440</c:v>
                </c:pt>
                <c:pt idx="1243">
                  <c:v>12450</c:v>
                </c:pt>
                <c:pt idx="1244">
                  <c:v>12460</c:v>
                </c:pt>
                <c:pt idx="1245">
                  <c:v>12470</c:v>
                </c:pt>
                <c:pt idx="1246">
                  <c:v>12480</c:v>
                </c:pt>
                <c:pt idx="1247">
                  <c:v>12490</c:v>
                </c:pt>
                <c:pt idx="1248">
                  <c:v>12500</c:v>
                </c:pt>
                <c:pt idx="1249">
                  <c:v>12510</c:v>
                </c:pt>
                <c:pt idx="1250">
                  <c:v>12520</c:v>
                </c:pt>
                <c:pt idx="1251">
                  <c:v>12530</c:v>
                </c:pt>
                <c:pt idx="1252">
                  <c:v>12540</c:v>
                </c:pt>
                <c:pt idx="1253">
                  <c:v>12550</c:v>
                </c:pt>
                <c:pt idx="1254">
                  <c:v>12560</c:v>
                </c:pt>
                <c:pt idx="1255">
                  <c:v>12570</c:v>
                </c:pt>
                <c:pt idx="1256">
                  <c:v>12580</c:v>
                </c:pt>
                <c:pt idx="1257">
                  <c:v>12590</c:v>
                </c:pt>
                <c:pt idx="1258">
                  <c:v>12600</c:v>
                </c:pt>
                <c:pt idx="1259">
                  <c:v>12610</c:v>
                </c:pt>
                <c:pt idx="1260">
                  <c:v>12620</c:v>
                </c:pt>
                <c:pt idx="1261">
                  <c:v>12630</c:v>
                </c:pt>
                <c:pt idx="1262">
                  <c:v>12640</c:v>
                </c:pt>
                <c:pt idx="1263">
                  <c:v>12650</c:v>
                </c:pt>
                <c:pt idx="1264">
                  <c:v>12660</c:v>
                </c:pt>
                <c:pt idx="1265">
                  <c:v>12670</c:v>
                </c:pt>
                <c:pt idx="1266">
                  <c:v>12680</c:v>
                </c:pt>
                <c:pt idx="1267">
                  <c:v>12690</c:v>
                </c:pt>
                <c:pt idx="1268">
                  <c:v>12700</c:v>
                </c:pt>
                <c:pt idx="1269">
                  <c:v>12710</c:v>
                </c:pt>
                <c:pt idx="1270">
                  <c:v>12720</c:v>
                </c:pt>
                <c:pt idx="1271">
                  <c:v>12730</c:v>
                </c:pt>
                <c:pt idx="1272">
                  <c:v>12740</c:v>
                </c:pt>
                <c:pt idx="1273">
                  <c:v>12750</c:v>
                </c:pt>
                <c:pt idx="1274">
                  <c:v>12760</c:v>
                </c:pt>
                <c:pt idx="1275">
                  <c:v>12770</c:v>
                </c:pt>
                <c:pt idx="1276">
                  <c:v>12780</c:v>
                </c:pt>
                <c:pt idx="1277">
                  <c:v>12790</c:v>
                </c:pt>
                <c:pt idx="1278">
                  <c:v>12800</c:v>
                </c:pt>
                <c:pt idx="1279">
                  <c:v>12810</c:v>
                </c:pt>
                <c:pt idx="1280">
                  <c:v>12820</c:v>
                </c:pt>
                <c:pt idx="1281">
                  <c:v>12830</c:v>
                </c:pt>
                <c:pt idx="1282">
                  <c:v>12840</c:v>
                </c:pt>
                <c:pt idx="1283">
                  <c:v>12850</c:v>
                </c:pt>
                <c:pt idx="1284">
                  <c:v>12860</c:v>
                </c:pt>
                <c:pt idx="1285">
                  <c:v>12870</c:v>
                </c:pt>
                <c:pt idx="1286">
                  <c:v>12880</c:v>
                </c:pt>
                <c:pt idx="1287">
                  <c:v>12890</c:v>
                </c:pt>
                <c:pt idx="1288">
                  <c:v>12900</c:v>
                </c:pt>
                <c:pt idx="1289">
                  <c:v>12910</c:v>
                </c:pt>
                <c:pt idx="1290">
                  <c:v>12920</c:v>
                </c:pt>
                <c:pt idx="1291">
                  <c:v>12930</c:v>
                </c:pt>
                <c:pt idx="1292">
                  <c:v>12940</c:v>
                </c:pt>
                <c:pt idx="1293">
                  <c:v>12950</c:v>
                </c:pt>
                <c:pt idx="1294">
                  <c:v>12960</c:v>
                </c:pt>
                <c:pt idx="1295">
                  <c:v>12970</c:v>
                </c:pt>
                <c:pt idx="1296">
                  <c:v>12980</c:v>
                </c:pt>
                <c:pt idx="1297">
                  <c:v>12990</c:v>
                </c:pt>
                <c:pt idx="1298">
                  <c:v>13000</c:v>
                </c:pt>
                <c:pt idx="1299">
                  <c:v>13010</c:v>
                </c:pt>
                <c:pt idx="1300">
                  <c:v>13020</c:v>
                </c:pt>
                <c:pt idx="1301">
                  <c:v>13030</c:v>
                </c:pt>
                <c:pt idx="1302">
                  <c:v>13040</c:v>
                </c:pt>
                <c:pt idx="1303">
                  <c:v>13050</c:v>
                </c:pt>
                <c:pt idx="1304">
                  <c:v>13060</c:v>
                </c:pt>
                <c:pt idx="1305">
                  <c:v>13070</c:v>
                </c:pt>
                <c:pt idx="1306">
                  <c:v>13080</c:v>
                </c:pt>
                <c:pt idx="1307">
                  <c:v>13090</c:v>
                </c:pt>
                <c:pt idx="1308">
                  <c:v>13100</c:v>
                </c:pt>
                <c:pt idx="1309">
                  <c:v>13110</c:v>
                </c:pt>
                <c:pt idx="1310">
                  <c:v>13120</c:v>
                </c:pt>
                <c:pt idx="1311">
                  <c:v>13130</c:v>
                </c:pt>
                <c:pt idx="1312">
                  <c:v>13140</c:v>
                </c:pt>
                <c:pt idx="1313">
                  <c:v>13150</c:v>
                </c:pt>
                <c:pt idx="1314">
                  <c:v>13160</c:v>
                </c:pt>
                <c:pt idx="1315">
                  <c:v>13170</c:v>
                </c:pt>
                <c:pt idx="1316">
                  <c:v>13180</c:v>
                </c:pt>
                <c:pt idx="1317">
                  <c:v>13190</c:v>
                </c:pt>
                <c:pt idx="1318">
                  <c:v>13200</c:v>
                </c:pt>
                <c:pt idx="1319">
                  <c:v>13210</c:v>
                </c:pt>
                <c:pt idx="1320">
                  <c:v>13220</c:v>
                </c:pt>
                <c:pt idx="1321">
                  <c:v>13230</c:v>
                </c:pt>
                <c:pt idx="1322">
                  <c:v>13240</c:v>
                </c:pt>
                <c:pt idx="1323">
                  <c:v>13250</c:v>
                </c:pt>
                <c:pt idx="1324">
                  <c:v>13260</c:v>
                </c:pt>
                <c:pt idx="1325">
                  <c:v>13270</c:v>
                </c:pt>
                <c:pt idx="1326">
                  <c:v>13280</c:v>
                </c:pt>
                <c:pt idx="1327">
                  <c:v>13290</c:v>
                </c:pt>
                <c:pt idx="1328">
                  <c:v>13300</c:v>
                </c:pt>
                <c:pt idx="1329">
                  <c:v>13310</c:v>
                </c:pt>
                <c:pt idx="1330">
                  <c:v>13320</c:v>
                </c:pt>
                <c:pt idx="1331">
                  <c:v>13330</c:v>
                </c:pt>
                <c:pt idx="1332">
                  <c:v>13340</c:v>
                </c:pt>
                <c:pt idx="1333">
                  <c:v>13350</c:v>
                </c:pt>
                <c:pt idx="1334">
                  <c:v>13360</c:v>
                </c:pt>
                <c:pt idx="1335">
                  <c:v>13370</c:v>
                </c:pt>
                <c:pt idx="1336">
                  <c:v>13380</c:v>
                </c:pt>
                <c:pt idx="1337">
                  <c:v>13390</c:v>
                </c:pt>
                <c:pt idx="1338">
                  <c:v>13400</c:v>
                </c:pt>
                <c:pt idx="1339">
                  <c:v>13410</c:v>
                </c:pt>
                <c:pt idx="1340">
                  <c:v>13420</c:v>
                </c:pt>
                <c:pt idx="1341">
                  <c:v>13430</c:v>
                </c:pt>
                <c:pt idx="1342">
                  <c:v>13440</c:v>
                </c:pt>
                <c:pt idx="1343">
                  <c:v>13450</c:v>
                </c:pt>
                <c:pt idx="1344">
                  <c:v>13460</c:v>
                </c:pt>
                <c:pt idx="1345">
                  <c:v>13470</c:v>
                </c:pt>
                <c:pt idx="1346">
                  <c:v>13480</c:v>
                </c:pt>
                <c:pt idx="1347">
                  <c:v>13490</c:v>
                </c:pt>
                <c:pt idx="1348">
                  <c:v>13500</c:v>
                </c:pt>
                <c:pt idx="1349">
                  <c:v>13510</c:v>
                </c:pt>
                <c:pt idx="1350">
                  <c:v>13520</c:v>
                </c:pt>
                <c:pt idx="1351">
                  <c:v>13530</c:v>
                </c:pt>
                <c:pt idx="1352">
                  <c:v>13540</c:v>
                </c:pt>
                <c:pt idx="1353">
                  <c:v>13550</c:v>
                </c:pt>
                <c:pt idx="1354">
                  <c:v>13560</c:v>
                </c:pt>
                <c:pt idx="1355">
                  <c:v>13570</c:v>
                </c:pt>
                <c:pt idx="1356">
                  <c:v>13580</c:v>
                </c:pt>
                <c:pt idx="1357">
                  <c:v>13590</c:v>
                </c:pt>
                <c:pt idx="1358">
                  <c:v>13600</c:v>
                </c:pt>
                <c:pt idx="1359">
                  <c:v>13610</c:v>
                </c:pt>
                <c:pt idx="1360">
                  <c:v>13620</c:v>
                </c:pt>
                <c:pt idx="1361">
                  <c:v>13630</c:v>
                </c:pt>
                <c:pt idx="1362">
                  <c:v>13640</c:v>
                </c:pt>
                <c:pt idx="1363">
                  <c:v>13650</c:v>
                </c:pt>
                <c:pt idx="1364">
                  <c:v>13660</c:v>
                </c:pt>
                <c:pt idx="1365">
                  <c:v>13670</c:v>
                </c:pt>
                <c:pt idx="1366">
                  <c:v>13680</c:v>
                </c:pt>
                <c:pt idx="1367">
                  <c:v>13690</c:v>
                </c:pt>
                <c:pt idx="1368">
                  <c:v>13700</c:v>
                </c:pt>
                <c:pt idx="1369">
                  <c:v>13710</c:v>
                </c:pt>
                <c:pt idx="1370">
                  <c:v>13720</c:v>
                </c:pt>
                <c:pt idx="1371">
                  <c:v>13730</c:v>
                </c:pt>
                <c:pt idx="1372">
                  <c:v>13740</c:v>
                </c:pt>
                <c:pt idx="1373">
                  <c:v>13750</c:v>
                </c:pt>
                <c:pt idx="1374">
                  <c:v>13760</c:v>
                </c:pt>
                <c:pt idx="1375">
                  <c:v>13770</c:v>
                </c:pt>
                <c:pt idx="1376">
                  <c:v>13780</c:v>
                </c:pt>
                <c:pt idx="1377">
                  <c:v>13790</c:v>
                </c:pt>
                <c:pt idx="1378">
                  <c:v>13800</c:v>
                </c:pt>
                <c:pt idx="1379">
                  <c:v>13810</c:v>
                </c:pt>
                <c:pt idx="1380">
                  <c:v>13820</c:v>
                </c:pt>
                <c:pt idx="1381">
                  <c:v>13830</c:v>
                </c:pt>
                <c:pt idx="1382">
                  <c:v>13840</c:v>
                </c:pt>
                <c:pt idx="1383">
                  <c:v>13850</c:v>
                </c:pt>
                <c:pt idx="1384">
                  <c:v>13860</c:v>
                </c:pt>
                <c:pt idx="1385">
                  <c:v>13870</c:v>
                </c:pt>
                <c:pt idx="1386">
                  <c:v>13880</c:v>
                </c:pt>
                <c:pt idx="1387">
                  <c:v>13890</c:v>
                </c:pt>
                <c:pt idx="1388">
                  <c:v>13900</c:v>
                </c:pt>
                <c:pt idx="1389">
                  <c:v>13910</c:v>
                </c:pt>
                <c:pt idx="1390">
                  <c:v>13920</c:v>
                </c:pt>
                <c:pt idx="1391">
                  <c:v>13930</c:v>
                </c:pt>
                <c:pt idx="1392">
                  <c:v>13940</c:v>
                </c:pt>
                <c:pt idx="1393">
                  <c:v>13950</c:v>
                </c:pt>
                <c:pt idx="1394">
                  <c:v>13960</c:v>
                </c:pt>
                <c:pt idx="1395">
                  <c:v>13970</c:v>
                </c:pt>
                <c:pt idx="1396">
                  <c:v>13980</c:v>
                </c:pt>
                <c:pt idx="1397">
                  <c:v>13990</c:v>
                </c:pt>
                <c:pt idx="1398">
                  <c:v>14000</c:v>
                </c:pt>
                <c:pt idx="1399">
                  <c:v>14010</c:v>
                </c:pt>
                <c:pt idx="1400">
                  <c:v>14020</c:v>
                </c:pt>
                <c:pt idx="1401">
                  <c:v>14030</c:v>
                </c:pt>
                <c:pt idx="1402">
                  <c:v>14040</c:v>
                </c:pt>
                <c:pt idx="1403">
                  <c:v>14050</c:v>
                </c:pt>
                <c:pt idx="1404">
                  <c:v>14060</c:v>
                </c:pt>
                <c:pt idx="1405">
                  <c:v>14070</c:v>
                </c:pt>
                <c:pt idx="1406">
                  <c:v>14080</c:v>
                </c:pt>
                <c:pt idx="1407">
                  <c:v>14090</c:v>
                </c:pt>
                <c:pt idx="1408">
                  <c:v>14100</c:v>
                </c:pt>
                <c:pt idx="1409">
                  <c:v>14110</c:v>
                </c:pt>
                <c:pt idx="1410">
                  <c:v>14120</c:v>
                </c:pt>
                <c:pt idx="1411">
                  <c:v>14130</c:v>
                </c:pt>
                <c:pt idx="1412">
                  <c:v>14140</c:v>
                </c:pt>
                <c:pt idx="1413">
                  <c:v>14150</c:v>
                </c:pt>
                <c:pt idx="1414">
                  <c:v>14160</c:v>
                </c:pt>
                <c:pt idx="1415">
                  <c:v>14170</c:v>
                </c:pt>
                <c:pt idx="1416">
                  <c:v>14180</c:v>
                </c:pt>
                <c:pt idx="1417">
                  <c:v>14190</c:v>
                </c:pt>
                <c:pt idx="1418">
                  <c:v>14200</c:v>
                </c:pt>
                <c:pt idx="1419">
                  <c:v>14210</c:v>
                </c:pt>
                <c:pt idx="1420">
                  <c:v>14220</c:v>
                </c:pt>
                <c:pt idx="1421">
                  <c:v>14230</c:v>
                </c:pt>
                <c:pt idx="1422">
                  <c:v>14240</c:v>
                </c:pt>
                <c:pt idx="1423">
                  <c:v>14250</c:v>
                </c:pt>
                <c:pt idx="1424">
                  <c:v>14260</c:v>
                </c:pt>
                <c:pt idx="1425">
                  <c:v>14270</c:v>
                </c:pt>
                <c:pt idx="1426">
                  <c:v>14280</c:v>
                </c:pt>
                <c:pt idx="1427">
                  <c:v>14290</c:v>
                </c:pt>
                <c:pt idx="1428">
                  <c:v>14300</c:v>
                </c:pt>
                <c:pt idx="1429">
                  <c:v>14310</c:v>
                </c:pt>
                <c:pt idx="1430">
                  <c:v>14320</c:v>
                </c:pt>
                <c:pt idx="1431">
                  <c:v>14330</c:v>
                </c:pt>
                <c:pt idx="1432">
                  <c:v>14340</c:v>
                </c:pt>
                <c:pt idx="1433">
                  <c:v>14350</c:v>
                </c:pt>
              </c:numCache>
            </c:numRef>
          </c:xVal>
          <c:yVal>
            <c:numRef>
              <c:f>Klei_Druckkurve!$D$9:$D$1442</c:f>
              <c:numCache>
                <c:formatCode>0.0</c:formatCode>
                <c:ptCount val="1434"/>
                <c:pt idx="0">
                  <c:v>0</c:v>
                </c:pt>
                <c:pt idx="1">
                  <c:v>-0.89800000000013824</c:v>
                </c:pt>
                <c:pt idx="2">
                  <c:v>-1.3360000000000127</c:v>
                </c:pt>
                <c:pt idx="3">
                  <c:v>-1.6130000000000564</c:v>
                </c:pt>
                <c:pt idx="4">
                  <c:v>-1.8040000000000873</c:v>
                </c:pt>
                <c:pt idx="5">
                  <c:v>-1.9329999999999927</c:v>
                </c:pt>
                <c:pt idx="6">
                  <c:v>-2.0630000000001019</c:v>
                </c:pt>
                <c:pt idx="7">
                  <c:v>-2.1630000000000109</c:v>
                </c:pt>
                <c:pt idx="8">
                  <c:v>-2.2440000000001419</c:v>
                </c:pt>
                <c:pt idx="9">
                  <c:v>-2.2799999999999727</c:v>
                </c:pt>
                <c:pt idx="10">
                  <c:v>-2.3630000000000564</c:v>
                </c:pt>
                <c:pt idx="11">
                  <c:v>-2.4540000000001783</c:v>
                </c:pt>
                <c:pt idx="12">
                  <c:v>-2.512000000000171</c:v>
                </c:pt>
                <c:pt idx="13">
                  <c:v>-2.540000000000191</c:v>
                </c:pt>
                <c:pt idx="14">
                  <c:v>-2.5950000000000273</c:v>
                </c:pt>
                <c:pt idx="15">
                  <c:v>-2.6700000000000728</c:v>
                </c:pt>
                <c:pt idx="16">
                  <c:v>-2.7140000000001692</c:v>
                </c:pt>
                <c:pt idx="17">
                  <c:v>-2.7580000000000382</c:v>
                </c:pt>
                <c:pt idx="18">
                  <c:v>-2.8210000000001401</c:v>
                </c:pt>
                <c:pt idx="19">
                  <c:v>-2.8440000000000509</c:v>
                </c:pt>
                <c:pt idx="20">
                  <c:v>-2.8759999999999764</c:v>
                </c:pt>
                <c:pt idx="21">
                  <c:v>-2.9080000000001291</c:v>
                </c:pt>
                <c:pt idx="22">
                  <c:v>-2.9200000000000728</c:v>
                </c:pt>
                <c:pt idx="23">
                  <c:v>-2.9100000000000819</c:v>
                </c:pt>
                <c:pt idx="24">
                  <c:v>-2.9519999999999982</c:v>
                </c:pt>
                <c:pt idx="25">
                  <c:v>-3.0330000000001291</c:v>
                </c:pt>
                <c:pt idx="26">
                  <c:v>-3.0540000000000873</c:v>
                </c:pt>
                <c:pt idx="27">
                  <c:v>-3.1549999999999727</c:v>
                </c:pt>
                <c:pt idx="28">
                  <c:v>-3.1860000000001492</c:v>
                </c:pt>
                <c:pt idx="29">
                  <c:v>-3.1970000000001164</c:v>
                </c:pt>
                <c:pt idx="30">
                  <c:v>-3.2080000000000837</c:v>
                </c:pt>
                <c:pt idx="31">
                  <c:v>-3.2380000000000564</c:v>
                </c:pt>
                <c:pt idx="32">
                  <c:v>-3.2580000000000382</c:v>
                </c:pt>
                <c:pt idx="33">
                  <c:v>-3.2980000000000018</c:v>
                </c:pt>
                <c:pt idx="34">
                  <c:v>-3.3290000000001783</c:v>
                </c:pt>
                <c:pt idx="35">
                  <c:v>-3.3300000000001546</c:v>
                </c:pt>
                <c:pt idx="36">
                  <c:v>-3.3900000000001</c:v>
                </c:pt>
                <c:pt idx="37">
                  <c:v>-3.3990000000001146</c:v>
                </c:pt>
                <c:pt idx="38">
                  <c:v>-3.4200000000000728</c:v>
                </c:pt>
                <c:pt idx="39">
                  <c:v>-3.4200000000000728</c:v>
                </c:pt>
                <c:pt idx="40">
                  <c:v>-3.4400000000000546</c:v>
                </c:pt>
                <c:pt idx="41">
                  <c:v>-3.4610000000000127</c:v>
                </c:pt>
                <c:pt idx="42">
                  <c:v>-3.4800000000000182</c:v>
                </c:pt>
                <c:pt idx="43">
                  <c:v>-3.5099999999999909</c:v>
                </c:pt>
                <c:pt idx="44">
                  <c:v>-3.540000000000191</c:v>
                </c:pt>
                <c:pt idx="45">
                  <c:v>-3.5410000000001673</c:v>
                </c:pt>
                <c:pt idx="46">
                  <c:v>-3.5610000000001492</c:v>
                </c:pt>
                <c:pt idx="47">
                  <c:v>-3.581000000000131</c:v>
                </c:pt>
                <c:pt idx="48">
                  <c:v>-3.6200000000001182</c:v>
                </c:pt>
                <c:pt idx="49">
                  <c:v>-3.6310000000000855</c:v>
                </c:pt>
                <c:pt idx="50">
                  <c:v>-3.6310000000000855</c:v>
                </c:pt>
                <c:pt idx="51">
                  <c:v>-3.6310000000000855</c:v>
                </c:pt>
                <c:pt idx="52">
                  <c:v>-3.6710000000000491</c:v>
                </c:pt>
                <c:pt idx="53">
                  <c:v>-3.6910000000000309</c:v>
                </c:pt>
                <c:pt idx="54">
                  <c:v>-3.7000000000000455</c:v>
                </c:pt>
                <c:pt idx="55">
                  <c:v>-3.7100000000000364</c:v>
                </c:pt>
                <c:pt idx="56">
                  <c:v>-3.7100000000000364</c:v>
                </c:pt>
                <c:pt idx="57">
                  <c:v>-3.7309999999999945</c:v>
                </c:pt>
                <c:pt idx="58">
                  <c:v>-3.7599999999999909</c:v>
                </c:pt>
                <c:pt idx="59">
                  <c:v>-3.7699999999999818</c:v>
                </c:pt>
                <c:pt idx="60">
                  <c:v>-3.7699999999999818</c:v>
                </c:pt>
                <c:pt idx="61">
                  <c:v>-3.8000000000001819</c:v>
                </c:pt>
                <c:pt idx="62">
                  <c:v>-3.8000000000001819</c:v>
                </c:pt>
                <c:pt idx="63">
                  <c:v>-3.8100000000001728</c:v>
                </c:pt>
                <c:pt idx="64">
                  <c:v>-3.8390000000001692</c:v>
                </c:pt>
                <c:pt idx="65">
                  <c:v>-3.8390000000001692</c:v>
                </c:pt>
                <c:pt idx="66">
                  <c:v>-3.859000000000151</c:v>
                </c:pt>
                <c:pt idx="67">
                  <c:v>-3.8490000000001601</c:v>
                </c:pt>
                <c:pt idx="68">
                  <c:v>-3.8780000000001564</c:v>
                </c:pt>
                <c:pt idx="69">
                  <c:v>-3.8980000000001382</c:v>
                </c:pt>
                <c:pt idx="70">
                  <c:v>-3.8700000000001182</c:v>
                </c:pt>
                <c:pt idx="71">
                  <c:v>-3.9190000000000964</c:v>
                </c:pt>
                <c:pt idx="72">
                  <c:v>-3.9200000000000728</c:v>
                </c:pt>
                <c:pt idx="73">
                  <c:v>-3.7300000000000182</c:v>
                </c:pt>
                <c:pt idx="74">
                  <c:v>-3.9300000000000637</c:v>
                </c:pt>
                <c:pt idx="75">
                  <c:v>-3.9500000000000455</c:v>
                </c:pt>
                <c:pt idx="76">
                  <c:v>-3.9390000000000782</c:v>
                </c:pt>
                <c:pt idx="77">
                  <c:v>-3.95900000000006</c:v>
                </c:pt>
                <c:pt idx="78">
                  <c:v>-3.9790000000000418</c:v>
                </c:pt>
                <c:pt idx="79">
                  <c:v>-3.9790000000000418</c:v>
                </c:pt>
                <c:pt idx="80">
                  <c:v>-3.9890000000000327</c:v>
                </c:pt>
                <c:pt idx="81">
                  <c:v>-3.9890000000000327</c:v>
                </c:pt>
                <c:pt idx="82">
                  <c:v>-3.9890000000000327</c:v>
                </c:pt>
                <c:pt idx="83">
                  <c:v>-3.9990000000000236</c:v>
                </c:pt>
                <c:pt idx="84">
                  <c:v>-3.9990000000000236</c:v>
                </c:pt>
                <c:pt idx="85">
                  <c:v>-3.9880000000000564</c:v>
                </c:pt>
                <c:pt idx="86">
                  <c:v>-3.9980000000000473</c:v>
                </c:pt>
                <c:pt idx="87">
                  <c:v>-4.0080000000000382</c:v>
                </c:pt>
                <c:pt idx="88">
                  <c:v>-4.0080000000000382</c:v>
                </c:pt>
                <c:pt idx="89">
                  <c:v>-4.0180000000000291</c:v>
                </c:pt>
                <c:pt idx="90">
                  <c:v>-4.02800000000002</c:v>
                </c:pt>
                <c:pt idx="91">
                  <c:v>-4.0489999999999782</c:v>
                </c:pt>
                <c:pt idx="92">
                  <c:v>-4.02800000000002</c:v>
                </c:pt>
                <c:pt idx="93">
                  <c:v>-4.02800000000002</c:v>
                </c:pt>
                <c:pt idx="94">
                  <c:v>-4.0380000000000109</c:v>
                </c:pt>
                <c:pt idx="95">
                  <c:v>-4.0579999999999927</c:v>
                </c:pt>
                <c:pt idx="96">
                  <c:v>-4.0579999999999927</c:v>
                </c:pt>
                <c:pt idx="97">
                  <c:v>-4.0579999999999927</c:v>
                </c:pt>
                <c:pt idx="98">
                  <c:v>-4.0480000000000018</c:v>
                </c:pt>
                <c:pt idx="99">
                  <c:v>-4.0480000000000018</c:v>
                </c:pt>
                <c:pt idx="100">
                  <c:v>-4.02800000000002</c:v>
                </c:pt>
                <c:pt idx="101">
                  <c:v>-4.0380000000000109</c:v>
                </c:pt>
                <c:pt idx="102">
                  <c:v>-4.0289999999999964</c:v>
                </c:pt>
                <c:pt idx="103">
                  <c:v>-4.0190000000000055</c:v>
                </c:pt>
                <c:pt idx="104">
                  <c:v>-4.0389999999999873</c:v>
                </c:pt>
                <c:pt idx="105">
                  <c:v>-4.0489999999999782</c:v>
                </c:pt>
                <c:pt idx="106">
                  <c:v>-4.0289999999999964</c:v>
                </c:pt>
                <c:pt idx="107">
                  <c:v>-4.0389999999999873</c:v>
                </c:pt>
                <c:pt idx="108">
                  <c:v>-4.0389999999999873</c:v>
                </c:pt>
                <c:pt idx="109">
                  <c:v>-4.0389999999999873</c:v>
                </c:pt>
                <c:pt idx="110">
                  <c:v>-4.0380000000000109</c:v>
                </c:pt>
                <c:pt idx="111">
                  <c:v>-4.0489999999999782</c:v>
                </c:pt>
                <c:pt idx="112">
                  <c:v>-4.0080000000000382</c:v>
                </c:pt>
                <c:pt idx="113">
                  <c:v>-4.0170000000000528</c:v>
                </c:pt>
                <c:pt idx="114">
                  <c:v>-4.0080000000000382</c:v>
                </c:pt>
                <c:pt idx="115">
                  <c:v>-4.0080000000000382</c:v>
                </c:pt>
                <c:pt idx="116">
                  <c:v>-4.0080000000000382</c:v>
                </c:pt>
                <c:pt idx="117">
                  <c:v>-4.0180000000000291</c:v>
                </c:pt>
                <c:pt idx="118">
                  <c:v>-3.9880000000000564</c:v>
                </c:pt>
                <c:pt idx="119">
                  <c:v>-3.9780000000000655</c:v>
                </c:pt>
                <c:pt idx="120">
                  <c:v>-3.9970000000000709</c:v>
                </c:pt>
                <c:pt idx="121">
                  <c:v>-4.0070000000000618</c:v>
                </c:pt>
                <c:pt idx="122">
                  <c:v>-3.98700000000008</c:v>
                </c:pt>
                <c:pt idx="123">
                  <c:v>-3.9770000000000891</c:v>
                </c:pt>
                <c:pt idx="124">
                  <c:v>-3.98700000000008</c:v>
                </c:pt>
                <c:pt idx="125">
                  <c:v>-3.98700000000008</c:v>
                </c:pt>
                <c:pt idx="126">
                  <c:v>-3.9550000000001546</c:v>
                </c:pt>
                <c:pt idx="127">
                  <c:v>-3.9650000000001455</c:v>
                </c:pt>
                <c:pt idx="128">
                  <c:v>-3.9770000000000891</c:v>
                </c:pt>
                <c:pt idx="129">
                  <c:v>-3.9650000000001455</c:v>
                </c:pt>
                <c:pt idx="130">
                  <c:v>-3.9750000000001364</c:v>
                </c:pt>
                <c:pt idx="131">
                  <c:v>-3.9650000000001455</c:v>
                </c:pt>
                <c:pt idx="132">
                  <c:v>-3.9650000000001455</c:v>
                </c:pt>
                <c:pt idx="133">
                  <c:v>-3.9640000000001692</c:v>
                </c:pt>
                <c:pt idx="134">
                  <c:v>-3.9450000000001637</c:v>
                </c:pt>
                <c:pt idx="135">
                  <c:v>-3.9250000000001819</c:v>
                </c:pt>
                <c:pt idx="136">
                  <c:v>-3.9339999999999691</c:v>
                </c:pt>
                <c:pt idx="137">
                  <c:v>-3.9039999999999964</c:v>
                </c:pt>
                <c:pt idx="138">
                  <c:v>-3.9239999999999782</c:v>
                </c:pt>
                <c:pt idx="139">
                  <c:v>-3.9039999999999964</c:v>
                </c:pt>
                <c:pt idx="140">
                  <c:v>-3.8940000000000055</c:v>
                </c:pt>
                <c:pt idx="141">
                  <c:v>-3.9130000000000109</c:v>
                </c:pt>
                <c:pt idx="142">
                  <c:v>-3.90300000000002</c:v>
                </c:pt>
                <c:pt idx="143">
                  <c:v>-3.8930000000000291</c:v>
                </c:pt>
                <c:pt idx="144">
                  <c:v>-3.9130000000000109</c:v>
                </c:pt>
                <c:pt idx="145">
                  <c:v>-3.8830000000000382</c:v>
                </c:pt>
                <c:pt idx="146">
                  <c:v>-3.8820000000000618</c:v>
                </c:pt>
                <c:pt idx="147">
                  <c:v>-3.8730000000000473</c:v>
                </c:pt>
                <c:pt idx="148">
                  <c:v>-3.8720000000000709</c:v>
                </c:pt>
                <c:pt idx="149">
                  <c:v>-3.8820000000000618</c:v>
                </c:pt>
                <c:pt idx="150">
                  <c:v>-3.8500000000001364</c:v>
                </c:pt>
                <c:pt idx="151">
                  <c:v>-3.8300000000001546</c:v>
                </c:pt>
                <c:pt idx="152">
                  <c:v>-3.8400000000001455</c:v>
                </c:pt>
                <c:pt idx="153">
                  <c:v>-3.8400000000001455</c:v>
                </c:pt>
                <c:pt idx="154">
                  <c:v>-3.8400000000001455</c:v>
                </c:pt>
                <c:pt idx="155">
                  <c:v>-3.7799999999999727</c:v>
                </c:pt>
                <c:pt idx="156">
                  <c:v>-3.7889999999999873</c:v>
                </c:pt>
                <c:pt idx="157">
                  <c:v>-3.8089999999999691</c:v>
                </c:pt>
                <c:pt idx="158">
                  <c:v>-3.8290000000001783</c:v>
                </c:pt>
                <c:pt idx="159">
                  <c:v>-3.8490000000001601</c:v>
                </c:pt>
                <c:pt idx="160">
                  <c:v>-3.8390000000001692</c:v>
                </c:pt>
                <c:pt idx="161">
                  <c:v>-3.8190000000001874</c:v>
                </c:pt>
                <c:pt idx="162">
                  <c:v>-3.7980000000000018</c:v>
                </c:pt>
                <c:pt idx="163">
                  <c:v>-3.7880000000000109</c:v>
                </c:pt>
                <c:pt idx="164">
                  <c:v>-3.7880000000000109</c:v>
                </c:pt>
                <c:pt idx="165">
                  <c:v>-3.7980000000000018</c:v>
                </c:pt>
                <c:pt idx="166">
                  <c:v>-3.7770000000000437</c:v>
                </c:pt>
                <c:pt idx="167">
                  <c:v>-3.7670000000000528</c:v>
                </c:pt>
                <c:pt idx="168">
                  <c:v>-3.7670000000000528</c:v>
                </c:pt>
                <c:pt idx="169">
                  <c:v>-3.7570000000000618</c:v>
                </c:pt>
                <c:pt idx="170">
                  <c:v>-3.7670000000000528</c:v>
                </c:pt>
                <c:pt idx="171">
                  <c:v>-3.7550000000001091</c:v>
                </c:pt>
                <c:pt idx="172">
                  <c:v>-3.7650000000001</c:v>
                </c:pt>
                <c:pt idx="173">
                  <c:v>-3.7650000000001</c:v>
                </c:pt>
                <c:pt idx="174">
                  <c:v>-3.7550000000001091</c:v>
                </c:pt>
                <c:pt idx="175">
                  <c:v>-3.7460000000000946</c:v>
                </c:pt>
                <c:pt idx="176">
                  <c:v>-3.7550000000001091</c:v>
                </c:pt>
                <c:pt idx="177">
                  <c:v>-3.7240000000001601</c:v>
                </c:pt>
                <c:pt idx="178">
                  <c:v>-3.7440000000001419</c:v>
                </c:pt>
                <c:pt idx="179">
                  <c:v>-3.734000000000151</c:v>
                </c:pt>
                <c:pt idx="180">
                  <c:v>-3.6960000000001401</c:v>
                </c:pt>
                <c:pt idx="181">
                  <c:v>-3.6639999999999873</c:v>
                </c:pt>
                <c:pt idx="182">
                  <c:v>-3.6730000000000018</c:v>
                </c:pt>
                <c:pt idx="183">
                  <c:v>-3.6829999999999927</c:v>
                </c:pt>
                <c:pt idx="184">
                  <c:v>-3.6829999999999927</c:v>
                </c:pt>
                <c:pt idx="185">
                  <c:v>-3.6829999999999927</c:v>
                </c:pt>
                <c:pt idx="186">
                  <c:v>-3.6920000000000073</c:v>
                </c:pt>
                <c:pt idx="187">
                  <c:v>-3.6720000000000255</c:v>
                </c:pt>
                <c:pt idx="188">
                  <c:v>-3.6420000000000528</c:v>
                </c:pt>
                <c:pt idx="189">
                  <c:v>-3.6420000000000528</c:v>
                </c:pt>
                <c:pt idx="190">
                  <c:v>-3.6520000000000437</c:v>
                </c:pt>
                <c:pt idx="191">
                  <c:v>-3.6400000000001</c:v>
                </c:pt>
                <c:pt idx="192">
                  <c:v>-3.6400000000001</c:v>
                </c:pt>
                <c:pt idx="193">
                  <c:v>-3.6100000000001273</c:v>
                </c:pt>
                <c:pt idx="194">
                  <c:v>-3.6100000000001273</c:v>
                </c:pt>
                <c:pt idx="195">
                  <c:v>-3.5600000000001728</c:v>
                </c:pt>
                <c:pt idx="196">
                  <c:v>-3.5890000000001692</c:v>
                </c:pt>
                <c:pt idx="197">
                  <c:v>-3.5900000000001455</c:v>
                </c:pt>
                <c:pt idx="198">
                  <c:v>-3.5890000000001692</c:v>
                </c:pt>
                <c:pt idx="199">
                  <c:v>-3.5890000000001692</c:v>
                </c:pt>
                <c:pt idx="200">
                  <c:v>-3.5790000000001783</c:v>
                </c:pt>
                <c:pt idx="201">
                  <c:v>-3.5589999999999691</c:v>
                </c:pt>
                <c:pt idx="202">
                  <c:v>-3.5480000000000018</c:v>
                </c:pt>
                <c:pt idx="203">
                  <c:v>-3.5180000000000291</c:v>
                </c:pt>
                <c:pt idx="204">
                  <c:v>-3.52800000000002</c:v>
                </c:pt>
                <c:pt idx="205">
                  <c:v>-3.5480000000000018</c:v>
                </c:pt>
                <c:pt idx="206">
                  <c:v>-3.5380000000000109</c:v>
                </c:pt>
                <c:pt idx="207">
                  <c:v>-3.5270000000000437</c:v>
                </c:pt>
                <c:pt idx="208">
                  <c:v>-3.4960000000000946</c:v>
                </c:pt>
                <c:pt idx="209">
                  <c:v>-3.4960000000000946</c:v>
                </c:pt>
                <c:pt idx="210">
                  <c:v>-3.48700000000008</c:v>
                </c:pt>
                <c:pt idx="211">
                  <c:v>-3.4960000000000946</c:v>
                </c:pt>
                <c:pt idx="212">
                  <c:v>-3.4850000000001273</c:v>
                </c:pt>
                <c:pt idx="213">
                  <c:v>-3.4750000000001364</c:v>
                </c:pt>
                <c:pt idx="214">
                  <c:v>-3.4750000000001364</c:v>
                </c:pt>
                <c:pt idx="215">
                  <c:v>-3.4350000000001728</c:v>
                </c:pt>
                <c:pt idx="216">
                  <c:v>-3.5050000000001091</c:v>
                </c:pt>
                <c:pt idx="217">
                  <c:v>-3.484000000000151</c:v>
                </c:pt>
                <c:pt idx="218">
                  <c:v>-3.4650000000001455</c:v>
                </c:pt>
                <c:pt idx="219">
                  <c:v>-3.4540000000001783</c:v>
                </c:pt>
                <c:pt idx="220">
                  <c:v>-3.4339999999999691</c:v>
                </c:pt>
                <c:pt idx="221">
                  <c:v>-3.4640000000001692</c:v>
                </c:pt>
                <c:pt idx="222">
                  <c:v>-3.4339999999999691</c:v>
                </c:pt>
                <c:pt idx="223">
                  <c:v>-3.4339999999999691</c:v>
                </c:pt>
                <c:pt idx="224">
                  <c:v>-3.4429999999999836</c:v>
                </c:pt>
                <c:pt idx="225">
                  <c:v>-3.4529999999999745</c:v>
                </c:pt>
                <c:pt idx="226">
                  <c:v>-3.4230000000000018</c:v>
                </c:pt>
                <c:pt idx="227">
                  <c:v>-3.4130000000000109</c:v>
                </c:pt>
                <c:pt idx="228">
                  <c:v>-3.40300000000002</c:v>
                </c:pt>
                <c:pt idx="229">
                  <c:v>-3.4130000000000109</c:v>
                </c:pt>
                <c:pt idx="230">
                  <c:v>-3.40300000000002</c:v>
                </c:pt>
                <c:pt idx="231">
                  <c:v>-3.4329999999999927</c:v>
                </c:pt>
                <c:pt idx="232">
                  <c:v>-3.4230000000000018</c:v>
                </c:pt>
                <c:pt idx="233">
                  <c:v>-3.4130000000000109</c:v>
                </c:pt>
                <c:pt idx="234">
                  <c:v>-3.4020000000000437</c:v>
                </c:pt>
                <c:pt idx="235">
                  <c:v>-3.4020000000000437</c:v>
                </c:pt>
                <c:pt idx="236">
                  <c:v>-3.4120000000000346</c:v>
                </c:pt>
                <c:pt idx="237">
                  <c:v>-3.3710000000000946</c:v>
                </c:pt>
                <c:pt idx="238">
                  <c:v>-3.3710000000000946</c:v>
                </c:pt>
                <c:pt idx="239">
                  <c:v>-3.3710000000000946</c:v>
                </c:pt>
                <c:pt idx="240">
                  <c:v>-3.3700000000001182</c:v>
                </c:pt>
                <c:pt idx="241">
                  <c:v>-3.36200000000008</c:v>
                </c:pt>
                <c:pt idx="242">
                  <c:v>-3.3400000000001455</c:v>
                </c:pt>
                <c:pt idx="243">
                  <c:v>-3.3300000000001546</c:v>
                </c:pt>
                <c:pt idx="244">
                  <c:v>-3.3500000000001364</c:v>
                </c:pt>
                <c:pt idx="245">
                  <c:v>-3.3320000000001073</c:v>
                </c:pt>
                <c:pt idx="246">
                  <c:v>-3.3400000000001455</c:v>
                </c:pt>
                <c:pt idx="247">
                  <c:v>-3.3200000000001637</c:v>
                </c:pt>
                <c:pt idx="248">
                  <c:v>-3.3300000000001546</c:v>
                </c:pt>
                <c:pt idx="249">
                  <c:v>-3.3000000000001819</c:v>
                </c:pt>
                <c:pt idx="250">
                  <c:v>-3.290000000000191</c:v>
                </c:pt>
                <c:pt idx="251">
                  <c:v>-3.290000000000191</c:v>
                </c:pt>
                <c:pt idx="252">
                  <c:v>-3.2799999999999727</c:v>
                </c:pt>
                <c:pt idx="253">
                  <c:v>-3.2599999999999909</c:v>
                </c:pt>
                <c:pt idx="254">
                  <c:v>-3.2390000000000327</c:v>
                </c:pt>
                <c:pt idx="255">
                  <c:v>-3.2390000000000327</c:v>
                </c:pt>
                <c:pt idx="256">
                  <c:v>-3.2390000000000327</c:v>
                </c:pt>
                <c:pt idx="257">
                  <c:v>-3.2190000000000509</c:v>
                </c:pt>
                <c:pt idx="258">
                  <c:v>-3.20900000000006</c:v>
                </c:pt>
                <c:pt idx="259">
                  <c:v>-3.2390000000000327</c:v>
                </c:pt>
                <c:pt idx="260">
                  <c:v>-3.2180000000000746</c:v>
                </c:pt>
                <c:pt idx="261">
                  <c:v>-3.1990000000000691</c:v>
                </c:pt>
                <c:pt idx="262">
                  <c:v>-3.1880000000001019</c:v>
                </c:pt>
                <c:pt idx="263">
                  <c:v>-3.1890000000000782</c:v>
                </c:pt>
                <c:pt idx="264">
                  <c:v>-3.1580000000001291</c:v>
                </c:pt>
                <c:pt idx="265">
                  <c:v>-3.1980000000000928</c:v>
                </c:pt>
                <c:pt idx="266">
                  <c:v>-3.1680000000001201</c:v>
                </c:pt>
                <c:pt idx="267">
                  <c:v>-3.1880000000001019</c:v>
                </c:pt>
                <c:pt idx="268">
                  <c:v>-3.2180000000000746</c:v>
                </c:pt>
                <c:pt idx="269">
                  <c:v>-3.2280000000000655</c:v>
                </c:pt>
                <c:pt idx="270">
                  <c:v>-3.2280000000000655</c:v>
                </c:pt>
                <c:pt idx="271">
                  <c:v>-3.2180000000000746</c:v>
                </c:pt>
                <c:pt idx="272">
                  <c:v>-3.1980000000000928</c:v>
                </c:pt>
                <c:pt idx="273">
                  <c:v>-3.1660000000001673</c:v>
                </c:pt>
                <c:pt idx="274">
                  <c:v>-3.1580000000001291</c:v>
                </c:pt>
                <c:pt idx="275">
                  <c:v>-3.1560000000001764</c:v>
                </c:pt>
                <c:pt idx="276">
                  <c:v>-3.1560000000001764</c:v>
                </c:pt>
                <c:pt idx="277">
                  <c:v>-3.1259999999999764</c:v>
                </c:pt>
                <c:pt idx="278">
                  <c:v>-3.1259999999999764</c:v>
                </c:pt>
                <c:pt idx="279">
                  <c:v>-3.1059999999999945</c:v>
                </c:pt>
                <c:pt idx="280">
                  <c:v>-3.1059999999999945</c:v>
                </c:pt>
                <c:pt idx="281">
                  <c:v>-3.0860000000000127</c:v>
                </c:pt>
                <c:pt idx="282">
                  <c:v>-3.0960000000000036</c:v>
                </c:pt>
                <c:pt idx="283">
                  <c:v>-3.0860000000000127</c:v>
                </c:pt>
                <c:pt idx="284">
                  <c:v>-3.05600000000004</c:v>
                </c:pt>
                <c:pt idx="285">
                  <c:v>-3.0660000000000309</c:v>
                </c:pt>
                <c:pt idx="286">
                  <c:v>-3.0760000000000218</c:v>
                </c:pt>
                <c:pt idx="287">
                  <c:v>-3.0660000000000309</c:v>
                </c:pt>
                <c:pt idx="288">
                  <c:v>-3.0660000000000309</c:v>
                </c:pt>
                <c:pt idx="289">
                  <c:v>-3.05600000000004</c:v>
                </c:pt>
                <c:pt idx="290">
                  <c:v>-3.0760000000000218</c:v>
                </c:pt>
                <c:pt idx="291">
                  <c:v>-3.0879999999999654</c:v>
                </c:pt>
                <c:pt idx="292">
                  <c:v>-3.0760000000000218</c:v>
                </c:pt>
                <c:pt idx="293">
                  <c:v>-3.05600000000004</c:v>
                </c:pt>
                <c:pt idx="294">
                  <c:v>-3.0660000000000309</c:v>
                </c:pt>
                <c:pt idx="295">
                  <c:v>-3.0460000000000491</c:v>
                </c:pt>
                <c:pt idx="296">
                  <c:v>-3.0460000000000491</c:v>
                </c:pt>
                <c:pt idx="297">
                  <c:v>-3.0360000000000582</c:v>
                </c:pt>
                <c:pt idx="298">
                  <c:v>-3.0360000000000582</c:v>
                </c:pt>
                <c:pt idx="299">
                  <c:v>-3.0160000000000764</c:v>
                </c:pt>
                <c:pt idx="300">
                  <c:v>-3.0060000000000855</c:v>
                </c:pt>
                <c:pt idx="301">
                  <c:v>-3.0260000000000673</c:v>
                </c:pt>
                <c:pt idx="302">
                  <c:v>-3.0160000000000764</c:v>
                </c:pt>
                <c:pt idx="303">
                  <c:v>-2.9860000000001037</c:v>
                </c:pt>
                <c:pt idx="304">
                  <c:v>-2.9860000000001037</c:v>
                </c:pt>
                <c:pt idx="305">
                  <c:v>-2.9760000000001128</c:v>
                </c:pt>
                <c:pt idx="306">
                  <c:v>-2.9660000000001219</c:v>
                </c:pt>
                <c:pt idx="307">
                  <c:v>-2.956000000000131</c:v>
                </c:pt>
                <c:pt idx="308">
                  <c:v>-2.9550000000001546</c:v>
                </c:pt>
                <c:pt idx="309">
                  <c:v>-2.9860000000001037</c:v>
                </c:pt>
                <c:pt idx="310">
                  <c:v>-2.9550000000001546</c:v>
                </c:pt>
                <c:pt idx="311">
                  <c:v>-2.9460000000001401</c:v>
                </c:pt>
                <c:pt idx="312">
                  <c:v>-2.9650000000001455</c:v>
                </c:pt>
                <c:pt idx="313">
                  <c:v>-2.9850000000001273</c:v>
                </c:pt>
                <c:pt idx="314">
                  <c:v>-2.9750000000001364</c:v>
                </c:pt>
                <c:pt idx="315">
                  <c:v>-2.9850000000001273</c:v>
                </c:pt>
                <c:pt idx="316">
                  <c:v>-2.9850000000001273</c:v>
                </c:pt>
                <c:pt idx="317">
                  <c:v>-2.9950000000001182</c:v>
                </c:pt>
                <c:pt idx="318">
                  <c:v>-2.9850000000001273</c:v>
                </c:pt>
                <c:pt idx="319">
                  <c:v>-2.9550000000001546</c:v>
                </c:pt>
                <c:pt idx="320">
                  <c:v>-2.9650000000001455</c:v>
                </c:pt>
                <c:pt idx="321">
                  <c:v>-2.9550000000001546</c:v>
                </c:pt>
                <c:pt idx="322">
                  <c:v>-2.9350000000001728</c:v>
                </c:pt>
                <c:pt idx="323">
                  <c:v>-2.9350000000001728</c:v>
                </c:pt>
                <c:pt idx="324">
                  <c:v>-2.9450000000001637</c:v>
                </c:pt>
                <c:pt idx="325">
                  <c:v>-2.9350000000001728</c:v>
                </c:pt>
                <c:pt idx="326">
                  <c:v>-2.9350000000001728</c:v>
                </c:pt>
                <c:pt idx="327">
                  <c:v>-2.9650000000001455</c:v>
                </c:pt>
                <c:pt idx="328">
                  <c:v>-2.915000000000191</c:v>
                </c:pt>
                <c:pt idx="329">
                  <c:v>-2.9250000000001819</c:v>
                </c:pt>
                <c:pt idx="330">
                  <c:v>-2.8970000000001619</c:v>
                </c:pt>
                <c:pt idx="331">
                  <c:v>-2.8849999999999909</c:v>
                </c:pt>
                <c:pt idx="332">
                  <c:v>-2.8970000000001619</c:v>
                </c:pt>
                <c:pt idx="333">
                  <c:v>-2.887000000000171</c:v>
                </c:pt>
                <c:pt idx="334">
                  <c:v>-2.8759999999999764</c:v>
                </c:pt>
                <c:pt idx="335">
                  <c:v>-2.8659999999999854</c:v>
                </c:pt>
                <c:pt idx="336">
                  <c:v>-2.8759999999999764</c:v>
                </c:pt>
                <c:pt idx="337">
                  <c:v>-2.8659999999999854</c:v>
                </c:pt>
                <c:pt idx="338">
                  <c:v>-2.84699999999998</c:v>
                </c:pt>
                <c:pt idx="339">
                  <c:v>-2.8659999999999854</c:v>
                </c:pt>
                <c:pt idx="340">
                  <c:v>-2.8970000000001619</c:v>
                </c:pt>
                <c:pt idx="341">
                  <c:v>-2.8659999999999854</c:v>
                </c:pt>
                <c:pt idx="342">
                  <c:v>-2.8569999999999709</c:v>
                </c:pt>
                <c:pt idx="343">
                  <c:v>-2.8759999999999764</c:v>
                </c:pt>
                <c:pt idx="344">
                  <c:v>-2.8659999999999854</c:v>
                </c:pt>
                <c:pt idx="345">
                  <c:v>-2.8759999999999764</c:v>
                </c:pt>
                <c:pt idx="346">
                  <c:v>-2.84699999999998</c:v>
                </c:pt>
                <c:pt idx="347">
                  <c:v>-2.8369999999999891</c:v>
                </c:pt>
                <c:pt idx="348">
                  <c:v>-2.8480000000001837</c:v>
                </c:pt>
                <c:pt idx="349">
                  <c:v>-2.8369999999999891</c:v>
                </c:pt>
                <c:pt idx="350">
                  <c:v>-2.8279999999999745</c:v>
                </c:pt>
                <c:pt idx="351">
                  <c:v>-2.8379999999999654</c:v>
                </c:pt>
                <c:pt idx="352">
                  <c:v>-2.8279999999999745</c:v>
                </c:pt>
                <c:pt idx="353">
                  <c:v>-2.8079999999999927</c:v>
                </c:pt>
                <c:pt idx="354">
                  <c:v>-2.8079999999999927</c:v>
                </c:pt>
                <c:pt idx="355">
                  <c:v>-2.7980000000000018</c:v>
                </c:pt>
                <c:pt idx="356">
                  <c:v>-2.7680000000000291</c:v>
                </c:pt>
                <c:pt idx="357">
                  <c:v>-2.7970000000000255</c:v>
                </c:pt>
                <c:pt idx="358">
                  <c:v>-2.7870000000000346</c:v>
                </c:pt>
                <c:pt idx="359">
                  <c:v>-2.8070000000000164</c:v>
                </c:pt>
                <c:pt idx="360">
                  <c:v>-2.7870000000000346</c:v>
                </c:pt>
                <c:pt idx="361">
                  <c:v>-2.7980000000000018</c:v>
                </c:pt>
                <c:pt idx="362">
                  <c:v>-2.8079999999999927</c:v>
                </c:pt>
                <c:pt idx="363">
                  <c:v>-2.8079999999999927</c:v>
                </c:pt>
                <c:pt idx="364">
                  <c:v>-2.8079999999999927</c:v>
                </c:pt>
                <c:pt idx="365">
                  <c:v>-2.8279999999999745</c:v>
                </c:pt>
                <c:pt idx="366">
                  <c:v>-2.8179999999999836</c:v>
                </c:pt>
                <c:pt idx="367">
                  <c:v>-2.7989999999999782</c:v>
                </c:pt>
                <c:pt idx="368">
                  <c:v>-2.8079999999999927</c:v>
                </c:pt>
                <c:pt idx="369">
                  <c:v>-2.8089999999999691</c:v>
                </c:pt>
                <c:pt idx="370">
                  <c:v>-2.7789999999999964</c:v>
                </c:pt>
                <c:pt idx="371">
                  <c:v>-2.7690000000000055</c:v>
                </c:pt>
                <c:pt idx="372">
                  <c:v>-2.7789999999999964</c:v>
                </c:pt>
                <c:pt idx="373">
                  <c:v>-2.7590000000000146</c:v>
                </c:pt>
                <c:pt idx="374">
                  <c:v>-2.7490000000000236</c:v>
                </c:pt>
                <c:pt idx="375">
                  <c:v>-2.75</c:v>
                </c:pt>
                <c:pt idx="376">
                  <c:v>-2.7690000000000055</c:v>
                </c:pt>
                <c:pt idx="377">
                  <c:v>-2.75</c:v>
                </c:pt>
                <c:pt idx="378">
                  <c:v>-2.75</c:v>
                </c:pt>
                <c:pt idx="379">
                  <c:v>-2.7309999999999945</c:v>
                </c:pt>
                <c:pt idx="380">
                  <c:v>-2.7400000000000091</c:v>
                </c:pt>
                <c:pt idx="381">
                  <c:v>-2.7309999999999945</c:v>
                </c:pt>
                <c:pt idx="382">
                  <c:v>-2.7309999999999945</c:v>
                </c:pt>
                <c:pt idx="383">
                  <c:v>-2.7100000000000364</c:v>
                </c:pt>
                <c:pt idx="384">
                  <c:v>-2.7100000000000364</c:v>
                </c:pt>
                <c:pt idx="385">
                  <c:v>-2.7000000000000455</c:v>
                </c:pt>
                <c:pt idx="386">
                  <c:v>-2.6820000000000164</c:v>
                </c:pt>
                <c:pt idx="387">
                  <c:v>-2.6920000000000073</c:v>
                </c:pt>
                <c:pt idx="388">
                  <c:v>-2.6820000000000164</c:v>
                </c:pt>
                <c:pt idx="389">
                  <c:v>-2.6920000000000073</c:v>
                </c:pt>
                <c:pt idx="390">
                  <c:v>-2.6620000000000346</c:v>
                </c:pt>
                <c:pt idx="391">
                  <c:v>-2.6720000000000255</c:v>
                </c:pt>
                <c:pt idx="392">
                  <c:v>-2.6520000000000437</c:v>
                </c:pt>
                <c:pt idx="393">
                  <c:v>-2.6520000000000437</c:v>
                </c:pt>
                <c:pt idx="394">
                  <c:v>-2.61200000000008</c:v>
                </c:pt>
                <c:pt idx="395">
                  <c:v>-2.6520000000000437</c:v>
                </c:pt>
                <c:pt idx="396">
                  <c:v>-2.6630000000000109</c:v>
                </c:pt>
                <c:pt idx="397">
                  <c:v>-2.65300000000002</c:v>
                </c:pt>
                <c:pt idx="398">
                  <c:v>-2.6430000000000291</c:v>
                </c:pt>
                <c:pt idx="399">
                  <c:v>-2.65300000000002</c:v>
                </c:pt>
                <c:pt idx="400">
                  <c:v>-2.65300000000002</c:v>
                </c:pt>
                <c:pt idx="401">
                  <c:v>-2.6430000000000291</c:v>
                </c:pt>
                <c:pt idx="402">
                  <c:v>-2.6330000000000382</c:v>
                </c:pt>
                <c:pt idx="403">
                  <c:v>-2.6030000000000655</c:v>
                </c:pt>
                <c:pt idx="404">
                  <c:v>-2.5930000000000746</c:v>
                </c:pt>
                <c:pt idx="405">
                  <c:v>-2.5830000000000837</c:v>
                </c:pt>
                <c:pt idx="406">
                  <c:v>-2.553000000000111</c:v>
                </c:pt>
                <c:pt idx="407">
                  <c:v>-2.5730000000000928</c:v>
                </c:pt>
                <c:pt idx="408">
                  <c:v>-2.5440000000000964</c:v>
                </c:pt>
                <c:pt idx="409">
                  <c:v>-2.5430000000001201</c:v>
                </c:pt>
                <c:pt idx="410">
                  <c:v>-2.5440000000000964</c:v>
                </c:pt>
                <c:pt idx="411">
                  <c:v>-2.5230000000001382</c:v>
                </c:pt>
                <c:pt idx="412">
                  <c:v>-2.5140000000001237</c:v>
                </c:pt>
                <c:pt idx="413">
                  <c:v>-2.5140000000001237</c:v>
                </c:pt>
                <c:pt idx="414">
                  <c:v>-2.5040000000001328</c:v>
                </c:pt>
                <c:pt idx="415">
                  <c:v>-2.5040000000001328</c:v>
                </c:pt>
                <c:pt idx="416">
                  <c:v>-2.5060000000000855</c:v>
                </c:pt>
                <c:pt idx="417">
                  <c:v>-2.4660000000001219</c:v>
                </c:pt>
                <c:pt idx="418">
                  <c:v>-2.456000000000131</c:v>
                </c:pt>
                <c:pt idx="419">
                  <c:v>-2.4460000000001401</c:v>
                </c:pt>
                <c:pt idx="420">
                  <c:v>-2.456000000000131</c:v>
                </c:pt>
                <c:pt idx="421">
                  <c:v>-2.4160000000001673</c:v>
                </c:pt>
                <c:pt idx="422">
                  <c:v>-2.4460000000001401</c:v>
                </c:pt>
                <c:pt idx="423">
                  <c:v>-2.4260000000001583</c:v>
                </c:pt>
                <c:pt idx="424">
                  <c:v>-2.4160000000001673</c:v>
                </c:pt>
                <c:pt idx="425">
                  <c:v>-2.4210000000000491</c:v>
                </c:pt>
                <c:pt idx="426">
                  <c:v>-2.4260000000001583</c:v>
                </c:pt>
                <c:pt idx="427">
                  <c:v>-2.4760000000001128</c:v>
                </c:pt>
                <c:pt idx="428">
                  <c:v>-2.4960000000000946</c:v>
                </c:pt>
                <c:pt idx="429">
                  <c:v>-2.4570000000001073</c:v>
                </c:pt>
                <c:pt idx="430">
                  <c:v>-2.4470000000001164</c:v>
                </c:pt>
                <c:pt idx="431">
                  <c:v>-2.4470000000001164</c:v>
                </c:pt>
                <c:pt idx="432">
                  <c:v>-2.4770000000000891</c:v>
                </c:pt>
                <c:pt idx="433">
                  <c:v>-2.4770000000000891</c:v>
                </c:pt>
                <c:pt idx="434">
                  <c:v>-2.4470000000001164</c:v>
                </c:pt>
                <c:pt idx="435">
                  <c:v>-2.4570000000001073</c:v>
                </c:pt>
                <c:pt idx="436">
                  <c:v>-2.4380000000001019</c:v>
                </c:pt>
                <c:pt idx="437">
                  <c:v>-2.428000000000111</c:v>
                </c:pt>
                <c:pt idx="438">
                  <c:v>-2.4480000000000928</c:v>
                </c:pt>
                <c:pt idx="439">
                  <c:v>-2.428000000000111</c:v>
                </c:pt>
                <c:pt idx="440">
                  <c:v>-2.4170000000001437</c:v>
                </c:pt>
                <c:pt idx="441">
                  <c:v>-2.3980000000001382</c:v>
                </c:pt>
                <c:pt idx="442">
                  <c:v>-2.3680000000001655</c:v>
                </c:pt>
                <c:pt idx="443">
                  <c:v>-2.4300000000000637</c:v>
                </c:pt>
                <c:pt idx="444">
                  <c:v>-2.4180000000001201</c:v>
                </c:pt>
                <c:pt idx="445">
                  <c:v>-2.4180000000001201</c:v>
                </c:pt>
                <c:pt idx="446">
                  <c:v>-2.428000000000111</c:v>
                </c:pt>
                <c:pt idx="447">
                  <c:v>-2.4080000000001291</c:v>
                </c:pt>
                <c:pt idx="448">
                  <c:v>-2.4180000000001201</c:v>
                </c:pt>
                <c:pt idx="449">
                  <c:v>-2.4080000000001291</c:v>
                </c:pt>
                <c:pt idx="450">
                  <c:v>-2.4500000000000455</c:v>
                </c:pt>
                <c:pt idx="451">
                  <c:v>-2.4600000000000364</c:v>
                </c:pt>
                <c:pt idx="452">
                  <c:v>-2.4200000000000728</c:v>
                </c:pt>
                <c:pt idx="453">
                  <c:v>-2.4400000000000546</c:v>
                </c:pt>
                <c:pt idx="454">
                  <c:v>-2.4300000000000637</c:v>
                </c:pt>
                <c:pt idx="455">
                  <c:v>-2.4500000000000455</c:v>
                </c:pt>
                <c:pt idx="456">
                  <c:v>-2.4300000000000637</c:v>
                </c:pt>
                <c:pt idx="457">
                  <c:v>-2.4700000000000273</c:v>
                </c:pt>
                <c:pt idx="458">
                  <c:v>-2.4400000000000546</c:v>
                </c:pt>
                <c:pt idx="459">
                  <c:v>-2.4500000000000455</c:v>
                </c:pt>
                <c:pt idx="460">
                  <c:v>-2.4710000000000036</c:v>
                </c:pt>
                <c:pt idx="461">
                  <c:v>-2.4500000000000455</c:v>
                </c:pt>
                <c:pt idx="462">
                  <c:v>-2.4610000000000127</c:v>
                </c:pt>
                <c:pt idx="463">
                  <c:v>-2.4710000000000036</c:v>
                </c:pt>
                <c:pt idx="464">
                  <c:v>-2.4510000000000218</c:v>
                </c:pt>
                <c:pt idx="465">
                  <c:v>-2.4519999999999982</c:v>
                </c:pt>
                <c:pt idx="466">
                  <c:v>-2.43100000000004</c:v>
                </c:pt>
                <c:pt idx="467">
                  <c:v>-2.4519999999999982</c:v>
                </c:pt>
                <c:pt idx="468">
                  <c:v>-2.4819999999999709</c:v>
                </c:pt>
                <c:pt idx="469">
                  <c:v>-2.4420000000000073</c:v>
                </c:pt>
                <c:pt idx="470">
                  <c:v>-2.4420000000000073</c:v>
                </c:pt>
                <c:pt idx="471">
                  <c:v>-2.4420000000000073</c:v>
                </c:pt>
                <c:pt idx="472">
                  <c:v>-2.4619999999999891</c:v>
                </c:pt>
                <c:pt idx="473">
                  <c:v>-2.4220000000000255</c:v>
                </c:pt>
                <c:pt idx="474">
                  <c:v>-2.4320000000000164</c:v>
                </c:pt>
                <c:pt idx="475">
                  <c:v>-2.4220000000000255</c:v>
                </c:pt>
                <c:pt idx="476">
                  <c:v>-2.4220000000000255</c:v>
                </c:pt>
                <c:pt idx="477">
                  <c:v>-2.4130000000000109</c:v>
                </c:pt>
                <c:pt idx="478">
                  <c:v>-2.3930000000000291</c:v>
                </c:pt>
                <c:pt idx="479">
                  <c:v>-2.3830000000000382</c:v>
                </c:pt>
                <c:pt idx="480">
                  <c:v>-2.4130000000000109</c:v>
                </c:pt>
                <c:pt idx="481">
                  <c:v>-2.4130000000000109</c:v>
                </c:pt>
                <c:pt idx="482">
                  <c:v>-2.3949999999999818</c:v>
                </c:pt>
                <c:pt idx="483">
                  <c:v>-2.4049999999999727</c:v>
                </c:pt>
                <c:pt idx="484">
                  <c:v>-2.4250000000001819</c:v>
                </c:pt>
                <c:pt idx="485">
                  <c:v>-2.4250000000001819</c:v>
                </c:pt>
                <c:pt idx="486">
                  <c:v>-2.4550000000001546</c:v>
                </c:pt>
                <c:pt idx="487">
                  <c:v>-2.4250000000001819</c:v>
                </c:pt>
                <c:pt idx="488">
                  <c:v>-2.4450000000001637</c:v>
                </c:pt>
                <c:pt idx="489">
                  <c:v>-2.4460000000001401</c:v>
                </c:pt>
                <c:pt idx="490">
                  <c:v>-2.4360000000001492</c:v>
                </c:pt>
                <c:pt idx="491">
                  <c:v>-2.4250000000001819</c:v>
                </c:pt>
                <c:pt idx="492">
                  <c:v>-2.4250000000001819</c:v>
                </c:pt>
                <c:pt idx="493">
                  <c:v>-2.4260000000001583</c:v>
                </c:pt>
                <c:pt idx="494">
                  <c:v>-2.4060000000001764</c:v>
                </c:pt>
                <c:pt idx="495">
                  <c:v>-2.4160000000001673</c:v>
                </c:pt>
                <c:pt idx="496">
                  <c:v>-2.4060000000001764</c:v>
                </c:pt>
                <c:pt idx="497">
                  <c:v>-2.3960000000001855</c:v>
                </c:pt>
                <c:pt idx="498">
                  <c:v>-2.4160000000001673</c:v>
                </c:pt>
                <c:pt idx="499">
                  <c:v>-2.4060000000001764</c:v>
                </c:pt>
                <c:pt idx="500">
                  <c:v>-2.4060000000001764</c:v>
                </c:pt>
                <c:pt idx="501">
                  <c:v>-2.4070000000001528</c:v>
                </c:pt>
                <c:pt idx="502">
                  <c:v>-2.4170000000001437</c:v>
                </c:pt>
                <c:pt idx="503">
                  <c:v>-2.4570000000001073</c:v>
                </c:pt>
                <c:pt idx="504">
                  <c:v>-2.4570000000001073</c:v>
                </c:pt>
                <c:pt idx="505">
                  <c:v>-2.4360000000001492</c:v>
                </c:pt>
                <c:pt idx="506">
                  <c:v>-2.4070000000001528</c:v>
                </c:pt>
                <c:pt idx="507">
                  <c:v>-2.48700000000008</c:v>
                </c:pt>
                <c:pt idx="508">
                  <c:v>-2.5270000000000437</c:v>
                </c:pt>
                <c:pt idx="509">
                  <c:v>-2.4570000000001073</c:v>
                </c:pt>
                <c:pt idx="510">
                  <c:v>-2.4470000000001164</c:v>
                </c:pt>
                <c:pt idx="511">
                  <c:v>-2.4670000000000982</c:v>
                </c:pt>
                <c:pt idx="512">
                  <c:v>-2.4970000000000709</c:v>
                </c:pt>
                <c:pt idx="513">
                  <c:v>-2.4690000000000509</c:v>
                </c:pt>
                <c:pt idx="514">
                  <c:v>-2.4690000000000509</c:v>
                </c:pt>
                <c:pt idx="515">
                  <c:v>-2.4790000000000418</c:v>
                </c:pt>
                <c:pt idx="516">
                  <c:v>-2.4990000000000236</c:v>
                </c:pt>
                <c:pt idx="517">
                  <c:v>-2.4790000000000418</c:v>
                </c:pt>
                <c:pt idx="518">
                  <c:v>-2.4790000000000418</c:v>
                </c:pt>
                <c:pt idx="519">
                  <c:v>-2.4790000000000418</c:v>
                </c:pt>
                <c:pt idx="520">
                  <c:v>-2.4790000000000418</c:v>
                </c:pt>
                <c:pt idx="521">
                  <c:v>-2.5090000000000146</c:v>
                </c:pt>
                <c:pt idx="522">
                  <c:v>-2.5090000000000146</c:v>
                </c:pt>
                <c:pt idx="523">
                  <c:v>-2.5090000000000146</c:v>
                </c:pt>
                <c:pt idx="524">
                  <c:v>-2.4790000000000418</c:v>
                </c:pt>
                <c:pt idx="525">
                  <c:v>-2.5090000000000146</c:v>
                </c:pt>
                <c:pt idx="526">
                  <c:v>-2.5389999999999873</c:v>
                </c:pt>
                <c:pt idx="527">
                  <c:v>-2.5500000000001819</c:v>
                </c:pt>
                <c:pt idx="528">
                  <c:v>-2.5500000000001819</c:v>
                </c:pt>
                <c:pt idx="529">
                  <c:v>-2.540000000000191</c:v>
                </c:pt>
                <c:pt idx="530">
                  <c:v>-2.5299999999999727</c:v>
                </c:pt>
                <c:pt idx="531">
                  <c:v>-2.5410000000001673</c:v>
                </c:pt>
                <c:pt idx="532">
                  <c:v>-2.5510000000001583</c:v>
                </c:pt>
                <c:pt idx="533">
                  <c:v>-2.5910000000001219</c:v>
                </c:pt>
                <c:pt idx="534">
                  <c:v>-2.6010000000001128</c:v>
                </c:pt>
                <c:pt idx="535">
                  <c:v>-2.6210000000000946</c:v>
                </c:pt>
                <c:pt idx="536">
                  <c:v>-2.6400000000001</c:v>
                </c:pt>
              </c:numCache>
            </c:numRef>
          </c:yVal>
          <c:smooth val="1"/>
          <c:extLst>
            <c:ext xmlns:c16="http://schemas.microsoft.com/office/drawing/2014/chart" uri="{C3380CC4-5D6E-409C-BE32-E72D297353CC}">
              <c16:uniqueId val="{00000002-81EE-4E41-8154-0B1EA5EF37AF}"/>
            </c:ext>
          </c:extLst>
        </c:ser>
        <c:ser>
          <c:idx val="3"/>
          <c:order val="3"/>
          <c:tx>
            <c:strRef>
              <c:f>Klei_Druckkurve!$E$8</c:f>
              <c:strCache>
                <c:ptCount val="1"/>
                <c:pt idx="0">
                  <c:v>#22 (1,5h4)</c:v>
                </c:pt>
              </c:strCache>
            </c:strRef>
          </c:tx>
          <c:spPr>
            <a:ln w="28575" cap="rnd">
              <a:solidFill>
                <a:schemeClr val="accent1">
                  <a:shade val="49000"/>
                </a:schemeClr>
              </a:solidFill>
              <a:round/>
            </a:ln>
            <a:effectLst/>
          </c:spPr>
          <c:marker>
            <c:symbol val="none"/>
          </c:marker>
          <c:xVal>
            <c:numRef>
              <c:f>Klei_Druckkurve!$A$9:$A$1442</c:f>
              <c:numCache>
                <c:formatCode>General</c:formatCode>
                <c:ptCount val="1434"/>
                <c:pt idx="0">
                  <c:v>20</c:v>
                </c:pt>
                <c:pt idx="1">
                  <c:v>30</c:v>
                </c:pt>
                <c:pt idx="2">
                  <c:v>40</c:v>
                </c:pt>
                <c:pt idx="3">
                  <c:v>50</c:v>
                </c:pt>
                <c:pt idx="4">
                  <c:v>60</c:v>
                </c:pt>
                <c:pt idx="5">
                  <c:v>70</c:v>
                </c:pt>
                <c:pt idx="6">
                  <c:v>80</c:v>
                </c:pt>
                <c:pt idx="7">
                  <c:v>90</c:v>
                </c:pt>
                <c:pt idx="8">
                  <c:v>100</c:v>
                </c:pt>
                <c:pt idx="9">
                  <c:v>110</c:v>
                </c:pt>
                <c:pt idx="10">
                  <c:v>120</c:v>
                </c:pt>
                <c:pt idx="11">
                  <c:v>130</c:v>
                </c:pt>
                <c:pt idx="12">
                  <c:v>140</c:v>
                </c:pt>
                <c:pt idx="13">
                  <c:v>150</c:v>
                </c:pt>
                <c:pt idx="14">
                  <c:v>160</c:v>
                </c:pt>
                <c:pt idx="15">
                  <c:v>170</c:v>
                </c:pt>
                <c:pt idx="16">
                  <c:v>180</c:v>
                </c:pt>
                <c:pt idx="17">
                  <c:v>190</c:v>
                </c:pt>
                <c:pt idx="18">
                  <c:v>200</c:v>
                </c:pt>
                <c:pt idx="19">
                  <c:v>210</c:v>
                </c:pt>
                <c:pt idx="20">
                  <c:v>220</c:v>
                </c:pt>
                <c:pt idx="21">
                  <c:v>230</c:v>
                </c:pt>
                <c:pt idx="22">
                  <c:v>240</c:v>
                </c:pt>
                <c:pt idx="23">
                  <c:v>250</c:v>
                </c:pt>
                <c:pt idx="24">
                  <c:v>260</c:v>
                </c:pt>
                <c:pt idx="25">
                  <c:v>270</c:v>
                </c:pt>
                <c:pt idx="26">
                  <c:v>280</c:v>
                </c:pt>
                <c:pt idx="27">
                  <c:v>290</c:v>
                </c:pt>
                <c:pt idx="28">
                  <c:v>300</c:v>
                </c:pt>
                <c:pt idx="29">
                  <c:v>310</c:v>
                </c:pt>
                <c:pt idx="30">
                  <c:v>320</c:v>
                </c:pt>
                <c:pt idx="31">
                  <c:v>330</c:v>
                </c:pt>
                <c:pt idx="32">
                  <c:v>340</c:v>
                </c:pt>
                <c:pt idx="33">
                  <c:v>350</c:v>
                </c:pt>
                <c:pt idx="34">
                  <c:v>360</c:v>
                </c:pt>
                <c:pt idx="35">
                  <c:v>370</c:v>
                </c:pt>
                <c:pt idx="36">
                  <c:v>380</c:v>
                </c:pt>
                <c:pt idx="37">
                  <c:v>390</c:v>
                </c:pt>
                <c:pt idx="38">
                  <c:v>400</c:v>
                </c:pt>
                <c:pt idx="39">
                  <c:v>410</c:v>
                </c:pt>
                <c:pt idx="40">
                  <c:v>420</c:v>
                </c:pt>
                <c:pt idx="41">
                  <c:v>430</c:v>
                </c:pt>
                <c:pt idx="42">
                  <c:v>440</c:v>
                </c:pt>
                <c:pt idx="43">
                  <c:v>450</c:v>
                </c:pt>
                <c:pt idx="44">
                  <c:v>460</c:v>
                </c:pt>
                <c:pt idx="45">
                  <c:v>470</c:v>
                </c:pt>
                <c:pt idx="46">
                  <c:v>480</c:v>
                </c:pt>
                <c:pt idx="47">
                  <c:v>490</c:v>
                </c:pt>
                <c:pt idx="48">
                  <c:v>500</c:v>
                </c:pt>
                <c:pt idx="49">
                  <c:v>510</c:v>
                </c:pt>
                <c:pt idx="50">
                  <c:v>520</c:v>
                </c:pt>
                <c:pt idx="51">
                  <c:v>530</c:v>
                </c:pt>
                <c:pt idx="52">
                  <c:v>540</c:v>
                </c:pt>
                <c:pt idx="53">
                  <c:v>550</c:v>
                </c:pt>
                <c:pt idx="54">
                  <c:v>560</c:v>
                </c:pt>
                <c:pt idx="55">
                  <c:v>570</c:v>
                </c:pt>
                <c:pt idx="56">
                  <c:v>580</c:v>
                </c:pt>
                <c:pt idx="57">
                  <c:v>590</c:v>
                </c:pt>
                <c:pt idx="58">
                  <c:v>600</c:v>
                </c:pt>
                <c:pt idx="59">
                  <c:v>610</c:v>
                </c:pt>
                <c:pt idx="60">
                  <c:v>620</c:v>
                </c:pt>
                <c:pt idx="61">
                  <c:v>630</c:v>
                </c:pt>
                <c:pt idx="62">
                  <c:v>640</c:v>
                </c:pt>
                <c:pt idx="63">
                  <c:v>650</c:v>
                </c:pt>
                <c:pt idx="64">
                  <c:v>660</c:v>
                </c:pt>
                <c:pt idx="65">
                  <c:v>670</c:v>
                </c:pt>
                <c:pt idx="66">
                  <c:v>680</c:v>
                </c:pt>
                <c:pt idx="67">
                  <c:v>690</c:v>
                </c:pt>
                <c:pt idx="68">
                  <c:v>700</c:v>
                </c:pt>
                <c:pt idx="69">
                  <c:v>710</c:v>
                </c:pt>
                <c:pt idx="70">
                  <c:v>720</c:v>
                </c:pt>
                <c:pt idx="71">
                  <c:v>730</c:v>
                </c:pt>
                <c:pt idx="72">
                  <c:v>740</c:v>
                </c:pt>
                <c:pt idx="73">
                  <c:v>750</c:v>
                </c:pt>
                <c:pt idx="74">
                  <c:v>760</c:v>
                </c:pt>
                <c:pt idx="75">
                  <c:v>770</c:v>
                </c:pt>
                <c:pt idx="76">
                  <c:v>780</c:v>
                </c:pt>
                <c:pt idx="77">
                  <c:v>790</c:v>
                </c:pt>
                <c:pt idx="78">
                  <c:v>800</c:v>
                </c:pt>
                <c:pt idx="79">
                  <c:v>810</c:v>
                </c:pt>
                <c:pt idx="80">
                  <c:v>820</c:v>
                </c:pt>
                <c:pt idx="81">
                  <c:v>830</c:v>
                </c:pt>
                <c:pt idx="82">
                  <c:v>840</c:v>
                </c:pt>
                <c:pt idx="83">
                  <c:v>850</c:v>
                </c:pt>
                <c:pt idx="84">
                  <c:v>860</c:v>
                </c:pt>
                <c:pt idx="85">
                  <c:v>870</c:v>
                </c:pt>
                <c:pt idx="86">
                  <c:v>880</c:v>
                </c:pt>
                <c:pt idx="87">
                  <c:v>890</c:v>
                </c:pt>
                <c:pt idx="88">
                  <c:v>900</c:v>
                </c:pt>
                <c:pt idx="89">
                  <c:v>910</c:v>
                </c:pt>
                <c:pt idx="90">
                  <c:v>920</c:v>
                </c:pt>
                <c:pt idx="91">
                  <c:v>930</c:v>
                </c:pt>
                <c:pt idx="92">
                  <c:v>940</c:v>
                </c:pt>
                <c:pt idx="93">
                  <c:v>950</c:v>
                </c:pt>
                <c:pt idx="94">
                  <c:v>960</c:v>
                </c:pt>
                <c:pt idx="95">
                  <c:v>970</c:v>
                </c:pt>
                <c:pt idx="96">
                  <c:v>980</c:v>
                </c:pt>
                <c:pt idx="97">
                  <c:v>990</c:v>
                </c:pt>
                <c:pt idx="98">
                  <c:v>1000</c:v>
                </c:pt>
                <c:pt idx="99">
                  <c:v>1010</c:v>
                </c:pt>
                <c:pt idx="100">
                  <c:v>1020</c:v>
                </c:pt>
                <c:pt idx="101">
                  <c:v>1030</c:v>
                </c:pt>
                <c:pt idx="102">
                  <c:v>1040</c:v>
                </c:pt>
                <c:pt idx="103">
                  <c:v>1050</c:v>
                </c:pt>
                <c:pt idx="104">
                  <c:v>1060</c:v>
                </c:pt>
                <c:pt idx="105">
                  <c:v>1070</c:v>
                </c:pt>
                <c:pt idx="106">
                  <c:v>1080</c:v>
                </c:pt>
                <c:pt idx="107">
                  <c:v>1090</c:v>
                </c:pt>
                <c:pt idx="108">
                  <c:v>1100</c:v>
                </c:pt>
                <c:pt idx="109">
                  <c:v>1110</c:v>
                </c:pt>
                <c:pt idx="110">
                  <c:v>1120</c:v>
                </c:pt>
                <c:pt idx="111">
                  <c:v>1130</c:v>
                </c:pt>
                <c:pt idx="112">
                  <c:v>1140</c:v>
                </c:pt>
                <c:pt idx="113">
                  <c:v>1150</c:v>
                </c:pt>
                <c:pt idx="114">
                  <c:v>1160</c:v>
                </c:pt>
                <c:pt idx="115">
                  <c:v>1170</c:v>
                </c:pt>
                <c:pt idx="116">
                  <c:v>1180</c:v>
                </c:pt>
                <c:pt idx="117">
                  <c:v>1190</c:v>
                </c:pt>
                <c:pt idx="118">
                  <c:v>1200</c:v>
                </c:pt>
                <c:pt idx="119">
                  <c:v>1210</c:v>
                </c:pt>
                <c:pt idx="120">
                  <c:v>1220</c:v>
                </c:pt>
                <c:pt idx="121">
                  <c:v>1230</c:v>
                </c:pt>
                <c:pt idx="122">
                  <c:v>1240</c:v>
                </c:pt>
                <c:pt idx="123">
                  <c:v>1250</c:v>
                </c:pt>
                <c:pt idx="124">
                  <c:v>1260</c:v>
                </c:pt>
                <c:pt idx="125">
                  <c:v>1270</c:v>
                </c:pt>
                <c:pt idx="126">
                  <c:v>1280</c:v>
                </c:pt>
                <c:pt idx="127">
                  <c:v>1290</c:v>
                </c:pt>
                <c:pt idx="128">
                  <c:v>1300</c:v>
                </c:pt>
                <c:pt idx="129">
                  <c:v>1310</c:v>
                </c:pt>
                <c:pt idx="130">
                  <c:v>1320</c:v>
                </c:pt>
                <c:pt idx="131">
                  <c:v>1330</c:v>
                </c:pt>
                <c:pt idx="132">
                  <c:v>1340</c:v>
                </c:pt>
                <c:pt idx="133">
                  <c:v>1350</c:v>
                </c:pt>
                <c:pt idx="134">
                  <c:v>1360</c:v>
                </c:pt>
                <c:pt idx="135">
                  <c:v>1370</c:v>
                </c:pt>
                <c:pt idx="136">
                  <c:v>1380</c:v>
                </c:pt>
                <c:pt idx="137">
                  <c:v>1390</c:v>
                </c:pt>
                <c:pt idx="138">
                  <c:v>1400</c:v>
                </c:pt>
                <c:pt idx="139">
                  <c:v>1410</c:v>
                </c:pt>
                <c:pt idx="140">
                  <c:v>1420</c:v>
                </c:pt>
                <c:pt idx="141">
                  <c:v>1430</c:v>
                </c:pt>
                <c:pt idx="142">
                  <c:v>1440</c:v>
                </c:pt>
                <c:pt idx="143">
                  <c:v>1450</c:v>
                </c:pt>
                <c:pt idx="144">
                  <c:v>1460</c:v>
                </c:pt>
                <c:pt idx="145">
                  <c:v>1470</c:v>
                </c:pt>
                <c:pt idx="146">
                  <c:v>1480</c:v>
                </c:pt>
                <c:pt idx="147">
                  <c:v>1490</c:v>
                </c:pt>
                <c:pt idx="148">
                  <c:v>1500</c:v>
                </c:pt>
                <c:pt idx="149">
                  <c:v>1510</c:v>
                </c:pt>
                <c:pt idx="150">
                  <c:v>1520</c:v>
                </c:pt>
                <c:pt idx="151">
                  <c:v>1530</c:v>
                </c:pt>
                <c:pt idx="152">
                  <c:v>1540</c:v>
                </c:pt>
                <c:pt idx="153">
                  <c:v>1550</c:v>
                </c:pt>
                <c:pt idx="154">
                  <c:v>1560</c:v>
                </c:pt>
                <c:pt idx="155">
                  <c:v>1570</c:v>
                </c:pt>
                <c:pt idx="156">
                  <c:v>1580</c:v>
                </c:pt>
                <c:pt idx="157">
                  <c:v>1590</c:v>
                </c:pt>
                <c:pt idx="158">
                  <c:v>1600</c:v>
                </c:pt>
                <c:pt idx="159">
                  <c:v>1610</c:v>
                </c:pt>
                <c:pt idx="160">
                  <c:v>1620</c:v>
                </c:pt>
                <c:pt idx="161">
                  <c:v>1630</c:v>
                </c:pt>
                <c:pt idx="162">
                  <c:v>1640</c:v>
                </c:pt>
                <c:pt idx="163">
                  <c:v>1650</c:v>
                </c:pt>
                <c:pt idx="164">
                  <c:v>1660</c:v>
                </c:pt>
                <c:pt idx="165">
                  <c:v>1670</c:v>
                </c:pt>
                <c:pt idx="166">
                  <c:v>1680</c:v>
                </c:pt>
                <c:pt idx="167">
                  <c:v>1690</c:v>
                </c:pt>
                <c:pt idx="168">
                  <c:v>1700</c:v>
                </c:pt>
                <c:pt idx="169">
                  <c:v>1710</c:v>
                </c:pt>
                <c:pt idx="170">
                  <c:v>1720</c:v>
                </c:pt>
                <c:pt idx="171">
                  <c:v>1730</c:v>
                </c:pt>
                <c:pt idx="172">
                  <c:v>1740</c:v>
                </c:pt>
                <c:pt idx="173">
                  <c:v>1750</c:v>
                </c:pt>
                <c:pt idx="174">
                  <c:v>1760</c:v>
                </c:pt>
                <c:pt idx="175">
                  <c:v>1770</c:v>
                </c:pt>
                <c:pt idx="176">
                  <c:v>1780</c:v>
                </c:pt>
                <c:pt idx="177">
                  <c:v>1790</c:v>
                </c:pt>
                <c:pt idx="178">
                  <c:v>1800</c:v>
                </c:pt>
                <c:pt idx="179">
                  <c:v>1810</c:v>
                </c:pt>
                <c:pt idx="180">
                  <c:v>1820</c:v>
                </c:pt>
                <c:pt idx="181">
                  <c:v>1830</c:v>
                </c:pt>
                <c:pt idx="182">
                  <c:v>1840</c:v>
                </c:pt>
                <c:pt idx="183">
                  <c:v>1850</c:v>
                </c:pt>
                <c:pt idx="184">
                  <c:v>1860</c:v>
                </c:pt>
                <c:pt idx="185">
                  <c:v>1870</c:v>
                </c:pt>
                <c:pt idx="186">
                  <c:v>1880</c:v>
                </c:pt>
                <c:pt idx="187">
                  <c:v>1890</c:v>
                </c:pt>
                <c:pt idx="188">
                  <c:v>1900</c:v>
                </c:pt>
                <c:pt idx="189">
                  <c:v>1910</c:v>
                </c:pt>
                <c:pt idx="190">
                  <c:v>1920</c:v>
                </c:pt>
                <c:pt idx="191">
                  <c:v>1930</c:v>
                </c:pt>
                <c:pt idx="192">
                  <c:v>1940</c:v>
                </c:pt>
                <c:pt idx="193">
                  <c:v>1950</c:v>
                </c:pt>
                <c:pt idx="194">
                  <c:v>1960</c:v>
                </c:pt>
                <c:pt idx="195">
                  <c:v>1970</c:v>
                </c:pt>
                <c:pt idx="196">
                  <c:v>1980</c:v>
                </c:pt>
                <c:pt idx="197">
                  <c:v>1990</c:v>
                </c:pt>
                <c:pt idx="198">
                  <c:v>2000</c:v>
                </c:pt>
                <c:pt idx="199">
                  <c:v>2010</c:v>
                </c:pt>
                <c:pt idx="200">
                  <c:v>2020</c:v>
                </c:pt>
                <c:pt idx="201">
                  <c:v>2030</c:v>
                </c:pt>
                <c:pt idx="202">
                  <c:v>2040</c:v>
                </c:pt>
                <c:pt idx="203">
                  <c:v>2050</c:v>
                </c:pt>
                <c:pt idx="204">
                  <c:v>2060</c:v>
                </c:pt>
                <c:pt idx="205">
                  <c:v>2070</c:v>
                </c:pt>
                <c:pt idx="206">
                  <c:v>2080</c:v>
                </c:pt>
                <c:pt idx="207">
                  <c:v>2090</c:v>
                </c:pt>
                <c:pt idx="208">
                  <c:v>2100</c:v>
                </c:pt>
                <c:pt idx="209">
                  <c:v>2110</c:v>
                </c:pt>
                <c:pt idx="210">
                  <c:v>2120</c:v>
                </c:pt>
                <c:pt idx="211">
                  <c:v>2130</c:v>
                </c:pt>
                <c:pt idx="212">
                  <c:v>2140</c:v>
                </c:pt>
                <c:pt idx="213">
                  <c:v>2150</c:v>
                </c:pt>
                <c:pt idx="214">
                  <c:v>2160</c:v>
                </c:pt>
                <c:pt idx="215">
                  <c:v>2170</c:v>
                </c:pt>
                <c:pt idx="216">
                  <c:v>2180</c:v>
                </c:pt>
                <c:pt idx="217">
                  <c:v>2190</c:v>
                </c:pt>
                <c:pt idx="218">
                  <c:v>2200</c:v>
                </c:pt>
                <c:pt idx="219">
                  <c:v>2210</c:v>
                </c:pt>
                <c:pt idx="220">
                  <c:v>2220</c:v>
                </c:pt>
                <c:pt idx="221">
                  <c:v>2230</c:v>
                </c:pt>
                <c:pt idx="222">
                  <c:v>2240</c:v>
                </c:pt>
                <c:pt idx="223">
                  <c:v>2250</c:v>
                </c:pt>
                <c:pt idx="224">
                  <c:v>2260</c:v>
                </c:pt>
                <c:pt idx="225">
                  <c:v>2270</c:v>
                </c:pt>
                <c:pt idx="226">
                  <c:v>2280</c:v>
                </c:pt>
                <c:pt idx="227">
                  <c:v>2290</c:v>
                </c:pt>
                <c:pt idx="228">
                  <c:v>2300</c:v>
                </c:pt>
                <c:pt idx="229">
                  <c:v>2310</c:v>
                </c:pt>
                <c:pt idx="230">
                  <c:v>2320</c:v>
                </c:pt>
                <c:pt idx="231">
                  <c:v>2330</c:v>
                </c:pt>
                <c:pt idx="232">
                  <c:v>2340</c:v>
                </c:pt>
                <c:pt idx="233">
                  <c:v>2350</c:v>
                </c:pt>
                <c:pt idx="234">
                  <c:v>2360</c:v>
                </c:pt>
                <c:pt idx="235">
                  <c:v>2370</c:v>
                </c:pt>
                <c:pt idx="236">
                  <c:v>2380</c:v>
                </c:pt>
                <c:pt idx="237">
                  <c:v>2390</c:v>
                </c:pt>
                <c:pt idx="238">
                  <c:v>2400</c:v>
                </c:pt>
                <c:pt idx="239">
                  <c:v>2410</c:v>
                </c:pt>
                <c:pt idx="240">
                  <c:v>2420</c:v>
                </c:pt>
                <c:pt idx="241">
                  <c:v>2430</c:v>
                </c:pt>
                <c:pt idx="242">
                  <c:v>2440</c:v>
                </c:pt>
                <c:pt idx="243">
                  <c:v>2450</c:v>
                </c:pt>
                <c:pt idx="244">
                  <c:v>2460</c:v>
                </c:pt>
                <c:pt idx="245">
                  <c:v>2470</c:v>
                </c:pt>
                <c:pt idx="246">
                  <c:v>2480</c:v>
                </c:pt>
                <c:pt idx="247">
                  <c:v>2490</c:v>
                </c:pt>
                <c:pt idx="248">
                  <c:v>2500</c:v>
                </c:pt>
                <c:pt idx="249">
                  <c:v>2510</c:v>
                </c:pt>
                <c:pt idx="250">
                  <c:v>2520</c:v>
                </c:pt>
                <c:pt idx="251">
                  <c:v>2530</c:v>
                </c:pt>
                <c:pt idx="252">
                  <c:v>2540</c:v>
                </c:pt>
                <c:pt idx="253">
                  <c:v>2550</c:v>
                </c:pt>
                <c:pt idx="254">
                  <c:v>2560</c:v>
                </c:pt>
                <c:pt idx="255">
                  <c:v>2570</c:v>
                </c:pt>
                <c:pt idx="256">
                  <c:v>2580</c:v>
                </c:pt>
                <c:pt idx="257">
                  <c:v>2590</c:v>
                </c:pt>
                <c:pt idx="258">
                  <c:v>2600</c:v>
                </c:pt>
                <c:pt idx="259">
                  <c:v>2610</c:v>
                </c:pt>
                <c:pt idx="260">
                  <c:v>2620</c:v>
                </c:pt>
                <c:pt idx="261">
                  <c:v>2630</c:v>
                </c:pt>
                <c:pt idx="262">
                  <c:v>2640</c:v>
                </c:pt>
                <c:pt idx="263">
                  <c:v>2650</c:v>
                </c:pt>
                <c:pt idx="264">
                  <c:v>2660</c:v>
                </c:pt>
                <c:pt idx="265">
                  <c:v>2670</c:v>
                </c:pt>
                <c:pt idx="266">
                  <c:v>2680</c:v>
                </c:pt>
                <c:pt idx="267">
                  <c:v>2690</c:v>
                </c:pt>
                <c:pt idx="268">
                  <c:v>2700</c:v>
                </c:pt>
                <c:pt idx="269">
                  <c:v>2710</c:v>
                </c:pt>
                <c:pt idx="270">
                  <c:v>2720</c:v>
                </c:pt>
                <c:pt idx="271">
                  <c:v>2730</c:v>
                </c:pt>
                <c:pt idx="272">
                  <c:v>2740</c:v>
                </c:pt>
                <c:pt idx="273">
                  <c:v>2750</c:v>
                </c:pt>
                <c:pt idx="274">
                  <c:v>2760</c:v>
                </c:pt>
                <c:pt idx="275">
                  <c:v>2770</c:v>
                </c:pt>
                <c:pt idx="276">
                  <c:v>2780</c:v>
                </c:pt>
                <c:pt idx="277">
                  <c:v>2790</c:v>
                </c:pt>
                <c:pt idx="278">
                  <c:v>2800</c:v>
                </c:pt>
                <c:pt idx="279">
                  <c:v>2810</c:v>
                </c:pt>
                <c:pt idx="280">
                  <c:v>2820</c:v>
                </c:pt>
                <c:pt idx="281">
                  <c:v>2830</c:v>
                </c:pt>
                <c:pt idx="282">
                  <c:v>2840</c:v>
                </c:pt>
                <c:pt idx="283">
                  <c:v>2850</c:v>
                </c:pt>
                <c:pt idx="284">
                  <c:v>2860</c:v>
                </c:pt>
                <c:pt idx="285">
                  <c:v>2870</c:v>
                </c:pt>
                <c:pt idx="286">
                  <c:v>2880</c:v>
                </c:pt>
                <c:pt idx="287">
                  <c:v>2890</c:v>
                </c:pt>
                <c:pt idx="288">
                  <c:v>2900</c:v>
                </c:pt>
                <c:pt idx="289">
                  <c:v>2910</c:v>
                </c:pt>
                <c:pt idx="290">
                  <c:v>2920</c:v>
                </c:pt>
                <c:pt idx="291">
                  <c:v>2930</c:v>
                </c:pt>
                <c:pt idx="292">
                  <c:v>2940</c:v>
                </c:pt>
                <c:pt idx="293">
                  <c:v>2950</c:v>
                </c:pt>
                <c:pt idx="294">
                  <c:v>2960</c:v>
                </c:pt>
                <c:pt idx="295">
                  <c:v>2970</c:v>
                </c:pt>
                <c:pt idx="296">
                  <c:v>2980</c:v>
                </c:pt>
                <c:pt idx="297">
                  <c:v>2990</c:v>
                </c:pt>
                <c:pt idx="298">
                  <c:v>3000</c:v>
                </c:pt>
                <c:pt idx="299">
                  <c:v>3010</c:v>
                </c:pt>
                <c:pt idx="300">
                  <c:v>3020</c:v>
                </c:pt>
                <c:pt idx="301">
                  <c:v>3030</c:v>
                </c:pt>
                <c:pt idx="302">
                  <c:v>3040</c:v>
                </c:pt>
                <c:pt idx="303">
                  <c:v>3050</c:v>
                </c:pt>
                <c:pt idx="304">
                  <c:v>3060</c:v>
                </c:pt>
                <c:pt idx="305">
                  <c:v>3070</c:v>
                </c:pt>
                <c:pt idx="306">
                  <c:v>3080</c:v>
                </c:pt>
                <c:pt idx="307">
                  <c:v>3090</c:v>
                </c:pt>
                <c:pt idx="308">
                  <c:v>3100</c:v>
                </c:pt>
                <c:pt idx="309">
                  <c:v>3110</c:v>
                </c:pt>
                <c:pt idx="310">
                  <c:v>3120</c:v>
                </c:pt>
                <c:pt idx="311">
                  <c:v>3130</c:v>
                </c:pt>
                <c:pt idx="312">
                  <c:v>3140</c:v>
                </c:pt>
                <c:pt idx="313">
                  <c:v>3150</c:v>
                </c:pt>
                <c:pt idx="314">
                  <c:v>3160</c:v>
                </c:pt>
                <c:pt idx="315">
                  <c:v>3170</c:v>
                </c:pt>
                <c:pt idx="316">
                  <c:v>3180</c:v>
                </c:pt>
                <c:pt idx="317">
                  <c:v>3190</c:v>
                </c:pt>
                <c:pt idx="318">
                  <c:v>3200</c:v>
                </c:pt>
                <c:pt idx="319">
                  <c:v>3210</c:v>
                </c:pt>
                <c:pt idx="320">
                  <c:v>3220</c:v>
                </c:pt>
                <c:pt idx="321">
                  <c:v>3230</c:v>
                </c:pt>
                <c:pt idx="322">
                  <c:v>3240</c:v>
                </c:pt>
                <c:pt idx="323">
                  <c:v>3250</c:v>
                </c:pt>
                <c:pt idx="324">
                  <c:v>3260</c:v>
                </c:pt>
                <c:pt idx="325">
                  <c:v>3270</c:v>
                </c:pt>
                <c:pt idx="326">
                  <c:v>3280</c:v>
                </c:pt>
                <c:pt idx="327">
                  <c:v>3290</c:v>
                </c:pt>
                <c:pt idx="328">
                  <c:v>3300</c:v>
                </c:pt>
                <c:pt idx="329">
                  <c:v>3310</c:v>
                </c:pt>
                <c:pt idx="330">
                  <c:v>3320</c:v>
                </c:pt>
                <c:pt idx="331">
                  <c:v>3330</c:v>
                </c:pt>
                <c:pt idx="332">
                  <c:v>3340</c:v>
                </c:pt>
                <c:pt idx="333">
                  <c:v>3350</c:v>
                </c:pt>
                <c:pt idx="334">
                  <c:v>3360</c:v>
                </c:pt>
                <c:pt idx="335">
                  <c:v>3370</c:v>
                </c:pt>
                <c:pt idx="336">
                  <c:v>3380</c:v>
                </c:pt>
                <c:pt idx="337">
                  <c:v>3390</c:v>
                </c:pt>
                <c:pt idx="338">
                  <c:v>3400</c:v>
                </c:pt>
                <c:pt idx="339">
                  <c:v>3410</c:v>
                </c:pt>
                <c:pt idx="340">
                  <c:v>3420</c:v>
                </c:pt>
                <c:pt idx="341">
                  <c:v>3430</c:v>
                </c:pt>
                <c:pt idx="342">
                  <c:v>3440</c:v>
                </c:pt>
                <c:pt idx="343">
                  <c:v>3450</c:v>
                </c:pt>
                <c:pt idx="344">
                  <c:v>3460</c:v>
                </c:pt>
                <c:pt idx="345">
                  <c:v>3470</c:v>
                </c:pt>
                <c:pt idx="346">
                  <c:v>3480</c:v>
                </c:pt>
                <c:pt idx="347">
                  <c:v>3490</c:v>
                </c:pt>
                <c:pt idx="348">
                  <c:v>3500</c:v>
                </c:pt>
                <c:pt idx="349">
                  <c:v>3510</c:v>
                </c:pt>
                <c:pt idx="350">
                  <c:v>3520</c:v>
                </c:pt>
                <c:pt idx="351">
                  <c:v>3530</c:v>
                </c:pt>
                <c:pt idx="352">
                  <c:v>3540</c:v>
                </c:pt>
                <c:pt idx="353">
                  <c:v>3550</c:v>
                </c:pt>
                <c:pt idx="354">
                  <c:v>3560</c:v>
                </c:pt>
                <c:pt idx="355">
                  <c:v>3570</c:v>
                </c:pt>
                <c:pt idx="356">
                  <c:v>3580</c:v>
                </c:pt>
                <c:pt idx="357">
                  <c:v>3590</c:v>
                </c:pt>
                <c:pt idx="358">
                  <c:v>3600</c:v>
                </c:pt>
                <c:pt idx="359">
                  <c:v>3610</c:v>
                </c:pt>
                <c:pt idx="360">
                  <c:v>3620</c:v>
                </c:pt>
                <c:pt idx="361">
                  <c:v>3630</c:v>
                </c:pt>
                <c:pt idx="362">
                  <c:v>3640</c:v>
                </c:pt>
                <c:pt idx="363">
                  <c:v>3650</c:v>
                </c:pt>
                <c:pt idx="364">
                  <c:v>3660</c:v>
                </c:pt>
                <c:pt idx="365">
                  <c:v>3670</c:v>
                </c:pt>
                <c:pt idx="366">
                  <c:v>3680</c:v>
                </c:pt>
                <c:pt idx="367">
                  <c:v>3690</c:v>
                </c:pt>
                <c:pt idx="368">
                  <c:v>3700</c:v>
                </c:pt>
                <c:pt idx="369">
                  <c:v>3710</c:v>
                </c:pt>
                <c:pt idx="370">
                  <c:v>3720</c:v>
                </c:pt>
                <c:pt idx="371">
                  <c:v>3730</c:v>
                </c:pt>
                <c:pt idx="372">
                  <c:v>3740</c:v>
                </c:pt>
                <c:pt idx="373">
                  <c:v>3750</c:v>
                </c:pt>
                <c:pt idx="374">
                  <c:v>3760</c:v>
                </c:pt>
                <c:pt idx="375">
                  <c:v>3770</c:v>
                </c:pt>
                <c:pt idx="376">
                  <c:v>3780</c:v>
                </c:pt>
                <c:pt idx="377">
                  <c:v>3790</c:v>
                </c:pt>
                <c:pt idx="378">
                  <c:v>3800</c:v>
                </c:pt>
                <c:pt idx="379">
                  <c:v>3810</c:v>
                </c:pt>
                <c:pt idx="380">
                  <c:v>3820</c:v>
                </c:pt>
                <c:pt idx="381">
                  <c:v>3830</c:v>
                </c:pt>
                <c:pt idx="382">
                  <c:v>3840</c:v>
                </c:pt>
                <c:pt idx="383">
                  <c:v>3850</c:v>
                </c:pt>
                <c:pt idx="384">
                  <c:v>3860</c:v>
                </c:pt>
                <c:pt idx="385">
                  <c:v>3870</c:v>
                </c:pt>
                <c:pt idx="386">
                  <c:v>3880</c:v>
                </c:pt>
                <c:pt idx="387">
                  <c:v>3890</c:v>
                </c:pt>
                <c:pt idx="388">
                  <c:v>3900</c:v>
                </c:pt>
                <c:pt idx="389">
                  <c:v>3910</c:v>
                </c:pt>
                <c:pt idx="390">
                  <c:v>3920</c:v>
                </c:pt>
                <c:pt idx="391">
                  <c:v>3930</c:v>
                </c:pt>
                <c:pt idx="392">
                  <c:v>3940</c:v>
                </c:pt>
                <c:pt idx="393">
                  <c:v>3950</c:v>
                </c:pt>
                <c:pt idx="394">
                  <c:v>3960</c:v>
                </c:pt>
                <c:pt idx="395">
                  <c:v>3970</c:v>
                </c:pt>
                <c:pt idx="396">
                  <c:v>3980</c:v>
                </c:pt>
                <c:pt idx="397">
                  <c:v>3990</c:v>
                </c:pt>
                <c:pt idx="398">
                  <c:v>4000</c:v>
                </c:pt>
                <c:pt idx="399">
                  <c:v>4010</c:v>
                </c:pt>
                <c:pt idx="400">
                  <c:v>4020</c:v>
                </c:pt>
                <c:pt idx="401">
                  <c:v>4030</c:v>
                </c:pt>
                <c:pt idx="402">
                  <c:v>4040</c:v>
                </c:pt>
                <c:pt idx="403">
                  <c:v>4050</c:v>
                </c:pt>
                <c:pt idx="404">
                  <c:v>4060</c:v>
                </c:pt>
                <c:pt idx="405">
                  <c:v>4070</c:v>
                </c:pt>
                <c:pt idx="406">
                  <c:v>4080</c:v>
                </c:pt>
                <c:pt idx="407">
                  <c:v>4090</c:v>
                </c:pt>
                <c:pt idx="408">
                  <c:v>4100</c:v>
                </c:pt>
                <c:pt idx="409">
                  <c:v>4110</c:v>
                </c:pt>
                <c:pt idx="410">
                  <c:v>4120</c:v>
                </c:pt>
                <c:pt idx="411">
                  <c:v>4130</c:v>
                </c:pt>
                <c:pt idx="412">
                  <c:v>4140</c:v>
                </c:pt>
                <c:pt idx="413">
                  <c:v>4150</c:v>
                </c:pt>
                <c:pt idx="414">
                  <c:v>4160</c:v>
                </c:pt>
                <c:pt idx="415">
                  <c:v>4170</c:v>
                </c:pt>
                <c:pt idx="416">
                  <c:v>4180</c:v>
                </c:pt>
                <c:pt idx="417">
                  <c:v>4190</c:v>
                </c:pt>
                <c:pt idx="418">
                  <c:v>4200</c:v>
                </c:pt>
                <c:pt idx="419">
                  <c:v>4210</c:v>
                </c:pt>
                <c:pt idx="420">
                  <c:v>4220</c:v>
                </c:pt>
                <c:pt idx="421">
                  <c:v>4230</c:v>
                </c:pt>
                <c:pt idx="422">
                  <c:v>4240</c:v>
                </c:pt>
                <c:pt idx="423">
                  <c:v>4250</c:v>
                </c:pt>
                <c:pt idx="424">
                  <c:v>4260</c:v>
                </c:pt>
                <c:pt idx="425">
                  <c:v>4270</c:v>
                </c:pt>
                <c:pt idx="426">
                  <c:v>4280</c:v>
                </c:pt>
                <c:pt idx="427">
                  <c:v>4290</c:v>
                </c:pt>
                <c:pt idx="428">
                  <c:v>4300</c:v>
                </c:pt>
                <c:pt idx="429">
                  <c:v>4310</c:v>
                </c:pt>
                <c:pt idx="430">
                  <c:v>4320</c:v>
                </c:pt>
                <c:pt idx="431">
                  <c:v>4330</c:v>
                </c:pt>
                <c:pt idx="432">
                  <c:v>4340</c:v>
                </c:pt>
                <c:pt idx="433">
                  <c:v>4350</c:v>
                </c:pt>
                <c:pt idx="434">
                  <c:v>4360</c:v>
                </c:pt>
                <c:pt idx="435">
                  <c:v>4370</c:v>
                </c:pt>
                <c:pt idx="436">
                  <c:v>4380</c:v>
                </c:pt>
                <c:pt idx="437">
                  <c:v>4390</c:v>
                </c:pt>
                <c:pt idx="438">
                  <c:v>4400</c:v>
                </c:pt>
                <c:pt idx="439">
                  <c:v>4410</c:v>
                </c:pt>
                <c:pt idx="440">
                  <c:v>4420</c:v>
                </c:pt>
                <c:pt idx="441">
                  <c:v>4430</c:v>
                </c:pt>
                <c:pt idx="442">
                  <c:v>4440</c:v>
                </c:pt>
                <c:pt idx="443">
                  <c:v>4450</c:v>
                </c:pt>
                <c:pt idx="444">
                  <c:v>4460</c:v>
                </c:pt>
                <c:pt idx="445">
                  <c:v>4470</c:v>
                </c:pt>
                <c:pt idx="446">
                  <c:v>4480</c:v>
                </c:pt>
                <c:pt idx="447">
                  <c:v>4490</c:v>
                </c:pt>
                <c:pt idx="448">
                  <c:v>4500</c:v>
                </c:pt>
                <c:pt idx="449">
                  <c:v>4510</c:v>
                </c:pt>
                <c:pt idx="450">
                  <c:v>4520</c:v>
                </c:pt>
                <c:pt idx="451">
                  <c:v>4530</c:v>
                </c:pt>
                <c:pt idx="452">
                  <c:v>4540</c:v>
                </c:pt>
                <c:pt idx="453">
                  <c:v>4550</c:v>
                </c:pt>
                <c:pt idx="454">
                  <c:v>4560</c:v>
                </c:pt>
                <c:pt idx="455">
                  <c:v>4570</c:v>
                </c:pt>
                <c:pt idx="456">
                  <c:v>4580</c:v>
                </c:pt>
                <c:pt idx="457">
                  <c:v>4590</c:v>
                </c:pt>
                <c:pt idx="458">
                  <c:v>4600</c:v>
                </c:pt>
                <c:pt idx="459">
                  <c:v>4610</c:v>
                </c:pt>
                <c:pt idx="460">
                  <c:v>4620</c:v>
                </c:pt>
                <c:pt idx="461">
                  <c:v>4630</c:v>
                </c:pt>
                <c:pt idx="462">
                  <c:v>4640</c:v>
                </c:pt>
                <c:pt idx="463">
                  <c:v>4650</c:v>
                </c:pt>
                <c:pt idx="464">
                  <c:v>4660</c:v>
                </c:pt>
                <c:pt idx="465">
                  <c:v>4670</c:v>
                </c:pt>
                <c:pt idx="466">
                  <c:v>4680</c:v>
                </c:pt>
                <c:pt idx="467">
                  <c:v>4690</c:v>
                </c:pt>
                <c:pt idx="468">
                  <c:v>4700</c:v>
                </c:pt>
                <c:pt idx="469">
                  <c:v>4710</c:v>
                </c:pt>
                <c:pt idx="470">
                  <c:v>4720</c:v>
                </c:pt>
                <c:pt idx="471">
                  <c:v>4730</c:v>
                </c:pt>
                <c:pt idx="472">
                  <c:v>4740</c:v>
                </c:pt>
                <c:pt idx="473">
                  <c:v>4750</c:v>
                </c:pt>
                <c:pt idx="474">
                  <c:v>4760</c:v>
                </c:pt>
                <c:pt idx="475">
                  <c:v>4770</c:v>
                </c:pt>
                <c:pt idx="476">
                  <c:v>4780</c:v>
                </c:pt>
                <c:pt idx="477">
                  <c:v>4790</c:v>
                </c:pt>
                <c:pt idx="478">
                  <c:v>4800</c:v>
                </c:pt>
                <c:pt idx="479">
                  <c:v>4810</c:v>
                </c:pt>
                <c:pt idx="480">
                  <c:v>4820</c:v>
                </c:pt>
                <c:pt idx="481">
                  <c:v>4830</c:v>
                </c:pt>
                <c:pt idx="482">
                  <c:v>4840</c:v>
                </c:pt>
                <c:pt idx="483">
                  <c:v>4850</c:v>
                </c:pt>
                <c:pt idx="484">
                  <c:v>4860</c:v>
                </c:pt>
                <c:pt idx="485">
                  <c:v>4870</c:v>
                </c:pt>
                <c:pt idx="486">
                  <c:v>4880</c:v>
                </c:pt>
                <c:pt idx="487">
                  <c:v>4890</c:v>
                </c:pt>
                <c:pt idx="488">
                  <c:v>4900</c:v>
                </c:pt>
                <c:pt idx="489">
                  <c:v>4910</c:v>
                </c:pt>
                <c:pt idx="490">
                  <c:v>4920</c:v>
                </c:pt>
                <c:pt idx="491">
                  <c:v>4930</c:v>
                </c:pt>
                <c:pt idx="492">
                  <c:v>4940</c:v>
                </c:pt>
                <c:pt idx="493">
                  <c:v>4950</c:v>
                </c:pt>
                <c:pt idx="494">
                  <c:v>4960</c:v>
                </c:pt>
                <c:pt idx="495">
                  <c:v>4970</c:v>
                </c:pt>
                <c:pt idx="496">
                  <c:v>4980</c:v>
                </c:pt>
                <c:pt idx="497">
                  <c:v>4990</c:v>
                </c:pt>
                <c:pt idx="498">
                  <c:v>5000</c:v>
                </c:pt>
                <c:pt idx="499">
                  <c:v>5010</c:v>
                </c:pt>
                <c:pt idx="500">
                  <c:v>5020</c:v>
                </c:pt>
                <c:pt idx="501">
                  <c:v>5030</c:v>
                </c:pt>
                <c:pt idx="502">
                  <c:v>5040</c:v>
                </c:pt>
                <c:pt idx="503">
                  <c:v>5050</c:v>
                </c:pt>
                <c:pt idx="504">
                  <c:v>5060</c:v>
                </c:pt>
                <c:pt idx="505">
                  <c:v>5070</c:v>
                </c:pt>
                <c:pt idx="506">
                  <c:v>5080</c:v>
                </c:pt>
                <c:pt idx="507">
                  <c:v>5090</c:v>
                </c:pt>
                <c:pt idx="508">
                  <c:v>5100</c:v>
                </c:pt>
                <c:pt idx="509">
                  <c:v>5110</c:v>
                </c:pt>
                <c:pt idx="510">
                  <c:v>5120</c:v>
                </c:pt>
                <c:pt idx="511">
                  <c:v>5130</c:v>
                </c:pt>
                <c:pt idx="512">
                  <c:v>5140</c:v>
                </c:pt>
                <c:pt idx="513">
                  <c:v>5150</c:v>
                </c:pt>
                <c:pt idx="514">
                  <c:v>5160</c:v>
                </c:pt>
                <c:pt idx="515">
                  <c:v>5170</c:v>
                </c:pt>
                <c:pt idx="516">
                  <c:v>5180</c:v>
                </c:pt>
                <c:pt idx="517">
                  <c:v>5190</c:v>
                </c:pt>
                <c:pt idx="518">
                  <c:v>5200</c:v>
                </c:pt>
                <c:pt idx="519">
                  <c:v>5210</c:v>
                </c:pt>
                <c:pt idx="520">
                  <c:v>5220</c:v>
                </c:pt>
                <c:pt idx="521">
                  <c:v>5230</c:v>
                </c:pt>
                <c:pt idx="522">
                  <c:v>5240</c:v>
                </c:pt>
                <c:pt idx="523">
                  <c:v>5250</c:v>
                </c:pt>
                <c:pt idx="524">
                  <c:v>5260</c:v>
                </c:pt>
                <c:pt idx="525">
                  <c:v>5270</c:v>
                </c:pt>
                <c:pt idx="526">
                  <c:v>5280</c:v>
                </c:pt>
                <c:pt idx="527">
                  <c:v>5290</c:v>
                </c:pt>
                <c:pt idx="528">
                  <c:v>5300</c:v>
                </c:pt>
                <c:pt idx="529">
                  <c:v>5310</c:v>
                </c:pt>
                <c:pt idx="530">
                  <c:v>5320</c:v>
                </c:pt>
                <c:pt idx="531">
                  <c:v>5330</c:v>
                </c:pt>
                <c:pt idx="532">
                  <c:v>5340</c:v>
                </c:pt>
                <c:pt idx="533">
                  <c:v>5350</c:v>
                </c:pt>
                <c:pt idx="534">
                  <c:v>5360</c:v>
                </c:pt>
                <c:pt idx="535">
                  <c:v>5370</c:v>
                </c:pt>
                <c:pt idx="536">
                  <c:v>5380</c:v>
                </c:pt>
                <c:pt idx="537">
                  <c:v>5390</c:v>
                </c:pt>
                <c:pt idx="538">
                  <c:v>5400</c:v>
                </c:pt>
                <c:pt idx="539">
                  <c:v>5410</c:v>
                </c:pt>
                <c:pt idx="540">
                  <c:v>5420</c:v>
                </c:pt>
                <c:pt idx="541">
                  <c:v>5430</c:v>
                </c:pt>
                <c:pt idx="542">
                  <c:v>5440</c:v>
                </c:pt>
                <c:pt idx="543">
                  <c:v>5450</c:v>
                </c:pt>
                <c:pt idx="544">
                  <c:v>5460</c:v>
                </c:pt>
                <c:pt idx="545">
                  <c:v>5470</c:v>
                </c:pt>
                <c:pt idx="546">
                  <c:v>5480</c:v>
                </c:pt>
                <c:pt idx="547">
                  <c:v>5490</c:v>
                </c:pt>
                <c:pt idx="548">
                  <c:v>5500</c:v>
                </c:pt>
                <c:pt idx="549">
                  <c:v>5510</c:v>
                </c:pt>
                <c:pt idx="550">
                  <c:v>5520</c:v>
                </c:pt>
                <c:pt idx="551">
                  <c:v>5530</c:v>
                </c:pt>
                <c:pt idx="552">
                  <c:v>5540</c:v>
                </c:pt>
                <c:pt idx="553">
                  <c:v>5550</c:v>
                </c:pt>
                <c:pt idx="554">
                  <c:v>5560</c:v>
                </c:pt>
                <c:pt idx="555">
                  <c:v>5570</c:v>
                </c:pt>
                <c:pt idx="556">
                  <c:v>5580</c:v>
                </c:pt>
                <c:pt idx="557">
                  <c:v>5590</c:v>
                </c:pt>
                <c:pt idx="558">
                  <c:v>5600</c:v>
                </c:pt>
                <c:pt idx="559">
                  <c:v>5610</c:v>
                </c:pt>
                <c:pt idx="560">
                  <c:v>5620</c:v>
                </c:pt>
                <c:pt idx="561">
                  <c:v>5630</c:v>
                </c:pt>
                <c:pt idx="562">
                  <c:v>5640</c:v>
                </c:pt>
                <c:pt idx="563">
                  <c:v>5650</c:v>
                </c:pt>
                <c:pt idx="564">
                  <c:v>5660</c:v>
                </c:pt>
                <c:pt idx="565">
                  <c:v>5670</c:v>
                </c:pt>
                <c:pt idx="566">
                  <c:v>5680</c:v>
                </c:pt>
                <c:pt idx="567">
                  <c:v>5690</c:v>
                </c:pt>
                <c:pt idx="568">
                  <c:v>5700</c:v>
                </c:pt>
                <c:pt idx="569">
                  <c:v>5710</c:v>
                </c:pt>
                <c:pt idx="570">
                  <c:v>5720</c:v>
                </c:pt>
                <c:pt idx="571">
                  <c:v>5730</c:v>
                </c:pt>
                <c:pt idx="572">
                  <c:v>5740</c:v>
                </c:pt>
                <c:pt idx="573">
                  <c:v>5750</c:v>
                </c:pt>
                <c:pt idx="574">
                  <c:v>5760</c:v>
                </c:pt>
                <c:pt idx="575">
                  <c:v>5770</c:v>
                </c:pt>
                <c:pt idx="576">
                  <c:v>5780</c:v>
                </c:pt>
                <c:pt idx="577">
                  <c:v>5790</c:v>
                </c:pt>
                <c:pt idx="578">
                  <c:v>5800</c:v>
                </c:pt>
                <c:pt idx="579">
                  <c:v>5810</c:v>
                </c:pt>
                <c:pt idx="580">
                  <c:v>5820</c:v>
                </c:pt>
                <c:pt idx="581">
                  <c:v>5830</c:v>
                </c:pt>
                <c:pt idx="582">
                  <c:v>5840</c:v>
                </c:pt>
                <c:pt idx="583">
                  <c:v>5850</c:v>
                </c:pt>
                <c:pt idx="584">
                  <c:v>5860</c:v>
                </c:pt>
                <c:pt idx="585">
                  <c:v>5870</c:v>
                </c:pt>
                <c:pt idx="586">
                  <c:v>5880</c:v>
                </c:pt>
                <c:pt idx="587">
                  <c:v>5890</c:v>
                </c:pt>
                <c:pt idx="588">
                  <c:v>5900</c:v>
                </c:pt>
                <c:pt idx="589">
                  <c:v>5910</c:v>
                </c:pt>
                <c:pt idx="590">
                  <c:v>5920</c:v>
                </c:pt>
                <c:pt idx="591">
                  <c:v>5930</c:v>
                </c:pt>
                <c:pt idx="592">
                  <c:v>5940</c:v>
                </c:pt>
                <c:pt idx="593">
                  <c:v>5950</c:v>
                </c:pt>
                <c:pt idx="594">
                  <c:v>5960</c:v>
                </c:pt>
                <c:pt idx="595">
                  <c:v>5970</c:v>
                </c:pt>
                <c:pt idx="596">
                  <c:v>5980</c:v>
                </c:pt>
                <c:pt idx="597">
                  <c:v>5990</c:v>
                </c:pt>
                <c:pt idx="598">
                  <c:v>6000</c:v>
                </c:pt>
                <c:pt idx="599">
                  <c:v>6010</c:v>
                </c:pt>
                <c:pt idx="600">
                  <c:v>6020</c:v>
                </c:pt>
                <c:pt idx="601">
                  <c:v>6030</c:v>
                </c:pt>
                <c:pt idx="602">
                  <c:v>6040</c:v>
                </c:pt>
                <c:pt idx="603">
                  <c:v>6050</c:v>
                </c:pt>
                <c:pt idx="604">
                  <c:v>6060</c:v>
                </c:pt>
                <c:pt idx="605">
                  <c:v>6070</c:v>
                </c:pt>
                <c:pt idx="606">
                  <c:v>6080</c:v>
                </c:pt>
                <c:pt idx="607">
                  <c:v>6090</c:v>
                </c:pt>
                <c:pt idx="608">
                  <c:v>6100</c:v>
                </c:pt>
                <c:pt idx="609">
                  <c:v>6110</c:v>
                </c:pt>
                <c:pt idx="610">
                  <c:v>6120</c:v>
                </c:pt>
                <c:pt idx="611">
                  <c:v>6130</c:v>
                </c:pt>
                <c:pt idx="612">
                  <c:v>6140</c:v>
                </c:pt>
                <c:pt idx="613">
                  <c:v>6150</c:v>
                </c:pt>
                <c:pt idx="614">
                  <c:v>6160</c:v>
                </c:pt>
                <c:pt idx="615">
                  <c:v>6170</c:v>
                </c:pt>
                <c:pt idx="616">
                  <c:v>6180</c:v>
                </c:pt>
                <c:pt idx="617">
                  <c:v>6190</c:v>
                </c:pt>
                <c:pt idx="618">
                  <c:v>6200</c:v>
                </c:pt>
                <c:pt idx="619">
                  <c:v>6210</c:v>
                </c:pt>
                <c:pt idx="620">
                  <c:v>6220</c:v>
                </c:pt>
                <c:pt idx="621">
                  <c:v>6230</c:v>
                </c:pt>
                <c:pt idx="622">
                  <c:v>6240</c:v>
                </c:pt>
                <c:pt idx="623">
                  <c:v>6250</c:v>
                </c:pt>
                <c:pt idx="624">
                  <c:v>6260</c:v>
                </c:pt>
                <c:pt idx="625">
                  <c:v>6270</c:v>
                </c:pt>
                <c:pt idx="626">
                  <c:v>6280</c:v>
                </c:pt>
                <c:pt idx="627">
                  <c:v>6290</c:v>
                </c:pt>
                <c:pt idx="628">
                  <c:v>6300</c:v>
                </c:pt>
                <c:pt idx="629">
                  <c:v>6310</c:v>
                </c:pt>
                <c:pt idx="630">
                  <c:v>6320</c:v>
                </c:pt>
                <c:pt idx="631">
                  <c:v>6330</c:v>
                </c:pt>
                <c:pt idx="632">
                  <c:v>6340</c:v>
                </c:pt>
                <c:pt idx="633">
                  <c:v>6350</c:v>
                </c:pt>
                <c:pt idx="634">
                  <c:v>6360</c:v>
                </c:pt>
                <c:pt idx="635">
                  <c:v>6370</c:v>
                </c:pt>
                <c:pt idx="636">
                  <c:v>6380</c:v>
                </c:pt>
                <c:pt idx="637">
                  <c:v>6390</c:v>
                </c:pt>
                <c:pt idx="638">
                  <c:v>6400</c:v>
                </c:pt>
                <c:pt idx="639">
                  <c:v>6410</c:v>
                </c:pt>
                <c:pt idx="640">
                  <c:v>6420</c:v>
                </c:pt>
                <c:pt idx="641">
                  <c:v>6430</c:v>
                </c:pt>
                <c:pt idx="642">
                  <c:v>6440</c:v>
                </c:pt>
                <c:pt idx="643">
                  <c:v>6450</c:v>
                </c:pt>
                <c:pt idx="644">
                  <c:v>6460</c:v>
                </c:pt>
                <c:pt idx="645">
                  <c:v>6470</c:v>
                </c:pt>
                <c:pt idx="646">
                  <c:v>6480</c:v>
                </c:pt>
                <c:pt idx="647">
                  <c:v>6490</c:v>
                </c:pt>
                <c:pt idx="648">
                  <c:v>6500</c:v>
                </c:pt>
                <c:pt idx="649">
                  <c:v>6510</c:v>
                </c:pt>
                <c:pt idx="650">
                  <c:v>6520</c:v>
                </c:pt>
                <c:pt idx="651">
                  <c:v>6530</c:v>
                </c:pt>
                <c:pt idx="652">
                  <c:v>6540</c:v>
                </c:pt>
                <c:pt idx="653">
                  <c:v>6550</c:v>
                </c:pt>
                <c:pt idx="654">
                  <c:v>6560</c:v>
                </c:pt>
                <c:pt idx="655">
                  <c:v>6570</c:v>
                </c:pt>
                <c:pt idx="656">
                  <c:v>6580</c:v>
                </c:pt>
                <c:pt idx="657">
                  <c:v>6590</c:v>
                </c:pt>
                <c:pt idx="658">
                  <c:v>6600</c:v>
                </c:pt>
                <c:pt idx="659">
                  <c:v>6610</c:v>
                </c:pt>
                <c:pt idx="660">
                  <c:v>6620</c:v>
                </c:pt>
                <c:pt idx="661">
                  <c:v>6630</c:v>
                </c:pt>
                <c:pt idx="662">
                  <c:v>6640</c:v>
                </c:pt>
                <c:pt idx="663">
                  <c:v>6650</c:v>
                </c:pt>
                <c:pt idx="664">
                  <c:v>6660</c:v>
                </c:pt>
                <c:pt idx="665">
                  <c:v>6670</c:v>
                </c:pt>
                <c:pt idx="666">
                  <c:v>6680</c:v>
                </c:pt>
                <c:pt idx="667">
                  <c:v>6690</c:v>
                </c:pt>
                <c:pt idx="668">
                  <c:v>6700</c:v>
                </c:pt>
                <c:pt idx="669">
                  <c:v>6710</c:v>
                </c:pt>
                <c:pt idx="670">
                  <c:v>6720</c:v>
                </c:pt>
                <c:pt idx="671">
                  <c:v>6730</c:v>
                </c:pt>
                <c:pt idx="672">
                  <c:v>6740</c:v>
                </c:pt>
                <c:pt idx="673">
                  <c:v>6750</c:v>
                </c:pt>
                <c:pt idx="674">
                  <c:v>6760</c:v>
                </c:pt>
                <c:pt idx="675">
                  <c:v>6770</c:v>
                </c:pt>
                <c:pt idx="676">
                  <c:v>6780</c:v>
                </c:pt>
                <c:pt idx="677">
                  <c:v>6790</c:v>
                </c:pt>
                <c:pt idx="678">
                  <c:v>6800</c:v>
                </c:pt>
                <c:pt idx="679">
                  <c:v>6810</c:v>
                </c:pt>
                <c:pt idx="680">
                  <c:v>6820</c:v>
                </c:pt>
                <c:pt idx="681">
                  <c:v>6830</c:v>
                </c:pt>
                <c:pt idx="682">
                  <c:v>6840</c:v>
                </c:pt>
                <c:pt idx="683">
                  <c:v>6850</c:v>
                </c:pt>
                <c:pt idx="684">
                  <c:v>6860</c:v>
                </c:pt>
                <c:pt idx="685">
                  <c:v>6870</c:v>
                </c:pt>
                <c:pt idx="686">
                  <c:v>6880</c:v>
                </c:pt>
                <c:pt idx="687">
                  <c:v>6890</c:v>
                </c:pt>
                <c:pt idx="688">
                  <c:v>6900</c:v>
                </c:pt>
                <c:pt idx="689">
                  <c:v>6910</c:v>
                </c:pt>
                <c:pt idx="690">
                  <c:v>6920</c:v>
                </c:pt>
                <c:pt idx="691">
                  <c:v>6930</c:v>
                </c:pt>
                <c:pt idx="692">
                  <c:v>6940</c:v>
                </c:pt>
                <c:pt idx="693">
                  <c:v>6950</c:v>
                </c:pt>
                <c:pt idx="694">
                  <c:v>6960</c:v>
                </c:pt>
                <c:pt idx="695">
                  <c:v>6970</c:v>
                </c:pt>
                <c:pt idx="696">
                  <c:v>6980</c:v>
                </c:pt>
                <c:pt idx="697">
                  <c:v>6990</c:v>
                </c:pt>
                <c:pt idx="698">
                  <c:v>7000</c:v>
                </c:pt>
                <c:pt idx="699">
                  <c:v>7010</c:v>
                </c:pt>
                <c:pt idx="700">
                  <c:v>7020</c:v>
                </c:pt>
                <c:pt idx="701">
                  <c:v>7030</c:v>
                </c:pt>
                <c:pt idx="702">
                  <c:v>7040</c:v>
                </c:pt>
                <c:pt idx="703">
                  <c:v>7050</c:v>
                </c:pt>
                <c:pt idx="704">
                  <c:v>7060</c:v>
                </c:pt>
                <c:pt idx="705">
                  <c:v>7070</c:v>
                </c:pt>
                <c:pt idx="706">
                  <c:v>7080</c:v>
                </c:pt>
                <c:pt idx="707">
                  <c:v>7090</c:v>
                </c:pt>
                <c:pt idx="708">
                  <c:v>7100</c:v>
                </c:pt>
                <c:pt idx="709">
                  <c:v>7110</c:v>
                </c:pt>
                <c:pt idx="710">
                  <c:v>7120</c:v>
                </c:pt>
                <c:pt idx="711">
                  <c:v>7130</c:v>
                </c:pt>
                <c:pt idx="712">
                  <c:v>7140</c:v>
                </c:pt>
                <c:pt idx="713">
                  <c:v>7150</c:v>
                </c:pt>
                <c:pt idx="714">
                  <c:v>7160</c:v>
                </c:pt>
                <c:pt idx="715">
                  <c:v>7170</c:v>
                </c:pt>
                <c:pt idx="716">
                  <c:v>7180</c:v>
                </c:pt>
                <c:pt idx="717">
                  <c:v>7190</c:v>
                </c:pt>
                <c:pt idx="718">
                  <c:v>7200</c:v>
                </c:pt>
                <c:pt idx="719">
                  <c:v>7210</c:v>
                </c:pt>
                <c:pt idx="720">
                  <c:v>7220</c:v>
                </c:pt>
                <c:pt idx="721">
                  <c:v>7230</c:v>
                </c:pt>
                <c:pt idx="722">
                  <c:v>7240</c:v>
                </c:pt>
                <c:pt idx="723">
                  <c:v>7250</c:v>
                </c:pt>
                <c:pt idx="724">
                  <c:v>7260</c:v>
                </c:pt>
                <c:pt idx="725">
                  <c:v>7270</c:v>
                </c:pt>
                <c:pt idx="726">
                  <c:v>7280</c:v>
                </c:pt>
                <c:pt idx="727">
                  <c:v>7290</c:v>
                </c:pt>
                <c:pt idx="728">
                  <c:v>7300</c:v>
                </c:pt>
                <c:pt idx="729">
                  <c:v>7310</c:v>
                </c:pt>
                <c:pt idx="730">
                  <c:v>7320</c:v>
                </c:pt>
                <c:pt idx="731">
                  <c:v>7330</c:v>
                </c:pt>
                <c:pt idx="732">
                  <c:v>7340</c:v>
                </c:pt>
                <c:pt idx="733">
                  <c:v>7350</c:v>
                </c:pt>
                <c:pt idx="734">
                  <c:v>7360</c:v>
                </c:pt>
                <c:pt idx="735">
                  <c:v>7370</c:v>
                </c:pt>
                <c:pt idx="736">
                  <c:v>7380</c:v>
                </c:pt>
                <c:pt idx="737">
                  <c:v>7390</c:v>
                </c:pt>
                <c:pt idx="738">
                  <c:v>7400</c:v>
                </c:pt>
                <c:pt idx="739">
                  <c:v>7410</c:v>
                </c:pt>
                <c:pt idx="740">
                  <c:v>7420</c:v>
                </c:pt>
                <c:pt idx="741">
                  <c:v>7430</c:v>
                </c:pt>
                <c:pt idx="742">
                  <c:v>7440</c:v>
                </c:pt>
                <c:pt idx="743">
                  <c:v>7450</c:v>
                </c:pt>
                <c:pt idx="744">
                  <c:v>7460</c:v>
                </c:pt>
                <c:pt idx="745">
                  <c:v>7470</c:v>
                </c:pt>
                <c:pt idx="746">
                  <c:v>7480</c:v>
                </c:pt>
                <c:pt idx="747">
                  <c:v>7490</c:v>
                </c:pt>
                <c:pt idx="748">
                  <c:v>7500</c:v>
                </c:pt>
                <c:pt idx="749">
                  <c:v>7510</c:v>
                </c:pt>
                <c:pt idx="750">
                  <c:v>7520</c:v>
                </c:pt>
                <c:pt idx="751">
                  <c:v>7530</c:v>
                </c:pt>
                <c:pt idx="752">
                  <c:v>7540</c:v>
                </c:pt>
                <c:pt idx="753">
                  <c:v>7550</c:v>
                </c:pt>
                <c:pt idx="754">
                  <c:v>7560</c:v>
                </c:pt>
                <c:pt idx="755">
                  <c:v>7570</c:v>
                </c:pt>
                <c:pt idx="756">
                  <c:v>7580</c:v>
                </c:pt>
                <c:pt idx="757">
                  <c:v>7590</c:v>
                </c:pt>
                <c:pt idx="758">
                  <c:v>7600</c:v>
                </c:pt>
                <c:pt idx="759">
                  <c:v>7610</c:v>
                </c:pt>
                <c:pt idx="760">
                  <c:v>7620</c:v>
                </c:pt>
                <c:pt idx="761">
                  <c:v>7630</c:v>
                </c:pt>
                <c:pt idx="762">
                  <c:v>7640</c:v>
                </c:pt>
                <c:pt idx="763">
                  <c:v>7650</c:v>
                </c:pt>
                <c:pt idx="764">
                  <c:v>7660</c:v>
                </c:pt>
                <c:pt idx="765">
                  <c:v>7670</c:v>
                </c:pt>
                <c:pt idx="766">
                  <c:v>7680</c:v>
                </c:pt>
                <c:pt idx="767">
                  <c:v>7690</c:v>
                </c:pt>
                <c:pt idx="768">
                  <c:v>7700</c:v>
                </c:pt>
                <c:pt idx="769">
                  <c:v>7710</c:v>
                </c:pt>
                <c:pt idx="770">
                  <c:v>7720</c:v>
                </c:pt>
                <c:pt idx="771">
                  <c:v>7730</c:v>
                </c:pt>
                <c:pt idx="772">
                  <c:v>7740</c:v>
                </c:pt>
                <c:pt idx="773">
                  <c:v>7750</c:v>
                </c:pt>
                <c:pt idx="774">
                  <c:v>7760</c:v>
                </c:pt>
                <c:pt idx="775">
                  <c:v>7770</c:v>
                </c:pt>
                <c:pt idx="776">
                  <c:v>7780</c:v>
                </c:pt>
                <c:pt idx="777">
                  <c:v>7790</c:v>
                </c:pt>
                <c:pt idx="778">
                  <c:v>7800</c:v>
                </c:pt>
                <c:pt idx="779">
                  <c:v>7810</c:v>
                </c:pt>
                <c:pt idx="780">
                  <c:v>7820</c:v>
                </c:pt>
                <c:pt idx="781">
                  <c:v>7830</c:v>
                </c:pt>
                <c:pt idx="782">
                  <c:v>7840</c:v>
                </c:pt>
                <c:pt idx="783">
                  <c:v>7850</c:v>
                </c:pt>
                <c:pt idx="784">
                  <c:v>7860</c:v>
                </c:pt>
                <c:pt idx="785">
                  <c:v>7870</c:v>
                </c:pt>
                <c:pt idx="786">
                  <c:v>7880</c:v>
                </c:pt>
                <c:pt idx="787">
                  <c:v>7890</c:v>
                </c:pt>
                <c:pt idx="788">
                  <c:v>7900</c:v>
                </c:pt>
                <c:pt idx="789">
                  <c:v>7910</c:v>
                </c:pt>
                <c:pt idx="790">
                  <c:v>7920</c:v>
                </c:pt>
                <c:pt idx="791">
                  <c:v>7930</c:v>
                </c:pt>
                <c:pt idx="792">
                  <c:v>7940</c:v>
                </c:pt>
                <c:pt idx="793">
                  <c:v>7950</c:v>
                </c:pt>
                <c:pt idx="794">
                  <c:v>7960</c:v>
                </c:pt>
                <c:pt idx="795">
                  <c:v>7970</c:v>
                </c:pt>
                <c:pt idx="796">
                  <c:v>7980</c:v>
                </c:pt>
                <c:pt idx="797">
                  <c:v>7990</c:v>
                </c:pt>
                <c:pt idx="798">
                  <c:v>8000</c:v>
                </c:pt>
                <c:pt idx="799">
                  <c:v>8010</c:v>
                </c:pt>
                <c:pt idx="800">
                  <c:v>8020</c:v>
                </c:pt>
                <c:pt idx="801">
                  <c:v>8030</c:v>
                </c:pt>
                <c:pt idx="802">
                  <c:v>8040</c:v>
                </c:pt>
                <c:pt idx="803">
                  <c:v>8050</c:v>
                </c:pt>
                <c:pt idx="804">
                  <c:v>8060</c:v>
                </c:pt>
                <c:pt idx="805">
                  <c:v>8070</c:v>
                </c:pt>
                <c:pt idx="806">
                  <c:v>8080</c:v>
                </c:pt>
                <c:pt idx="807">
                  <c:v>8090</c:v>
                </c:pt>
                <c:pt idx="808">
                  <c:v>8100</c:v>
                </c:pt>
                <c:pt idx="809">
                  <c:v>8110</c:v>
                </c:pt>
                <c:pt idx="810">
                  <c:v>8120</c:v>
                </c:pt>
                <c:pt idx="811">
                  <c:v>8130</c:v>
                </c:pt>
                <c:pt idx="812">
                  <c:v>8140</c:v>
                </c:pt>
                <c:pt idx="813">
                  <c:v>8150</c:v>
                </c:pt>
                <c:pt idx="814">
                  <c:v>8160</c:v>
                </c:pt>
                <c:pt idx="815">
                  <c:v>8170</c:v>
                </c:pt>
                <c:pt idx="816">
                  <c:v>8180</c:v>
                </c:pt>
                <c:pt idx="817">
                  <c:v>8190</c:v>
                </c:pt>
                <c:pt idx="818">
                  <c:v>8200</c:v>
                </c:pt>
                <c:pt idx="819">
                  <c:v>8210</c:v>
                </c:pt>
                <c:pt idx="820">
                  <c:v>8220</c:v>
                </c:pt>
                <c:pt idx="821">
                  <c:v>8230</c:v>
                </c:pt>
                <c:pt idx="822">
                  <c:v>8240</c:v>
                </c:pt>
                <c:pt idx="823">
                  <c:v>8250</c:v>
                </c:pt>
                <c:pt idx="824">
                  <c:v>8260</c:v>
                </c:pt>
                <c:pt idx="825">
                  <c:v>8270</c:v>
                </c:pt>
                <c:pt idx="826">
                  <c:v>8280</c:v>
                </c:pt>
                <c:pt idx="827">
                  <c:v>8290</c:v>
                </c:pt>
                <c:pt idx="828">
                  <c:v>8300</c:v>
                </c:pt>
                <c:pt idx="829">
                  <c:v>8310</c:v>
                </c:pt>
                <c:pt idx="830">
                  <c:v>8320</c:v>
                </c:pt>
                <c:pt idx="831">
                  <c:v>8330</c:v>
                </c:pt>
                <c:pt idx="832">
                  <c:v>8340</c:v>
                </c:pt>
                <c:pt idx="833">
                  <c:v>8350</c:v>
                </c:pt>
                <c:pt idx="834">
                  <c:v>8360</c:v>
                </c:pt>
                <c:pt idx="835">
                  <c:v>8370</c:v>
                </c:pt>
                <c:pt idx="836">
                  <c:v>8380</c:v>
                </c:pt>
                <c:pt idx="837">
                  <c:v>8390</c:v>
                </c:pt>
                <c:pt idx="838">
                  <c:v>8400</c:v>
                </c:pt>
                <c:pt idx="839">
                  <c:v>8410</c:v>
                </c:pt>
                <c:pt idx="840">
                  <c:v>8420</c:v>
                </c:pt>
                <c:pt idx="841">
                  <c:v>8430</c:v>
                </c:pt>
                <c:pt idx="842">
                  <c:v>8440</c:v>
                </c:pt>
                <c:pt idx="843">
                  <c:v>8450</c:v>
                </c:pt>
                <c:pt idx="844">
                  <c:v>8460</c:v>
                </c:pt>
                <c:pt idx="845">
                  <c:v>8470</c:v>
                </c:pt>
                <c:pt idx="846">
                  <c:v>8480</c:v>
                </c:pt>
                <c:pt idx="847">
                  <c:v>8490</c:v>
                </c:pt>
                <c:pt idx="848">
                  <c:v>8500</c:v>
                </c:pt>
                <c:pt idx="849">
                  <c:v>8510</c:v>
                </c:pt>
                <c:pt idx="850">
                  <c:v>8520</c:v>
                </c:pt>
                <c:pt idx="851">
                  <c:v>8530</c:v>
                </c:pt>
                <c:pt idx="852">
                  <c:v>8540</c:v>
                </c:pt>
                <c:pt idx="853">
                  <c:v>8550</c:v>
                </c:pt>
                <c:pt idx="854">
                  <c:v>8560</c:v>
                </c:pt>
                <c:pt idx="855">
                  <c:v>8570</c:v>
                </c:pt>
                <c:pt idx="856">
                  <c:v>8580</c:v>
                </c:pt>
                <c:pt idx="857">
                  <c:v>8590</c:v>
                </c:pt>
                <c:pt idx="858">
                  <c:v>8600</c:v>
                </c:pt>
                <c:pt idx="859">
                  <c:v>8610</c:v>
                </c:pt>
                <c:pt idx="860">
                  <c:v>8620</c:v>
                </c:pt>
                <c:pt idx="861">
                  <c:v>8630</c:v>
                </c:pt>
                <c:pt idx="862">
                  <c:v>8640</c:v>
                </c:pt>
                <c:pt idx="863">
                  <c:v>8650</c:v>
                </c:pt>
                <c:pt idx="864">
                  <c:v>8660</c:v>
                </c:pt>
                <c:pt idx="865">
                  <c:v>8670</c:v>
                </c:pt>
                <c:pt idx="866">
                  <c:v>8680</c:v>
                </c:pt>
                <c:pt idx="867">
                  <c:v>8690</c:v>
                </c:pt>
                <c:pt idx="868">
                  <c:v>8700</c:v>
                </c:pt>
                <c:pt idx="869">
                  <c:v>8710</c:v>
                </c:pt>
                <c:pt idx="870">
                  <c:v>8720</c:v>
                </c:pt>
                <c:pt idx="871">
                  <c:v>8730</c:v>
                </c:pt>
                <c:pt idx="872">
                  <c:v>8740</c:v>
                </c:pt>
                <c:pt idx="873">
                  <c:v>8750</c:v>
                </c:pt>
                <c:pt idx="874">
                  <c:v>8760</c:v>
                </c:pt>
                <c:pt idx="875">
                  <c:v>8770</c:v>
                </c:pt>
                <c:pt idx="876">
                  <c:v>8780</c:v>
                </c:pt>
                <c:pt idx="877">
                  <c:v>8790</c:v>
                </c:pt>
                <c:pt idx="878">
                  <c:v>8800</c:v>
                </c:pt>
                <c:pt idx="879">
                  <c:v>8810</c:v>
                </c:pt>
                <c:pt idx="880">
                  <c:v>8820</c:v>
                </c:pt>
                <c:pt idx="881">
                  <c:v>8830</c:v>
                </c:pt>
                <c:pt idx="882">
                  <c:v>8840</c:v>
                </c:pt>
                <c:pt idx="883">
                  <c:v>8850</c:v>
                </c:pt>
                <c:pt idx="884">
                  <c:v>8860</c:v>
                </c:pt>
                <c:pt idx="885">
                  <c:v>8870</c:v>
                </c:pt>
                <c:pt idx="886">
                  <c:v>8880</c:v>
                </c:pt>
                <c:pt idx="887">
                  <c:v>8890</c:v>
                </c:pt>
                <c:pt idx="888">
                  <c:v>8900</c:v>
                </c:pt>
                <c:pt idx="889">
                  <c:v>8910</c:v>
                </c:pt>
                <c:pt idx="890">
                  <c:v>8920</c:v>
                </c:pt>
                <c:pt idx="891">
                  <c:v>8930</c:v>
                </c:pt>
                <c:pt idx="892">
                  <c:v>8940</c:v>
                </c:pt>
                <c:pt idx="893">
                  <c:v>8950</c:v>
                </c:pt>
                <c:pt idx="894">
                  <c:v>8960</c:v>
                </c:pt>
                <c:pt idx="895">
                  <c:v>8970</c:v>
                </c:pt>
                <c:pt idx="896">
                  <c:v>8980</c:v>
                </c:pt>
                <c:pt idx="897">
                  <c:v>8990</c:v>
                </c:pt>
                <c:pt idx="898">
                  <c:v>9000</c:v>
                </c:pt>
                <c:pt idx="899">
                  <c:v>9010</c:v>
                </c:pt>
                <c:pt idx="900">
                  <c:v>9020</c:v>
                </c:pt>
                <c:pt idx="901">
                  <c:v>9030</c:v>
                </c:pt>
                <c:pt idx="902">
                  <c:v>9040</c:v>
                </c:pt>
                <c:pt idx="903">
                  <c:v>9050</c:v>
                </c:pt>
                <c:pt idx="904">
                  <c:v>9060</c:v>
                </c:pt>
                <c:pt idx="905">
                  <c:v>9070</c:v>
                </c:pt>
                <c:pt idx="906">
                  <c:v>9080</c:v>
                </c:pt>
                <c:pt idx="907">
                  <c:v>9090</c:v>
                </c:pt>
                <c:pt idx="908">
                  <c:v>9100</c:v>
                </c:pt>
                <c:pt idx="909">
                  <c:v>9110</c:v>
                </c:pt>
                <c:pt idx="910">
                  <c:v>9120</c:v>
                </c:pt>
                <c:pt idx="911">
                  <c:v>9130</c:v>
                </c:pt>
                <c:pt idx="912">
                  <c:v>9140</c:v>
                </c:pt>
                <c:pt idx="913">
                  <c:v>9150</c:v>
                </c:pt>
                <c:pt idx="914">
                  <c:v>9160</c:v>
                </c:pt>
                <c:pt idx="915">
                  <c:v>9170</c:v>
                </c:pt>
                <c:pt idx="916">
                  <c:v>9180</c:v>
                </c:pt>
                <c:pt idx="917">
                  <c:v>9190</c:v>
                </c:pt>
                <c:pt idx="918">
                  <c:v>9200</c:v>
                </c:pt>
                <c:pt idx="919">
                  <c:v>9210</c:v>
                </c:pt>
                <c:pt idx="920">
                  <c:v>9220</c:v>
                </c:pt>
                <c:pt idx="921">
                  <c:v>9230</c:v>
                </c:pt>
                <c:pt idx="922">
                  <c:v>9240</c:v>
                </c:pt>
                <c:pt idx="923">
                  <c:v>9250</c:v>
                </c:pt>
                <c:pt idx="924">
                  <c:v>9260</c:v>
                </c:pt>
                <c:pt idx="925">
                  <c:v>9270</c:v>
                </c:pt>
                <c:pt idx="926">
                  <c:v>9280</c:v>
                </c:pt>
                <c:pt idx="927">
                  <c:v>9290</c:v>
                </c:pt>
                <c:pt idx="928">
                  <c:v>9300</c:v>
                </c:pt>
                <c:pt idx="929">
                  <c:v>9310</c:v>
                </c:pt>
                <c:pt idx="930">
                  <c:v>9320</c:v>
                </c:pt>
                <c:pt idx="931">
                  <c:v>9330</c:v>
                </c:pt>
                <c:pt idx="932">
                  <c:v>9340</c:v>
                </c:pt>
                <c:pt idx="933">
                  <c:v>9350</c:v>
                </c:pt>
                <c:pt idx="934">
                  <c:v>9360</c:v>
                </c:pt>
                <c:pt idx="935">
                  <c:v>9370</c:v>
                </c:pt>
                <c:pt idx="936">
                  <c:v>9380</c:v>
                </c:pt>
                <c:pt idx="937">
                  <c:v>9390</c:v>
                </c:pt>
                <c:pt idx="938">
                  <c:v>9400</c:v>
                </c:pt>
                <c:pt idx="939">
                  <c:v>9410</c:v>
                </c:pt>
                <c:pt idx="940">
                  <c:v>9420</c:v>
                </c:pt>
                <c:pt idx="941">
                  <c:v>9430</c:v>
                </c:pt>
                <c:pt idx="942">
                  <c:v>9440</c:v>
                </c:pt>
                <c:pt idx="943">
                  <c:v>9450</c:v>
                </c:pt>
                <c:pt idx="944">
                  <c:v>9460</c:v>
                </c:pt>
                <c:pt idx="945">
                  <c:v>9470</c:v>
                </c:pt>
                <c:pt idx="946">
                  <c:v>9480</c:v>
                </c:pt>
                <c:pt idx="947">
                  <c:v>9490</c:v>
                </c:pt>
                <c:pt idx="948">
                  <c:v>9500</c:v>
                </c:pt>
                <c:pt idx="949">
                  <c:v>9510</c:v>
                </c:pt>
                <c:pt idx="950">
                  <c:v>9520</c:v>
                </c:pt>
                <c:pt idx="951">
                  <c:v>9530</c:v>
                </c:pt>
                <c:pt idx="952">
                  <c:v>9540</c:v>
                </c:pt>
                <c:pt idx="953">
                  <c:v>9550</c:v>
                </c:pt>
                <c:pt idx="954">
                  <c:v>9560</c:v>
                </c:pt>
                <c:pt idx="955">
                  <c:v>9570</c:v>
                </c:pt>
                <c:pt idx="956">
                  <c:v>9580</c:v>
                </c:pt>
                <c:pt idx="957">
                  <c:v>9590</c:v>
                </c:pt>
                <c:pt idx="958">
                  <c:v>9600</c:v>
                </c:pt>
                <c:pt idx="959">
                  <c:v>9610</c:v>
                </c:pt>
                <c:pt idx="960">
                  <c:v>9620</c:v>
                </c:pt>
                <c:pt idx="961">
                  <c:v>9630</c:v>
                </c:pt>
                <c:pt idx="962">
                  <c:v>9640</c:v>
                </c:pt>
                <c:pt idx="963">
                  <c:v>9650</c:v>
                </c:pt>
                <c:pt idx="964">
                  <c:v>9660</c:v>
                </c:pt>
                <c:pt idx="965">
                  <c:v>9670</c:v>
                </c:pt>
                <c:pt idx="966">
                  <c:v>9680</c:v>
                </c:pt>
                <c:pt idx="967">
                  <c:v>9690</c:v>
                </c:pt>
                <c:pt idx="968">
                  <c:v>9700</c:v>
                </c:pt>
                <c:pt idx="969">
                  <c:v>9710</c:v>
                </c:pt>
                <c:pt idx="970">
                  <c:v>9720</c:v>
                </c:pt>
                <c:pt idx="971">
                  <c:v>9730</c:v>
                </c:pt>
                <c:pt idx="972">
                  <c:v>9740</c:v>
                </c:pt>
                <c:pt idx="973">
                  <c:v>9750</c:v>
                </c:pt>
                <c:pt idx="974">
                  <c:v>9760</c:v>
                </c:pt>
                <c:pt idx="975">
                  <c:v>9770</c:v>
                </c:pt>
                <c:pt idx="976">
                  <c:v>9780</c:v>
                </c:pt>
                <c:pt idx="977">
                  <c:v>9790</c:v>
                </c:pt>
                <c:pt idx="978">
                  <c:v>9800</c:v>
                </c:pt>
                <c:pt idx="979">
                  <c:v>9810</c:v>
                </c:pt>
                <c:pt idx="980">
                  <c:v>9820</c:v>
                </c:pt>
                <c:pt idx="981">
                  <c:v>9830</c:v>
                </c:pt>
                <c:pt idx="982">
                  <c:v>9840</c:v>
                </c:pt>
                <c:pt idx="983">
                  <c:v>9850</c:v>
                </c:pt>
                <c:pt idx="984">
                  <c:v>9860</c:v>
                </c:pt>
                <c:pt idx="985">
                  <c:v>9870</c:v>
                </c:pt>
                <c:pt idx="986">
                  <c:v>9880</c:v>
                </c:pt>
                <c:pt idx="987">
                  <c:v>9890</c:v>
                </c:pt>
                <c:pt idx="988">
                  <c:v>9900</c:v>
                </c:pt>
                <c:pt idx="989">
                  <c:v>9910</c:v>
                </c:pt>
                <c:pt idx="990">
                  <c:v>9920</c:v>
                </c:pt>
                <c:pt idx="991">
                  <c:v>9930</c:v>
                </c:pt>
                <c:pt idx="992">
                  <c:v>9940</c:v>
                </c:pt>
                <c:pt idx="993">
                  <c:v>9950</c:v>
                </c:pt>
                <c:pt idx="994">
                  <c:v>9960</c:v>
                </c:pt>
                <c:pt idx="995">
                  <c:v>9970</c:v>
                </c:pt>
                <c:pt idx="996">
                  <c:v>9980</c:v>
                </c:pt>
                <c:pt idx="997">
                  <c:v>9990</c:v>
                </c:pt>
                <c:pt idx="998">
                  <c:v>10000</c:v>
                </c:pt>
                <c:pt idx="999">
                  <c:v>10010</c:v>
                </c:pt>
                <c:pt idx="1000">
                  <c:v>10020</c:v>
                </c:pt>
                <c:pt idx="1001">
                  <c:v>10030</c:v>
                </c:pt>
                <c:pt idx="1002">
                  <c:v>10040</c:v>
                </c:pt>
                <c:pt idx="1003">
                  <c:v>10050</c:v>
                </c:pt>
                <c:pt idx="1004">
                  <c:v>10060</c:v>
                </c:pt>
                <c:pt idx="1005">
                  <c:v>10070</c:v>
                </c:pt>
                <c:pt idx="1006">
                  <c:v>10080</c:v>
                </c:pt>
                <c:pt idx="1007">
                  <c:v>10090</c:v>
                </c:pt>
                <c:pt idx="1008">
                  <c:v>10100</c:v>
                </c:pt>
                <c:pt idx="1009">
                  <c:v>10110</c:v>
                </c:pt>
                <c:pt idx="1010">
                  <c:v>10120</c:v>
                </c:pt>
                <c:pt idx="1011">
                  <c:v>10130</c:v>
                </c:pt>
                <c:pt idx="1012">
                  <c:v>10140</c:v>
                </c:pt>
                <c:pt idx="1013">
                  <c:v>10150</c:v>
                </c:pt>
                <c:pt idx="1014">
                  <c:v>10160</c:v>
                </c:pt>
                <c:pt idx="1015">
                  <c:v>10170</c:v>
                </c:pt>
                <c:pt idx="1016">
                  <c:v>10180</c:v>
                </c:pt>
                <c:pt idx="1017">
                  <c:v>10190</c:v>
                </c:pt>
                <c:pt idx="1018">
                  <c:v>10200</c:v>
                </c:pt>
                <c:pt idx="1019">
                  <c:v>10210</c:v>
                </c:pt>
                <c:pt idx="1020">
                  <c:v>10220</c:v>
                </c:pt>
                <c:pt idx="1021">
                  <c:v>10230</c:v>
                </c:pt>
                <c:pt idx="1022">
                  <c:v>10240</c:v>
                </c:pt>
                <c:pt idx="1023">
                  <c:v>10250</c:v>
                </c:pt>
                <c:pt idx="1024">
                  <c:v>10260</c:v>
                </c:pt>
                <c:pt idx="1025">
                  <c:v>10270</c:v>
                </c:pt>
                <c:pt idx="1026">
                  <c:v>10280</c:v>
                </c:pt>
                <c:pt idx="1027">
                  <c:v>10290</c:v>
                </c:pt>
                <c:pt idx="1028">
                  <c:v>10300</c:v>
                </c:pt>
                <c:pt idx="1029">
                  <c:v>10310</c:v>
                </c:pt>
                <c:pt idx="1030">
                  <c:v>10320</c:v>
                </c:pt>
                <c:pt idx="1031">
                  <c:v>10330</c:v>
                </c:pt>
                <c:pt idx="1032">
                  <c:v>10340</c:v>
                </c:pt>
                <c:pt idx="1033">
                  <c:v>10350</c:v>
                </c:pt>
                <c:pt idx="1034">
                  <c:v>10360</c:v>
                </c:pt>
                <c:pt idx="1035">
                  <c:v>10370</c:v>
                </c:pt>
                <c:pt idx="1036">
                  <c:v>10380</c:v>
                </c:pt>
                <c:pt idx="1037">
                  <c:v>10390</c:v>
                </c:pt>
                <c:pt idx="1038">
                  <c:v>10400</c:v>
                </c:pt>
                <c:pt idx="1039">
                  <c:v>10410</c:v>
                </c:pt>
                <c:pt idx="1040">
                  <c:v>10420</c:v>
                </c:pt>
                <c:pt idx="1041">
                  <c:v>10430</c:v>
                </c:pt>
                <c:pt idx="1042">
                  <c:v>10440</c:v>
                </c:pt>
                <c:pt idx="1043">
                  <c:v>10450</c:v>
                </c:pt>
                <c:pt idx="1044">
                  <c:v>10460</c:v>
                </c:pt>
                <c:pt idx="1045">
                  <c:v>10470</c:v>
                </c:pt>
                <c:pt idx="1046">
                  <c:v>10480</c:v>
                </c:pt>
                <c:pt idx="1047">
                  <c:v>10490</c:v>
                </c:pt>
                <c:pt idx="1048">
                  <c:v>10500</c:v>
                </c:pt>
                <c:pt idx="1049">
                  <c:v>10510</c:v>
                </c:pt>
                <c:pt idx="1050">
                  <c:v>10520</c:v>
                </c:pt>
                <c:pt idx="1051">
                  <c:v>10530</c:v>
                </c:pt>
                <c:pt idx="1052">
                  <c:v>10540</c:v>
                </c:pt>
                <c:pt idx="1053">
                  <c:v>10550</c:v>
                </c:pt>
                <c:pt idx="1054">
                  <c:v>10560</c:v>
                </c:pt>
                <c:pt idx="1055">
                  <c:v>10570</c:v>
                </c:pt>
                <c:pt idx="1056">
                  <c:v>10580</c:v>
                </c:pt>
                <c:pt idx="1057">
                  <c:v>10590</c:v>
                </c:pt>
                <c:pt idx="1058">
                  <c:v>10600</c:v>
                </c:pt>
                <c:pt idx="1059">
                  <c:v>10610</c:v>
                </c:pt>
                <c:pt idx="1060">
                  <c:v>10620</c:v>
                </c:pt>
                <c:pt idx="1061">
                  <c:v>10630</c:v>
                </c:pt>
                <c:pt idx="1062">
                  <c:v>10640</c:v>
                </c:pt>
                <c:pt idx="1063">
                  <c:v>10650</c:v>
                </c:pt>
                <c:pt idx="1064">
                  <c:v>10660</c:v>
                </c:pt>
                <c:pt idx="1065">
                  <c:v>10670</c:v>
                </c:pt>
                <c:pt idx="1066">
                  <c:v>10680</c:v>
                </c:pt>
                <c:pt idx="1067">
                  <c:v>10690</c:v>
                </c:pt>
                <c:pt idx="1068">
                  <c:v>10700</c:v>
                </c:pt>
                <c:pt idx="1069">
                  <c:v>10710</c:v>
                </c:pt>
                <c:pt idx="1070">
                  <c:v>10720</c:v>
                </c:pt>
                <c:pt idx="1071">
                  <c:v>10730</c:v>
                </c:pt>
                <c:pt idx="1072">
                  <c:v>10740</c:v>
                </c:pt>
                <c:pt idx="1073">
                  <c:v>10750</c:v>
                </c:pt>
                <c:pt idx="1074">
                  <c:v>10760</c:v>
                </c:pt>
                <c:pt idx="1075">
                  <c:v>10770</c:v>
                </c:pt>
                <c:pt idx="1076">
                  <c:v>10780</c:v>
                </c:pt>
                <c:pt idx="1077">
                  <c:v>10790</c:v>
                </c:pt>
                <c:pt idx="1078">
                  <c:v>10800</c:v>
                </c:pt>
                <c:pt idx="1079">
                  <c:v>10810</c:v>
                </c:pt>
                <c:pt idx="1080">
                  <c:v>10820</c:v>
                </c:pt>
                <c:pt idx="1081">
                  <c:v>10830</c:v>
                </c:pt>
                <c:pt idx="1082">
                  <c:v>10840</c:v>
                </c:pt>
                <c:pt idx="1083">
                  <c:v>10850</c:v>
                </c:pt>
                <c:pt idx="1084">
                  <c:v>10860</c:v>
                </c:pt>
                <c:pt idx="1085">
                  <c:v>10870</c:v>
                </c:pt>
                <c:pt idx="1086">
                  <c:v>10880</c:v>
                </c:pt>
                <c:pt idx="1087">
                  <c:v>10890</c:v>
                </c:pt>
                <c:pt idx="1088">
                  <c:v>10900</c:v>
                </c:pt>
                <c:pt idx="1089">
                  <c:v>10910</c:v>
                </c:pt>
                <c:pt idx="1090">
                  <c:v>10920</c:v>
                </c:pt>
                <c:pt idx="1091">
                  <c:v>10930</c:v>
                </c:pt>
                <c:pt idx="1092">
                  <c:v>10940</c:v>
                </c:pt>
                <c:pt idx="1093">
                  <c:v>10950</c:v>
                </c:pt>
                <c:pt idx="1094">
                  <c:v>10960</c:v>
                </c:pt>
                <c:pt idx="1095">
                  <c:v>10970</c:v>
                </c:pt>
                <c:pt idx="1096">
                  <c:v>10980</c:v>
                </c:pt>
                <c:pt idx="1097">
                  <c:v>10990</c:v>
                </c:pt>
                <c:pt idx="1098">
                  <c:v>11000</c:v>
                </c:pt>
                <c:pt idx="1099">
                  <c:v>11010</c:v>
                </c:pt>
                <c:pt idx="1100">
                  <c:v>11020</c:v>
                </c:pt>
                <c:pt idx="1101">
                  <c:v>11030</c:v>
                </c:pt>
                <c:pt idx="1102">
                  <c:v>11040</c:v>
                </c:pt>
                <c:pt idx="1103">
                  <c:v>11050</c:v>
                </c:pt>
                <c:pt idx="1104">
                  <c:v>11060</c:v>
                </c:pt>
                <c:pt idx="1105">
                  <c:v>11070</c:v>
                </c:pt>
                <c:pt idx="1106">
                  <c:v>11080</c:v>
                </c:pt>
                <c:pt idx="1107">
                  <c:v>11090</c:v>
                </c:pt>
                <c:pt idx="1108">
                  <c:v>11100</c:v>
                </c:pt>
                <c:pt idx="1109">
                  <c:v>11110</c:v>
                </c:pt>
                <c:pt idx="1110">
                  <c:v>11120</c:v>
                </c:pt>
                <c:pt idx="1111">
                  <c:v>11130</c:v>
                </c:pt>
                <c:pt idx="1112">
                  <c:v>11140</c:v>
                </c:pt>
                <c:pt idx="1113">
                  <c:v>11150</c:v>
                </c:pt>
                <c:pt idx="1114">
                  <c:v>11160</c:v>
                </c:pt>
                <c:pt idx="1115">
                  <c:v>11170</c:v>
                </c:pt>
                <c:pt idx="1116">
                  <c:v>11180</c:v>
                </c:pt>
                <c:pt idx="1117">
                  <c:v>11190</c:v>
                </c:pt>
                <c:pt idx="1118">
                  <c:v>11200</c:v>
                </c:pt>
                <c:pt idx="1119">
                  <c:v>11210</c:v>
                </c:pt>
                <c:pt idx="1120">
                  <c:v>11220</c:v>
                </c:pt>
                <c:pt idx="1121">
                  <c:v>11230</c:v>
                </c:pt>
                <c:pt idx="1122">
                  <c:v>11240</c:v>
                </c:pt>
                <c:pt idx="1123">
                  <c:v>11250</c:v>
                </c:pt>
                <c:pt idx="1124">
                  <c:v>11260</c:v>
                </c:pt>
                <c:pt idx="1125">
                  <c:v>11270</c:v>
                </c:pt>
                <c:pt idx="1126">
                  <c:v>11280</c:v>
                </c:pt>
                <c:pt idx="1127">
                  <c:v>11290</c:v>
                </c:pt>
                <c:pt idx="1128">
                  <c:v>11300</c:v>
                </c:pt>
                <c:pt idx="1129">
                  <c:v>11310</c:v>
                </c:pt>
                <c:pt idx="1130">
                  <c:v>11320</c:v>
                </c:pt>
                <c:pt idx="1131">
                  <c:v>11330</c:v>
                </c:pt>
                <c:pt idx="1132">
                  <c:v>11340</c:v>
                </c:pt>
                <c:pt idx="1133">
                  <c:v>11350</c:v>
                </c:pt>
                <c:pt idx="1134">
                  <c:v>11360</c:v>
                </c:pt>
                <c:pt idx="1135">
                  <c:v>11370</c:v>
                </c:pt>
                <c:pt idx="1136">
                  <c:v>11380</c:v>
                </c:pt>
                <c:pt idx="1137">
                  <c:v>11390</c:v>
                </c:pt>
                <c:pt idx="1138">
                  <c:v>11400</c:v>
                </c:pt>
                <c:pt idx="1139">
                  <c:v>11410</c:v>
                </c:pt>
                <c:pt idx="1140">
                  <c:v>11420</c:v>
                </c:pt>
                <c:pt idx="1141">
                  <c:v>11430</c:v>
                </c:pt>
                <c:pt idx="1142">
                  <c:v>11440</c:v>
                </c:pt>
                <c:pt idx="1143">
                  <c:v>11450</c:v>
                </c:pt>
                <c:pt idx="1144">
                  <c:v>11460</c:v>
                </c:pt>
                <c:pt idx="1145">
                  <c:v>11470</c:v>
                </c:pt>
                <c:pt idx="1146">
                  <c:v>11480</c:v>
                </c:pt>
                <c:pt idx="1147">
                  <c:v>11490</c:v>
                </c:pt>
                <c:pt idx="1148">
                  <c:v>11500</c:v>
                </c:pt>
                <c:pt idx="1149">
                  <c:v>11510</c:v>
                </c:pt>
                <c:pt idx="1150">
                  <c:v>11520</c:v>
                </c:pt>
                <c:pt idx="1151">
                  <c:v>11530</c:v>
                </c:pt>
                <c:pt idx="1152">
                  <c:v>11540</c:v>
                </c:pt>
                <c:pt idx="1153">
                  <c:v>11550</c:v>
                </c:pt>
                <c:pt idx="1154">
                  <c:v>11560</c:v>
                </c:pt>
                <c:pt idx="1155">
                  <c:v>11570</c:v>
                </c:pt>
                <c:pt idx="1156">
                  <c:v>11580</c:v>
                </c:pt>
                <c:pt idx="1157">
                  <c:v>11590</c:v>
                </c:pt>
                <c:pt idx="1158">
                  <c:v>11600</c:v>
                </c:pt>
                <c:pt idx="1159">
                  <c:v>11610</c:v>
                </c:pt>
                <c:pt idx="1160">
                  <c:v>11620</c:v>
                </c:pt>
                <c:pt idx="1161">
                  <c:v>11630</c:v>
                </c:pt>
                <c:pt idx="1162">
                  <c:v>11640</c:v>
                </c:pt>
                <c:pt idx="1163">
                  <c:v>11650</c:v>
                </c:pt>
                <c:pt idx="1164">
                  <c:v>11660</c:v>
                </c:pt>
                <c:pt idx="1165">
                  <c:v>11670</c:v>
                </c:pt>
                <c:pt idx="1166">
                  <c:v>11680</c:v>
                </c:pt>
                <c:pt idx="1167">
                  <c:v>11690</c:v>
                </c:pt>
                <c:pt idx="1168">
                  <c:v>11700</c:v>
                </c:pt>
                <c:pt idx="1169">
                  <c:v>11710</c:v>
                </c:pt>
                <c:pt idx="1170">
                  <c:v>11720</c:v>
                </c:pt>
                <c:pt idx="1171">
                  <c:v>11730</c:v>
                </c:pt>
                <c:pt idx="1172">
                  <c:v>11740</c:v>
                </c:pt>
                <c:pt idx="1173">
                  <c:v>11750</c:v>
                </c:pt>
                <c:pt idx="1174">
                  <c:v>11760</c:v>
                </c:pt>
                <c:pt idx="1175">
                  <c:v>11770</c:v>
                </c:pt>
                <c:pt idx="1176">
                  <c:v>11780</c:v>
                </c:pt>
                <c:pt idx="1177">
                  <c:v>11790</c:v>
                </c:pt>
                <c:pt idx="1178">
                  <c:v>11800</c:v>
                </c:pt>
                <c:pt idx="1179">
                  <c:v>11810</c:v>
                </c:pt>
                <c:pt idx="1180">
                  <c:v>11820</c:v>
                </c:pt>
                <c:pt idx="1181">
                  <c:v>11830</c:v>
                </c:pt>
                <c:pt idx="1182">
                  <c:v>11840</c:v>
                </c:pt>
                <c:pt idx="1183">
                  <c:v>11850</c:v>
                </c:pt>
                <c:pt idx="1184">
                  <c:v>11860</c:v>
                </c:pt>
                <c:pt idx="1185">
                  <c:v>11870</c:v>
                </c:pt>
                <c:pt idx="1186">
                  <c:v>11880</c:v>
                </c:pt>
                <c:pt idx="1187">
                  <c:v>11890</c:v>
                </c:pt>
                <c:pt idx="1188">
                  <c:v>11900</c:v>
                </c:pt>
                <c:pt idx="1189">
                  <c:v>11910</c:v>
                </c:pt>
                <c:pt idx="1190">
                  <c:v>11920</c:v>
                </c:pt>
                <c:pt idx="1191">
                  <c:v>11930</c:v>
                </c:pt>
                <c:pt idx="1192">
                  <c:v>11940</c:v>
                </c:pt>
                <c:pt idx="1193">
                  <c:v>11950</c:v>
                </c:pt>
                <c:pt idx="1194">
                  <c:v>11960</c:v>
                </c:pt>
                <c:pt idx="1195">
                  <c:v>11970</c:v>
                </c:pt>
                <c:pt idx="1196">
                  <c:v>11980</c:v>
                </c:pt>
                <c:pt idx="1197">
                  <c:v>11990</c:v>
                </c:pt>
                <c:pt idx="1198">
                  <c:v>12000</c:v>
                </c:pt>
                <c:pt idx="1199">
                  <c:v>12010</c:v>
                </c:pt>
                <c:pt idx="1200">
                  <c:v>12020</c:v>
                </c:pt>
                <c:pt idx="1201">
                  <c:v>12030</c:v>
                </c:pt>
                <c:pt idx="1202">
                  <c:v>12040</c:v>
                </c:pt>
                <c:pt idx="1203">
                  <c:v>12050</c:v>
                </c:pt>
                <c:pt idx="1204">
                  <c:v>12060</c:v>
                </c:pt>
                <c:pt idx="1205">
                  <c:v>12070</c:v>
                </c:pt>
                <c:pt idx="1206">
                  <c:v>12080</c:v>
                </c:pt>
                <c:pt idx="1207">
                  <c:v>12090</c:v>
                </c:pt>
                <c:pt idx="1208">
                  <c:v>12100</c:v>
                </c:pt>
                <c:pt idx="1209">
                  <c:v>12110</c:v>
                </c:pt>
                <c:pt idx="1210">
                  <c:v>12120</c:v>
                </c:pt>
                <c:pt idx="1211">
                  <c:v>12130</c:v>
                </c:pt>
                <c:pt idx="1212">
                  <c:v>12140</c:v>
                </c:pt>
                <c:pt idx="1213">
                  <c:v>12150</c:v>
                </c:pt>
                <c:pt idx="1214">
                  <c:v>12160</c:v>
                </c:pt>
                <c:pt idx="1215">
                  <c:v>12170</c:v>
                </c:pt>
                <c:pt idx="1216">
                  <c:v>12180</c:v>
                </c:pt>
                <c:pt idx="1217">
                  <c:v>12190</c:v>
                </c:pt>
                <c:pt idx="1218">
                  <c:v>12200</c:v>
                </c:pt>
                <c:pt idx="1219">
                  <c:v>12210</c:v>
                </c:pt>
                <c:pt idx="1220">
                  <c:v>12220</c:v>
                </c:pt>
                <c:pt idx="1221">
                  <c:v>12230</c:v>
                </c:pt>
                <c:pt idx="1222">
                  <c:v>12240</c:v>
                </c:pt>
                <c:pt idx="1223">
                  <c:v>12250</c:v>
                </c:pt>
                <c:pt idx="1224">
                  <c:v>12260</c:v>
                </c:pt>
                <c:pt idx="1225">
                  <c:v>12270</c:v>
                </c:pt>
                <c:pt idx="1226">
                  <c:v>12280</c:v>
                </c:pt>
                <c:pt idx="1227">
                  <c:v>12290</c:v>
                </c:pt>
                <c:pt idx="1228">
                  <c:v>12300</c:v>
                </c:pt>
                <c:pt idx="1229">
                  <c:v>12310</c:v>
                </c:pt>
                <c:pt idx="1230">
                  <c:v>12320</c:v>
                </c:pt>
                <c:pt idx="1231">
                  <c:v>12330</c:v>
                </c:pt>
                <c:pt idx="1232">
                  <c:v>12340</c:v>
                </c:pt>
                <c:pt idx="1233">
                  <c:v>12350</c:v>
                </c:pt>
                <c:pt idx="1234">
                  <c:v>12360</c:v>
                </c:pt>
                <c:pt idx="1235">
                  <c:v>12370</c:v>
                </c:pt>
                <c:pt idx="1236">
                  <c:v>12380</c:v>
                </c:pt>
                <c:pt idx="1237">
                  <c:v>12390</c:v>
                </c:pt>
                <c:pt idx="1238">
                  <c:v>12400</c:v>
                </c:pt>
                <c:pt idx="1239">
                  <c:v>12410</c:v>
                </c:pt>
                <c:pt idx="1240">
                  <c:v>12420</c:v>
                </c:pt>
                <c:pt idx="1241">
                  <c:v>12430</c:v>
                </c:pt>
                <c:pt idx="1242">
                  <c:v>12440</c:v>
                </c:pt>
                <c:pt idx="1243">
                  <c:v>12450</c:v>
                </c:pt>
                <c:pt idx="1244">
                  <c:v>12460</c:v>
                </c:pt>
                <c:pt idx="1245">
                  <c:v>12470</c:v>
                </c:pt>
                <c:pt idx="1246">
                  <c:v>12480</c:v>
                </c:pt>
                <c:pt idx="1247">
                  <c:v>12490</c:v>
                </c:pt>
                <c:pt idx="1248">
                  <c:v>12500</c:v>
                </c:pt>
                <c:pt idx="1249">
                  <c:v>12510</c:v>
                </c:pt>
                <c:pt idx="1250">
                  <c:v>12520</c:v>
                </c:pt>
                <c:pt idx="1251">
                  <c:v>12530</c:v>
                </c:pt>
                <c:pt idx="1252">
                  <c:v>12540</c:v>
                </c:pt>
                <c:pt idx="1253">
                  <c:v>12550</c:v>
                </c:pt>
                <c:pt idx="1254">
                  <c:v>12560</c:v>
                </c:pt>
                <c:pt idx="1255">
                  <c:v>12570</c:v>
                </c:pt>
                <c:pt idx="1256">
                  <c:v>12580</c:v>
                </c:pt>
                <c:pt idx="1257">
                  <c:v>12590</c:v>
                </c:pt>
                <c:pt idx="1258">
                  <c:v>12600</c:v>
                </c:pt>
                <c:pt idx="1259">
                  <c:v>12610</c:v>
                </c:pt>
                <c:pt idx="1260">
                  <c:v>12620</c:v>
                </c:pt>
                <c:pt idx="1261">
                  <c:v>12630</c:v>
                </c:pt>
                <c:pt idx="1262">
                  <c:v>12640</c:v>
                </c:pt>
                <c:pt idx="1263">
                  <c:v>12650</c:v>
                </c:pt>
                <c:pt idx="1264">
                  <c:v>12660</c:v>
                </c:pt>
                <c:pt idx="1265">
                  <c:v>12670</c:v>
                </c:pt>
                <c:pt idx="1266">
                  <c:v>12680</c:v>
                </c:pt>
                <c:pt idx="1267">
                  <c:v>12690</c:v>
                </c:pt>
                <c:pt idx="1268">
                  <c:v>12700</c:v>
                </c:pt>
                <c:pt idx="1269">
                  <c:v>12710</c:v>
                </c:pt>
                <c:pt idx="1270">
                  <c:v>12720</c:v>
                </c:pt>
                <c:pt idx="1271">
                  <c:v>12730</c:v>
                </c:pt>
                <c:pt idx="1272">
                  <c:v>12740</c:v>
                </c:pt>
                <c:pt idx="1273">
                  <c:v>12750</c:v>
                </c:pt>
                <c:pt idx="1274">
                  <c:v>12760</c:v>
                </c:pt>
                <c:pt idx="1275">
                  <c:v>12770</c:v>
                </c:pt>
                <c:pt idx="1276">
                  <c:v>12780</c:v>
                </c:pt>
                <c:pt idx="1277">
                  <c:v>12790</c:v>
                </c:pt>
                <c:pt idx="1278">
                  <c:v>12800</c:v>
                </c:pt>
                <c:pt idx="1279">
                  <c:v>12810</c:v>
                </c:pt>
                <c:pt idx="1280">
                  <c:v>12820</c:v>
                </c:pt>
                <c:pt idx="1281">
                  <c:v>12830</c:v>
                </c:pt>
                <c:pt idx="1282">
                  <c:v>12840</c:v>
                </c:pt>
                <c:pt idx="1283">
                  <c:v>12850</c:v>
                </c:pt>
                <c:pt idx="1284">
                  <c:v>12860</c:v>
                </c:pt>
                <c:pt idx="1285">
                  <c:v>12870</c:v>
                </c:pt>
                <c:pt idx="1286">
                  <c:v>12880</c:v>
                </c:pt>
                <c:pt idx="1287">
                  <c:v>12890</c:v>
                </c:pt>
                <c:pt idx="1288">
                  <c:v>12900</c:v>
                </c:pt>
                <c:pt idx="1289">
                  <c:v>12910</c:v>
                </c:pt>
                <c:pt idx="1290">
                  <c:v>12920</c:v>
                </c:pt>
                <c:pt idx="1291">
                  <c:v>12930</c:v>
                </c:pt>
                <c:pt idx="1292">
                  <c:v>12940</c:v>
                </c:pt>
                <c:pt idx="1293">
                  <c:v>12950</c:v>
                </c:pt>
                <c:pt idx="1294">
                  <c:v>12960</c:v>
                </c:pt>
                <c:pt idx="1295">
                  <c:v>12970</c:v>
                </c:pt>
                <c:pt idx="1296">
                  <c:v>12980</c:v>
                </c:pt>
                <c:pt idx="1297">
                  <c:v>12990</c:v>
                </c:pt>
                <c:pt idx="1298">
                  <c:v>13000</c:v>
                </c:pt>
                <c:pt idx="1299">
                  <c:v>13010</c:v>
                </c:pt>
                <c:pt idx="1300">
                  <c:v>13020</c:v>
                </c:pt>
                <c:pt idx="1301">
                  <c:v>13030</c:v>
                </c:pt>
                <c:pt idx="1302">
                  <c:v>13040</c:v>
                </c:pt>
                <c:pt idx="1303">
                  <c:v>13050</c:v>
                </c:pt>
                <c:pt idx="1304">
                  <c:v>13060</c:v>
                </c:pt>
                <c:pt idx="1305">
                  <c:v>13070</c:v>
                </c:pt>
                <c:pt idx="1306">
                  <c:v>13080</c:v>
                </c:pt>
                <c:pt idx="1307">
                  <c:v>13090</c:v>
                </c:pt>
                <c:pt idx="1308">
                  <c:v>13100</c:v>
                </c:pt>
                <c:pt idx="1309">
                  <c:v>13110</c:v>
                </c:pt>
                <c:pt idx="1310">
                  <c:v>13120</c:v>
                </c:pt>
                <c:pt idx="1311">
                  <c:v>13130</c:v>
                </c:pt>
                <c:pt idx="1312">
                  <c:v>13140</c:v>
                </c:pt>
                <c:pt idx="1313">
                  <c:v>13150</c:v>
                </c:pt>
                <c:pt idx="1314">
                  <c:v>13160</c:v>
                </c:pt>
                <c:pt idx="1315">
                  <c:v>13170</c:v>
                </c:pt>
                <c:pt idx="1316">
                  <c:v>13180</c:v>
                </c:pt>
                <c:pt idx="1317">
                  <c:v>13190</c:v>
                </c:pt>
                <c:pt idx="1318">
                  <c:v>13200</c:v>
                </c:pt>
                <c:pt idx="1319">
                  <c:v>13210</c:v>
                </c:pt>
                <c:pt idx="1320">
                  <c:v>13220</c:v>
                </c:pt>
                <c:pt idx="1321">
                  <c:v>13230</c:v>
                </c:pt>
                <c:pt idx="1322">
                  <c:v>13240</c:v>
                </c:pt>
                <c:pt idx="1323">
                  <c:v>13250</c:v>
                </c:pt>
                <c:pt idx="1324">
                  <c:v>13260</c:v>
                </c:pt>
                <c:pt idx="1325">
                  <c:v>13270</c:v>
                </c:pt>
                <c:pt idx="1326">
                  <c:v>13280</c:v>
                </c:pt>
                <c:pt idx="1327">
                  <c:v>13290</c:v>
                </c:pt>
                <c:pt idx="1328">
                  <c:v>13300</c:v>
                </c:pt>
                <c:pt idx="1329">
                  <c:v>13310</c:v>
                </c:pt>
                <c:pt idx="1330">
                  <c:v>13320</c:v>
                </c:pt>
                <c:pt idx="1331">
                  <c:v>13330</c:v>
                </c:pt>
                <c:pt idx="1332">
                  <c:v>13340</c:v>
                </c:pt>
                <c:pt idx="1333">
                  <c:v>13350</c:v>
                </c:pt>
                <c:pt idx="1334">
                  <c:v>13360</c:v>
                </c:pt>
                <c:pt idx="1335">
                  <c:v>13370</c:v>
                </c:pt>
                <c:pt idx="1336">
                  <c:v>13380</c:v>
                </c:pt>
                <c:pt idx="1337">
                  <c:v>13390</c:v>
                </c:pt>
                <c:pt idx="1338">
                  <c:v>13400</c:v>
                </c:pt>
                <c:pt idx="1339">
                  <c:v>13410</c:v>
                </c:pt>
                <c:pt idx="1340">
                  <c:v>13420</c:v>
                </c:pt>
                <c:pt idx="1341">
                  <c:v>13430</c:v>
                </c:pt>
                <c:pt idx="1342">
                  <c:v>13440</c:v>
                </c:pt>
                <c:pt idx="1343">
                  <c:v>13450</c:v>
                </c:pt>
                <c:pt idx="1344">
                  <c:v>13460</c:v>
                </c:pt>
                <c:pt idx="1345">
                  <c:v>13470</c:v>
                </c:pt>
                <c:pt idx="1346">
                  <c:v>13480</c:v>
                </c:pt>
                <c:pt idx="1347">
                  <c:v>13490</c:v>
                </c:pt>
                <c:pt idx="1348">
                  <c:v>13500</c:v>
                </c:pt>
                <c:pt idx="1349">
                  <c:v>13510</c:v>
                </c:pt>
                <c:pt idx="1350">
                  <c:v>13520</c:v>
                </c:pt>
                <c:pt idx="1351">
                  <c:v>13530</c:v>
                </c:pt>
                <c:pt idx="1352">
                  <c:v>13540</c:v>
                </c:pt>
                <c:pt idx="1353">
                  <c:v>13550</c:v>
                </c:pt>
                <c:pt idx="1354">
                  <c:v>13560</c:v>
                </c:pt>
                <c:pt idx="1355">
                  <c:v>13570</c:v>
                </c:pt>
                <c:pt idx="1356">
                  <c:v>13580</c:v>
                </c:pt>
                <c:pt idx="1357">
                  <c:v>13590</c:v>
                </c:pt>
                <c:pt idx="1358">
                  <c:v>13600</c:v>
                </c:pt>
                <c:pt idx="1359">
                  <c:v>13610</c:v>
                </c:pt>
                <c:pt idx="1360">
                  <c:v>13620</c:v>
                </c:pt>
                <c:pt idx="1361">
                  <c:v>13630</c:v>
                </c:pt>
                <c:pt idx="1362">
                  <c:v>13640</c:v>
                </c:pt>
                <c:pt idx="1363">
                  <c:v>13650</c:v>
                </c:pt>
                <c:pt idx="1364">
                  <c:v>13660</c:v>
                </c:pt>
                <c:pt idx="1365">
                  <c:v>13670</c:v>
                </c:pt>
                <c:pt idx="1366">
                  <c:v>13680</c:v>
                </c:pt>
                <c:pt idx="1367">
                  <c:v>13690</c:v>
                </c:pt>
                <c:pt idx="1368">
                  <c:v>13700</c:v>
                </c:pt>
                <c:pt idx="1369">
                  <c:v>13710</c:v>
                </c:pt>
                <c:pt idx="1370">
                  <c:v>13720</c:v>
                </c:pt>
                <c:pt idx="1371">
                  <c:v>13730</c:v>
                </c:pt>
                <c:pt idx="1372">
                  <c:v>13740</c:v>
                </c:pt>
                <c:pt idx="1373">
                  <c:v>13750</c:v>
                </c:pt>
                <c:pt idx="1374">
                  <c:v>13760</c:v>
                </c:pt>
                <c:pt idx="1375">
                  <c:v>13770</c:v>
                </c:pt>
                <c:pt idx="1376">
                  <c:v>13780</c:v>
                </c:pt>
                <c:pt idx="1377">
                  <c:v>13790</c:v>
                </c:pt>
                <c:pt idx="1378">
                  <c:v>13800</c:v>
                </c:pt>
                <c:pt idx="1379">
                  <c:v>13810</c:v>
                </c:pt>
                <c:pt idx="1380">
                  <c:v>13820</c:v>
                </c:pt>
                <c:pt idx="1381">
                  <c:v>13830</c:v>
                </c:pt>
                <c:pt idx="1382">
                  <c:v>13840</c:v>
                </c:pt>
                <c:pt idx="1383">
                  <c:v>13850</c:v>
                </c:pt>
                <c:pt idx="1384">
                  <c:v>13860</c:v>
                </c:pt>
                <c:pt idx="1385">
                  <c:v>13870</c:v>
                </c:pt>
                <c:pt idx="1386">
                  <c:v>13880</c:v>
                </c:pt>
                <c:pt idx="1387">
                  <c:v>13890</c:v>
                </c:pt>
                <c:pt idx="1388">
                  <c:v>13900</c:v>
                </c:pt>
                <c:pt idx="1389">
                  <c:v>13910</c:v>
                </c:pt>
                <c:pt idx="1390">
                  <c:v>13920</c:v>
                </c:pt>
                <c:pt idx="1391">
                  <c:v>13930</c:v>
                </c:pt>
                <c:pt idx="1392">
                  <c:v>13940</c:v>
                </c:pt>
                <c:pt idx="1393">
                  <c:v>13950</c:v>
                </c:pt>
                <c:pt idx="1394">
                  <c:v>13960</c:v>
                </c:pt>
                <c:pt idx="1395">
                  <c:v>13970</c:v>
                </c:pt>
                <c:pt idx="1396">
                  <c:v>13980</c:v>
                </c:pt>
                <c:pt idx="1397">
                  <c:v>13990</c:v>
                </c:pt>
                <c:pt idx="1398">
                  <c:v>14000</c:v>
                </c:pt>
                <c:pt idx="1399">
                  <c:v>14010</c:v>
                </c:pt>
                <c:pt idx="1400">
                  <c:v>14020</c:v>
                </c:pt>
                <c:pt idx="1401">
                  <c:v>14030</c:v>
                </c:pt>
                <c:pt idx="1402">
                  <c:v>14040</c:v>
                </c:pt>
                <c:pt idx="1403">
                  <c:v>14050</c:v>
                </c:pt>
                <c:pt idx="1404">
                  <c:v>14060</c:v>
                </c:pt>
                <c:pt idx="1405">
                  <c:v>14070</c:v>
                </c:pt>
                <c:pt idx="1406">
                  <c:v>14080</c:v>
                </c:pt>
                <c:pt idx="1407">
                  <c:v>14090</c:v>
                </c:pt>
                <c:pt idx="1408">
                  <c:v>14100</c:v>
                </c:pt>
                <c:pt idx="1409">
                  <c:v>14110</c:v>
                </c:pt>
                <c:pt idx="1410">
                  <c:v>14120</c:v>
                </c:pt>
                <c:pt idx="1411">
                  <c:v>14130</c:v>
                </c:pt>
                <c:pt idx="1412">
                  <c:v>14140</c:v>
                </c:pt>
                <c:pt idx="1413">
                  <c:v>14150</c:v>
                </c:pt>
                <c:pt idx="1414">
                  <c:v>14160</c:v>
                </c:pt>
                <c:pt idx="1415">
                  <c:v>14170</c:v>
                </c:pt>
                <c:pt idx="1416">
                  <c:v>14180</c:v>
                </c:pt>
                <c:pt idx="1417">
                  <c:v>14190</c:v>
                </c:pt>
                <c:pt idx="1418">
                  <c:v>14200</c:v>
                </c:pt>
                <c:pt idx="1419">
                  <c:v>14210</c:v>
                </c:pt>
                <c:pt idx="1420">
                  <c:v>14220</c:v>
                </c:pt>
                <c:pt idx="1421">
                  <c:v>14230</c:v>
                </c:pt>
                <c:pt idx="1422">
                  <c:v>14240</c:v>
                </c:pt>
                <c:pt idx="1423">
                  <c:v>14250</c:v>
                </c:pt>
                <c:pt idx="1424">
                  <c:v>14260</c:v>
                </c:pt>
                <c:pt idx="1425">
                  <c:v>14270</c:v>
                </c:pt>
                <c:pt idx="1426">
                  <c:v>14280</c:v>
                </c:pt>
                <c:pt idx="1427">
                  <c:v>14290</c:v>
                </c:pt>
                <c:pt idx="1428">
                  <c:v>14300</c:v>
                </c:pt>
                <c:pt idx="1429">
                  <c:v>14310</c:v>
                </c:pt>
                <c:pt idx="1430">
                  <c:v>14320</c:v>
                </c:pt>
                <c:pt idx="1431">
                  <c:v>14330</c:v>
                </c:pt>
                <c:pt idx="1432">
                  <c:v>14340</c:v>
                </c:pt>
                <c:pt idx="1433">
                  <c:v>14350</c:v>
                </c:pt>
              </c:numCache>
            </c:numRef>
          </c:xVal>
          <c:yVal>
            <c:numRef>
              <c:f>Klei_Druckkurve!$E$9:$E$1442</c:f>
              <c:numCache>
                <c:formatCode>0.0</c:formatCode>
                <c:ptCount val="1434"/>
                <c:pt idx="0">
                  <c:v>0</c:v>
                </c:pt>
                <c:pt idx="1">
                  <c:v>-1.1449999999999818</c:v>
                </c:pt>
                <c:pt idx="2">
                  <c:v>-1.8140000000000782</c:v>
                </c:pt>
                <c:pt idx="3">
                  <c:v>-1.9929999999999382</c:v>
                </c:pt>
                <c:pt idx="4">
                  <c:v>-2.2180000000000746</c:v>
                </c:pt>
                <c:pt idx="5">
                  <c:v>-2.3730000000000473</c:v>
                </c:pt>
                <c:pt idx="6">
                  <c:v>-2.3479999999999563</c:v>
                </c:pt>
                <c:pt idx="7">
                  <c:v>-2.4960000000000946</c:v>
                </c:pt>
                <c:pt idx="8">
                  <c:v>-2.5830000000000837</c:v>
                </c:pt>
                <c:pt idx="9">
                  <c:v>-2.6420000000000528</c:v>
                </c:pt>
                <c:pt idx="10">
                  <c:v>-2.7339999999999236</c:v>
                </c:pt>
                <c:pt idx="11">
                  <c:v>-2.7799999999999727</c:v>
                </c:pt>
                <c:pt idx="12">
                  <c:v>-2.8440000000000509</c:v>
                </c:pt>
                <c:pt idx="13">
                  <c:v>-2.90300000000002</c:v>
                </c:pt>
                <c:pt idx="14">
                  <c:v>-2.9690000000000509</c:v>
                </c:pt>
                <c:pt idx="15">
                  <c:v>-3.0830000000000837</c:v>
                </c:pt>
                <c:pt idx="16">
                  <c:v>-3.1259999999999764</c:v>
                </c:pt>
                <c:pt idx="17">
                  <c:v>-3.1059999999999945</c:v>
                </c:pt>
                <c:pt idx="18">
                  <c:v>-3.1839999999999691</c:v>
                </c:pt>
                <c:pt idx="19">
                  <c:v>-3.2329999999999472</c:v>
                </c:pt>
                <c:pt idx="20">
                  <c:v>-3.2789999999999964</c:v>
                </c:pt>
                <c:pt idx="21">
                  <c:v>-3.3450000000000273</c:v>
                </c:pt>
                <c:pt idx="22">
                  <c:v>-3.3810000000000855</c:v>
                </c:pt>
                <c:pt idx="23">
                  <c:v>-3.4349999999999454</c:v>
                </c:pt>
                <c:pt idx="24">
                  <c:v>-3.4890000000000327</c:v>
                </c:pt>
                <c:pt idx="25">
                  <c:v>-3.5509999999999309</c:v>
                </c:pt>
                <c:pt idx="26">
                  <c:v>-3.5950000000000273</c:v>
                </c:pt>
                <c:pt idx="27">
                  <c:v>-3.6480000000001382</c:v>
                </c:pt>
                <c:pt idx="28">
                  <c:v>-3.6610000000000582</c:v>
                </c:pt>
                <c:pt idx="29">
                  <c:v>-3.7429999999999382</c:v>
                </c:pt>
                <c:pt idx="30">
                  <c:v>-3.7650000000001</c:v>
                </c:pt>
                <c:pt idx="31">
                  <c:v>-3.8260000000000218</c:v>
                </c:pt>
                <c:pt idx="32">
                  <c:v>-3.8579999999999472</c:v>
                </c:pt>
                <c:pt idx="33">
                  <c:v>-3.8800000000001091</c:v>
                </c:pt>
                <c:pt idx="34">
                  <c:v>-3.9010000000000673</c:v>
                </c:pt>
                <c:pt idx="35">
                  <c:v>-3.9510000000000218</c:v>
                </c:pt>
                <c:pt idx="36">
                  <c:v>-3.9919999999999618</c:v>
                </c:pt>
                <c:pt idx="37">
                  <c:v>-4.0230000000001382</c:v>
                </c:pt>
                <c:pt idx="38">
                  <c:v>-4.0640000000000782</c:v>
                </c:pt>
                <c:pt idx="39">
                  <c:v>-4.1040000000000418</c:v>
                </c:pt>
                <c:pt idx="40">
                  <c:v>-4.1440000000000055</c:v>
                </c:pt>
                <c:pt idx="41">
                  <c:v>-4.1849999999999454</c:v>
                </c:pt>
                <c:pt idx="42">
                  <c:v>-4.2250000000001364</c:v>
                </c:pt>
                <c:pt idx="43">
                  <c:v>-4.2560000000000855</c:v>
                </c:pt>
                <c:pt idx="44">
                  <c:v>-4.2860000000000582</c:v>
                </c:pt>
                <c:pt idx="45">
                  <c:v>-4.3360000000000127</c:v>
                </c:pt>
                <c:pt idx="46">
                  <c:v>-4.3260000000000218</c:v>
                </c:pt>
                <c:pt idx="47">
                  <c:v>-4.34699999999998</c:v>
                </c:pt>
                <c:pt idx="48">
                  <c:v>-4.3869999999999436</c:v>
                </c:pt>
                <c:pt idx="49">
                  <c:v>-4.4370000000001255</c:v>
                </c:pt>
                <c:pt idx="50">
                  <c:v>-4.4760000000001128</c:v>
                </c:pt>
                <c:pt idx="51">
                  <c:v>-4.5060000000000855</c:v>
                </c:pt>
                <c:pt idx="52">
                  <c:v>-4.5370000000000346</c:v>
                </c:pt>
                <c:pt idx="53">
                  <c:v>-4.5570000000000164</c:v>
                </c:pt>
                <c:pt idx="54">
                  <c:v>-4.59699999999998</c:v>
                </c:pt>
                <c:pt idx="55">
                  <c:v>-4.6369999999999436</c:v>
                </c:pt>
                <c:pt idx="56">
                  <c:v>-4.6459999999999582</c:v>
                </c:pt>
                <c:pt idx="57">
                  <c:v>-4.6759999999999309</c:v>
                </c:pt>
                <c:pt idx="58">
                  <c:v>-4.7149999999999181</c:v>
                </c:pt>
                <c:pt idx="59">
                  <c:v>-4.7350000000001273</c:v>
                </c:pt>
                <c:pt idx="60">
                  <c:v>-4.7550000000001091</c:v>
                </c:pt>
                <c:pt idx="61">
                  <c:v>-4.7750000000000909</c:v>
                </c:pt>
                <c:pt idx="62">
                  <c:v>-4.8040000000000873</c:v>
                </c:pt>
                <c:pt idx="63">
                  <c:v>-4.8540000000000418</c:v>
                </c:pt>
                <c:pt idx="64">
                  <c:v>-4.8840000000000146</c:v>
                </c:pt>
                <c:pt idx="65">
                  <c:v>-4.90300000000002</c:v>
                </c:pt>
                <c:pt idx="66">
                  <c:v>-4.9130000000000109</c:v>
                </c:pt>
                <c:pt idx="67">
                  <c:v>-4.9729999999999563</c:v>
                </c:pt>
                <c:pt idx="68">
                  <c:v>-4.9919999999999618</c:v>
                </c:pt>
                <c:pt idx="69">
                  <c:v>-5.0119999999999436</c:v>
                </c:pt>
                <c:pt idx="70">
                  <c:v>-5.0420000000001437</c:v>
                </c:pt>
                <c:pt idx="71">
                  <c:v>-5.0509999999999309</c:v>
                </c:pt>
                <c:pt idx="72">
                  <c:v>-5.0710000000001401</c:v>
                </c:pt>
                <c:pt idx="73">
                  <c:v>-5.1100000000001273</c:v>
                </c:pt>
                <c:pt idx="74">
                  <c:v>-5.1300000000001091</c:v>
                </c:pt>
                <c:pt idx="75">
                  <c:v>-5.1390000000001237</c:v>
                </c:pt>
                <c:pt idx="76">
                  <c:v>-5.1490000000001146</c:v>
                </c:pt>
                <c:pt idx="77">
                  <c:v>-5.1980000000000928</c:v>
                </c:pt>
                <c:pt idx="78">
                  <c:v>-5.1980000000000928</c:v>
                </c:pt>
                <c:pt idx="79">
                  <c:v>-5.2170000000000982</c:v>
                </c:pt>
                <c:pt idx="80">
                  <c:v>-5.2570000000000618</c:v>
                </c:pt>
                <c:pt idx="81">
                  <c:v>-5.2550000000001091</c:v>
                </c:pt>
                <c:pt idx="82">
                  <c:v>-5.2840000000001055</c:v>
                </c:pt>
                <c:pt idx="83">
                  <c:v>-5.2940000000000964</c:v>
                </c:pt>
                <c:pt idx="84">
                  <c:v>-5.3140000000000782</c:v>
                </c:pt>
                <c:pt idx="85">
                  <c:v>-5.3430000000000746</c:v>
                </c:pt>
                <c:pt idx="86">
                  <c:v>-5.3530000000000655</c:v>
                </c:pt>
                <c:pt idx="87">
                  <c:v>-5.3820000000000618</c:v>
                </c:pt>
                <c:pt idx="88">
                  <c:v>-5.4000000000000909</c:v>
                </c:pt>
                <c:pt idx="89">
                  <c:v>-5.4210000000000491</c:v>
                </c:pt>
                <c:pt idx="90">
                  <c:v>-5.4390000000000782</c:v>
                </c:pt>
                <c:pt idx="91">
                  <c:v>-5.4490000000000691</c:v>
                </c:pt>
                <c:pt idx="92">
                  <c:v>-5.4680000000000746</c:v>
                </c:pt>
                <c:pt idx="93">
                  <c:v>-5.5080000000000382</c:v>
                </c:pt>
                <c:pt idx="94">
                  <c:v>-5.5370000000000346</c:v>
                </c:pt>
                <c:pt idx="95">
                  <c:v>-5.55600000000004</c:v>
                </c:pt>
                <c:pt idx="96">
                  <c:v>-5.5460000000000491</c:v>
                </c:pt>
                <c:pt idx="97">
                  <c:v>-5.5640000000000782</c:v>
                </c:pt>
                <c:pt idx="98">
                  <c:v>-5.5950000000000273</c:v>
                </c:pt>
                <c:pt idx="99">
                  <c:v>-5.5830000000000837</c:v>
                </c:pt>
                <c:pt idx="100">
                  <c:v>-5.6020000000000891</c:v>
                </c:pt>
                <c:pt idx="101">
                  <c:v>-5.6220000000000709</c:v>
                </c:pt>
                <c:pt idx="102">
                  <c:v>-5.6110000000001037</c:v>
                </c:pt>
                <c:pt idx="103">
                  <c:v>-5.6290000000001328</c:v>
                </c:pt>
                <c:pt idx="104">
                  <c:v>-5.6690000000000964</c:v>
                </c:pt>
                <c:pt idx="105">
                  <c:v>-5.678000000000111</c:v>
                </c:pt>
                <c:pt idx="106">
                  <c:v>-5.7170000000000982</c:v>
                </c:pt>
                <c:pt idx="107">
                  <c:v>-5.7070000000001073</c:v>
                </c:pt>
                <c:pt idx="108">
                  <c:v>-5.7160000000001219</c:v>
                </c:pt>
                <c:pt idx="109">
                  <c:v>-5.7160000000001219</c:v>
                </c:pt>
                <c:pt idx="110">
                  <c:v>-5.7460000000000946</c:v>
                </c:pt>
                <c:pt idx="111">
                  <c:v>-5.7540000000001328</c:v>
                </c:pt>
                <c:pt idx="112">
                  <c:v>-5.7730000000001382</c:v>
                </c:pt>
                <c:pt idx="113">
                  <c:v>-5.7819999999999254</c:v>
                </c:pt>
                <c:pt idx="114">
                  <c:v>-5.8120000000001255</c:v>
                </c:pt>
                <c:pt idx="115">
                  <c:v>-5.8210000000001401</c:v>
                </c:pt>
                <c:pt idx="116">
                  <c:v>-5.831000000000131</c:v>
                </c:pt>
                <c:pt idx="117">
                  <c:v>-5.8389999999999418</c:v>
                </c:pt>
                <c:pt idx="118">
                  <c:v>-5.8779999999999291</c:v>
                </c:pt>
                <c:pt idx="119">
                  <c:v>-5.88799999999992</c:v>
                </c:pt>
                <c:pt idx="120">
                  <c:v>-5.8969999999999345</c:v>
                </c:pt>
                <c:pt idx="121">
                  <c:v>-5.9059999999999491</c:v>
                </c:pt>
                <c:pt idx="122">
                  <c:v>-5.8959999999999582</c:v>
                </c:pt>
                <c:pt idx="123">
                  <c:v>-5.9339999999999691</c:v>
                </c:pt>
                <c:pt idx="124">
                  <c:v>-5.9130000000000109</c:v>
                </c:pt>
                <c:pt idx="125">
                  <c:v>-5.9230000000000018</c:v>
                </c:pt>
                <c:pt idx="126">
                  <c:v>-5.9529999999999745</c:v>
                </c:pt>
                <c:pt idx="127">
                  <c:v>-5.9619999999999891</c:v>
                </c:pt>
                <c:pt idx="128">
                  <c:v>-6</c:v>
                </c:pt>
                <c:pt idx="129">
                  <c:v>-6.0199999999999818</c:v>
                </c:pt>
                <c:pt idx="130">
                  <c:v>-6.0190000000000055</c:v>
                </c:pt>
                <c:pt idx="131">
                  <c:v>-6.0090000000000146</c:v>
                </c:pt>
                <c:pt idx="132">
                  <c:v>-6.0380000000000109</c:v>
                </c:pt>
                <c:pt idx="133">
                  <c:v>-6.0270000000000437</c:v>
                </c:pt>
                <c:pt idx="134">
                  <c:v>-6.0670000000000073</c:v>
                </c:pt>
                <c:pt idx="135">
                  <c:v>-6.05600000000004</c:v>
                </c:pt>
                <c:pt idx="136">
                  <c:v>-6.0740000000000691</c:v>
                </c:pt>
                <c:pt idx="137">
                  <c:v>-6.08400000000006</c:v>
                </c:pt>
                <c:pt idx="138">
                  <c:v>-6.1230000000000473</c:v>
                </c:pt>
                <c:pt idx="139">
                  <c:v>-6.1130000000000564</c:v>
                </c:pt>
                <c:pt idx="140">
                  <c:v>-6.1420000000000528</c:v>
                </c:pt>
                <c:pt idx="141">
                  <c:v>-6.1200000000001182</c:v>
                </c:pt>
                <c:pt idx="142">
                  <c:v>-6.1100000000001273</c:v>
                </c:pt>
                <c:pt idx="143">
                  <c:v>-6.1590000000001055</c:v>
                </c:pt>
                <c:pt idx="144">
                  <c:v>-6.1590000000001055</c:v>
                </c:pt>
                <c:pt idx="145">
                  <c:v>-6.1680000000001201</c:v>
                </c:pt>
                <c:pt idx="146">
                  <c:v>-6.1759999999999309</c:v>
                </c:pt>
                <c:pt idx="147">
                  <c:v>-6.1759999999999309</c:v>
                </c:pt>
                <c:pt idx="148">
                  <c:v>-6.2160000000001219</c:v>
                </c:pt>
                <c:pt idx="149">
                  <c:v>-6.2049999999999272</c:v>
                </c:pt>
                <c:pt idx="150">
                  <c:v>-6.2149999999999181</c:v>
                </c:pt>
                <c:pt idx="151">
                  <c:v>-6.2339999999999236</c:v>
                </c:pt>
                <c:pt idx="152">
                  <c:v>-6.2329999999999472</c:v>
                </c:pt>
                <c:pt idx="153">
                  <c:v>-6.2429999999999382</c:v>
                </c:pt>
                <c:pt idx="154">
                  <c:v>-6.2509999999999764</c:v>
                </c:pt>
                <c:pt idx="155">
                  <c:v>-6.2699999999999818</c:v>
                </c:pt>
                <c:pt idx="156">
                  <c:v>-6.2999999999999545</c:v>
                </c:pt>
                <c:pt idx="157">
                  <c:v>-6.2999999999999545</c:v>
                </c:pt>
                <c:pt idx="158">
                  <c:v>-6.3089999999999691</c:v>
                </c:pt>
                <c:pt idx="159">
                  <c:v>-6.3079999999999927</c:v>
                </c:pt>
                <c:pt idx="160">
                  <c:v>-6.3369999999999891</c:v>
                </c:pt>
                <c:pt idx="161">
                  <c:v>-6.34699999999998</c:v>
                </c:pt>
                <c:pt idx="162">
                  <c:v>-6.3559999999999945</c:v>
                </c:pt>
                <c:pt idx="163">
                  <c:v>-6.3550000000000182</c:v>
                </c:pt>
                <c:pt idx="164">
                  <c:v>-6.3550000000000182</c:v>
                </c:pt>
                <c:pt idx="165">
                  <c:v>-6.3840000000000146</c:v>
                </c:pt>
                <c:pt idx="166">
                  <c:v>-6.3740000000000236</c:v>
                </c:pt>
                <c:pt idx="167">
                  <c:v>-6.36200000000008</c:v>
                </c:pt>
                <c:pt idx="168">
                  <c:v>-6.3720000000000709</c:v>
                </c:pt>
                <c:pt idx="169">
                  <c:v>-6.3810000000000855</c:v>
                </c:pt>
                <c:pt idx="170">
                  <c:v>-6.4000000000000909</c:v>
                </c:pt>
                <c:pt idx="171">
                  <c:v>-6.4000000000000909</c:v>
                </c:pt>
                <c:pt idx="172">
                  <c:v>-6.4100000000000819</c:v>
                </c:pt>
                <c:pt idx="173">
                  <c:v>-6.4090000000001055</c:v>
                </c:pt>
                <c:pt idx="174">
                  <c:v>-6.4370000000001255</c:v>
                </c:pt>
                <c:pt idx="175">
                  <c:v>-6.4570000000001073</c:v>
                </c:pt>
                <c:pt idx="176">
                  <c:v>-6.4760000000001128</c:v>
                </c:pt>
                <c:pt idx="177">
                  <c:v>-6.4760000000001128</c:v>
                </c:pt>
                <c:pt idx="178">
                  <c:v>-6.4850000000001273</c:v>
                </c:pt>
                <c:pt idx="179">
                  <c:v>-6.4950000000001182</c:v>
                </c:pt>
                <c:pt idx="180">
                  <c:v>-6.4950000000001182</c:v>
                </c:pt>
                <c:pt idx="181">
                  <c:v>-6.51299999999992</c:v>
                </c:pt>
                <c:pt idx="182">
                  <c:v>-6.4919999999999618</c:v>
                </c:pt>
                <c:pt idx="183">
                  <c:v>-6.5119999999999436</c:v>
                </c:pt>
                <c:pt idx="184">
                  <c:v>-6.5119999999999436</c:v>
                </c:pt>
                <c:pt idx="185">
                  <c:v>-6.5309999999999491</c:v>
                </c:pt>
                <c:pt idx="186">
                  <c:v>-6.5309999999999491</c:v>
                </c:pt>
                <c:pt idx="187">
                  <c:v>-6.5489999999999782</c:v>
                </c:pt>
                <c:pt idx="188">
                  <c:v>-6.5399999999999636</c:v>
                </c:pt>
                <c:pt idx="189">
                  <c:v>-6.5579999999999927</c:v>
                </c:pt>
                <c:pt idx="190">
                  <c:v>-6.5570000000000164</c:v>
                </c:pt>
                <c:pt idx="191">
                  <c:v>-6.5869999999999891</c:v>
                </c:pt>
                <c:pt idx="192">
                  <c:v>-6.5760000000000218</c:v>
                </c:pt>
                <c:pt idx="193">
                  <c:v>-6.5760000000000218</c:v>
                </c:pt>
                <c:pt idx="194">
                  <c:v>-6.58400000000006</c:v>
                </c:pt>
                <c:pt idx="195">
                  <c:v>-6.6040000000000418</c:v>
                </c:pt>
                <c:pt idx="196">
                  <c:v>-6.6130000000000564</c:v>
                </c:pt>
                <c:pt idx="197">
                  <c:v>-6.6130000000000564</c:v>
                </c:pt>
                <c:pt idx="198">
                  <c:v>-6.65300000000002</c:v>
                </c:pt>
                <c:pt idx="199">
                  <c:v>-6.6320000000000618</c:v>
                </c:pt>
                <c:pt idx="200">
                  <c:v>-6.6220000000000709</c:v>
                </c:pt>
                <c:pt idx="201">
                  <c:v>-6.6510000000000673</c:v>
                </c:pt>
                <c:pt idx="202">
                  <c:v>-6.6510000000000673</c:v>
                </c:pt>
                <c:pt idx="203">
                  <c:v>-6.6490000000001146</c:v>
                </c:pt>
                <c:pt idx="204">
                  <c:v>-6.6390000000001237</c:v>
                </c:pt>
                <c:pt idx="205">
                  <c:v>-6.6580000000001291</c:v>
                </c:pt>
                <c:pt idx="206">
                  <c:v>-6.6680000000001201</c:v>
                </c:pt>
                <c:pt idx="207">
                  <c:v>-6.6870000000001255</c:v>
                </c:pt>
                <c:pt idx="208">
                  <c:v>-6.6870000000001255</c:v>
                </c:pt>
                <c:pt idx="209">
                  <c:v>-6.6849999999999454</c:v>
                </c:pt>
                <c:pt idx="210">
                  <c:v>-6.6949999999999363</c:v>
                </c:pt>
                <c:pt idx="211">
                  <c:v>-6.7039999999999509</c:v>
                </c:pt>
                <c:pt idx="212">
                  <c:v>-6.7139999999999418</c:v>
                </c:pt>
                <c:pt idx="213">
                  <c:v>-6.7229999999999563</c:v>
                </c:pt>
                <c:pt idx="214">
                  <c:v>-6.7329999999999472</c:v>
                </c:pt>
                <c:pt idx="215">
                  <c:v>-6.7329999999999472</c:v>
                </c:pt>
                <c:pt idx="216">
                  <c:v>-6.7210000000000036</c:v>
                </c:pt>
                <c:pt idx="217">
                  <c:v>-6.7409999999999854</c:v>
                </c:pt>
                <c:pt idx="218">
                  <c:v>-6.7400000000000091</c:v>
                </c:pt>
                <c:pt idx="219">
                  <c:v>-6.75</c:v>
                </c:pt>
                <c:pt idx="220">
                  <c:v>-6.7599999999999909</c:v>
                </c:pt>
                <c:pt idx="221">
                  <c:v>-6.7789999999999964</c:v>
                </c:pt>
                <c:pt idx="222">
                  <c:v>-6.7680000000000291</c:v>
                </c:pt>
                <c:pt idx="223">
                  <c:v>-6.7580000000000382</c:v>
                </c:pt>
                <c:pt idx="224">
                  <c:v>-6.7880000000000109</c:v>
                </c:pt>
                <c:pt idx="225">
                  <c:v>-6.7760000000000673</c:v>
                </c:pt>
                <c:pt idx="226">
                  <c:v>-6.7860000000000582</c:v>
                </c:pt>
                <c:pt idx="227">
                  <c:v>-6.7650000000001</c:v>
                </c:pt>
                <c:pt idx="228">
                  <c:v>-6.7850000000000819</c:v>
                </c:pt>
                <c:pt idx="229">
                  <c:v>-6.7850000000000819</c:v>
                </c:pt>
                <c:pt idx="230">
                  <c:v>-6.7740000000001146</c:v>
                </c:pt>
                <c:pt idx="231">
                  <c:v>-6.7940000000000964</c:v>
                </c:pt>
                <c:pt idx="232">
                  <c:v>-6.7940000000000964</c:v>
                </c:pt>
                <c:pt idx="233">
                  <c:v>-6.8020000000001346</c:v>
                </c:pt>
                <c:pt idx="234">
                  <c:v>-6.79099999999994</c:v>
                </c:pt>
                <c:pt idx="235">
                  <c:v>-6.8210000000001401</c:v>
                </c:pt>
                <c:pt idx="236">
                  <c:v>-6.8109999999999218</c:v>
                </c:pt>
                <c:pt idx="237">
                  <c:v>-6.8299999999999272</c:v>
                </c:pt>
                <c:pt idx="238">
                  <c:v>-6.8399999999999181</c:v>
                </c:pt>
                <c:pt idx="239">
                  <c:v>-6.8600000000001273</c:v>
                </c:pt>
                <c:pt idx="240">
                  <c:v>-6.8589999999999236</c:v>
                </c:pt>
                <c:pt idx="241">
                  <c:v>-6.8489999999999327</c:v>
                </c:pt>
                <c:pt idx="242">
                  <c:v>-6.8569999999999709</c:v>
                </c:pt>
                <c:pt idx="243">
                  <c:v>-6.84699999999998</c:v>
                </c:pt>
                <c:pt idx="244">
                  <c:v>-6.8460000000000036</c:v>
                </c:pt>
                <c:pt idx="245">
                  <c:v>-6.8659999999999854</c:v>
                </c:pt>
                <c:pt idx="246">
                  <c:v>-6.8959999999999582</c:v>
                </c:pt>
                <c:pt idx="247">
                  <c:v>-6.8650000000000091</c:v>
                </c:pt>
                <c:pt idx="248">
                  <c:v>-6.875</c:v>
                </c:pt>
                <c:pt idx="249">
                  <c:v>-6.8630000000000564</c:v>
                </c:pt>
                <c:pt idx="250">
                  <c:v>-6.8830000000000382</c:v>
                </c:pt>
                <c:pt idx="251">
                  <c:v>-6.8730000000000473</c:v>
                </c:pt>
                <c:pt idx="252">
                  <c:v>-6.86200000000008</c:v>
                </c:pt>
                <c:pt idx="253">
                  <c:v>-6.8720000000000709</c:v>
                </c:pt>
                <c:pt idx="254">
                  <c:v>-6.8720000000000709</c:v>
                </c:pt>
                <c:pt idx="255">
                  <c:v>-6.8910000000000764</c:v>
                </c:pt>
                <c:pt idx="256">
                  <c:v>-6.9010000000000673</c:v>
                </c:pt>
                <c:pt idx="257">
                  <c:v>-6.9100000000000819</c:v>
                </c:pt>
                <c:pt idx="258">
                  <c:v>-6.9300000000000637</c:v>
                </c:pt>
                <c:pt idx="259">
                  <c:v>-6.9300000000000637</c:v>
                </c:pt>
                <c:pt idx="260">
                  <c:v>-6.9380000000001019</c:v>
                </c:pt>
                <c:pt idx="261">
                  <c:v>-6.928000000000111</c:v>
                </c:pt>
                <c:pt idx="262">
                  <c:v>-6.9670000000000982</c:v>
                </c:pt>
                <c:pt idx="263">
                  <c:v>-6.9170000000001437</c:v>
                </c:pt>
                <c:pt idx="264">
                  <c:v>-6.9570000000001073</c:v>
                </c:pt>
                <c:pt idx="265">
                  <c:v>-6.9370000000001255</c:v>
                </c:pt>
                <c:pt idx="266">
                  <c:v>-6.9460000000001401</c:v>
                </c:pt>
                <c:pt idx="267">
                  <c:v>-6.956000000000131</c:v>
                </c:pt>
                <c:pt idx="268">
                  <c:v>-6.9660000000001219</c:v>
                </c:pt>
                <c:pt idx="269">
                  <c:v>-6.9739999999999327</c:v>
                </c:pt>
                <c:pt idx="270">
                  <c:v>-6.9739999999999327</c:v>
                </c:pt>
                <c:pt idx="271">
                  <c:v>-6.9629999999999654</c:v>
                </c:pt>
                <c:pt idx="272">
                  <c:v>-6.9729999999999563</c:v>
                </c:pt>
                <c:pt idx="273">
                  <c:v>-6.9829999999999472</c:v>
                </c:pt>
                <c:pt idx="274">
                  <c:v>-6.9929999999999382</c:v>
                </c:pt>
                <c:pt idx="275">
                  <c:v>-7.0019999999999527</c:v>
                </c:pt>
                <c:pt idx="276">
                  <c:v>-7.0119999999999436</c:v>
                </c:pt>
                <c:pt idx="277">
                  <c:v>-7</c:v>
                </c:pt>
                <c:pt idx="278">
                  <c:v>-7.0099999999999909</c:v>
                </c:pt>
                <c:pt idx="279">
                  <c:v>-7</c:v>
                </c:pt>
                <c:pt idx="280">
                  <c:v>-6.9909999999999854</c:v>
                </c:pt>
                <c:pt idx="281">
                  <c:v>-7.0190000000000055</c:v>
                </c:pt>
                <c:pt idx="282">
                  <c:v>-7.0190000000000055</c:v>
                </c:pt>
                <c:pt idx="283">
                  <c:v>-7.0090000000000146</c:v>
                </c:pt>
                <c:pt idx="284">
                  <c:v>-7.02800000000002</c:v>
                </c:pt>
                <c:pt idx="285">
                  <c:v>-7.0080000000000382</c:v>
                </c:pt>
                <c:pt idx="286">
                  <c:v>-7.02800000000002</c:v>
                </c:pt>
                <c:pt idx="287">
                  <c:v>-7.0380000000000109</c:v>
                </c:pt>
                <c:pt idx="288">
                  <c:v>-7.0270000000000437</c:v>
                </c:pt>
                <c:pt idx="289">
                  <c:v>-7.0170000000000528</c:v>
                </c:pt>
                <c:pt idx="290">
                  <c:v>-7.0050000000001091</c:v>
                </c:pt>
                <c:pt idx="291">
                  <c:v>-7.0250000000000909</c:v>
                </c:pt>
                <c:pt idx="292">
                  <c:v>-7.0150000000001</c:v>
                </c:pt>
                <c:pt idx="293">
                  <c:v>-7.0150000000001</c:v>
                </c:pt>
                <c:pt idx="294">
                  <c:v>-7.0040000000001328</c:v>
                </c:pt>
                <c:pt idx="295">
                  <c:v>-7.0240000000001146</c:v>
                </c:pt>
                <c:pt idx="296">
                  <c:v>-7.0240000000001146</c:v>
                </c:pt>
                <c:pt idx="297">
                  <c:v>-7.0330000000001291</c:v>
                </c:pt>
                <c:pt idx="298">
                  <c:v>-7.053000000000111</c:v>
                </c:pt>
                <c:pt idx="299">
                  <c:v>-7.0330000000001291</c:v>
                </c:pt>
                <c:pt idx="300">
                  <c:v>-7.0609999999999218</c:v>
                </c:pt>
                <c:pt idx="301">
                  <c:v>-7.0609999999999218</c:v>
                </c:pt>
                <c:pt idx="302">
                  <c:v>-7.0710000000001401</c:v>
                </c:pt>
                <c:pt idx="303">
                  <c:v>-7.081000000000131</c:v>
                </c:pt>
                <c:pt idx="304">
                  <c:v>-7.0710000000001401</c:v>
                </c:pt>
                <c:pt idx="305">
                  <c:v>-7.0699999999999363</c:v>
                </c:pt>
                <c:pt idx="306">
                  <c:v>-7.0799999999999272</c:v>
                </c:pt>
                <c:pt idx="307">
                  <c:v>-7.0889999999999418</c:v>
                </c:pt>
                <c:pt idx="308">
                  <c:v>-7.0789999999999509</c:v>
                </c:pt>
                <c:pt idx="309">
                  <c:v>-7.0889999999999418</c:v>
                </c:pt>
                <c:pt idx="310">
                  <c:v>-7.1079999999999472</c:v>
                </c:pt>
                <c:pt idx="311">
                  <c:v>-7.09699999999998</c:v>
                </c:pt>
                <c:pt idx="312">
                  <c:v>-7.09699999999998</c:v>
                </c:pt>
                <c:pt idx="313">
                  <c:v>-7.1269999999999527</c:v>
                </c:pt>
                <c:pt idx="314">
                  <c:v>-7.1279999999999291</c:v>
                </c:pt>
                <c:pt idx="315">
                  <c:v>-7.1279999999999291</c:v>
                </c:pt>
                <c:pt idx="316">
                  <c:v>-7.1159999999999854</c:v>
                </c:pt>
                <c:pt idx="317">
                  <c:v>-7.1159999999999854</c:v>
                </c:pt>
                <c:pt idx="318">
                  <c:v>-7.1359999999999673</c:v>
                </c:pt>
                <c:pt idx="319">
                  <c:v>-7.1349999999999909</c:v>
                </c:pt>
                <c:pt idx="320">
                  <c:v>-7.1349999999999909</c:v>
                </c:pt>
                <c:pt idx="321">
                  <c:v>-7.125</c:v>
                </c:pt>
                <c:pt idx="322">
                  <c:v>-7.1349999999999909</c:v>
                </c:pt>
                <c:pt idx="323">
                  <c:v>-7.1440000000000055</c:v>
                </c:pt>
                <c:pt idx="324">
                  <c:v>-7.1440000000000055</c:v>
                </c:pt>
                <c:pt idx="325">
                  <c:v>-7.1539999999999964</c:v>
                </c:pt>
                <c:pt idx="326">
                  <c:v>-7.1520000000000437</c:v>
                </c:pt>
                <c:pt idx="327">
                  <c:v>-7.1720000000000255</c:v>
                </c:pt>
                <c:pt idx="328">
                  <c:v>-7.1920000000000073</c:v>
                </c:pt>
                <c:pt idx="329">
                  <c:v>-7.1920000000000073</c:v>
                </c:pt>
                <c:pt idx="330">
                  <c:v>-7.18100000000004</c:v>
                </c:pt>
                <c:pt idx="331">
                  <c:v>-7.1710000000000491</c:v>
                </c:pt>
                <c:pt idx="332">
                  <c:v>-7.1910000000000309</c:v>
                </c:pt>
                <c:pt idx="333">
                  <c:v>-7.1900000000000546</c:v>
                </c:pt>
                <c:pt idx="334">
                  <c:v>-7.2100000000000364</c:v>
                </c:pt>
                <c:pt idx="335">
                  <c:v>-7.1900000000000546</c:v>
                </c:pt>
                <c:pt idx="336">
                  <c:v>-7.2000000000000455</c:v>
                </c:pt>
                <c:pt idx="337">
                  <c:v>-7.20900000000006</c:v>
                </c:pt>
                <c:pt idx="338">
                  <c:v>-7.20900000000006</c:v>
                </c:pt>
                <c:pt idx="339">
                  <c:v>-7.2190000000000509</c:v>
                </c:pt>
                <c:pt idx="340">
                  <c:v>-7.20900000000006</c:v>
                </c:pt>
                <c:pt idx="341">
                  <c:v>-7.2280000000000655</c:v>
                </c:pt>
                <c:pt idx="342">
                  <c:v>-7.23700000000008</c:v>
                </c:pt>
                <c:pt idx="343">
                  <c:v>-7.2270000000000891</c:v>
                </c:pt>
                <c:pt idx="344">
                  <c:v>-7.2360000000001037</c:v>
                </c:pt>
                <c:pt idx="345">
                  <c:v>-7.2460000000000946</c:v>
                </c:pt>
                <c:pt idx="346">
                  <c:v>-7.2460000000000946</c:v>
                </c:pt>
                <c:pt idx="347">
                  <c:v>-7.2360000000001037</c:v>
                </c:pt>
                <c:pt idx="348">
                  <c:v>-7.2450000000001182</c:v>
                </c:pt>
                <c:pt idx="349">
                  <c:v>-7.2350000000001273</c:v>
                </c:pt>
                <c:pt idx="350">
                  <c:v>-7.2350000000001273</c:v>
                </c:pt>
                <c:pt idx="351">
                  <c:v>-7.26299999999992</c:v>
                </c:pt>
                <c:pt idx="352">
                  <c:v>-7.2429999999999382</c:v>
                </c:pt>
                <c:pt idx="353">
                  <c:v>-7.2429999999999382</c:v>
                </c:pt>
                <c:pt idx="354">
                  <c:v>-7.2529999999999291</c:v>
                </c:pt>
                <c:pt idx="355">
                  <c:v>-7.2529999999999291</c:v>
                </c:pt>
                <c:pt idx="356">
                  <c:v>-7.2619999999999436</c:v>
                </c:pt>
                <c:pt idx="357">
                  <c:v>-7.2519999999999527</c:v>
                </c:pt>
                <c:pt idx="358">
                  <c:v>-7.2509999999999764</c:v>
                </c:pt>
                <c:pt idx="359">
                  <c:v>-7.2509999999999764</c:v>
                </c:pt>
                <c:pt idx="360">
                  <c:v>-7.29099999999994</c:v>
                </c:pt>
                <c:pt idx="361">
                  <c:v>-7.2609999999999673</c:v>
                </c:pt>
                <c:pt idx="362">
                  <c:v>-7.2590000000000146</c:v>
                </c:pt>
                <c:pt idx="363">
                  <c:v>-7.2490000000000236</c:v>
                </c:pt>
                <c:pt idx="364">
                  <c:v>-7.2690000000000055</c:v>
                </c:pt>
                <c:pt idx="365">
                  <c:v>-7.2580000000000382</c:v>
                </c:pt>
                <c:pt idx="366">
                  <c:v>-7.2480000000000473</c:v>
                </c:pt>
                <c:pt idx="367">
                  <c:v>-7.2580000000000382</c:v>
                </c:pt>
                <c:pt idx="368">
                  <c:v>-7.27800000000002</c:v>
                </c:pt>
                <c:pt idx="369">
                  <c:v>-7.2770000000000437</c:v>
                </c:pt>
                <c:pt idx="370">
                  <c:v>-7.2570000000000618</c:v>
                </c:pt>
                <c:pt idx="371">
                  <c:v>-7.2670000000000528</c:v>
                </c:pt>
                <c:pt idx="372">
                  <c:v>-7.2650000000001</c:v>
                </c:pt>
                <c:pt idx="373">
                  <c:v>-7.2750000000000909</c:v>
                </c:pt>
                <c:pt idx="374">
                  <c:v>-7.3160000000000309</c:v>
                </c:pt>
                <c:pt idx="375">
                  <c:v>-7.3160000000000309</c:v>
                </c:pt>
                <c:pt idx="376">
                  <c:v>-7.3240000000000691</c:v>
                </c:pt>
                <c:pt idx="377">
                  <c:v>-7.33400000000006</c:v>
                </c:pt>
                <c:pt idx="378">
                  <c:v>-7.3240000000000691</c:v>
                </c:pt>
                <c:pt idx="379">
                  <c:v>-7.3330000000000837</c:v>
                </c:pt>
                <c:pt idx="380">
                  <c:v>-7.3330000000000837</c:v>
                </c:pt>
                <c:pt idx="381">
                  <c:v>-7.3130000000001019</c:v>
                </c:pt>
                <c:pt idx="382">
                  <c:v>-7.3320000000001073</c:v>
                </c:pt>
                <c:pt idx="383">
                  <c:v>-7.3320000000001073</c:v>
                </c:pt>
                <c:pt idx="384">
                  <c:v>-7.3320000000001073</c:v>
                </c:pt>
                <c:pt idx="385">
                  <c:v>-7.3420000000000982</c:v>
                </c:pt>
                <c:pt idx="386">
                  <c:v>-7.3600000000001273</c:v>
                </c:pt>
                <c:pt idx="387">
                  <c:v>-7.3399999999999181</c:v>
                </c:pt>
                <c:pt idx="388">
                  <c:v>-7.3399999999999181</c:v>
                </c:pt>
                <c:pt idx="389">
                  <c:v>-7.3289999999999509</c:v>
                </c:pt>
                <c:pt idx="390">
                  <c:v>-7.3289999999999509</c:v>
                </c:pt>
                <c:pt idx="391">
                  <c:v>-7.3389999999999418</c:v>
                </c:pt>
                <c:pt idx="392">
                  <c:v>-7.3389999999999418</c:v>
                </c:pt>
                <c:pt idx="393">
                  <c:v>-7.3379999999999654</c:v>
                </c:pt>
                <c:pt idx="394">
                  <c:v>-7.3579999999999472</c:v>
                </c:pt>
                <c:pt idx="395">
                  <c:v>-7.3559999999999945</c:v>
                </c:pt>
                <c:pt idx="396">
                  <c:v>-7.3559999999999945</c:v>
                </c:pt>
                <c:pt idx="397">
                  <c:v>-7.3460000000000036</c:v>
                </c:pt>
                <c:pt idx="398">
                  <c:v>-7.3550000000000182</c:v>
                </c:pt>
                <c:pt idx="399">
                  <c:v>-7.3550000000000182</c:v>
                </c:pt>
                <c:pt idx="400">
                  <c:v>-7.3550000000000182</c:v>
                </c:pt>
                <c:pt idx="401">
                  <c:v>-7.3650000000000091</c:v>
                </c:pt>
                <c:pt idx="402">
                  <c:v>-7.3650000000000091</c:v>
                </c:pt>
                <c:pt idx="403">
                  <c:v>-7.3740000000000236</c:v>
                </c:pt>
                <c:pt idx="404">
                  <c:v>-7.3840000000000146</c:v>
                </c:pt>
                <c:pt idx="405">
                  <c:v>-7.3840000000000146</c:v>
                </c:pt>
                <c:pt idx="406">
                  <c:v>-7.3930000000000291</c:v>
                </c:pt>
                <c:pt idx="407">
                  <c:v>-7.3730000000000473</c:v>
                </c:pt>
                <c:pt idx="408">
                  <c:v>-7.3830000000000382</c:v>
                </c:pt>
                <c:pt idx="409">
                  <c:v>-7.3710000000000946</c:v>
                </c:pt>
                <c:pt idx="410">
                  <c:v>-7.4010000000000673</c:v>
                </c:pt>
                <c:pt idx="411">
                  <c:v>-7.3810000000000855</c:v>
                </c:pt>
                <c:pt idx="412">
                  <c:v>-7.3910000000000764</c:v>
                </c:pt>
                <c:pt idx="413">
                  <c:v>-7.3900000000001</c:v>
                </c:pt>
                <c:pt idx="414">
                  <c:v>-7.3700000000001182</c:v>
                </c:pt>
                <c:pt idx="415">
                  <c:v>-7.3800000000001091</c:v>
                </c:pt>
                <c:pt idx="416">
                  <c:v>-7.3800000000001091</c:v>
                </c:pt>
                <c:pt idx="417">
                  <c:v>-7.3790000000001328</c:v>
                </c:pt>
                <c:pt idx="418">
                  <c:v>-7.3890000000001237</c:v>
                </c:pt>
                <c:pt idx="419">
                  <c:v>-7.3890000000001237</c:v>
                </c:pt>
                <c:pt idx="420">
                  <c:v>-7.3869999999999436</c:v>
                </c:pt>
                <c:pt idx="421">
                  <c:v>-7.3769999999999527</c:v>
                </c:pt>
                <c:pt idx="422">
                  <c:v>-7.3769999999999527</c:v>
                </c:pt>
                <c:pt idx="423">
                  <c:v>-7.3859999999999673</c:v>
                </c:pt>
                <c:pt idx="424">
                  <c:v>-7.3859999999999673</c:v>
                </c:pt>
                <c:pt idx="425">
                  <c:v>-7.3959999999999582</c:v>
                </c:pt>
                <c:pt idx="426">
                  <c:v>-7.3949999999999818</c:v>
                </c:pt>
                <c:pt idx="427">
                  <c:v>-7.375</c:v>
                </c:pt>
                <c:pt idx="428">
                  <c:v>-7.4049999999999727</c:v>
                </c:pt>
                <c:pt idx="429">
                  <c:v>-7.4149999999999636</c:v>
                </c:pt>
                <c:pt idx="430">
                  <c:v>-7.4049999999999727</c:v>
                </c:pt>
                <c:pt idx="431">
                  <c:v>-7.4039999999999964</c:v>
                </c:pt>
                <c:pt idx="432">
                  <c:v>-7.4239999999999782</c:v>
                </c:pt>
                <c:pt idx="433">
                  <c:v>-7.4339999999999691</c:v>
                </c:pt>
                <c:pt idx="434">
                  <c:v>-7.4339999999999691</c:v>
                </c:pt>
                <c:pt idx="435">
                  <c:v>-7.4120000000000346</c:v>
                </c:pt>
                <c:pt idx="436">
                  <c:v>-7.4120000000000346</c:v>
                </c:pt>
                <c:pt idx="437">
                  <c:v>-7.4220000000000255</c:v>
                </c:pt>
                <c:pt idx="438">
                  <c:v>-7.4210000000000491</c:v>
                </c:pt>
                <c:pt idx="439">
                  <c:v>-7.43100000000004</c:v>
                </c:pt>
                <c:pt idx="440">
                  <c:v>-7.4210000000000491</c:v>
                </c:pt>
                <c:pt idx="441">
                  <c:v>-7.4200000000000728</c:v>
                </c:pt>
                <c:pt idx="442">
                  <c:v>-7.4300000000000637</c:v>
                </c:pt>
                <c:pt idx="443">
                  <c:v>-7.4300000000000637</c:v>
                </c:pt>
                <c:pt idx="444">
                  <c:v>-7.4500000000000455</c:v>
                </c:pt>
                <c:pt idx="445">
                  <c:v>-7.4300000000000637</c:v>
                </c:pt>
                <c:pt idx="446">
                  <c:v>-7.4180000000001201</c:v>
                </c:pt>
                <c:pt idx="447">
                  <c:v>-7.428000000000111</c:v>
                </c:pt>
                <c:pt idx="448">
                  <c:v>-7.4180000000001201</c:v>
                </c:pt>
                <c:pt idx="449">
                  <c:v>-7.4170000000001437</c:v>
                </c:pt>
                <c:pt idx="450">
                  <c:v>-7.4170000000001437</c:v>
                </c:pt>
                <c:pt idx="451">
                  <c:v>-7.4170000000001437</c:v>
                </c:pt>
                <c:pt idx="452">
                  <c:v>-7.4069999999999254</c:v>
                </c:pt>
                <c:pt idx="453">
                  <c:v>-7.4359999999999218</c:v>
                </c:pt>
                <c:pt idx="454">
                  <c:v>-7.4259999999999309</c:v>
                </c:pt>
                <c:pt idx="455">
                  <c:v>-7.4259999999999309</c:v>
                </c:pt>
                <c:pt idx="456">
                  <c:v>-7.4460000000001401</c:v>
                </c:pt>
                <c:pt idx="457">
                  <c:v>-7.4359999999999218</c:v>
                </c:pt>
                <c:pt idx="458">
                  <c:v>-7.4339999999999691</c:v>
                </c:pt>
                <c:pt idx="459">
                  <c:v>-7.44399999999996</c:v>
                </c:pt>
                <c:pt idx="460">
                  <c:v>-7.4339999999999691</c:v>
                </c:pt>
                <c:pt idx="461">
                  <c:v>-7.4429999999999836</c:v>
                </c:pt>
                <c:pt idx="462">
                  <c:v>-7.4429999999999836</c:v>
                </c:pt>
                <c:pt idx="463">
                  <c:v>-7.4629999999999654</c:v>
                </c:pt>
                <c:pt idx="464">
                  <c:v>-7.4529999999999745</c:v>
                </c:pt>
                <c:pt idx="465">
                  <c:v>-7.4819999999999709</c:v>
                </c:pt>
                <c:pt idx="466">
                  <c:v>-7.47199999999998</c:v>
                </c:pt>
                <c:pt idx="467">
                  <c:v>-7.4519999999999982</c:v>
                </c:pt>
                <c:pt idx="468">
                  <c:v>-7.4619999999999891</c:v>
                </c:pt>
                <c:pt idx="469">
                  <c:v>-7.4710000000000036</c:v>
                </c:pt>
                <c:pt idx="470">
                  <c:v>-7.4610000000000127</c:v>
                </c:pt>
                <c:pt idx="471">
                  <c:v>-7.4610000000000127</c:v>
                </c:pt>
                <c:pt idx="472">
                  <c:v>-7.4809999999999945</c:v>
                </c:pt>
                <c:pt idx="473">
                  <c:v>-7.4790000000000418</c:v>
                </c:pt>
                <c:pt idx="474">
                  <c:v>-7.4790000000000418</c:v>
                </c:pt>
                <c:pt idx="475">
                  <c:v>-7.4690000000000509</c:v>
                </c:pt>
                <c:pt idx="476">
                  <c:v>-7.4790000000000418</c:v>
                </c:pt>
                <c:pt idx="477">
                  <c:v>-7.4790000000000418</c:v>
                </c:pt>
                <c:pt idx="478">
                  <c:v>-7.4680000000000746</c:v>
                </c:pt>
                <c:pt idx="479">
                  <c:v>-7.4580000000000837</c:v>
                </c:pt>
                <c:pt idx="480">
                  <c:v>-7.4580000000000837</c:v>
                </c:pt>
                <c:pt idx="481">
                  <c:v>-7.4570000000001073</c:v>
                </c:pt>
                <c:pt idx="482">
                  <c:v>-7.4770000000000891</c:v>
                </c:pt>
                <c:pt idx="483">
                  <c:v>-7.4570000000001073</c:v>
                </c:pt>
                <c:pt idx="484">
                  <c:v>-7.4449999999999363</c:v>
                </c:pt>
                <c:pt idx="485">
                  <c:v>-7.4649999999999181</c:v>
                </c:pt>
                <c:pt idx="486">
                  <c:v>-7.4750000000001364</c:v>
                </c:pt>
                <c:pt idx="487">
                  <c:v>-7.4750000000001364</c:v>
                </c:pt>
                <c:pt idx="488">
                  <c:v>-7.4839999999999236</c:v>
                </c:pt>
                <c:pt idx="489">
                  <c:v>-7.4940000000001419</c:v>
                </c:pt>
                <c:pt idx="490">
                  <c:v>-7.5040000000001328</c:v>
                </c:pt>
                <c:pt idx="491">
                  <c:v>-7.4940000000001419</c:v>
                </c:pt>
                <c:pt idx="492">
                  <c:v>-7.4739999999999327</c:v>
                </c:pt>
                <c:pt idx="493">
                  <c:v>-7.4629999999999654</c:v>
                </c:pt>
                <c:pt idx="494">
                  <c:v>-7.4629999999999654</c:v>
                </c:pt>
                <c:pt idx="495">
                  <c:v>-7.4729999999999563</c:v>
                </c:pt>
                <c:pt idx="496">
                  <c:v>-7.4529999999999745</c:v>
                </c:pt>
                <c:pt idx="497">
                  <c:v>-7.4629999999999654</c:v>
                </c:pt>
                <c:pt idx="498">
                  <c:v>-7.4410000000000309</c:v>
                </c:pt>
                <c:pt idx="499">
                  <c:v>-7.4410000000000309</c:v>
                </c:pt>
                <c:pt idx="500">
                  <c:v>-7.4510000000000218</c:v>
                </c:pt>
                <c:pt idx="501">
                  <c:v>-7.43100000000004</c:v>
                </c:pt>
                <c:pt idx="502">
                  <c:v>-7.4800000000000182</c:v>
                </c:pt>
                <c:pt idx="503">
                  <c:v>-7.4700000000000273</c:v>
                </c:pt>
                <c:pt idx="504">
                  <c:v>-7.4700000000000273</c:v>
                </c:pt>
                <c:pt idx="505">
                  <c:v>-7.4690000000000509</c:v>
                </c:pt>
                <c:pt idx="506">
                  <c:v>-7.45900000000006</c:v>
                </c:pt>
                <c:pt idx="507">
                  <c:v>-7.45900000000006</c:v>
                </c:pt>
                <c:pt idx="508">
                  <c:v>-7.45900000000006</c:v>
                </c:pt>
                <c:pt idx="509">
                  <c:v>-7.4770000000000891</c:v>
                </c:pt>
                <c:pt idx="510">
                  <c:v>-7.4570000000001073</c:v>
                </c:pt>
                <c:pt idx="511">
                  <c:v>-7.4570000000001073</c:v>
                </c:pt>
                <c:pt idx="512">
                  <c:v>-7.4570000000001073</c:v>
                </c:pt>
                <c:pt idx="513">
                  <c:v>-7.4570000000001073</c:v>
                </c:pt>
                <c:pt idx="514">
                  <c:v>-7.4660000000001219</c:v>
                </c:pt>
                <c:pt idx="515">
                  <c:v>-7.4760000000001128</c:v>
                </c:pt>
                <c:pt idx="516">
                  <c:v>-7.4760000000001128</c:v>
                </c:pt>
                <c:pt idx="517">
                  <c:v>-7.4660000000001219</c:v>
                </c:pt>
                <c:pt idx="518">
                  <c:v>-7.4860000000001037</c:v>
                </c:pt>
                <c:pt idx="519">
                  <c:v>-7.5160000000000764</c:v>
                </c:pt>
                <c:pt idx="520">
                  <c:v>-7.4750000000001364</c:v>
                </c:pt>
                <c:pt idx="521">
                  <c:v>-7.4950000000001182</c:v>
                </c:pt>
                <c:pt idx="522">
                  <c:v>-7.4750000000001364</c:v>
                </c:pt>
                <c:pt idx="523">
                  <c:v>-7.4750000000001364</c:v>
                </c:pt>
                <c:pt idx="524">
                  <c:v>-7.4639999999999418</c:v>
                </c:pt>
                <c:pt idx="525">
                  <c:v>-7.4839999999999236</c:v>
                </c:pt>
                <c:pt idx="526">
                  <c:v>-7.4839999999999236</c:v>
                </c:pt>
                <c:pt idx="527">
                  <c:v>-7.5140000000001237</c:v>
                </c:pt>
                <c:pt idx="528">
                  <c:v>-7.5019999999999527</c:v>
                </c:pt>
                <c:pt idx="529">
                  <c:v>-7.5119999999999436</c:v>
                </c:pt>
                <c:pt idx="530">
                  <c:v>-7.5219999999999345</c:v>
                </c:pt>
                <c:pt idx="531">
                  <c:v>-7.5119999999999436</c:v>
                </c:pt>
                <c:pt idx="532">
                  <c:v>-7.5109999999999673</c:v>
                </c:pt>
                <c:pt idx="533">
                  <c:v>-7.5009999999999764</c:v>
                </c:pt>
                <c:pt idx="534">
                  <c:v>-7.5109999999999673</c:v>
                </c:pt>
                <c:pt idx="535">
                  <c:v>-7.5309999999999491</c:v>
                </c:pt>
                <c:pt idx="536">
                  <c:v>-7.5309999999999491</c:v>
                </c:pt>
              </c:numCache>
            </c:numRef>
          </c:yVal>
          <c:smooth val="1"/>
          <c:extLst>
            <c:ext xmlns:c16="http://schemas.microsoft.com/office/drawing/2014/chart" uri="{C3380CC4-5D6E-409C-BE32-E72D297353CC}">
              <c16:uniqueId val="{00000003-81EE-4E41-8154-0B1EA5EF37AF}"/>
            </c:ext>
          </c:extLst>
        </c:ser>
        <c:ser>
          <c:idx val="6"/>
          <c:order val="4"/>
          <c:tx>
            <c:strRef>
              <c:f>Klei_Druckkurve!$H$8</c:f>
              <c:strCache>
                <c:ptCount val="1"/>
                <c:pt idx="0">
                  <c:v>#25 (1,5h7)</c:v>
                </c:pt>
              </c:strCache>
            </c:strRef>
          </c:tx>
          <c:spPr>
            <a:ln w="28575" cap="rnd">
              <a:solidFill>
                <a:schemeClr val="accent1">
                  <a:shade val="63000"/>
                </a:schemeClr>
              </a:solidFill>
              <a:round/>
            </a:ln>
            <a:effectLst/>
          </c:spPr>
          <c:marker>
            <c:symbol val="none"/>
          </c:marker>
          <c:xVal>
            <c:numRef>
              <c:f>Klei_Druckkurve!$A$9:$A$1442</c:f>
              <c:numCache>
                <c:formatCode>General</c:formatCode>
                <c:ptCount val="1434"/>
                <c:pt idx="0">
                  <c:v>20</c:v>
                </c:pt>
                <c:pt idx="1">
                  <c:v>30</c:v>
                </c:pt>
                <c:pt idx="2">
                  <c:v>40</c:v>
                </c:pt>
                <c:pt idx="3">
                  <c:v>50</c:v>
                </c:pt>
                <c:pt idx="4">
                  <c:v>60</c:v>
                </c:pt>
                <c:pt idx="5">
                  <c:v>70</c:v>
                </c:pt>
                <c:pt idx="6">
                  <c:v>80</c:v>
                </c:pt>
                <c:pt idx="7">
                  <c:v>90</c:v>
                </c:pt>
                <c:pt idx="8">
                  <c:v>100</c:v>
                </c:pt>
                <c:pt idx="9">
                  <c:v>110</c:v>
                </c:pt>
                <c:pt idx="10">
                  <c:v>120</c:v>
                </c:pt>
                <c:pt idx="11">
                  <c:v>130</c:v>
                </c:pt>
                <c:pt idx="12">
                  <c:v>140</c:v>
                </c:pt>
                <c:pt idx="13">
                  <c:v>150</c:v>
                </c:pt>
                <c:pt idx="14">
                  <c:v>160</c:v>
                </c:pt>
                <c:pt idx="15">
                  <c:v>170</c:v>
                </c:pt>
                <c:pt idx="16">
                  <c:v>180</c:v>
                </c:pt>
                <c:pt idx="17">
                  <c:v>190</c:v>
                </c:pt>
                <c:pt idx="18">
                  <c:v>200</c:v>
                </c:pt>
                <c:pt idx="19">
                  <c:v>210</c:v>
                </c:pt>
                <c:pt idx="20">
                  <c:v>220</c:v>
                </c:pt>
                <c:pt idx="21">
                  <c:v>230</c:v>
                </c:pt>
                <c:pt idx="22">
                  <c:v>240</c:v>
                </c:pt>
                <c:pt idx="23">
                  <c:v>250</c:v>
                </c:pt>
                <c:pt idx="24">
                  <c:v>260</c:v>
                </c:pt>
                <c:pt idx="25">
                  <c:v>270</c:v>
                </c:pt>
                <c:pt idx="26">
                  <c:v>280</c:v>
                </c:pt>
                <c:pt idx="27">
                  <c:v>290</c:v>
                </c:pt>
                <c:pt idx="28">
                  <c:v>300</c:v>
                </c:pt>
                <c:pt idx="29">
                  <c:v>310</c:v>
                </c:pt>
                <c:pt idx="30">
                  <c:v>320</c:v>
                </c:pt>
                <c:pt idx="31">
                  <c:v>330</c:v>
                </c:pt>
                <c:pt idx="32">
                  <c:v>340</c:v>
                </c:pt>
                <c:pt idx="33">
                  <c:v>350</c:v>
                </c:pt>
                <c:pt idx="34">
                  <c:v>360</c:v>
                </c:pt>
                <c:pt idx="35">
                  <c:v>370</c:v>
                </c:pt>
                <c:pt idx="36">
                  <c:v>380</c:v>
                </c:pt>
                <c:pt idx="37">
                  <c:v>390</c:v>
                </c:pt>
                <c:pt idx="38">
                  <c:v>400</c:v>
                </c:pt>
                <c:pt idx="39">
                  <c:v>410</c:v>
                </c:pt>
                <c:pt idx="40">
                  <c:v>420</c:v>
                </c:pt>
                <c:pt idx="41">
                  <c:v>430</c:v>
                </c:pt>
                <c:pt idx="42">
                  <c:v>440</c:v>
                </c:pt>
                <c:pt idx="43">
                  <c:v>450</c:v>
                </c:pt>
                <c:pt idx="44">
                  <c:v>460</c:v>
                </c:pt>
                <c:pt idx="45">
                  <c:v>470</c:v>
                </c:pt>
                <c:pt idx="46">
                  <c:v>480</c:v>
                </c:pt>
                <c:pt idx="47">
                  <c:v>490</c:v>
                </c:pt>
                <c:pt idx="48">
                  <c:v>500</c:v>
                </c:pt>
                <c:pt idx="49">
                  <c:v>510</c:v>
                </c:pt>
                <c:pt idx="50">
                  <c:v>520</c:v>
                </c:pt>
                <c:pt idx="51">
                  <c:v>530</c:v>
                </c:pt>
                <c:pt idx="52">
                  <c:v>540</c:v>
                </c:pt>
                <c:pt idx="53">
                  <c:v>550</c:v>
                </c:pt>
                <c:pt idx="54">
                  <c:v>560</c:v>
                </c:pt>
                <c:pt idx="55">
                  <c:v>570</c:v>
                </c:pt>
                <c:pt idx="56">
                  <c:v>580</c:v>
                </c:pt>
                <c:pt idx="57">
                  <c:v>590</c:v>
                </c:pt>
                <c:pt idx="58">
                  <c:v>600</c:v>
                </c:pt>
                <c:pt idx="59">
                  <c:v>610</c:v>
                </c:pt>
                <c:pt idx="60">
                  <c:v>620</c:v>
                </c:pt>
                <c:pt idx="61">
                  <c:v>630</c:v>
                </c:pt>
                <c:pt idx="62">
                  <c:v>640</c:v>
                </c:pt>
                <c:pt idx="63">
                  <c:v>650</c:v>
                </c:pt>
                <c:pt idx="64">
                  <c:v>660</c:v>
                </c:pt>
                <c:pt idx="65">
                  <c:v>670</c:v>
                </c:pt>
                <c:pt idx="66">
                  <c:v>680</c:v>
                </c:pt>
                <c:pt idx="67">
                  <c:v>690</c:v>
                </c:pt>
                <c:pt idx="68">
                  <c:v>700</c:v>
                </c:pt>
                <c:pt idx="69">
                  <c:v>710</c:v>
                </c:pt>
                <c:pt idx="70">
                  <c:v>720</c:v>
                </c:pt>
                <c:pt idx="71">
                  <c:v>730</c:v>
                </c:pt>
                <c:pt idx="72">
                  <c:v>740</c:v>
                </c:pt>
                <c:pt idx="73">
                  <c:v>750</c:v>
                </c:pt>
                <c:pt idx="74">
                  <c:v>760</c:v>
                </c:pt>
                <c:pt idx="75">
                  <c:v>770</c:v>
                </c:pt>
                <c:pt idx="76">
                  <c:v>780</c:v>
                </c:pt>
                <c:pt idx="77">
                  <c:v>790</c:v>
                </c:pt>
                <c:pt idx="78">
                  <c:v>800</c:v>
                </c:pt>
                <c:pt idx="79">
                  <c:v>810</c:v>
                </c:pt>
                <c:pt idx="80">
                  <c:v>820</c:v>
                </c:pt>
                <c:pt idx="81">
                  <c:v>830</c:v>
                </c:pt>
                <c:pt idx="82">
                  <c:v>840</c:v>
                </c:pt>
                <c:pt idx="83">
                  <c:v>850</c:v>
                </c:pt>
                <c:pt idx="84">
                  <c:v>860</c:v>
                </c:pt>
                <c:pt idx="85">
                  <c:v>870</c:v>
                </c:pt>
                <c:pt idx="86">
                  <c:v>880</c:v>
                </c:pt>
                <c:pt idx="87">
                  <c:v>890</c:v>
                </c:pt>
                <c:pt idx="88">
                  <c:v>900</c:v>
                </c:pt>
                <c:pt idx="89">
                  <c:v>910</c:v>
                </c:pt>
                <c:pt idx="90">
                  <c:v>920</c:v>
                </c:pt>
                <c:pt idx="91">
                  <c:v>930</c:v>
                </c:pt>
                <c:pt idx="92">
                  <c:v>940</c:v>
                </c:pt>
                <c:pt idx="93">
                  <c:v>950</c:v>
                </c:pt>
                <c:pt idx="94">
                  <c:v>960</c:v>
                </c:pt>
                <c:pt idx="95">
                  <c:v>970</c:v>
                </c:pt>
                <c:pt idx="96">
                  <c:v>980</c:v>
                </c:pt>
                <c:pt idx="97">
                  <c:v>990</c:v>
                </c:pt>
                <c:pt idx="98">
                  <c:v>1000</c:v>
                </c:pt>
                <c:pt idx="99">
                  <c:v>1010</c:v>
                </c:pt>
                <c:pt idx="100">
                  <c:v>1020</c:v>
                </c:pt>
                <c:pt idx="101">
                  <c:v>1030</c:v>
                </c:pt>
                <c:pt idx="102">
                  <c:v>1040</c:v>
                </c:pt>
                <c:pt idx="103">
                  <c:v>1050</c:v>
                </c:pt>
                <c:pt idx="104">
                  <c:v>1060</c:v>
                </c:pt>
                <c:pt idx="105">
                  <c:v>1070</c:v>
                </c:pt>
                <c:pt idx="106">
                  <c:v>1080</c:v>
                </c:pt>
                <c:pt idx="107">
                  <c:v>1090</c:v>
                </c:pt>
                <c:pt idx="108">
                  <c:v>1100</c:v>
                </c:pt>
                <c:pt idx="109">
                  <c:v>1110</c:v>
                </c:pt>
                <c:pt idx="110">
                  <c:v>1120</c:v>
                </c:pt>
                <c:pt idx="111">
                  <c:v>1130</c:v>
                </c:pt>
                <c:pt idx="112">
                  <c:v>1140</c:v>
                </c:pt>
                <c:pt idx="113">
                  <c:v>1150</c:v>
                </c:pt>
                <c:pt idx="114">
                  <c:v>1160</c:v>
                </c:pt>
                <c:pt idx="115">
                  <c:v>1170</c:v>
                </c:pt>
                <c:pt idx="116">
                  <c:v>1180</c:v>
                </c:pt>
                <c:pt idx="117">
                  <c:v>1190</c:v>
                </c:pt>
                <c:pt idx="118">
                  <c:v>1200</c:v>
                </c:pt>
                <c:pt idx="119">
                  <c:v>1210</c:v>
                </c:pt>
                <c:pt idx="120">
                  <c:v>1220</c:v>
                </c:pt>
                <c:pt idx="121">
                  <c:v>1230</c:v>
                </c:pt>
                <c:pt idx="122">
                  <c:v>1240</c:v>
                </c:pt>
                <c:pt idx="123">
                  <c:v>1250</c:v>
                </c:pt>
                <c:pt idx="124">
                  <c:v>1260</c:v>
                </c:pt>
                <c:pt idx="125">
                  <c:v>1270</c:v>
                </c:pt>
                <c:pt idx="126">
                  <c:v>1280</c:v>
                </c:pt>
                <c:pt idx="127">
                  <c:v>1290</c:v>
                </c:pt>
                <c:pt idx="128">
                  <c:v>1300</c:v>
                </c:pt>
                <c:pt idx="129">
                  <c:v>1310</c:v>
                </c:pt>
                <c:pt idx="130">
                  <c:v>1320</c:v>
                </c:pt>
                <c:pt idx="131">
                  <c:v>1330</c:v>
                </c:pt>
                <c:pt idx="132">
                  <c:v>1340</c:v>
                </c:pt>
                <c:pt idx="133">
                  <c:v>1350</c:v>
                </c:pt>
                <c:pt idx="134">
                  <c:v>1360</c:v>
                </c:pt>
                <c:pt idx="135">
                  <c:v>1370</c:v>
                </c:pt>
                <c:pt idx="136">
                  <c:v>1380</c:v>
                </c:pt>
                <c:pt idx="137">
                  <c:v>1390</c:v>
                </c:pt>
                <c:pt idx="138">
                  <c:v>1400</c:v>
                </c:pt>
                <c:pt idx="139">
                  <c:v>1410</c:v>
                </c:pt>
                <c:pt idx="140">
                  <c:v>1420</c:v>
                </c:pt>
                <c:pt idx="141">
                  <c:v>1430</c:v>
                </c:pt>
                <c:pt idx="142">
                  <c:v>1440</c:v>
                </c:pt>
                <c:pt idx="143">
                  <c:v>1450</c:v>
                </c:pt>
                <c:pt idx="144">
                  <c:v>1460</c:v>
                </c:pt>
                <c:pt idx="145">
                  <c:v>1470</c:v>
                </c:pt>
                <c:pt idx="146">
                  <c:v>1480</c:v>
                </c:pt>
                <c:pt idx="147">
                  <c:v>1490</c:v>
                </c:pt>
                <c:pt idx="148">
                  <c:v>1500</c:v>
                </c:pt>
                <c:pt idx="149">
                  <c:v>1510</c:v>
                </c:pt>
                <c:pt idx="150">
                  <c:v>1520</c:v>
                </c:pt>
                <c:pt idx="151">
                  <c:v>1530</c:v>
                </c:pt>
                <c:pt idx="152">
                  <c:v>1540</c:v>
                </c:pt>
                <c:pt idx="153">
                  <c:v>1550</c:v>
                </c:pt>
                <c:pt idx="154">
                  <c:v>1560</c:v>
                </c:pt>
                <c:pt idx="155">
                  <c:v>1570</c:v>
                </c:pt>
                <c:pt idx="156">
                  <c:v>1580</c:v>
                </c:pt>
                <c:pt idx="157">
                  <c:v>1590</c:v>
                </c:pt>
                <c:pt idx="158">
                  <c:v>1600</c:v>
                </c:pt>
                <c:pt idx="159">
                  <c:v>1610</c:v>
                </c:pt>
                <c:pt idx="160">
                  <c:v>1620</c:v>
                </c:pt>
                <c:pt idx="161">
                  <c:v>1630</c:v>
                </c:pt>
                <c:pt idx="162">
                  <c:v>1640</c:v>
                </c:pt>
                <c:pt idx="163">
                  <c:v>1650</c:v>
                </c:pt>
                <c:pt idx="164">
                  <c:v>1660</c:v>
                </c:pt>
                <c:pt idx="165">
                  <c:v>1670</c:v>
                </c:pt>
                <c:pt idx="166">
                  <c:v>1680</c:v>
                </c:pt>
                <c:pt idx="167">
                  <c:v>1690</c:v>
                </c:pt>
                <c:pt idx="168">
                  <c:v>1700</c:v>
                </c:pt>
                <c:pt idx="169">
                  <c:v>1710</c:v>
                </c:pt>
                <c:pt idx="170">
                  <c:v>1720</c:v>
                </c:pt>
                <c:pt idx="171">
                  <c:v>1730</c:v>
                </c:pt>
                <c:pt idx="172">
                  <c:v>1740</c:v>
                </c:pt>
                <c:pt idx="173">
                  <c:v>1750</c:v>
                </c:pt>
                <c:pt idx="174">
                  <c:v>1760</c:v>
                </c:pt>
                <c:pt idx="175">
                  <c:v>1770</c:v>
                </c:pt>
                <c:pt idx="176">
                  <c:v>1780</c:v>
                </c:pt>
                <c:pt idx="177">
                  <c:v>1790</c:v>
                </c:pt>
                <c:pt idx="178">
                  <c:v>1800</c:v>
                </c:pt>
                <c:pt idx="179">
                  <c:v>1810</c:v>
                </c:pt>
                <c:pt idx="180">
                  <c:v>1820</c:v>
                </c:pt>
                <c:pt idx="181">
                  <c:v>1830</c:v>
                </c:pt>
                <c:pt idx="182">
                  <c:v>1840</c:v>
                </c:pt>
                <c:pt idx="183">
                  <c:v>1850</c:v>
                </c:pt>
                <c:pt idx="184">
                  <c:v>1860</c:v>
                </c:pt>
                <c:pt idx="185">
                  <c:v>1870</c:v>
                </c:pt>
                <c:pt idx="186">
                  <c:v>1880</c:v>
                </c:pt>
                <c:pt idx="187">
                  <c:v>1890</c:v>
                </c:pt>
                <c:pt idx="188">
                  <c:v>1900</c:v>
                </c:pt>
                <c:pt idx="189">
                  <c:v>1910</c:v>
                </c:pt>
                <c:pt idx="190">
                  <c:v>1920</c:v>
                </c:pt>
                <c:pt idx="191">
                  <c:v>1930</c:v>
                </c:pt>
                <c:pt idx="192">
                  <c:v>1940</c:v>
                </c:pt>
                <c:pt idx="193">
                  <c:v>1950</c:v>
                </c:pt>
                <c:pt idx="194">
                  <c:v>1960</c:v>
                </c:pt>
                <c:pt idx="195">
                  <c:v>1970</c:v>
                </c:pt>
                <c:pt idx="196">
                  <c:v>1980</c:v>
                </c:pt>
                <c:pt idx="197">
                  <c:v>1990</c:v>
                </c:pt>
                <c:pt idx="198">
                  <c:v>2000</c:v>
                </c:pt>
                <c:pt idx="199">
                  <c:v>2010</c:v>
                </c:pt>
                <c:pt idx="200">
                  <c:v>2020</c:v>
                </c:pt>
                <c:pt idx="201">
                  <c:v>2030</c:v>
                </c:pt>
                <c:pt idx="202">
                  <c:v>2040</c:v>
                </c:pt>
                <c:pt idx="203">
                  <c:v>2050</c:v>
                </c:pt>
                <c:pt idx="204">
                  <c:v>2060</c:v>
                </c:pt>
                <c:pt idx="205">
                  <c:v>2070</c:v>
                </c:pt>
                <c:pt idx="206">
                  <c:v>2080</c:v>
                </c:pt>
                <c:pt idx="207">
                  <c:v>2090</c:v>
                </c:pt>
                <c:pt idx="208">
                  <c:v>2100</c:v>
                </c:pt>
                <c:pt idx="209">
                  <c:v>2110</c:v>
                </c:pt>
                <c:pt idx="210">
                  <c:v>2120</c:v>
                </c:pt>
                <c:pt idx="211">
                  <c:v>2130</c:v>
                </c:pt>
                <c:pt idx="212">
                  <c:v>2140</c:v>
                </c:pt>
                <c:pt idx="213">
                  <c:v>2150</c:v>
                </c:pt>
                <c:pt idx="214">
                  <c:v>2160</c:v>
                </c:pt>
                <c:pt idx="215">
                  <c:v>2170</c:v>
                </c:pt>
                <c:pt idx="216">
                  <c:v>2180</c:v>
                </c:pt>
                <c:pt idx="217">
                  <c:v>2190</c:v>
                </c:pt>
                <c:pt idx="218">
                  <c:v>2200</c:v>
                </c:pt>
                <c:pt idx="219">
                  <c:v>2210</c:v>
                </c:pt>
                <c:pt idx="220">
                  <c:v>2220</c:v>
                </c:pt>
                <c:pt idx="221">
                  <c:v>2230</c:v>
                </c:pt>
                <c:pt idx="222">
                  <c:v>2240</c:v>
                </c:pt>
                <c:pt idx="223">
                  <c:v>2250</c:v>
                </c:pt>
                <c:pt idx="224">
                  <c:v>2260</c:v>
                </c:pt>
                <c:pt idx="225">
                  <c:v>2270</c:v>
                </c:pt>
                <c:pt idx="226">
                  <c:v>2280</c:v>
                </c:pt>
                <c:pt idx="227">
                  <c:v>2290</c:v>
                </c:pt>
                <c:pt idx="228">
                  <c:v>2300</c:v>
                </c:pt>
                <c:pt idx="229">
                  <c:v>2310</c:v>
                </c:pt>
                <c:pt idx="230">
                  <c:v>2320</c:v>
                </c:pt>
                <c:pt idx="231">
                  <c:v>2330</c:v>
                </c:pt>
                <c:pt idx="232">
                  <c:v>2340</c:v>
                </c:pt>
                <c:pt idx="233">
                  <c:v>2350</c:v>
                </c:pt>
                <c:pt idx="234">
                  <c:v>2360</c:v>
                </c:pt>
                <c:pt idx="235">
                  <c:v>2370</c:v>
                </c:pt>
                <c:pt idx="236">
                  <c:v>2380</c:v>
                </c:pt>
                <c:pt idx="237">
                  <c:v>2390</c:v>
                </c:pt>
                <c:pt idx="238">
                  <c:v>2400</c:v>
                </c:pt>
                <c:pt idx="239">
                  <c:v>2410</c:v>
                </c:pt>
                <c:pt idx="240">
                  <c:v>2420</c:v>
                </c:pt>
                <c:pt idx="241">
                  <c:v>2430</c:v>
                </c:pt>
                <c:pt idx="242">
                  <c:v>2440</c:v>
                </c:pt>
                <c:pt idx="243">
                  <c:v>2450</c:v>
                </c:pt>
                <c:pt idx="244">
                  <c:v>2460</c:v>
                </c:pt>
                <c:pt idx="245">
                  <c:v>2470</c:v>
                </c:pt>
                <c:pt idx="246">
                  <c:v>2480</c:v>
                </c:pt>
                <c:pt idx="247">
                  <c:v>2490</c:v>
                </c:pt>
                <c:pt idx="248">
                  <c:v>2500</c:v>
                </c:pt>
                <c:pt idx="249">
                  <c:v>2510</c:v>
                </c:pt>
                <c:pt idx="250">
                  <c:v>2520</c:v>
                </c:pt>
                <c:pt idx="251">
                  <c:v>2530</c:v>
                </c:pt>
                <c:pt idx="252">
                  <c:v>2540</c:v>
                </c:pt>
                <c:pt idx="253">
                  <c:v>2550</c:v>
                </c:pt>
                <c:pt idx="254">
                  <c:v>2560</c:v>
                </c:pt>
                <c:pt idx="255">
                  <c:v>2570</c:v>
                </c:pt>
                <c:pt idx="256">
                  <c:v>2580</c:v>
                </c:pt>
                <c:pt idx="257">
                  <c:v>2590</c:v>
                </c:pt>
                <c:pt idx="258">
                  <c:v>2600</c:v>
                </c:pt>
                <c:pt idx="259">
                  <c:v>2610</c:v>
                </c:pt>
                <c:pt idx="260">
                  <c:v>2620</c:v>
                </c:pt>
                <c:pt idx="261">
                  <c:v>2630</c:v>
                </c:pt>
                <c:pt idx="262">
                  <c:v>2640</c:v>
                </c:pt>
                <c:pt idx="263">
                  <c:v>2650</c:v>
                </c:pt>
                <c:pt idx="264">
                  <c:v>2660</c:v>
                </c:pt>
                <c:pt idx="265">
                  <c:v>2670</c:v>
                </c:pt>
                <c:pt idx="266">
                  <c:v>2680</c:v>
                </c:pt>
                <c:pt idx="267">
                  <c:v>2690</c:v>
                </c:pt>
                <c:pt idx="268">
                  <c:v>2700</c:v>
                </c:pt>
                <c:pt idx="269">
                  <c:v>2710</c:v>
                </c:pt>
                <c:pt idx="270">
                  <c:v>2720</c:v>
                </c:pt>
                <c:pt idx="271">
                  <c:v>2730</c:v>
                </c:pt>
                <c:pt idx="272">
                  <c:v>2740</c:v>
                </c:pt>
                <c:pt idx="273">
                  <c:v>2750</c:v>
                </c:pt>
                <c:pt idx="274">
                  <c:v>2760</c:v>
                </c:pt>
                <c:pt idx="275">
                  <c:v>2770</c:v>
                </c:pt>
                <c:pt idx="276">
                  <c:v>2780</c:v>
                </c:pt>
                <c:pt idx="277">
                  <c:v>2790</c:v>
                </c:pt>
                <c:pt idx="278">
                  <c:v>2800</c:v>
                </c:pt>
                <c:pt idx="279">
                  <c:v>2810</c:v>
                </c:pt>
                <c:pt idx="280">
                  <c:v>2820</c:v>
                </c:pt>
                <c:pt idx="281">
                  <c:v>2830</c:v>
                </c:pt>
                <c:pt idx="282">
                  <c:v>2840</c:v>
                </c:pt>
                <c:pt idx="283">
                  <c:v>2850</c:v>
                </c:pt>
                <c:pt idx="284">
                  <c:v>2860</c:v>
                </c:pt>
                <c:pt idx="285">
                  <c:v>2870</c:v>
                </c:pt>
                <c:pt idx="286">
                  <c:v>2880</c:v>
                </c:pt>
                <c:pt idx="287">
                  <c:v>2890</c:v>
                </c:pt>
                <c:pt idx="288">
                  <c:v>2900</c:v>
                </c:pt>
                <c:pt idx="289">
                  <c:v>2910</c:v>
                </c:pt>
                <c:pt idx="290">
                  <c:v>2920</c:v>
                </c:pt>
                <c:pt idx="291">
                  <c:v>2930</c:v>
                </c:pt>
                <c:pt idx="292">
                  <c:v>2940</c:v>
                </c:pt>
                <c:pt idx="293">
                  <c:v>2950</c:v>
                </c:pt>
                <c:pt idx="294">
                  <c:v>2960</c:v>
                </c:pt>
                <c:pt idx="295">
                  <c:v>2970</c:v>
                </c:pt>
                <c:pt idx="296">
                  <c:v>2980</c:v>
                </c:pt>
                <c:pt idx="297">
                  <c:v>2990</c:v>
                </c:pt>
                <c:pt idx="298">
                  <c:v>3000</c:v>
                </c:pt>
                <c:pt idx="299">
                  <c:v>3010</c:v>
                </c:pt>
                <c:pt idx="300">
                  <c:v>3020</c:v>
                </c:pt>
                <c:pt idx="301">
                  <c:v>3030</c:v>
                </c:pt>
                <c:pt idx="302">
                  <c:v>3040</c:v>
                </c:pt>
                <c:pt idx="303">
                  <c:v>3050</c:v>
                </c:pt>
                <c:pt idx="304">
                  <c:v>3060</c:v>
                </c:pt>
                <c:pt idx="305">
                  <c:v>3070</c:v>
                </c:pt>
                <c:pt idx="306">
                  <c:v>3080</c:v>
                </c:pt>
                <c:pt idx="307">
                  <c:v>3090</c:v>
                </c:pt>
                <c:pt idx="308">
                  <c:v>3100</c:v>
                </c:pt>
                <c:pt idx="309">
                  <c:v>3110</c:v>
                </c:pt>
                <c:pt idx="310">
                  <c:v>3120</c:v>
                </c:pt>
                <c:pt idx="311">
                  <c:v>3130</c:v>
                </c:pt>
                <c:pt idx="312">
                  <c:v>3140</c:v>
                </c:pt>
                <c:pt idx="313">
                  <c:v>3150</c:v>
                </c:pt>
                <c:pt idx="314">
                  <c:v>3160</c:v>
                </c:pt>
                <c:pt idx="315">
                  <c:v>3170</c:v>
                </c:pt>
                <c:pt idx="316">
                  <c:v>3180</c:v>
                </c:pt>
                <c:pt idx="317">
                  <c:v>3190</c:v>
                </c:pt>
                <c:pt idx="318">
                  <c:v>3200</c:v>
                </c:pt>
                <c:pt idx="319">
                  <c:v>3210</c:v>
                </c:pt>
                <c:pt idx="320">
                  <c:v>3220</c:v>
                </c:pt>
                <c:pt idx="321">
                  <c:v>3230</c:v>
                </c:pt>
                <c:pt idx="322">
                  <c:v>3240</c:v>
                </c:pt>
                <c:pt idx="323">
                  <c:v>3250</c:v>
                </c:pt>
                <c:pt idx="324">
                  <c:v>3260</c:v>
                </c:pt>
                <c:pt idx="325">
                  <c:v>3270</c:v>
                </c:pt>
                <c:pt idx="326">
                  <c:v>3280</c:v>
                </c:pt>
                <c:pt idx="327">
                  <c:v>3290</c:v>
                </c:pt>
                <c:pt idx="328">
                  <c:v>3300</c:v>
                </c:pt>
                <c:pt idx="329">
                  <c:v>3310</c:v>
                </c:pt>
                <c:pt idx="330">
                  <c:v>3320</c:v>
                </c:pt>
                <c:pt idx="331">
                  <c:v>3330</c:v>
                </c:pt>
                <c:pt idx="332">
                  <c:v>3340</c:v>
                </c:pt>
                <c:pt idx="333">
                  <c:v>3350</c:v>
                </c:pt>
                <c:pt idx="334">
                  <c:v>3360</c:v>
                </c:pt>
                <c:pt idx="335">
                  <c:v>3370</c:v>
                </c:pt>
                <c:pt idx="336">
                  <c:v>3380</c:v>
                </c:pt>
                <c:pt idx="337">
                  <c:v>3390</c:v>
                </c:pt>
                <c:pt idx="338">
                  <c:v>3400</c:v>
                </c:pt>
                <c:pt idx="339">
                  <c:v>3410</c:v>
                </c:pt>
                <c:pt idx="340">
                  <c:v>3420</c:v>
                </c:pt>
                <c:pt idx="341">
                  <c:v>3430</c:v>
                </c:pt>
                <c:pt idx="342">
                  <c:v>3440</c:v>
                </c:pt>
                <c:pt idx="343">
                  <c:v>3450</c:v>
                </c:pt>
                <c:pt idx="344">
                  <c:v>3460</c:v>
                </c:pt>
                <c:pt idx="345">
                  <c:v>3470</c:v>
                </c:pt>
                <c:pt idx="346">
                  <c:v>3480</c:v>
                </c:pt>
                <c:pt idx="347">
                  <c:v>3490</c:v>
                </c:pt>
                <c:pt idx="348">
                  <c:v>3500</c:v>
                </c:pt>
                <c:pt idx="349">
                  <c:v>3510</c:v>
                </c:pt>
                <c:pt idx="350">
                  <c:v>3520</c:v>
                </c:pt>
                <c:pt idx="351">
                  <c:v>3530</c:v>
                </c:pt>
                <c:pt idx="352">
                  <c:v>3540</c:v>
                </c:pt>
                <c:pt idx="353">
                  <c:v>3550</c:v>
                </c:pt>
                <c:pt idx="354">
                  <c:v>3560</c:v>
                </c:pt>
                <c:pt idx="355">
                  <c:v>3570</c:v>
                </c:pt>
                <c:pt idx="356">
                  <c:v>3580</c:v>
                </c:pt>
                <c:pt idx="357">
                  <c:v>3590</c:v>
                </c:pt>
                <c:pt idx="358">
                  <c:v>3600</c:v>
                </c:pt>
                <c:pt idx="359">
                  <c:v>3610</c:v>
                </c:pt>
                <c:pt idx="360">
                  <c:v>3620</c:v>
                </c:pt>
                <c:pt idx="361">
                  <c:v>3630</c:v>
                </c:pt>
                <c:pt idx="362">
                  <c:v>3640</c:v>
                </c:pt>
                <c:pt idx="363">
                  <c:v>3650</c:v>
                </c:pt>
                <c:pt idx="364">
                  <c:v>3660</c:v>
                </c:pt>
                <c:pt idx="365">
                  <c:v>3670</c:v>
                </c:pt>
                <c:pt idx="366">
                  <c:v>3680</c:v>
                </c:pt>
                <c:pt idx="367">
                  <c:v>3690</c:v>
                </c:pt>
                <c:pt idx="368">
                  <c:v>3700</c:v>
                </c:pt>
                <c:pt idx="369">
                  <c:v>3710</c:v>
                </c:pt>
                <c:pt idx="370">
                  <c:v>3720</c:v>
                </c:pt>
                <c:pt idx="371">
                  <c:v>3730</c:v>
                </c:pt>
                <c:pt idx="372">
                  <c:v>3740</c:v>
                </c:pt>
                <c:pt idx="373">
                  <c:v>3750</c:v>
                </c:pt>
                <c:pt idx="374">
                  <c:v>3760</c:v>
                </c:pt>
                <c:pt idx="375">
                  <c:v>3770</c:v>
                </c:pt>
                <c:pt idx="376">
                  <c:v>3780</c:v>
                </c:pt>
                <c:pt idx="377">
                  <c:v>3790</c:v>
                </c:pt>
                <c:pt idx="378">
                  <c:v>3800</c:v>
                </c:pt>
                <c:pt idx="379">
                  <c:v>3810</c:v>
                </c:pt>
                <c:pt idx="380">
                  <c:v>3820</c:v>
                </c:pt>
                <c:pt idx="381">
                  <c:v>3830</c:v>
                </c:pt>
                <c:pt idx="382">
                  <c:v>3840</c:v>
                </c:pt>
                <c:pt idx="383">
                  <c:v>3850</c:v>
                </c:pt>
                <c:pt idx="384">
                  <c:v>3860</c:v>
                </c:pt>
                <c:pt idx="385">
                  <c:v>3870</c:v>
                </c:pt>
                <c:pt idx="386">
                  <c:v>3880</c:v>
                </c:pt>
                <c:pt idx="387">
                  <c:v>3890</c:v>
                </c:pt>
                <c:pt idx="388">
                  <c:v>3900</c:v>
                </c:pt>
                <c:pt idx="389">
                  <c:v>3910</c:v>
                </c:pt>
                <c:pt idx="390">
                  <c:v>3920</c:v>
                </c:pt>
                <c:pt idx="391">
                  <c:v>3930</c:v>
                </c:pt>
                <c:pt idx="392">
                  <c:v>3940</c:v>
                </c:pt>
                <c:pt idx="393">
                  <c:v>3950</c:v>
                </c:pt>
                <c:pt idx="394">
                  <c:v>3960</c:v>
                </c:pt>
                <c:pt idx="395">
                  <c:v>3970</c:v>
                </c:pt>
                <c:pt idx="396">
                  <c:v>3980</c:v>
                </c:pt>
                <c:pt idx="397">
                  <c:v>3990</c:v>
                </c:pt>
                <c:pt idx="398">
                  <c:v>4000</c:v>
                </c:pt>
                <c:pt idx="399">
                  <c:v>4010</c:v>
                </c:pt>
                <c:pt idx="400">
                  <c:v>4020</c:v>
                </c:pt>
                <c:pt idx="401">
                  <c:v>4030</c:v>
                </c:pt>
                <c:pt idx="402">
                  <c:v>4040</c:v>
                </c:pt>
                <c:pt idx="403">
                  <c:v>4050</c:v>
                </c:pt>
                <c:pt idx="404">
                  <c:v>4060</c:v>
                </c:pt>
                <c:pt idx="405">
                  <c:v>4070</c:v>
                </c:pt>
                <c:pt idx="406">
                  <c:v>4080</c:v>
                </c:pt>
                <c:pt idx="407">
                  <c:v>4090</c:v>
                </c:pt>
                <c:pt idx="408">
                  <c:v>4100</c:v>
                </c:pt>
                <c:pt idx="409">
                  <c:v>4110</c:v>
                </c:pt>
                <c:pt idx="410">
                  <c:v>4120</c:v>
                </c:pt>
                <c:pt idx="411">
                  <c:v>4130</c:v>
                </c:pt>
                <c:pt idx="412">
                  <c:v>4140</c:v>
                </c:pt>
                <c:pt idx="413">
                  <c:v>4150</c:v>
                </c:pt>
                <c:pt idx="414">
                  <c:v>4160</c:v>
                </c:pt>
                <c:pt idx="415">
                  <c:v>4170</c:v>
                </c:pt>
                <c:pt idx="416">
                  <c:v>4180</c:v>
                </c:pt>
                <c:pt idx="417">
                  <c:v>4190</c:v>
                </c:pt>
                <c:pt idx="418">
                  <c:v>4200</c:v>
                </c:pt>
                <c:pt idx="419">
                  <c:v>4210</c:v>
                </c:pt>
                <c:pt idx="420">
                  <c:v>4220</c:v>
                </c:pt>
                <c:pt idx="421">
                  <c:v>4230</c:v>
                </c:pt>
                <c:pt idx="422">
                  <c:v>4240</c:v>
                </c:pt>
                <c:pt idx="423">
                  <c:v>4250</c:v>
                </c:pt>
                <c:pt idx="424">
                  <c:v>4260</c:v>
                </c:pt>
                <c:pt idx="425">
                  <c:v>4270</c:v>
                </c:pt>
                <c:pt idx="426">
                  <c:v>4280</c:v>
                </c:pt>
                <c:pt idx="427">
                  <c:v>4290</c:v>
                </c:pt>
                <c:pt idx="428">
                  <c:v>4300</c:v>
                </c:pt>
                <c:pt idx="429">
                  <c:v>4310</c:v>
                </c:pt>
                <c:pt idx="430">
                  <c:v>4320</c:v>
                </c:pt>
                <c:pt idx="431">
                  <c:v>4330</c:v>
                </c:pt>
                <c:pt idx="432">
                  <c:v>4340</c:v>
                </c:pt>
                <c:pt idx="433">
                  <c:v>4350</c:v>
                </c:pt>
                <c:pt idx="434">
                  <c:v>4360</c:v>
                </c:pt>
                <c:pt idx="435">
                  <c:v>4370</c:v>
                </c:pt>
                <c:pt idx="436">
                  <c:v>4380</c:v>
                </c:pt>
                <c:pt idx="437">
                  <c:v>4390</c:v>
                </c:pt>
                <c:pt idx="438">
                  <c:v>4400</c:v>
                </c:pt>
                <c:pt idx="439">
                  <c:v>4410</c:v>
                </c:pt>
                <c:pt idx="440">
                  <c:v>4420</c:v>
                </c:pt>
                <c:pt idx="441">
                  <c:v>4430</c:v>
                </c:pt>
                <c:pt idx="442">
                  <c:v>4440</c:v>
                </c:pt>
                <c:pt idx="443">
                  <c:v>4450</c:v>
                </c:pt>
                <c:pt idx="444">
                  <c:v>4460</c:v>
                </c:pt>
                <c:pt idx="445">
                  <c:v>4470</c:v>
                </c:pt>
                <c:pt idx="446">
                  <c:v>4480</c:v>
                </c:pt>
                <c:pt idx="447">
                  <c:v>4490</c:v>
                </c:pt>
                <c:pt idx="448">
                  <c:v>4500</c:v>
                </c:pt>
                <c:pt idx="449">
                  <c:v>4510</c:v>
                </c:pt>
                <c:pt idx="450">
                  <c:v>4520</c:v>
                </c:pt>
                <c:pt idx="451">
                  <c:v>4530</c:v>
                </c:pt>
                <c:pt idx="452">
                  <c:v>4540</c:v>
                </c:pt>
                <c:pt idx="453">
                  <c:v>4550</c:v>
                </c:pt>
                <c:pt idx="454">
                  <c:v>4560</c:v>
                </c:pt>
                <c:pt idx="455">
                  <c:v>4570</c:v>
                </c:pt>
                <c:pt idx="456">
                  <c:v>4580</c:v>
                </c:pt>
                <c:pt idx="457">
                  <c:v>4590</c:v>
                </c:pt>
                <c:pt idx="458">
                  <c:v>4600</c:v>
                </c:pt>
                <c:pt idx="459">
                  <c:v>4610</c:v>
                </c:pt>
                <c:pt idx="460">
                  <c:v>4620</c:v>
                </c:pt>
                <c:pt idx="461">
                  <c:v>4630</c:v>
                </c:pt>
                <c:pt idx="462">
                  <c:v>4640</c:v>
                </c:pt>
                <c:pt idx="463">
                  <c:v>4650</c:v>
                </c:pt>
                <c:pt idx="464">
                  <c:v>4660</c:v>
                </c:pt>
                <c:pt idx="465">
                  <c:v>4670</c:v>
                </c:pt>
                <c:pt idx="466">
                  <c:v>4680</c:v>
                </c:pt>
                <c:pt idx="467">
                  <c:v>4690</c:v>
                </c:pt>
                <c:pt idx="468">
                  <c:v>4700</c:v>
                </c:pt>
                <c:pt idx="469">
                  <c:v>4710</c:v>
                </c:pt>
                <c:pt idx="470">
                  <c:v>4720</c:v>
                </c:pt>
                <c:pt idx="471">
                  <c:v>4730</c:v>
                </c:pt>
                <c:pt idx="472">
                  <c:v>4740</c:v>
                </c:pt>
                <c:pt idx="473">
                  <c:v>4750</c:v>
                </c:pt>
                <c:pt idx="474">
                  <c:v>4760</c:v>
                </c:pt>
                <c:pt idx="475">
                  <c:v>4770</c:v>
                </c:pt>
                <c:pt idx="476">
                  <c:v>4780</c:v>
                </c:pt>
                <c:pt idx="477">
                  <c:v>4790</c:v>
                </c:pt>
                <c:pt idx="478">
                  <c:v>4800</c:v>
                </c:pt>
                <c:pt idx="479">
                  <c:v>4810</c:v>
                </c:pt>
                <c:pt idx="480">
                  <c:v>4820</c:v>
                </c:pt>
                <c:pt idx="481">
                  <c:v>4830</c:v>
                </c:pt>
                <c:pt idx="482">
                  <c:v>4840</c:v>
                </c:pt>
                <c:pt idx="483">
                  <c:v>4850</c:v>
                </c:pt>
                <c:pt idx="484">
                  <c:v>4860</c:v>
                </c:pt>
                <c:pt idx="485">
                  <c:v>4870</c:v>
                </c:pt>
                <c:pt idx="486">
                  <c:v>4880</c:v>
                </c:pt>
                <c:pt idx="487">
                  <c:v>4890</c:v>
                </c:pt>
                <c:pt idx="488">
                  <c:v>4900</c:v>
                </c:pt>
                <c:pt idx="489">
                  <c:v>4910</c:v>
                </c:pt>
                <c:pt idx="490">
                  <c:v>4920</c:v>
                </c:pt>
                <c:pt idx="491">
                  <c:v>4930</c:v>
                </c:pt>
                <c:pt idx="492">
                  <c:v>4940</c:v>
                </c:pt>
                <c:pt idx="493">
                  <c:v>4950</c:v>
                </c:pt>
                <c:pt idx="494">
                  <c:v>4960</c:v>
                </c:pt>
                <c:pt idx="495">
                  <c:v>4970</c:v>
                </c:pt>
                <c:pt idx="496">
                  <c:v>4980</c:v>
                </c:pt>
                <c:pt idx="497">
                  <c:v>4990</c:v>
                </c:pt>
                <c:pt idx="498">
                  <c:v>5000</c:v>
                </c:pt>
                <c:pt idx="499">
                  <c:v>5010</c:v>
                </c:pt>
                <c:pt idx="500">
                  <c:v>5020</c:v>
                </c:pt>
                <c:pt idx="501">
                  <c:v>5030</c:v>
                </c:pt>
                <c:pt idx="502">
                  <c:v>5040</c:v>
                </c:pt>
                <c:pt idx="503">
                  <c:v>5050</c:v>
                </c:pt>
                <c:pt idx="504">
                  <c:v>5060</c:v>
                </c:pt>
                <c:pt idx="505">
                  <c:v>5070</c:v>
                </c:pt>
                <c:pt idx="506">
                  <c:v>5080</c:v>
                </c:pt>
                <c:pt idx="507">
                  <c:v>5090</c:v>
                </c:pt>
                <c:pt idx="508">
                  <c:v>5100</c:v>
                </c:pt>
                <c:pt idx="509">
                  <c:v>5110</c:v>
                </c:pt>
                <c:pt idx="510">
                  <c:v>5120</c:v>
                </c:pt>
                <c:pt idx="511">
                  <c:v>5130</c:v>
                </c:pt>
                <c:pt idx="512">
                  <c:v>5140</c:v>
                </c:pt>
                <c:pt idx="513">
                  <c:v>5150</c:v>
                </c:pt>
                <c:pt idx="514">
                  <c:v>5160</c:v>
                </c:pt>
                <c:pt idx="515">
                  <c:v>5170</c:v>
                </c:pt>
                <c:pt idx="516">
                  <c:v>5180</c:v>
                </c:pt>
                <c:pt idx="517">
                  <c:v>5190</c:v>
                </c:pt>
                <c:pt idx="518">
                  <c:v>5200</c:v>
                </c:pt>
                <c:pt idx="519">
                  <c:v>5210</c:v>
                </c:pt>
                <c:pt idx="520">
                  <c:v>5220</c:v>
                </c:pt>
                <c:pt idx="521">
                  <c:v>5230</c:v>
                </c:pt>
                <c:pt idx="522">
                  <c:v>5240</c:v>
                </c:pt>
                <c:pt idx="523">
                  <c:v>5250</c:v>
                </c:pt>
                <c:pt idx="524">
                  <c:v>5260</c:v>
                </c:pt>
                <c:pt idx="525">
                  <c:v>5270</c:v>
                </c:pt>
                <c:pt idx="526">
                  <c:v>5280</c:v>
                </c:pt>
                <c:pt idx="527">
                  <c:v>5290</c:v>
                </c:pt>
                <c:pt idx="528">
                  <c:v>5300</c:v>
                </c:pt>
                <c:pt idx="529">
                  <c:v>5310</c:v>
                </c:pt>
                <c:pt idx="530">
                  <c:v>5320</c:v>
                </c:pt>
                <c:pt idx="531">
                  <c:v>5330</c:v>
                </c:pt>
                <c:pt idx="532">
                  <c:v>5340</c:v>
                </c:pt>
                <c:pt idx="533">
                  <c:v>5350</c:v>
                </c:pt>
                <c:pt idx="534">
                  <c:v>5360</c:v>
                </c:pt>
                <c:pt idx="535">
                  <c:v>5370</c:v>
                </c:pt>
                <c:pt idx="536">
                  <c:v>5380</c:v>
                </c:pt>
                <c:pt idx="537">
                  <c:v>5390</c:v>
                </c:pt>
                <c:pt idx="538">
                  <c:v>5400</c:v>
                </c:pt>
                <c:pt idx="539">
                  <c:v>5410</c:v>
                </c:pt>
                <c:pt idx="540">
                  <c:v>5420</c:v>
                </c:pt>
                <c:pt idx="541">
                  <c:v>5430</c:v>
                </c:pt>
                <c:pt idx="542">
                  <c:v>5440</c:v>
                </c:pt>
                <c:pt idx="543">
                  <c:v>5450</c:v>
                </c:pt>
                <c:pt idx="544">
                  <c:v>5460</c:v>
                </c:pt>
                <c:pt idx="545">
                  <c:v>5470</c:v>
                </c:pt>
                <c:pt idx="546">
                  <c:v>5480</c:v>
                </c:pt>
                <c:pt idx="547">
                  <c:v>5490</c:v>
                </c:pt>
                <c:pt idx="548">
                  <c:v>5500</c:v>
                </c:pt>
                <c:pt idx="549">
                  <c:v>5510</c:v>
                </c:pt>
                <c:pt idx="550">
                  <c:v>5520</c:v>
                </c:pt>
                <c:pt idx="551">
                  <c:v>5530</c:v>
                </c:pt>
                <c:pt idx="552">
                  <c:v>5540</c:v>
                </c:pt>
                <c:pt idx="553">
                  <c:v>5550</c:v>
                </c:pt>
                <c:pt idx="554">
                  <c:v>5560</c:v>
                </c:pt>
                <c:pt idx="555">
                  <c:v>5570</c:v>
                </c:pt>
                <c:pt idx="556">
                  <c:v>5580</c:v>
                </c:pt>
                <c:pt idx="557">
                  <c:v>5590</c:v>
                </c:pt>
                <c:pt idx="558">
                  <c:v>5600</c:v>
                </c:pt>
                <c:pt idx="559">
                  <c:v>5610</c:v>
                </c:pt>
                <c:pt idx="560">
                  <c:v>5620</c:v>
                </c:pt>
                <c:pt idx="561">
                  <c:v>5630</c:v>
                </c:pt>
                <c:pt idx="562">
                  <c:v>5640</c:v>
                </c:pt>
                <c:pt idx="563">
                  <c:v>5650</c:v>
                </c:pt>
                <c:pt idx="564">
                  <c:v>5660</c:v>
                </c:pt>
                <c:pt idx="565">
                  <c:v>5670</c:v>
                </c:pt>
                <c:pt idx="566">
                  <c:v>5680</c:v>
                </c:pt>
                <c:pt idx="567">
                  <c:v>5690</c:v>
                </c:pt>
                <c:pt idx="568">
                  <c:v>5700</c:v>
                </c:pt>
                <c:pt idx="569">
                  <c:v>5710</c:v>
                </c:pt>
                <c:pt idx="570">
                  <c:v>5720</c:v>
                </c:pt>
                <c:pt idx="571">
                  <c:v>5730</c:v>
                </c:pt>
                <c:pt idx="572">
                  <c:v>5740</c:v>
                </c:pt>
                <c:pt idx="573">
                  <c:v>5750</c:v>
                </c:pt>
                <c:pt idx="574">
                  <c:v>5760</c:v>
                </c:pt>
                <c:pt idx="575">
                  <c:v>5770</c:v>
                </c:pt>
                <c:pt idx="576">
                  <c:v>5780</c:v>
                </c:pt>
                <c:pt idx="577">
                  <c:v>5790</c:v>
                </c:pt>
                <c:pt idx="578">
                  <c:v>5800</c:v>
                </c:pt>
                <c:pt idx="579">
                  <c:v>5810</c:v>
                </c:pt>
                <c:pt idx="580">
                  <c:v>5820</c:v>
                </c:pt>
                <c:pt idx="581">
                  <c:v>5830</c:v>
                </c:pt>
                <c:pt idx="582">
                  <c:v>5840</c:v>
                </c:pt>
                <c:pt idx="583">
                  <c:v>5850</c:v>
                </c:pt>
                <c:pt idx="584">
                  <c:v>5860</c:v>
                </c:pt>
                <c:pt idx="585">
                  <c:v>5870</c:v>
                </c:pt>
                <c:pt idx="586">
                  <c:v>5880</c:v>
                </c:pt>
                <c:pt idx="587">
                  <c:v>5890</c:v>
                </c:pt>
                <c:pt idx="588">
                  <c:v>5900</c:v>
                </c:pt>
                <c:pt idx="589">
                  <c:v>5910</c:v>
                </c:pt>
                <c:pt idx="590">
                  <c:v>5920</c:v>
                </c:pt>
                <c:pt idx="591">
                  <c:v>5930</c:v>
                </c:pt>
                <c:pt idx="592">
                  <c:v>5940</c:v>
                </c:pt>
                <c:pt idx="593">
                  <c:v>5950</c:v>
                </c:pt>
                <c:pt idx="594">
                  <c:v>5960</c:v>
                </c:pt>
                <c:pt idx="595">
                  <c:v>5970</c:v>
                </c:pt>
                <c:pt idx="596">
                  <c:v>5980</c:v>
                </c:pt>
                <c:pt idx="597">
                  <c:v>5990</c:v>
                </c:pt>
                <c:pt idx="598">
                  <c:v>6000</c:v>
                </c:pt>
                <c:pt idx="599">
                  <c:v>6010</c:v>
                </c:pt>
                <c:pt idx="600">
                  <c:v>6020</c:v>
                </c:pt>
                <c:pt idx="601">
                  <c:v>6030</c:v>
                </c:pt>
                <c:pt idx="602">
                  <c:v>6040</c:v>
                </c:pt>
                <c:pt idx="603">
                  <c:v>6050</c:v>
                </c:pt>
                <c:pt idx="604">
                  <c:v>6060</c:v>
                </c:pt>
                <c:pt idx="605">
                  <c:v>6070</c:v>
                </c:pt>
                <c:pt idx="606">
                  <c:v>6080</c:v>
                </c:pt>
                <c:pt idx="607">
                  <c:v>6090</c:v>
                </c:pt>
                <c:pt idx="608">
                  <c:v>6100</c:v>
                </c:pt>
                <c:pt idx="609">
                  <c:v>6110</c:v>
                </c:pt>
                <c:pt idx="610">
                  <c:v>6120</c:v>
                </c:pt>
                <c:pt idx="611">
                  <c:v>6130</c:v>
                </c:pt>
                <c:pt idx="612">
                  <c:v>6140</c:v>
                </c:pt>
                <c:pt idx="613">
                  <c:v>6150</c:v>
                </c:pt>
                <c:pt idx="614">
                  <c:v>6160</c:v>
                </c:pt>
                <c:pt idx="615">
                  <c:v>6170</c:v>
                </c:pt>
                <c:pt idx="616">
                  <c:v>6180</c:v>
                </c:pt>
                <c:pt idx="617">
                  <c:v>6190</c:v>
                </c:pt>
                <c:pt idx="618">
                  <c:v>6200</c:v>
                </c:pt>
                <c:pt idx="619">
                  <c:v>6210</c:v>
                </c:pt>
                <c:pt idx="620">
                  <c:v>6220</c:v>
                </c:pt>
                <c:pt idx="621">
                  <c:v>6230</c:v>
                </c:pt>
                <c:pt idx="622">
                  <c:v>6240</c:v>
                </c:pt>
                <c:pt idx="623">
                  <c:v>6250</c:v>
                </c:pt>
                <c:pt idx="624">
                  <c:v>6260</c:v>
                </c:pt>
                <c:pt idx="625">
                  <c:v>6270</c:v>
                </c:pt>
                <c:pt idx="626">
                  <c:v>6280</c:v>
                </c:pt>
                <c:pt idx="627">
                  <c:v>6290</c:v>
                </c:pt>
                <c:pt idx="628">
                  <c:v>6300</c:v>
                </c:pt>
                <c:pt idx="629">
                  <c:v>6310</c:v>
                </c:pt>
                <c:pt idx="630">
                  <c:v>6320</c:v>
                </c:pt>
                <c:pt idx="631">
                  <c:v>6330</c:v>
                </c:pt>
                <c:pt idx="632">
                  <c:v>6340</c:v>
                </c:pt>
                <c:pt idx="633">
                  <c:v>6350</c:v>
                </c:pt>
                <c:pt idx="634">
                  <c:v>6360</c:v>
                </c:pt>
                <c:pt idx="635">
                  <c:v>6370</c:v>
                </c:pt>
                <c:pt idx="636">
                  <c:v>6380</c:v>
                </c:pt>
                <c:pt idx="637">
                  <c:v>6390</c:v>
                </c:pt>
                <c:pt idx="638">
                  <c:v>6400</c:v>
                </c:pt>
                <c:pt idx="639">
                  <c:v>6410</c:v>
                </c:pt>
                <c:pt idx="640">
                  <c:v>6420</c:v>
                </c:pt>
                <c:pt idx="641">
                  <c:v>6430</c:v>
                </c:pt>
                <c:pt idx="642">
                  <c:v>6440</c:v>
                </c:pt>
                <c:pt idx="643">
                  <c:v>6450</c:v>
                </c:pt>
                <c:pt idx="644">
                  <c:v>6460</c:v>
                </c:pt>
                <c:pt idx="645">
                  <c:v>6470</c:v>
                </c:pt>
                <c:pt idx="646">
                  <c:v>6480</c:v>
                </c:pt>
                <c:pt idx="647">
                  <c:v>6490</c:v>
                </c:pt>
                <c:pt idx="648">
                  <c:v>6500</c:v>
                </c:pt>
                <c:pt idx="649">
                  <c:v>6510</c:v>
                </c:pt>
                <c:pt idx="650">
                  <c:v>6520</c:v>
                </c:pt>
                <c:pt idx="651">
                  <c:v>6530</c:v>
                </c:pt>
                <c:pt idx="652">
                  <c:v>6540</c:v>
                </c:pt>
                <c:pt idx="653">
                  <c:v>6550</c:v>
                </c:pt>
                <c:pt idx="654">
                  <c:v>6560</c:v>
                </c:pt>
                <c:pt idx="655">
                  <c:v>6570</c:v>
                </c:pt>
                <c:pt idx="656">
                  <c:v>6580</c:v>
                </c:pt>
                <c:pt idx="657">
                  <c:v>6590</c:v>
                </c:pt>
                <c:pt idx="658">
                  <c:v>6600</c:v>
                </c:pt>
                <c:pt idx="659">
                  <c:v>6610</c:v>
                </c:pt>
                <c:pt idx="660">
                  <c:v>6620</c:v>
                </c:pt>
                <c:pt idx="661">
                  <c:v>6630</c:v>
                </c:pt>
                <c:pt idx="662">
                  <c:v>6640</c:v>
                </c:pt>
                <c:pt idx="663">
                  <c:v>6650</c:v>
                </c:pt>
                <c:pt idx="664">
                  <c:v>6660</c:v>
                </c:pt>
                <c:pt idx="665">
                  <c:v>6670</c:v>
                </c:pt>
                <c:pt idx="666">
                  <c:v>6680</c:v>
                </c:pt>
                <c:pt idx="667">
                  <c:v>6690</c:v>
                </c:pt>
                <c:pt idx="668">
                  <c:v>6700</c:v>
                </c:pt>
                <c:pt idx="669">
                  <c:v>6710</c:v>
                </c:pt>
                <c:pt idx="670">
                  <c:v>6720</c:v>
                </c:pt>
                <c:pt idx="671">
                  <c:v>6730</c:v>
                </c:pt>
                <c:pt idx="672">
                  <c:v>6740</c:v>
                </c:pt>
                <c:pt idx="673">
                  <c:v>6750</c:v>
                </c:pt>
                <c:pt idx="674">
                  <c:v>6760</c:v>
                </c:pt>
                <c:pt idx="675">
                  <c:v>6770</c:v>
                </c:pt>
                <c:pt idx="676">
                  <c:v>6780</c:v>
                </c:pt>
                <c:pt idx="677">
                  <c:v>6790</c:v>
                </c:pt>
                <c:pt idx="678">
                  <c:v>6800</c:v>
                </c:pt>
                <c:pt idx="679">
                  <c:v>6810</c:v>
                </c:pt>
                <c:pt idx="680">
                  <c:v>6820</c:v>
                </c:pt>
                <c:pt idx="681">
                  <c:v>6830</c:v>
                </c:pt>
                <c:pt idx="682">
                  <c:v>6840</c:v>
                </c:pt>
                <c:pt idx="683">
                  <c:v>6850</c:v>
                </c:pt>
                <c:pt idx="684">
                  <c:v>6860</c:v>
                </c:pt>
                <c:pt idx="685">
                  <c:v>6870</c:v>
                </c:pt>
                <c:pt idx="686">
                  <c:v>6880</c:v>
                </c:pt>
                <c:pt idx="687">
                  <c:v>6890</c:v>
                </c:pt>
                <c:pt idx="688">
                  <c:v>6900</c:v>
                </c:pt>
                <c:pt idx="689">
                  <c:v>6910</c:v>
                </c:pt>
                <c:pt idx="690">
                  <c:v>6920</c:v>
                </c:pt>
                <c:pt idx="691">
                  <c:v>6930</c:v>
                </c:pt>
                <c:pt idx="692">
                  <c:v>6940</c:v>
                </c:pt>
                <c:pt idx="693">
                  <c:v>6950</c:v>
                </c:pt>
                <c:pt idx="694">
                  <c:v>6960</c:v>
                </c:pt>
                <c:pt idx="695">
                  <c:v>6970</c:v>
                </c:pt>
                <c:pt idx="696">
                  <c:v>6980</c:v>
                </c:pt>
                <c:pt idx="697">
                  <c:v>6990</c:v>
                </c:pt>
                <c:pt idx="698">
                  <c:v>7000</c:v>
                </c:pt>
                <c:pt idx="699">
                  <c:v>7010</c:v>
                </c:pt>
                <c:pt idx="700">
                  <c:v>7020</c:v>
                </c:pt>
                <c:pt idx="701">
                  <c:v>7030</c:v>
                </c:pt>
                <c:pt idx="702">
                  <c:v>7040</c:v>
                </c:pt>
                <c:pt idx="703">
                  <c:v>7050</c:v>
                </c:pt>
                <c:pt idx="704">
                  <c:v>7060</c:v>
                </c:pt>
                <c:pt idx="705">
                  <c:v>7070</c:v>
                </c:pt>
                <c:pt idx="706">
                  <c:v>7080</c:v>
                </c:pt>
                <c:pt idx="707">
                  <c:v>7090</c:v>
                </c:pt>
                <c:pt idx="708">
                  <c:v>7100</c:v>
                </c:pt>
                <c:pt idx="709">
                  <c:v>7110</c:v>
                </c:pt>
                <c:pt idx="710">
                  <c:v>7120</c:v>
                </c:pt>
                <c:pt idx="711">
                  <c:v>7130</c:v>
                </c:pt>
                <c:pt idx="712">
                  <c:v>7140</c:v>
                </c:pt>
                <c:pt idx="713">
                  <c:v>7150</c:v>
                </c:pt>
                <c:pt idx="714">
                  <c:v>7160</c:v>
                </c:pt>
                <c:pt idx="715">
                  <c:v>7170</c:v>
                </c:pt>
                <c:pt idx="716">
                  <c:v>7180</c:v>
                </c:pt>
                <c:pt idx="717">
                  <c:v>7190</c:v>
                </c:pt>
                <c:pt idx="718">
                  <c:v>7200</c:v>
                </c:pt>
                <c:pt idx="719">
                  <c:v>7210</c:v>
                </c:pt>
                <c:pt idx="720">
                  <c:v>7220</c:v>
                </c:pt>
                <c:pt idx="721">
                  <c:v>7230</c:v>
                </c:pt>
                <c:pt idx="722">
                  <c:v>7240</c:v>
                </c:pt>
                <c:pt idx="723">
                  <c:v>7250</c:v>
                </c:pt>
                <c:pt idx="724">
                  <c:v>7260</c:v>
                </c:pt>
                <c:pt idx="725">
                  <c:v>7270</c:v>
                </c:pt>
                <c:pt idx="726">
                  <c:v>7280</c:v>
                </c:pt>
                <c:pt idx="727">
                  <c:v>7290</c:v>
                </c:pt>
                <c:pt idx="728">
                  <c:v>7300</c:v>
                </c:pt>
                <c:pt idx="729">
                  <c:v>7310</c:v>
                </c:pt>
                <c:pt idx="730">
                  <c:v>7320</c:v>
                </c:pt>
                <c:pt idx="731">
                  <c:v>7330</c:v>
                </c:pt>
                <c:pt idx="732">
                  <c:v>7340</c:v>
                </c:pt>
                <c:pt idx="733">
                  <c:v>7350</c:v>
                </c:pt>
                <c:pt idx="734">
                  <c:v>7360</c:v>
                </c:pt>
                <c:pt idx="735">
                  <c:v>7370</c:v>
                </c:pt>
                <c:pt idx="736">
                  <c:v>7380</c:v>
                </c:pt>
                <c:pt idx="737">
                  <c:v>7390</c:v>
                </c:pt>
                <c:pt idx="738">
                  <c:v>7400</c:v>
                </c:pt>
                <c:pt idx="739">
                  <c:v>7410</c:v>
                </c:pt>
                <c:pt idx="740">
                  <c:v>7420</c:v>
                </c:pt>
                <c:pt idx="741">
                  <c:v>7430</c:v>
                </c:pt>
                <c:pt idx="742">
                  <c:v>7440</c:v>
                </c:pt>
                <c:pt idx="743">
                  <c:v>7450</c:v>
                </c:pt>
                <c:pt idx="744">
                  <c:v>7460</c:v>
                </c:pt>
                <c:pt idx="745">
                  <c:v>7470</c:v>
                </c:pt>
                <c:pt idx="746">
                  <c:v>7480</c:v>
                </c:pt>
                <c:pt idx="747">
                  <c:v>7490</c:v>
                </c:pt>
                <c:pt idx="748">
                  <c:v>7500</c:v>
                </c:pt>
                <c:pt idx="749">
                  <c:v>7510</c:v>
                </c:pt>
                <c:pt idx="750">
                  <c:v>7520</c:v>
                </c:pt>
                <c:pt idx="751">
                  <c:v>7530</c:v>
                </c:pt>
                <c:pt idx="752">
                  <c:v>7540</c:v>
                </c:pt>
                <c:pt idx="753">
                  <c:v>7550</c:v>
                </c:pt>
                <c:pt idx="754">
                  <c:v>7560</c:v>
                </c:pt>
                <c:pt idx="755">
                  <c:v>7570</c:v>
                </c:pt>
                <c:pt idx="756">
                  <c:v>7580</c:v>
                </c:pt>
                <c:pt idx="757">
                  <c:v>7590</c:v>
                </c:pt>
                <c:pt idx="758">
                  <c:v>7600</c:v>
                </c:pt>
                <c:pt idx="759">
                  <c:v>7610</c:v>
                </c:pt>
                <c:pt idx="760">
                  <c:v>7620</c:v>
                </c:pt>
                <c:pt idx="761">
                  <c:v>7630</c:v>
                </c:pt>
                <c:pt idx="762">
                  <c:v>7640</c:v>
                </c:pt>
                <c:pt idx="763">
                  <c:v>7650</c:v>
                </c:pt>
                <c:pt idx="764">
                  <c:v>7660</c:v>
                </c:pt>
                <c:pt idx="765">
                  <c:v>7670</c:v>
                </c:pt>
                <c:pt idx="766">
                  <c:v>7680</c:v>
                </c:pt>
                <c:pt idx="767">
                  <c:v>7690</c:v>
                </c:pt>
                <c:pt idx="768">
                  <c:v>7700</c:v>
                </c:pt>
                <c:pt idx="769">
                  <c:v>7710</c:v>
                </c:pt>
                <c:pt idx="770">
                  <c:v>7720</c:v>
                </c:pt>
                <c:pt idx="771">
                  <c:v>7730</c:v>
                </c:pt>
                <c:pt idx="772">
                  <c:v>7740</c:v>
                </c:pt>
                <c:pt idx="773">
                  <c:v>7750</c:v>
                </c:pt>
                <c:pt idx="774">
                  <c:v>7760</c:v>
                </c:pt>
                <c:pt idx="775">
                  <c:v>7770</c:v>
                </c:pt>
                <c:pt idx="776">
                  <c:v>7780</c:v>
                </c:pt>
                <c:pt idx="777">
                  <c:v>7790</c:v>
                </c:pt>
                <c:pt idx="778">
                  <c:v>7800</c:v>
                </c:pt>
                <c:pt idx="779">
                  <c:v>7810</c:v>
                </c:pt>
                <c:pt idx="780">
                  <c:v>7820</c:v>
                </c:pt>
                <c:pt idx="781">
                  <c:v>7830</c:v>
                </c:pt>
                <c:pt idx="782">
                  <c:v>7840</c:v>
                </c:pt>
                <c:pt idx="783">
                  <c:v>7850</c:v>
                </c:pt>
                <c:pt idx="784">
                  <c:v>7860</c:v>
                </c:pt>
                <c:pt idx="785">
                  <c:v>7870</c:v>
                </c:pt>
                <c:pt idx="786">
                  <c:v>7880</c:v>
                </c:pt>
                <c:pt idx="787">
                  <c:v>7890</c:v>
                </c:pt>
                <c:pt idx="788">
                  <c:v>7900</c:v>
                </c:pt>
                <c:pt idx="789">
                  <c:v>7910</c:v>
                </c:pt>
                <c:pt idx="790">
                  <c:v>7920</c:v>
                </c:pt>
                <c:pt idx="791">
                  <c:v>7930</c:v>
                </c:pt>
                <c:pt idx="792">
                  <c:v>7940</c:v>
                </c:pt>
                <c:pt idx="793">
                  <c:v>7950</c:v>
                </c:pt>
                <c:pt idx="794">
                  <c:v>7960</c:v>
                </c:pt>
                <c:pt idx="795">
                  <c:v>7970</c:v>
                </c:pt>
                <c:pt idx="796">
                  <c:v>7980</c:v>
                </c:pt>
                <c:pt idx="797">
                  <c:v>7990</c:v>
                </c:pt>
                <c:pt idx="798">
                  <c:v>8000</c:v>
                </c:pt>
                <c:pt idx="799">
                  <c:v>8010</c:v>
                </c:pt>
                <c:pt idx="800">
                  <c:v>8020</c:v>
                </c:pt>
                <c:pt idx="801">
                  <c:v>8030</c:v>
                </c:pt>
                <c:pt idx="802">
                  <c:v>8040</c:v>
                </c:pt>
                <c:pt idx="803">
                  <c:v>8050</c:v>
                </c:pt>
                <c:pt idx="804">
                  <c:v>8060</c:v>
                </c:pt>
                <c:pt idx="805">
                  <c:v>8070</c:v>
                </c:pt>
                <c:pt idx="806">
                  <c:v>8080</c:v>
                </c:pt>
                <c:pt idx="807">
                  <c:v>8090</c:v>
                </c:pt>
                <c:pt idx="808">
                  <c:v>8100</c:v>
                </c:pt>
                <c:pt idx="809">
                  <c:v>8110</c:v>
                </c:pt>
                <c:pt idx="810">
                  <c:v>8120</c:v>
                </c:pt>
                <c:pt idx="811">
                  <c:v>8130</c:v>
                </c:pt>
                <c:pt idx="812">
                  <c:v>8140</c:v>
                </c:pt>
                <c:pt idx="813">
                  <c:v>8150</c:v>
                </c:pt>
                <c:pt idx="814">
                  <c:v>8160</c:v>
                </c:pt>
                <c:pt idx="815">
                  <c:v>8170</c:v>
                </c:pt>
                <c:pt idx="816">
                  <c:v>8180</c:v>
                </c:pt>
                <c:pt idx="817">
                  <c:v>8190</c:v>
                </c:pt>
                <c:pt idx="818">
                  <c:v>8200</c:v>
                </c:pt>
                <c:pt idx="819">
                  <c:v>8210</c:v>
                </c:pt>
                <c:pt idx="820">
                  <c:v>8220</c:v>
                </c:pt>
                <c:pt idx="821">
                  <c:v>8230</c:v>
                </c:pt>
                <c:pt idx="822">
                  <c:v>8240</c:v>
                </c:pt>
                <c:pt idx="823">
                  <c:v>8250</c:v>
                </c:pt>
                <c:pt idx="824">
                  <c:v>8260</c:v>
                </c:pt>
                <c:pt idx="825">
                  <c:v>8270</c:v>
                </c:pt>
                <c:pt idx="826">
                  <c:v>8280</c:v>
                </c:pt>
                <c:pt idx="827">
                  <c:v>8290</c:v>
                </c:pt>
                <c:pt idx="828">
                  <c:v>8300</c:v>
                </c:pt>
                <c:pt idx="829">
                  <c:v>8310</c:v>
                </c:pt>
                <c:pt idx="830">
                  <c:v>8320</c:v>
                </c:pt>
                <c:pt idx="831">
                  <c:v>8330</c:v>
                </c:pt>
                <c:pt idx="832">
                  <c:v>8340</c:v>
                </c:pt>
                <c:pt idx="833">
                  <c:v>8350</c:v>
                </c:pt>
                <c:pt idx="834">
                  <c:v>8360</c:v>
                </c:pt>
                <c:pt idx="835">
                  <c:v>8370</c:v>
                </c:pt>
                <c:pt idx="836">
                  <c:v>8380</c:v>
                </c:pt>
                <c:pt idx="837">
                  <c:v>8390</c:v>
                </c:pt>
                <c:pt idx="838">
                  <c:v>8400</c:v>
                </c:pt>
                <c:pt idx="839">
                  <c:v>8410</c:v>
                </c:pt>
                <c:pt idx="840">
                  <c:v>8420</c:v>
                </c:pt>
                <c:pt idx="841">
                  <c:v>8430</c:v>
                </c:pt>
                <c:pt idx="842">
                  <c:v>8440</c:v>
                </c:pt>
                <c:pt idx="843">
                  <c:v>8450</c:v>
                </c:pt>
                <c:pt idx="844">
                  <c:v>8460</c:v>
                </c:pt>
                <c:pt idx="845">
                  <c:v>8470</c:v>
                </c:pt>
                <c:pt idx="846">
                  <c:v>8480</c:v>
                </c:pt>
                <c:pt idx="847">
                  <c:v>8490</c:v>
                </c:pt>
                <c:pt idx="848">
                  <c:v>8500</c:v>
                </c:pt>
                <c:pt idx="849">
                  <c:v>8510</c:v>
                </c:pt>
                <c:pt idx="850">
                  <c:v>8520</c:v>
                </c:pt>
                <c:pt idx="851">
                  <c:v>8530</c:v>
                </c:pt>
                <c:pt idx="852">
                  <c:v>8540</c:v>
                </c:pt>
                <c:pt idx="853">
                  <c:v>8550</c:v>
                </c:pt>
                <c:pt idx="854">
                  <c:v>8560</c:v>
                </c:pt>
                <c:pt idx="855">
                  <c:v>8570</c:v>
                </c:pt>
                <c:pt idx="856">
                  <c:v>8580</c:v>
                </c:pt>
                <c:pt idx="857">
                  <c:v>8590</c:v>
                </c:pt>
                <c:pt idx="858">
                  <c:v>8600</c:v>
                </c:pt>
                <c:pt idx="859">
                  <c:v>8610</c:v>
                </c:pt>
                <c:pt idx="860">
                  <c:v>8620</c:v>
                </c:pt>
                <c:pt idx="861">
                  <c:v>8630</c:v>
                </c:pt>
                <c:pt idx="862">
                  <c:v>8640</c:v>
                </c:pt>
                <c:pt idx="863">
                  <c:v>8650</c:v>
                </c:pt>
                <c:pt idx="864">
                  <c:v>8660</c:v>
                </c:pt>
                <c:pt idx="865">
                  <c:v>8670</c:v>
                </c:pt>
                <c:pt idx="866">
                  <c:v>8680</c:v>
                </c:pt>
                <c:pt idx="867">
                  <c:v>8690</c:v>
                </c:pt>
                <c:pt idx="868">
                  <c:v>8700</c:v>
                </c:pt>
                <c:pt idx="869">
                  <c:v>8710</c:v>
                </c:pt>
                <c:pt idx="870">
                  <c:v>8720</c:v>
                </c:pt>
                <c:pt idx="871">
                  <c:v>8730</c:v>
                </c:pt>
                <c:pt idx="872">
                  <c:v>8740</c:v>
                </c:pt>
                <c:pt idx="873">
                  <c:v>8750</c:v>
                </c:pt>
                <c:pt idx="874">
                  <c:v>8760</c:v>
                </c:pt>
                <c:pt idx="875">
                  <c:v>8770</c:v>
                </c:pt>
                <c:pt idx="876">
                  <c:v>8780</c:v>
                </c:pt>
                <c:pt idx="877">
                  <c:v>8790</c:v>
                </c:pt>
                <c:pt idx="878">
                  <c:v>8800</c:v>
                </c:pt>
                <c:pt idx="879">
                  <c:v>8810</c:v>
                </c:pt>
                <c:pt idx="880">
                  <c:v>8820</c:v>
                </c:pt>
                <c:pt idx="881">
                  <c:v>8830</c:v>
                </c:pt>
                <c:pt idx="882">
                  <c:v>8840</c:v>
                </c:pt>
                <c:pt idx="883">
                  <c:v>8850</c:v>
                </c:pt>
                <c:pt idx="884">
                  <c:v>8860</c:v>
                </c:pt>
                <c:pt idx="885">
                  <c:v>8870</c:v>
                </c:pt>
                <c:pt idx="886">
                  <c:v>8880</c:v>
                </c:pt>
                <c:pt idx="887">
                  <c:v>8890</c:v>
                </c:pt>
                <c:pt idx="888">
                  <c:v>8900</c:v>
                </c:pt>
                <c:pt idx="889">
                  <c:v>8910</c:v>
                </c:pt>
                <c:pt idx="890">
                  <c:v>8920</c:v>
                </c:pt>
                <c:pt idx="891">
                  <c:v>8930</c:v>
                </c:pt>
                <c:pt idx="892">
                  <c:v>8940</c:v>
                </c:pt>
                <c:pt idx="893">
                  <c:v>8950</c:v>
                </c:pt>
                <c:pt idx="894">
                  <c:v>8960</c:v>
                </c:pt>
                <c:pt idx="895">
                  <c:v>8970</c:v>
                </c:pt>
                <c:pt idx="896">
                  <c:v>8980</c:v>
                </c:pt>
                <c:pt idx="897">
                  <c:v>8990</c:v>
                </c:pt>
                <c:pt idx="898">
                  <c:v>9000</c:v>
                </c:pt>
                <c:pt idx="899">
                  <c:v>9010</c:v>
                </c:pt>
                <c:pt idx="900">
                  <c:v>9020</c:v>
                </c:pt>
                <c:pt idx="901">
                  <c:v>9030</c:v>
                </c:pt>
                <c:pt idx="902">
                  <c:v>9040</c:v>
                </c:pt>
                <c:pt idx="903">
                  <c:v>9050</c:v>
                </c:pt>
                <c:pt idx="904">
                  <c:v>9060</c:v>
                </c:pt>
                <c:pt idx="905">
                  <c:v>9070</c:v>
                </c:pt>
                <c:pt idx="906">
                  <c:v>9080</c:v>
                </c:pt>
                <c:pt idx="907">
                  <c:v>9090</c:v>
                </c:pt>
                <c:pt idx="908">
                  <c:v>9100</c:v>
                </c:pt>
                <c:pt idx="909">
                  <c:v>9110</c:v>
                </c:pt>
                <c:pt idx="910">
                  <c:v>9120</c:v>
                </c:pt>
                <c:pt idx="911">
                  <c:v>9130</c:v>
                </c:pt>
                <c:pt idx="912">
                  <c:v>9140</c:v>
                </c:pt>
                <c:pt idx="913">
                  <c:v>9150</c:v>
                </c:pt>
                <c:pt idx="914">
                  <c:v>9160</c:v>
                </c:pt>
                <c:pt idx="915">
                  <c:v>9170</c:v>
                </c:pt>
                <c:pt idx="916">
                  <c:v>9180</c:v>
                </c:pt>
                <c:pt idx="917">
                  <c:v>9190</c:v>
                </c:pt>
                <c:pt idx="918">
                  <c:v>9200</c:v>
                </c:pt>
                <c:pt idx="919">
                  <c:v>9210</c:v>
                </c:pt>
                <c:pt idx="920">
                  <c:v>9220</c:v>
                </c:pt>
                <c:pt idx="921">
                  <c:v>9230</c:v>
                </c:pt>
                <c:pt idx="922">
                  <c:v>9240</c:v>
                </c:pt>
                <c:pt idx="923">
                  <c:v>9250</c:v>
                </c:pt>
                <c:pt idx="924">
                  <c:v>9260</c:v>
                </c:pt>
                <c:pt idx="925">
                  <c:v>9270</c:v>
                </c:pt>
                <c:pt idx="926">
                  <c:v>9280</c:v>
                </c:pt>
                <c:pt idx="927">
                  <c:v>9290</c:v>
                </c:pt>
                <c:pt idx="928">
                  <c:v>9300</c:v>
                </c:pt>
                <c:pt idx="929">
                  <c:v>9310</c:v>
                </c:pt>
                <c:pt idx="930">
                  <c:v>9320</c:v>
                </c:pt>
                <c:pt idx="931">
                  <c:v>9330</c:v>
                </c:pt>
                <c:pt idx="932">
                  <c:v>9340</c:v>
                </c:pt>
                <c:pt idx="933">
                  <c:v>9350</c:v>
                </c:pt>
                <c:pt idx="934">
                  <c:v>9360</c:v>
                </c:pt>
                <c:pt idx="935">
                  <c:v>9370</c:v>
                </c:pt>
                <c:pt idx="936">
                  <c:v>9380</c:v>
                </c:pt>
                <c:pt idx="937">
                  <c:v>9390</c:v>
                </c:pt>
                <c:pt idx="938">
                  <c:v>9400</c:v>
                </c:pt>
                <c:pt idx="939">
                  <c:v>9410</c:v>
                </c:pt>
                <c:pt idx="940">
                  <c:v>9420</c:v>
                </c:pt>
                <c:pt idx="941">
                  <c:v>9430</c:v>
                </c:pt>
                <c:pt idx="942">
                  <c:v>9440</c:v>
                </c:pt>
                <c:pt idx="943">
                  <c:v>9450</c:v>
                </c:pt>
                <c:pt idx="944">
                  <c:v>9460</c:v>
                </c:pt>
                <c:pt idx="945">
                  <c:v>9470</c:v>
                </c:pt>
                <c:pt idx="946">
                  <c:v>9480</c:v>
                </c:pt>
                <c:pt idx="947">
                  <c:v>9490</c:v>
                </c:pt>
                <c:pt idx="948">
                  <c:v>9500</c:v>
                </c:pt>
                <c:pt idx="949">
                  <c:v>9510</c:v>
                </c:pt>
                <c:pt idx="950">
                  <c:v>9520</c:v>
                </c:pt>
                <c:pt idx="951">
                  <c:v>9530</c:v>
                </c:pt>
                <c:pt idx="952">
                  <c:v>9540</c:v>
                </c:pt>
                <c:pt idx="953">
                  <c:v>9550</c:v>
                </c:pt>
                <c:pt idx="954">
                  <c:v>9560</c:v>
                </c:pt>
                <c:pt idx="955">
                  <c:v>9570</c:v>
                </c:pt>
                <c:pt idx="956">
                  <c:v>9580</c:v>
                </c:pt>
                <c:pt idx="957">
                  <c:v>9590</c:v>
                </c:pt>
                <c:pt idx="958">
                  <c:v>9600</c:v>
                </c:pt>
                <c:pt idx="959">
                  <c:v>9610</c:v>
                </c:pt>
                <c:pt idx="960">
                  <c:v>9620</c:v>
                </c:pt>
                <c:pt idx="961">
                  <c:v>9630</c:v>
                </c:pt>
                <c:pt idx="962">
                  <c:v>9640</c:v>
                </c:pt>
                <c:pt idx="963">
                  <c:v>9650</c:v>
                </c:pt>
                <c:pt idx="964">
                  <c:v>9660</c:v>
                </c:pt>
                <c:pt idx="965">
                  <c:v>9670</c:v>
                </c:pt>
                <c:pt idx="966">
                  <c:v>9680</c:v>
                </c:pt>
                <c:pt idx="967">
                  <c:v>9690</c:v>
                </c:pt>
                <c:pt idx="968">
                  <c:v>9700</c:v>
                </c:pt>
                <c:pt idx="969">
                  <c:v>9710</c:v>
                </c:pt>
                <c:pt idx="970">
                  <c:v>9720</c:v>
                </c:pt>
                <c:pt idx="971">
                  <c:v>9730</c:v>
                </c:pt>
                <c:pt idx="972">
                  <c:v>9740</c:v>
                </c:pt>
                <c:pt idx="973">
                  <c:v>9750</c:v>
                </c:pt>
                <c:pt idx="974">
                  <c:v>9760</c:v>
                </c:pt>
                <c:pt idx="975">
                  <c:v>9770</c:v>
                </c:pt>
                <c:pt idx="976">
                  <c:v>9780</c:v>
                </c:pt>
                <c:pt idx="977">
                  <c:v>9790</c:v>
                </c:pt>
                <c:pt idx="978">
                  <c:v>9800</c:v>
                </c:pt>
                <c:pt idx="979">
                  <c:v>9810</c:v>
                </c:pt>
                <c:pt idx="980">
                  <c:v>9820</c:v>
                </c:pt>
                <c:pt idx="981">
                  <c:v>9830</c:v>
                </c:pt>
                <c:pt idx="982">
                  <c:v>9840</c:v>
                </c:pt>
                <c:pt idx="983">
                  <c:v>9850</c:v>
                </c:pt>
                <c:pt idx="984">
                  <c:v>9860</c:v>
                </c:pt>
                <c:pt idx="985">
                  <c:v>9870</c:v>
                </c:pt>
                <c:pt idx="986">
                  <c:v>9880</c:v>
                </c:pt>
                <c:pt idx="987">
                  <c:v>9890</c:v>
                </c:pt>
                <c:pt idx="988">
                  <c:v>9900</c:v>
                </c:pt>
                <c:pt idx="989">
                  <c:v>9910</c:v>
                </c:pt>
                <c:pt idx="990">
                  <c:v>9920</c:v>
                </c:pt>
                <c:pt idx="991">
                  <c:v>9930</c:v>
                </c:pt>
                <c:pt idx="992">
                  <c:v>9940</c:v>
                </c:pt>
                <c:pt idx="993">
                  <c:v>9950</c:v>
                </c:pt>
                <c:pt idx="994">
                  <c:v>9960</c:v>
                </c:pt>
                <c:pt idx="995">
                  <c:v>9970</c:v>
                </c:pt>
                <c:pt idx="996">
                  <c:v>9980</c:v>
                </c:pt>
                <c:pt idx="997">
                  <c:v>9990</c:v>
                </c:pt>
                <c:pt idx="998">
                  <c:v>10000</c:v>
                </c:pt>
                <c:pt idx="999">
                  <c:v>10010</c:v>
                </c:pt>
                <c:pt idx="1000">
                  <c:v>10020</c:v>
                </c:pt>
                <c:pt idx="1001">
                  <c:v>10030</c:v>
                </c:pt>
                <c:pt idx="1002">
                  <c:v>10040</c:v>
                </c:pt>
                <c:pt idx="1003">
                  <c:v>10050</c:v>
                </c:pt>
                <c:pt idx="1004">
                  <c:v>10060</c:v>
                </c:pt>
                <c:pt idx="1005">
                  <c:v>10070</c:v>
                </c:pt>
                <c:pt idx="1006">
                  <c:v>10080</c:v>
                </c:pt>
                <c:pt idx="1007">
                  <c:v>10090</c:v>
                </c:pt>
                <c:pt idx="1008">
                  <c:v>10100</c:v>
                </c:pt>
                <c:pt idx="1009">
                  <c:v>10110</c:v>
                </c:pt>
                <c:pt idx="1010">
                  <c:v>10120</c:v>
                </c:pt>
                <c:pt idx="1011">
                  <c:v>10130</c:v>
                </c:pt>
                <c:pt idx="1012">
                  <c:v>10140</c:v>
                </c:pt>
                <c:pt idx="1013">
                  <c:v>10150</c:v>
                </c:pt>
                <c:pt idx="1014">
                  <c:v>10160</c:v>
                </c:pt>
                <c:pt idx="1015">
                  <c:v>10170</c:v>
                </c:pt>
                <c:pt idx="1016">
                  <c:v>10180</c:v>
                </c:pt>
                <c:pt idx="1017">
                  <c:v>10190</c:v>
                </c:pt>
                <c:pt idx="1018">
                  <c:v>10200</c:v>
                </c:pt>
                <c:pt idx="1019">
                  <c:v>10210</c:v>
                </c:pt>
                <c:pt idx="1020">
                  <c:v>10220</c:v>
                </c:pt>
                <c:pt idx="1021">
                  <c:v>10230</c:v>
                </c:pt>
                <c:pt idx="1022">
                  <c:v>10240</c:v>
                </c:pt>
                <c:pt idx="1023">
                  <c:v>10250</c:v>
                </c:pt>
                <c:pt idx="1024">
                  <c:v>10260</c:v>
                </c:pt>
                <c:pt idx="1025">
                  <c:v>10270</c:v>
                </c:pt>
                <c:pt idx="1026">
                  <c:v>10280</c:v>
                </c:pt>
                <c:pt idx="1027">
                  <c:v>10290</c:v>
                </c:pt>
                <c:pt idx="1028">
                  <c:v>10300</c:v>
                </c:pt>
                <c:pt idx="1029">
                  <c:v>10310</c:v>
                </c:pt>
                <c:pt idx="1030">
                  <c:v>10320</c:v>
                </c:pt>
                <c:pt idx="1031">
                  <c:v>10330</c:v>
                </c:pt>
                <c:pt idx="1032">
                  <c:v>10340</c:v>
                </c:pt>
                <c:pt idx="1033">
                  <c:v>10350</c:v>
                </c:pt>
                <c:pt idx="1034">
                  <c:v>10360</c:v>
                </c:pt>
                <c:pt idx="1035">
                  <c:v>10370</c:v>
                </c:pt>
                <c:pt idx="1036">
                  <c:v>10380</c:v>
                </c:pt>
                <c:pt idx="1037">
                  <c:v>10390</c:v>
                </c:pt>
                <c:pt idx="1038">
                  <c:v>10400</c:v>
                </c:pt>
                <c:pt idx="1039">
                  <c:v>10410</c:v>
                </c:pt>
                <c:pt idx="1040">
                  <c:v>10420</c:v>
                </c:pt>
                <c:pt idx="1041">
                  <c:v>10430</c:v>
                </c:pt>
                <c:pt idx="1042">
                  <c:v>10440</c:v>
                </c:pt>
                <c:pt idx="1043">
                  <c:v>10450</c:v>
                </c:pt>
                <c:pt idx="1044">
                  <c:v>10460</c:v>
                </c:pt>
                <c:pt idx="1045">
                  <c:v>10470</c:v>
                </c:pt>
                <c:pt idx="1046">
                  <c:v>10480</c:v>
                </c:pt>
                <c:pt idx="1047">
                  <c:v>10490</c:v>
                </c:pt>
                <c:pt idx="1048">
                  <c:v>10500</c:v>
                </c:pt>
                <c:pt idx="1049">
                  <c:v>10510</c:v>
                </c:pt>
                <c:pt idx="1050">
                  <c:v>10520</c:v>
                </c:pt>
                <c:pt idx="1051">
                  <c:v>10530</c:v>
                </c:pt>
                <c:pt idx="1052">
                  <c:v>10540</c:v>
                </c:pt>
                <c:pt idx="1053">
                  <c:v>10550</c:v>
                </c:pt>
                <c:pt idx="1054">
                  <c:v>10560</c:v>
                </c:pt>
                <c:pt idx="1055">
                  <c:v>10570</c:v>
                </c:pt>
                <c:pt idx="1056">
                  <c:v>10580</c:v>
                </c:pt>
                <c:pt idx="1057">
                  <c:v>10590</c:v>
                </c:pt>
                <c:pt idx="1058">
                  <c:v>10600</c:v>
                </c:pt>
                <c:pt idx="1059">
                  <c:v>10610</c:v>
                </c:pt>
                <c:pt idx="1060">
                  <c:v>10620</c:v>
                </c:pt>
                <c:pt idx="1061">
                  <c:v>10630</c:v>
                </c:pt>
                <c:pt idx="1062">
                  <c:v>10640</c:v>
                </c:pt>
                <c:pt idx="1063">
                  <c:v>10650</c:v>
                </c:pt>
                <c:pt idx="1064">
                  <c:v>10660</c:v>
                </c:pt>
                <c:pt idx="1065">
                  <c:v>10670</c:v>
                </c:pt>
                <c:pt idx="1066">
                  <c:v>10680</c:v>
                </c:pt>
                <c:pt idx="1067">
                  <c:v>10690</c:v>
                </c:pt>
                <c:pt idx="1068">
                  <c:v>10700</c:v>
                </c:pt>
                <c:pt idx="1069">
                  <c:v>10710</c:v>
                </c:pt>
                <c:pt idx="1070">
                  <c:v>10720</c:v>
                </c:pt>
                <c:pt idx="1071">
                  <c:v>10730</c:v>
                </c:pt>
                <c:pt idx="1072">
                  <c:v>10740</c:v>
                </c:pt>
                <c:pt idx="1073">
                  <c:v>10750</c:v>
                </c:pt>
                <c:pt idx="1074">
                  <c:v>10760</c:v>
                </c:pt>
                <c:pt idx="1075">
                  <c:v>10770</c:v>
                </c:pt>
                <c:pt idx="1076">
                  <c:v>10780</c:v>
                </c:pt>
                <c:pt idx="1077">
                  <c:v>10790</c:v>
                </c:pt>
                <c:pt idx="1078">
                  <c:v>10800</c:v>
                </c:pt>
                <c:pt idx="1079">
                  <c:v>10810</c:v>
                </c:pt>
                <c:pt idx="1080">
                  <c:v>10820</c:v>
                </c:pt>
                <c:pt idx="1081">
                  <c:v>10830</c:v>
                </c:pt>
                <c:pt idx="1082">
                  <c:v>10840</c:v>
                </c:pt>
                <c:pt idx="1083">
                  <c:v>10850</c:v>
                </c:pt>
                <c:pt idx="1084">
                  <c:v>10860</c:v>
                </c:pt>
                <c:pt idx="1085">
                  <c:v>10870</c:v>
                </c:pt>
                <c:pt idx="1086">
                  <c:v>10880</c:v>
                </c:pt>
                <c:pt idx="1087">
                  <c:v>10890</c:v>
                </c:pt>
                <c:pt idx="1088">
                  <c:v>10900</c:v>
                </c:pt>
                <c:pt idx="1089">
                  <c:v>10910</c:v>
                </c:pt>
                <c:pt idx="1090">
                  <c:v>10920</c:v>
                </c:pt>
                <c:pt idx="1091">
                  <c:v>10930</c:v>
                </c:pt>
                <c:pt idx="1092">
                  <c:v>10940</c:v>
                </c:pt>
                <c:pt idx="1093">
                  <c:v>10950</c:v>
                </c:pt>
                <c:pt idx="1094">
                  <c:v>10960</c:v>
                </c:pt>
                <c:pt idx="1095">
                  <c:v>10970</c:v>
                </c:pt>
                <c:pt idx="1096">
                  <c:v>10980</c:v>
                </c:pt>
                <c:pt idx="1097">
                  <c:v>10990</c:v>
                </c:pt>
                <c:pt idx="1098">
                  <c:v>11000</c:v>
                </c:pt>
                <c:pt idx="1099">
                  <c:v>11010</c:v>
                </c:pt>
                <c:pt idx="1100">
                  <c:v>11020</c:v>
                </c:pt>
                <c:pt idx="1101">
                  <c:v>11030</c:v>
                </c:pt>
                <c:pt idx="1102">
                  <c:v>11040</c:v>
                </c:pt>
                <c:pt idx="1103">
                  <c:v>11050</c:v>
                </c:pt>
                <c:pt idx="1104">
                  <c:v>11060</c:v>
                </c:pt>
                <c:pt idx="1105">
                  <c:v>11070</c:v>
                </c:pt>
                <c:pt idx="1106">
                  <c:v>11080</c:v>
                </c:pt>
                <c:pt idx="1107">
                  <c:v>11090</c:v>
                </c:pt>
                <c:pt idx="1108">
                  <c:v>11100</c:v>
                </c:pt>
                <c:pt idx="1109">
                  <c:v>11110</c:v>
                </c:pt>
                <c:pt idx="1110">
                  <c:v>11120</c:v>
                </c:pt>
                <c:pt idx="1111">
                  <c:v>11130</c:v>
                </c:pt>
                <c:pt idx="1112">
                  <c:v>11140</c:v>
                </c:pt>
                <c:pt idx="1113">
                  <c:v>11150</c:v>
                </c:pt>
                <c:pt idx="1114">
                  <c:v>11160</c:v>
                </c:pt>
                <c:pt idx="1115">
                  <c:v>11170</c:v>
                </c:pt>
                <c:pt idx="1116">
                  <c:v>11180</c:v>
                </c:pt>
                <c:pt idx="1117">
                  <c:v>11190</c:v>
                </c:pt>
                <c:pt idx="1118">
                  <c:v>11200</c:v>
                </c:pt>
                <c:pt idx="1119">
                  <c:v>11210</c:v>
                </c:pt>
                <c:pt idx="1120">
                  <c:v>11220</c:v>
                </c:pt>
                <c:pt idx="1121">
                  <c:v>11230</c:v>
                </c:pt>
                <c:pt idx="1122">
                  <c:v>11240</c:v>
                </c:pt>
                <c:pt idx="1123">
                  <c:v>11250</c:v>
                </c:pt>
                <c:pt idx="1124">
                  <c:v>11260</c:v>
                </c:pt>
                <c:pt idx="1125">
                  <c:v>11270</c:v>
                </c:pt>
                <c:pt idx="1126">
                  <c:v>11280</c:v>
                </c:pt>
                <c:pt idx="1127">
                  <c:v>11290</c:v>
                </c:pt>
                <c:pt idx="1128">
                  <c:v>11300</c:v>
                </c:pt>
                <c:pt idx="1129">
                  <c:v>11310</c:v>
                </c:pt>
                <c:pt idx="1130">
                  <c:v>11320</c:v>
                </c:pt>
                <c:pt idx="1131">
                  <c:v>11330</c:v>
                </c:pt>
                <c:pt idx="1132">
                  <c:v>11340</c:v>
                </c:pt>
                <c:pt idx="1133">
                  <c:v>11350</c:v>
                </c:pt>
                <c:pt idx="1134">
                  <c:v>11360</c:v>
                </c:pt>
                <c:pt idx="1135">
                  <c:v>11370</c:v>
                </c:pt>
                <c:pt idx="1136">
                  <c:v>11380</c:v>
                </c:pt>
                <c:pt idx="1137">
                  <c:v>11390</c:v>
                </c:pt>
                <c:pt idx="1138">
                  <c:v>11400</c:v>
                </c:pt>
                <c:pt idx="1139">
                  <c:v>11410</c:v>
                </c:pt>
                <c:pt idx="1140">
                  <c:v>11420</c:v>
                </c:pt>
                <c:pt idx="1141">
                  <c:v>11430</c:v>
                </c:pt>
                <c:pt idx="1142">
                  <c:v>11440</c:v>
                </c:pt>
                <c:pt idx="1143">
                  <c:v>11450</c:v>
                </c:pt>
                <c:pt idx="1144">
                  <c:v>11460</c:v>
                </c:pt>
                <c:pt idx="1145">
                  <c:v>11470</c:v>
                </c:pt>
                <c:pt idx="1146">
                  <c:v>11480</c:v>
                </c:pt>
                <c:pt idx="1147">
                  <c:v>11490</c:v>
                </c:pt>
                <c:pt idx="1148">
                  <c:v>11500</c:v>
                </c:pt>
                <c:pt idx="1149">
                  <c:v>11510</c:v>
                </c:pt>
                <c:pt idx="1150">
                  <c:v>11520</c:v>
                </c:pt>
                <c:pt idx="1151">
                  <c:v>11530</c:v>
                </c:pt>
                <c:pt idx="1152">
                  <c:v>11540</c:v>
                </c:pt>
                <c:pt idx="1153">
                  <c:v>11550</c:v>
                </c:pt>
                <c:pt idx="1154">
                  <c:v>11560</c:v>
                </c:pt>
                <c:pt idx="1155">
                  <c:v>11570</c:v>
                </c:pt>
                <c:pt idx="1156">
                  <c:v>11580</c:v>
                </c:pt>
                <c:pt idx="1157">
                  <c:v>11590</c:v>
                </c:pt>
                <c:pt idx="1158">
                  <c:v>11600</c:v>
                </c:pt>
                <c:pt idx="1159">
                  <c:v>11610</c:v>
                </c:pt>
                <c:pt idx="1160">
                  <c:v>11620</c:v>
                </c:pt>
                <c:pt idx="1161">
                  <c:v>11630</c:v>
                </c:pt>
                <c:pt idx="1162">
                  <c:v>11640</c:v>
                </c:pt>
                <c:pt idx="1163">
                  <c:v>11650</c:v>
                </c:pt>
                <c:pt idx="1164">
                  <c:v>11660</c:v>
                </c:pt>
                <c:pt idx="1165">
                  <c:v>11670</c:v>
                </c:pt>
                <c:pt idx="1166">
                  <c:v>11680</c:v>
                </c:pt>
                <c:pt idx="1167">
                  <c:v>11690</c:v>
                </c:pt>
                <c:pt idx="1168">
                  <c:v>11700</c:v>
                </c:pt>
                <c:pt idx="1169">
                  <c:v>11710</c:v>
                </c:pt>
                <c:pt idx="1170">
                  <c:v>11720</c:v>
                </c:pt>
                <c:pt idx="1171">
                  <c:v>11730</c:v>
                </c:pt>
                <c:pt idx="1172">
                  <c:v>11740</c:v>
                </c:pt>
                <c:pt idx="1173">
                  <c:v>11750</c:v>
                </c:pt>
                <c:pt idx="1174">
                  <c:v>11760</c:v>
                </c:pt>
                <c:pt idx="1175">
                  <c:v>11770</c:v>
                </c:pt>
                <c:pt idx="1176">
                  <c:v>11780</c:v>
                </c:pt>
                <c:pt idx="1177">
                  <c:v>11790</c:v>
                </c:pt>
                <c:pt idx="1178">
                  <c:v>11800</c:v>
                </c:pt>
                <c:pt idx="1179">
                  <c:v>11810</c:v>
                </c:pt>
                <c:pt idx="1180">
                  <c:v>11820</c:v>
                </c:pt>
                <c:pt idx="1181">
                  <c:v>11830</c:v>
                </c:pt>
                <c:pt idx="1182">
                  <c:v>11840</c:v>
                </c:pt>
                <c:pt idx="1183">
                  <c:v>11850</c:v>
                </c:pt>
                <c:pt idx="1184">
                  <c:v>11860</c:v>
                </c:pt>
                <c:pt idx="1185">
                  <c:v>11870</c:v>
                </c:pt>
                <c:pt idx="1186">
                  <c:v>11880</c:v>
                </c:pt>
                <c:pt idx="1187">
                  <c:v>11890</c:v>
                </c:pt>
                <c:pt idx="1188">
                  <c:v>11900</c:v>
                </c:pt>
                <c:pt idx="1189">
                  <c:v>11910</c:v>
                </c:pt>
                <c:pt idx="1190">
                  <c:v>11920</c:v>
                </c:pt>
                <c:pt idx="1191">
                  <c:v>11930</c:v>
                </c:pt>
                <c:pt idx="1192">
                  <c:v>11940</c:v>
                </c:pt>
                <c:pt idx="1193">
                  <c:v>11950</c:v>
                </c:pt>
                <c:pt idx="1194">
                  <c:v>11960</c:v>
                </c:pt>
                <c:pt idx="1195">
                  <c:v>11970</c:v>
                </c:pt>
                <c:pt idx="1196">
                  <c:v>11980</c:v>
                </c:pt>
                <c:pt idx="1197">
                  <c:v>11990</c:v>
                </c:pt>
                <c:pt idx="1198">
                  <c:v>12000</c:v>
                </c:pt>
                <c:pt idx="1199">
                  <c:v>12010</c:v>
                </c:pt>
                <c:pt idx="1200">
                  <c:v>12020</c:v>
                </c:pt>
                <c:pt idx="1201">
                  <c:v>12030</c:v>
                </c:pt>
                <c:pt idx="1202">
                  <c:v>12040</c:v>
                </c:pt>
                <c:pt idx="1203">
                  <c:v>12050</c:v>
                </c:pt>
                <c:pt idx="1204">
                  <c:v>12060</c:v>
                </c:pt>
                <c:pt idx="1205">
                  <c:v>12070</c:v>
                </c:pt>
                <c:pt idx="1206">
                  <c:v>12080</c:v>
                </c:pt>
                <c:pt idx="1207">
                  <c:v>12090</c:v>
                </c:pt>
                <c:pt idx="1208">
                  <c:v>12100</c:v>
                </c:pt>
                <c:pt idx="1209">
                  <c:v>12110</c:v>
                </c:pt>
                <c:pt idx="1210">
                  <c:v>12120</c:v>
                </c:pt>
                <c:pt idx="1211">
                  <c:v>12130</c:v>
                </c:pt>
                <c:pt idx="1212">
                  <c:v>12140</c:v>
                </c:pt>
                <c:pt idx="1213">
                  <c:v>12150</c:v>
                </c:pt>
                <c:pt idx="1214">
                  <c:v>12160</c:v>
                </c:pt>
                <c:pt idx="1215">
                  <c:v>12170</c:v>
                </c:pt>
                <c:pt idx="1216">
                  <c:v>12180</c:v>
                </c:pt>
                <c:pt idx="1217">
                  <c:v>12190</c:v>
                </c:pt>
                <c:pt idx="1218">
                  <c:v>12200</c:v>
                </c:pt>
                <c:pt idx="1219">
                  <c:v>12210</c:v>
                </c:pt>
                <c:pt idx="1220">
                  <c:v>12220</c:v>
                </c:pt>
                <c:pt idx="1221">
                  <c:v>12230</c:v>
                </c:pt>
                <c:pt idx="1222">
                  <c:v>12240</c:v>
                </c:pt>
                <c:pt idx="1223">
                  <c:v>12250</c:v>
                </c:pt>
                <c:pt idx="1224">
                  <c:v>12260</c:v>
                </c:pt>
                <c:pt idx="1225">
                  <c:v>12270</c:v>
                </c:pt>
                <c:pt idx="1226">
                  <c:v>12280</c:v>
                </c:pt>
                <c:pt idx="1227">
                  <c:v>12290</c:v>
                </c:pt>
                <c:pt idx="1228">
                  <c:v>12300</c:v>
                </c:pt>
                <c:pt idx="1229">
                  <c:v>12310</c:v>
                </c:pt>
                <c:pt idx="1230">
                  <c:v>12320</c:v>
                </c:pt>
                <c:pt idx="1231">
                  <c:v>12330</c:v>
                </c:pt>
                <c:pt idx="1232">
                  <c:v>12340</c:v>
                </c:pt>
                <c:pt idx="1233">
                  <c:v>12350</c:v>
                </c:pt>
                <c:pt idx="1234">
                  <c:v>12360</c:v>
                </c:pt>
                <c:pt idx="1235">
                  <c:v>12370</c:v>
                </c:pt>
                <c:pt idx="1236">
                  <c:v>12380</c:v>
                </c:pt>
                <c:pt idx="1237">
                  <c:v>12390</c:v>
                </c:pt>
                <c:pt idx="1238">
                  <c:v>12400</c:v>
                </c:pt>
                <c:pt idx="1239">
                  <c:v>12410</c:v>
                </c:pt>
                <c:pt idx="1240">
                  <c:v>12420</c:v>
                </c:pt>
                <c:pt idx="1241">
                  <c:v>12430</c:v>
                </c:pt>
                <c:pt idx="1242">
                  <c:v>12440</c:v>
                </c:pt>
                <c:pt idx="1243">
                  <c:v>12450</c:v>
                </c:pt>
                <c:pt idx="1244">
                  <c:v>12460</c:v>
                </c:pt>
                <c:pt idx="1245">
                  <c:v>12470</c:v>
                </c:pt>
                <c:pt idx="1246">
                  <c:v>12480</c:v>
                </c:pt>
                <c:pt idx="1247">
                  <c:v>12490</c:v>
                </c:pt>
                <c:pt idx="1248">
                  <c:v>12500</c:v>
                </c:pt>
                <c:pt idx="1249">
                  <c:v>12510</c:v>
                </c:pt>
                <c:pt idx="1250">
                  <c:v>12520</c:v>
                </c:pt>
                <c:pt idx="1251">
                  <c:v>12530</c:v>
                </c:pt>
                <c:pt idx="1252">
                  <c:v>12540</c:v>
                </c:pt>
                <c:pt idx="1253">
                  <c:v>12550</c:v>
                </c:pt>
                <c:pt idx="1254">
                  <c:v>12560</c:v>
                </c:pt>
                <c:pt idx="1255">
                  <c:v>12570</c:v>
                </c:pt>
                <c:pt idx="1256">
                  <c:v>12580</c:v>
                </c:pt>
                <c:pt idx="1257">
                  <c:v>12590</c:v>
                </c:pt>
                <c:pt idx="1258">
                  <c:v>12600</c:v>
                </c:pt>
                <c:pt idx="1259">
                  <c:v>12610</c:v>
                </c:pt>
                <c:pt idx="1260">
                  <c:v>12620</c:v>
                </c:pt>
                <c:pt idx="1261">
                  <c:v>12630</c:v>
                </c:pt>
                <c:pt idx="1262">
                  <c:v>12640</c:v>
                </c:pt>
                <c:pt idx="1263">
                  <c:v>12650</c:v>
                </c:pt>
                <c:pt idx="1264">
                  <c:v>12660</c:v>
                </c:pt>
                <c:pt idx="1265">
                  <c:v>12670</c:v>
                </c:pt>
                <c:pt idx="1266">
                  <c:v>12680</c:v>
                </c:pt>
                <c:pt idx="1267">
                  <c:v>12690</c:v>
                </c:pt>
                <c:pt idx="1268">
                  <c:v>12700</c:v>
                </c:pt>
                <c:pt idx="1269">
                  <c:v>12710</c:v>
                </c:pt>
                <c:pt idx="1270">
                  <c:v>12720</c:v>
                </c:pt>
                <c:pt idx="1271">
                  <c:v>12730</c:v>
                </c:pt>
                <c:pt idx="1272">
                  <c:v>12740</c:v>
                </c:pt>
                <c:pt idx="1273">
                  <c:v>12750</c:v>
                </c:pt>
                <c:pt idx="1274">
                  <c:v>12760</c:v>
                </c:pt>
                <c:pt idx="1275">
                  <c:v>12770</c:v>
                </c:pt>
                <c:pt idx="1276">
                  <c:v>12780</c:v>
                </c:pt>
                <c:pt idx="1277">
                  <c:v>12790</c:v>
                </c:pt>
                <c:pt idx="1278">
                  <c:v>12800</c:v>
                </c:pt>
                <c:pt idx="1279">
                  <c:v>12810</c:v>
                </c:pt>
                <c:pt idx="1280">
                  <c:v>12820</c:v>
                </c:pt>
                <c:pt idx="1281">
                  <c:v>12830</c:v>
                </c:pt>
                <c:pt idx="1282">
                  <c:v>12840</c:v>
                </c:pt>
                <c:pt idx="1283">
                  <c:v>12850</c:v>
                </c:pt>
                <c:pt idx="1284">
                  <c:v>12860</c:v>
                </c:pt>
                <c:pt idx="1285">
                  <c:v>12870</c:v>
                </c:pt>
                <c:pt idx="1286">
                  <c:v>12880</c:v>
                </c:pt>
                <c:pt idx="1287">
                  <c:v>12890</c:v>
                </c:pt>
                <c:pt idx="1288">
                  <c:v>12900</c:v>
                </c:pt>
                <c:pt idx="1289">
                  <c:v>12910</c:v>
                </c:pt>
                <c:pt idx="1290">
                  <c:v>12920</c:v>
                </c:pt>
                <c:pt idx="1291">
                  <c:v>12930</c:v>
                </c:pt>
                <c:pt idx="1292">
                  <c:v>12940</c:v>
                </c:pt>
                <c:pt idx="1293">
                  <c:v>12950</c:v>
                </c:pt>
                <c:pt idx="1294">
                  <c:v>12960</c:v>
                </c:pt>
                <c:pt idx="1295">
                  <c:v>12970</c:v>
                </c:pt>
                <c:pt idx="1296">
                  <c:v>12980</c:v>
                </c:pt>
                <c:pt idx="1297">
                  <c:v>12990</c:v>
                </c:pt>
                <c:pt idx="1298">
                  <c:v>13000</c:v>
                </c:pt>
                <c:pt idx="1299">
                  <c:v>13010</c:v>
                </c:pt>
                <c:pt idx="1300">
                  <c:v>13020</c:v>
                </c:pt>
                <c:pt idx="1301">
                  <c:v>13030</c:v>
                </c:pt>
                <c:pt idx="1302">
                  <c:v>13040</c:v>
                </c:pt>
                <c:pt idx="1303">
                  <c:v>13050</c:v>
                </c:pt>
                <c:pt idx="1304">
                  <c:v>13060</c:v>
                </c:pt>
                <c:pt idx="1305">
                  <c:v>13070</c:v>
                </c:pt>
                <c:pt idx="1306">
                  <c:v>13080</c:v>
                </c:pt>
                <c:pt idx="1307">
                  <c:v>13090</c:v>
                </c:pt>
                <c:pt idx="1308">
                  <c:v>13100</c:v>
                </c:pt>
                <c:pt idx="1309">
                  <c:v>13110</c:v>
                </c:pt>
                <c:pt idx="1310">
                  <c:v>13120</c:v>
                </c:pt>
                <c:pt idx="1311">
                  <c:v>13130</c:v>
                </c:pt>
                <c:pt idx="1312">
                  <c:v>13140</c:v>
                </c:pt>
                <c:pt idx="1313">
                  <c:v>13150</c:v>
                </c:pt>
                <c:pt idx="1314">
                  <c:v>13160</c:v>
                </c:pt>
                <c:pt idx="1315">
                  <c:v>13170</c:v>
                </c:pt>
                <c:pt idx="1316">
                  <c:v>13180</c:v>
                </c:pt>
                <c:pt idx="1317">
                  <c:v>13190</c:v>
                </c:pt>
                <c:pt idx="1318">
                  <c:v>13200</c:v>
                </c:pt>
                <c:pt idx="1319">
                  <c:v>13210</c:v>
                </c:pt>
                <c:pt idx="1320">
                  <c:v>13220</c:v>
                </c:pt>
                <c:pt idx="1321">
                  <c:v>13230</c:v>
                </c:pt>
                <c:pt idx="1322">
                  <c:v>13240</c:v>
                </c:pt>
                <c:pt idx="1323">
                  <c:v>13250</c:v>
                </c:pt>
                <c:pt idx="1324">
                  <c:v>13260</c:v>
                </c:pt>
                <c:pt idx="1325">
                  <c:v>13270</c:v>
                </c:pt>
                <c:pt idx="1326">
                  <c:v>13280</c:v>
                </c:pt>
                <c:pt idx="1327">
                  <c:v>13290</c:v>
                </c:pt>
                <c:pt idx="1328">
                  <c:v>13300</c:v>
                </c:pt>
                <c:pt idx="1329">
                  <c:v>13310</c:v>
                </c:pt>
                <c:pt idx="1330">
                  <c:v>13320</c:v>
                </c:pt>
                <c:pt idx="1331">
                  <c:v>13330</c:v>
                </c:pt>
                <c:pt idx="1332">
                  <c:v>13340</c:v>
                </c:pt>
                <c:pt idx="1333">
                  <c:v>13350</c:v>
                </c:pt>
                <c:pt idx="1334">
                  <c:v>13360</c:v>
                </c:pt>
                <c:pt idx="1335">
                  <c:v>13370</c:v>
                </c:pt>
                <c:pt idx="1336">
                  <c:v>13380</c:v>
                </c:pt>
                <c:pt idx="1337">
                  <c:v>13390</c:v>
                </c:pt>
                <c:pt idx="1338">
                  <c:v>13400</c:v>
                </c:pt>
                <c:pt idx="1339">
                  <c:v>13410</c:v>
                </c:pt>
                <c:pt idx="1340">
                  <c:v>13420</c:v>
                </c:pt>
                <c:pt idx="1341">
                  <c:v>13430</c:v>
                </c:pt>
                <c:pt idx="1342">
                  <c:v>13440</c:v>
                </c:pt>
                <c:pt idx="1343">
                  <c:v>13450</c:v>
                </c:pt>
                <c:pt idx="1344">
                  <c:v>13460</c:v>
                </c:pt>
                <c:pt idx="1345">
                  <c:v>13470</c:v>
                </c:pt>
                <c:pt idx="1346">
                  <c:v>13480</c:v>
                </c:pt>
                <c:pt idx="1347">
                  <c:v>13490</c:v>
                </c:pt>
                <c:pt idx="1348">
                  <c:v>13500</c:v>
                </c:pt>
                <c:pt idx="1349">
                  <c:v>13510</c:v>
                </c:pt>
                <c:pt idx="1350">
                  <c:v>13520</c:v>
                </c:pt>
                <c:pt idx="1351">
                  <c:v>13530</c:v>
                </c:pt>
                <c:pt idx="1352">
                  <c:v>13540</c:v>
                </c:pt>
                <c:pt idx="1353">
                  <c:v>13550</c:v>
                </c:pt>
                <c:pt idx="1354">
                  <c:v>13560</c:v>
                </c:pt>
                <c:pt idx="1355">
                  <c:v>13570</c:v>
                </c:pt>
                <c:pt idx="1356">
                  <c:v>13580</c:v>
                </c:pt>
                <c:pt idx="1357">
                  <c:v>13590</c:v>
                </c:pt>
                <c:pt idx="1358">
                  <c:v>13600</c:v>
                </c:pt>
                <c:pt idx="1359">
                  <c:v>13610</c:v>
                </c:pt>
                <c:pt idx="1360">
                  <c:v>13620</c:v>
                </c:pt>
                <c:pt idx="1361">
                  <c:v>13630</c:v>
                </c:pt>
                <c:pt idx="1362">
                  <c:v>13640</c:v>
                </c:pt>
                <c:pt idx="1363">
                  <c:v>13650</c:v>
                </c:pt>
                <c:pt idx="1364">
                  <c:v>13660</c:v>
                </c:pt>
                <c:pt idx="1365">
                  <c:v>13670</c:v>
                </c:pt>
                <c:pt idx="1366">
                  <c:v>13680</c:v>
                </c:pt>
                <c:pt idx="1367">
                  <c:v>13690</c:v>
                </c:pt>
                <c:pt idx="1368">
                  <c:v>13700</c:v>
                </c:pt>
                <c:pt idx="1369">
                  <c:v>13710</c:v>
                </c:pt>
                <c:pt idx="1370">
                  <c:v>13720</c:v>
                </c:pt>
                <c:pt idx="1371">
                  <c:v>13730</c:v>
                </c:pt>
                <c:pt idx="1372">
                  <c:v>13740</c:v>
                </c:pt>
                <c:pt idx="1373">
                  <c:v>13750</c:v>
                </c:pt>
                <c:pt idx="1374">
                  <c:v>13760</c:v>
                </c:pt>
                <c:pt idx="1375">
                  <c:v>13770</c:v>
                </c:pt>
                <c:pt idx="1376">
                  <c:v>13780</c:v>
                </c:pt>
                <c:pt idx="1377">
                  <c:v>13790</c:v>
                </c:pt>
                <c:pt idx="1378">
                  <c:v>13800</c:v>
                </c:pt>
                <c:pt idx="1379">
                  <c:v>13810</c:v>
                </c:pt>
                <c:pt idx="1380">
                  <c:v>13820</c:v>
                </c:pt>
                <c:pt idx="1381">
                  <c:v>13830</c:v>
                </c:pt>
                <c:pt idx="1382">
                  <c:v>13840</c:v>
                </c:pt>
                <c:pt idx="1383">
                  <c:v>13850</c:v>
                </c:pt>
                <c:pt idx="1384">
                  <c:v>13860</c:v>
                </c:pt>
                <c:pt idx="1385">
                  <c:v>13870</c:v>
                </c:pt>
                <c:pt idx="1386">
                  <c:v>13880</c:v>
                </c:pt>
                <c:pt idx="1387">
                  <c:v>13890</c:v>
                </c:pt>
                <c:pt idx="1388">
                  <c:v>13900</c:v>
                </c:pt>
                <c:pt idx="1389">
                  <c:v>13910</c:v>
                </c:pt>
                <c:pt idx="1390">
                  <c:v>13920</c:v>
                </c:pt>
                <c:pt idx="1391">
                  <c:v>13930</c:v>
                </c:pt>
                <c:pt idx="1392">
                  <c:v>13940</c:v>
                </c:pt>
                <c:pt idx="1393">
                  <c:v>13950</c:v>
                </c:pt>
                <c:pt idx="1394">
                  <c:v>13960</c:v>
                </c:pt>
                <c:pt idx="1395">
                  <c:v>13970</c:v>
                </c:pt>
                <c:pt idx="1396">
                  <c:v>13980</c:v>
                </c:pt>
                <c:pt idx="1397">
                  <c:v>13990</c:v>
                </c:pt>
                <c:pt idx="1398">
                  <c:v>14000</c:v>
                </c:pt>
                <c:pt idx="1399">
                  <c:v>14010</c:v>
                </c:pt>
                <c:pt idx="1400">
                  <c:v>14020</c:v>
                </c:pt>
                <c:pt idx="1401">
                  <c:v>14030</c:v>
                </c:pt>
                <c:pt idx="1402">
                  <c:v>14040</c:v>
                </c:pt>
                <c:pt idx="1403">
                  <c:v>14050</c:v>
                </c:pt>
                <c:pt idx="1404">
                  <c:v>14060</c:v>
                </c:pt>
                <c:pt idx="1405">
                  <c:v>14070</c:v>
                </c:pt>
                <c:pt idx="1406">
                  <c:v>14080</c:v>
                </c:pt>
                <c:pt idx="1407">
                  <c:v>14090</c:v>
                </c:pt>
                <c:pt idx="1408">
                  <c:v>14100</c:v>
                </c:pt>
                <c:pt idx="1409">
                  <c:v>14110</c:v>
                </c:pt>
                <c:pt idx="1410">
                  <c:v>14120</c:v>
                </c:pt>
                <c:pt idx="1411">
                  <c:v>14130</c:v>
                </c:pt>
                <c:pt idx="1412">
                  <c:v>14140</c:v>
                </c:pt>
                <c:pt idx="1413">
                  <c:v>14150</c:v>
                </c:pt>
                <c:pt idx="1414">
                  <c:v>14160</c:v>
                </c:pt>
                <c:pt idx="1415">
                  <c:v>14170</c:v>
                </c:pt>
                <c:pt idx="1416">
                  <c:v>14180</c:v>
                </c:pt>
                <c:pt idx="1417">
                  <c:v>14190</c:v>
                </c:pt>
                <c:pt idx="1418">
                  <c:v>14200</c:v>
                </c:pt>
                <c:pt idx="1419">
                  <c:v>14210</c:v>
                </c:pt>
                <c:pt idx="1420">
                  <c:v>14220</c:v>
                </c:pt>
                <c:pt idx="1421">
                  <c:v>14230</c:v>
                </c:pt>
                <c:pt idx="1422">
                  <c:v>14240</c:v>
                </c:pt>
                <c:pt idx="1423">
                  <c:v>14250</c:v>
                </c:pt>
                <c:pt idx="1424">
                  <c:v>14260</c:v>
                </c:pt>
                <c:pt idx="1425">
                  <c:v>14270</c:v>
                </c:pt>
                <c:pt idx="1426">
                  <c:v>14280</c:v>
                </c:pt>
                <c:pt idx="1427">
                  <c:v>14290</c:v>
                </c:pt>
                <c:pt idx="1428">
                  <c:v>14300</c:v>
                </c:pt>
                <c:pt idx="1429">
                  <c:v>14310</c:v>
                </c:pt>
                <c:pt idx="1430">
                  <c:v>14320</c:v>
                </c:pt>
                <c:pt idx="1431">
                  <c:v>14330</c:v>
                </c:pt>
                <c:pt idx="1432">
                  <c:v>14340</c:v>
                </c:pt>
                <c:pt idx="1433">
                  <c:v>14350</c:v>
                </c:pt>
              </c:numCache>
            </c:numRef>
          </c:xVal>
          <c:yVal>
            <c:numRef>
              <c:f>Klei_Druckkurve!$H$9:$H$1442</c:f>
              <c:numCache>
                <c:formatCode>0.0</c:formatCode>
                <c:ptCount val="1434"/>
                <c:pt idx="0">
                  <c:v>0</c:v>
                </c:pt>
                <c:pt idx="1">
                  <c:v>-1.1539999999999964</c:v>
                </c:pt>
                <c:pt idx="2">
                  <c:v>-1.6639999999999873</c:v>
                </c:pt>
                <c:pt idx="3">
                  <c:v>-1.8389999999999418</c:v>
                </c:pt>
                <c:pt idx="4">
                  <c:v>-2.0419999999999163</c:v>
                </c:pt>
                <c:pt idx="5">
                  <c:v>-2.1849999999999454</c:v>
                </c:pt>
                <c:pt idx="6">
                  <c:v>-2.3160000000000309</c:v>
                </c:pt>
                <c:pt idx="7">
                  <c:v>-2.2619999999999436</c:v>
                </c:pt>
                <c:pt idx="8">
                  <c:v>-2.3979999999999109</c:v>
                </c:pt>
                <c:pt idx="9">
                  <c:v>-2.4770000000000891</c:v>
                </c:pt>
                <c:pt idx="10">
                  <c:v>-2.4790000000000418</c:v>
                </c:pt>
                <c:pt idx="11">
                  <c:v>-2.5250000000000909</c:v>
                </c:pt>
                <c:pt idx="12">
                  <c:v>-2.5879999999999654</c:v>
                </c:pt>
                <c:pt idx="13">
                  <c:v>-2.6479999999999109</c:v>
                </c:pt>
                <c:pt idx="14">
                  <c:v>-2.7049999999999272</c:v>
                </c:pt>
                <c:pt idx="15">
                  <c:v>-2.7409999999999854</c:v>
                </c:pt>
                <c:pt idx="16">
                  <c:v>-2.793999999999869</c:v>
                </c:pt>
                <c:pt idx="17">
                  <c:v>-2.8330000000000837</c:v>
                </c:pt>
                <c:pt idx="18">
                  <c:v>-2.8830000000000382</c:v>
                </c:pt>
                <c:pt idx="19">
                  <c:v>-2.9120000000000346</c:v>
                </c:pt>
                <c:pt idx="20">
                  <c:v>-2.9790000000000418</c:v>
                </c:pt>
                <c:pt idx="21">
                  <c:v>-3.0450000000000728</c:v>
                </c:pt>
                <c:pt idx="22">
                  <c:v>-3.0809999999999036</c:v>
                </c:pt>
                <c:pt idx="23">
                  <c:v>-3.0750000000000455</c:v>
                </c:pt>
                <c:pt idx="24">
                  <c:v>-3.1489999999998872</c:v>
                </c:pt>
                <c:pt idx="25">
                  <c:v>-3.1730000000000018</c:v>
                </c:pt>
                <c:pt idx="26">
                  <c:v>-3.2349999999999</c:v>
                </c:pt>
                <c:pt idx="27">
                  <c:v>-3.2789999999999964</c:v>
                </c:pt>
                <c:pt idx="28">
                  <c:v>-3.3009999999999309</c:v>
                </c:pt>
                <c:pt idx="29">
                  <c:v>-3.2919999999999163</c:v>
                </c:pt>
                <c:pt idx="30">
                  <c:v>-3.3740000000000236</c:v>
                </c:pt>
                <c:pt idx="31">
                  <c:v>-3.375</c:v>
                </c:pt>
                <c:pt idx="32">
                  <c:v>-3.4169999999999163</c:v>
                </c:pt>
                <c:pt idx="33">
                  <c:v>-3.4580000000000837</c:v>
                </c:pt>
                <c:pt idx="34">
                  <c:v>-3.4680000000000746</c:v>
                </c:pt>
                <c:pt idx="35">
                  <c:v>-3.5190000000000055</c:v>
                </c:pt>
                <c:pt idx="36">
                  <c:v>-3.5509999999999309</c:v>
                </c:pt>
                <c:pt idx="37">
                  <c:v>-3.5899999999999181</c:v>
                </c:pt>
                <c:pt idx="38">
                  <c:v>-3.6220000000000709</c:v>
                </c:pt>
                <c:pt idx="39">
                  <c:v>-3.6420000000000528</c:v>
                </c:pt>
                <c:pt idx="40">
                  <c:v>-3.6620000000000346</c:v>
                </c:pt>
                <c:pt idx="41">
                  <c:v>-3.7029999999999745</c:v>
                </c:pt>
                <c:pt idx="42">
                  <c:v>-3.7329999999999472</c:v>
                </c:pt>
                <c:pt idx="43">
                  <c:v>-3.7329999999999472</c:v>
                </c:pt>
                <c:pt idx="44">
                  <c:v>-3.7519999999999527</c:v>
                </c:pt>
                <c:pt idx="45">
                  <c:v>-3.8029999999998836</c:v>
                </c:pt>
                <c:pt idx="46">
                  <c:v>-3.8129999999998745</c:v>
                </c:pt>
                <c:pt idx="47">
                  <c:v>-3.8430000000000746</c:v>
                </c:pt>
                <c:pt idx="48">
                  <c:v>-3.8730000000000473</c:v>
                </c:pt>
                <c:pt idx="49">
                  <c:v>-3.8840000000000146</c:v>
                </c:pt>
                <c:pt idx="50">
                  <c:v>-3.9039999999999964</c:v>
                </c:pt>
                <c:pt idx="51">
                  <c:v>-3.94399999999996</c:v>
                </c:pt>
                <c:pt idx="52">
                  <c:v>-3.9239999999999782</c:v>
                </c:pt>
                <c:pt idx="53">
                  <c:v>-3.9839999999999236</c:v>
                </c:pt>
                <c:pt idx="54">
                  <c:v>-4.0029999999999291</c:v>
                </c:pt>
                <c:pt idx="55">
                  <c:v>-4.0029999999999291</c:v>
                </c:pt>
                <c:pt idx="56">
                  <c:v>-4.0339999999998781</c:v>
                </c:pt>
                <c:pt idx="57">
                  <c:v>-4.0540000000000873</c:v>
                </c:pt>
                <c:pt idx="58">
                  <c:v>-4.0729999999998654</c:v>
                </c:pt>
                <c:pt idx="59">
                  <c:v>-4.0830000000000837</c:v>
                </c:pt>
                <c:pt idx="60">
                  <c:v>-4.1130000000000564</c:v>
                </c:pt>
                <c:pt idx="61">
                  <c:v>-4.1330000000000382</c:v>
                </c:pt>
                <c:pt idx="62">
                  <c:v>-4.1230000000000473</c:v>
                </c:pt>
                <c:pt idx="63">
                  <c:v>-4.1730000000000018</c:v>
                </c:pt>
                <c:pt idx="64">
                  <c:v>-4.1920000000000073</c:v>
                </c:pt>
                <c:pt idx="65">
                  <c:v>-4.2019999999999982</c:v>
                </c:pt>
                <c:pt idx="66">
                  <c:v>-4.2119999999999891</c:v>
                </c:pt>
                <c:pt idx="67">
                  <c:v>-4.2319999999999709</c:v>
                </c:pt>
                <c:pt idx="68">
                  <c:v>-4.2319999999999709</c:v>
                </c:pt>
                <c:pt idx="69">
                  <c:v>-4.2509999999999764</c:v>
                </c:pt>
                <c:pt idx="70">
                  <c:v>-4.29099999999994</c:v>
                </c:pt>
                <c:pt idx="71">
                  <c:v>-4.3009999999999309</c:v>
                </c:pt>
                <c:pt idx="72">
                  <c:v>-4.3019999999999072</c:v>
                </c:pt>
                <c:pt idx="73">
                  <c:v>-4.3199999999999363</c:v>
                </c:pt>
                <c:pt idx="74">
                  <c:v>-4.3499999999999091</c:v>
                </c:pt>
                <c:pt idx="75">
                  <c:v>-4.3299999999999272</c:v>
                </c:pt>
                <c:pt idx="76">
                  <c:v>-4.3789999999999054</c:v>
                </c:pt>
                <c:pt idx="77">
                  <c:v>-4.3889999999998963</c:v>
                </c:pt>
                <c:pt idx="78">
                  <c:v>-4.3989999999998872</c:v>
                </c:pt>
                <c:pt idx="79">
                  <c:v>-4.418999999999869</c:v>
                </c:pt>
                <c:pt idx="80">
                  <c:v>-4.4379999999998745</c:v>
                </c:pt>
                <c:pt idx="81">
                  <c:v>-4.4479999999998654</c:v>
                </c:pt>
                <c:pt idx="82">
                  <c:v>-4.4580000000000837</c:v>
                </c:pt>
                <c:pt idx="83">
                  <c:v>-4.4680000000000746</c:v>
                </c:pt>
                <c:pt idx="84">
                  <c:v>-4.48700000000008</c:v>
                </c:pt>
                <c:pt idx="85">
                  <c:v>-4.4669999999998709</c:v>
                </c:pt>
                <c:pt idx="86">
                  <c:v>-4.5060000000000855</c:v>
                </c:pt>
                <c:pt idx="87">
                  <c:v>-4.5160000000000764</c:v>
                </c:pt>
                <c:pt idx="88">
                  <c:v>-4.5360000000000582</c:v>
                </c:pt>
                <c:pt idx="89">
                  <c:v>-4.5550000000000637</c:v>
                </c:pt>
                <c:pt idx="90">
                  <c:v>-4.5450000000000728</c:v>
                </c:pt>
                <c:pt idx="91">
                  <c:v>-4.5350000000000819</c:v>
                </c:pt>
                <c:pt idx="92">
                  <c:v>-4.5550000000000637</c:v>
                </c:pt>
                <c:pt idx="93">
                  <c:v>-4.5740000000000691</c:v>
                </c:pt>
                <c:pt idx="94">
                  <c:v>-4.6040000000000418</c:v>
                </c:pt>
                <c:pt idx="95">
                  <c:v>-4.5819999999998799</c:v>
                </c:pt>
                <c:pt idx="96">
                  <c:v>-4.5819999999998799</c:v>
                </c:pt>
                <c:pt idx="97">
                  <c:v>-4.61200000000008</c:v>
                </c:pt>
                <c:pt idx="98">
                  <c:v>-4.5919999999998709</c:v>
                </c:pt>
                <c:pt idx="99">
                  <c:v>-4.6009999999998854</c:v>
                </c:pt>
                <c:pt idx="100">
                  <c:v>-4.6009999999998854</c:v>
                </c:pt>
                <c:pt idx="101">
                  <c:v>-4.6299999999998818</c:v>
                </c:pt>
                <c:pt idx="102">
                  <c:v>-4.6299999999998818</c:v>
                </c:pt>
                <c:pt idx="103">
                  <c:v>-4.6399999999998727</c:v>
                </c:pt>
                <c:pt idx="104">
                  <c:v>-4.6790000000000873</c:v>
                </c:pt>
                <c:pt idx="105">
                  <c:v>-4.6890000000000782</c:v>
                </c:pt>
                <c:pt idx="106">
                  <c:v>-4.6890000000000782</c:v>
                </c:pt>
                <c:pt idx="107">
                  <c:v>-4.6779999999998836</c:v>
                </c:pt>
                <c:pt idx="108">
                  <c:v>-4.6879999999998745</c:v>
                </c:pt>
                <c:pt idx="109">
                  <c:v>-4.6679999999998927</c:v>
                </c:pt>
                <c:pt idx="110">
                  <c:v>-4.66599999999994</c:v>
                </c:pt>
                <c:pt idx="111">
                  <c:v>-4.7049999999999272</c:v>
                </c:pt>
                <c:pt idx="112">
                  <c:v>-4.6749999999999545</c:v>
                </c:pt>
                <c:pt idx="113">
                  <c:v>-4.6849999999999454</c:v>
                </c:pt>
                <c:pt idx="114">
                  <c:v>-4.6739999999999782</c:v>
                </c:pt>
                <c:pt idx="115">
                  <c:v>-4.6839999999999691</c:v>
                </c:pt>
                <c:pt idx="116">
                  <c:v>-4.7129999999999654</c:v>
                </c:pt>
                <c:pt idx="117">
                  <c:v>-4.7029999999999745</c:v>
                </c:pt>
                <c:pt idx="118">
                  <c:v>-4.7029999999999745</c:v>
                </c:pt>
                <c:pt idx="119">
                  <c:v>-4.7210000000000036</c:v>
                </c:pt>
                <c:pt idx="120">
                  <c:v>-4.7309999999999945</c:v>
                </c:pt>
                <c:pt idx="121">
                  <c:v>-4.75</c:v>
                </c:pt>
                <c:pt idx="122">
                  <c:v>-4.75</c:v>
                </c:pt>
                <c:pt idx="123">
                  <c:v>-4.7490000000000236</c:v>
                </c:pt>
                <c:pt idx="124">
                  <c:v>-4.7480000000000473</c:v>
                </c:pt>
                <c:pt idx="125">
                  <c:v>-4.7580000000000382</c:v>
                </c:pt>
                <c:pt idx="126">
                  <c:v>-4.7680000000000291</c:v>
                </c:pt>
                <c:pt idx="127">
                  <c:v>-4.7459999999998672</c:v>
                </c:pt>
                <c:pt idx="128">
                  <c:v>-4.7660000000000764</c:v>
                </c:pt>
                <c:pt idx="129">
                  <c:v>-4.7750000000000909</c:v>
                </c:pt>
                <c:pt idx="130">
                  <c:v>-4.7549999999998818</c:v>
                </c:pt>
                <c:pt idx="131">
                  <c:v>-4.7539999999999054</c:v>
                </c:pt>
                <c:pt idx="132">
                  <c:v>-4.7539999999999054</c:v>
                </c:pt>
                <c:pt idx="133">
                  <c:v>-4.7429999999999382</c:v>
                </c:pt>
                <c:pt idx="134">
                  <c:v>-4.76299999999992</c:v>
                </c:pt>
                <c:pt idx="135">
                  <c:v>-4.7409999999999854</c:v>
                </c:pt>
                <c:pt idx="136">
                  <c:v>-4.7609999999999673</c:v>
                </c:pt>
                <c:pt idx="137">
                  <c:v>-4.7599999999999909</c:v>
                </c:pt>
                <c:pt idx="138">
                  <c:v>-4.7899999999999636</c:v>
                </c:pt>
                <c:pt idx="139">
                  <c:v>-4.7590000000000146</c:v>
                </c:pt>
                <c:pt idx="140">
                  <c:v>-4.7590000000000146</c:v>
                </c:pt>
                <c:pt idx="141">
                  <c:v>-4.7770000000000437</c:v>
                </c:pt>
                <c:pt idx="142">
                  <c:v>-4.77800000000002</c:v>
                </c:pt>
                <c:pt idx="143">
                  <c:v>-4.7960000000000491</c:v>
                </c:pt>
                <c:pt idx="144">
                  <c:v>-4.7960000000000491</c:v>
                </c:pt>
                <c:pt idx="145">
                  <c:v>-4.8050000000000637</c:v>
                </c:pt>
                <c:pt idx="146">
                  <c:v>-4.7649999999998727</c:v>
                </c:pt>
                <c:pt idx="147">
                  <c:v>-4.793999999999869</c:v>
                </c:pt>
                <c:pt idx="148">
                  <c:v>-4.793999999999869</c:v>
                </c:pt>
                <c:pt idx="149">
                  <c:v>-4.7819999999999254</c:v>
                </c:pt>
                <c:pt idx="150">
                  <c:v>-4.7709999999999582</c:v>
                </c:pt>
                <c:pt idx="151">
                  <c:v>-4.7609999999999673</c:v>
                </c:pt>
                <c:pt idx="152">
                  <c:v>-4.7709999999999582</c:v>
                </c:pt>
                <c:pt idx="153">
                  <c:v>-4.7899999999999636</c:v>
                </c:pt>
                <c:pt idx="154">
                  <c:v>-4.7889999999999873</c:v>
                </c:pt>
                <c:pt idx="155">
                  <c:v>-4.7889999999999873</c:v>
                </c:pt>
                <c:pt idx="156">
                  <c:v>-4.7970000000000255</c:v>
                </c:pt>
                <c:pt idx="157">
                  <c:v>-4.7970000000000255</c:v>
                </c:pt>
                <c:pt idx="158">
                  <c:v>-4.7960000000000491</c:v>
                </c:pt>
                <c:pt idx="159">
                  <c:v>-4.7760000000000673</c:v>
                </c:pt>
                <c:pt idx="160">
                  <c:v>-4.8050000000000637</c:v>
                </c:pt>
                <c:pt idx="161">
                  <c:v>-4.8129999999998745</c:v>
                </c:pt>
                <c:pt idx="162">
                  <c:v>-4.8229999999998654</c:v>
                </c:pt>
                <c:pt idx="163">
                  <c:v>-4.8119999999998981</c:v>
                </c:pt>
                <c:pt idx="164">
                  <c:v>-4.8019999999999072</c:v>
                </c:pt>
                <c:pt idx="165">
                  <c:v>-4.8109999999999218</c:v>
                </c:pt>
                <c:pt idx="166">
                  <c:v>-4.79099999999994</c:v>
                </c:pt>
                <c:pt idx="167">
                  <c:v>-4.8089999999999691</c:v>
                </c:pt>
                <c:pt idx="168">
                  <c:v>-4.7989999999999782</c:v>
                </c:pt>
                <c:pt idx="169">
                  <c:v>-4.8089999999999691</c:v>
                </c:pt>
                <c:pt idx="170">
                  <c:v>-4.7980000000000018</c:v>
                </c:pt>
                <c:pt idx="171">
                  <c:v>-4.7970000000000255</c:v>
                </c:pt>
                <c:pt idx="172">
                  <c:v>-4.7870000000000346</c:v>
                </c:pt>
                <c:pt idx="173">
                  <c:v>-4.80600000000004</c:v>
                </c:pt>
                <c:pt idx="174">
                  <c:v>-4.7960000000000491</c:v>
                </c:pt>
                <c:pt idx="175">
                  <c:v>-4.8040000000000873</c:v>
                </c:pt>
                <c:pt idx="176">
                  <c:v>-4.8129999999998745</c:v>
                </c:pt>
                <c:pt idx="177">
                  <c:v>-4.7929999999998927</c:v>
                </c:pt>
                <c:pt idx="178">
                  <c:v>-4.7929999999998927</c:v>
                </c:pt>
                <c:pt idx="179">
                  <c:v>-4.7519999999999527</c:v>
                </c:pt>
                <c:pt idx="180">
                  <c:v>-4.7619999999999436</c:v>
                </c:pt>
                <c:pt idx="181">
                  <c:v>-4.8009999999999309</c:v>
                </c:pt>
                <c:pt idx="182">
                  <c:v>-4.7590000000000146</c:v>
                </c:pt>
                <c:pt idx="183">
                  <c:v>-4.7789999999999964</c:v>
                </c:pt>
                <c:pt idx="184">
                  <c:v>-4.77800000000002</c:v>
                </c:pt>
                <c:pt idx="185">
                  <c:v>-4.7980000000000018</c:v>
                </c:pt>
                <c:pt idx="186">
                  <c:v>-4.7770000000000437</c:v>
                </c:pt>
                <c:pt idx="187">
                  <c:v>-4.7770000000000437</c:v>
                </c:pt>
                <c:pt idx="188">
                  <c:v>-4.7750000000000909</c:v>
                </c:pt>
                <c:pt idx="189">
                  <c:v>-4.7750000000000909</c:v>
                </c:pt>
                <c:pt idx="190">
                  <c:v>-4.7739999999998872</c:v>
                </c:pt>
                <c:pt idx="191">
                  <c:v>-4.7739999999998872</c:v>
                </c:pt>
                <c:pt idx="192">
                  <c:v>-4.7729999999999109</c:v>
                </c:pt>
                <c:pt idx="193">
                  <c:v>-4.7429999999999382</c:v>
                </c:pt>
                <c:pt idx="194">
                  <c:v>-4.7519999999999527</c:v>
                </c:pt>
                <c:pt idx="195">
                  <c:v>-4.7400000000000091</c:v>
                </c:pt>
                <c:pt idx="196">
                  <c:v>-4.75</c:v>
                </c:pt>
                <c:pt idx="197">
                  <c:v>-4.7300000000000182</c:v>
                </c:pt>
                <c:pt idx="198">
                  <c:v>-4.7290000000000418</c:v>
                </c:pt>
                <c:pt idx="199">
                  <c:v>-4.7190000000000509</c:v>
                </c:pt>
                <c:pt idx="200">
                  <c:v>-4.7380000000000564</c:v>
                </c:pt>
                <c:pt idx="201">
                  <c:v>-4.7280000000000655</c:v>
                </c:pt>
                <c:pt idx="202">
                  <c:v>-4.7180000000000746</c:v>
                </c:pt>
                <c:pt idx="203">
                  <c:v>-4.7359999999998763</c:v>
                </c:pt>
                <c:pt idx="204">
                  <c:v>-4.7149999999999181</c:v>
                </c:pt>
                <c:pt idx="205">
                  <c:v>-4.7249999999999091</c:v>
                </c:pt>
                <c:pt idx="206">
                  <c:v>-4.7149999999999181</c:v>
                </c:pt>
                <c:pt idx="207">
                  <c:v>-4.7139999999999418</c:v>
                </c:pt>
                <c:pt idx="208">
                  <c:v>-4.7029999999999745</c:v>
                </c:pt>
                <c:pt idx="209">
                  <c:v>-4.7029999999999745</c:v>
                </c:pt>
                <c:pt idx="210">
                  <c:v>-4.6929999999999836</c:v>
                </c:pt>
                <c:pt idx="211">
                  <c:v>-4.6710000000000491</c:v>
                </c:pt>
                <c:pt idx="212">
                  <c:v>-4.6600000000000819</c:v>
                </c:pt>
                <c:pt idx="213">
                  <c:v>-4.6700000000000728</c:v>
                </c:pt>
                <c:pt idx="214">
                  <c:v>-4.6589999999998781</c:v>
                </c:pt>
                <c:pt idx="215">
                  <c:v>-4.6489999999998872</c:v>
                </c:pt>
                <c:pt idx="216">
                  <c:v>-4.6569999999999254</c:v>
                </c:pt>
                <c:pt idx="217">
                  <c:v>-4.6269999999999527</c:v>
                </c:pt>
                <c:pt idx="218">
                  <c:v>-4.6459999999999582</c:v>
                </c:pt>
                <c:pt idx="219">
                  <c:v>-4.6359999999999673</c:v>
                </c:pt>
                <c:pt idx="220">
                  <c:v>-4.6359999999999673</c:v>
                </c:pt>
                <c:pt idx="221">
                  <c:v>-4.6549999999999727</c:v>
                </c:pt>
                <c:pt idx="222">
                  <c:v>-4.6449999999999818</c:v>
                </c:pt>
                <c:pt idx="223">
                  <c:v>-4.6430000000000291</c:v>
                </c:pt>
                <c:pt idx="224">
                  <c:v>-4.6240000000000236</c:v>
                </c:pt>
                <c:pt idx="225">
                  <c:v>-4.6420000000000528</c:v>
                </c:pt>
                <c:pt idx="226">
                  <c:v>-4.6320000000000618</c:v>
                </c:pt>
                <c:pt idx="227">
                  <c:v>-4.6209999999998672</c:v>
                </c:pt>
                <c:pt idx="228">
                  <c:v>-4.6310000000000855</c:v>
                </c:pt>
                <c:pt idx="229">
                  <c:v>-4.6099999999999</c:v>
                </c:pt>
                <c:pt idx="230">
                  <c:v>-4.6099999999999</c:v>
                </c:pt>
                <c:pt idx="231">
                  <c:v>-4.6179999999999382</c:v>
                </c:pt>
                <c:pt idx="232">
                  <c:v>-4.5979999999999563</c:v>
                </c:pt>
                <c:pt idx="233">
                  <c:v>-4.59699999999998</c:v>
                </c:pt>
                <c:pt idx="234">
                  <c:v>-4.59699999999998</c:v>
                </c:pt>
                <c:pt idx="235">
                  <c:v>-4.5769999999999982</c:v>
                </c:pt>
                <c:pt idx="236">
                  <c:v>-4.5660000000000309</c:v>
                </c:pt>
                <c:pt idx="237">
                  <c:v>-4.5660000000000309</c:v>
                </c:pt>
                <c:pt idx="238">
                  <c:v>-4.5540000000000873</c:v>
                </c:pt>
                <c:pt idx="239">
                  <c:v>-4.5650000000000546</c:v>
                </c:pt>
                <c:pt idx="240">
                  <c:v>-4.5729999999998654</c:v>
                </c:pt>
                <c:pt idx="241">
                  <c:v>-4.5830000000000837</c:v>
                </c:pt>
                <c:pt idx="242">
                  <c:v>-4.5519999999999072</c:v>
                </c:pt>
                <c:pt idx="243">
                  <c:v>-4.5619999999998981</c:v>
                </c:pt>
                <c:pt idx="244">
                  <c:v>-4.5809999999999036</c:v>
                </c:pt>
                <c:pt idx="245">
                  <c:v>-4.5509999999999309</c:v>
                </c:pt>
                <c:pt idx="246">
                  <c:v>-4.5289999999999964</c:v>
                </c:pt>
                <c:pt idx="247">
                  <c:v>-4.5489999999999782</c:v>
                </c:pt>
                <c:pt idx="248">
                  <c:v>-4.5389999999999873</c:v>
                </c:pt>
                <c:pt idx="249">
                  <c:v>-4.5579999999999927</c:v>
                </c:pt>
                <c:pt idx="250">
                  <c:v>-4.52800000000002</c:v>
                </c:pt>
                <c:pt idx="251">
                  <c:v>-4.52800000000002</c:v>
                </c:pt>
                <c:pt idx="252">
                  <c:v>-4.5470000000000255</c:v>
                </c:pt>
                <c:pt idx="253">
                  <c:v>-4.5170000000000528</c:v>
                </c:pt>
                <c:pt idx="254">
                  <c:v>-4.5170000000000528</c:v>
                </c:pt>
                <c:pt idx="255">
                  <c:v>-4.5049999999998818</c:v>
                </c:pt>
                <c:pt idx="256">
                  <c:v>-4.5250000000000909</c:v>
                </c:pt>
                <c:pt idx="257">
                  <c:v>-4.5039999999999054</c:v>
                </c:pt>
                <c:pt idx="258">
                  <c:v>-4.5039999999999054</c:v>
                </c:pt>
                <c:pt idx="259">
                  <c:v>-4.4929999999999382</c:v>
                </c:pt>
                <c:pt idx="260">
                  <c:v>-4.4629999999999654</c:v>
                </c:pt>
                <c:pt idx="261">
                  <c:v>-4.4729999999999563</c:v>
                </c:pt>
                <c:pt idx="262">
                  <c:v>-4.4519999999999982</c:v>
                </c:pt>
                <c:pt idx="263">
                  <c:v>-4.47199999999998</c:v>
                </c:pt>
                <c:pt idx="264">
                  <c:v>-4.4519999999999982</c:v>
                </c:pt>
                <c:pt idx="265">
                  <c:v>-4.4500000000000455</c:v>
                </c:pt>
                <c:pt idx="266">
                  <c:v>-4.4700000000000273</c:v>
                </c:pt>
                <c:pt idx="267">
                  <c:v>-4.45900000000006</c:v>
                </c:pt>
                <c:pt idx="268">
                  <c:v>-4.4490000000000691</c:v>
                </c:pt>
                <c:pt idx="269">
                  <c:v>-4.4290000000000873</c:v>
                </c:pt>
                <c:pt idx="270">
                  <c:v>-4.4279999999998836</c:v>
                </c:pt>
                <c:pt idx="271">
                  <c:v>-4.4179999999998927</c:v>
                </c:pt>
                <c:pt idx="272">
                  <c:v>-4.4459999999999127</c:v>
                </c:pt>
                <c:pt idx="273">
                  <c:v>-4.4359999999999218</c:v>
                </c:pt>
                <c:pt idx="274">
                  <c:v>-4.4359999999999218</c:v>
                </c:pt>
                <c:pt idx="275">
                  <c:v>-4.4149999999999636</c:v>
                </c:pt>
                <c:pt idx="276">
                  <c:v>-4.4149999999999636</c:v>
                </c:pt>
                <c:pt idx="277">
                  <c:v>-4.4349999999999454</c:v>
                </c:pt>
                <c:pt idx="278">
                  <c:v>-4.4239999999999782</c:v>
                </c:pt>
                <c:pt idx="279">
                  <c:v>-4.3940000000000055</c:v>
                </c:pt>
                <c:pt idx="280">
                  <c:v>-4.3930000000000291</c:v>
                </c:pt>
                <c:pt idx="281">
                  <c:v>-4.40300000000002</c:v>
                </c:pt>
                <c:pt idx="282">
                  <c:v>-4.40300000000002</c:v>
                </c:pt>
                <c:pt idx="283">
                  <c:v>-4.3709999999998672</c:v>
                </c:pt>
                <c:pt idx="284">
                  <c:v>-4.3910000000000764</c:v>
                </c:pt>
                <c:pt idx="285">
                  <c:v>-4.3810000000000855</c:v>
                </c:pt>
                <c:pt idx="286">
                  <c:v>-4.3499999999999091</c:v>
                </c:pt>
                <c:pt idx="287">
                  <c:v>-4.3499999999999091</c:v>
                </c:pt>
                <c:pt idx="288">
                  <c:v>-4.3399999999999181</c:v>
                </c:pt>
                <c:pt idx="289">
                  <c:v>-4.31899999999996</c:v>
                </c:pt>
                <c:pt idx="290">
                  <c:v>-4.31899999999996</c:v>
                </c:pt>
                <c:pt idx="291">
                  <c:v>-4.3089999999999691</c:v>
                </c:pt>
                <c:pt idx="292">
                  <c:v>-4.3269999999999982</c:v>
                </c:pt>
                <c:pt idx="293">
                  <c:v>-4.3170000000000073</c:v>
                </c:pt>
                <c:pt idx="294">
                  <c:v>-4.30600000000004</c:v>
                </c:pt>
                <c:pt idx="295">
                  <c:v>-4.30600000000004</c:v>
                </c:pt>
                <c:pt idx="296">
                  <c:v>-4.3360000000000127</c:v>
                </c:pt>
                <c:pt idx="297">
                  <c:v>-4.3160000000000309</c:v>
                </c:pt>
                <c:pt idx="298">
                  <c:v>-4.3250000000000455</c:v>
                </c:pt>
                <c:pt idx="299">
                  <c:v>-4.3050000000000637</c:v>
                </c:pt>
                <c:pt idx="300">
                  <c:v>-4.3150000000000546</c:v>
                </c:pt>
                <c:pt idx="301">
                  <c:v>-4.2829999999999018</c:v>
                </c:pt>
                <c:pt idx="302">
                  <c:v>-4.3029999999998836</c:v>
                </c:pt>
                <c:pt idx="303">
                  <c:v>-4.2929999999998927</c:v>
                </c:pt>
                <c:pt idx="304">
                  <c:v>-4.2819999999999254</c:v>
                </c:pt>
                <c:pt idx="305">
                  <c:v>-4.2719999999999345</c:v>
                </c:pt>
                <c:pt idx="306">
                  <c:v>-4.2419999999999618</c:v>
                </c:pt>
                <c:pt idx="307">
                  <c:v>-4.2709999999999582</c:v>
                </c:pt>
                <c:pt idx="308">
                  <c:v>-4.2709999999999582</c:v>
                </c:pt>
                <c:pt idx="309">
                  <c:v>-4.2509999999999764</c:v>
                </c:pt>
                <c:pt idx="310">
                  <c:v>-4.2509999999999764</c:v>
                </c:pt>
                <c:pt idx="311">
                  <c:v>-4.2390000000000327</c:v>
                </c:pt>
                <c:pt idx="312">
                  <c:v>-4.2290000000000418</c:v>
                </c:pt>
                <c:pt idx="313">
                  <c:v>-4.2490000000000236</c:v>
                </c:pt>
                <c:pt idx="314">
                  <c:v>-4.2280000000000655</c:v>
                </c:pt>
                <c:pt idx="315">
                  <c:v>-4.2280000000000655</c:v>
                </c:pt>
                <c:pt idx="316">
                  <c:v>-4.2280000000000655</c:v>
                </c:pt>
                <c:pt idx="317">
                  <c:v>-4.2069999999998799</c:v>
                </c:pt>
                <c:pt idx="318">
                  <c:v>-4.2069999999998799</c:v>
                </c:pt>
                <c:pt idx="319">
                  <c:v>-4.2069999999998799</c:v>
                </c:pt>
                <c:pt idx="320">
                  <c:v>-4.1959999999999127</c:v>
                </c:pt>
                <c:pt idx="321">
                  <c:v>-4.2059999999999036</c:v>
                </c:pt>
                <c:pt idx="322">
                  <c:v>-4.1759999999999309</c:v>
                </c:pt>
                <c:pt idx="323">
                  <c:v>-4.1739999999999782</c:v>
                </c:pt>
                <c:pt idx="324">
                  <c:v>-4.1839999999999691</c:v>
                </c:pt>
                <c:pt idx="325">
                  <c:v>-4.1949999999999363</c:v>
                </c:pt>
                <c:pt idx="326">
                  <c:v>-4.1639999999999873</c:v>
                </c:pt>
                <c:pt idx="327">
                  <c:v>-4.1539999999999964</c:v>
                </c:pt>
                <c:pt idx="328">
                  <c:v>-4.15300000000002</c:v>
                </c:pt>
                <c:pt idx="329">
                  <c:v>-4.15300000000002</c:v>
                </c:pt>
                <c:pt idx="330">
                  <c:v>-4.1320000000000618</c:v>
                </c:pt>
                <c:pt idx="331">
                  <c:v>-4.1520000000000437</c:v>
                </c:pt>
                <c:pt idx="332">
                  <c:v>-4.1620000000000346</c:v>
                </c:pt>
                <c:pt idx="333">
                  <c:v>-4.1320000000000618</c:v>
                </c:pt>
                <c:pt idx="334">
                  <c:v>-4.1310000000000855</c:v>
                </c:pt>
                <c:pt idx="335">
                  <c:v>-4.1209999999998672</c:v>
                </c:pt>
                <c:pt idx="336">
                  <c:v>-4.1310000000000855</c:v>
                </c:pt>
                <c:pt idx="337">
                  <c:v>-4.1189999999999145</c:v>
                </c:pt>
                <c:pt idx="338">
                  <c:v>-4.1089999999999236</c:v>
                </c:pt>
                <c:pt idx="339">
                  <c:v>-4.1389999999998963</c:v>
                </c:pt>
                <c:pt idx="340">
                  <c:v>-4.1289999999999054</c:v>
                </c:pt>
                <c:pt idx="341">
                  <c:v>-4.1089999999999236</c:v>
                </c:pt>
                <c:pt idx="342">
                  <c:v>-4.1179999999999382</c:v>
                </c:pt>
                <c:pt idx="343">
                  <c:v>-4.0879999999999654</c:v>
                </c:pt>
                <c:pt idx="344">
                  <c:v>-4.0879999999999654</c:v>
                </c:pt>
                <c:pt idx="345">
                  <c:v>-4.0769999999999982</c:v>
                </c:pt>
                <c:pt idx="346">
                  <c:v>-4.0670000000000073</c:v>
                </c:pt>
                <c:pt idx="347">
                  <c:v>-4.0570000000000164</c:v>
                </c:pt>
                <c:pt idx="348">
                  <c:v>-4.0570000000000164</c:v>
                </c:pt>
                <c:pt idx="349">
                  <c:v>-4.0550000000000637</c:v>
                </c:pt>
                <c:pt idx="350">
                  <c:v>-4.0450000000000728</c:v>
                </c:pt>
                <c:pt idx="351">
                  <c:v>-4.0450000000000728</c:v>
                </c:pt>
                <c:pt idx="352">
                  <c:v>-4.0350000000000819</c:v>
                </c:pt>
                <c:pt idx="353">
                  <c:v>-4.0350000000000819</c:v>
                </c:pt>
                <c:pt idx="354">
                  <c:v>-4.0339999999998781</c:v>
                </c:pt>
                <c:pt idx="355">
                  <c:v>-4.043999999999869</c:v>
                </c:pt>
                <c:pt idx="356">
                  <c:v>-4.0339999999998781</c:v>
                </c:pt>
                <c:pt idx="357">
                  <c:v>-4.0329999999999018</c:v>
                </c:pt>
                <c:pt idx="358">
                  <c:v>-4.0329999999999018</c:v>
                </c:pt>
                <c:pt idx="359">
                  <c:v>-4.0229999999999109</c:v>
                </c:pt>
                <c:pt idx="360">
                  <c:v>-4.01299999999992</c:v>
                </c:pt>
                <c:pt idx="361">
                  <c:v>-4.0029999999999291</c:v>
                </c:pt>
                <c:pt idx="362">
                  <c:v>-4.0209999999999582</c:v>
                </c:pt>
                <c:pt idx="363">
                  <c:v>-4.0109999999999673</c:v>
                </c:pt>
                <c:pt idx="364">
                  <c:v>-4.0009999999999764</c:v>
                </c:pt>
                <c:pt idx="365">
                  <c:v>-3.9909999999999854</c:v>
                </c:pt>
                <c:pt idx="366">
                  <c:v>-4.0109999999999673</c:v>
                </c:pt>
                <c:pt idx="367">
                  <c:v>-3.9900000000000091</c:v>
                </c:pt>
                <c:pt idx="368">
                  <c:v>-3.9700000000000273</c:v>
                </c:pt>
                <c:pt idx="369">
                  <c:v>-3.9800000000000182</c:v>
                </c:pt>
                <c:pt idx="370">
                  <c:v>-3.9800000000000182</c:v>
                </c:pt>
                <c:pt idx="371">
                  <c:v>-3.9690000000000509</c:v>
                </c:pt>
                <c:pt idx="372">
                  <c:v>-3.95900000000006</c:v>
                </c:pt>
                <c:pt idx="373">
                  <c:v>-3.9390000000000782</c:v>
                </c:pt>
                <c:pt idx="374">
                  <c:v>-3.9290000000000873</c:v>
                </c:pt>
                <c:pt idx="375">
                  <c:v>-3.9279999999998836</c:v>
                </c:pt>
                <c:pt idx="376">
                  <c:v>-3.9179999999998927</c:v>
                </c:pt>
                <c:pt idx="377">
                  <c:v>-3.9079999999999018</c:v>
                </c:pt>
                <c:pt idx="378">
                  <c:v>-3.88799999999992</c:v>
                </c:pt>
                <c:pt idx="379">
                  <c:v>-3.9059999999999491</c:v>
                </c:pt>
                <c:pt idx="380">
                  <c:v>-3.8959999999999582</c:v>
                </c:pt>
                <c:pt idx="381">
                  <c:v>-3.8959999999999582</c:v>
                </c:pt>
                <c:pt idx="382">
                  <c:v>-3.8759999999999764</c:v>
                </c:pt>
                <c:pt idx="383">
                  <c:v>-3.9059999999999491</c:v>
                </c:pt>
                <c:pt idx="384">
                  <c:v>-3.8959999999999582</c:v>
                </c:pt>
                <c:pt idx="385">
                  <c:v>-3.8450000000000273</c:v>
                </c:pt>
                <c:pt idx="386">
                  <c:v>-3.8650000000000091</c:v>
                </c:pt>
                <c:pt idx="387">
                  <c:v>-3.875</c:v>
                </c:pt>
                <c:pt idx="388">
                  <c:v>-3.8849999999999909</c:v>
                </c:pt>
                <c:pt idx="389">
                  <c:v>-3.875</c:v>
                </c:pt>
                <c:pt idx="390">
                  <c:v>-3.8550000000000182</c:v>
                </c:pt>
                <c:pt idx="391">
                  <c:v>-3.8740000000000236</c:v>
                </c:pt>
                <c:pt idx="392">
                  <c:v>-3.8540000000000418</c:v>
                </c:pt>
                <c:pt idx="393">
                  <c:v>-3.8440000000000509</c:v>
                </c:pt>
                <c:pt idx="394">
                  <c:v>-3.8440000000000509</c:v>
                </c:pt>
                <c:pt idx="395">
                  <c:v>-3.821999999999889</c:v>
                </c:pt>
                <c:pt idx="396">
                  <c:v>-3.8319999999998799</c:v>
                </c:pt>
                <c:pt idx="397">
                  <c:v>-3.821999999999889</c:v>
                </c:pt>
                <c:pt idx="398">
                  <c:v>-3.8019999999999072</c:v>
                </c:pt>
                <c:pt idx="399">
                  <c:v>-3.8419999999998709</c:v>
                </c:pt>
                <c:pt idx="400">
                  <c:v>-3.8319999999998799</c:v>
                </c:pt>
                <c:pt idx="401">
                  <c:v>-3.7919999999999163</c:v>
                </c:pt>
                <c:pt idx="402">
                  <c:v>-3.7809999999999491</c:v>
                </c:pt>
                <c:pt idx="403">
                  <c:v>-3.8009999999999309</c:v>
                </c:pt>
                <c:pt idx="404">
                  <c:v>-3.7709999999999582</c:v>
                </c:pt>
                <c:pt idx="405">
                  <c:v>-3.79099999999994</c:v>
                </c:pt>
                <c:pt idx="406">
                  <c:v>-3.79099999999994</c:v>
                </c:pt>
                <c:pt idx="407">
                  <c:v>-3.7899999999999636</c:v>
                </c:pt>
                <c:pt idx="408">
                  <c:v>-3.7899999999999636</c:v>
                </c:pt>
                <c:pt idx="409">
                  <c:v>-3.7599999999999909</c:v>
                </c:pt>
                <c:pt idx="410">
                  <c:v>-3.7400000000000091</c:v>
                </c:pt>
                <c:pt idx="411">
                  <c:v>-3.75</c:v>
                </c:pt>
                <c:pt idx="412">
                  <c:v>-3.7400000000000091</c:v>
                </c:pt>
                <c:pt idx="413">
                  <c:v>-3.7100000000000364</c:v>
                </c:pt>
                <c:pt idx="414">
                  <c:v>-3.7400000000000091</c:v>
                </c:pt>
                <c:pt idx="415">
                  <c:v>-3.7280000000000655</c:v>
                </c:pt>
                <c:pt idx="416">
                  <c:v>-3.7280000000000655</c:v>
                </c:pt>
                <c:pt idx="417">
                  <c:v>-3.7080000000000837</c:v>
                </c:pt>
                <c:pt idx="418">
                  <c:v>-3.7080000000000837</c:v>
                </c:pt>
                <c:pt idx="419">
                  <c:v>-3.7080000000000837</c:v>
                </c:pt>
                <c:pt idx="420">
                  <c:v>-3.696999999999889</c:v>
                </c:pt>
                <c:pt idx="421">
                  <c:v>-3.7080000000000837</c:v>
                </c:pt>
                <c:pt idx="422">
                  <c:v>-3.7069999999998799</c:v>
                </c:pt>
                <c:pt idx="423">
                  <c:v>-3.7069999999998799</c:v>
                </c:pt>
                <c:pt idx="424">
                  <c:v>-3.696999999999889</c:v>
                </c:pt>
                <c:pt idx="425">
                  <c:v>-3.7069999999998799</c:v>
                </c:pt>
                <c:pt idx="426">
                  <c:v>-3.7169999999998709</c:v>
                </c:pt>
                <c:pt idx="427">
                  <c:v>-3.6859999999999218</c:v>
                </c:pt>
                <c:pt idx="428">
                  <c:v>-3.6759999999999309</c:v>
                </c:pt>
                <c:pt idx="429">
                  <c:v>-3.6759999999999309</c:v>
                </c:pt>
                <c:pt idx="430">
                  <c:v>-3.6559999999999491</c:v>
                </c:pt>
                <c:pt idx="431">
                  <c:v>-3.6559999999999491</c:v>
                </c:pt>
                <c:pt idx="432">
                  <c:v>-3.6559999999999491</c:v>
                </c:pt>
                <c:pt idx="433">
                  <c:v>-3.6349999999999909</c:v>
                </c:pt>
                <c:pt idx="434">
                  <c:v>-3.6549999999999727</c:v>
                </c:pt>
                <c:pt idx="435">
                  <c:v>-3.6349999999999909</c:v>
                </c:pt>
                <c:pt idx="436">
                  <c:v>-3.6449999999999818</c:v>
                </c:pt>
                <c:pt idx="437">
                  <c:v>-3.6349999999999909</c:v>
                </c:pt>
                <c:pt idx="438">
                  <c:v>-3.625</c:v>
                </c:pt>
                <c:pt idx="439">
                  <c:v>-3.6230000000000473</c:v>
                </c:pt>
                <c:pt idx="440">
                  <c:v>-3.6030000000000655</c:v>
                </c:pt>
                <c:pt idx="441">
                  <c:v>-3.6130000000000564</c:v>
                </c:pt>
                <c:pt idx="442">
                  <c:v>-3.6130000000000564</c:v>
                </c:pt>
                <c:pt idx="443">
                  <c:v>-3.5930000000000746</c:v>
                </c:pt>
                <c:pt idx="444">
                  <c:v>-3.5919999999998709</c:v>
                </c:pt>
                <c:pt idx="445">
                  <c:v>-3.6030000000000655</c:v>
                </c:pt>
                <c:pt idx="446">
                  <c:v>-3.5919999999998709</c:v>
                </c:pt>
                <c:pt idx="447">
                  <c:v>-3.5930000000000746</c:v>
                </c:pt>
                <c:pt idx="448">
                  <c:v>-3.5819999999998799</c:v>
                </c:pt>
                <c:pt idx="449">
                  <c:v>-3.5619999999998981</c:v>
                </c:pt>
                <c:pt idx="450">
                  <c:v>-3.5619999999998981</c:v>
                </c:pt>
                <c:pt idx="451">
                  <c:v>-3.5519999999999072</c:v>
                </c:pt>
                <c:pt idx="452">
                  <c:v>-3.54099999999994</c:v>
                </c:pt>
                <c:pt idx="453">
                  <c:v>-3.5309999999999491</c:v>
                </c:pt>
                <c:pt idx="454">
                  <c:v>-3.54099999999994</c:v>
                </c:pt>
                <c:pt idx="455">
                  <c:v>-3.5609999999999218</c:v>
                </c:pt>
                <c:pt idx="456">
                  <c:v>-3.54099999999994</c:v>
                </c:pt>
                <c:pt idx="457">
                  <c:v>-3.54099999999994</c:v>
                </c:pt>
                <c:pt idx="458">
                  <c:v>-3.5509999999999309</c:v>
                </c:pt>
                <c:pt idx="459">
                  <c:v>-3.5389999999999873</c:v>
                </c:pt>
                <c:pt idx="460">
                  <c:v>-3.5389999999999873</c:v>
                </c:pt>
                <c:pt idx="461">
                  <c:v>-3.5090000000000146</c:v>
                </c:pt>
                <c:pt idx="462">
                  <c:v>-3.4990000000000236</c:v>
                </c:pt>
                <c:pt idx="463">
                  <c:v>-3.4990000000000236</c:v>
                </c:pt>
                <c:pt idx="464">
                  <c:v>-3.4990000000000236</c:v>
                </c:pt>
                <c:pt idx="465">
                  <c:v>-3.4990000000000236</c:v>
                </c:pt>
                <c:pt idx="466">
                  <c:v>-3.4980000000000473</c:v>
                </c:pt>
                <c:pt idx="467">
                  <c:v>-3.4780000000000655</c:v>
                </c:pt>
                <c:pt idx="468">
                  <c:v>-3.4880000000000564</c:v>
                </c:pt>
                <c:pt idx="469">
                  <c:v>-3.4780000000000655</c:v>
                </c:pt>
                <c:pt idx="470">
                  <c:v>-3.4580000000000837</c:v>
                </c:pt>
                <c:pt idx="471">
                  <c:v>-3.4780000000000655</c:v>
                </c:pt>
                <c:pt idx="472">
                  <c:v>-3.4669999999998709</c:v>
                </c:pt>
                <c:pt idx="473">
                  <c:v>-3.4569999999998799</c:v>
                </c:pt>
                <c:pt idx="474">
                  <c:v>-3.446999999999889</c:v>
                </c:pt>
                <c:pt idx="475">
                  <c:v>-3.4569999999998799</c:v>
                </c:pt>
                <c:pt idx="476">
                  <c:v>-3.4349999999999454</c:v>
                </c:pt>
                <c:pt idx="477">
                  <c:v>-3.4659999999998945</c:v>
                </c:pt>
                <c:pt idx="478">
                  <c:v>-3.4549999999999272</c:v>
                </c:pt>
                <c:pt idx="479">
                  <c:v>-3.4349999999999454</c:v>
                </c:pt>
                <c:pt idx="480">
                  <c:v>-3.4349999999999454</c:v>
                </c:pt>
                <c:pt idx="481">
                  <c:v>-3.4349999999999454</c:v>
                </c:pt>
                <c:pt idx="482">
                  <c:v>-3.4349999999999454</c:v>
                </c:pt>
                <c:pt idx="483">
                  <c:v>-3.4239999999999782</c:v>
                </c:pt>
                <c:pt idx="484">
                  <c:v>-3.4239999999999782</c:v>
                </c:pt>
                <c:pt idx="485">
                  <c:v>-3.4239999999999782</c:v>
                </c:pt>
                <c:pt idx="486">
                  <c:v>-3.4339999999999691</c:v>
                </c:pt>
                <c:pt idx="487">
                  <c:v>-3.4239999999999782</c:v>
                </c:pt>
                <c:pt idx="488">
                  <c:v>-3.4039999999999964</c:v>
                </c:pt>
                <c:pt idx="489">
                  <c:v>-3.4239999999999782</c:v>
                </c:pt>
                <c:pt idx="490">
                  <c:v>-3.4130000000000109</c:v>
                </c:pt>
                <c:pt idx="491">
                  <c:v>-3.40300000000002</c:v>
                </c:pt>
                <c:pt idx="492">
                  <c:v>-3.3930000000000291</c:v>
                </c:pt>
                <c:pt idx="493">
                  <c:v>-3.3830000000000382</c:v>
                </c:pt>
                <c:pt idx="494">
                  <c:v>-3.3630000000000564</c:v>
                </c:pt>
                <c:pt idx="495">
                  <c:v>-3.3830000000000382</c:v>
                </c:pt>
                <c:pt idx="496">
                  <c:v>-3.3820000000000618</c:v>
                </c:pt>
                <c:pt idx="497">
                  <c:v>-3.3720000000000709</c:v>
                </c:pt>
                <c:pt idx="498">
                  <c:v>-3.3520000000000891</c:v>
                </c:pt>
                <c:pt idx="499">
                  <c:v>-3.3520000000000891</c:v>
                </c:pt>
                <c:pt idx="500">
                  <c:v>-3.3720000000000709</c:v>
                </c:pt>
                <c:pt idx="501">
                  <c:v>-3.3419999999998709</c:v>
                </c:pt>
                <c:pt idx="502">
                  <c:v>-3.3399999999999181</c:v>
                </c:pt>
                <c:pt idx="503">
                  <c:v>-3.3299999999999272</c:v>
                </c:pt>
                <c:pt idx="504">
                  <c:v>-3.3299999999999272</c:v>
                </c:pt>
                <c:pt idx="505">
                  <c:v>-3.3199999999999363</c:v>
                </c:pt>
                <c:pt idx="506">
                  <c:v>-3.2999999999999545</c:v>
                </c:pt>
                <c:pt idx="507">
                  <c:v>-3.3199999999999363</c:v>
                </c:pt>
                <c:pt idx="508">
                  <c:v>-3.3199999999999363</c:v>
                </c:pt>
                <c:pt idx="509">
                  <c:v>-3.31899999999996</c:v>
                </c:pt>
                <c:pt idx="510">
                  <c:v>-3.3089999999999691</c:v>
                </c:pt>
                <c:pt idx="511">
                  <c:v>-3.2889999999999873</c:v>
                </c:pt>
                <c:pt idx="512">
                  <c:v>-3.3089999999999691</c:v>
                </c:pt>
                <c:pt idx="513">
                  <c:v>-3.2980000000000018</c:v>
                </c:pt>
                <c:pt idx="514">
                  <c:v>-3.2980000000000018</c:v>
                </c:pt>
                <c:pt idx="515">
                  <c:v>-3.2880000000000109</c:v>
                </c:pt>
                <c:pt idx="516">
                  <c:v>-3.2980000000000018</c:v>
                </c:pt>
                <c:pt idx="517">
                  <c:v>-3.2680000000000291</c:v>
                </c:pt>
                <c:pt idx="518">
                  <c:v>-3.2680000000000291</c:v>
                </c:pt>
                <c:pt idx="519">
                  <c:v>-3.2580000000000382</c:v>
                </c:pt>
                <c:pt idx="520">
                  <c:v>-3.2580000000000382</c:v>
                </c:pt>
                <c:pt idx="521">
                  <c:v>-3.2660000000000764</c:v>
                </c:pt>
                <c:pt idx="522">
                  <c:v>-3.2760000000000673</c:v>
                </c:pt>
                <c:pt idx="523">
                  <c:v>-3.2459999999998672</c:v>
                </c:pt>
                <c:pt idx="524">
                  <c:v>-3.2459999999998672</c:v>
                </c:pt>
                <c:pt idx="525">
                  <c:v>-3.2459999999998672</c:v>
                </c:pt>
                <c:pt idx="526">
                  <c:v>-3.2359999999998763</c:v>
                </c:pt>
                <c:pt idx="527">
                  <c:v>-3.2049999999999272</c:v>
                </c:pt>
                <c:pt idx="528">
                  <c:v>-3.2059999999999036</c:v>
                </c:pt>
                <c:pt idx="529">
                  <c:v>-3.1949999999999363</c:v>
                </c:pt>
                <c:pt idx="530">
                  <c:v>-3.2149999999999181</c:v>
                </c:pt>
                <c:pt idx="531">
                  <c:v>-3.2049999999999272</c:v>
                </c:pt>
                <c:pt idx="532">
                  <c:v>-3.1649999999999636</c:v>
                </c:pt>
                <c:pt idx="533">
                  <c:v>-3.1749999999999545</c:v>
                </c:pt>
                <c:pt idx="534">
                  <c:v>-3.19399999999996</c:v>
                </c:pt>
                <c:pt idx="535">
                  <c:v>-3.1839999999999691</c:v>
                </c:pt>
                <c:pt idx="536">
                  <c:v>-3.2750000000000909</c:v>
                </c:pt>
              </c:numCache>
            </c:numRef>
          </c:yVal>
          <c:smooth val="1"/>
          <c:extLst>
            <c:ext xmlns:c16="http://schemas.microsoft.com/office/drawing/2014/chart" uri="{C3380CC4-5D6E-409C-BE32-E72D297353CC}">
              <c16:uniqueId val="{00000006-81EE-4E41-8154-0B1EA5EF37AF}"/>
            </c:ext>
          </c:extLst>
        </c:ser>
        <c:ser>
          <c:idx val="9"/>
          <c:order val="5"/>
          <c:tx>
            <c:strRef>
              <c:f>Klei_Druckkurve!$K$8</c:f>
              <c:strCache>
                <c:ptCount val="1"/>
                <c:pt idx="0">
                  <c:v>#28 (2,5h4)</c:v>
                </c:pt>
              </c:strCache>
            </c:strRef>
          </c:tx>
          <c:spPr>
            <a:ln w="28575" cap="rnd">
              <a:solidFill>
                <a:schemeClr val="accent1">
                  <a:shade val="78000"/>
                </a:schemeClr>
              </a:solidFill>
              <a:round/>
            </a:ln>
            <a:effectLst/>
          </c:spPr>
          <c:marker>
            <c:symbol val="none"/>
          </c:marker>
          <c:xVal>
            <c:numRef>
              <c:f>Klei_Druckkurve!$A$9:$A$1442</c:f>
              <c:numCache>
                <c:formatCode>General</c:formatCode>
                <c:ptCount val="1434"/>
                <c:pt idx="0">
                  <c:v>20</c:v>
                </c:pt>
                <c:pt idx="1">
                  <c:v>30</c:v>
                </c:pt>
                <c:pt idx="2">
                  <c:v>40</c:v>
                </c:pt>
                <c:pt idx="3">
                  <c:v>50</c:v>
                </c:pt>
                <c:pt idx="4">
                  <c:v>60</c:v>
                </c:pt>
                <c:pt idx="5">
                  <c:v>70</c:v>
                </c:pt>
                <c:pt idx="6">
                  <c:v>80</c:v>
                </c:pt>
                <c:pt idx="7">
                  <c:v>90</c:v>
                </c:pt>
                <c:pt idx="8">
                  <c:v>100</c:v>
                </c:pt>
                <c:pt idx="9">
                  <c:v>110</c:v>
                </c:pt>
                <c:pt idx="10">
                  <c:v>120</c:v>
                </c:pt>
                <c:pt idx="11">
                  <c:v>130</c:v>
                </c:pt>
                <c:pt idx="12">
                  <c:v>140</c:v>
                </c:pt>
                <c:pt idx="13">
                  <c:v>150</c:v>
                </c:pt>
                <c:pt idx="14">
                  <c:v>160</c:v>
                </c:pt>
                <c:pt idx="15">
                  <c:v>170</c:v>
                </c:pt>
                <c:pt idx="16">
                  <c:v>180</c:v>
                </c:pt>
                <c:pt idx="17">
                  <c:v>190</c:v>
                </c:pt>
                <c:pt idx="18">
                  <c:v>200</c:v>
                </c:pt>
                <c:pt idx="19">
                  <c:v>210</c:v>
                </c:pt>
                <c:pt idx="20">
                  <c:v>220</c:v>
                </c:pt>
                <c:pt idx="21">
                  <c:v>230</c:v>
                </c:pt>
                <c:pt idx="22">
                  <c:v>240</c:v>
                </c:pt>
                <c:pt idx="23">
                  <c:v>250</c:v>
                </c:pt>
                <c:pt idx="24">
                  <c:v>260</c:v>
                </c:pt>
                <c:pt idx="25">
                  <c:v>270</c:v>
                </c:pt>
                <c:pt idx="26">
                  <c:v>280</c:v>
                </c:pt>
                <c:pt idx="27">
                  <c:v>290</c:v>
                </c:pt>
                <c:pt idx="28">
                  <c:v>300</c:v>
                </c:pt>
                <c:pt idx="29">
                  <c:v>310</c:v>
                </c:pt>
                <c:pt idx="30">
                  <c:v>320</c:v>
                </c:pt>
                <c:pt idx="31">
                  <c:v>330</c:v>
                </c:pt>
                <c:pt idx="32">
                  <c:v>340</c:v>
                </c:pt>
                <c:pt idx="33">
                  <c:v>350</c:v>
                </c:pt>
                <c:pt idx="34">
                  <c:v>360</c:v>
                </c:pt>
                <c:pt idx="35">
                  <c:v>370</c:v>
                </c:pt>
                <c:pt idx="36">
                  <c:v>380</c:v>
                </c:pt>
                <c:pt idx="37">
                  <c:v>390</c:v>
                </c:pt>
                <c:pt idx="38">
                  <c:v>400</c:v>
                </c:pt>
                <c:pt idx="39">
                  <c:v>410</c:v>
                </c:pt>
                <c:pt idx="40">
                  <c:v>420</c:v>
                </c:pt>
                <c:pt idx="41">
                  <c:v>430</c:v>
                </c:pt>
                <c:pt idx="42">
                  <c:v>440</c:v>
                </c:pt>
                <c:pt idx="43">
                  <c:v>450</c:v>
                </c:pt>
                <c:pt idx="44">
                  <c:v>460</c:v>
                </c:pt>
                <c:pt idx="45">
                  <c:v>470</c:v>
                </c:pt>
                <c:pt idx="46">
                  <c:v>480</c:v>
                </c:pt>
                <c:pt idx="47">
                  <c:v>490</c:v>
                </c:pt>
                <c:pt idx="48">
                  <c:v>500</c:v>
                </c:pt>
                <c:pt idx="49">
                  <c:v>510</c:v>
                </c:pt>
                <c:pt idx="50">
                  <c:v>520</c:v>
                </c:pt>
                <c:pt idx="51">
                  <c:v>530</c:v>
                </c:pt>
                <c:pt idx="52">
                  <c:v>540</c:v>
                </c:pt>
                <c:pt idx="53">
                  <c:v>550</c:v>
                </c:pt>
                <c:pt idx="54">
                  <c:v>560</c:v>
                </c:pt>
                <c:pt idx="55">
                  <c:v>570</c:v>
                </c:pt>
                <c:pt idx="56">
                  <c:v>580</c:v>
                </c:pt>
                <c:pt idx="57">
                  <c:v>590</c:v>
                </c:pt>
                <c:pt idx="58">
                  <c:v>600</c:v>
                </c:pt>
                <c:pt idx="59">
                  <c:v>610</c:v>
                </c:pt>
                <c:pt idx="60">
                  <c:v>620</c:v>
                </c:pt>
                <c:pt idx="61">
                  <c:v>630</c:v>
                </c:pt>
                <c:pt idx="62">
                  <c:v>640</c:v>
                </c:pt>
                <c:pt idx="63">
                  <c:v>650</c:v>
                </c:pt>
                <c:pt idx="64">
                  <c:v>660</c:v>
                </c:pt>
                <c:pt idx="65">
                  <c:v>670</c:v>
                </c:pt>
                <c:pt idx="66">
                  <c:v>680</c:v>
                </c:pt>
                <c:pt idx="67">
                  <c:v>690</c:v>
                </c:pt>
                <c:pt idx="68">
                  <c:v>700</c:v>
                </c:pt>
                <c:pt idx="69">
                  <c:v>710</c:v>
                </c:pt>
                <c:pt idx="70">
                  <c:v>720</c:v>
                </c:pt>
                <c:pt idx="71">
                  <c:v>730</c:v>
                </c:pt>
                <c:pt idx="72">
                  <c:v>740</c:v>
                </c:pt>
                <c:pt idx="73">
                  <c:v>750</c:v>
                </c:pt>
                <c:pt idx="74">
                  <c:v>760</c:v>
                </c:pt>
                <c:pt idx="75">
                  <c:v>770</c:v>
                </c:pt>
                <c:pt idx="76">
                  <c:v>780</c:v>
                </c:pt>
                <c:pt idx="77">
                  <c:v>790</c:v>
                </c:pt>
                <c:pt idx="78">
                  <c:v>800</c:v>
                </c:pt>
                <c:pt idx="79">
                  <c:v>810</c:v>
                </c:pt>
                <c:pt idx="80">
                  <c:v>820</c:v>
                </c:pt>
                <c:pt idx="81">
                  <c:v>830</c:v>
                </c:pt>
                <c:pt idx="82">
                  <c:v>840</c:v>
                </c:pt>
                <c:pt idx="83">
                  <c:v>850</c:v>
                </c:pt>
                <c:pt idx="84">
                  <c:v>860</c:v>
                </c:pt>
                <c:pt idx="85">
                  <c:v>870</c:v>
                </c:pt>
                <c:pt idx="86">
                  <c:v>880</c:v>
                </c:pt>
                <c:pt idx="87">
                  <c:v>890</c:v>
                </c:pt>
                <c:pt idx="88">
                  <c:v>900</c:v>
                </c:pt>
                <c:pt idx="89">
                  <c:v>910</c:v>
                </c:pt>
                <c:pt idx="90">
                  <c:v>920</c:v>
                </c:pt>
                <c:pt idx="91">
                  <c:v>930</c:v>
                </c:pt>
                <c:pt idx="92">
                  <c:v>940</c:v>
                </c:pt>
                <c:pt idx="93">
                  <c:v>950</c:v>
                </c:pt>
                <c:pt idx="94">
                  <c:v>960</c:v>
                </c:pt>
                <c:pt idx="95">
                  <c:v>970</c:v>
                </c:pt>
                <c:pt idx="96">
                  <c:v>980</c:v>
                </c:pt>
                <c:pt idx="97">
                  <c:v>990</c:v>
                </c:pt>
                <c:pt idx="98">
                  <c:v>1000</c:v>
                </c:pt>
                <c:pt idx="99">
                  <c:v>1010</c:v>
                </c:pt>
                <c:pt idx="100">
                  <c:v>1020</c:v>
                </c:pt>
                <c:pt idx="101">
                  <c:v>1030</c:v>
                </c:pt>
                <c:pt idx="102">
                  <c:v>1040</c:v>
                </c:pt>
                <c:pt idx="103">
                  <c:v>1050</c:v>
                </c:pt>
                <c:pt idx="104">
                  <c:v>1060</c:v>
                </c:pt>
                <c:pt idx="105">
                  <c:v>1070</c:v>
                </c:pt>
                <c:pt idx="106">
                  <c:v>1080</c:v>
                </c:pt>
                <c:pt idx="107">
                  <c:v>1090</c:v>
                </c:pt>
                <c:pt idx="108">
                  <c:v>1100</c:v>
                </c:pt>
                <c:pt idx="109">
                  <c:v>1110</c:v>
                </c:pt>
                <c:pt idx="110">
                  <c:v>1120</c:v>
                </c:pt>
                <c:pt idx="111">
                  <c:v>1130</c:v>
                </c:pt>
                <c:pt idx="112">
                  <c:v>1140</c:v>
                </c:pt>
                <c:pt idx="113">
                  <c:v>1150</c:v>
                </c:pt>
                <c:pt idx="114">
                  <c:v>1160</c:v>
                </c:pt>
                <c:pt idx="115">
                  <c:v>1170</c:v>
                </c:pt>
                <c:pt idx="116">
                  <c:v>1180</c:v>
                </c:pt>
                <c:pt idx="117">
                  <c:v>1190</c:v>
                </c:pt>
                <c:pt idx="118">
                  <c:v>1200</c:v>
                </c:pt>
                <c:pt idx="119">
                  <c:v>1210</c:v>
                </c:pt>
                <c:pt idx="120">
                  <c:v>1220</c:v>
                </c:pt>
                <c:pt idx="121">
                  <c:v>1230</c:v>
                </c:pt>
                <c:pt idx="122">
                  <c:v>1240</c:v>
                </c:pt>
                <c:pt idx="123">
                  <c:v>1250</c:v>
                </c:pt>
                <c:pt idx="124">
                  <c:v>1260</c:v>
                </c:pt>
                <c:pt idx="125">
                  <c:v>1270</c:v>
                </c:pt>
                <c:pt idx="126">
                  <c:v>1280</c:v>
                </c:pt>
                <c:pt idx="127">
                  <c:v>1290</c:v>
                </c:pt>
                <c:pt idx="128">
                  <c:v>1300</c:v>
                </c:pt>
                <c:pt idx="129">
                  <c:v>1310</c:v>
                </c:pt>
                <c:pt idx="130">
                  <c:v>1320</c:v>
                </c:pt>
                <c:pt idx="131">
                  <c:v>1330</c:v>
                </c:pt>
                <c:pt idx="132">
                  <c:v>1340</c:v>
                </c:pt>
                <c:pt idx="133">
                  <c:v>1350</c:v>
                </c:pt>
                <c:pt idx="134">
                  <c:v>1360</c:v>
                </c:pt>
                <c:pt idx="135">
                  <c:v>1370</c:v>
                </c:pt>
                <c:pt idx="136">
                  <c:v>1380</c:v>
                </c:pt>
                <c:pt idx="137">
                  <c:v>1390</c:v>
                </c:pt>
                <c:pt idx="138">
                  <c:v>1400</c:v>
                </c:pt>
                <c:pt idx="139">
                  <c:v>1410</c:v>
                </c:pt>
                <c:pt idx="140">
                  <c:v>1420</c:v>
                </c:pt>
                <c:pt idx="141">
                  <c:v>1430</c:v>
                </c:pt>
                <c:pt idx="142">
                  <c:v>1440</c:v>
                </c:pt>
                <c:pt idx="143">
                  <c:v>1450</c:v>
                </c:pt>
                <c:pt idx="144">
                  <c:v>1460</c:v>
                </c:pt>
                <c:pt idx="145">
                  <c:v>1470</c:v>
                </c:pt>
                <c:pt idx="146">
                  <c:v>1480</c:v>
                </c:pt>
                <c:pt idx="147">
                  <c:v>1490</c:v>
                </c:pt>
                <c:pt idx="148">
                  <c:v>1500</c:v>
                </c:pt>
                <c:pt idx="149">
                  <c:v>1510</c:v>
                </c:pt>
                <c:pt idx="150">
                  <c:v>1520</c:v>
                </c:pt>
                <c:pt idx="151">
                  <c:v>1530</c:v>
                </c:pt>
                <c:pt idx="152">
                  <c:v>1540</c:v>
                </c:pt>
                <c:pt idx="153">
                  <c:v>1550</c:v>
                </c:pt>
                <c:pt idx="154">
                  <c:v>1560</c:v>
                </c:pt>
                <c:pt idx="155">
                  <c:v>1570</c:v>
                </c:pt>
                <c:pt idx="156">
                  <c:v>1580</c:v>
                </c:pt>
                <c:pt idx="157">
                  <c:v>1590</c:v>
                </c:pt>
                <c:pt idx="158">
                  <c:v>1600</c:v>
                </c:pt>
                <c:pt idx="159">
                  <c:v>1610</c:v>
                </c:pt>
                <c:pt idx="160">
                  <c:v>1620</c:v>
                </c:pt>
                <c:pt idx="161">
                  <c:v>1630</c:v>
                </c:pt>
                <c:pt idx="162">
                  <c:v>1640</c:v>
                </c:pt>
                <c:pt idx="163">
                  <c:v>1650</c:v>
                </c:pt>
                <c:pt idx="164">
                  <c:v>1660</c:v>
                </c:pt>
                <c:pt idx="165">
                  <c:v>1670</c:v>
                </c:pt>
                <c:pt idx="166">
                  <c:v>1680</c:v>
                </c:pt>
                <c:pt idx="167">
                  <c:v>1690</c:v>
                </c:pt>
                <c:pt idx="168">
                  <c:v>1700</c:v>
                </c:pt>
                <c:pt idx="169">
                  <c:v>1710</c:v>
                </c:pt>
                <c:pt idx="170">
                  <c:v>1720</c:v>
                </c:pt>
                <c:pt idx="171">
                  <c:v>1730</c:v>
                </c:pt>
                <c:pt idx="172">
                  <c:v>1740</c:v>
                </c:pt>
                <c:pt idx="173">
                  <c:v>1750</c:v>
                </c:pt>
                <c:pt idx="174">
                  <c:v>1760</c:v>
                </c:pt>
                <c:pt idx="175">
                  <c:v>1770</c:v>
                </c:pt>
                <c:pt idx="176">
                  <c:v>1780</c:v>
                </c:pt>
                <c:pt idx="177">
                  <c:v>1790</c:v>
                </c:pt>
                <c:pt idx="178">
                  <c:v>1800</c:v>
                </c:pt>
                <c:pt idx="179">
                  <c:v>1810</c:v>
                </c:pt>
                <c:pt idx="180">
                  <c:v>1820</c:v>
                </c:pt>
                <c:pt idx="181">
                  <c:v>1830</c:v>
                </c:pt>
                <c:pt idx="182">
                  <c:v>1840</c:v>
                </c:pt>
                <c:pt idx="183">
                  <c:v>1850</c:v>
                </c:pt>
                <c:pt idx="184">
                  <c:v>1860</c:v>
                </c:pt>
                <c:pt idx="185">
                  <c:v>1870</c:v>
                </c:pt>
                <c:pt idx="186">
                  <c:v>1880</c:v>
                </c:pt>
                <c:pt idx="187">
                  <c:v>1890</c:v>
                </c:pt>
                <c:pt idx="188">
                  <c:v>1900</c:v>
                </c:pt>
                <c:pt idx="189">
                  <c:v>1910</c:v>
                </c:pt>
                <c:pt idx="190">
                  <c:v>1920</c:v>
                </c:pt>
                <c:pt idx="191">
                  <c:v>1930</c:v>
                </c:pt>
                <c:pt idx="192">
                  <c:v>1940</c:v>
                </c:pt>
                <c:pt idx="193">
                  <c:v>1950</c:v>
                </c:pt>
                <c:pt idx="194">
                  <c:v>1960</c:v>
                </c:pt>
                <c:pt idx="195">
                  <c:v>1970</c:v>
                </c:pt>
                <c:pt idx="196">
                  <c:v>1980</c:v>
                </c:pt>
                <c:pt idx="197">
                  <c:v>1990</c:v>
                </c:pt>
                <c:pt idx="198">
                  <c:v>2000</c:v>
                </c:pt>
                <c:pt idx="199">
                  <c:v>2010</c:v>
                </c:pt>
                <c:pt idx="200">
                  <c:v>2020</c:v>
                </c:pt>
                <c:pt idx="201">
                  <c:v>2030</c:v>
                </c:pt>
                <c:pt idx="202">
                  <c:v>2040</c:v>
                </c:pt>
                <c:pt idx="203">
                  <c:v>2050</c:v>
                </c:pt>
                <c:pt idx="204">
                  <c:v>2060</c:v>
                </c:pt>
                <c:pt idx="205">
                  <c:v>2070</c:v>
                </c:pt>
                <c:pt idx="206">
                  <c:v>2080</c:v>
                </c:pt>
                <c:pt idx="207">
                  <c:v>2090</c:v>
                </c:pt>
                <c:pt idx="208">
                  <c:v>2100</c:v>
                </c:pt>
                <c:pt idx="209">
                  <c:v>2110</c:v>
                </c:pt>
                <c:pt idx="210">
                  <c:v>2120</c:v>
                </c:pt>
                <c:pt idx="211">
                  <c:v>2130</c:v>
                </c:pt>
                <c:pt idx="212">
                  <c:v>2140</c:v>
                </c:pt>
                <c:pt idx="213">
                  <c:v>2150</c:v>
                </c:pt>
                <c:pt idx="214">
                  <c:v>2160</c:v>
                </c:pt>
                <c:pt idx="215">
                  <c:v>2170</c:v>
                </c:pt>
                <c:pt idx="216">
                  <c:v>2180</c:v>
                </c:pt>
                <c:pt idx="217">
                  <c:v>2190</c:v>
                </c:pt>
                <c:pt idx="218">
                  <c:v>2200</c:v>
                </c:pt>
                <c:pt idx="219">
                  <c:v>2210</c:v>
                </c:pt>
                <c:pt idx="220">
                  <c:v>2220</c:v>
                </c:pt>
                <c:pt idx="221">
                  <c:v>2230</c:v>
                </c:pt>
                <c:pt idx="222">
                  <c:v>2240</c:v>
                </c:pt>
                <c:pt idx="223">
                  <c:v>2250</c:v>
                </c:pt>
                <c:pt idx="224">
                  <c:v>2260</c:v>
                </c:pt>
                <c:pt idx="225">
                  <c:v>2270</c:v>
                </c:pt>
                <c:pt idx="226">
                  <c:v>2280</c:v>
                </c:pt>
                <c:pt idx="227">
                  <c:v>2290</c:v>
                </c:pt>
                <c:pt idx="228">
                  <c:v>2300</c:v>
                </c:pt>
                <c:pt idx="229">
                  <c:v>2310</c:v>
                </c:pt>
                <c:pt idx="230">
                  <c:v>2320</c:v>
                </c:pt>
                <c:pt idx="231">
                  <c:v>2330</c:v>
                </c:pt>
                <c:pt idx="232">
                  <c:v>2340</c:v>
                </c:pt>
                <c:pt idx="233">
                  <c:v>2350</c:v>
                </c:pt>
                <c:pt idx="234">
                  <c:v>2360</c:v>
                </c:pt>
                <c:pt idx="235">
                  <c:v>2370</c:v>
                </c:pt>
                <c:pt idx="236">
                  <c:v>2380</c:v>
                </c:pt>
                <c:pt idx="237">
                  <c:v>2390</c:v>
                </c:pt>
                <c:pt idx="238">
                  <c:v>2400</c:v>
                </c:pt>
                <c:pt idx="239">
                  <c:v>2410</c:v>
                </c:pt>
                <c:pt idx="240">
                  <c:v>2420</c:v>
                </c:pt>
                <c:pt idx="241">
                  <c:v>2430</c:v>
                </c:pt>
                <c:pt idx="242">
                  <c:v>2440</c:v>
                </c:pt>
                <c:pt idx="243">
                  <c:v>2450</c:v>
                </c:pt>
                <c:pt idx="244">
                  <c:v>2460</c:v>
                </c:pt>
                <c:pt idx="245">
                  <c:v>2470</c:v>
                </c:pt>
                <c:pt idx="246">
                  <c:v>2480</c:v>
                </c:pt>
                <c:pt idx="247">
                  <c:v>2490</c:v>
                </c:pt>
                <c:pt idx="248">
                  <c:v>2500</c:v>
                </c:pt>
                <c:pt idx="249">
                  <c:v>2510</c:v>
                </c:pt>
                <c:pt idx="250">
                  <c:v>2520</c:v>
                </c:pt>
                <c:pt idx="251">
                  <c:v>2530</c:v>
                </c:pt>
                <c:pt idx="252">
                  <c:v>2540</c:v>
                </c:pt>
                <c:pt idx="253">
                  <c:v>2550</c:v>
                </c:pt>
                <c:pt idx="254">
                  <c:v>2560</c:v>
                </c:pt>
                <c:pt idx="255">
                  <c:v>2570</c:v>
                </c:pt>
                <c:pt idx="256">
                  <c:v>2580</c:v>
                </c:pt>
                <c:pt idx="257">
                  <c:v>2590</c:v>
                </c:pt>
                <c:pt idx="258">
                  <c:v>2600</c:v>
                </c:pt>
                <c:pt idx="259">
                  <c:v>2610</c:v>
                </c:pt>
                <c:pt idx="260">
                  <c:v>2620</c:v>
                </c:pt>
                <c:pt idx="261">
                  <c:v>2630</c:v>
                </c:pt>
                <c:pt idx="262">
                  <c:v>2640</c:v>
                </c:pt>
                <c:pt idx="263">
                  <c:v>2650</c:v>
                </c:pt>
                <c:pt idx="264">
                  <c:v>2660</c:v>
                </c:pt>
                <c:pt idx="265">
                  <c:v>2670</c:v>
                </c:pt>
                <c:pt idx="266">
                  <c:v>2680</c:v>
                </c:pt>
                <c:pt idx="267">
                  <c:v>2690</c:v>
                </c:pt>
                <c:pt idx="268">
                  <c:v>2700</c:v>
                </c:pt>
                <c:pt idx="269">
                  <c:v>2710</c:v>
                </c:pt>
                <c:pt idx="270">
                  <c:v>2720</c:v>
                </c:pt>
                <c:pt idx="271">
                  <c:v>2730</c:v>
                </c:pt>
                <c:pt idx="272">
                  <c:v>2740</c:v>
                </c:pt>
                <c:pt idx="273">
                  <c:v>2750</c:v>
                </c:pt>
                <c:pt idx="274">
                  <c:v>2760</c:v>
                </c:pt>
                <c:pt idx="275">
                  <c:v>2770</c:v>
                </c:pt>
                <c:pt idx="276">
                  <c:v>2780</c:v>
                </c:pt>
                <c:pt idx="277">
                  <c:v>2790</c:v>
                </c:pt>
                <c:pt idx="278">
                  <c:v>2800</c:v>
                </c:pt>
                <c:pt idx="279">
                  <c:v>2810</c:v>
                </c:pt>
                <c:pt idx="280">
                  <c:v>2820</c:v>
                </c:pt>
                <c:pt idx="281">
                  <c:v>2830</c:v>
                </c:pt>
                <c:pt idx="282">
                  <c:v>2840</c:v>
                </c:pt>
                <c:pt idx="283">
                  <c:v>2850</c:v>
                </c:pt>
                <c:pt idx="284">
                  <c:v>2860</c:v>
                </c:pt>
                <c:pt idx="285">
                  <c:v>2870</c:v>
                </c:pt>
                <c:pt idx="286">
                  <c:v>2880</c:v>
                </c:pt>
                <c:pt idx="287">
                  <c:v>2890</c:v>
                </c:pt>
                <c:pt idx="288">
                  <c:v>2900</c:v>
                </c:pt>
                <c:pt idx="289">
                  <c:v>2910</c:v>
                </c:pt>
                <c:pt idx="290">
                  <c:v>2920</c:v>
                </c:pt>
                <c:pt idx="291">
                  <c:v>2930</c:v>
                </c:pt>
                <c:pt idx="292">
                  <c:v>2940</c:v>
                </c:pt>
                <c:pt idx="293">
                  <c:v>2950</c:v>
                </c:pt>
                <c:pt idx="294">
                  <c:v>2960</c:v>
                </c:pt>
                <c:pt idx="295">
                  <c:v>2970</c:v>
                </c:pt>
                <c:pt idx="296">
                  <c:v>2980</c:v>
                </c:pt>
                <c:pt idx="297">
                  <c:v>2990</c:v>
                </c:pt>
                <c:pt idx="298">
                  <c:v>3000</c:v>
                </c:pt>
                <c:pt idx="299">
                  <c:v>3010</c:v>
                </c:pt>
                <c:pt idx="300">
                  <c:v>3020</c:v>
                </c:pt>
                <c:pt idx="301">
                  <c:v>3030</c:v>
                </c:pt>
                <c:pt idx="302">
                  <c:v>3040</c:v>
                </c:pt>
                <c:pt idx="303">
                  <c:v>3050</c:v>
                </c:pt>
                <c:pt idx="304">
                  <c:v>3060</c:v>
                </c:pt>
                <c:pt idx="305">
                  <c:v>3070</c:v>
                </c:pt>
                <c:pt idx="306">
                  <c:v>3080</c:v>
                </c:pt>
                <c:pt idx="307">
                  <c:v>3090</c:v>
                </c:pt>
                <c:pt idx="308">
                  <c:v>3100</c:v>
                </c:pt>
                <c:pt idx="309">
                  <c:v>3110</c:v>
                </c:pt>
                <c:pt idx="310">
                  <c:v>3120</c:v>
                </c:pt>
                <c:pt idx="311">
                  <c:v>3130</c:v>
                </c:pt>
                <c:pt idx="312">
                  <c:v>3140</c:v>
                </c:pt>
                <c:pt idx="313">
                  <c:v>3150</c:v>
                </c:pt>
                <c:pt idx="314">
                  <c:v>3160</c:v>
                </c:pt>
                <c:pt idx="315">
                  <c:v>3170</c:v>
                </c:pt>
                <c:pt idx="316">
                  <c:v>3180</c:v>
                </c:pt>
                <c:pt idx="317">
                  <c:v>3190</c:v>
                </c:pt>
                <c:pt idx="318">
                  <c:v>3200</c:v>
                </c:pt>
                <c:pt idx="319">
                  <c:v>3210</c:v>
                </c:pt>
                <c:pt idx="320">
                  <c:v>3220</c:v>
                </c:pt>
                <c:pt idx="321">
                  <c:v>3230</c:v>
                </c:pt>
                <c:pt idx="322">
                  <c:v>3240</c:v>
                </c:pt>
                <c:pt idx="323">
                  <c:v>3250</c:v>
                </c:pt>
                <c:pt idx="324">
                  <c:v>3260</c:v>
                </c:pt>
                <c:pt idx="325">
                  <c:v>3270</c:v>
                </c:pt>
                <c:pt idx="326">
                  <c:v>3280</c:v>
                </c:pt>
                <c:pt idx="327">
                  <c:v>3290</c:v>
                </c:pt>
                <c:pt idx="328">
                  <c:v>3300</c:v>
                </c:pt>
                <c:pt idx="329">
                  <c:v>3310</c:v>
                </c:pt>
                <c:pt idx="330">
                  <c:v>3320</c:v>
                </c:pt>
                <c:pt idx="331">
                  <c:v>3330</c:v>
                </c:pt>
                <c:pt idx="332">
                  <c:v>3340</c:v>
                </c:pt>
                <c:pt idx="333">
                  <c:v>3350</c:v>
                </c:pt>
                <c:pt idx="334">
                  <c:v>3360</c:v>
                </c:pt>
                <c:pt idx="335">
                  <c:v>3370</c:v>
                </c:pt>
                <c:pt idx="336">
                  <c:v>3380</c:v>
                </c:pt>
                <c:pt idx="337">
                  <c:v>3390</c:v>
                </c:pt>
                <c:pt idx="338">
                  <c:v>3400</c:v>
                </c:pt>
                <c:pt idx="339">
                  <c:v>3410</c:v>
                </c:pt>
                <c:pt idx="340">
                  <c:v>3420</c:v>
                </c:pt>
                <c:pt idx="341">
                  <c:v>3430</c:v>
                </c:pt>
                <c:pt idx="342">
                  <c:v>3440</c:v>
                </c:pt>
                <c:pt idx="343">
                  <c:v>3450</c:v>
                </c:pt>
                <c:pt idx="344">
                  <c:v>3460</c:v>
                </c:pt>
                <c:pt idx="345">
                  <c:v>3470</c:v>
                </c:pt>
                <c:pt idx="346">
                  <c:v>3480</c:v>
                </c:pt>
                <c:pt idx="347">
                  <c:v>3490</c:v>
                </c:pt>
                <c:pt idx="348">
                  <c:v>3500</c:v>
                </c:pt>
                <c:pt idx="349">
                  <c:v>3510</c:v>
                </c:pt>
                <c:pt idx="350">
                  <c:v>3520</c:v>
                </c:pt>
                <c:pt idx="351">
                  <c:v>3530</c:v>
                </c:pt>
                <c:pt idx="352">
                  <c:v>3540</c:v>
                </c:pt>
                <c:pt idx="353">
                  <c:v>3550</c:v>
                </c:pt>
                <c:pt idx="354">
                  <c:v>3560</c:v>
                </c:pt>
                <c:pt idx="355">
                  <c:v>3570</c:v>
                </c:pt>
                <c:pt idx="356">
                  <c:v>3580</c:v>
                </c:pt>
                <c:pt idx="357">
                  <c:v>3590</c:v>
                </c:pt>
                <c:pt idx="358">
                  <c:v>3600</c:v>
                </c:pt>
                <c:pt idx="359">
                  <c:v>3610</c:v>
                </c:pt>
                <c:pt idx="360">
                  <c:v>3620</c:v>
                </c:pt>
                <c:pt idx="361">
                  <c:v>3630</c:v>
                </c:pt>
                <c:pt idx="362">
                  <c:v>3640</c:v>
                </c:pt>
                <c:pt idx="363">
                  <c:v>3650</c:v>
                </c:pt>
                <c:pt idx="364">
                  <c:v>3660</c:v>
                </c:pt>
                <c:pt idx="365">
                  <c:v>3670</c:v>
                </c:pt>
                <c:pt idx="366">
                  <c:v>3680</c:v>
                </c:pt>
                <c:pt idx="367">
                  <c:v>3690</c:v>
                </c:pt>
                <c:pt idx="368">
                  <c:v>3700</c:v>
                </c:pt>
                <c:pt idx="369">
                  <c:v>3710</c:v>
                </c:pt>
                <c:pt idx="370">
                  <c:v>3720</c:v>
                </c:pt>
                <c:pt idx="371">
                  <c:v>3730</c:v>
                </c:pt>
                <c:pt idx="372">
                  <c:v>3740</c:v>
                </c:pt>
                <c:pt idx="373">
                  <c:v>3750</c:v>
                </c:pt>
                <c:pt idx="374">
                  <c:v>3760</c:v>
                </c:pt>
                <c:pt idx="375">
                  <c:v>3770</c:v>
                </c:pt>
                <c:pt idx="376">
                  <c:v>3780</c:v>
                </c:pt>
                <c:pt idx="377">
                  <c:v>3790</c:v>
                </c:pt>
                <c:pt idx="378">
                  <c:v>3800</c:v>
                </c:pt>
                <c:pt idx="379">
                  <c:v>3810</c:v>
                </c:pt>
                <c:pt idx="380">
                  <c:v>3820</c:v>
                </c:pt>
                <c:pt idx="381">
                  <c:v>3830</c:v>
                </c:pt>
                <c:pt idx="382">
                  <c:v>3840</c:v>
                </c:pt>
                <c:pt idx="383">
                  <c:v>3850</c:v>
                </c:pt>
                <c:pt idx="384">
                  <c:v>3860</c:v>
                </c:pt>
                <c:pt idx="385">
                  <c:v>3870</c:v>
                </c:pt>
                <c:pt idx="386">
                  <c:v>3880</c:v>
                </c:pt>
                <c:pt idx="387">
                  <c:v>3890</c:v>
                </c:pt>
                <c:pt idx="388">
                  <c:v>3900</c:v>
                </c:pt>
                <c:pt idx="389">
                  <c:v>3910</c:v>
                </c:pt>
                <c:pt idx="390">
                  <c:v>3920</c:v>
                </c:pt>
                <c:pt idx="391">
                  <c:v>3930</c:v>
                </c:pt>
                <c:pt idx="392">
                  <c:v>3940</c:v>
                </c:pt>
                <c:pt idx="393">
                  <c:v>3950</c:v>
                </c:pt>
                <c:pt idx="394">
                  <c:v>3960</c:v>
                </c:pt>
                <c:pt idx="395">
                  <c:v>3970</c:v>
                </c:pt>
                <c:pt idx="396">
                  <c:v>3980</c:v>
                </c:pt>
                <c:pt idx="397">
                  <c:v>3990</c:v>
                </c:pt>
                <c:pt idx="398">
                  <c:v>4000</c:v>
                </c:pt>
                <c:pt idx="399">
                  <c:v>4010</c:v>
                </c:pt>
                <c:pt idx="400">
                  <c:v>4020</c:v>
                </c:pt>
                <c:pt idx="401">
                  <c:v>4030</c:v>
                </c:pt>
                <c:pt idx="402">
                  <c:v>4040</c:v>
                </c:pt>
                <c:pt idx="403">
                  <c:v>4050</c:v>
                </c:pt>
                <c:pt idx="404">
                  <c:v>4060</c:v>
                </c:pt>
                <c:pt idx="405">
                  <c:v>4070</c:v>
                </c:pt>
                <c:pt idx="406">
                  <c:v>4080</c:v>
                </c:pt>
                <c:pt idx="407">
                  <c:v>4090</c:v>
                </c:pt>
                <c:pt idx="408">
                  <c:v>4100</c:v>
                </c:pt>
                <c:pt idx="409">
                  <c:v>4110</c:v>
                </c:pt>
                <c:pt idx="410">
                  <c:v>4120</c:v>
                </c:pt>
                <c:pt idx="411">
                  <c:v>4130</c:v>
                </c:pt>
                <c:pt idx="412">
                  <c:v>4140</c:v>
                </c:pt>
                <c:pt idx="413">
                  <c:v>4150</c:v>
                </c:pt>
                <c:pt idx="414">
                  <c:v>4160</c:v>
                </c:pt>
                <c:pt idx="415">
                  <c:v>4170</c:v>
                </c:pt>
                <c:pt idx="416">
                  <c:v>4180</c:v>
                </c:pt>
                <c:pt idx="417">
                  <c:v>4190</c:v>
                </c:pt>
                <c:pt idx="418">
                  <c:v>4200</c:v>
                </c:pt>
                <c:pt idx="419">
                  <c:v>4210</c:v>
                </c:pt>
                <c:pt idx="420">
                  <c:v>4220</c:v>
                </c:pt>
                <c:pt idx="421">
                  <c:v>4230</c:v>
                </c:pt>
                <c:pt idx="422">
                  <c:v>4240</c:v>
                </c:pt>
                <c:pt idx="423">
                  <c:v>4250</c:v>
                </c:pt>
                <c:pt idx="424">
                  <c:v>4260</c:v>
                </c:pt>
                <c:pt idx="425">
                  <c:v>4270</c:v>
                </c:pt>
                <c:pt idx="426">
                  <c:v>4280</c:v>
                </c:pt>
                <c:pt idx="427">
                  <c:v>4290</c:v>
                </c:pt>
                <c:pt idx="428">
                  <c:v>4300</c:v>
                </c:pt>
                <c:pt idx="429">
                  <c:v>4310</c:v>
                </c:pt>
                <c:pt idx="430">
                  <c:v>4320</c:v>
                </c:pt>
                <c:pt idx="431">
                  <c:v>4330</c:v>
                </c:pt>
                <c:pt idx="432">
                  <c:v>4340</c:v>
                </c:pt>
                <c:pt idx="433">
                  <c:v>4350</c:v>
                </c:pt>
                <c:pt idx="434">
                  <c:v>4360</c:v>
                </c:pt>
                <c:pt idx="435">
                  <c:v>4370</c:v>
                </c:pt>
                <c:pt idx="436">
                  <c:v>4380</c:v>
                </c:pt>
                <c:pt idx="437">
                  <c:v>4390</c:v>
                </c:pt>
                <c:pt idx="438">
                  <c:v>4400</c:v>
                </c:pt>
                <c:pt idx="439">
                  <c:v>4410</c:v>
                </c:pt>
                <c:pt idx="440">
                  <c:v>4420</c:v>
                </c:pt>
                <c:pt idx="441">
                  <c:v>4430</c:v>
                </c:pt>
                <c:pt idx="442">
                  <c:v>4440</c:v>
                </c:pt>
                <c:pt idx="443">
                  <c:v>4450</c:v>
                </c:pt>
                <c:pt idx="444">
                  <c:v>4460</c:v>
                </c:pt>
                <c:pt idx="445">
                  <c:v>4470</c:v>
                </c:pt>
                <c:pt idx="446">
                  <c:v>4480</c:v>
                </c:pt>
                <c:pt idx="447">
                  <c:v>4490</c:v>
                </c:pt>
                <c:pt idx="448">
                  <c:v>4500</c:v>
                </c:pt>
                <c:pt idx="449">
                  <c:v>4510</c:v>
                </c:pt>
                <c:pt idx="450">
                  <c:v>4520</c:v>
                </c:pt>
                <c:pt idx="451">
                  <c:v>4530</c:v>
                </c:pt>
                <c:pt idx="452">
                  <c:v>4540</c:v>
                </c:pt>
                <c:pt idx="453">
                  <c:v>4550</c:v>
                </c:pt>
                <c:pt idx="454">
                  <c:v>4560</c:v>
                </c:pt>
                <c:pt idx="455">
                  <c:v>4570</c:v>
                </c:pt>
                <c:pt idx="456">
                  <c:v>4580</c:v>
                </c:pt>
                <c:pt idx="457">
                  <c:v>4590</c:v>
                </c:pt>
                <c:pt idx="458">
                  <c:v>4600</c:v>
                </c:pt>
                <c:pt idx="459">
                  <c:v>4610</c:v>
                </c:pt>
                <c:pt idx="460">
                  <c:v>4620</c:v>
                </c:pt>
                <c:pt idx="461">
                  <c:v>4630</c:v>
                </c:pt>
                <c:pt idx="462">
                  <c:v>4640</c:v>
                </c:pt>
                <c:pt idx="463">
                  <c:v>4650</c:v>
                </c:pt>
                <c:pt idx="464">
                  <c:v>4660</c:v>
                </c:pt>
                <c:pt idx="465">
                  <c:v>4670</c:v>
                </c:pt>
                <c:pt idx="466">
                  <c:v>4680</c:v>
                </c:pt>
                <c:pt idx="467">
                  <c:v>4690</c:v>
                </c:pt>
                <c:pt idx="468">
                  <c:v>4700</c:v>
                </c:pt>
                <c:pt idx="469">
                  <c:v>4710</c:v>
                </c:pt>
                <c:pt idx="470">
                  <c:v>4720</c:v>
                </c:pt>
                <c:pt idx="471">
                  <c:v>4730</c:v>
                </c:pt>
                <c:pt idx="472">
                  <c:v>4740</c:v>
                </c:pt>
                <c:pt idx="473">
                  <c:v>4750</c:v>
                </c:pt>
                <c:pt idx="474">
                  <c:v>4760</c:v>
                </c:pt>
                <c:pt idx="475">
                  <c:v>4770</c:v>
                </c:pt>
                <c:pt idx="476">
                  <c:v>4780</c:v>
                </c:pt>
                <c:pt idx="477">
                  <c:v>4790</c:v>
                </c:pt>
                <c:pt idx="478">
                  <c:v>4800</c:v>
                </c:pt>
                <c:pt idx="479">
                  <c:v>4810</c:v>
                </c:pt>
                <c:pt idx="480">
                  <c:v>4820</c:v>
                </c:pt>
                <c:pt idx="481">
                  <c:v>4830</c:v>
                </c:pt>
                <c:pt idx="482">
                  <c:v>4840</c:v>
                </c:pt>
                <c:pt idx="483">
                  <c:v>4850</c:v>
                </c:pt>
                <c:pt idx="484">
                  <c:v>4860</c:v>
                </c:pt>
                <c:pt idx="485">
                  <c:v>4870</c:v>
                </c:pt>
                <c:pt idx="486">
                  <c:v>4880</c:v>
                </c:pt>
                <c:pt idx="487">
                  <c:v>4890</c:v>
                </c:pt>
                <c:pt idx="488">
                  <c:v>4900</c:v>
                </c:pt>
                <c:pt idx="489">
                  <c:v>4910</c:v>
                </c:pt>
                <c:pt idx="490">
                  <c:v>4920</c:v>
                </c:pt>
                <c:pt idx="491">
                  <c:v>4930</c:v>
                </c:pt>
                <c:pt idx="492">
                  <c:v>4940</c:v>
                </c:pt>
                <c:pt idx="493">
                  <c:v>4950</c:v>
                </c:pt>
                <c:pt idx="494">
                  <c:v>4960</c:v>
                </c:pt>
                <c:pt idx="495">
                  <c:v>4970</c:v>
                </c:pt>
                <c:pt idx="496">
                  <c:v>4980</c:v>
                </c:pt>
                <c:pt idx="497">
                  <c:v>4990</c:v>
                </c:pt>
                <c:pt idx="498">
                  <c:v>5000</c:v>
                </c:pt>
                <c:pt idx="499">
                  <c:v>5010</c:v>
                </c:pt>
                <c:pt idx="500">
                  <c:v>5020</c:v>
                </c:pt>
                <c:pt idx="501">
                  <c:v>5030</c:v>
                </c:pt>
                <c:pt idx="502">
                  <c:v>5040</c:v>
                </c:pt>
                <c:pt idx="503">
                  <c:v>5050</c:v>
                </c:pt>
                <c:pt idx="504">
                  <c:v>5060</c:v>
                </c:pt>
                <c:pt idx="505">
                  <c:v>5070</c:v>
                </c:pt>
                <c:pt idx="506">
                  <c:v>5080</c:v>
                </c:pt>
                <c:pt idx="507">
                  <c:v>5090</c:v>
                </c:pt>
                <c:pt idx="508">
                  <c:v>5100</c:v>
                </c:pt>
                <c:pt idx="509">
                  <c:v>5110</c:v>
                </c:pt>
                <c:pt idx="510">
                  <c:v>5120</c:v>
                </c:pt>
                <c:pt idx="511">
                  <c:v>5130</c:v>
                </c:pt>
                <c:pt idx="512">
                  <c:v>5140</c:v>
                </c:pt>
                <c:pt idx="513">
                  <c:v>5150</c:v>
                </c:pt>
                <c:pt idx="514">
                  <c:v>5160</c:v>
                </c:pt>
                <c:pt idx="515">
                  <c:v>5170</c:v>
                </c:pt>
                <c:pt idx="516">
                  <c:v>5180</c:v>
                </c:pt>
                <c:pt idx="517">
                  <c:v>5190</c:v>
                </c:pt>
                <c:pt idx="518">
                  <c:v>5200</c:v>
                </c:pt>
                <c:pt idx="519">
                  <c:v>5210</c:v>
                </c:pt>
                <c:pt idx="520">
                  <c:v>5220</c:v>
                </c:pt>
                <c:pt idx="521">
                  <c:v>5230</c:v>
                </c:pt>
                <c:pt idx="522">
                  <c:v>5240</c:v>
                </c:pt>
                <c:pt idx="523">
                  <c:v>5250</c:v>
                </c:pt>
                <c:pt idx="524">
                  <c:v>5260</c:v>
                </c:pt>
                <c:pt idx="525">
                  <c:v>5270</c:v>
                </c:pt>
                <c:pt idx="526">
                  <c:v>5280</c:v>
                </c:pt>
                <c:pt idx="527">
                  <c:v>5290</c:v>
                </c:pt>
                <c:pt idx="528">
                  <c:v>5300</c:v>
                </c:pt>
                <c:pt idx="529">
                  <c:v>5310</c:v>
                </c:pt>
                <c:pt idx="530">
                  <c:v>5320</c:v>
                </c:pt>
                <c:pt idx="531">
                  <c:v>5330</c:v>
                </c:pt>
                <c:pt idx="532">
                  <c:v>5340</c:v>
                </c:pt>
                <c:pt idx="533">
                  <c:v>5350</c:v>
                </c:pt>
                <c:pt idx="534">
                  <c:v>5360</c:v>
                </c:pt>
                <c:pt idx="535">
                  <c:v>5370</c:v>
                </c:pt>
                <c:pt idx="536">
                  <c:v>5380</c:v>
                </c:pt>
                <c:pt idx="537">
                  <c:v>5390</c:v>
                </c:pt>
                <c:pt idx="538">
                  <c:v>5400</c:v>
                </c:pt>
                <c:pt idx="539">
                  <c:v>5410</c:v>
                </c:pt>
                <c:pt idx="540">
                  <c:v>5420</c:v>
                </c:pt>
                <c:pt idx="541">
                  <c:v>5430</c:v>
                </c:pt>
                <c:pt idx="542">
                  <c:v>5440</c:v>
                </c:pt>
                <c:pt idx="543">
                  <c:v>5450</c:v>
                </c:pt>
                <c:pt idx="544">
                  <c:v>5460</c:v>
                </c:pt>
                <c:pt idx="545">
                  <c:v>5470</c:v>
                </c:pt>
                <c:pt idx="546">
                  <c:v>5480</c:v>
                </c:pt>
                <c:pt idx="547">
                  <c:v>5490</c:v>
                </c:pt>
                <c:pt idx="548">
                  <c:v>5500</c:v>
                </c:pt>
                <c:pt idx="549">
                  <c:v>5510</c:v>
                </c:pt>
                <c:pt idx="550">
                  <c:v>5520</c:v>
                </c:pt>
                <c:pt idx="551">
                  <c:v>5530</c:v>
                </c:pt>
                <c:pt idx="552">
                  <c:v>5540</c:v>
                </c:pt>
                <c:pt idx="553">
                  <c:v>5550</c:v>
                </c:pt>
                <c:pt idx="554">
                  <c:v>5560</c:v>
                </c:pt>
                <c:pt idx="555">
                  <c:v>5570</c:v>
                </c:pt>
                <c:pt idx="556">
                  <c:v>5580</c:v>
                </c:pt>
                <c:pt idx="557">
                  <c:v>5590</c:v>
                </c:pt>
                <c:pt idx="558">
                  <c:v>5600</c:v>
                </c:pt>
                <c:pt idx="559">
                  <c:v>5610</c:v>
                </c:pt>
                <c:pt idx="560">
                  <c:v>5620</c:v>
                </c:pt>
                <c:pt idx="561">
                  <c:v>5630</c:v>
                </c:pt>
                <c:pt idx="562">
                  <c:v>5640</c:v>
                </c:pt>
                <c:pt idx="563">
                  <c:v>5650</c:v>
                </c:pt>
                <c:pt idx="564">
                  <c:v>5660</c:v>
                </c:pt>
                <c:pt idx="565">
                  <c:v>5670</c:v>
                </c:pt>
                <c:pt idx="566">
                  <c:v>5680</c:v>
                </c:pt>
                <c:pt idx="567">
                  <c:v>5690</c:v>
                </c:pt>
                <c:pt idx="568">
                  <c:v>5700</c:v>
                </c:pt>
                <c:pt idx="569">
                  <c:v>5710</c:v>
                </c:pt>
                <c:pt idx="570">
                  <c:v>5720</c:v>
                </c:pt>
                <c:pt idx="571">
                  <c:v>5730</c:v>
                </c:pt>
                <c:pt idx="572">
                  <c:v>5740</c:v>
                </c:pt>
                <c:pt idx="573">
                  <c:v>5750</c:v>
                </c:pt>
                <c:pt idx="574">
                  <c:v>5760</c:v>
                </c:pt>
                <c:pt idx="575">
                  <c:v>5770</c:v>
                </c:pt>
                <c:pt idx="576">
                  <c:v>5780</c:v>
                </c:pt>
                <c:pt idx="577">
                  <c:v>5790</c:v>
                </c:pt>
                <c:pt idx="578">
                  <c:v>5800</c:v>
                </c:pt>
                <c:pt idx="579">
                  <c:v>5810</c:v>
                </c:pt>
                <c:pt idx="580">
                  <c:v>5820</c:v>
                </c:pt>
                <c:pt idx="581">
                  <c:v>5830</c:v>
                </c:pt>
                <c:pt idx="582">
                  <c:v>5840</c:v>
                </c:pt>
                <c:pt idx="583">
                  <c:v>5850</c:v>
                </c:pt>
                <c:pt idx="584">
                  <c:v>5860</c:v>
                </c:pt>
                <c:pt idx="585">
                  <c:v>5870</c:v>
                </c:pt>
                <c:pt idx="586">
                  <c:v>5880</c:v>
                </c:pt>
                <c:pt idx="587">
                  <c:v>5890</c:v>
                </c:pt>
                <c:pt idx="588">
                  <c:v>5900</c:v>
                </c:pt>
                <c:pt idx="589">
                  <c:v>5910</c:v>
                </c:pt>
                <c:pt idx="590">
                  <c:v>5920</c:v>
                </c:pt>
                <c:pt idx="591">
                  <c:v>5930</c:v>
                </c:pt>
                <c:pt idx="592">
                  <c:v>5940</c:v>
                </c:pt>
                <c:pt idx="593">
                  <c:v>5950</c:v>
                </c:pt>
                <c:pt idx="594">
                  <c:v>5960</c:v>
                </c:pt>
                <c:pt idx="595">
                  <c:v>5970</c:v>
                </c:pt>
                <c:pt idx="596">
                  <c:v>5980</c:v>
                </c:pt>
                <c:pt idx="597">
                  <c:v>5990</c:v>
                </c:pt>
                <c:pt idx="598">
                  <c:v>6000</c:v>
                </c:pt>
                <c:pt idx="599">
                  <c:v>6010</c:v>
                </c:pt>
                <c:pt idx="600">
                  <c:v>6020</c:v>
                </c:pt>
                <c:pt idx="601">
                  <c:v>6030</c:v>
                </c:pt>
                <c:pt idx="602">
                  <c:v>6040</c:v>
                </c:pt>
                <c:pt idx="603">
                  <c:v>6050</c:v>
                </c:pt>
                <c:pt idx="604">
                  <c:v>6060</c:v>
                </c:pt>
                <c:pt idx="605">
                  <c:v>6070</c:v>
                </c:pt>
                <c:pt idx="606">
                  <c:v>6080</c:v>
                </c:pt>
                <c:pt idx="607">
                  <c:v>6090</c:v>
                </c:pt>
                <c:pt idx="608">
                  <c:v>6100</c:v>
                </c:pt>
                <c:pt idx="609">
                  <c:v>6110</c:v>
                </c:pt>
                <c:pt idx="610">
                  <c:v>6120</c:v>
                </c:pt>
                <c:pt idx="611">
                  <c:v>6130</c:v>
                </c:pt>
                <c:pt idx="612">
                  <c:v>6140</c:v>
                </c:pt>
                <c:pt idx="613">
                  <c:v>6150</c:v>
                </c:pt>
                <c:pt idx="614">
                  <c:v>6160</c:v>
                </c:pt>
                <c:pt idx="615">
                  <c:v>6170</c:v>
                </c:pt>
                <c:pt idx="616">
                  <c:v>6180</c:v>
                </c:pt>
                <c:pt idx="617">
                  <c:v>6190</c:v>
                </c:pt>
                <c:pt idx="618">
                  <c:v>6200</c:v>
                </c:pt>
                <c:pt idx="619">
                  <c:v>6210</c:v>
                </c:pt>
                <c:pt idx="620">
                  <c:v>6220</c:v>
                </c:pt>
                <c:pt idx="621">
                  <c:v>6230</c:v>
                </c:pt>
                <c:pt idx="622">
                  <c:v>6240</c:v>
                </c:pt>
                <c:pt idx="623">
                  <c:v>6250</c:v>
                </c:pt>
                <c:pt idx="624">
                  <c:v>6260</c:v>
                </c:pt>
                <c:pt idx="625">
                  <c:v>6270</c:v>
                </c:pt>
                <c:pt idx="626">
                  <c:v>6280</c:v>
                </c:pt>
                <c:pt idx="627">
                  <c:v>6290</c:v>
                </c:pt>
                <c:pt idx="628">
                  <c:v>6300</c:v>
                </c:pt>
                <c:pt idx="629">
                  <c:v>6310</c:v>
                </c:pt>
                <c:pt idx="630">
                  <c:v>6320</c:v>
                </c:pt>
                <c:pt idx="631">
                  <c:v>6330</c:v>
                </c:pt>
                <c:pt idx="632">
                  <c:v>6340</c:v>
                </c:pt>
                <c:pt idx="633">
                  <c:v>6350</c:v>
                </c:pt>
                <c:pt idx="634">
                  <c:v>6360</c:v>
                </c:pt>
                <c:pt idx="635">
                  <c:v>6370</c:v>
                </c:pt>
                <c:pt idx="636">
                  <c:v>6380</c:v>
                </c:pt>
                <c:pt idx="637">
                  <c:v>6390</c:v>
                </c:pt>
                <c:pt idx="638">
                  <c:v>6400</c:v>
                </c:pt>
                <c:pt idx="639">
                  <c:v>6410</c:v>
                </c:pt>
                <c:pt idx="640">
                  <c:v>6420</c:v>
                </c:pt>
                <c:pt idx="641">
                  <c:v>6430</c:v>
                </c:pt>
                <c:pt idx="642">
                  <c:v>6440</c:v>
                </c:pt>
                <c:pt idx="643">
                  <c:v>6450</c:v>
                </c:pt>
                <c:pt idx="644">
                  <c:v>6460</c:v>
                </c:pt>
                <c:pt idx="645">
                  <c:v>6470</c:v>
                </c:pt>
                <c:pt idx="646">
                  <c:v>6480</c:v>
                </c:pt>
                <c:pt idx="647">
                  <c:v>6490</c:v>
                </c:pt>
                <c:pt idx="648">
                  <c:v>6500</c:v>
                </c:pt>
                <c:pt idx="649">
                  <c:v>6510</c:v>
                </c:pt>
                <c:pt idx="650">
                  <c:v>6520</c:v>
                </c:pt>
                <c:pt idx="651">
                  <c:v>6530</c:v>
                </c:pt>
                <c:pt idx="652">
                  <c:v>6540</c:v>
                </c:pt>
                <c:pt idx="653">
                  <c:v>6550</c:v>
                </c:pt>
                <c:pt idx="654">
                  <c:v>6560</c:v>
                </c:pt>
                <c:pt idx="655">
                  <c:v>6570</c:v>
                </c:pt>
                <c:pt idx="656">
                  <c:v>6580</c:v>
                </c:pt>
                <c:pt idx="657">
                  <c:v>6590</c:v>
                </c:pt>
                <c:pt idx="658">
                  <c:v>6600</c:v>
                </c:pt>
                <c:pt idx="659">
                  <c:v>6610</c:v>
                </c:pt>
                <c:pt idx="660">
                  <c:v>6620</c:v>
                </c:pt>
                <c:pt idx="661">
                  <c:v>6630</c:v>
                </c:pt>
                <c:pt idx="662">
                  <c:v>6640</c:v>
                </c:pt>
                <c:pt idx="663">
                  <c:v>6650</c:v>
                </c:pt>
                <c:pt idx="664">
                  <c:v>6660</c:v>
                </c:pt>
                <c:pt idx="665">
                  <c:v>6670</c:v>
                </c:pt>
                <c:pt idx="666">
                  <c:v>6680</c:v>
                </c:pt>
                <c:pt idx="667">
                  <c:v>6690</c:v>
                </c:pt>
                <c:pt idx="668">
                  <c:v>6700</c:v>
                </c:pt>
                <c:pt idx="669">
                  <c:v>6710</c:v>
                </c:pt>
                <c:pt idx="670">
                  <c:v>6720</c:v>
                </c:pt>
                <c:pt idx="671">
                  <c:v>6730</c:v>
                </c:pt>
                <c:pt idx="672">
                  <c:v>6740</c:v>
                </c:pt>
                <c:pt idx="673">
                  <c:v>6750</c:v>
                </c:pt>
                <c:pt idx="674">
                  <c:v>6760</c:v>
                </c:pt>
                <c:pt idx="675">
                  <c:v>6770</c:v>
                </c:pt>
                <c:pt idx="676">
                  <c:v>6780</c:v>
                </c:pt>
                <c:pt idx="677">
                  <c:v>6790</c:v>
                </c:pt>
                <c:pt idx="678">
                  <c:v>6800</c:v>
                </c:pt>
                <c:pt idx="679">
                  <c:v>6810</c:v>
                </c:pt>
                <c:pt idx="680">
                  <c:v>6820</c:v>
                </c:pt>
                <c:pt idx="681">
                  <c:v>6830</c:v>
                </c:pt>
                <c:pt idx="682">
                  <c:v>6840</c:v>
                </c:pt>
                <c:pt idx="683">
                  <c:v>6850</c:v>
                </c:pt>
                <c:pt idx="684">
                  <c:v>6860</c:v>
                </c:pt>
                <c:pt idx="685">
                  <c:v>6870</c:v>
                </c:pt>
                <c:pt idx="686">
                  <c:v>6880</c:v>
                </c:pt>
                <c:pt idx="687">
                  <c:v>6890</c:v>
                </c:pt>
                <c:pt idx="688">
                  <c:v>6900</c:v>
                </c:pt>
                <c:pt idx="689">
                  <c:v>6910</c:v>
                </c:pt>
                <c:pt idx="690">
                  <c:v>6920</c:v>
                </c:pt>
                <c:pt idx="691">
                  <c:v>6930</c:v>
                </c:pt>
                <c:pt idx="692">
                  <c:v>6940</c:v>
                </c:pt>
                <c:pt idx="693">
                  <c:v>6950</c:v>
                </c:pt>
                <c:pt idx="694">
                  <c:v>6960</c:v>
                </c:pt>
                <c:pt idx="695">
                  <c:v>6970</c:v>
                </c:pt>
                <c:pt idx="696">
                  <c:v>6980</c:v>
                </c:pt>
                <c:pt idx="697">
                  <c:v>6990</c:v>
                </c:pt>
                <c:pt idx="698">
                  <c:v>7000</c:v>
                </c:pt>
                <c:pt idx="699">
                  <c:v>7010</c:v>
                </c:pt>
                <c:pt idx="700">
                  <c:v>7020</c:v>
                </c:pt>
                <c:pt idx="701">
                  <c:v>7030</c:v>
                </c:pt>
                <c:pt idx="702">
                  <c:v>7040</c:v>
                </c:pt>
                <c:pt idx="703">
                  <c:v>7050</c:v>
                </c:pt>
                <c:pt idx="704">
                  <c:v>7060</c:v>
                </c:pt>
                <c:pt idx="705">
                  <c:v>7070</c:v>
                </c:pt>
                <c:pt idx="706">
                  <c:v>7080</c:v>
                </c:pt>
                <c:pt idx="707">
                  <c:v>7090</c:v>
                </c:pt>
                <c:pt idx="708">
                  <c:v>7100</c:v>
                </c:pt>
                <c:pt idx="709">
                  <c:v>7110</c:v>
                </c:pt>
                <c:pt idx="710">
                  <c:v>7120</c:v>
                </c:pt>
                <c:pt idx="711">
                  <c:v>7130</c:v>
                </c:pt>
                <c:pt idx="712">
                  <c:v>7140</c:v>
                </c:pt>
                <c:pt idx="713">
                  <c:v>7150</c:v>
                </c:pt>
                <c:pt idx="714">
                  <c:v>7160</c:v>
                </c:pt>
                <c:pt idx="715">
                  <c:v>7170</c:v>
                </c:pt>
                <c:pt idx="716">
                  <c:v>7180</c:v>
                </c:pt>
                <c:pt idx="717">
                  <c:v>7190</c:v>
                </c:pt>
                <c:pt idx="718">
                  <c:v>7200</c:v>
                </c:pt>
                <c:pt idx="719">
                  <c:v>7210</c:v>
                </c:pt>
                <c:pt idx="720">
                  <c:v>7220</c:v>
                </c:pt>
                <c:pt idx="721">
                  <c:v>7230</c:v>
                </c:pt>
                <c:pt idx="722">
                  <c:v>7240</c:v>
                </c:pt>
                <c:pt idx="723">
                  <c:v>7250</c:v>
                </c:pt>
                <c:pt idx="724">
                  <c:v>7260</c:v>
                </c:pt>
                <c:pt idx="725">
                  <c:v>7270</c:v>
                </c:pt>
                <c:pt idx="726">
                  <c:v>7280</c:v>
                </c:pt>
                <c:pt idx="727">
                  <c:v>7290</c:v>
                </c:pt>
                <c:pt idx="728">
                  <c:v>7300</c:v>
                </c:pt>
                <c:pt idx="729">
                  <c:v>7310</c:v>
                </c:pt>
                <c:pt idx="730">
                  <c:v>7320</c:v>
                </c:pt>
                <c:pt idx="731">
                  <c:v>7330</c:v>
                </c:pt>
                <c:pt idx="732">
                  <c:v>7340</c:v>
                </c:pt>
                <c:pt idx="733">
                  <c:v>7350</c:v>
                </c:pt>
                <c:pt idx="734">
                  <c:v>7360</c:v>
                </c:pt>
                <c:pt idx="735">
                  <c:v>7370</c:v>
                </c:pt>
                <c:pt idx="736">
                  <c:v>7380</c:v>
                </c:pt>
                <c:pt idx="737">
                  <c:v>7390</c:v>
                </c:pt>
                <c:pt idx="738">
                  <c:v>7400</c:v>
                </c:pt>
                <c:pt idx="739">
                  <c:v>7410</c:v>
                </c:pt>
                <c:pt idx="740">
                  <c:v>7420</c:v>
                </c:pt>
                <c:pt idx="741">
                  <c:v>7430</c:v>
                </c:pt>
                <c:pt idx="742">
                  <c:v>7440</c:v>
                </c:pt>
                <c:pt idx="743">
                  <c:v>7450</c:v>
                </c:pt>
                <c:pt idx="744">
                  <c:v>7460</c:v>
                </c:pt>
                <c:pt idx="745">
                  <c:v>7470</c:v>
                </c:pt>
                <c:pt idx="746">
                  <c:v>7480</c:v>
                </c:pt>
                <c:pt idx="747">
                  <c:v>7490</c:v>
                </c:pt>
                <c:pt idx="748">
                  <c:v>7500</c:v>
                </c:pt>
                <c:pt idx="749">
                  <c:v>7510</c:v>
                </c:pt>
                <c:pt idx="750">
                  <c:v>7520</c:v>
                </c:pt>
                <c:pt idx="751">
                  <c:v>7530</c:v>
                </c:pt>
                <c:pt idx="752">
                  <c:v>7540</c:v>
                </c:pt>
                <c:pt idx="753">
                  <c:v>7550</c:v>
                </c:pt>
                <c:pt idx="754">
                  <c:v>7560</c:v>
                </c:pt>
                <c:pt idx="755">
                  <c:v>7570</c:v>
                </c:pt>
                <c:pt idx="756">
                  <c:v>7580</c:v>
                </c:pt>
                <c:pt idx="757">
                  <c:v>7590</c:v>
                </c:pt>
                <c:pt idx="758">
                  <c:v>7600</c:v>
                </c:pt>
                <c:pt idx="759">
                  <c:v>7610</c:v>
                </c:pt>
                <c:pt idx="760">
                  <c:v>7620</c:v>
                </c:pt>
                <c:pt idx="761">
                  <c:v>7630</c:v>
                </c:pt>
                <c:pt idx="762">
                  <c:v>7640</c:v>
                </c:pt>
                <c:pt idx="763">
                  <c:v>7650</c:v>
                </c:pt>
                <c:pt idx="764">
                  <c:v>7660</c:v>
                </c:pt>
                <c:pt idx="765">
                  <c:v>7670</c:v>
                </c:pt>
                <c:pt idx="766">
                  <c:v>7680</c:v>
                </c:pt>
                <c:pt idx="767">
                  <c:v>7690</c:v>
                </c:pt>
                <c:pt idx="768">
                  <c:v>7700</c:v>
                </c:pt>
                <c:pt idx="769">
                  <c:v>7710</c:v>
                </c:pt>
                <c:pt idx="770">
                  <c:v>7720</c:v>
                </c:pt>
                <c:pt idx="771">
                  <c:v>7730</c:v>
                </c:pt>
                <c:pt idx="772">
                  <c:v>7740</c:v>
                </c:pt>
                <c:pt idx="773">
                  <c:v>7750</c:v>
                </c:pt>
                <c:pt idx="774">
                  <c:v>7760</c:v>
                </c:pt>
                <c:pt idx="775">
                  <c:v>7770</c:v>
                </c:pt>
                <c:pt idx="776">
                  <c:v>7780</c:v>
                </c:pt>
                <c:pt idx="777">
                  <c:v>7790</c:v>
                </c:pt>
                <c:pt idx="778">
                  <c:v>7800</c:v>
                </c:pt>
                <c:pt idx="779">
                  <c:v>7810</c:v>
                </c:pt>
                <c:pt idx="780">
                  <c:v>7820</c:v>
                </c:pt>
                <c:pt idx="781">
                  <c:v>7830</c:v>
                </c:pt>
                <c:pt idx="782">
                  <c:v>7840</c:v>
                </c:pt>
                <c:pt idx="783">
                  <c:v>7850</c:v>
                </c:pt>
                <c:pt idx="784">
                  <c:v>7860</c:v>
                </c:pt>
                <c:pt idx="785">
                  <c:v>7870</c:v>
                </c:pt>
                <c:pt idx="786">
                  <c:v>7880</c:v>
                </c:pt>
                <c:pt idx="787">
                  <c:v>7890</c:v>
                </c:pt>
                <c:pt idx="788">
                  <c:v>7900</c:v>
                </c:pt>
                <c:pt idx="789">
                  <c:v>7910</c:v>
                </c:pt>
                <c:pt idx="790">
                  <c:v>7920</c:v>
                </c:pt>
                <c:pt idx="791">
                  <c:v>7930</c:v>
                </c:pt>
                <c:pt idx="792">
                  <c:v>7940</c:v>
                </c:pt>
                <c:pt idx="793">
                  <c:v>7950</c:v>
                </c:pt>
                <c:pt idx="794">
                  <c:v>7960</c:v>
                </c:pt>
                <c:pt idx="795">
                  <c:v>7970</c:v>
                </c:pt>
                <c:pt idx="796">
                  <c:v>7980</c:v>
                </c:pt>
                <c:pt idx="797">
                  <c:v>7990</c:v>
                </c:pt>
                <c:pt idx="798">
                  <c:v>8000</c:v>
                </c:pt>
                <c:pt idx="799">
                  <c:v>8010</c:v>
                </c:pt>
                <c:pt idx="800">
                  <c:v>8020</c:v>
                </c:pt>
                <c:pt idx="801">
                  <c:v>8030</c:v>
                </c:pt>
                <c:pt idx="802">
                  <c:v>8040</c:v>
                </c:pt>
                <c:pt idx="803">
                  <c:v>8050</c:v>
                </c:pt>
                <c:pt idx="804">
                  <c:v>8060</c:v>
                </c:pt>
                <c:pt idx="805">
                  <c:v>8070</c:v>
                </c:pt>
                <c:pt idx="806">
                  <c:v>8080</c:v>
                </c:pt>
                <c:pt idx="807">
                  <c:v>8090</c:v>
                </c:pt>
                <c:pt idx="808">
                  <c:v>8100</c:v>
                </c:pt>
                <c:pt idx="809">
                  <c:v>8110</c:v>
                </c:pt>
                <c:pt idx="810">
                  <c:v>8120</c:v>
                </c:pt>
                <c:pt idx="811">
                  <c:v>8130</c:v>
                </c:pt>
                <c:pt idx="812">
                  <c:v>8140</c:v>
                </c:pt>
                <c:pt idx="813">
                  <c:v>8150</c:v>
                </c:pt>
                <c:pt idx="814">
                  <c:v>8160</c:v>
                </c:pt>
                <c:pt idx="815">
                  <c:v>8170</c:v>
                </c:pt>
                <c:pt idx="816">
                  <c:v>8180</c:v>
                </c:pt>
                <c:pt idx="817">
                  <c:v>8190</c:v>
                </c:pt>
                <c:pt idx="818">
                  <c:v>8200</c:v>
                </c:pt>
                <c:pt idx="819">
                  <c:v>8210</c:v>
                </c:pt>
                <c:pt idx="820">
                  <c:v>8220</c:v>
                </c:pt>
                <c:pt idx="821">
                  <c:v>8230</c:v>
                </c:pt>
                <c:pt idx="822">
                  <c:v>8240</c:v>
                </c:pt>
                <c:pt idx="823">
                  <c:v>8250</c:v>
                </c:pt>
                <c:pt idx="824">
                  <c:v>8260</c:v>
                </c:pt>
                <c:pt idx="825">
                  <c:v>8270</c:v>
                </c:pt>
                <c:pt idx="826">
                  <c:v>8280</c:v>
                </c:pt>
                <c:pt idx="827">
                  <c:v>8290</c:v>
                </c:pt>
                <c:pt idx="828">
                  <c:v>8300</c:v>
                </c:pt>
                <c:pt idx="829">
                  <c:v>8310</c:v>
                </c:pt>
                <c:pt idx="830">
                  <c:v>8320</c:v>
                </c:pt>
                <c:pt idx="831">
                  <c:v>8330</c:v>
                </c:pt>
                <c:pt idx="832">
                  <c:v>8340</c:v>
                </c:pt>
                <c:pt idx="833">
                  <c:v>8350</c:v>
                </c:pt>
                <c:pt idx="834">
                  <c:v>8360</c:v>
                </c:pt>
                <c:pt idx="835">
                  <c:v>8370</c:v>
                </c:pt>
                <c:pt idx="836">
                  <c:v>8380</c:v>
                </c:pt>
                <c:pt idx="837">
                  <c:v>8390</c:v>
                </c:pt>
                <c:pt idx="838">
                  <c:v>8400</c:v>
                </c:pt>
                <c:pt idx="839">
                  <c:v>8410</c:v>
                </c:pt>
                <c:pt idx="840">
                  <c:v>8420</c:v>
                </c:pt>
                <c:pt idx="841">
                  <c:v>8430</c:v>
                </c:pt>
                <c:pt idx="842">
                  <c:v>8440</c:v>
                </c:pt>
                <c:pt idx="843">
                  <c:v>8450</c:v>
                </c:pt>
                <c:pt idx="844">
                  <c:v>8460</c:v>
                </c:pt>
                <c:pt idx="845">
                  <c:v>8470</c:v>
                </c:pt>
                <c:pt idx="846">
                  <c:v>8480</c:v>
                </c:pt>
                <c:pt idx="847">
                  <c:v>8490</c:v>
                </c:pt>
                <c:pt idx="848">
                  <c:v>8500</c:v>
                </c:pt>
                <c:pt idx="849">
                  <c:v>8510</c:v>
                </c:pt>
                <c:pt idx="850">
                  <c:v>8520</c:v>
                </c:pt>
                <c:pt idx="851">
                  <c:v>8530</c:v>
                </c:pt>
                <c:pt idx="852">
                  <c:v>8540</c:v>
                </c:pt>
                <c:pt idx="853">
                  <c:v>8550</c:v>
                </c:pt>
                <c:pt idx="854">
                  <c:v>8560</c:v>
                </c:pt>
                <c:pt idx="855">
                  <c:v>8570</c:v>
                </c:pt>
                <c:pt idx="856">
                  <c:v>8580</c:v>
                </c:pt>
                <c:pt idx="857">
                  <c:v>8590</c:v>
                </c:pt>
                <c:pt idx="858">
                  <c:v>8600</c:v>
                </c:pt>
                <c:pt idx="859">
                  <c:v>8610</c:v>
                </c:pt>
                <c:pt idx="860">
                  <c:v>8620</c:v>
                </c:pt>
                <c:pt idx="861">
                  <c:v>8630</c:v>
                </c:pt>
                <c:pt idx="862">
                  <c:v>8640</c:v>
                </c:pt>
                <c:pt idx="863">
                  <c:v>8650</c:v>
                </c:pt>
                <c:pt idx="864">
                  <c:v>8660</c:v>
                </c:pt>
                <c:pt idx="865">
                  <c:v>8670</c:v>
                </c:pt>
                <c:pt idx="866">
                  <c:v>8680</c:v>
                </c:pt>
                <c:pt idx="867">
                  <c:v>8690</c:v>
                </c:pt>
                <c:pt idx="868">
                  <c:v>8700</c:v>
                </c:pt>
                <c:pt idx="869">
                  <c:v>8710</c:v>
                </c:pt>
                <c:pt idx="870">
                  <c:v>8720</c:v>
                </c:pt>
                <c:pt idx="871">
                  <c:v>8730</c:v>
                </c:pt>
                <c:pt idx="872">
                  <c:v>8740</c:v>
                </c:pt>
                <c:pt idx="873">
                  <c:v>8750</c:v>
                </c:pt>
                <c:pt idx="874">
                  <c:v>8760</c:v>
                </c:pt>
                <c:pt idx="875">
                  <c:v>8770</c:v>
                </c:pt>
                <c:pt idx="876">
                  <c:v>8780</c:v>
                </c:pt>
                <c:pt idx="877">
                  <c:v>8790</c:v>
                </c:pt>
                <c:pt idx="878">
                  <c:v>8800</c:v>
                </c:pt>
                <c:pt idx="879">
                  <c:v>8810</c:v>
                </c:pt>
                <c:pt idx="880">
                  <c:v>8820</c:v>
                </c:pt>
                <c:pt idx="881">
                  <c:v>8830</c:v>
                </c:pt>
                <c:pt idx="882">
                  <c:v>8840</c:v>
                </c:pt>
                <c:pt idx="883">
                  <c:v>8850</c:v>
                </c:pt>
                <c:pt idx="884">
                  <c:v>8860</c:v>
                </c:pt>
                <c:pt idx="885">
                  <c:v>8870</c:v>
                </c:pt>
                <c:pt idx="886">
                  <c:v>8880</c:v>
                </c:pt>
                <c:pt idx="887">
                  <c:v>8890</c:v>
                </c:pt>
                <c:pt idx="888">
                  <c:v>8900</c:v>
                </c:pt>
                <c:pt idx="889">
                  <c:v>8910</c:v>
                </c:pt>
                <c:pt idx="890">
                  <c:v>8920</c:v>
                </c:pt>
                <c:pt idx="891">
                  <c:v>8930</c:v>
                </c:pt>
                <c:pt idx="892">
                  <c:v>8940</c:v>
                </c:pt>
                <c:pt idx="893">
                  <c:v>8950</c:v>
                </c:pt>
                <c:pt idx="894">
                  <c:v>8960</c:v>
                </c:pt>
                <c:pt idx="895">
                  <c:v>8970</c:v>
                </c:pt>
                <c:pt idx="896">
                  <c:v>8980</c:v>
                </c:pt>
                <c:pt idx="897">
                  <c:v>8990</c:v>
                </c:pt>
                <c:pt idx="898">
                  <c:v>9000</c:v>
                </c:pt>
                <c:pt idx="899">
                  <c:v>9010</c:v>
                </c:pt>
                <c:pt idx="900">
                  <c:v>9020</c:v>
                </c:pt>
                <c:pt idx="901">
                  <c:v>9030</c:v>
                </c:pt>
                <c:pt idx="902">
                  <c:v>9040</c:v>
                </c:pt>
                <c:pt idx="903">
                  <c:v>9050</c:v>
                </c:pt>
                <c:pt idx="904">
                  <c:v>9060</c:v>
                </c:pt>
                <c:pt idx="905">
                  <c:v>9070</c:v>
                </c:pt>
                <c:pt idx="906">
                  <c:v>9080</c:v>
                </c:pt>
                <c:pt idx="907">
                  <c:v>9090</c:v>
                </c:pt>
                <c:pt idx="908">
                  <c:v>9100</c:v>
                </c:pt>
                <c:pt idx="909">
                  <c:v>9110</c:v>
                </c:pt>
                <c:pt idx="910">
                  <c:v>9120</c:v>
                </c:pt>
                <c:pt idx="911">
                  <c:v>9130</c:v>
                </c:pt>
                <c:pt idx="912">
                  <c:v>9140</c:v>
                </c:pt>
                <c:pt idx="913">
                  <c:v>9150</c:v>
                </c:pt>
                <c:pt idx="914">
                  <c:v>9160</c:v>
                </c:pt>
                <c:pt idx="915">
                  <c:v>9170</c:v>
                </c:pt>
                <c:pt idx="916">
                  <c:v>9180</c:v>
                </c:pt>
                <c:pt idx="917">
                  <c:v>9190</c:v>
                </c:pt>
                <c:pt idx="918">
                  <c:v>9200</c:v>
                </c:pt>
                <c:pt idx="919">
                  <c:v>9210</c:v>
                </c:pt>
                <c:pt idx="920">
                  <c:v>9220</c:v>
                </c:pt>
                <c:pt idx="921">
                  <c:v>9230</c:v>
                </c:pt>
                <c:pt idx="922">
                  <c:v>9240</c:v>
                </c:pt>
                <c:pt idx="923">
                  <c:v>9250</c:v>
                </c:pt>
                <c:pt idx="924">
                  <c:v>9260</c:v>
                </c:pt>
                <c:pt idx="925">
                  <c:v>9270</c:v>
                </c:pt>
                <c:pt idx="926">
                  <c:v>9280</c:v>
                </c:pt>
                <c:pt idx="927">
                  <c:v>9290</c:v>
                </c:pt>
                <c:pt idx="928">
                  <c:v>9300</c:v>
                </c:pt>
                <c:pt idx="929">
                  <c:v>9310</c:v>
                </c:pt>
                <c:pt idx="930">
                  <c:v>9320</c:v>
                </c:pt>
                <c:pt idx="931">
                  <c:v>9330</c:v>
                </c:pt>
                <c:pt idx="932">
                  <c:v>9340</c:v>
                </c:pt>
                <c:pt idx="933">
                  <c:v>9350</c:v>
                </c:pt>
                <c:pt idx="934">
                  <c:v>9360</c:v>
                </c:pt>
                <c:pt idx="935">
                  <c:v>9370</c:v>
                </c:pt>
                <c:pt idx="936">
                  <c:v>9380</c:v>
                </c:pt>
                <c:pt idx="937">
                  <c:v>9390</c:v>
                </c:pt>
                <c:pt idx="938">
                  <c:v>9400</c:v>
                </c:pt>
                <c:pt idx="939">
                  <c:v>9410</c:v>
                </c:pt>
                <c:pt idx="940">
                  <c:v>9420</c:v>
                </c:pt>
                <c:pt idx="941">
                  <c:v>9430</c:v>
                </c:pt>
                <c:pt idx="942">
                  <c:v>9440</c:v>
                </c:pt>
                <c:pt idx="943">
                  <c:v>9450</c:v>
                </c:pt>
                <c:pt idx="944">
                  <c:v>9460</c:v>
                </c:pt>
                <c:pt idx="945">
                  <c:v>9470</c:v>
                </c:pt>
                <c:pt idx="946">
                  <c:v>9480</c:v>
                </c:pt>
                <c:pt idx="947">
                  <c:v>9490</c:v>
                </c:pt>
                <c:pt idx="948">
                  <c:v>9500</c:v>
                </c:pt>
                <c:pt idx="949">
                  <c:v>9510</c:v>
                </c:pt>
                <c:pt idx="950">
                  <c:v>9520</c:v>
                </c:pt>
                <c:pt idx="951">
                  <c:v>9530</c:v>
                </c:pt>
                <c:pt idx="952">
                  <c:v>9540</c:v>
                </c:pt>
                <c:pt idx="953">
                  <c:v>9550</c:v>
                </c:pt>
                <c:pt idx="954">
                  <c:v>9560</c:v>
                </c:pt>
                <c:pt idx="955">
                  <c:v>9570</c:v>
                </c:pt>
                <c:pt idx="956">
                  <c:v>9580</c:v>
                </c:pt>
                <c:pt idx="957">
                  <c:v>9590</c:v>
                </c:pt>
                <c:pt idx="958">
                  <c:v>9600</c:v>
                </c:pt>
                <c:pt idx="959">
                  <c:v>9610</c:v>
                </c:pt>
                <c:pt idx="960">
                  <c:v>9620</c:v>
                </c:pt>
                <c:pt idx="961">
                  <c:v>9630</c:v>
                </c:pt>
                <c:pt idx="962">
                  <c:v>9640</c:v>
                </c:pt>
                <c:pt idx="963">
                  <c:v>9650</c:v>
                </c:pt>
                <c:pt idx="964">
                  <c:v>9660</c:v>
                </c:pt>
                <c:pt idx="965">
                  <c:v>9670</c:v>
                </c:pt>
                <c:pt idx="966">
                  <c:v>9680</c:v>
                </c:pt>
                <c:pt idx="967">
                  <c:v>9690</c:v>
                </c:pt>
                <c:pt idx="968">
                  <c:v>9700</c:v>
                </c:pt>
                <c:pt idx="969">
                  <c:v>9710</c:v>
                </c:pt>
                <c:pt idx="970">
                  <c:v>9720</c:v>
                </c:pt>
                <c:pt idx="971">
                  <c:v>9730</c:v>
                </c:pt>
                <c:pt idx="972">
                  <c:v>9740</c:v>
                </c:pt>
                <c:pt idx="973">
                  <c:v>9750</c:v>
                </c:pt>
                <c:pt idx="974">
                  <c:v>9760</c:v>
                </c:pt>
                <c:pt idx="975">
                  <c:v>9770</c:v>
                </c:pt>
                <c:pt idx="976">
                  <c:v>9780</c:v>
                </c:pt>
                <c:pt idx="977">
                  <c:v>9790</c:v>
                </c:pt>
                <c:pt idx="978">
                  <c:v>9800</c:v>
                </c:pt>
                <c:pt idx="979">
                  <c:v>9810</c:v>
                </c:pt>
                <c:pt idx="980">
                  <c:v>9820</c:v>
                </c:pt>
                <c:pt idx="981">
                  <c:v>9830</c:v>
                </c:pt>
                <c:pt idx="982">
                  <c:v>9840</c:v>
                </c:pt>
                <c:pt idx="983">
                  <c:v>9850</c:v>
                </c:pt>
                <c:pt idx="984">
                  <c:v>9860</c:v>
                </c:pt>
                <c:pt idx="985">
                  <c:v>9870</c:v>
                </c:pt>
                <c:pt idx="986">
                  <c:v>9880</c:v>
                </c:pt>
                <c:pt idx="987">
                  <c:v>9890</c:v>
                </c:pt>
                <c:pt idx="988">
                  <c:v>9900</c:v>
                </c:pt>
                <c:pt idx="989">
                  <c:v>9910</c:v>
                </c:pt>
                <c:pt idx="990">
                  <c:v>9920</c:v>
                </c:pt>
                <c:pt idx="991">
                  <c:v>9930</c:v>
                </c:pt>
                <c:pt idx="992">
                  <c:v>9940</c:v>
                </c:pt>
                <c:pt idx="993">
                  <c:v>9950</c:v>
                </c:pt>
                <c:pt idx="994">
                  <c:v>9960</c:v>
                </c:pt>
                <c:pt idx="995">
                  <c:v>9970</c:v>
                </c:pt>
                <c:pt idx="996">
                  <c:v>9980</c:v>
                </c:pt>
                <c:pt idx="997">
                  <c:v>9990</c:v>
                </c:pt>
                <c:pt idx="998">
                  <c:v>10000</c:v>
                </c:pt>
                <c:pt idx="999">
                  <c:v>10010</c:v>
                </c:pt>
                <c:pt idx="1000">
                  <c:v>10020</c:v>
                </c:pt>
                <c:pt idx="1001">
                  <c:v>10030</c:v>
                </c:pt>
                <c:pt idx="1002">
                  <c:v>10040</c:v>
                </c:pt>
                <c:pt idx="1003">
                  <c:v>10050</c:v>
                </c:pt>
                <c:pt idx="1004">
                  <c:v>10060</c:v>
                </c:pt>
                <c:pt idx="1005">
                  <c:v>10070</c:v>
                </c:pt>
                <c:pt idx="1006">
                  <c:v>10080</c:v>
                </c:pt>
                <c:pt idx="1007">
                  <c:v>10090</c:v>
                </c:pt>
                <c:pt idx="1008">
                  <c:v>10100</c:v>
                </c:pt>
                <c:pt idx="1009">
                  <c:v>10110</c:v>
                </c:pt>
                <c:pt idx="1010">
                  <c:v>10120</c:v>
                </c:pt>
                <c:pt idx="1011">
                  <c:v>10130</c:v>
                </c:pt>
                <c:pt idx="1012">
                  <c:v>10140</c:v>
                </c:pt>
                <c:pt idx="1013">
                  <c:v>10150</c:v>
                </c:pt>
                <c:pt idx="1014">
                  <c:v>10160</c:v>
                </c:pt>
                <c:pt idx="1015">
                  <c:v>10170</c:v>
                </c:pt>
                <c:pt idx="1016">
                  <c:v>10180</c:v>
                </c:pt>
                <c:pt idx="1017">
                  <c:v>10190</c:v>
                </c:pt>
                <c:pt idx="1018">
                  <c:v>10200</c:v>
                </c:pt>
                <c:pt idx="1019">
                  <c:v>10210</c:v>
                </c:pt>
                <c:pt idx="1020">
                  <c:v>10220</c:v>
                </c:pt>
                <c:pt idx="1021">
                  <c:v>10230</c:v>
                </c:pt>
                <c:pt idx="1022">
                  <c:v>10240</c:v>
                </c:pt>
                <c:pt idx="1023">
                  <c:v>10250</c:v>
                </c:pt>
                <c:pt idx="1024">
                  <c:v>10260</c:v>
                </c:pt>
                <c:pt idx="1025">
                  <c:v>10270</c:v>
                </c:pt>
                <c:pt idx="1026">
                  <c:v>10280</c:v>
                </c:pt>
                <c:pt idx="1027">
                  <c:v>10290</c:v>
                </c:pt>
                <c:pt idx="1028">
                  <c:v>10300</c:v>
                </c:pt>
                <c:pt idx="1029">
                  <c:v>10310</c:v>
                </c:pt>
                <c:pt idx="1030">
                  <c:v>10320</c:v>
                </c:pt>
                <c:pt idx="1031">
                  <c:v>10330</c:v>
                </c:pt>
                <c:pt idx="1032">
                  <c:v>10340</c:v>
                </c:pt>
                <c:pt idx="1033">
                  <c:v>10350</c:v>
                </c:pt>
                <c:pt idx="1034">
                  <c:v>10360</c:v>
                </c:pt>
                <c:pt idx="1035">
                  <c:v>10370</c:v>
                </c:pt>
                <c:pt idx="1036">
                  <c:v>10380</c:v>
                </c:pt>
                <c:pt idx="1037">
                  <c:v>10390</c:v>
                </c:pt>
                <c:pt idx="1038">
                  <c:v>10400</c:v>
                </c:pt>
                <c:pt idx="1039">
                  <c:v>10410</c:v>
                </c:pt>
                <c:pt idx="1040">
                  <c:v>10420</c:v>
                </c:pt>
                <c:pt idx="1041">
                  <c:v>10430</c:v>
                </c:pt>
                <c:pt idx="1042">
                  <c:v>10440</c:v>
                </c:pt>
                <c:pt idx="1043">
                  <c:v>10450</c:v>
                </c:pt>
                <c:pt idx="1044">
                  <c:v>10460</c:v>
                </c:pt>
                <c:pt idx="1045">
                  <c:v>10470</c:v>
                </c:pt>
                <c:pt idx="1046">
                  <c:v>10480</c:v>
                </c:pt>
                <c:pt idx="1047">
                  <c:v>10490</c:v>
                </c:pt>
                <c:pt idx="1048">
                  <c:v>10500</c:v>
                </c:pt>
                <c:pt idx="1049">
                  <c:v>10510</c:v>
                </c:pt>
                <c:pt idx="1050">
                  <c:v>10520</c:v>
                </c:pt>
                <c:pt idx="1051">
                  <c:v>10530</c:v>
                </c:pt>
                <c:pt idx="1052">
                  <c:v>10540</c:v>
                </c:pt>
                <c:pt idx="1053">
                  <c:v>10550</c:v>
                </c:pt>
                <c:pt idx="1054">
                  <c:v>10560</c:v>
                </c:pt>
                <c:pt idx="1055">
                  <c:v>10570</c:v>
                </c:pt>
                <c:pt idx="1056">
                  <c:v>10580</c:v>
                </c:pt>
                <c:pt idx="1057">
                  <c:v>10590</c:v>
                </c:pt>
                <c:pt idx="1058">
                  <c:v>10600</c:v>
                </c:pt>
                <c:pt idx="1059">
                  <c:v>10610</c:v>
                </c:pt>
                <c:pt idx="1060">
                  <c:v>10620</c:v>
                </c:pt>
                <c:pt idx="1061">
                  <c:v>10630</c:v>
                </c:pt>
                <c:pt idx="1062">
                  <c:v>10640</c:v>
                </c:pt>
                <c:pt idx="1063">
                  <c:v>10650</c:v>
                </c:pt>
                <c:pt idx="1064">
                  <c:v>10660</c:v>
                </c:pt>
                <c:pt idx="1065">
                  <c:v>10670</c:v>
                </c:pt>
                <c:pt idx="1066">
                  <c:v>10680</c:v>
                </c:pt>
                <c:pt idx="1067">
                  <c:v>10690</c:v>
                </c:pt>
                <c:pt idx="1068">
                  <c:v>10700</c:v>
                </c:pt>
                <c:pt idx="1069">
                  <c:v>10710</c:v>
                </c:pt>
                <c:pt idx="1070">
                  <c:v>10720</c:v>
                </c:pt>
                <c:pt idx="1071">
                  <c:v>10730</c:v>
                </c:pt>
                <c:pt idx="1072">
                  <c:v>10740</c:v>
                </c:pt>
                <c:pt idx="1073">
                  <c:v>10750</c:v>
                </c:pt>
                <c:pt idx="1074">
                  <c:v>10760</c:v>
                </c:pt>
                <c:pt idx="1075">
                  <c:v>10770</c:v>
                </c:pt>
                <c:pt idx="1076">
                  <c:v>10780</c:v>
                </c:pt>
                <c:pt idx="1077">
                  <c:v>10790</c:v>
                </c:pt>
                <c:pt idx="1078">
                  <c:v>10800</c:v>
                </c:pt>
                <c:pt idx="1079">
                  <c:v>10810</c:v>
                </c:pt>
                <c:pt idx="1080">
                  <c:v>10820</c:v>
                </c:pt>
                <c:pt idx="1081">
                  <c:v>10830</c:v>
                </c:pt>
                <c:pt idx="1082">
                  <c:v>10840</c:v>
                </c:pt>
                <c:pt idx="1083">
                  <c:v>10850</c:v>
                </c:pt>
                <c:pt idx="1084">
                  <c:v>10860</c:v>
                </c:pt>
                <c:pt idx="1085">
                  <c:v>10870</c:v>
                </c:pt>
                <c:pt idx="1086">
                  <c:v>10880</c:v>
                </c:pt>
                <c:pt idx="1087">
                  <c:v>10890</c:v>
                </c:pt>
                <c:pt idx="1088">
                  <c:v>10900</c:v>
                </c:pt>
                <c:pt idx="1089">
                  <c:v>10910</c:v>
                </c:pt>
                <c:pt idx="1090">
                  <c:v>10920</c:v>
                </c:pt>
                <c:pt idx="1091">
                  <c:v>10930</c:v>
                </c:pt>
                <c:pt idx="1092">
                  <c:v>10940</c:v>
                </c:pt>
                <c:pt idx="1093">
                  <c:v>10950</c:v>
                </c:pt>
                <c:pt idx="1094">
                  <c:v>10960</c:v>
                </c:pt>
                <c:pt idx="1095">
                  <c:v>10970</c:v>
                </c:pt>
                <c:pt idx="1096">
                  <c:v>10980</c:v>
                </c:pt>
                <c:pt idx="1097">
                  <c:v>10990</c:v>
                </c:pt>
                <c:pt idx="1098">
                  <c:v>11000</c:v>
                </c:pt>
                <c:pt idx="1099">
                  <c:v>11010</c:v>
                </c:pt>
                <c:pt idx="1100">
                  <c:v>11020</c:v>
                </c:pt>
                <c:pt idx="1101">
                  <c:v>11030</c:v>
                </c:pt>
                <c:pt idx="1102">
                  <c:v>11040</c:v>
                </c:pt>
                <c:pt idx="1103">
                  <c:v>11050</c:v>
                </c:pt>
                <c:pt idx="1104">
                  <c:v>11060</c:v>
                </c:pt>
                <c:pt idx="1105">
                  <c:v>11070</c:v>
                </c:pt>
                <c:pt idx="1106">
                  <c:v>11080</c:v>
                </c:pt>
                <c:pt idx="1107">
                  <c:v>11090</c:v>
                </c:pt>
                <c:pt idx="1108">
                  <c:v>11100</c:v>
                </c:pt>
                <c:pt idx="1109">
                  <c:v>11110</c:v>
                </c:pt>
                <c:pt idx="1110">
                  <c:v>11120</c:v>
                </c:pt>
                <c:pt idx="1111">
                  <c:v>11130</c:v>
                </c:pt>
                <c:pt idx="1112">
                  <c:v>11140</c:v>
                </c:pt>
                <c:pt idx="1113">
                  <c:v>11150</c:v>
                </c:pt>
                <c:pt idx="1114">
                  <c:v>11160</c:v>
                </c:pt>
                <c:pt idx="1115">
                  <c:v>11170</c:v>
                </c:pt>
                <c:pt idx="1116">
                  <c:v>11180</c:v>
                </c:pt>
                <c:pt idx="1117">
                  <c:v>11190</c:v>
                </c:pt>
                <c:pt idx="1118">
                  <c:v>11200</c:v>
                </c:pt>
                <c:pt idx="1119">
                  <c:v>11210</c:v>
                </c:pt>
                <c:pt idx="1120">
                  <c:v>11220</c:v>
                </c:pt>
                <c:pt idx="1121">
                  <c:v>11230</c:v>
                </c:pt>
                <c:pt idx="1122">
                  <c:v>11240</c:v>
                </c:pt>
                <c:pt idx="1123">
                  <c:v>11250</c:v>
                </c:pt>
                <c:pt idx="1124">
                  <c:v>11260</c:v>
                </c:pt>
                <c:pt idx="1125">
                  <c:v>11270</c:v>
                </c:pt>
                <c:pt idx="1126">
                  <c:v>11280</c:v>
                </c:pt>
                <c:pt idx="1127">
                  <c:v>11290</c:v>
                </c:pt>
                <c:pt idx="1128">
                  <c:v>11300</c:v>
                </c:pt>
                <c:pt idx="1129">
                  <c:v>11310</c:v>
                </c:pt>
                <c:pt idx="1130">
                  <c:v>11320</c:v>
                </c:pt>
                <c:pt idx="1131">
                  <c:v>11330</c:v>
                </c:pt>
                <c:pt idx="1132">
                  <c:v>11340</c:v>
                </c:pt>
                <c:pt idx="1133">
                  <c:v>11350</c:v>
                </c:pt>
                <c:pt idx="1134">
                  <c:v>11360</c:v>
                </c:pt>
                <c:pt idx="1135">
                  <c:v>11370</c:v>
                </c:pt>
                <c:pt idx="1136">
                  <c:v>11380</c:v>
                </c:pt>
                <c:pt idx="1137">
                  <c:v>11390</c:v>
                </c:pt>
                <c:pt idx="1138">
                  <c:v>11400</c:v>
                </c:pt>
                <c:pt idx="1139">
                  <c:v>11410</c:v>
                </c:pt>
                <c:pt idx="1140">
                  <c:v>11420</c:v>
                </c:pt>
                <c:pt idx="1141">
                  <c:v>11430</c:v>
                </c:pt>
                <c:pt idx="1142">
                  <c:v>11440</c:v>
                </c:pt>
                <c:pt idx="1143">
                  <c:v>11450</c:v>
                </c:pt>
                <c:pt idx="1144">
                  <c:v>11460</c:v>
                </c:pt>
                <c:pt idx="1145">
                  <c:v>11470</c:v>
                </c:pt>
                <c:pt idx="1146">
                  <c:v>11480</c:v>
                </c:pt>
                <c:pt idx="1147">
                  <c:v>11490</c:v>
                </c:pt>
                <c:pt idx="1148">
                  <c:v>11500</c:v>
                </c:pt>
                <c:pt idx="1149">
                  <c:v>11510</c:v>
                </c:pt>
                <c:pt idx="1150">
                  <c:v>11520</c:v>
                </c:pt>
                <c:pt idx="1151">
                  <c:v>11530</c:v>
                </c:pt>
                <c:pt idx="1152">
                  <c:v>11540</c:v>
                </c:pt>
                <c:pt idx="1153">
                  <c:v>11550</c:v>
                </c:pt>
                <c:pt idx="1154">
                  <c:v>11560</c:v>
                </c:pt>
                <c:pt idx="1155">
                  <c:v>11570</c:v>
                </c:pt>
                <c:pt idx="1156">
                  <c:v>11580</c:v>
                </c:pt>
                <c:pt idx="1157">
                  <c:v>11590</c:v>
                </c:pt>
                <c:pt idx="1158">
                  <c:v>11600</c:v>
                </c:pt>
                <c:pt idx="1159">
                  <c:v>11610</c:v>
                </c:pt>
                <c:pt idx="1160">
                  <c:v>11620</c:v>
                </c:pt>
                <c:pt idx="1161">
                  <c:v>11630</c:v>
                </c:pt>
                <c:pt idx="1162">
                  <c:v>11640</c:v>
                </c:pt>
                <c:pt idx="1163">
                  <c:v>11650</c:v>
                </c:pt>
                <c:pt idx="1164">
                  <c:v>11660</c:v>
                </c:pt>
                <c:pt idx="1165">
                  <c:v>11670</c:v>
                </c:pt>
                <c:pt idx="1166">
                  <c:v>11680</c:v>
                </c:pt>
                <c:pt idx="1167">
                  <c:v>11690</c:v>
                </c:pt>
                <c:pt idx="1168">
                  <c:v>11700</c:v>
                </c:pt>
                <c:pt idx="1169">
                  <c:v>11710</c:v>
                </c:pt>
                <c:pt idx="1170">
                  <c:v>11720</c:v>
                </c:pt>
                <c:pt idx="1171">
                  <c:v>11730</c:v>
                </c:pt>
                <c:pt idx="1172">
                  <c:v>11740</c:v>
                </c:pt>
                <c:pt idx="1173">
                  <c:v>11750</c:v>
                </c:pt>
                <c:pt idx="1174">
                  <c:v>11760</c:v>
                </c:pt>
                <c:pt idx="1175">
                  <c:v>11770</c:v>
                </c:pt>
                <c:pt idx="1176">
                  <c:v>11780</c:v>
                </c:pt>
                <c:pt idx="1177">
                  <c:v>11790</c:v>
                </c:pt>
                <c:pt idx="1178">
                  <c:v>11800</c:v>
                </c:pt>
                <c:pt idx="1179">
                  <c:v>11810</c:v>
                </c:pt>
                <c:pt idx="1180">
                  <c:v>11820</c:v>
                </c:pt>
                <c:pt idx="1181">
                  <c:v>11830</c:v>
                </c:pt>
                <c:pt idx="1182">
                  <c:v>11840</c:v>
                </c:pt>
                <c:pt idx="1183">
                  <c:v>11850</c:v>
                </c:pt>
                <c:pt idx="1184">
                  <c:v>11860</c:v>
                </c:pt>
                <c:pt idx="1185">
                  <c:v>11870</c:v>
                </c:pt>
                <c:pt idx="1186">
                  <c:v>11880</c:v>
                </c:pt>
                <c:pt idx="1187">
                  <c:v>11890</c:v>
                </c:pt>
                <c:pt idx="1188">
                  <c:v>11900</c:v>
                </c:pt>
                <c:pt idx="1189">
                  <c:v>11910</c:v>
                </c:pt>
                <c:pt idx="1190">
                  <c:v>11920</c:v>
                </c:pt>
                <c:pt idx="1191">
                  <c:v>11930</c:v>
                </c:pt>
                <c:pt idx="1192">
                  <c:v>11940</c:v>
                </c:pt>
                <c:pt idx="1193">
                  <c:v>11950</c:v>
                </c:pt>
                <c:pt idx="1194">
                  <c:v>11960</c:v>
                </c:pt>
                <c:pt idx="1195">
                  <c:v>11970</c:v>
                </c:pt>
                <c:pt idx="1196">
                  <c:v>11980</c:v>
                </c:pt>
                <c:pt idx="1197">
                  <c:v>11990</c:v>
                </c:pt>
                <c:pt idx="1198">
                  <c:v>12000</c:v>
                </c:pt>
                <c:pt idx="1199">
                  <c:v>12010</c:v>
                </c:pt>
                <c:pt idx="1200">
                  <c:v>12020</c:v>
                </c:pt>
                <c:pt idx="1201">
                  <c:v>12030</c:v>
                </c:pt>
                <c:pt idx="1202">
                  <c:v>12040</c:v>
                </c:pt>
                <c:pt idx="1203">
                  <c:v>12050</c:v>
                </c:pt>
                <c:pt idx="1204">
                  <c:v>12060</c:v>
                </c:pt>
                <c:pt idx="1205">
                  <c:v>12070</c:v>
                </c:pt>
                <c:pt idx="1206">
                  <c:v>12080</c:v>
                </c:pt>
                <c:pt idx="1207">
                  <c:v>12090</c:v>
                </c:pt>
                <c:pt idx="1208">
                  <c:v>12100</c:v>
                </c:pt>
                <c:pt idx="1209">
                  <c:v>12110</c:v>
                </c:pt>
                <c:pt idx="1210">
                  <c:v>12120</c:v>
                </c:pt>
                <c:pt idx="1211">
                  <c:v>12130</c:v>
                </c:pt>
                <c:pt idx="1212">
                  <c:v>12140</c:v>
                </c:pt>
                <c:pt idx="1213">
                  <c:v>12150</c:v>
                </c:pt>
                <c:pt idx="1214">
                  <c:v>12160</c:v>
                </c:pt>
                <c:pt idx="1215">
                  <c:v>12170</c:v>
                </c:pt>
                <c:pt idx="1216">
                  <c:v>12180</c:v>
                </c:pt>
                <c:pt idx="1217">
                  <c:v>12190</c:v>
                </c:pt>
                <c:pt idx="1218">
                  <c:v>12200</c:v>
                </c:pt>
                <c:pt idx="1219">
                  <c:v>12210</c:v>
                </c:pt>
                <c:pt idx="1220">
                  <c:v>12220</c:v>
                </c:pt>
                <c:pt idx="1221">
                  <c:v>12230</c:v>
                </c:pt>
                <c:pt idx="1222">
                  <c:v>12240</c:v>
                </c:pt>
                <c:pt idx="1223">
                  <c:v>12250</c:v>
                </c:pt>
                <c:pt idx="1224">
                  <c:v>12260</c:v>
                </c:pt>
                <c:pt idx="1225">
                  <c:v>12270</c:v>
                </c:pt>
                <c:pt idx="1226">
                  <c:v>12280</c:v>
                </c:pt>
                <c:pt idx="1227">
                  <c:v>12290</c:v>
                </c:pt>
                <c:pt idx="1228">
                  <c:v>12300</c:v>
                </c:pt>
                <c:pt idx="1229">
                  <c:v>12310</c:v>
                </c:pt>
                <c:pt idx="1230">
                  <c:v>12320</c:v>
                </c:pt>
                <c:pt idx="1231">
                  <c:v>12330</c:v>
                </c:pt>
                <c:pt idx="1232">
                  <c:v>12340</c:v>
                </c:pt>
                <c:pt idx="1233">
                  <c:v>12350</c:v>
                </c:pt>
                <c:pt idx="1234">
                  <c:v>12360</c:v>
                </c:pt>
                <c:pt idx="1235">
                  <c:v>12370</c:v>
                </c:pt>
                <c:pt idx="1236">
                  <c:v>12380</c:v>
                </c:pt>
                <c:pt idx="1237">
                  <c:v>12390</c:v>
                </c:pt>
                <c:pt idx="1238">
                  <c:v>12400</c:v>
                </c:pt>
                <c:pt idx="1239">
                  <c:v>12410</c:v>
                </c:pt>
                <c:pt idx="1240">
                  <c:v>12420</c:v>
                </c:pt>
                <c:pt idx="1241">
                  <c:v>12430</c:v>
                </c:pt>
                <c:pt idx="1242">
                  <c:v>12440</c:v>
                </c:pt>
                <c:pt idx="1243">
                  <c:v>12450</c:v>
                </c:pt>
                <c:pt idx="1244">
                  <c:v>12460</c:v>
                </c:pt>
                <c:pt idx="1245">
                  <c:v>12470</c:v>
                </c:pt>
                <c:pt idx="1246">
                  <c:v>12480</c:v>
                </c:pt>
                <c:pt idx="1247">
                  <c:v>12490</c:v>
                </c:pt>
                <c:pt idx="1248">
                  <c:v>12500</c:v>
                </c:pt>
                <c:pt idx="1249">
                  <c:v>12510</c:v>
                </c:pt>
                <c:pt idx="1250">
                  <c:v>12520</c:v>
                </c:pt>
                <c:pt idx="1251">
                  <c:v>12530</c:v>
                </c:pt>
                <c:pt idx="1252">
                  <c:v>12540</c:v>
                </c:pt>
                <c:pt idx="1253">
                  <c:v>12550</c:v>
                </c:pt>
                <c:pt idx="1254">
                  <c:v>12560</c:v>
                </c:pt>
                <c:pt idx="1255">
                  <c:v>12570</c:v>
                </c:pt>
                <c:pt idx="1256">
                  <c:v>12580</c:v>
                </c:pt>
                <c:pt idx="1257">
                  <c:v>12590</c:v>
                </c:pt>
                <c:pt idx="1258">
                  <c:v>12600</c:v>
                </c:pt>
                <c:pt idx="1259">
                  <c:v>12610</c:v>
                </c:pt>
                <c:pt idx="1260">
                  <c:v>12620</c:v>
                </c:pt>
                <c:pt idx="1261">
                  <c:v>12630</c:v>
                </c:pt>
                <c:pt idx="1262">
                  <c:v>12640</c:v>
                </c:pt>
                <c:pt idx="1263">
                  <c:v>12650</c:v>
                </c:pt>
                <c:pt idx="1264">
                  <c:v>12660</c:v>
                </c:pt>
                <c:pt idx="1265">
                  <c:v>12670</c:v>
                </c:pt>
                <c:pt idx="1266">
                  <c:v>12680</c:v>
                </c:pt>
                <c:pt idx="1267">
                  <c:v>12690</c:v>
                </c:pt>
                <c:pt idx="1268">
                  <c:v>12700</c:v>
                </c:pt>
                <c:pt idx="1269">
                  <c:v>12710</c:v>
                </c:pt>
                <c:pt idx="1270">
                  <c:v>12720</c:v>
                </c:pt>
                <c:pt idx="1271">
                  <c:v>12730</c:v>
                </c:pt>
                <c:pt idx="1272">
                  <c:v>12740</c:v>
                </c:pt>
                <c:pt idx="1273">
                  <c:v>12750</c:v>
                </c:pt>
                <c:pt idx="1274">
                  <c:v>12760</c:v>
                </c:pt>
                <c:pt idx="1275">
                  <c:v>12770</c:v>
                </c:pt>
                <c:pt idx="1276">
                  <c:v>12780</c:v>
                </c:pt>
                <c:pt idx="1277">
                  <c:v>12790</c:v>
                </c:pt>
                <c:pt idx="1278">
                  <c:v>12800</c:v>
                </c:pt>
                <c:pt idx="1279">
                  <c:v>12810</c:v>
                </c:pt>
                <c:pt idx="1280">
                  <c:v>12820</c:v>
                </c:pt>
                <c:pt idx="1281">
                  <c:v>12830</c:v>
                </c:pt>
                <c:pt idx="1282">
                  <c:v>12840</c:v>
                </c:pt>
                <c:pt idx="1283">
                  <c:v>12850</c:v>
                </c:pt>
                <c:pt idx="1284">
                  <c:v>12860</c:v>
                </c:pt>
                <c:pt idx="1285">
                  <c:v>12870</c:v>
                </c:pt>
                <c:pt idx="1286">
                  <c:v>12880</c:v>
                </c:pt>
                <c:pt idx="1287">
                  <c:v>12890</c:v>
                </c:pt>
                <c:pt idx="1288">
                  <c:v>12900</c:v>
                </c:pt>
                <c:pt idx="1289">
                  <c:v>12910</c:v>
                </c:pt>
                <c:pt idx="1290">
                  <c:v>12920</c:v>
                </c:pt>
                <c:pt idx="1291">
                  <c:v>12930</c:v>
                </c:pt>
                <c:pt idx="1292">
                  <c:v>12940</c:v>
                </c:pt>
                <c:pt idx="1293">
                  <c:v>12950</c:v>
                </c:pt>
                <c:pt idx="1294">
                  <c:v>12960</c:v>
                </c:pt>
                <c:pt idx="1295">
                  <c:v>12970</c:v>
                </c:pt>
                <c:pt idx="1296">
                  <c:v>12980</c:v>
                </c:pt>
                <c:pt idx="1297">
                  <c:v>12990</c:v>
                </c:pt>
                <c:pt idx="1298">
                  <c:v>13000</c:v>
                </c:pt>
                <c:pt idx="1299">
                  <c:v>13010</c:v>
                </c:pt>
                <c:pt idx="1300">
                  <c:v>13020</c:v>
                </c:pt>
                <c:pt idx="1301">
                  <c:v>13030</c:v>
                </c:pt>
                <c:pt idx="1302">
                  <c:v>13040</c:v>
                </c:pt>
                <c:pt idx="1303">
                  <c:v>13050</c:v>
                </c:pt>
                <c:pt idx="1304">
                  <c:v>13060</c:v>
                </c:pt>
                <c:pt idx="1305">
                  <c:v>13070</c:v>
                </c:pt>
                <c:pt idx="1306">
                  <c:v>13080</c:v>
                </c:pt>
                <c:pt idx="1307">
                  <c:v>13090</c:v>
                </c:pt>
                <c:pt idx="1308">
                  <c:v>13100</c:v>
                </c:pt>
                <c:pt idx="1309">
                  <c:v>13110</c:v>
                </c:pt>
                <c:pt idx="1310">
                  <c:v>13120</c:v>
                </c:pt>
                <c:pt idx="1311">
                  <c:v>13130</c:v>
                </c:pt>
                <c:pt idx="1312">
                  <c:v>13140</c:v>
                </c:pt>
                <c:pt idx="1313">
                  <c:v>13150</c:v>
                </c:pt>
                <c:pt idx="1314">
                  <c:v>13160</c:v>
                </c:pt>
                <c:pt idx="1315">
                  <c:v>13170</c:v>
                </c:pt>
                <c:pt idx="1316">
                  <c:v>13180</c:v>
                </c:pt>
                <c:pt idx="1317">
                  <c:v>13190</c:v>
                </c:pt>
                <c:pt idx="1318">
                  <c:v>13200</c:v>
                </c:pt>
                <c:pt idx="1319">
                  <c:v>13210</c:v>
                </c:pt>
                <c:pt idx="1320">
                  <c:v>13220</c:v>
                </c:pt>
                <c:pt idx="1321">
                  <c:v>13230</c:v>
                </c:pt>
                <c:pt idx="1322">
                  <c:v>13240</c:v>
                </c:pt>
                <c:pt idx="1323">
                  <c:v>13250</c:v>
                </c:pt>
                <c:pt idx="1324">
                  <c:v>13260</c:v>
                </c:pt>
                <c:pt idx="1325">
                  <c:v>13270</c:v>
                </c:pt>
                <c:pt idx="1326">
                  <c:v>13280</c:v>
                </c:pt>
                <c:pt idx="1327">
                  <c:v>13290</c:v>
                </c:pt>
                <c:pt idx="1328">
                  <c:v>13300</c:v>
                </c:pt>
                <c:pt idx="1329">
                  <c:v>13310</c:v>
                </c:pt>
                <c:pt idx="1330">
                  <c:v>13320</c:v>
                </c:pt>
                <c:pt idx="1331">
                  <c:v>13330</c:v>
                </c:pt>
                <c:pt idx="1332">
                  <c:v>13340</c:v>
                </c:pt>
                <c:pt idx="1333">
                  <c:v>13350</c:v>
                </c:pt>
                <c:pt idx="1334">
                  <c:v>13360</c:v>
                </c:pt>
                <c:pt idx="1335">
                  <c:v>13370</c:v>
                </c:pt>
                <c:pt idx="1336">
                  <c:v>13380</c:v>
                </c:pt>
                <c:pt idx="1337">
                  <c:v>13390</c:v>
                </c:pt>
                <c:pt idx="1338">
                  <c:v>13400</c:v>
                </c:pt>
                <c:pt idx="1339">
                  <c:v>13410</c:v>
                </c:pt>
                <c:pt idx="1340">
                  <c:v>13420</c:v>
                </c:pt>
                <c:pt idx="1341">
                  <c:v>13430</c:v>
                </c:pt>
                <c:pt idx="1342">
                  <c:v>13440</c:v>
                </c:pt>
                <c:pt idx="1343">
                  <c:v>13450</c:v>
                </c:pt>
                <c:pt idx="1344">
                  <c:v>13460</c:v>
                </c:pt>
                <c:pt idx="1345">
                  <c:v>13470</c:v>
                </c:pt>
                <c:pt idx="1346">
                  <c:v>13480</c:v>
                </c:pt>
                <c:pt idx="1347">
                  <c:v>13490</c:v>
                </c:pt>
                <c:pt idx="1348">
                  <c:v>13500</c:v>
                </c:pt>
                <c:pt idx="1349">
                  <c:v>13510</c:v>
                </c:pt>
                <c:pt idx="1350">
                  <c:v>13520</c:v>
                </c:pt>
                <c:pt idx="1351">
                  <c:v>13530</c:v>
                </c:pt>
                <c:pt idx="1352">
                  <c:v>13540</c:v>
                </c:pt>
                <c:pt idx="1353">
                  <c:v>13550</c:v>
                </c:pt>
                <c:pt idx="1354">
                  <c:v>13560</c:v>
                </c:pt>
                <c:pt idx="1355">
                  <c:v>13570</c:v>
                </c:pt>
                <c:pt idx="1356">
                  <c:v>13580</c:v>
                </c:pt>
                <c:pt idx="1357">
                  <c:v>13590</c:v>
                </c:pt>
                <c:pt idx="1358">
                  <c:v>13600</c:v>
                </c:pt>
                <c:pt idx="1359">
                  <c:v>13610</c:v>
                </c:pt>
                <c:pt idx="1360">
                  <c:v>13620</c:v>
                </c:pt>
                <c:pt idx="1361">
                  <c:v>13630</c:v>
                </c:pt>
                <c:pt idx="1362">
                  <c:v>13640</c:v>
                </c:pt>
                <c:pt idx="1363">
                  <c:v>13650</c:v>
                </c:pt>
                <c:pt idx="1364">
                  <c:v>13660</c:v>
                </c:pt>
                <c:pt idx="1365">
                  <c:v>13670</c:v>
                </c:pt>
                <c:pt idx="1366">
                  <c:v>13680</c:v>
                </c:pt>
                <c:pt idx="1367">
                  <c:v>13690</c:v>
                </c:pt>
                <c:pt idx="1368">
                  <c:v>13700</c:v>
                </c:pt>
                <c:pt idx="1369">
                  <c:v>13710</c:v>
                </c:pt>
                <c:pt idx="1370">
                  <c:v>13720</c:v>
                </c:pt>
                <c:pt idx="1371">
                  <c:v>13730</c:v>
                </c:pt>
                <c:pt idx="1372">
                  <c:v>13740</c:v>
                </c:pt>
                <c:pt idx="1373">
                  <c:v>13750</c:v>
                </c:pt>
                <c:pt idx="1374">
                  <c:v>13760</c:v>
                </c:pt>
                <c:pt idx="1375">
                  <c:v>13770</c:v>
                </c:pt>
                <c:pt idx="1376">
                  <c:v>13780</c:v>
                </c:pt>
                <c:pt idx="1377">
                  <c:v>13790</c:v>
                </c:pt>
                <c:pt idx="1378">
                  <c:v>13800</c:v>
                </c:pt>
                <c:pt idx="1379">
                  <c:v>13810</c:v>
                </c:pt>
                <c:pt idx="1380">
                  <c:v>13820</c:v>
                </c:pt>
                <c:pt idx="1381">
                  <c:v>13830</c:v>
                </c:pt>
                <c:pt idx="1382">
                  <c:v>13840</c:v>
                </c:pt>
                <c:pt idx="1383">
                  <c:v>13850</c:v>
                </c:pt>
                <c:pt idx="1384">
                  <c:v>13860</c:v>
                </c:pt>
                <c:pt idx="1385">
                  <c:v>13870</c:v>
                </c:pt>
                <c:pt idx="1386">
                  <c:v>13880</c:v>
                </c:pt>
                <c:pt idx="1387">
                  <c:v>13890</c:v>
                </c:pt>
                <c:pt idx="1388">
                  <c:v>13900</c:v>
                </c:pt>
                <c:pt idx="1389">
                  <c:v>13910</c:v>
                </c:pt>
                <c:pt idx="1390">
                  <c:v>13920</c:v>
                </c:pt>
                <c:pt idx="1391">
                  <c:v>13930</c:v>
                </c:pt>
                <c:pt idx="1392">
                  <c:v>13940</c:v>
                </c:pt>
                <c:pt idx="1393">
                  <c:v>13950</c:v>
                </c:pt>
                <c:pt idx="1394">
                  <c:v>13960</c:v>
                </c:pt>
                <c:pt idx="1395">
                  <c:v>13970</c:v>
                </c:pt>
                <c:pt idx="1396">
                  <c:v>13980</c:v>
                </c:pt>
                <c:pt idx="1397">
                  <c:v>13990</c:v>
                </c:pt>
                <c:pt idx="1398">
                  <c:v>14000</c:v>
                </c:pt>
                <c:pt idx="1399">
                  <c:v>14010</c:v>
                </c:pt>
                <c:pt idx="1400">
                  <c:v>14020</c:v>
                </c:pt>
                <c:pt idx="1401">
                  <c:v>14030</c:v>
                </c:pt>
                <c:pt idx="1402">
                  <c:v>14040</c:v>
                </c:pt>
                <c:pt idx="1403">
                  <c:v>14050</c:v>
                </c:pt>
                <c:pt idx="1404">
                  <c:v>14060</c:v>
                </c:pt>
                <c:pt idx="1405">
                  <c:v>14070</c:v>
                </c:pt>
                <c:pt idx="1406">
                  <c:v>14080</c:v>
                </c:pt>
                <c:pt idx="1407">
                  <c:v>14090</c:v>
                </c:pt>
                <c:pt idx="1408">
                  <c:v>14100</c:v>
                </c:pt>
                <c:pt idx="1409">
                  <c:v>14110</c:v>
                </c:pt>
                <c:pt idx="1410">
                  <c:v>14120</c:v>
                </c:pt>
                <c:pt idx="1411">
                  <c:v>14130</c:v>
                </c:pt>
                <c:pt idx="1412">
                  <c:v>14140</c:v>
                </c:pt>
                <c:pt idx="1413">
                  <c:v>14150</c:v>
                </c:pt>
                <c:pt idx="1414">
                  <c:v>14160</c:v>
                </c:pt>
                <c:pt idx="1415">
                  <c:v>14170</c:v>
                </c:pt>
                <c:pt idx="1416">
                  <c:v>14180</c:v>
                </c:pt>
                <c:pt idx="1417">
                  <c:v>14190</c:v>
                </c:pt>
                <c:pt idx="1418">
                  <c:v>14200</c:v>
                </c:pt>
                <c:pt idx="1419">
                  <c:v>14210</c:v>
                </c:pt>
                <c:pt idx="1420">
                  <c:v>14220</c:v>
                </c:pt>
                <c:pt idx="1421">
                  <c:v>14230</c:v>
                </c:pt>
                <c:pt idx="1422">
                  <c:v>14240</c:v>
                </c:pt>
                <c:pt idx="1423">
                  <c:v>14250</c:v>
                </c:pt>
                <c:pt idx="1424">
                  <c:v>14260</c:v>
                </c:pt>
                <c:pt idx="1425">
                  <c:v>14270</c:v>
                </c:pt>
                <c:pt idx="1426">
                  <c:v>14280</c:v>
                </c:pt>
                <c:pt idx="1427">
                  <c:v>14290</c:v>
                </c:pt>
                <c:pt idx="1428">
                  <c:v>14300</c:v>
                </c:pt>
                <c:pt idx="1429">
                  <c:v>14310</c:v>
                </c:pt>
                <c:pt idx="1430">
                  <c:v>14320</c:v>
                </c:pt>
                <c:pt idx="1431">
                  <c:v>14330</c:v>
                </c:pt>
                <c:pt idx="1432">
                  <c:v>14340</c:v>
                </c:pt>
                <c:pt idx="1433">
                  <c:v>14350</c:v>
                </c:pt>
              </c:numCache>
            </c:numRef>
          </c:xVal>
          <c:yVal>
            <c:numRef>
              <c:f>Klei_Druckkurve!$K$9:$K$1442</c:f>
              <c:numCache>
                <c:formatCode>0.0</c:formatCode>
                <c:ptCount val="1434"/>
                <c:pt idx="0">
                  <c:v>0</c:v>
                </c:pt>
                <c:pt idx="1">
                  <c:v>-0.75999999999999091</c:v>
                </c:pt>
                <c:pt idx="2">
                  <c:v>-1.3849999999999909</c:v>
                </c:pt>
                <c:pt idx="3">
                  <c:v>-1.7229999999999563</c:v>
                </c:pt>
                <c:pt idx="4">
                  <c:v>-2.0299999999999727</c:v>
                </c:pt>
                <c:pt idx="5">
                  <c:v>-2.2449999999998909</c:v>
                </c:pt>
                <c:pt idx="6">
                  <c:v>-2.4339999999999691</c:v>
                </c:pt>
                <c:pt idx="7">
                  <c:v>-2.6519999999998163</c:v>
                </c:pt>
                <c:pt idx="8">
                  <c:v>-2.7449999999998909</c:v>
                </c:pt>
                <c:pt idx="9">
                  <c:v>-2.8639999999998054</c:v>
                </c:pt>
                <c:pt idx="10">
                  <c:v>-2.9689999999998236</c:v>
                </c:pt>
                <c:pt idx="11">
                  <c:v>-3.084999999999809</c:v>
                </c:pt>
                <c:pt idx="12">
                  <c:v>-3.1979999999998654</c:v>
                </c:pt>
                <c:pt idx="13">
                  <c:v>-3.2619999999999436</c:v>
                </c:pt>
                <c:pt idx="14">
                  <c:v>-3.3529999999998381</c:v>
                </c:pt>
                <c:pt idx="15">
                  <c:v>-3.4449999999999363</c:v>
                </c:pt>
                <c:pt idx="16">
                  <c:v>-3.5279999999997926</c:v>
                </c:pt>
                <c:pt idx="17">
                  <c:v>-3.6099999999999</c:v>
                </c:pt>
                <c:pt idx="18">
                  <c:v>-3.6799999999998363</c:v>
                </c:pt>
                <c:pt idx="19">
                  <c:v>-3.76299999999992</c:v>
                </c:pt>
                <c:pt idx="20">
                  <c:v>-3.8139999999998508</c:v>
                </c:pt>
                <c:pt idx="21">
                  <c:v>-3.8639999999998054</c:v>
                </c:pt>
                <c:pt idx="22">
                  <c:v>-3.9359999999999218</c:v>
                </c:pt>
                <c:pt idx="23">
                  <c:v>-3.987999999999829</c:v>
                </c:pt>
                <c:pt idx="24">
                  <c:v>-4.0479999999997744</c:v>
                </c:pt>
                <c:pt idx="25">
                  <c:v>-4.06899999999996</c:v>
                </c:pt>
                <c:pt idx="26">
                  <c:v>-4.1199999999998909</c:v>
                </c:pt>
                <c:pt idx="27">
                  <c:v>-4.1799999999998363</c:v>
                </c:pt>
                <c:pt idx="28">
                  <c:v>-4.2209999999997763</c:v>
                </c:pt>
                <c:pt idx="29">
                  <c:v>-4.2819999999999254</c:v>
                </c:pt>
                <c:pt idx="30">
                  <c:v>-4.3239999999998417</c:v>
                </c:pt>
                <c:pt idx="31">
                  <c:v>-4.375</c:v>
                </c:pt>
                <c:pt idx="32">
                  <c:v>-4.3849999999999909</c:v>
                </c:pt>
                <c:pt idx="33">
                  <c:v>-4.3959999999999582</c:v>
                </c:pt>
                <c:pt idx="34">
                  <c:v>-4.4369999999998981</c:v>
                </c:pt>
                <c:pt idx="35">
                  <c:v>-4.4669999999998709</c:v>
                </c:pt>
                <c:pt idx="36">
                  <c:v>-4.5079999999998108</c:v>
                </c:pt>
                <c:pt idx="37">
                  <c:v>-4.5389999999999873</c:v>
                </c:pt>
                <c:pt idx="38">
                  <c:v>-4.56899999999996</c:v>
                </c:pt>
                <c:pt idx="39">
                  <c:v>-4.5999999999999091</c:v>
                </c:pt>
                <c:pt idx="40">
                  <c:v>-4.6209999999998672</c:v>
                </c:pt>
                <c:pt idx="41">
                  <c:v>-4.6609999999998308</c:v>
                </c:pt>
                <c:pt idx="42">
                  <c:v>-4.7129999999999654</c:v>
                </c:pt>
                <c:pt idx="43">
                  <c:v>-4.7329999999999472</c:v>
                </c:pt>
                <c:pt idx="44">
                  <c:v>-4.7529999999999291</c:v>
                </c:pt>
                <c:pt idx="45">
                  <c:v>-4.7749999999998636</c:v>
                </c:pt>
                <c:pt idx="46">
                  <c:v>-4.7949999999998454</c:v>
                </c:pt>
                <c:pt idx="47">
                  <c:v>-4.8359999999997854</c:v>
                </c:pt>
                <c:pt idx="48">
                  <c:v>-4.8869999999999436</c:v>
                </c:pt>
                <c:pt idx="49">
                  <c:v>-4.8769999999999527</c:v>
                </c:pt>
                <c:pt idx="50">
                  <c:v>-4.9069999999999254</c:v>
                </c:pt>
                <c:pt idx="51">
                  <c:v>-4.9179999999998927</c:v>
                </c:pt>
                <c:pt idx="52">
                  <c:v>-4.9589999999998327</c:v>
                </c:pt>
                <c:pt idx="53">
                  <c:v>-4.9889999999998054</c:v>
                </c:pt>
                <c:pt idx="54">
                  <c:v>-4.9899999999997817</c:v>
                </c:pt>
                <c:pt idx="55">
                  <c:v>-5.0509999999999309</c:v>
                </c:pt>
                <c:pt idx="56">
                  <c:v>-5.0709999999999127</c:v>
                </c:pt>
                <c:pt idx="57">
                  <c:v>-5.1009999999998854</c:v>
                </c:pt>
                <c:pt idx="58">
                  <c:v>-5.1029999999998381</c:v>
                </c:pt>
                <c:pt idx="59">
                  <c:v>-5.1229999999998199</c:v>
                </c:pt>
                <c:pt idx="60">
                  <c:v>-5.1529999999997926</c:v>
                </c:pt>
                <c:pt idx="61">
                  <c:v>-5.1639999999999873</c:v>
                </c:pt>
                <c:pt idx="62">
                  <c:v>-5.1749999999999545</c:v>
                </c:pt>
                <c:pt idx="63">
                  <c:v>-5.1649999999999636</c:v>
                </c:pt>
                <c:pt idx="64">
                  <c:v>-5.2149999999999181</c:v>
                </c:pt>
                <c:pt idx="65">
                  <c:v>-5.2159999999998945</c:v>
                </c:pt>
                <c:pt idx="66">
                  <c:v>-5.2459999999998672</c:v>
                </c:pt>
                <c:pt idx="67">
                  <c:v>-5.2479999999998199</c:v>
                </c:pt>
                <c:pt idx="68">
                  <c:v>-5.2979999999997744</c:v>
                </c:pt>
                <c:pt idx="69">
                  <c:v>-5.2979999999997744</c:v>
                </c:pt>
                <c:pt idx="70">
                  <c:v>-5.3289999999999509</c:v>
                </c:pt>
                <c:pt idx="71">
                  <c:v>-5.3389999999999418</c:v>
                </c:pt>
                <c:pt idx="72">
                  <c:v>-5.3489999999999327</c:v>
                </c:pt>
                <c:pt idx="73">
                  <c:v>-5.3499999999999091</c:v>
                </c:pt>
                <c:pt idx="74">
                  <c:v>-5.3799999999998818</c:v>
                </c:pt>
                <c:pt idx="75">
                  <c:v>-5.4009999999998399</c:v>
                </c:pt>
                <c:pt idx="76">
                  <c:v>-5.4109999999998308</c:v>
                </c:pt>
                <c:pt idx="77">
                  <c:v>-5.4409999999998035</c:v>
                </c:pt>
                <c:pt idx="78">
                  <c:v>-5.4209999999998217</c:v>
                </c:pt>
                <c:pt idx="79">
                  <c:v>-5.4409999999998035</c:v>
                </c:pt>
                <c:pt idx="80">
                  <c:v>-5.4729999999999563</c:v>
                </c:pt>
                <c:pt idx="81">
                  <c:v>-5.5029999999999291</c:v>
                </c:pt>
                <c:pt idx="82">
                  <c:v>-5.5229999999999109</c:v>
                </c:pt>
                <c:pt idx="83">
                  <c:v>-5.5039999999999054</c:v>
                </c:pt>
                <c:pt idx="84">
                  <c:v>-5.5239999999998872</c:v>
                </c:pt>
                <c:pt idx="85">
                  <c:v>-5.5339999999998781</c:v>
                </c:pt>
                <c:pt idx="86">
                  <c:v>-5.543999999999869</c:v>
                </c:pt>
                <c:pt idx="87">
                  <c:v>-5.5739999999998417</c:v>
                </c:pt>
                <c:pt idx="88">
                  <c:v>-5.5659999999998035</c:v>
                </c:pt>
                <c:pt idx="89">
                  <c:v>-5.5859999999997854</c:v>
                </c:pt>
                <c:pt idx="90">
                  <c:v>-5.5859999999997854</c:v>
                </c:pt>
                <c:pt idx="91">
                  <c:v>-5.5759999999997945</c:v>
                </c:pt>
                <c:pt idx="92">
                  <c:v>-5.5959999999997763</c:v>
                </c:pt>
                <c:pt idx="93">
                  <c:v>-5.5859999999997854</c:v>
                </c:pt>
                <c:pt idx="94">
                  <c:v>-5.59699999999998</c:v>
                </c:pt>
                <c:pt idx="95">
                  <c:v>-5.6169999999999618</c:v>
                </c:pt>
                <c:pt idx="96">
                  <c:v>-5.6269999999999527</c:v>
                </c:pt>
                <c:pt idx="97">
                  <c:v>-5.6269999999999527</c:v>
                </c:pt>
                <c:pt idx="98">
                  <c:v>-5.6469999999999345</c:v>
                </c:pt>
                <c:pt idx="99">
                  <c:v>-5.6769999999999072</c:v>
                </c:pt>
                <c:pt idx="100">
                  <c:v>-5.6889999999998508</c:v>
                </c:pt>
                <c:pt idx="101">
                  <c:v>-5.6989999999998417</c:v>
                </c:pt>
                <c:pt idx="102">
                  <c:v>-5.7089999999998327</c:v>
                </c:pt>
                <c:pt idx="103">
                  <c:v>-5.6989999999998417</c:v>
                </c:pt>
                <c:pt idx="104">
                  <c:v>-5.7289999999998145</c:v>
                </c:pt>
                <c:pt idx="105">
                  <c:v>-5.7489999999997963</c:v>
                </c:pt>
                <c:pt idx="106">
                  <c:v>-5.7489999999997963</c:v>
                </c:pt>
                <c:pt idx="107">
                  <c:v>-5.7489999999997963</c:v>
                </c:pt>
                <c:pt idx="108">
                  <c:v>-5.7399999999997817</c:v>
                </c:pt>
                <c:pt idx="109">
                  <c:v>-5.7199999999997999</c:v>
                </c:pt>
                <c:pt idx="110">
                  <c:v>-5.7399999999997817</c:v>
                </c:pt>
                <c:pt idx="111">
                  <c:v>-5.75</c:v>
                </c:pt>
                <c:pt idx="112">
                  <c:v>-5.7599999999999909</c:v>
                </c:pt>
                <c:pt idx="113">
                  <c:v>-5.7599999999999909</c:v>
                </c:pt>
                <c:pt idx="114">
                  <c:v>-5.7699999999999818</c:v>
                </c:pt>
                <c:pt idx="115">
                  <c:v>-5.7699999999999818</c:v>
                </c:pt>
                <c:pt idx="116">
                  <c:v>-5.8019999999999072</c:v>
                </c:pt>
                <c:pt idx="117">
                  <c:v>-5.7919999999999163</c:v>
                </c:pt>
                <c:pt idx="118">
                  <c:v>-5.8019999999999072</c:v>
                </c:pt>
                <c:pt idx="119">
                  <c:v>-5.7919999999999163</c:v>
                </c:pt>
                <c:pt idx="120">
                  <c:v>-5.8019999999999072</c:v>
                </c:pt>
                <c:pt idx="121">
                  <c:v>-5.8019999999999072</c:v>
                </c:pt>
                <c:pt idx="122">
                  <c:v>-5.7619999999999436</c:v>
                </c:pt>
                <c:pt idx="123">
                  <c:v>-5.8019999999999072</c:v>
                </c:pt>
                <c:pt idx="124">
                  <c:v>-5.8319999999998799</c:v>
                </c:pt>
                <c:pt idx="125">
                  <c:v>-5.8419999999998709</c:v>
                </c:pt>
                <c:pt idx="126">
                  <c:v>-5.8419999999998709</c:v>
                </c:pt>
                <c:pt idx="127">
                  <c:v>-5.8519999999998618</c:v>
                </c:pt>
                <c:pt idx="128">
                  <c:v>-5.8719999999998436</c:v>
                </c:pt>
                <c:pt idx="129">
                  <c:v>-5.8519999999998618</c:v>
                </c:pt>
                <c:pt idx="130">
                  <c:v>-5.8419999999998709</c:v>
                </c:pt>
                <c:pt idx="131">
                  <c:v>-5.8319999999998799</c:v>
                </c:pt>
                <c:pt idx="132">
                  <c:v>-5.8619999999998527</c:v>
                </c:pt>
                <c:pt idx="133">
                  <c:v>-5.8819999999998345</c:v>
                </c:pt>
                <c:pt idx="134">
                  <c:v>-5.8939999999997781</c:v>
                </c:pt>
                <c:pt idx="135">
                  <c:v>-5.8919999999998254</c:v>
                </c:pt>
                <c:pt idx="136">
                  <c:v>-5.8729999999998199</c:v>
                </c:pt>
                <c:pt idx="137">
                  <c:v>-5.8729999999998199</c:v>
                </c:pt>
                <c:pt idx="138">
                  <c:v>-5.8729999999998199</c:v>
                </c:pt>
                <c:pt idx="139">
                  <c:v>-5.8829999999998108</c:v>
                </c:pt>
                <c:pt idx="140">
                  <c:v>-5.8829999999998108</c:v>
                </c:pt>
                <c:pt idx="141">
                  <c:v>-5.9029999999997926</c:v>
                </c:pt>
                <c:pt idx="142">
                  <c:v>-5.9039999999999964</c:v>
                </c:pt>
                <c:pt idx="143">
                  <c:v>-5.8839999999997872</c:v>
                </c:pt>
                <c:pt idx="144">
                  <c:v>-5.8739999999997963</c:v>
                </c:pt>
                <c:pt idx="145">
                  <c:v>-5.8739999999997963</c:v>
                </c:pt>
                <c:pt idx="146">
                  <c:v>-5.8939999999997781</c:v>
                </c:pt>
                <c:pt idx="147">
                  <c:v>-5.9039999999999964</c:v>
                </c:pt>
                <c:pt idx="148">
                  <c:v>-5.9039999999999964</c:v>
                </c:pt>
                <c:pt idx="149">
                  <c:v>-5.9039999999999964</c:v>
                </c:pt>
                <c:pt idx="150">
                  <c:v>-5.9139999999999873</c:v>
                </c:pt>
                <c:pt idx="151">
                  <c:v>-5.9049999999999727</c:v>
                </c:pt>
                <c:pt idx="152">
                  <c:v>-5.9149999999999636</c:v>
                </c:pt>
                <c:pt idx="153">
                  <c:v>-5.9039999999999964</c:v>
                </c:pt>
                <c:pt idx="154">
                  <c:v>-5.8949999999999818</c:v>
                </c:pt>
                <c:pt idx="155">
                  <c:v>-5.9139999999999873</c:v>
                </c:pt>
                <c:pt idx="156">
                  <c:v>-5.9049999999999727</c:v>
                </c:pt>
                <c:pt idx="157">
                  <c:v>-5.8949999999999818</c:v>
                </c:pt>
                <c:pt idx="158">
                  <c:v>-5.8949999999999818</c:v>
                </c:pt>
                <c:pt idx="159">
                  <c:v>-5.9149999999999636</c:v>
                </c:pt>
                <c:pt idx="160">
                  <c:v>-5.9349999999999454</c:v>
                </c:pt>
                <c:pt idx="161">
                  <c:v>-5.8949999999999818</c:v>
                </c:pt>
                <c:pt idx="162">
                  <c:v>-5.9049999999999727</c:v>
                </c:pt>
                <c:pt idx="163">
                  <c:v>-5.9049999999999727</c:v>
                </c:pt>
                <c:pt idx="164">
                  <c:v>-5.8949999999999818</c:v>
                </c:pt>
                <c:pt idx="165">
                  <c:v>-5.9149999999999636</c:v>
                </c:pt>
                <c:pt idx="166">
                  <c:v>-5.9049999999999727</c:v>
                </c:pt>
                <c:pt idx="167">
                  <c:v>-5.8949999999999818</c:v>
                </c:pt>
                <c:pt idx="168">
                  <c:v>-5.9049999999999727</c:v>
                </c:pt>
                <c:pt idx="169">
                  <c:v>-5.9349999999999454</c:v>
                </c:pt>
                <c:pt idx="170">
                  <c:v>-5.9149999999999636</c:v>
                </c:pt>
                <c:pt idx="171">
                  <c:v>-5.9249999999999545</c:v>
                </c:pt>
                <c:pt idx="172">
                  <c:v>-5.9149999999999636</c:v>
                </c:pt>
                <c:pt idx="173">
                  <c:v>-5.9249999999999545</c:v>
                </c:pt>
                <c:pt idx="174">
                  <c:v>-5.9149999999999636</c:v>
                </c:pt>
                <c:pt idx="175">
                  <c:v>-5.9049999999999727</c:v>
                </c:pt>
                <c:pt idx="176">
                  <c:v>-5.9149999999999636</c:v>
                </c:pt>
                <c:pt idx="177">
                  <c:v>-5.9149999999999636</c:v>
                </c:pt>
                <c:pt idx="178">
                  <c:v>-5.91599999999994</c:v>
                </c:pt>
                <c:pt idx="179">
                  <c:v>-5.8949999999999818</c:v>
                </c:pt>
                <c:pt idx="180">
                  <c:v>-5.9359999999999218</c:v>
                </c:pt>
                <c:pt idx="181">
                  <c:v>-5.9249999999999545</c:v>
                </c:pt>
                <c:pt idx="182">
                  <c:v>-5.9359999999999218</c:v>
                </c:pt>
                <c:pt idx="183">
                  <c:v>-5.9059999999999491</c:v>
                </c:pt>
                <c:pt idx="184">
                  <c:v>-5.9059999999999491</c:v>
                </c:pt>
                <c:pt idx="185">
                  <c:v>-5.91599999999994</c:v>
                </c:pt>
                <c:pt idx="186">
                  <c:v>-5.8869999999999436</c:v>
                </c:pt>
                <c:pt idx="187">
                  <c:v>-5.8769999999999527</c:v>
                </c:pt>
                <c:pt idx="188">
                  <c:v>-5.8769999999999527</c:v>
                </c:pt>
                <c:pt idx="189">
                  <c:v>-5.8569999999999709</c:v>
                </c:pt>
                <c:pt idx="190">
                  <c:v>-5.8569999999999709</c:v>
                </c:pt>
                <c:pt idx="191">
                  <c:v>-5.8669999999999618</c:v>
                </c:pt>
                <c:pt idx="192">
                  <c:v>-5.8569999999999709</c:v>
                </c:pt>
                <c:pt idx="193">
                  <c:v>-5.84699999999998</c:v>
                </c:pt>
                <c:pt idx="194">
                  <c:v>-5.84699999999998</c:v>
                </c:pt>
                <c:pt idx="195">
                  <c:v>-5.8359999999997854</c:v>
                </c:pt>
                <c:pt idx="196">
                  <c:v>-5.8369999999999891</c:v>
                </c:pt>
                <c:pt idx="197">
                  <c:v>-5.8269999999999982</c:v>
                </c:pt>
                <c:pt idx="198">
                  <c:v>-5.8369999999999891</c:v>
                </c:pt>
                <c:pt idx="199">
                  <c:v>-5.8369999999999891</c:v>
                </c:pt>
                <c:pt idx="200">
                  <c:v>-5.8169999999997799</c:v>
                </c:pt>
                <c:pt idx="201">
                  <c:v>-5.8179999999999836</c:v>
                </c:pt>
                <c:pt idx="202">
                  <c:v>-5.8269999999999982</c:v>
                </c:pt>
                <c:pt idx="203">
                  <c:v>-5.8179999999999836</c:v>
                </c:pt>
                <c:pt idx="204">
                  <c:v>-5.8179999999999836</c:v>
                </c:pt>
                <c:pt idx="205">
                  <c:v>-5.8379999999999654</c:v>
                </c:pt>
                <c:pt idx="206">
                  <c:v>-5.8279999999999745</c:v>
                </c:pt>
                <c:pt idx="207">
                  <c:v>-5.8169999999997799</c:v>
                </c:pt>
                <c:pt idx="208">
                  <c:v>-5.8179999999999836</c:v>
                </c:pt>
                <c:pt idx="209">
                  <c:v>-5.7979999999997744</c:v>
                </c:pt>
                <c:pt idx="210">
                  <c:v>-5.84699999999998</c:v>
                </c:pt>
                <c:pt idx="211">
                  <c:v>-5.8179999999999836</c:v>
                </c:pt>
                <c:pt idx="212">
                  <c:v>-5.8079999999999927</c:v>
                </c:pt>
                <c:pt idx="213">
                  <c:v>-5.7979999999997744</c:v>
                </c:pt>
                <c:pt idx="214">
                  <c:v>-5.8079999999999927</c:v>
                </c:pt>
                <c:pt idx="215">
                  <c:v>-5.7979999999997744</c:v>
                </c:pt>
                <c:pt idx="216">
                  <c:v>-5.8179999999999836</c:v>
                </c:pt>
                <c:pt idx="217">
                  <c:v>-5.7879999999997835</c:v>
                </c:pt>
                <c:pt idx="218">
                  <c:v>-5.7779999999997926</c:v>
                </c:pt>
                <c:pt idx="219">
                  <c:v>-5.7879999999997835</c:v>
                </c:pt>
                <c:pt idx="220">
                  <c:v>-5.7779999999997926</c:v>
                </c:pt>
                <c:pt idx="221">
                  <c:v>-5.7579999999998108</c:v>
                </c:pt>
                <c:pt idx="222">
                  <c:v>-5.7479999999998199</c:v>
                </c:pt>
                <c:pt idx="223">
                  <c:v>-5.7579999999998108</c:v>
                </c:pt>
                <c:pt idx="224">
                  <c:v>-5.7489999999997963</c:v>
                </c:pt>
                <c:pt idx="225">
                  <c:v>-5.7489999999997963</c:v>
                </c:pt>
                <c:pt idx="226">
                  <c:v>-5.7489999999997963</c:v>
                </c:pt>
                <c:pt idx="227">
                  <c:v>-5.7489999999997963</c:v>
                </c:pt>
                <c:pt idx="228">
                  <c:v>-5.7389999999998054</c:v>
                </c:pt>
                <c:pt idx="229">
                  <c:v>-5.7289999999998145</c:v>
                </c:pt>
                <c:pt idx="230">
                  <c:v>-5.7089999999998327</c:v>
                </c:pt>
                <c:pt idx="231">
                  <c:v>-5.7089999999998327</c:v>
                </c:pt>
                <c:pt idx="232">
                  <c:v>-5.7089999999998327</c:v>
                </c:pt>
                <c:pt idx="233">
                  <c:v>-5.6989999999998417</c:v>
                </c:pt>
                <c:pt idx="234">
                  <c:v>-5.6889999999998508</c:v>
                </c:pt>
                <c:pt idx="235">
                  <c:v>-5.668999999999869</c:v>
                </c:pt>
                <c:pt idx="236">
                  <c:v>-5.6889999999998508</c:v>
                </c:pt>
                <c:pt idx="237">
                  <c:v>-5.668999999999869</c:v>
                </c:pt>
                <c:pt idx="238">
                  <c:v>-5.6609999999998308</c:v>
                </c:pt>
                <c:pt idx="239">
                  <c:v>-5.6489999999998872</c:v>
                </c:pt>
                <c:pt idx="240">
                  <c:v>-5.6709999999998217</c:v>
                </c:pt>
                <c:pt idx="241">
                  <c:v>-5.6309999999998581</c:v>
                </c:pt>
                <c:pt idx="242">
                  <c:v>-5.640999999999849</c:v>
                </c:pt>
                <c:pt idx="243">
                  <c:v>-5.6509999999998399</c:v>
                </c:pt>
                <c:pt idx="244">
                  <c:v>-5.6209999999998672</c:v>
                </c:pt>
                <c:pt idx="245">
                  <c:v>-5.6309999999998581</c:v>
                </c:pt>
                <c:pt idx="246">
                  <c:v>-5.6209999999998672</c:v>
                </c:pt>
                <c:pt idx="247">
                  <c:v>-5.6209999999998672</c:v>
                </c:pt>
                <c:pt idx="248">
                  <c:v>-5.6309999999998581</c:v>
                </c:pt>
                <c:pt idx="249">
                  <c:v>-5.6109999999998763</c:v>
                </c:pt>
                <c:pt idx="250">
                  <c:v>-5.6319999999998345</c:v>
                </c:pt>
                <c:pt idx="251">
                  <c:v>-5.6119999999998527</c:v>
                </c:pt>
                <c:pt idx="252">
                  <c:v>-5.6119999999998527</c:v>
                </c:pt>
                <c:pt idx="253">
                  <c:v>-5.6119999999998527</c:v>
                </c:pt>
                <c:pt idx="254">
                  <c:v>-5.6219999999998436</c:v>
                </c:pt>
                <c:pt idx="255">
                  <c:v>-5.5919999999998709</c:v>
                </c:pt>
                <c:pt idx="256">
                  <c:v>-5.5819999999998799</c:v>
                </c:pt>
                <c:pt idx="257">
                  <c:v>-5.6019999999998618</c:v>
                </c:pt>
                <c:pt idx="258">
                  <c:v>-5.5919999999998709</c:v>
                </c:pt>
                <c:pt idx="259">
                  <c:v>-5.5619999999998981</c:v>
                </c:pt>
                <c:pt idx="260">
                  <c:v>-5.571999999999889</c:v>
                </c:pt>
                <c:pt idx="261">
                  <c:v>-5.5529999999998836</c:v>
                </c:pt>
                <c:pt idx="262">
                  <c:v>-5.5629999999998745</c:v>
                </c:pt>
                <c:pt idx="263">
                  <c:v>-5.5729999999998654</c:v>
                </c:pt>
                <c:pt idx="264">
                  <c:v>-5.5329999999999018</c:v>
                </c:pt>
                <c:pt idx="265">
                  <c:v>-5.5329999999999018</c:v>
                </c:pt>
                <c:pt idx="266">
                  <c:v>-5.5429999999998927</c:v>
                </c:pt>
                <c:pt idx="267">
                  <c:v>-5.5429999999998927</c:v>
                </c:pt>
                <c:pt idx="268">
                  <c:v>-5.5529999999998836</c:v>
                </c:pt>
                <c:pt idx="269">
                  <c:v>-5.5329999999999018</c:v>
                </c:pt>
                <c:pt idx="270">
                  <c:v>-5.5349999999998545</c:v>
                </c:pt>
                <c:pt idx="271">
                  <c:v>-5.5249999999998636</c:v>
                </c:pt>
                <c:pt idx="272">
                  <c:v>-5.4949999999998909</c:v>
                </c:pt>
                <c:pt idx="273">
                  <c:v>-5.5049999999998818</c:v>
                </c:pt>
                <c:pt idx="274">
                  <c:v>-5.4949999999998909</c:v>
                </c:pt>
                <c:pt idx="275">
                  <c:v>-5.4949999999998909</c:v>
                </c:pt>
                <c:pt idx="276">
                  <c:v>-5.4849999999999</c:v>
                </c:pt>
                <c:pt idx="277">
                  <c:v>-5.4649999999999181</c:v>
                </c:pt>
                <c:pt idx="278">
                  <c:v>-5.4849999999999</c:v>
                </c:pt>
                <c:pt idx="279">
                  <c:v>-5.4559999999999036</c:v>
                </c:pt>
                <c:pt idx="280">
                  <c:v>-5.4459999999999127</c:v>
                </c:pt>
                <c:pt idx="281">
                  <c:v>-5.4559999999999036</c:v>
                </c:pt>
                <c:pt idx="282">
                  <c:v>-5.4659999999998945</c:v>
                </c:pt>
                <c:pt idx="283">
                  <c:v>-5.4359999999999218</c:v>
                </c:pt>
                <c:pt idx="284">
                  <c:v>-5.4459999999999127</c:v>
                </c:pt>
                <c:pt idx="285">
                  <c:v>-5.4359999999999218</c:v>
                </c:pt>
                <c:pt idx="286">
                  <c:v>-5.4169999999999163</c:v>
                </c:pt>
                <c:pt idx="287">
                  <c:v>-5.41599999999994</c:v>
                </c:pt>
                <c:pt idx="288">
                  <c:v>-5.3969999999999345</c:v>
                </c:pt>
                <c:pt idx="289">
                  <c:v>-5.3969999999999345</c:v>
                </c:pt>
                <c:pt idx="290">
                  <c:v>-5.3869999999999436</c:v>
                </c:pt>
                <c:pt idx="291">
                  <c:v>-5.3769999999999527</c:v>
                </c:pt>
                <c:pt idx="292">
                  <c:v>-5.3769999999999527</c:v>
                </c:pt>
                <c:pt idx="293">
                  <c:v>-5.34699999999998</c:v>
                </c:pt>
                <c:pt idx="294">
                  <c:v>-5.3669999999999618</c:v>
                </c:pt>
                <c:pt idx="295">
                  <c:v>-5.3589999999999236</c:v>
                </c:pt>
                <c:pt idx="296">
                  <c:v>-5.3489999999999327</c:v>
                </c:pt>
                <c:pt idx="297">
                  <c:v>-5.3489999999999327</c:v>
                </c:pt>
                <c:pt idx="298">
                  <c:v>-5.3389999999999418</c:v>
                </c:pt>
                <c:pt idx="299">
                  <c:v>-5.3489999999999327</c:v>
                </c:pt>
                <c:pt idx="300">
                  <c:v>-5.3089999999999691</c:v>
                </c:pt>
                <c:pt idx="301">
                  <c:v>-5.3089999999999691</c:v>
                </c:pt>
                <c:pt idx="302">
                  <c:v>-5.31899999999996</c:v>
                </c:pt>
                <c:pt idx="303">
                  <c:v>-5.2899999999999636</c:v>
                </c:pt>
                <c:pt idx="304">
                  <c:v>-5.3099999999999454</c:v>
                </c:pt>
                <c:pt idx="305">
                  <c:v>-5.3199999999999363</c:v>
                </c:pt>
                <c:pt idx="306">
                  <c:v>-5.3199999999999363</c:v>
                </c:pt>
                <c:pt idx="307">
                  <c:v>-5.3099999999999454</c:v>
                </c:pt>
                <c:pt idx="308">
                  <c:v>-5.3199999999999363</c:v>
                </c:pt>
                <c:pt idx="309">
                  <c:v>-5.3009999999999309</c:v>
                </c:pt>
                <c:pt idx="310">
                  <c:v>-5.3099999999999454</c:v>
                </c:pt>
                <c:pt idx="311">
                  <c:v>-5.3099999999999454</c:v>
                </c:pt>
                <c:pt idx="312">
                  <c:v>-5.3109999999999218</c:v>
                </c:pt>
                <c:pt idx="313">
                  <c:v>-5.3009999999999309</c:v>
                </c:pt>
                <c:pt idx="314">
                  <c:v>-5.2709999999999582</c:v>
                </c:pt>
                <c:pt idx="315">
                  <c:v>-5.2809999999999491</c:v>
                </c:pt>
                <c:pt idx="316">
                  <c:v>-5.2609999999999673</c:v>
                </c:pt>
                <c:pt idx="317">
                  <c:v>-5.2529999999999291</c:v>
                </c:pt>
                <c:pt idx="318">
                  <c:v>-5.2429999999999382</c:v>
                </c:pt>
                <c:pt idx="319">
                  <c:v>-5.2329999999999472</c:v>
                </c:pt>
                <c:pt idx="320">
                  <c:v>-5.2229999999999563</c:v>
                </c:pt>
                <c:pt idx="321">
                  <c:v>-5.2229999999999563</c:v>
                </c:pt>
                <c:pt idx="322">
                  <c:v>-5.2139999999999418</c:v>
                </c:pt>
                <c:pt idx="323">
                  <c:v>-5.2129999999999654</c:v>
                </c:pt>
                <c:pt idx="324">
                  <c:v>-5.1739999999999782</c:v>
                </c:pt>
                <c:pt idx="325">
                  <c:v>-5.1839999999999691</c:v>
                </c:pt>
                <c:pt idx="326">
                  <c:v>-5.19399999999996</c:v>
                </c:pt>
                <c:pt idx="327">
                  <c:v>-5.2039999999999509</c:v>
                </c:pt>
                <c:pt idx="328">
                  <c:v>-5.2149999999999181</c:v>
                </c:pt>
                <c:pt idx="329">
                  <c:v>-5.2149999999999181</c:v>
                </c:pt>
                <c:pt idx="330">
                  <c:v>-5.1949999999999363</c:v>
                </c:pt>
                <c:pt idx="331">
                  <c:v>-5.1849999999999454</c:v>
                </c:pt>
                <c:pt idx="332">
                  <c:v>-5.1849999999999454</c:v>
                </c:pt>
                <c:pt idx="333">
                  <c:v>-5.1859999999999218</c:v>
                </c:pt>
                <c:pt idx="334">
                  <c:v>-5.1759999999999309</c:v>
                </c:pt>
                <c:pt idx="335">
                  <c:v>-5.1669999999999163</c:v>
                </c:pt>
                <c:pt idx="336">
                  <c:v>-5.1569999999999254</c:v>
                </c:pt>
                <c:pt idx="337">
                  <c:v>-5.1579999999999018</c:v>
                </c:pt>
                <c:pt idx="338">
                  <c:v>-5.13799999999992</c:v>
                </c:pt>
                <c:pt idx="339">
                  <c:v>-5.1169999999999618</c:v>
                </c:pt>
                <c:pt idx="340">
                  <c:v>-5.1279999999999291</c:v>
                </c:pt>
                <c:pt idx="341">
                  <c:v>-5.13799999999992</c:v>
                </c:pt>
                <c:pt idx="342">
                  <c:v>-5.1879999999998745</c:v>
                </c:pt>
                <c:pt idx="343">
                  <c:v>-5.1879999999998745</c:v>
                </c:pt>
                <c:pt idx="344">
                  <c:v>-5.1779999999998836</c:v>
                </c:pt>
                <c:pt idx="345">
                  <c:v>-5.1989999999998417</c:v>
                </c:pt>
                <c:pt idx="346">
                  <c:v>-5.1789999999998599</c:v>
                </c:pt>
                <c:pt idx="347">
                  <c:v>-5.168999999999869</c:v>
                </c:pt>
                <c:pt idx="348">
                  <c:v>-5.168999999999869</c:v>
                </c:pt>
                <c:pt idx="349">
                  <c:v>-5.168999999999869</c:v>
                </c:pt>
                <c:pt idx="350">
                  <c:v>-5.1499999999998636</c:v>
                </c:pt>
                <c:pt idx="351">
                  <c:v>-5.1499999999998636</c:v>
                </c:pt>
                <c:pt idx="352">
                  <c:v>-5.1199999999998909</c:v>
                </c:pt>
                <c:pt idx="353">
                  <c:v>-5.1299999999998818</c:v>
                </c:pt>
                <c:pt idx="354">
                  <c:v>-5.1099999999999</c:v>
                </c:pt>
                <c:pt idx="355">
                  <c:v>-5.1019999999998618</c:v>
                </c:pt>
                <c:pt idx="356">
                  <c:v>-5.071999999999889</c:v>
                </c:pt>
                <c:pt idx="357">
                  <c:v>-5.1019999999998618</c:v>
                </c:pt>
                <c:pt idx="358">
                  <c:v>-5.0819999999998799</c:v>
                </c:pt>
                <c:pt idx="359">
                  <c:v>-5.071999999999889</c:v>
                </c:pt>
                <c:pt idx="360">
                  <c:v>-5.0929999999998472</c:v>
                </c:pt>
                <c:pt idx="361">
                  <c:v>-5.0729999999998654</c:v>
                </c:pt>
                <c:pt idx="362">
                  <c:v>-5.0629999999998745</c:v>
                </c:pt>
                <c:pt idx="363">
                  <c:v>-5.0329999999999018</c:v>
                </c:pt>
                <c:pt idx="364">
                  <c:v>-5.0629999999998745</c:v>
                </c:pt>
                <c:pt idx="365">
                  <c:v>-5.0539999999998599</c:v>
                </c:pt>
                <c:pt idx="366">
                  <c:v>-5.043999999999869</c:v>
                </c:pt>
                <c:pt idx="367">
                  <c:v>-5.0639999999998508</c:v>
                </c:pt>
                <c:pt idx="368">
                  <c:v>-5.043999999999869</c:v>
                </c:pt>
                <c:pt idx="369">
                  <c:v>-5.0459999999998217</c:v>
                </c:pt>
                <c:pt idx="370">
                  <c:v>-5.0359999999998308</c:v>
                </c:pt>
                <c:pt idx="371">
                  <c:v>-5.0359999999998308</c:v>
                </c:pt>
                <c:pt idx="372">
                  <c:v>-5.015999999999849</c:v>
                </c:pt>
                <c:pt idx="373">
                  <c:v>-5.015999999999849</c:v>
                </c:pt>
                <c:pt idx="374">
                  <c:v>-5.0069999999998345</c:v>
                </c:pt>
                <c:pt idx="375">
                  <c:v>-5.0269999999998163</c:v>
                </c:pt>
                <c:pt idx="376">
                  <c:v>-5.0169999999998254</c:v>
                </c:pt>
                <c:pt idx="377">
                  <c:v>-5.0069999999998345</c:v>
                </c:pt>
                <c:pt idx="378">
                  <c:v>-4.9669999999998709</c:v>
                </c:pt>
                <c:pt idx="379">
                  <c:v>-4.9969999999998436</c:v>
                </c:pt>
                <c:pt idx="380">
                  <c:v>-5.0079999999998108</c:v>
                </c:pt>
                <c:pt idx="381">
                  <c:v>-4.9979999999998199</c:v>
                </c:pt>
                <c:pt idx="382">
                  <c:v>-4.9779999999998381</c:v>
                </c:pt>
                <c:pt idx="383">
                  <c:v>-4.9889999999998054</c:v>
                </c:pt>
                <c:pt idx="384">
                  <c:v>-4.9789999999998145</c:v>
                </c:pt>
                <c:pt idx="385">
                  <c:v>-4.9789999999998145</c:v>
                </c:pt>
                <c:pt idx="386">
                  <c:v>-4.9789999999998145</c:v>
                </c:pt>
                <c:pt idx="387">
                  <c:v>-4.9589999999998327</c:v>
                </c:pt>
                <c:pt idx="388">
                  <c:v>-4.9609999999997854</c:v>
                </c:pt>
                <c:pt idx="389">
                  <c:v>-4.9409999999998035</c:v>
                </c:pt>
                <c:pt idx="390">
                  <c:v>-4.9209999999998217</c:v>
                </c:pt>
                <c:pt idx="391">
                  <c:v>-4.9209999999998217</c:v>
                </c:pt>
                <c:pt idx="392">
                  <c:v>-4.9219999999997981</c:v>
                </c:pt>
                <c:pt idx="393">
                  <c:v>-4.9219999999997981</c:v>
                </c:pt>
                <c:pt idx="394">
                  <c:v>-4.9019999999998163</c:v>
                </c:pt>
                <c:pt idx="395">
                  <c:v>-4.9119999999998072</c:v>
                </c:pt>
                <c:pt idx="396">
                  <c:v>-4.8929999999998017</c:v>
                </c:pt>
                <c:pt idx="397">
                  <c:v>-4.8919999999998254</c:v>
                </c:pt>
                <c:pt idx="398">
                  <c:v>-4.8929999999998017</c:v>
                </c:pt>
                <c:pt idx="399">
                  <c:v>-4.8729999999998199</c:v>
                </c:pt>
                <c:pt idx="400">
                  <c:v>-4.8829999999998108</c:v>
                </c:pt>
                <c:pt idx="401">
                  <c:v>-4.8829999999998108</c:v>
                </c:pt>
                <c:pt idx="402">
                  <c:v>-4.8729999999998199</c:v>
                </c:pt>
                <c:pt idx="403">
                  <c:v>-4.8949999999999818</c:v>
                </c:pt>
                <c:pt idx="404">
                  <c:v>-4.8849999999999909</c:v>
                </c:pt>
                <c:pt idx="405">
                  <c:v>-4.8949999999999818</c:v>
                </c:pt>
                <c:pt idx="406">
                  <c:v>-4.8649999999997817</c:v>
                </c:pt>
                <c:pt idx="407">
                  <c:v>-4.8459999999997763</c:v>
                </c:pt>
                <c:pt idx="408">
                  <c:v>-4.8459999999997763</c:v>
                </c:pt>
                <c:pt idx="409">
                  <c:v>-4.8259999999997945</c:v>
                </c:pt>
                <c:pt idx="410">
                  <c:v>-4.8259999999997945</c:v>
                </c:pt>
                <c:pt idx="411">
                  <c:v>-4.8259999999997945</c:v>
                </c:pt>
                <c:pt idx="412">
                  <c:v>-4.8159999999998035</c:v>
                </c:pt>
                <c:pt idx="413">
                  <c:v>-4.7969999999997981</c:v>
                </c:pt>
                <c:pt idx="414">
                  <c:v>-4.8169999999997799</c:v>
                </c:pt>
                <c:pt idx="415">
                  <c:v>-4.8169999999997799</c:v>
                </c:pt>
                <c:pt idx="416">
                  <c:v>-4.8169999999997799</c:v>
                </c:pt>
                <c:pt idx="417">
                  <c:v>-4.8089999999999691</c:v>
                </c:pt>
                <c:pt idx="418">
                  <c:v>-4.8169999999997799</c:v>
                </c:pt>
                <c:pt idx="419">
                  <c:v>-4.806999999999789</c:v>
                </c:pt>
                <c:pt idx="420">
                  <c:v>-4.7889999999999873</c:v>
                </c:pt>
                <c:pt idx="421">
                  <c:v>-4.7889999999999873</c:v>
                </c:pt>
                <c:pt idx="422">
                  <c:v>-4.7889999999999873</c:v>
                </c:pt>
                <c:pt idx="423">
                  <c:v>-4.7899999999999636</c:v>
                </c:pt>
                <c:pt idx="424">
                  <c:v>-4.7799999999999727</c:v>
                </c:pt>
                <c:pt idx="425">
                  <c:v>-4.7799999999999727</c:v>
                </c:pt>
                <c:pt idx="426">
                  <c:v>-4.7699999999999818</c:v>
                </c:pt>
                <c:pt idx="427">
                  <c:v>-4.7509999999999764</c:v>
                </c:pt>
                <c:pt idx="428">
                  <c:v>-4.75</c:v>
                </c:pt>
                <c:pt idx="429">
                  <c:v>-4.7309999999999945</c:v>
                </c:pt>
                <c:pt idx="430">
                  <c:v>-4.7309999999999945</c:v>
                </c:pt>
                <c:pt idx="431">
                  <c:v>-4.7109999999997854</c:v>
                </c:pt>
                <c:pt idx="432">
                  <c:v>-4.7129999999999654</c:v>
                </c:pt>
                <c:pt idx="433">
                  <c:v>-4.6929999999999836</c:v>
                </c:pt>
                <c:pt idx="434">
                  <c:v>-4.7129999999999654</c:v>
                </c:pt>
                <c:pt idx="435">
                  <c:v>-4.7129999999999654</c:v>
                </c:pt>
                <c:pt idx="436">
                  <c:v>-4.7129999999999654</c:v>
                </c:pt>
                <c:pt idx="437">
                  <c:v>-4.7029999999999745</c:v>
                </c:pt>
                <c:pt idx="438">
                  <c:v>-4.7039999999999509</c:v>
                </c:pt>
                <c:pt idx="439">
                  <c:v>-4.6739999999999782</c:v>
                </c:pt>
                <c:pt idx="440">
                  <c:v>-4.6739999999999782</c:v>
                </c:pt>
                <c:pt idx="441">
                  <c:v>-4.6839999999999691</c:v>
                </c:pt>
                <c:pt idx="442">
                  <c:v>-4.6739999999999782</c:v>
                </c:pt>
                <c:pt idx="443">
                  <c:v>-4.6539999999999964</c:v>
                </c:pt>
                <c:pt idx="444">
                  <c:v>-4.6649999999999636</c:v>
                </c:pt>
                <c:pt idx="445">
                  <c:v>-4.6649999999999636</c:v>
                </c:pt>
                <c:pt idx="446">
                  <c:v>-4.6549999999999727</c:v>
                </c:pt>
                <c:pt idx="447">
                  <c:v>-4.6549999999999727</c:v>
                </c:pt>
                <c:pt idx="448">
                  <c:v>-4.6569999999999254</c:v>
                </c:pt>
                <c:pt idx="449">
                  <c:v>-4.6449999999999818</c:v>
                </c:pt>
                <c:pt idx="450">
                  <c:v>-4.6469999999999345</c:v>
                </c:pt>
                <c:pt idx="451">
                  <c:v>-4.6169999999999618</c:v>
                </c:pt>
                <c:pt idx="452">
                  <c:v>-4.6169999999999618</c:v>
                </c:pt>
                <c:pt idx="453">
                  <c:v>-4.6479999999999109</c:v>
                </c:pt>
                <c:pt idx="454">
                  <c:v>-4.6169999999999618</c:v>
                </c:pt>
                <c:pt idx="455">
                  <c:v>-4.6079999999999472</c:v>
                </c:pt>
                <c:pt idx="456">
                  <c:v>-4.5979999999999563</c:v>
                </c:pt>
                <c:pt idx="457">
                  <c:v>-4.5979999999999563</c:v>
                </c:pt>
                <c:pt idx="458">
                  <c:v>-4.5979999999999563</c:v>
                </c:pt>
                <c:pt idx="459">
                  <c:v>-4.5889999999999418</c:v>
                </c:pt>
                <c:pt idx="460">
                  <c:v>-4.5789999999999509</c:v>
                </c:pt>
                <c:pt idx="461">
                  <c:v>-4.5789999999999509</c:v>
                </c:pt>
                <c:pt idx="462">
                  <c:v>-4.5589999999999691</c:v>
                </c:pt>
                <c:pt idx="463">
                  <c:v>-4.5299999999999727</c:v>
                </c:pt>
                <c:pt idx="464">
                  <c:v>-4.5299999999999727</c:v>
                </c:pt>
                <c:pt idx="465">
                  <c:v>-4.5599999999999454</c:v>
                </c:pt>
                <c:pt idx="466">
                  <c:v>-4.5499999999999545</c:v>
                </c:pt>
                <c:pt idx="467">
                  <c:v>-4.5599999999999454</c:v>
                </c:pt>
                <c:pt idx="468">
                  <c:v>-4.5399999999999636</c:v>
                </c:pt>
                <c:pt idx="469">
                  <c:v>-4.5399999999999636</c:v>
                </c:pt>
                <c:pt idx="470">
                  <c:v>-4.5119999999999436</c:v>
                </c:pt>
                <c:pt idx="471">
                  <c:v>-4.5219999999999345</c:v>
                </c:pt>
                <c:pt idx="472">
                  <c:v>-4.5</c:v>
                </c:pt>
                <c:pt idx="473">
                  <c:v>-4.5119999999999436</c:v>
                </c:pt>
                <c:pt idx="474">
                  <c:v>-4.5119999999999436</c:v>
                </c:pt>
                <c:pt idx="475">
                  <c:v>-4.4929999999999382</c:v>
                </c:pt>
                <c:pt idx="476">
                  <c:v>-4.5219999999999345</c:v>
                </c:pt>
                <c:pt idx="477">
                  <c:v>-4.4929999999999382</c:v>
                </c:pt>
                <c:pt idx="478">
                  <c:v>-4.51299999999992</c:v>
                </c:pt>
                <c:pt idx="479">
                  <c:v>-4.5029999999999291</c:v>
                </c:pt>
                <c:pt idx="480">
                  <c:v>-4.4739999999999327</c:v>
                </c:pt>
                <c:pt idx="481">
                  <c:v>-4.4739999999999327</c:v>
                </c:pt>
                <c:pt idx="482">
                  <c:v>-4.4839999999999236</c:v>
                </c:pt>
                <c:pt idx="483">
                  <c:v>-4.4639999999999418</c:v>
                </c:pt>
                <c:pt idx="484">
                  <c:v>-4.4639999999999418</c:v>
                </c:pt>
                <c:pt idx="485">
                  <c:v>-4.4339999999999691</c:v>
                </c:pt>
                <c:pt idx="486">
                  <c:v>-4.44399999999996</c:v>
                </c:pt>
                <c:pt idx="487">
                  <c:v>-4.4359999999999218</c:v>
                </c:pt>
                <c:pt idx="488">
                  <c:v>-4.4459999999999127</c:v>
                </c:pt>
                <c:pt idx="489">
                  <c:v>-4.4359999999999218</c:v>
                </c:pt>
                <c:pt idx="490">
                  <c:v>-4.4269999999999072</c:v>
                </c:pt>
                <c:pt idx="491">
                  <c:v>-4.4069999999999254</c:v>
                </c:pt>
                <c:pt idx="492">
                  <c:v>-4.4269999999999072</c:v>
                </c:pt>
                <c:pt idx="493">
                  <c:v>-4.4169999999999163</c:v>
                </c:pt>
                <c:pt idx="494">
                  <c:v>-4.4169999999999163</c:v>
                </c:pt>
                <c:pt idx="495">
                  <c:v>-4.4179999999998927</c:v>
                </c:pt>
                <c:pt idx="496">
                  <c:v>-4.3979999999999109</c:v>
                </c:pt>
                <c:pt idx="497">
                  <c:v>-4.3979999999999109</c:v>
                </c:pt>
                <c:pt idx="498">
                  <c:v>-4.38799999999992</c:v>
                </c:pt>
                <c:pt idx="499">
                  <c:v>-4.4079999999999018</c:v>
                </c:pt>
                <c:pt idx="500">
                  <c:v>-4.3579999999999472</c:v>
                </c:pt>
                <c:pt idx="501">
                  <c:v>-4.3789999999999054</c:v>
                </c:pt>
                <c:pt idx="502">
                  <c:v>-4.3689999999999145</c:v>
                </c:pt>
                <c:pt idx="503">
                  <c:v>-4.3789999999999054</c:v>
                </c:pt>
                <c:pt idx="504">
                  <c:v>-4.3609999999998763</c:v>
                </c:pt>
                <c:pt idx="505">
                  <c:v>-4.3609999999998763</c:v>
                </c:pt>
                <c:pt idx="506">
                  <c:v>-4.3709999999998672</c:v>
                </c:pt>
                <c:pt idx="507">
                  <c:v>-4.3609999999998763</c:v>
                </c:pt>
                <c:pt idx="508">
                  <c:v>-4.3409999999998945</c:v>
                </c:pt>
                <c:pt idx="509">
                  <c:v>-4.3319999999998799</c:v>
                </c:pt>
                <c:pt idx="510">
                  <c:v>-4.3319999999998799</c:v>
                </c:pt>
                <c:pt idx="511">
                  <c:v>-4.3519999999998618</c:v>
                </c:pt>
                <c:pt idx="512">
                  <c:v>-4.321999999999889</c:v>
                </c:pt>
                <c:pt idx="513">
                  <c:v>-4.3319999999998799</c:v>
                </c:pt>
                <c:pt idx="514">
                  <c:v>-4.321999999999889</c:v>
                </c:pt>
                <c:pt idx="515">
                  <c:v>-4.3329999999998563</c:v>
                </c:pt>
                <c:pt idx="516">
                  <c:v>-4.3229999999998654</c:v>
                </c:pt>
                <c:pt idx="517">
                  <c:v>-4.3229999999998654</c:v>
                </c:pt>
                <c:pt idx="518">
                  <c:v>-4.3329999999998563</c:v>
                </c:pt>
                <c:pt idx="519">
                  <c:v>-4.3129999999998745</c:v>
                </c:pt>
                <c:pt idx="520">
                  <c:v>-4.3029999999998836</c:v>
                </c:pt>
                <c:pt idx="521">
                  <c:v>-4.2829999999999018</c:v>
                </c:pt>
                <c:pt idx="522">
                  <c:v>-4.2749999999998636</c:v>
                </c:pt>
                <c:pt idx="523">
                  <c:v>-4.2749999999998636</c:v>
                </c:pt>
                <c:pt idx="524">
                  <c:v>-4.2649999999998727</c:v>
                </c:pt>
                <c:pt idx="525">
                  <c:v>-4.2559999999998581</c:v>
                </c:pt>
                <c:pt idx="526">
                  <c:v>-4.2459999999998672</c:v>
                </c:pt>
                <c:pt idx="527">
                  <c:v>-4.2359999999998763</c:v>
                </c:pt>
                <c:pt idx="528">
                  <c:v>-4.2269999999998618</c:v>
                </c:pt>
                <c:pt idx="529">
                  <c:v>-4.2369999999998527</c:v>
                </c:pt>
                <c:pt idx="530">
                  <c:v>-4.2369999999998527</c:v>
                </c:pt>
                <c:pt idx="531">
                  <c:v>-4.2669999999998254</c:v>
                </c:pt>
                <c:pt idx="532">
                  <c:v>-4.2369999999998527</c:v>
                </c:pt>
                <c:pt idx="533">
                  <c:v>-4.2389999999998054</c:v>
                </c:pt>
                <c:pt idx="534">
                  <c:v>-4.2569999999998345</c:v>
                </c:pt>
                <c:pt idx="535">
                  <c:v>-4.2489999999997963</c:v>
                </c:pt>
                <c:pt idx="536">
                  <c:v>-4.2289999999998145</c:v>
                </c:pt>
                <c:pt idx="537">
                  <c:v>-4.2089999999998327</c:v>
                </c:pt>
                <c:pt idx="538">
                  <c:v>-4.2299999999997908</c:v>
                </c:pt>
                <c:pt idx="539">
                  <c:v>-4.209999999999809</c:v>
                </c:pt>
                <c:pt idx="540">
                  <c:v>-4.2299999999997908</c:v>
                </c:pt>
                <c:pt idx="541">
                  <c:v>-4.2299999999997908</c:v>
                </c:pt>
                <c:pt idx="542">
                  <c:v>-4.25</c:v>
                </c:pt>
                <c:pt idx="543">
                  <c:v>-4.2309999999999945</c:v>
                </c:pt>
                <c:pt idx="544">
                  <c:v>-4.2109999999997854</c:v>
                </c:pt>
                <c:pt idx="545">
                  <c:v>-4.2209999999997763</c:v>
                </c:pt>
                <c:pt idx="546">
                  <c:v>-4.2209999999997763</c:v>
                </c:pt>
                <c:pt idx="547">
                  <c:v>-4.1909999999998035</c:v>
                </c:pt>
                <c:pt idx="548">
                  <c:v>-4.2009999999997945</c:v>
                </c:pt>
                <c:pt idx="549">
                  <c:v>-4.2029999999999745</c:v>
                </c:pt>
                <c:pt idx="550">
                  <c:v>-4.2029999999999745</c:v>
                </c:pt>
                <c:pt idx="551">
                  <c:v>-4.1729999999997744</c:v>
                </c:pt>
                <c:pt idx="552">
                  <c:v>-4.19399999999996</c:v>
                </c:pt>
                <c:pt idx="553">
                  <c:v>-4.1839999999999691</c:v>
                </c:pt>
                <c:pt idx="554">
                  <c:v>-4.1639999999999873</c:v>
                </c:pt>
                <c:pt idx="555">
                  <c:v>-4.1739999999999782</c:v>
                </c:pt>
                <c:pt idx="556">
                  <c:v>-4.1749999999999545</c:v>
                </c:pt>
                <c:pt idx="557">
                  <c:v>-4.1849999999999454</c:v>
                </c:pt>
                <c:pt idx="558">
                  <c:v>-4.1549999999999727</c:v>
                </c:pt>
                <c:pt idx="559">
                  <c:v>-4.1549999999999727</c:v>
                </c:pt>
                <c:pt idx="560">
                  <c:v>-4.1759999999999309</c:v>
                </c:pt>
                <c:pt idx="561">
                  <c:v>-4.1449999999999818</c:v>
                </c:pt>
                <c:pt idx="562">
                  <c:v>-4.1459999999999582</c:v>
                </c:pt>
                <c:pt idx="563">
                  <c:v>-4.1459999999999582</c:v>
                </c:pt>
                <c:pt idx="564">
                  <c:v>-4.1459999999999582</c:v>
                </c:pt>
                <c:pt idx="565">
                  <c:v>-4.1459999999999582</c:v>
                </c:pt>
                <c:pt idx="566">
                  <c:v>-4.13799999999992</c:v>
                </c:pt>
                <c:pt idx="567">
                  <c:v>-4.1479999999999109</c:v>
                </c:pt>
                <c:pt idx="568">
                  <c:v>-4.1279999999999291</c:v>
                </c:pt>
                <c:pt idx="569">
                  <c:v>-4.1189999999999145</c:v>
                </c:pt>
                <c:pt idx="570">
                  <c:v>-4.1089999999999236</c:v>
                </c:pt>
                <c:pt idx="571">
                  <c:v>-4.1189999999999145</c:v>
                </c:pt>
                <c:pt idx="572">
                  <c:v>-4.1189999999999145</c:v>
                </c:pt>
                <c:pt idx="573">
                  <c:v>-4.1099999999999</c:v>
                </c:pt>
                <c:pt idx="574">
                  <c:v>-4.0889999999999418</c:v>
                </c:pt>
                <c:pt idx="575">
                  <c:v>-4.0999999999999091</c:v>
                </c:pt>
                <c:pt idx="576">
                  <c:v>-4.0899999999999181</c:v>
                </c:pt>
                <c:pt idx="577">
                  <c:v>-4.0699999999999363</c:v>
                </c:pt>
                <c:pt idx="578">
                  <c:v>-4.0819999999998799</c:v>
                </c:pt>
                <c:pt idx="579">
                  <c:v>-4.0799999999999272</c:v>
                </c:pt>
                <c:pt idx="580">
                  <c:v>-4.0819999999998799</c:v>
                </c:pt>
                <c:pt idx="581">
                  <c:v>-4.0819999999998799</c:v>
                </c:pt>
                <c:pt idx="582">
                  <c:v>-4.1019999999998618</c:v>
                </c:pt>
                <c:pt idx="583">
                  <c:v>-4.0819999999998799</c:v>
                </c:pt>
                <c:pt idx="584">
                  <c:v>-4.0819999999998799</c:v>
                </c:pt>
                <c:pt idx="585">
                  <c:v>-4.0819999999998799</c:v>
                </c:pt>
                <c:pt idx="586">
                  <c:v>-4.0919999999998709</c:v>
                </c:pt>
                <c:pt idx="587">
                  <c:v>-4.0929999999998472</c:v>
                </c:pt>
                <c:pt idx="588">
                  <c:v>-4.0829999999998563</c:v>
                </c:pt>
                <c:pt idx="589">
                  <c:v>-4.0929999999998472</c:v>
                </c:pt>
                <c:pt idx="590">
                  <c:v>-4.0629999999998745</c:v>
                </c:pt>
                <c:pt idx="591">
                  <c:v>-4.0829999999998563</c:v>
                </c:pt>
                <c:pt idx="592">
                  <c:v>-4.0539999999998599</c:v>
                </c:pt>
                <c:pt idx="593">
                  <c:v>-4.0839999999998327</c:v>
                </c:pt>
                <c:pt idx="594">
                  <c:v>-4.0639999999998508</c:v>
                </c:pt>
                <c:pt idx="595">
                  <c:v>-4.043999999999869</c:v>
                </c:pt>
                <c:pt idx="596">
                  <c:v>-4.0539999999998599</c:v>
                </c:pt>
                <c:pt idx="597">
                  <c:v>-4.0449999999998454</c:v>
                </c:pt>
                <c:pt idx="598">
                  <c:v>-4.0449999999998454</c:v>
                </c:pt>
                <c:pt idx="599">
                  <c:v>-4.0249999999998636</c:v>
                </c:pt>
                <c:pt idx="600">
                  <c:v>-4.0349999999998545</c:v>
                </c:pt>
                <c:pt idx="601">
                  <c:v>-4.0249999999998636</c:v>
                </c:pt>
                <c:pt idx="602">
                  <c:v>-4.0169999999998254</c:v>
                </c:pt>
                <c:pt idx="603">
                  <c:v>-3.9969999999998436</c:v>
                </c:pt>
                <c:pt idx="604">
                  <c:v>-3.9969999999998436</c:v>
                </c:pt>
                <c:pt idx="605">
                  <c:v>-4.0269999999998163</c:v>
                </c:pt>
                <c:pt idx="606">
                  <c:v>-3.9869999999998527</c:v>
                </c:pt>
                <c:pt idx="607">
                  <c:v>-4.0069999999998345</c:v>
                </c:pt>
                <c:pt idx="608">
                  <c:v>-3.9869999999998527</c:v>
                </c:pt>
                <c:pt idx="609">
                  <c:v>-3.987999999999829</c:v>
                </c:pt>
                <c:pt idx="610">
                  <c:v>-3.9979999999998199</c:v>
                </c:pt>
                <c:pt idx="611">
                  <c:v>-3.9679999999998472</c:v>
                </c:pt>
                <c:pt idx="612">
                  <c:v>-3.9779999999998381</c:v>
                </c:pt>
                <c:pt idx="613">
                  <c:v>-3.9379999999998745</c:v>
                </c:pt>
                <c:pt idx="614">
                  <c:v>-3.9779999999998381</c:v>
                </c:pt>
                <c:pt idx="615">
                  <c:v>-3.9689999999998236</c:v>
                </c:pt>
                <c:pt idx="616">
                  <c:v>-3.9589999999998327</c:v>
                </c:pt>
                <c:pt idx="617">
                  <c:v>-3.9589999999998327</c:v>
                </c:pt>
                <c:pt idx="618">
                  <c:v>-3.9389999999998508</c:v>
                </c:pt>
                <c:pt idx="619">
                  <c:v>-3.9289999999998599</c:v>
                </c:pt>
                <c:pt idx="620">
                  <c:v>-3.9389999999998508</c:v>
                </c:pt>
                <c:pt idx="621">
                  <c:v>-3.9209999999998217</c:v>
                </c:pt>
                <c:pt idx="622">
                  <c:v>-3.9509999999997945</c:v>
                </c:pt>
                <c:pt idx="623">
                  <c:v>-3.9309999999998126</c:v>
                </c:pt>
                <c:pt idx="624">
                  <c:v>-3.9309999999998126</c:v>
                </c:pt>
                <c:pt idx="625">
                  <c:v>-3.9309999999998126</c:v>
                </c:pt>
                <c:pt idx="626">
                  <c:v>-3.9009999999998399</c:v>
                </c:pt>
                <c:pt idx="627">
                  <c:v>-3.9309999999998126</c:v>
                </c:pt>
                <c:pt idx="628">
                  <c:v>-3.9409999999998035</c:v>
                </c:pt>
                <c:pt idx="629">
                  <c:v>-3.9519999999999982</c:v>
                </c:pt>
                <c:pt idx="630">
                  <c:v>-3.931999999999789</c:v>
                </c:pt>
                <c:pt idx="631">
                  <c:v>-3.931999999999789</c:v>
                </c:pt>
                <c:pt idx="632">
                  <c:v>-3.9519999999999982</c:v>
                </c:pt>
                <c:pt idx="633">
                  <c:v>-3.9219999999997981</c:v>
                </c:pt>
                <c:pt idx="634">
                  <c:v>-3.9019999999998163</c:v>
                </c:pt>
                <c:pt idx="635">
                  <c:v>-3.8919999999998254</c:v>
                </c:pt>
                <c:pt idx="636">
                  <c:v>-3.9019999999998163</c:v>
                </c:pt>
                <c:pt idx="637">
                  <c:v>-3.8929999999998017</c:v>
                </c:pt>
                <c:pt idx="638">
                  <c:v>-3.9029999999997926</c:v>
                </c:pt>
                <c:pt idx="639">
                  <c:v>-3.8829999999998108</c:v>
                </c:pt>
                <c:pt idx="640">
                  <c:v>-3.8829999999998108</c:v>
                </c:pt>
                <c:pt idx="641">
                  <c:v>-3.8729999999998199</c:v>
                </c:pt>
                <c:pt idx="642">
                  <c:v>-3.8729999999998199</c:v>
                </c:pt>
                <c:pt idx="643">
                  <c:v>-3.875</c:v>
                </c:pt>
                <c:pt idx="644">
                  <c:v>-3.875</c:v>
                </c:pt>
                <c:pt idx="645">
                  <c:v>-3.862999999999829</c:v>
                </c:pt>
                <c:pt idx="646">
                  <c:v>-3.8449999999997999</c:v>
                </c:pt>
                <c:pt idx="647">
                  <c:v>-3.8249999999998181</c:v>
                </c:pt>
                <c:pt idx="648">
                  <c:v>-3.834999999999809</c:v>
                </c:pt>
                <c:pt idx="649">
                  <c:v>-3.8449999999997999</c:v>
                </c:pt>
                <c:pt idx="650">
                  <c:v>-3.834999999999809</c:v>
                </c:pt>
                <c:pt idx="651">
                  <c:v>-3.8159999999998035</c:v>
                </c:pt>
                <c:pt idx="652">
                  <c:v>-3.8259999999997945</c:v>
                </c:pt>
                <c:pt idx="653">
                  <c:v>-3.8059999999998126</c:v>
                </c:pt>
                <c:pt idx="654">
                  <c:v>-3.8159999999998035</c:v>
                </c:pt>
                <c:pt idx="655">
                  <c:v>-3.8059999999998126</c:v>
                </c:pt>
                <c:pt idx="656">
                  <c:v>-3.8169999999997799</c:v>
                </c:pt>
                <c:pt idx="657">
                  <c:v>-3.7959999999998217</c:v>
                </c:pt>
                <c:pt idx="658">
                  <c:v>-3.7959999999998217</c:v>
                </c:pt>
                <c:pt idx="659">
                  <c:v>-3.7969999999997981</c:v>
                </c:pt>
                <c:pt idx="660">
                  <c:v>-3.7969999999997981</c:v>
                </c:pt>
                <c:pt idx="661">
                  <c:v>-3.806999999999789</c:v>
                </c:pt>
                <c:pt idx="662">
                  <c:v>-3.7969999999997981</c:v>
                </c:pt>
                <c:pt idx="663">
                  <c:v>-3.7989999999999782</c:v>
                </c:pt>
                <c:pt idx="664">
                  <c:v>-3.7889999999999873</c:v>
                </c:pt>
                <c:pt idx="665">
                  <c:v>-3.7989999999999782</c:v>
                </c:pt>
                <c:pt idx="666">
                  <c:v>-3.7889999999999873</c:v>
                </c:pt>
                <c:pt idx="667">
                  <c:v>-3.7889999999999873</c:v>
                </c:pt>
                <c:pt idx="668">
                  <c:v>-3.7789999999999964</c:v>
                </c:pt>
                <c:pt idx="669">
                  <c:v>-3.7689999999997781</c:v>
                </c:pt>
                <c:pt idx="670">
                  <c:v>-3.7789999999999964</c:v>
                </c:pt>
                <c:pt idx="671">
                  <c:v>-3.7599999999999909</c:v>
                </c:pt>
                <c:pt idx="672">
                  <c:v>-3.7599999999999909</c:v>
                </c:pt>
                <c:pt idx="673">
                  <c:v>-3.7599999999999909</c:v>
                </c:pt>
                <c:pt idx="674">
                  <c:v>-3.7799999999999727</c:v>
                </c:pt>
                <c:pt idx="675">
                  <c:v>-3.75</c:v>
                </c:pt>
                <c:pt idx="676">
                  <c:v>-3.75</c:v>
                </c:pt>
                <c:pt idx="677">
                  <c:v>-3.7599999999999909</c:v>
                </c:pt>
                <c:pt idx="678">
                  <c:v>-3.75</c:v>
                </c:pt>
                <c:pt idx="679">
                  <c:v>-3.7509999999999764</c:v>
                </c:pt>
                <c:pt idx="680">
                  <c:v>-3.7309999999999945</c:v>
                </c:pt>
                <c:pt idx="681">
                  <c:v>-3.7509999999999764</c:v>
                </c:pt>
                <c:pt idx="682">
                  <c:v>-3.7409999999999854</c:v>
                </c:pt>
                <c:pt idx="683">
                  <c:v>-3.7409999999999854</c:v>
                </c:pt>
                <c:pt idx="684">
                  <c:v>-3.7309999999999945</c:v>
                </c:pt>
                <c:pt idx="685">
                  <c:v>-3.7529999999999291</c:v>
                </c:pt>
                <c:pt idx="686">
                  <c:v>-3.7529999999999291</c:v>
                </c:pt>
                <c:pt idx="687">
                  <c:v>-3.7529999999999291</c:v>
                </c:pt>
                <c:pt idx="688">
                  <c:v>-3.7619999999999436</c:v>
                </c:pt>
                <c:pt idx="689">
                  <c:v>-3.7719999999999345</c:v>
                </c:pt>
                <c:pt idx="690">
                  <c:v>-3.7839999999998781</c:v>
                </c:pt>
                <c:pt idx="691">
                  <c:v>-3.7719999999999345</c:v>
                </c:pt>
                <c:pt idx="692">
                  <c:v>-3.7739999999998872</c:v>
                </c:pt>
                <c:pt idx="693">
                  <c:v>-3.7529999999999291</c:v>
                </c:pt>
                <c:pt idx="694">
                  <c:v>-3.7439999999999145</c:v>
                </c:pt>
                <c:pt idx="695">
                  <c:v>-3.7439999999999145</c:v>
                </c:pt>
                <c:pt idx="696">
                  <c:v>-3.7339999999999236</c:v>
                </c:pt>
                <c:pt idx="697">
                  <c:v>-3.7239999999999327</c:v>
                </c:pt>
                <c:pt idx="698">
                  <c:v>-3.7239999999999327</c:v>
                </c:pt>
                <c:pt idx="699">
                  <c:v>-3.7449999999998909</c:v>
                </c:pt>
                <c:pt idx="700">
                  <c:v>-3.7249999999999091</c:v>
                </c:pt>
                <c:pt idx="701">
                  <c:v>-3.7049999999999272</c:v>
                </c:pt>
                <c:pt idx="702">
                  <c:v>-3.7249999999999091</c:v>
                </c:pt>
                <c:pt idx="703">
                  <c:v>-3.7249999999999091</c:v>
                </c:pt>
                <c:pt idx="704">
                  <c:v>-3.7249999999999091</c:v>
                </c:pt>
                <c:pt idx="705">
                  <c:v>-3.7149999999999181</c:v>
                </c:pt>
                <c:pt idx="706">
                  <c:v>-3.6949999999999363</c:v>
                </c:pt>
                <c:pt idx="707">
                  <c:v>-3.6959999999999127</c:v>
                </c:pt>
                <c:pt idx="708">
                  <c:v>-3.6859999999999218</c:v>
                </c:pt>
                <c:pt idx="709">
                  <c:v>-3.6859999999999218</c:v>
                </c:pt>
                <c:pt idx="710">
                  <c:v>-3.6759999999999309</c:v>
                </c:pt>
                <c:pt idx="711">
                  <c:v>-3.6859999999999218</c:v>
                </c:pt>
                <c:pt idx="712">
                  <c:v>-3.66599999999994</c:v>
                </c:pt>
                <c:pt idx="713">
                  <c:v>-3.66599999999994</c:v>
                </c:pt>
                <c:pt idx="714">
                  <c:v>-3.66599999999994</c:v>
                </c:pt>
                <c:pt idx="715">
                  <c:v>-3.6559999999999491</c:v>
                </c:pt>
                <c:pt idx="716">
                  <c:v>-3.6479999999999109</c:v>
                </c:pt>
                <c:pt idx="717">
                  <c:v>-3.63799999999992</c:v>
                </c:pt>
                <c:pt idx="718">
                  <c:v>-3.63799999999992</c:v>
                </c:pt>
                <c:pt idx="719">
                  <c:v>-3.6279999999999291</c:v>
                </c:pt>
                <c:pt idx="720">
                  <c:v>-3.5979999999999563</c:v>
                </c:pt>
                <c:pt idx="721">
                  <c:v>-3.6189999999999145</c:v>
                </c:pt>
                <c:pt idx="722">
                  <c:v>-3.6079999999999472</c:v>
                </c:pt>
                <c:pt idx="723">
                  <c:v>-3.5879999999999654</c:v>
                </c:pt>
                <c:pt idx="724">
                  <c:v>-3.5779999999999745</c:v>
                </c:pt>
                <c:pt idx="725">
                  <c:v>-3.5989999999999327</c:v>
                </c:pt>
                <c:pt idx="726">
                  <c:v>-3.5989999999999327</c:v>
                </c:pt>
                <c:pt idx="727">
                  <c:v>-3.6089999999999236</c:v>
                </c:pt>
                <c:pt idx="728">
                  <c:v>-3.5989999999999327</c:v>
                </c:pt>
                <c:pt idx="729">
                  <c:v>-3.5989999999999327</c:v>
                </c:pt>
                <c:pt idx="730">
                  <c:v>-3.5989999999999327</c:v>
                </c:pt>
                <c:pt idx="731">
                  <c:v>-3.6099999999999</c:v>
                </c:pt>
                <c:pt idx="732">
                  <c:v>-3.6099999999999</c:v>
                </c:pt>
                <c:pt idx="733">
                  <c:v>-3.6199999999998909</c:v>
                </c:pt>
                <c:pt idx="734">
                  <c:v>-3.5999999999999091</c:v>
                </c:pt>
                <c:pt idx="735">
                  <c:v>-3.5999999999999091</c:v>
                </c:pt>
                <c:pt idx="736">
                  <c:v>-3.5999999999999091</c:v>
                </c:pt>
                <c:pt idx="737">
                  <c:v>-3.5919999999998709</c:v>
                </c:pt>
                <c:pt idx="738">
                  <c:v>-3.6119999999998527</c:v>
                </c:pt>
                <c:pt idx="739">
                  <c:v>-3.5809999999999036</c:v>
                </c:pt>
                <c:pt idx="740">
                  <c:v>-3.5809999999999036</c:v>
                </c:pt>
                <c:pt idx="741">
                  <c:v>-3.5709999999999127</c:v>
                </c:pt>
                <c:pt idx="742">
                  <c:v>-3.5809999999999036</c:v>
                </c:pt>
                <c:pt idx="743">
                  <c:v>-3.5609999999999218</c:v>
                </c:pt>
                <c:pt idx="744">
                  <c:v>-3.5609999999999218</c:v>
                </c:pt>
                <c:pt idx="745">
                  <c:v>-3.5709999999999127</c:v>
                </c:pt>
                <c:pt idx="746">
                  <c:v>-3.5729999999998654</c:v>
                </c:pt>
                <c:pt idx="747">
                  <c:v>-3.5529999999998836</c:v>
                </c:pt>
                <c:pt idx="748">
                  <c:v>-3.5329999999999018</c:v>
                </c:pt>
                <c:pt idx="749">
                  <c:v>-3.5729999999998654</c:v>
                </c:pt>
                <c:pt idx="750">
                  <c:v>-3.5529999999998836</c:v>
                </c:pt>
                <c:pt idx="751">
                  <c:v>-3.5329999999999018</c:v>
                </c:pt>
                <c:pt idx="752">
                  <c:v>-3.543999999999869</c:v>
                </c:pt>
                <c:pt idx="753">
                  <c:v>-3.5739999999998417</c:v>
                </c:pt>
                <c:pt idx="754">
                  <c:v>-3.543999999999869</c:v>
                </c:pt>
                <c:pt idx="755">
                  <c:v>-3.5539999999998599</c:v>
                </c:pt>
                <c:pt idx="756">
                  <c:v>-3.5239999999998872</c:v>
                </c:pt>
                <c:pt idx="757">
                  <c:v>-3.5639999999998508</c:v>
                </c:pt>
                <c:pt idx="758">
                  <c:v>-3.5239999999998872</c:v>
                </c:pt>
                <c:pt idx="759">
                  <c:v>-3.5249999999998636</c:v>
                </c:pt>
                <c:pt idx="760">
                  <c:v>-3.543999999999869</c:v>
                </c:pt>
                <c:pt idx="761">
                  <c:v>-3.5249999999998636</c:v>
                </c:pt>
                <c:pt idx="762">
                  <c:v>-3.5249999999998636</c:v>
                </c:pt>
                <c:pt idx="763">
                  <c:v>-3.5449999999998454</c:v>
                </c:pt>
                <c:pt idx="764">
                  <c:v>-3.5449999999998454</c:v>
                </c:pt>
                <c:pt idx="765">
                  <c:v>-3.5349999999998545</c:v>
                </c:pt>
                <c:pt idx="766">
                  <c:v>-3.5249999999998636</c:v>
                </c:pt>
                <c:pt idx="767">
                  <c:v>-3.5249999999998636</c:v>
                </c:pt>
                <c:pt idx="768">
                  <c:v>-3.5249999999998636</c:v>
                </c:pt>
                <c:pt idx="769">
                  <c:v>-3.5269999999998163</c:v>
                </c:pt>
                <c:pt idx="770">
                  <c:v>-3.5169999999998254</c:v>
                </c:pt>
                <c:pt idx="771">
                  <c:v>-3.5069999999998345</c:v>
                </c:pt>
                <c:pt idx="772">
                  <c:v>-3.5169999999998254</c:v>
                </c:pt>
                <c:pt idx="773">
                  <c:v>-3.5069999999998345</c:v>
                </c:pt>
                <c:pt idx="774">
                  <c:v>-3.4969999999998436</c:v>
                </c:pt>
                <c:pt idx="775">
                  <c:v>-3.5069999999998345</c:v>
                </c:pt>
                <c:pt idx="776">
                  <c:v>-3.4869999999998527</c:v>
                </c:pt>
                <c:pt idx="777">
                  <c:v>-3.4779999999998381</c:v>
                </c:pt>
                <c:pt idx="778">
                  <c:v>-3.487999999999829</c:v>
                </c:pt>
                <c:pt idx="779">
                  <c:v>-3.487999999999829</c:v>
                </c:pt>
                <c:pt idx="780">
                  <c:v>-3.487999999999829</c:v>
                </c:pt>
                <c:pt idx="781">
                  <c:v>-3.4779999999998381</c:v>
                </c:pt>
                <c:pt idx="782">
                  <c:v>-3.4979999999998199</c:v>
                </c:pt>
                <c:pt idx="783">
                  <c:v>-3.4679999999998472</c:v>
                </c:pt>
                <c:pt idx="784">
                  <c:v>-3.4589999999998327</c:v>
                </c:pt>
                <c:pt idx="785">
                  <c:v>-3.4589999999998327</c:v>
                </c:pt>
                <c:pt idx="786">
                  <c:v>-3.4689999999998236</c:v>
                </c:pt>
                <c:pt idx="787">
                  <c:v>-3.4589999999998327</c:v>
                </c:pt>
                <c:pt idx="788">
                  <c:v>-3.4689999999998236</c:v>
                </c:pt>
                <c:pt idx="789">
                  <c:v>-3.4489999999998417</c:v>
                </c:pt>
                <c:pt idx="790">
                  <c:v>-3.4289999999998599</c:v>
                </c:pt>
                <c:pt idx="791">
                  <c:v>-3.4509999999997945</c:v>
                </c:pt>
                <c:pt idx="792">
                  <c:v>-3.4389999999998508</c:v>
                </c:pt>
                <c:pt idx="793">
                  <c:v>-3.4489999999998417</c:v>
                </c:pt>
                <c:pt idx="794">
                  <c:v>-3.4689999999998236</c:v>
                </c:pt>
                <c:pt idx="795">
                  <c:v>-3.4609999999997854</c:v>
                </c:pt>
                <c:pt idx="796">
                  <c:v>-3.4509999999997945</c:v>
                </c:pt>
                <c:pt idx="797">
                  <c:v>-3.4909999999999854</c:v>
                </c:pt>
                <c:pt idx="798">
                  <c:v>-3.4809999999999945</c:v>
                </c:pt>
                <c:pt idx="799">
                  <c:v>-3.4709999999997763</c:v>
                </c:pt>
                <c:pt idx="800">
                  <c:v>-3.4609999999997854</c:v>
                </c:pt>
                <c:pt idx="801">
                  <c:v>-3.4509999999997945</c:v>
                </c:pt>
                <c:pt idx="802">
                  <c:v>-3.4409999999998035</c:v>
                </c:pt>
                <c:pt idx="803">
                  <c:v>-3.4219999999997981</c:v>
                </c:pt>
                <c:pt idx="804">
                  <c:v>-3.4519999999999982</c:v>
                </c:pt>
                <c:pt idx="805">
                  <c:v>-3.4419999999997799</c:v>
                </c:pt>
                <c:pt idx="806">
                  <c:v>-3.4419999999997799</c:v>
                </c:pt>
                <c:pt idx="807">
                  <c:v>-3.431999999999789</c:v>
                </c:pt>
                <c:pt idx="808">
                  <c:v>-3.4119999999998072</c:v>
                </c:pt>
                <c:pt idx="809">
                  <c:v>-3.4219999999997981</c:v>
                </c:pt>
                <c:pt idx="810">
                  <c:v>-3.4119999999998072</c:v>
                </c:pt>
                <c:pt idx="811">
                  <c:v>-3.4119999999998072</c:v>
                </c:pt>
                <c:pt idx="812">
                  <c:v>-3.4219999999997981</c:v>
                </c:pt>
                <c:pt idx="813">
                  <c:v>-3.4019999999998163</c:v>
                </c:pt>
                <c:pt idx="814">
                  <c:v>-3.4029999999997926</c:v>
                </c:pt>
                <c:pt idx="815">
                  <c:v>-3.3929999999998017</c:v>
                </c:pt>
                <c:pt idx="816">
                  <c:v>-3.4029999999997926</c:v>
                </c:pt>
                <c:pt idx="817">
                  <c:v>-3.4129999999997835</c:v>
                </c:pt>
                <c:pt idx="818">
                  <c:v>-3.4129999999997835</c:v>
                </c:pt>
                <c:pt idx="819">
                  <c:v>-3.4029999999997926</c:v>
                </c:pt>
                <c:pt idx="820">
                  <c:v>-3.3829999999998108</c:v>
                </c:pt>
                <c:pt idx="821">
                  <c:v>-3.3949999999999818</c:v>
                </c:pt>
                <c:pt idx="822">
                  <c:v>-3.4129999999997835</c:v>
                </c:pt>
                <c:pt idx="823">
                  <c:v>-3.3929999999998017</c:v>
                </c:pt>
                <c:pt idx="824">
                  <c:v>-3.3849999999999909</c:v>
                </c:pt>
                <c:pt idx="825">
                  <c:v>-3.3849999999999909</c:v>
                </c:pt>
                <c:pt idx="826">
                  <c:v>-3.3849999999999909</c:v>
                </c:pt>
                <c:pt idx="827">
                  <c:v>-3.4049999999999727</c:v>
                </c:pt>
                <c:pt idx="828">
                  <c:v>-3.3949999999999818</c:v>
                </c:pt>
                <c:pt idx="829">
                  <c:v>-3.3849999999999909</c:v>
                </c:pt>
                <c:pt idx="830">
                  <c:v>-3.3649999999997817</c:v>
                </c:pt>
                <c:pt idx="831">
                  <c:v>-3.3459999999997763</c:v>
                </c:pt>
                <c:pt idx="832">
                  <c:v>-3.3459999999997763</c:v>
                </c:pt>
                <c:pt idx="833">
                  <c:v>-3.3459999999997763</c:v>
                </c:pt>
                <c:pt idx="834">
                  <c:v>-3.3359999999997854</c:v>
                </c:pt>
                <c:pt idx="835">
                  <c:v>-3.3559999999999945</c:v>
                </c:pt>
                <c:pt idx="836">
                  <c:v>-3.3359999999997854</c:v>
                </c:pt>
                <c:pt idx="837">
                  <c:v>-3.3259999999997945</c:v>
                </c:pt>
                <c:pt idx="838">
                  <c:v>-3.3459999999997763</c:v>
                </c:pt>
                <c:pt idx="839">
                  <c:v>-3.3359999999997854</c:v>
                </c:pt>
                <c:pt idx="840">
                  <c:v>-3.3269999999999982</c:v>
                </c:pt>
                <c:pt idx="841">
                  <c:v>-3.3359999999997854</c:v>
                </c:pt>
                <c:pt idx="842">
                  <c:v>-3.3169999999997799</c:v>
                </c:pt>
                <c:pt idx="843">
                  <c:v>-3.3269999999999982</c:v>
                </c:pt>
                <c:pt idx="844">
                  <c:v>-3.306999999999789</c:v>
                </c:pt>
                <c:pt idx="845">
                  <c:v>-3.3169999999997799</c:v>
                </c:pt>
                <c:pt idx="846">
                  <c:v>-3.2869999999998072</c:v>
                </c:pt>
                <c:pt idx="847">
                  <c:v>-3.3169999999997799</c:v>
                </c:pt>
                <c:pt idx="848">
                  <c:v>-3.3169999999997799</c:v>
                </c:pt>
                <c:pt idx="849">
                  <c:v>-3.306999999999789</c:v>
                </c:pt>
                <c:pt idx="850">
                  <c:v>-3.3089999999999691</c:v>
                </c:pt>
                <c:pt idx="851">
                  <c:v>-3.2969999999997981</c:v>
                </c:pt>
                <c:pt idx="852">
                  <c:v>-3.2989999999999782</c:v>
                </c:pt>
                <c:pt idx="853">
                  <c:v>-3.2989999999999782</c:v>
                </c:pt>
                <c:pt idx="854">
                  <c:v>-3.2669999999998254</c:v>
                </c:pt>
                <c:pt idx="855">
                  <c:v>-3.2689999999997781</c:v>
                </c:pt>
                <c:pt idx="856">
                  <c:v>-3.2589999999997872</c:v>
                </c:pt>
                <c:pt idx="857">
                  <c:v>-3.2589999999997872</c:v>
                </c:pt>
                <c:pt idx="858">
                  <c:v>-3.2689999999997781</c:v>
                </c:pt>
                <c:pt idx="859">
                  <c:v>-3.2589999999997872</c:v>
                </c:pt>
                <c:pt idx="860">
                  <c:v>-3.2489999999997963</c:v>
                </c:pt>
                <c:pt idx="861">
                  <c:v>-3.2489999999997963</c:v>
                </c:pt>
                <c:pt idx="862">
                  <c:v>-3.25</c:v>
                </c:pt>
                <c:pt idx="863">
                  <c:v>-3.2589999999997872</c:v>
                </c:pt>
                <c:pt idx="864">
                  <c:v>-3.2489999999997963</c:v>
                </c:pt>
                <c:pt idx="865">
                  <c:v>-3.2299999999997908</c:v>
                </c:pt>
                <c:pt idx="866">
                  <c:v>-3.2689999999997781</c:v>
                </c:pt>
                <c:pt idx="867">
                  <c:v>-3.2489999999997963</c:v>
                </c:pt>
                <c:pt idx="868">
                  <c:v>-3.2599999999999909</c:v>
                </c:pt>
                <c:pt idx="869">
                  <c:v>-3.2399999999997817</c:v>
                </c:pt>
                <c:pt idx="870">
                  <c:v>-3.25</c:v>
                </c:pt>
                <c:pt idx="871">
                  <c:v>-3.25</c:v>
                </c:pt>
                <c:pt idx="872">
                  <c:v>-3.2699999999999818</c:v>
                </c:pt>
                <c:pt idx="873">
                  <c:v>-3.2399999999997817</c:v>
                </c:pt>
                <c:pt idx="874">
                  <c:v>-3.2399999999997817</c:v>
                </c:pt>
                <c:pt idx="875">
                  <c:v>-3.2399999999997817</c:v>
                </c:pt>
                <c:pt idx="876">
                  <c:v>-3.2209999999997763</c:v>
                </c:pt>
                <c:pt idx="877">
                  <c:v>-3.2299999999997908</c:v>
                </c:pt>
                <c:pt idx="878">
                  <c:v>-3.2409999999999854</c:v>
                </c:pt>
                <c:pt idx="879">
                  <c:v>-3.2209999999997763</c:v>
                </c:pt>
                <c:pt idx="880">
                  <c:v>-3.2009999999997945</c:v>
                </c:pt>
                <c:pt idx="881">
                  <c:v>-3.2009999999997945</c:v>
                </c:pt>
                <c:pt idx="882">
                  <c:v>-3.2109999999997854</c:v>
                </c:pt>
                <c:pt idx="883">
                  <c:v>-3.2009999999997945</c:v>
                </c:pt>
                <c:pt idx="884">
                  <c:v>-3.1909999999998035</c:v>
                </c:pt>
                <c:pt idx="885">
                  <c:v>-3.2109999999997854</c:v>
                </c:pt>
                <c:pt idx="886">
                  <c:v>-3.1909999999998035</c:v>
                </c:pt>
                <c:pt idx="887">
                  <c:v>-3.1909999999998035</c:v>
                </c:pt>
                <c:pt idx="888">
                  <c:v>-3.1529999999997926</c:v>
                </c:pt>
                <c:pt idx="889">
                  <c:v>-3.181999999999789</c:v>
                </c:pt>
                <c:pt idx="890">
                  <c:v>-3.1709999999998217</c:v>
                </c:pt>
                <c:pt idx="891">
                  <c:v>-3.181999999999789</c:v>
                </c:pt>
                <c:pt idx="892">
                  <c:v>-3.1919999999997799</c:v>
                </c:pt>
                <c:pt idx="893">
                  <c:v>-3.181999999999789</c:v>
                </c:pt>
              </c:numCache>
            </c:numRef>
          </c:yVal>
          <c:smooth val="1"/>
          <c:extLst>
            <c:ext xmlns:c16="http://schemas.microsoft.com/office/drawing/2014/chart" uri="{C3380CC4-5D6E-409C-BE32-E72D297353CC}">
              <c16:uniqueId val="{00000009-81EE-4E41-8154-0B1EA5EF37AF}"/>
            </c:ext>
          </c:extLst>
        </c:ser>
        <c:ser>
          <c:idx val="10"/>
          <c:order val="6"/>
          <c:tx>
            <c:strRef>
              <c:f>Klei_Druckkurve!$L$8</c:f>
              <c:strCache>
                <c:ptCount val="1"/>
                <c:pt idx="0">
                  <c:v>#29 (2,5h5)</c:v>
                </c:pt>
              </c:strCache>
            </c:strRef>
          </c:tx>
          <c:spPr>
            <a:ln w="28575" cap="rnd">
              <a:solidFill>
                <a:schemeClr val="accent1">
                  <a:shade val="83000"/>
                </a:schemeClr>
              </a:solidFill>
              <a:round/>
            </a:ln>
            <a:effectLst/>
          </c:spPr>
          <c:marker>
            <c:symbol val="none"/>
          </c:marker>
          <c:xVal>
            <c:numRef>
              <c:f>Klei_Druckkurve!$A$9:$A$1442</c:f>
              <c:numCache>
                <c:formatCode>General</c:formatCode>
                <c:ptCount val="1434"/>
                <c:pt idx="0">
                  <c:v>20</c:v>
                </c:pt>
                <c:pt idx="1">
                  <c:v>30</c:v>
                </c:pt>
                <c:pt idx="2">
                  <c:v>40</c:v>
                </c:pt>
                <c:pt idx="3">
                  <c:v>50</c:v>
                </c:pt>
                <c:pt idx="4">
                  <c:v>60</c:v>
                </c:pt>
                <c:pt idx="5">
                  <c:v>70</c:v>
                </c:pt>
                <c:pt idx="6">
                  <c:v>80</c:v>
                </c:pt>
                <c:pt idx="7">
                  <c:v>90</c:v>
                </c:pt>
                <c:pt idx="8">
                  <c:v>100</c:v>
                </c:pt>
                <c:pt idx="9">
                  <c:v>110</c:v>
                </c:pt>
                <c:pt idx="10">
                  <c:v>120</c:v>
                </c:pt>
                <c:pt idx="11">
                  <c:v>130</c:v>
                </c:pt>
                <c:pt idx="12">
                  <c:v>140</c:v>
                </c:pt>
                <c:pt idx="13">
                  <c:v>150</c:v>
                </c:pt>
                <c:pt idx="14">
                  <c:v>160</c:v>
                </c:pt>
                <c:pt idx="15">
                  <c:v>170</c:v>
                </c:pt>
                <c:pt idx="16">
                  <c:v>180</c:v>
                </c:pt>
                <c:pt idx="17">
                  <c:v>190</c:v>
                </c:pt>
                <c:pt idx="18">
                  <c:v>200</c:v>
                </c:pt>
                <c:pt idx="19">
                  <c:v>210</c:v>
                </c:pt>
                <c:pt idx="20">
                  <c:v>220</c:v>
                </c:pt>
                <c:pt idx="21">
                  <c:v>230</c:v>
                </c:pt>
                <c:pt idx="22">
                  <c:v>240</c:v>
                </c:pt>
                <c:pt idx="23">
                  <c:v>250</c:v>
                </c:pt>
                <c:pt idx="24">
                  <c:v>260</c:v>
                </c:pt>
                <c:pt idx="25">
                  <c:v>270</c:v>
                </c:pt>
                <c:pt idx="26">
                  <c:v>280</c:v>
                </c:pt>
                <c:pt idx="27">
                  <c:v>290</c:v>
                </c:pt>
                <c:pt idx="28">
                  <c:v>300</c:v>
                </c:pt>
                <c:pt idx="29">
                  <c:v>310</c:v>
                </c:pt>
                <c:pt idx="30">
                  <c:v>320</c:v>
                </c:pt>
                <c:pt idx="31">
                  <c:v>330</c:v>
                </c:pt>
                <c:pt idx="32">
                  <c:v>340</c:v>
                </c:pt>
                <c:pt idx="33">
                  <c:v>350</c:v>
                </c:pt>
                <c:pt idx="34">
                  <c:v>360</c:v>
                </c:pt>
                <c:pt idx="35">
                  <c:v>370</c:v>
                </c:pt>
                <c:pt idx="36">
                  <c:v>380</c:v>
                </c:pt>
                <c:pt idx="37">
                  <c:v>390</c:v>
                </c:pt>
                <c:pt idx="38">
                  <c:v>400</c:v>
                </c:pt>
                <c:pt idx="39">
                  <c:v>410</c:v>
                </c:pt>
                <c:pt idx="40">
                  <c:v>420</c:v>
                </c:pt>
                <c:pt idx="41">
                  <c:v>430</c:v>
                </c:pt>
                <c:pt idx="42">
                  <c:v>440</c:v>
                </c:pt>
                <c:pt idx="43">
                  <c:v>450</c:v>
                </c:pt>
                <c:pt idx="44">
                  <c:v>460</c:v>
                </c:pt>
                <c:pt idx="45">
                  <c:v>470</c:v>
                </c:pt>
                <c:pt idx="46">
                  <c:v>480</c:v>
                </c:pt>
                <c:pt idx="47">
                  <c:v>490</c:v>
                </c:pt>
                <c:pt idx="48">
                  <c:v>500</c:v>
                </c:pt>
                <c:pt idx="49">
                  <c:v>510</c:v>
                </c:pt>
                <c:pt idx="50">
                  <c:v>520</c:v>
                </c:pt>
                <c:pt idx="51">
                  <c:v>530</c:v>
                </c:pt>
                <c:pt idx="52">
                  <c:v>540</c:v>
                </c:pt>
                <c:pt idx="53">
                  <c:v>550</c:v>
                </c:pt>
                <c:pt idx="54">
                  <c:v>560</c:v>
                </c:pt>
                <c:pt idx="55">
                  <c:v>570</c:v>
                </c:pt>
                <c:pt idx="56">
                  <c:v>580</c:v>
                </c:pt>
                <c:pt idx="57">
                  <c:v>590</c:v>
                </c:pt>
                <c:pt idx="58">
                  <c:v>600</c:v>
                </c:pt>
                <c:pt idx="59">
                  <c:v>610</c:v>
                </c:pt>
                <c:pt idx="60">
                  <c:v>620</c:v>
                </c:pt>
                <c:pt idx="61">
                  <c:v>630</c:v>
                </c:pt>
                <c:pt idx="62">
                  <c:v>640</c:v>
                </c:pt>
                <c:pt idx="63">
                  <c:v>650</c:v>
                </c:pt>
                <c:pt idx="64">
                  <c:v>660</c:v>
                </c:pt>
                <c:pt idx="65">
                  <c:v>670</c:v>
                </c:pt>
                <c:pt idx="66">
                  <c:v>680</c:v>
                </c:pt>
                <c:pt idx="67">
                  <c:v>690</c:v>
                </c:pt>
                <c:pt idx="68">
                  <c:v>700</c:v>
                </c:pt>
                <c:pt idx="69">
                  <c:v>710</c:v>
                </c:pt>
                <c:pt idx="70">
                  <c:v>720</c:v>
                </c:pt>
                <c:pt idx="71">
                  <c:v>730</c:v>
                </c:pt>
                <c:pt idx="72">
                  <c:v>740</c:v>
                </c:pt>
                <c:pt idx="73">
                  <c:v>750</c:v>
                </c:pt>
                <c:pt idx="74">
                  <c:v>760</c:v>
                </c:pt>
                <c:pt idx="75">
                  <c:v>770</c:v>
                </c:pt>
                <c:pt idx="76">
                  <c:v>780</c:v>
                </c:pt>
                <c:pt idx="77">
                  <c:v>790</c:v>
                </c:pt>
                <c:pt idx="78">
                  <c:v>800</c:v>
                </c:pt>
                <c:pt idx="79">
                  <c:v>810</c:v>
                </c:pt>
                <c:pt idx="80">
                  <c:v>820</c:v>
                </c:pt>
                <c:pt idx="81">
                  <c:v>830</c:v>
                </c:pt>
                <c:pt idx="82">
                  <c:v>840</c:v>
                </c:pt>
                <c:pt idx="83">
                  <c:v>850</c:v>
                </c:pt>
                <c:pt idx="84">
                  <c:v>860</c:v>
                </c:pt>
                <c:pt idx="85">
                  <c:v>870</c:v>
                </c:pt>
                <c:pt idx="86">
                  <c:v>880</c:v>
                </c:pt>
                <c:pt idx="87">
                  <c:v>890</c:v>
                </c:pt>
                <c:pt idx="88">
                  <c:v>900</c:v>
                </c:pt>
                <c:pt idx="89">
                  <c:v>910</c:v>
                </c:pt>
                <c:pt idx="90">
                  <c:v>920</c:v>
                </c:pt>
                <c:pt idx="91">
                  <c:v>930</c:v>
                </c:pt>
                <c:pt idx="92">
                  <c:v>940</c:v>
                </c:pt>
                <c:pt idx="93">
                  <c:v>950</c:v>
                </c:pt>
                <c:pt idx="94">
                  <c:v>960</c:v>
                </c:pt>
                <c:pt idx="95">
                  <c:v>970</c:v>
                </c:pt>
                <c:pt idx="96">
                  <c:v>980</c:v>
                </c:pt>
                <c:pt idx="97">
                  <c:v>990</c:v>
                </c:pt>
                <c:pt idx="98">
                  <c:v>1000</c:v>
                </c:pt>
                <c:pt idx="99">
                  <c:v>1010</c:v>
                </c:pt>
                <c:pt idx="100">
                  <c:v>1020</c:v>
                </c:pt>
                <c:pt idx="101">
                  <c:v>1030</c:v>
                </c:pt>
                <c:pt idx="102">
                  <c:v>1040</c:v>
                </c:pt>
                <c:pt idx="103">
                  <c:v>1050</c:v>
                </c:pt>
                <c:pt idx="104">
                  <c:v>1060</c:v>
                </c:pt>
                <c:pt idx="105">
                  <c:v>1070</c:v>
                </c:pt>
                <c:pt idx="106">
                  <c:v>1080</c:v>
                </c:pt>
                <c:pt idx="107">
                  <c:v>1090</c:v>
                </c:pt>
                <c:pt idx="108">
                  <c:v>1100</c:v>
                </c:pt>
                <c:pt idx="109">
                  <c:v>1110</c:v>
                </c:pt>
                <c:pt idx="110">
                  <c:v>1120</c:v>
                </c:pt>
                <c:pt idx="111">
                  <c:v>1130</c:v>
                </c:pt>
                <c:pt idx="112">
                  <c:v>1140</c:v>
                </c:pt>
                <c:pt idx="113">
                  <c:v>1150</c:v>
                </c:pt>
                <c:pt idx="114">
                  <c:v>1160</c:v>
                </c:pt>
                <c:pt idx="115">
                  <c:v>1170</c:v>
                </c:pt>
                <c:pt idx="116">
                  <c:v>1180</c:v>
                </c:pt>
                <c:pt idx="117">
                  <c:v>1190</c:v>
                </c:pt>
                <c:pt idx="118">
                  <c:v>1200</c:v>
                </c:pt>
                <c:pt idx="119">
                  <c:v>1210</c:v>
                </c:pt>
                <c:pt idx="120">
                  <c:v>1220</c:v>
                </c:pt>
                <c:pt idx="121">
                  <c:v>1230</c:v>
                </c:pt>
                <c:pt idx="122">
                  <c:v>1240</c:v>
                </c:pt>
                <c:pt idx="123">
                  <c:v>1250</c:v>
                </c:pt>
                <c:pt idx="124">
                  <c:v>1260</c:v>
                </c:pt>
                <c:pt idx="125">
                  <c:v>1270</c:v>
                </c:pt>
                <c:pt idx="126">
                  <c:v>1280</c:v>
                </c:pt>
                <c:pt idx="127">
                  <c:v>1290</c:v>
                </c:pt>
                <c:pt idx="128">
                  <c:v>1300</c:v>
                </c:pt>
                <c:pt idx="129">
                  <c:v>1310</c:v>
                </c:pt>
                <c:pt idx="130">
                  <c:v>1320</c:v>
                </c:pt>
                <c:pt idx="131">
                  <c:v>1330</c:v>
                </c:pt>
                <c:pt idx="132">
                  <c:v>1340</c:v>
                </c:pt>
                <c:pt idx="133">
                  <c:v>1350</c:v>
                </c:pt>
                <c:pt idx="134">
                  <c:v>1360</c:v>
                </c:pt>
                <c:pt idx="135">
                  <c:v>1370</c:v>
                </c:pt>
                <c:pt idx="136">
                  <c:v>1380</c:v>
                </c:pt>
                <c:pt idx="137">
                  <c:v>1390</c:v>
                </c:pt>
                <c:pt idx="138">
                  <c:v>1400</c:v>
                </c:pt>
                <c:pt idx="139">
                  <c:v>1410</c:v>
                </c:pt>
                <c:pt idx="140">
                  <c:v>1420</c:v>
                </c:pt>
                <c:pt idx="141">
                  <c:v>1430</c:v>
                </c:pt>
                <c:pt idx="142">
                  <c:v>1440</c:v>
                </c:pt>
                <c:pt idx="143">
                  <c:v>1450</c:v>
                </c:pt>
                <c:pt idx="144">
                  <c:v>1460</c:v>
                </c:pt>
                <c:pt idx="145">
                  <c:v>1470</c:v>
                </c:pt>
                <c:pt idx="146">
                  <c:v>1480</c:v>
                </c:pt>
                <c:pt idx="147">
                  <c:v>1490</c:v>
                </c:pt>
                <c:pt idx="148">
                  <c:v>1500</c:v>
                </c:pt>
                <c:pt idx="149">
                  <c:v>1510</c:v>
                </c:pt>
                <c:pt idx="150">
                  <c:v>1520</c:v>
                </c:pt>
                <c:pt idx="151">
                  <c:v>1530</c:v>
                </c:pt>
                <c:pt idx="152">
                  <c:v>1540</c:v>
                </c:pt>
                <c:pt idx="153">
                  <c:v>1550</c:v>
                </c:pt>
                <c:pt idx="154">
                  <c:v>1560</c:v>
                </c:pt>
                <c:pt idx="155">
                  <c:v>1570</c:v>
                </c:pt>
                <c:pt idx="156">
                  <c:v>1580</c:v>
                </c:pt>
                <c:pt idx="157">
                  <c:v>1590</c:v>
                </c:pt>
                <c:pt idx="158">
                  <c:v>1600</c:v>
                </c:pt>
                <c:pt idx="159">
                  <c:v>1610</c:v>
                </c:pt>
                <c:pt idx="160">
                  <c:v>1620</c:v>
                </c:pt>
                <c:pt idx="161">
                  <c:v>1630</c:v>
                </c:pt>
                <c:pt idx="162">
                  <c:v>1640</c:v>
                </c:pt>
                <c:pt idx="163">
                  <c:v>1650</c:v>
                </c:pt>
                <c:pt idx="164">
                  <c:v>1660</c:v>
                </c:pt>
                <c:pt idx="165">
                  <c:v>1670</c:v>
                </c:pt>
                <c:pt idx="166">
                  <c:v>1680</c:v>
                </c:pt>
                <c:pt idx="167">
                  <c:v>1690</c:v>
                </c:pt>
                <c:pt idx="168">
                  <c:v>1700</c:v>
                </c:pt>
                <c:pt idx="169">
                  <c:v>1710</c:v>
                </c:pt>
                <c:pt idx="170">
                  <c:v>1720</c:v>
                </c:pt>
                <c:pt idx="171">
                  <c:v>1730</c:v>
                </c:pt>
                <c:pt idx="172">
                  <c:v>1740</c:v>
                </c:pt>
                <c:pt idx="173">
                  <c:v>1750</c:v>
                </c:pt>
                <c:pt idx="174">
                  <c:v>1760</c:v>
                </c:pt>
                <c:pt idx="175">
                  <c:v>1770</c:v>
                </c:pt>
                <c:pt idx="176">
                  <c:v>1780</c:v>
                </c:pt>
                <c:pt idx="177">
                  <c:v>1790</c:v>
                </c:pt>
                <c:pt idx="178">
                  <c:v>1800</c:v>
                </c:pt>
                <c:pt idx="179">
                  <c:v>1810</c:v>
                </c:pt>
                <c:pt idx="180">
                  <c:v>1820</c:v>
                </c:pt>
                <c:pt idx="181">
                  <c:v>1830</c:v>
                </c:pt>
                <c:pt idx="182">
                  <c:v>1840</c:v>
                </c:pt>
                <c:pt idx="183">
                  <c:v>1850</c:v>
                </c:pt>
                <c:pt idx="184">
                  <c:v>1860</c:v>
                </c:pt>
                <c:pt idx="185">
                  <c:v>1870</c:v>
                </c:pt>
                <c:pt idx="186">
                  <c:v>1880</c:v>
                </c:pt>
                <c:pt idx="187">
                  <c:v>1890</c:v>
                </c:pt>
                <c:pt idx="188">
                  <c:v>1900</c:v>
                </c:pt>
                <c:pt idx="189">
                  <c:v>1910</c:v>
                </c:pt>
                <c:pt idx="190">
                  <c:v>1920</c:v>
                </c:pt>
                <c:pt idx="191">
                  <c:v>1930</c:v>
                </c:pt>
                <c:pt idx="192">
                  <c:v>1940</c:v>
                </c:pt>
                <c:pt idx="193">
                  <c:v>1950</c:v>
                </c:pt>
                <c:pt idx="194">
                  <c:v>1960</c:v>
                </c:pt>
                <c:pt idx="195">
                  <c:v>1970</c:v>
                </c:pt>
                <c:pt idx="196">
                  <c:v>1980</c:v>
                </c:pt>
                <c:pt idx="197">
                  <c:v>1990</c:v>
                </c:pt>
                <c:pt idx="198">
                  <c:v>2000</c:v>
                </c:pt>
                <c:pt idx="199">
                  <c:v>2010</c:v>
                </c:pt>
                <c:pt idx="200">
                  <c:v>2020</c:v>
                </c:pt>
                <c:pt idx="201">
                  <c:v>2030</c:v>
                </c:pt>
                <c:pt idx="202">
                  <c:v>2040</c:v>
                </c:pt>
                <c:pt idx="203">
                  <c:v>2050</c:v>
                </c:pt>
                <c:pt idx="204">
                  <c:v>2060</c:v>
                </c:pt>
                <c:pt idx="205">
                  <c:v>2070</c:v>
                </c:pt>
                <c:pt idx="206">
                  <c:v>2080</c:v>
                </c:pt>
                <c:pt idx="207">
                  <c:v>2090</c:v>
                </c:pt>
                <c:pt idx="208">
                  <c:v>2100</c:v>
                </c:pt>
                <c:pt idx="209">
                  <c:v>2110</c:v>
                </c:pt>
                <c:pt idx="210">
                  <c:v>2120</c:v>
                </c:pt>
                <c:pt idx="211">
                  <c:v>2130</c:v>
                </c:pt>
                <c:pt idx="212">
                  <c:v>2140</c:v>
                </c:pt>
                <c:pt idx="213">
                  <c:v>2150</c:v>
                </c:pt>
                <c:pt idx="214">
                  <c:v>2160</c:v>
                </c:pt>
                <c:pt idx="215">
                  <c:v>2170</c:v>
                </c:pt>
                <c:pt idx="216">
                  <c:v>2180</c:v>
                </c:pt>
                <c:pt idx="217">
                  <c:v>2190</c:v>
                </c:pt>
                <c:pt idx="218">
                  <c:v>2200</c:v>
                </c:pt>
                <c:pt idx="219">
                  <c:v>2210</c:v>
                </c:pt>
                <c:pt idx="220">
                  <c:v>2220</c:v>
                </c:pt>
                <c:pt idx="221">
                  <c:v>2230</c:v>
                </c:pt>
                <c:pt idx="222">
                  <c:v>2240</c:v>
                </c:pt>
                <c:pt idx="223">
                  <c:v>2250</c:v>
                </c:pt>
                <c:pt idx="224">
                  <c:v>2260</c:v>
                </c:pt>
                <c:pt idx="225">
                  <c:v>2270</c:v>
                </c:pt>
                <c:pt idx="226">
                  <c:v>2280</c:v>
                </c:pt>
                <c:pt idx="227">
                  <c:v>2290</c:v>
                </c:pt>
                <c:pt idx="228">
                  <c:v>2300</c:v>
                </c:pt>
                <c:pt idx="229">
                  <c:v>2310</c:v>
                </c:pt>
                <c:pt idx="230">
                  <c:v>2320</c:v>
                </c:pt>
                <c:pt idx="231">
                  <c:v>2330</c:v>
                </c:pt>
                <c:pt idx="232">
                  <c:v>2340</c:v>
                </c:pt>
                <c:pt idx="233">
                  <c:v>2350</c:v>
                </c:pt>
                <c:pt idx="234">
                  <c:v>2360</c:v>
                </c:pt>
                <c:pt idx="235">
                  <c:v>2370</c:v>
                </c:pt>
                <c:pt idx="236">
                  <c:v>2380</c:v>
                </c:pt>
                <c:pt idx="237">
                  <c:v>2390</c:v>
                </c:pt>
                <c:pt idx="238">
                  <c:v>2400</c:v>
                </c:pt>
                <c:pt idx="239">
                  <c:v>2410</c:v>
                </c:pt>
                <c:pt idx="240">
                  <c:v>2420</c:v>
                </c:pt>
                <c:pt idx="241">
                  <c:v>2430</c:v>
                </c:pt>
                <c:pt idx="242">
                  <c:v>2440</c:v>
                </c:pt>
                <c:pt idx="243">
                  <c:v>2450</c:v>
                </c:pt>
                <c:pt idx="244">
                  <c:v>2460</c:v>
                </c:pt>
                <c:pt idx="245">
                  <c:v>2470</c:v>
                </c:pt>
                <c:pt idx="246">
                  <c:v>2480</c:v>
                </c:pt>
                <c:pt idx="247">
                  <c:v>2490</c:v>
                </c:pt>
                <c:pt idx="248">
                  <c:v>2500</c:v>
                </c:pt>
                <c:pt idx="249">
                  <c:v>2510</c:v>
                </c:pt>
                <c:pt idx="250">
                  <c:v>2520</c:v>
                </c:pt>
                <c:pt idx="251">
                  <c:v>2530</c:v>
                </c:pt>
                <c:pt idx="252">
                  <c:v>2540</c:v>
                </c:pt>
                <c:pt idx="253">
                  <c:v>2550</c:v>
                </c:pt>
                <c:pt idx="254">
                  <c:v>2560</c:v>
                </c:pt>
                <c:pt idx="255">
                  <c:v>2570</c:v>
                </c:pt>
                <c:pt idx="256">
                  <c:v>2580</c:v>
                </c:pt>
                <c:pt idx="257">
                  <c:v>2590</c:v>
                </c:pt>
                <c:pt idx="258">
                  <c:v>2600</c:v>
                </c:pt>
                <c:pt idx="259">
                  <c:v>2610</c:v>
                </c:pt>
                <c:pt idx="260">
                  <c:v>2620</c:v>
                </c:pt>
                <c:pt idx="261">
                  <c:v>2630</c:v>
                </c:pt>
                <c:pt idx="262">
                  <c:v>2640</c:v>
                </c:pt>
                <c:pt idx="263">
                  <c:v>2650</c:v>
                </c:pt>
                <c:pt idx="264">
                  <c:v>2660</c:v>
                </c:pt>
                <c:pt idx="265">
                  <c:v>2670</c:v>
                </c:pt>
                <c:pt idx="266">
                  <c:v>2680</c:v>
                </c:pt>
                <c:pt idx="267">
                  <c:v>2690</c:v>
                </c:pt>
                <c:pt idx="268">
                  <c:v>2700</c:v>
                </c:pt>
                <c:pt idx="269">
                  <c:v>2710</c:v>
                </c:pt>
                <c:pt idx="270">
                  <c:v>2720</c:v>
                </c:pt>
                <c:pt idx="271">
                  <c:v>2730</c:v>
                </c:pt>
                <c:pt idx="272">
                  <c:v>2740</c:v>
                </c:pt>
                <c:pt idx="273">
                  <c:v>2750</c:v>
                </c:pt>
                <c:pt idx="274">
                  <c:v>2760</c:v>
                </c:pt>
                <c:pt idx="275">
                  <c:v>2770</c:v>
                </c:pt>
                <c:pt idx="276">
                  <c:v>2780</c:v>
                </c:pt>
                <c:pt idx="277">
                  <c:v>2790</c:v>
                </c:pt>
                <c:pt idx="278">
                  <c:v>2800</c:v>
                </c:pt>
                <c:pt idx="279">
                  <c:v>2810</c:v>
                </c:pt>
                <c:pt idx="280">
                  <c:v>2820</c:v>
                </c:pt>
                <c:pt idx="281">
                  <c:v>2830</c:v>
                </c:pt>
                <c:pt idx="282">
                  <c:v>2840</c:v>
                </c:pt>
                <c:pt idx="283">
                  <c:v>2850</c:v>
                </c:pt>
                <c:pt idx="284">
                  <c:v>2860</c:v>
                </c:pt>
                <c:pt idx="285">
                  <c:v>2870</c:v>
                </c:pt>
                <c:pt idx="286">
                  <c:v>2880</c:v>
                </c:pt>
                <c:pt idx="287">
                  <c:v>2890</c:v>
                </c:pt>
                <c:pt idx="288">
                  <c:v>2900</c:v>
                </c:pt>
                <c:pt idx="289">
                  <c:v>2910</c:v>
                </c:pt>
                <c:pt idx="290">
                  <c:v>2920</c:v>
                </c:pt>
                <c:pt idx="291">
                  <c:v>2930</c:v>
                </c:pt>
                <c:pt idx="292">
                  <c:v>2940</c:v>
                </c:pt>
                <c:pt idx="293">
                  <c:v>2950</c:v>
                </c:pt>
                <c:pt idx="294">
                  <c:v>2960</c:v>
                </c:pt>
                <c:pt idx="295">
                  <c:v>2970</c:v>
                </c:pt>
                <c:pt idx="296">
                  <c:v>2980</c:v>
                </c:pt>
                <c:pt idx="297">
                  <c:v>2990</c:v>
                </c:pt>
                <c:pt idx="298">
                  <c:v>3000</c:v>
                </c:pt>
                <c:pt idx="299">
                  <c:v>3010</c:v>
                </c:pt>
                <c:pt idx="300">
                  <c:v>3020</c:v>
                </c:pt>
                <c:pt idx="301">
                  <c:v>3030</c:v>
                </c:pt>
                <c:pt idx="302">
                  <c:v>3040</c:v>
                </c:pt>
                <c:pt idx="303">
                  <c:v>3050</c:v>
                </c:pt>
                <c:pt idx="304">
                  <c:v>3060</c:v>
                </c:pt>
                <c:pt idx="305">
                  <c:v>3070</c:v>
                </c:pt>
                <c:pt idx="306">
                  <c:v>3080</c:v>
                </c:pt>
                <c:pt idx="307">
                  <c:v>3090</c:v>
                </c:pt>
                <c:pt idx="308">
                  <c:v>3100</c:v>
                </c:pt>
                <c:pt idx="309">
                  <c:v>3110</c:v>
                </c:pt>
                <c:pt idx="310">
                  <c:v>3120</c:v>
                </c:pt>
                <c:pt idx="311">
                  <c:v>3130</c:v>
                </c:pt>
                <c:pt idx="312">
                  <c:v>3140</c:v>
                </c:pt>
                <c:pt idx="313">
                  <c:v>3150</c:v>
                </c:pt>
                <c:pt idx="314">
                  <c:v>3160</c:v>
                </c:pt>
                <c:pt idx="315">
                  <c:v>3170</c:v>
                </c:pt>
                <c:pt idx="316">
                  <c:v>3180</c:v>
                </c:pt>
                <c:pt idx="317">
                  <c:v>3190</c:v>
                </c:pt>
                <c:pt idx="318">
                  <c:v>3200</c:v>
                </c:pt>
                <c:pt idx="319">
                  <c:v>3210</c:v>
                </c:pt>
                <c:pt idx="320">
                  <c:v>3220</c:v>
                </c:pt>
                <c:pt idx="321">
                  <c:v>3230</c:v>
                </c:pt>
                <c:pt idx="322">
                  <c:v>3240</c:v>
                </c:pt>
                <c:pt idx="323">
                  <c:v>3250</c:v>
                </c:pt>
                <c:pt idx="324">
                  <c:v>3260</c:v>
                </c:pt>
                <c:pt idx="325">
                  <c:v>3270</c:v>
                </c:pt>
                <c:pt idx="326">
                  <c:v>3280</c:v>
                </c:pt>
                <c:pt idx="327">
                  <c:v>3290</c:v>
                </c:pt>
                <c:pt idx="328">
                  <c:v>3300</c:v>
                </c:pt>
                <c:pt idx="329">
                  <c:v>3310</c:v>
                </c:pt>
                <c:pt idx="330">
                  <c:v>3320</c:v>
                </c:pt>
                <c:pt idx="331">
                  <c:v>3330</c:v>
                </c:pt>
                <c:pt idx="332">
                  <c:v>3340</c:v>
                </c:pt>
                <c:pt idx="333">
                  <c:v>3350</c:v>
                </c:pt>
                <c:pt idx="334">
                  <c:v>3360</c:v>
                </c:pt>
                <c:pt idx="335">
                  <c:v>3370</c:v>
                </c:pt>
                <c:pt idx="336">
                  <c:v>3380</c:v>
                </c:pt>
                <c:pt idx="337">
                  <c:v>3390</c:v>
                </c:pt>
                <c:pt idx="338">
                  <c:v>3400</c:v>
                </c:pt>
                <c:pt idx="339">
                  <c:v>3410</c:v>
                </c:pt>
                <c:pt idx="340">
                  <c:v>3420</c:v>
                </c:pt>
                <c:pt idx="341">
                  <c:v>3430</c:v>
                </c:pt>
                <c:pt idx="342">
                  <c:v>3440</c:v>
                </c:pt>
                <c:pt idx="343">
                  <c:v>3450</c:v>
                </c:pt>
                <c:pt idx="344">
                  <c:v>3460</c:v>
                </c:pt>
                <c:pt idx="345">
                  <c:v>3470</c:v>
                </c:pt>
                <c:pt idx="346">
                  <c:v>3480</c:v>
                </c:pt>
                <c:pt idx="347">
                  <c:v>3490</c:v>
                </c:pt>
                <c:pt idx="348">
                  <c:v>3500</c:v>
                </c:pt>
                <c:pt idx="349">
                  <c:v>3510</c:v>
                </c:pt>
                <c:pt idx="350">
                  <c:v>3520</c:v>
                </c:pt>
                <c:pt idx="351">
                  <c:v>3530</c:v>
                </c:pt>
                <c:pt idx="352">
                  <c:v>3540</c:v>
                </c:pt>
                <c:pt idx="353">
                  <c:v>3550</c:v>
                </c:pt>
                <c:pt idx="354">
                  <c:v>3560</c:v>
                </c:pt>
                <c:pt idx="355">
                  <c:v>3570</c:v>
                </c:pt>
                <c:pt idx="356">
                  <c:v>3580</c:v>
                </c:pt>
                <c:pt idx="357">
                  <c:v>3590</c:v>
                </c:pt>
                <c:pt idx="358">
                  <c:v>3600</c:v>
                </c:pt>
                <c:pt idx="359">
                  <c:v>3610</c:v>
                </c:pt>
                <c:pt idx="360">
                  <c:v>3620</c:v>
                </c:pt>
                <c:pt idx="361">
                  <c:v>3630</c:v>
                </c:pt>
                <c:pt idx="362">
                  <c:v>3640</c:v>
                </c:pt>
                <c:pt idx="363">
                  <c:v>3650</c:v>
                </c:pt>
                <c:pt idx="364">
                  <c:v>3660</c:v>
                </c:pt>
                <c:pt idx="365">
                  <c:v>3670</c:v>
                </c:pt>
                <c:pt idx="366">
                  <c:v>3680</c:v>
                </c:pt>
                <c:pt idx="367">
                  <c:v>3690</c:v>
                </c:pt>
                <c:pt idx="368">
                  <c:v>3700</c:v>
                </c:pt>
                <c:pt idx="369">
                  <c:v>3710</c:v>
                </c:pt>
                <c:pt idx="370">
                  <c:v>3720</c:v>
                </c:pt>
                <c:pt idx="371">
                  <c:v>3730</c:v>
                </c:pt>
                <c:pt idx="372">
                  <c:v>3740</c:v>
                </c:pt>
                <c:pt idx="373">
                  <c:v>3750</c:v>
                </c:pt>
                <c:pt idx="374">
                  <c:v>3760</c:v>
                </c:pt>
                <c:pt idx="375">
                  <c:v>3770</c:v>
                </c:pt>
                <c:pt idx="376">
                  <c:v>3780</c:v>
                </c:pt>
                <c:pt idx="377">
                  <c:v>3790</c:v>
                </c:pt>
                <c:pt idx="378">
                  <c:v>3800</c:v>
                </c:pt>
                <c:pt idx="379">
                  <c:v>3810</c:v>
                </c:pt>
                <c:pt idx="380">
                  <c:v>3820</c:v>
                </c:pt>
                <c:pt idx="381">
                  <c:v>3830</c:v>
                </c:pt>
                <c:pt idx="382">
                  <c:v>3840</c:v>
                </c:pt>
                <c:pt idx="383">
                  <c:v>3850</c:v>
                </c:pt>
                <c:pt idx="384">
                  <c:v>3860</c:v>
                </c:pt>
                <c:pt idx="385">
                  <c:v>3870</c:v>
                </c:pt>
                <c:pt idx="386">
                  <c:v>3880</c:v>
                </c:pt>
                <c:pt idx="387">
                  <c:v>3890</c:v>
                </c:pt>
                <c:pt idx="388">
                  <c:v>3900</c:v>
                </c:pt>
                <c:pt idx="389">
                  <c:v>3910</c:v>
                </c:pt>
                <c:pt idx="390">
                  <c:v>3920</c:v>
                </c:pt>
                <c:pt idx="391">
                  <c:v>3930</c:v>
                </c:pt>
                <c:pt idx="392">
                  <c:v>3940</c:v>
                </c:pt>
                <c:pt idx="393">
                  <c:v>3950</c:v>
                </c:pt>
                <c:pt idx="394">
                  <c:v>3960</c:v>
                </c:pt>
                <c:pt idx="395">
                  <c:v>3970</c:v>
                </c:pt>
                <c:pt idx="396">
                  <c:v>3980</c:v>
                </c:pt>
                <c:pt idx="397">
                  <c:v>3990</c:v>
                </c:pt>
                <c:pt idx="398">
                  <c:v>4000</c:v>
                </c:pt>
                <c:pt idx="399">
                  <c:v>4010</c:v>
                </c:pt>
                <c:pt idx="400">
                  <c:v>4020</c:v>
                </c:pt>
                <c:pt idx="401">
                  <c:v>4030</c:v>
                </c:pt>
                <c:pt idx="402">
                  <c:v>4040</c:v>
                </c:pt>
                <c:pt idx="403">
                  <c:v>4050</c:v>
                </c:pt>
                <c:pt idx="404">
                  <c:v>4060</c:v>
                </c:pt>
                <c:pt idx="405">
                  <c:v>4070</c:v>
                </c:pt>
                <c:pt idx="406">
                  <c:v>4080</c:v>
                </c:pt>
                <c:pt idx="407">
                  <c:v>4090</c:v>
                </c:pt>
                <c:pt idx="408">
                  <c:v>4100</c:v>
                </c:pt>
                <c:pt idx="409">
                  <c:v>4110</c:v>
                </c:pt>
                <c:pt idx="410">
                  <c:v>4120</c:v>
                </c:pt>
                <c:pt idx="411">
                  <c:v>4130</c:v>
                </c:pt>
                <c:pt idx="412">
                  <c:v>4140</c:v>
                </c:pt>
                <c:pt idx="413">
                  <c:v>4150</c:v>
                </c:pt>
                <c:pt idx="414">
                  <c:v>4160</c:v>
                </c:pt>
                <c:pt idx="415">
                  <c:v>4170</c:v>
                </c:pt>
                <c:pt idx="416">
                  <c:v>4180</c:v>
                </c:pt>
                <c:pt idx="417">
                  <c:v>4190</c:v>
                </c:pt>
                <c:pt idx="418">
                  <c:v>4200</c:v>
                </c:pt>
                <c:pt idx="419">
                  <c:v>4210</c:v>
                </c:pt>
                <c:pt idx="420">
                  <c:v>4220</c:v>
                </c:pt>
                <c:pt idx="421">
                  <c:v>4230</c:v>
                </c:pt>
                <c:pt idx="422">
                  <c:v>4240</c:v>
                </c:pt>
                <c:pt idx="423">
                  <c:v>4250</c:v>
                </c:pt>
                <c:pt idx="424">
                  <c:v>4260</c:v>
                </c:pt>
                <c:pt idx="425">
                  <c:v>4270</c:v>
                </c:pt>
                <c:pt idx="426">
                  <c:v>4280</c:v>
                </c:pt>
                <c:pt idx="427">
                  <c:v>4290</c:v>
                </c:pt>
                <c:pt idx="428">
                  <c:v>4300</c:v>
                </c:pt>
                <c:pt idx="429">
                  <c:v>4310</c:v>
                </c:pt>
                <c:pt idx="430">
                  <c:v>4320</c:v>
                </c:pt>
                <c:pt idx="431">
                  <c:v>4330</c:v>
                </c:pt>
                <c:pt idx="432">
                  <c:v>4340</c:v>
                </c:pt>
                <c:pt idx="433">
                  <c:v>4350</c:v>
                </c:pt>
                <c:pt idx="434">
                  <c:v>4360</c:v>
                </c:pt>
                <c:pt idx="435">
                  <c:v>4370</c:v>
                </c:pt>
                <c:pt idx="436">
                  <c:v>4380</c:v>
                </c:pt>
                <c:pt idx="437">
                  <c:v>4390</c:v>
                </c:pt>
                <c:pt idx="438">
                  <c:v>4400</c:v>
                </c:pt>
                <c:pt idx="439">
                  <c:v>4410</c:v>
                </c:pt>
                <c:pt idx="440">
                  <c:v>4420</c:v>
                </c:pt>
                <c:pt idx="441">
                  <c:v>4430</c:v>
                </c:pt>
                <c:pt idx="442">
                  <c:v>4440</c:v>
                </c:pt>
                <c:pt idx="443">
                  <c:v>4450</c:v>
                </c:pt>
                <c:pt idx="444">
                  <c:v>4460</c:v>
                </c:pt>
                <c:pt idx="445">
                  <c:v>4470</c:v>
                </c:pt>
                <c:pt idx="446">
                  <c:v>4480</c:v>
                </c:pt>
                <c:pt idx="447">
                  <c:v>4490</c:v>
                </c:pt>
                <c:pt idx="448">
                  <c:v>4500</c:v>
                </c:pt>
                <c:pt idx="449">
                  <c:v>4510</c:v>
                </c:pt>
                <c:pt idx="450">
                  <c:v>4520</c:v>
                </c:pt>
                <c:pt idx="451">
                  <c:v>4530</c:v>
                </c:pt>
                <c:pt idx="452">
                  <c:v>4540</c:v>
                </c:pt>
                <c:pt idx="453">
                  <c:v>4550</c:v>
                </c:pt>
                <c:pt idx="454">
                  <c:v>4560</c:v>
                </c:pt>
                <c:pt idx="455">
                  <c:v>4570</c:v>
                </c:pt>
                <c:pt idx="456">
                  <c:v>4580</c:v>
                </c:pt>
                <c:pt idx="457">
                  <c:v>4590</c:v>
                </c:pt>
                <c:pt idx="458">
                  <c:v>4600</c:v>
                </c:pt>
                <c:pt idx="459">
                  <c:v>4610</c:v>
                </c:pt>
                <c:pt idx="460">
                  <c:v>4620</c:v>
                </c:pt>
                <c:pt idx="461">
                  <c:v>4630</c:v>
                </c:pt>
                <c:pt idx="462">
                  <c:v>4640</c:v>
                </c:pt>
                <c:pt idx="463">
                  <c:v>4650</c:v>
                </c:pt>
                <c:pt idx="464">
                  <c:v>4660</c:v>
                </c:pt>
                <c:pt idx="465">
                  <c:v>4670</c:v>
                </c:pt>
                <c:pt idx="466">
                  <c:v>4680</c:v>
                </c:pt>
                <c:pt idx="467">
                  <c:v>4690</c:v>
                </c:pt>
                <c:pt idx="468">
                  <c:v>4700</c:v>
                </c:pt>
                <c:pt idx="469">
                  <c:v>4710</c:v>
                </c:pt>
                <c:pt idx="470">
                  <c:v>4720</c:v>
                </c:pt>
                <c:pt idx="471">
                  <c:v>4730</c:v>
                </c:pt>
                <c:pt idx="472">
                  <c:v>4740</c:v>
                </c:pt>
                <c:pt idx="473">
                  <c:v>4750</c:v>
                </c:pt>
                <c:pt idx="474">
                  <c:v>4760</c:v>
                </c:pt>
                <c:pt idx="475">
                  <c:v>4770</c:v>
                </c:pt>
                <c:pt idx="476">
                  <c:v>4780</c:v>
                </c:pt>
                <c:pt idx="477">
                  <c:v>4790</c:v>
                </c:pt>
                <c:pt idx="478">
                  <c:v>4800</c:v>
                </c:pt>
                <c:pt idx="479">
                  <c:v>4810</c:v>
                </c:pt>
                <c:pt idx="480">
                  <c:v>4820</c:v>
                </c:pt>
                <c:pt idx="481">
                  <c:v>4830</c:v>
                </c:pt>
                <c:pt idx="482">
                  <c:v>4840</c:v>
                </c:pt>
                <c:pt idx="483">
                  <c:v>4850</c:v>
                </c:pt>
                <c:pt idx="484">
                  <c:v>4860</c:v>
                </c:pt>
                <c:pt idx="485">
                  <c:v>4870</c:v>
                </c:pt>
                <c:pt idx="486">
                  <c:v>4880</c:v>
                </c:pt>
                <c:pt idx="487">
                  <c:v>4890</c:v>
                </c:pt>
                <c:pt idx="488">
                  <c:v>4900</c:v>
                </c:pt>
                <c:pt idx="489">
                  <c:v>4910</c:v>
                </c:pt>
                <c:pt idx="490">
                  <c:v>4920</c:v>
                </c:pt>
                <c:pt idx="491">
                  <c:v>4930</c:v>
                </c:pt>
                <c:pt idx="492">
                  <c:v>4940</c:v>
                </c:pt>
                <c:pt idx="493">
                  <c:v>4950</c:v>
                </c:pt>
                <c:pt idx="494">
                  <c:v>4960</c:v>
                </c:pt>
                <c:pt idx="495">
                  <c:v>4970</c:v>
                </c:pt>
                <c:pt idx="496">
                  <c:v>4980</c:v>
                </c:pt>
                <c:pt idx="497">
                  <c:v>4990</c:v>
                </c:pt>
                <c:pt idx="498">
                  <c:v>5000</c:v>
                </c:pt>
                <c:pt idx="499">
                  <c:v>5010</c:v>
                </c:pt>
                <c:pt idx="500">
                  <c:v>5020</c:v>
                </c:pt>
                <c:pt idx="501">
                  <c:v>5030</c:v>
                </c:pt>
                <c:pt idx="502">
                  <c:v>5040</c:v>
                </c:pt>
                <c:pt idx="503">
                  <c:v>5050</c:v>
                </c:pt>
                <c:pt idx="504">
                  <c:v>5060</c:v>
                </c:pt>
                <c:pt idx="505">
                  <c:v>5070</c:v>
                </c:pt>
                <c:pt idx="506">
                  <c:v>5080</c:v>
                </c:pt>
                <c:pt idx="507">
                  <c:v>5090</c:v>
                </c:pt>
                <c:pt idx="508">
                  <c:v>5100</c:v>
                </c:pt>
                <c:pt idx="509">
                  <c:v>5110</c:v>
                </c:pt>
                <c:pt idx="510">
                  <c:v>5120</c:v>
                </c:pt>
                <c:pt idx="511">
                  <c:v>5130</c:v>
                </c:pt>
                <c:pt idx="512">
                  <c:v>5140</c:v>
                </c:pt>
                <c:pt idx="513">
                  <c:v>5150</c:v>
                </c:pt>
                <c:pt idx="514">
                  <c:v>5160</c:v>
                </c:pt>
                <c:pt idx="515">
                  <c:v>5170</c:v>
                </c:pt>
                <c:pt idx="516">
                  <c:v>5180</c:v>
                </c:pt>
                <c:pt idx="517">
                  <c:v>5190</c:v>
                </c:pt>
                <c:pt idx="518">
                  <c:v>5200</c:v>
                </c:pt>
                <c:pt idx="519">
                  <c:v>5210</c:v>
                </c:pt>
                <c:pt idx="520">
                  <c:v>5220</c:v>
                </c:pt>
                <c:pt idx="521">
                  <c:v>5230</c:v>
                </c:pt>
                <c:pt idx="522">
                  <c:v>5240</c:v>
                </c:pt>
                <c:pt idx="523">
                  <c:v>5250</c:v>
                </c:pt>
                <c:pt idx="524">
                  <c:v>5260</c:v>
                </c:pt>
                <c:pt idx="525">
                  <c:v>5270</c:v>
                </c:pt>
                <c:pt idx="526">
                  <c:v>5280</c:v>
                </c:pt>
                <c:pt idx="527">
                  <c:v>5290</c:v>
                </c:pt>
                <c:pt idx="528">
                  <c:v>5300</c:v>
                </c:pt>
                <c:pt idx="529">
                  <c:v>5310</c:v>
                </c:pt>
                <c:pt idx="530">
                  <c:v>5320</c:v>
                </c:pt>
                <c:pt idx="531">
                  <c:v>5330</c:v>
                </c:pt>
                <c:pt idx="532">
                  <c:v>5340</c:v>
                </c:pt>
                <c:pt idx="533">
                  <c:v>5350</c:v>
                </c:pt>
                <c:pt idx="534">
                  <c:v>5360</c:v>
                </c:pt>
                <c:pt idx="535">
                  <c:v>5370</c:v>
                </c:pt>
                <c:pt idx="536">
                  <c:v>5380</c:v>
                </c:pt>
                <c:pt idx="537">
                  <c:v>5390</c:v>
                </c:pt>
                <c:pt idx="538">
                  <c:v>5400</c:v>
                </c:pt>
                <c:pt idx="539">
                  <c:v>5410</c:v>
                </c:pt>
                <c:pt idx="540">
                  <c:v>5420</c:v>
                </c:pt>
                <c:pt idx="541">
                  <c:v>5430</c:v>
                </c:pt>
                <c:pt idx="542">
                  <c:v>5440</c:v>
                </c:pt>
                <c:pt idx="543">
                  <c:v>5450</c:v>
                </c:pt>
                <c:pt idx="544">
                  <c:v>5460</c:v>
                </c:pt>
                <c:pt idx="545">
                  <c:v>5470</c:v>
                </c:pt>
                <c:pt idx="546">
                  <c:v>5480</c:v>
                </c:pt>
                <c:pt idx="547">
                  <c:v>5490</c:v>
                </c:pt>
                <c:pt idx="548">
                  <c:v>5500</c:v>
                </c:pt>
                <c:pt idx="549">
                  <c:v>5510</c:v>
                </c:pt>
                <c:pt idx="550">
                  <c:v>5520</c:v>
                </c:pt>
                <c:pt idx="551">
                  <c:v>5530</c:v>
                </c:pt>
                <c:pt idx="552">
                  <c:v>5540</c:v>
                </c:pt>
                <c:pt idx="553">
                  <c:v>5550</c:v>
                </c:pt>
                <c:pt idx="554">
                  <c:v>5560</c:v>
                </c:pt>
                <c:pt idx="555">
                  <c:v>5570</c:v>
                </c:pt>
                <c:pt idx="556">
                  <c:v>5580</c:v>
                </c:pt>
                <c:pt idx="557">
                  <c:v>5590</c:v>
                </c:pt>
                <c:pt idx="558">
                  <c:v>5600</c:v>
                </c:pt>
                <c:pt idx="559">
                  <c:v>5610</c:v>
                </c:pt>
                <c:pt idx="560">
                  <c:v>5620</c:v>
                </c:pt>
                <c:pt idx="561">
                  <c:v>5630</c:v>
                </c:pt>
                <c:pt idx="562">
                  <c:v>5640</c:v>
                </c:pt>
                <c:pt idx="563">
                  <c:v>5650</c:v>
                </c:pt>
                <c:pt idx="564">
                  <c:v>5660</c:v>
                </c:pt>
                <c:pt idx="565">
                  <c:v>5670</c:v>
                </c:pt>
                <c:pt idx="566">
                  <c:v>5680</c:v>
                </c:pt>
                <c:pt idx="567">
                  <c:v>5690</c:v>
                </c:pt>
                <c:pt idx="568">
                  <c:v>5700</c:v>
                </c:pt>
                <c:pt idx="569">
                  <c:v>5710</c:v>
                </c:pt>
                <c:pt idx="570">
                  <c:v>5720</c:v>
                </c:pt>
                <c:pt idx="571">
                  <c:v>5730</c:v>
                </c:pt>
                <c:pt idx="572">
                  <c:v>5740</c:v>
                </c:pt>
                <c:pt idx="573">
                  <c:v>5750</c:v>
                </c:pt>
                <c:pt idx="574">
                  <c:v>5760</c:v>
                </c:pt>
                <c:pt idx="575">
                  <c:v>5770</c:v>
                </c:pt>
                <c:pt idx="576">
                  <c:v>5780</c:v>
                </c:pt>
                <c:pt idx="577">
                  <c:v>5790</c:v>
                </c:pt>
                <c:pt idx="578">
                  <c:v>5800</c:v>
                </c:pt>
                <c:pt idx="579">
                  <c:v>5810</c:v>
                </c:pt>
                <c:pt idx="580">
                  <c:v>5820</c:v>
                </c:pt>
                <c:pt idx="581">
                  <c:v>5830</c:v>
                </c:pt>
                <c:pt idx="582">
                  <c:v>5840</c:v>
                </c:pt>
                <c:pt idx="583">
                  <c:v>5850</c:v>
                </c:pt>
                <c:pt idx="584">
                  <c:v>5860</c:v>
                </c:pt>
                <c:pt idx="585">
                  <c:v>5870</c:v>
                </c:pt>
                <c:pt idx="586">
                  <c:v>5880</c:v>
                </c:pt>
                <c:pt idx="587">
                  <c:v>5890</c:v>
                </c:pt>
                <c:pt idx="588">
                  <c:v>5900</c:v>
                </c:pt>
                <c:pt idx="589">
                  <c:v>5910</c:v>
                </c:pt>
                <c:pt idx="590">
                  <c:v>5920</c:v>
                </c:pt>
                <c:pt idx="591">
                  <c:v>5930</c:v>
                </c:pt>
                <c:pt idx="592">
                  <c:v>5940</c:v>
                </c:pt>
                <c:pt idx="593">
                  <c:v>5950</c:v>
                </c:pt>
                <c:pt idx="594">
                  <c:v>5960</c:v>
                </c:pt>
                <c:pt idx="595">
                  <c:v>5970</c:v>
                </c:pt>
                <c:pt idx="596">
                  <c:v>5980</c:v>
                </c:pt>
                <c:pt idx="597">
                  <c:v>5990</c:v>
                </c:pt>
                <c:pt idx="598">
                  <c:v>6000</c:v>
                </c:pt>
                <c:pt idx="599">
                  <c:v>6010</c:v>
                </c:pt>
                <c:pt idx="600">
                  <c:v>6020</c:v>
                </c:pt>
                <c:pt idx="601">
                  <c:v>6030</c:v>
                </c:pt>
                <c:pt idx="602">
                  <c:v>6040</c:v>
                </c:pt>
                <c:pt idx="603">
                  <c:v>6050</c:v>
                </c:pt>
                <c:pt idx="604">
                  <c:v>6060</c:v>
                </c:pt>
                <c:pt idx="605">
                  <c:v>6070</c:v>
                </c:pt>
                <c:pt idx="606">
                  <c:v>6080</c:v>
                </c:pt>
                <c:pt idx="607">
                  <c:v>6090</c:v>
                </c:pt>
                <c:pt idx="608">
                  <c:v>6100</c:v>
                </c:pt>
                <c:pt idx="609">
                  <c:v>6110</c:v>
                </c:pt>
                <c:pt idx="610">
                  <c:v>6120</c:v>
                </c:pt>
                <c:pt idx="611">
                  <c:v>6130</c:v>
                </c:pt>
                <c:pt idx="612">
                  <c:v>6140</c:v>
                </c:pt>
                <c:pt idx="613">
                  <c:v>6150</c:v>
                </c:pt>
                <c:pt idx="614">
                  <c:v>6160</c:v>
                </c:pt>
                <c:pt idx="615">
                  <c:v>6170</c:v>
                </c:pt>
                <c:pt idx="616">
                  <c:v>6180</c:v>
                </c:pt>
                <c:pt idx="617">
                  <c:v>6190</c:v>
                </c:pt>
                <c:pt idx="618">
                  <c:v>6200</c:v>
                </c:pt>
                <c:pt idx="619">
                  <c:v>6210</c:v>
                </c:pt>
                <c:pt idx="620">
                  <c:v>6220</c:v>
                </c:pt>
                <c:pt idx="621">
                  <c:v>6230</c:v>
                </c:pt>
                <c:pt idx="622">
                  <c:v>6240</c:v>
                </c:pt>
                <c:pt idx="623">
                  <c:v>6250</c:v>
                </c:pt>
                <c:pt idx="624">
                  <c:v>6260</c:v>
                </c:pt>
                <c:pt idx="625">
                  <c:v>6270</c:v>
                </c:pt>
                <c:pt idx="626">
                  <c:v>6280</c:v>
                </c:pt>
                <c:pt idx="627">
                  <c:v>6290</c:v>
                </c:pt>
                <c:pt idx="628">
                  <c:v>6300</c:v>
                </c:pt>
                <c:pt idx="629">
                  <c:v>6310</c:v>
                </c:pt>
                <c:pt idx="630">
                  <c:v>6320</c:v>
                </c:pt>
                <c:pt idx="631">
                  <c:v>6330</c:v>
                </c:pt>
                <c:pt idx="632">
                  <c:v>6340</c:v>
                </c:pt>
                <c:pt idx="633">
                  <c:v>6350</c:v>
                </c:pt>
                <c:pt idx="634">
                  <c:v>6360</c:v>
                </c:pt>
                <c:pt idx="635">
                  <c:v>6370</c:v>
                </c:pt>
                <c:pt idx="636">
                  <c:v>6380</c:v>
                </c:pt>
                <c:pt idx="637">
                  <c:v>6390</c:v>
                </c:pt>
                <c:pt idx="638">
                  <c:v>6400</c:v>
                </c:pt>
                <c:pt idx="639">
                  <c:v>6410</c:v>
                </c:pt>
                <c:pt idx="640">
                  <c:v>6420</c:v>
                </c:pt>
                <c:pt idx="641">
                  <c:v>6430</c:v>
                </c:pt>
                <c:pt idx="642">
                  <c:v>6440</c:v>
                </c:pt>
                <c:pt idx="643">
                  <c:v>6450</c:v>
                </c:pt>
                <c:pt idx="644">
                  <c:v>6460</c:v>
                </c:pt>
                <c:pt idx="645">
                  <c:v>6470</c:v>
                </c:pt>
                <c:pt idx="646">
                  <c:v>6480</c:v>
                </c:pt>
                <c:pt idx="647">
                  <c:v>6490</c:v>
                </c:pt>
                <c:pt idx="648">
                  <c:v>6500</c:v>
                </c:pt>
                <c:pt idx="649">
                  <c:v>6510</c:v>
                </c:pt>
                <c:pt idx="650">
                  <c:v>6520</c:v>
                </c:pt>
                <c:pt idx="651">
                  <c:v>6530</c:v>
                </c:pt>
                <c:pt idx="652">
                  <c:v>6540</c:v>
                </c:pt>
                <c:pt idx="653">
                  <c:v>6550</c:v>
                </c:pt>
                <c:pt idx="654">
                  <c:v>6560</c:v>
                </c:pt>
                <c:pt idx="655">
                  <c:v>6570</c:v>
                </c:pt>
                <c:pt idx="656">
                  <c:v>6580</c:v>
                </c:pt>
                <c:pt idx="657">
                  <c:v>6590</c:v>
                </c:pt>
                <c:pt idx="658">
                  <c:v>6600</c:v>
                </c:pt>
                <c:pt idx="659">
                  <c:v>6610</c:v>
                </c:pt>
                <c:pt idx="660">
                  <c:v>6620</c:v>
                </c:pt>
                <c:pt idx="661">
                  <c:v>6630</c:v>
                </c:pt>
                <c:pt idx="662">
                  <c:v>6640</c:v>
                </c:pt>
                <c:pt idx="663">
                  <c:v>6650</c:v>
                </c:pt>
                <c:pt idx="664">
                  <c:v>6660</c:v>
                </c:pt>
                <c:pt idx="665">
                  <c:v>6670</c:v>
                </c:pt>
                <c:pt idx="666">
                  <c:v>6680</c:v>
                </c:pt>
                <c:pt idx="667">
                  <c:v>6690</c:v>
                </c:pt>
                <c:pt idx="668">
                  <c:v>6700</c:v>
                </c:pt>
                <c:pt idx="669">
                  <c:v>6710</c:v>
                </c:pt>
                <c:pt idx="670">
                  <c:v>6720</c:v>
                </c:pt>
                <c:pt idx="671">
                  <c:v>6730</c:v>
                </c:pt>
                <c:pt idx="672">
                  <c:v>6740</c:v>
                </c:pt>
                <c:pt idx="673">
                  <c:v>6750</c:v>
                </c:pt>
                <c:pt idx="674">
                  <c:v>6760</c:v>
                </c:pt>
                <c:pt idx="675">
                  <c:v>6770</c:v>
                </c:pt>
                <c:pt idx="676">
                  <c:v>6780</c:v>
                </c:pt>
                <c:pt idx="677">
                  <c:v>6790</c:v>
                </c:pt>
                <c:pt idx="678">
                  <c:v>6800</c:v>
                </c:pt>
                <c:pt idx="679">
                  <c:v>6810</c:v>
                </c:pt>
                <c:pt idx="680">
                  <c:v>6820</c:v>
                </c:pt>
                <c:pt idx="681">
                  <c:v>6830</c:v>
                </c:pt>
                <c:pt idx="682">
                  <c:v>6840</c:v>
                </c:pt>
                <c:pt idx="683">
                  <c:v>6850</c:v>
                </c:pt>
                <c:pt idx="684">
                  <c:v>6860</c:v>
                </c:pt>
                <c:pt idx="685">
                  <c:v>6870</c:v>
                </c:pt>
                <c:pt idx="686">
                  <c:v>6880</c:v>
                </c:pt>
                <c:pt idx="687">
                  <c:v>6890</c:v>
                </c:pt>
                <c:pt idx="688">
                  <c:v>6900</c:v>
                </c:pt>
                <c:pt idx="689">
                  <c:v>6910</c:v>
                </c:pt>
                <c:pt idx="690">
                  <c:v>6920</c:v>
                </c:pt>
                <c:pt idx="691">
                  <c:v>6930</c:v>
                </c:pt>
                <c:pt idx="692">
                  <c:v>6940</c:v>
                </c:pt>
                <c:pt idx="693">
                  <c:v>6950</c:v>
                </c:pt>
                <c:pt idx="694">
                  <c:v>6960</c:v>
                </c:pt>
                <c:pt idx="695">
                  <c:v>6970</c:v>
                </c:pt>
                <c:pt idx="696">
                  <c:v>6980</c:v>
                </c:pt>
                <c:pt idx="697">
                  <c:v>6990</c:v>
                </c:pt>
                <c:pt idx="698">
                  <c:v>7000</c:v>
                </c:pt>
                <c:pt idx="699">
                  <c:v>7010</c:v>
                </c:pt>
                <c:pt idx="700">
                  <c:v>7020</c:v>
                </c:pt>
                <c:pt idx="701">
                  <c:v>7030</c:v>
                </c:pt>
                <c:pt idx="702">
                  <c:v>7040</c:v>
                </c:pt>
                <c:pt idx="703">
                  <c:v>7050</c:v>
                </c:pt>
                <c:pt idx="704">
                  <c:v>7060</c:v>
                </c:pt>
                <c:pt idx="705">
                  <c:v>7070</c:v>
                </c:pt>
                <c:pt idx="706">
                  <c:v>7080</c:v>
                </c:pt>
                <c:pt idx="707">
                  <c:v>7090</c:v>
                </c:pt>
                <c:pt idx="708">
                  <c:v>7100</c:v>
                </c:pt>
                <c:pt idx="709">
                  <c:v>7110</c:v>
                </c:pt>
                <c:pt idx="710">
                  <c:v>7120</c:v>
                </c:pt>
                <c:pt idx="711">
                  <c:v>7130</c:v>
                </c:pt>
                <c:pt idx="712">
                  <c:v>7140</c:v>
                </c:pt>
                <c:pt idx="713">
                  <c:v>7150</c:v>
                </c:pt>
                <c:pt idx="714">
                  <c:v>7160</c:v>
                </c:pt>
                <c:pt idx="715">
                  <c:v>7170</c:v>
                </c:pt>
                <c:pt idx="716">
                  <c:v>7180</c:v>
                </c:pt>
                <c:pt idx="717">
                  <c:v>7190</c:v>
                </c:pt>
                <c:pt idx="718">
                  <c:v>7200</c:v>
                </c:pt>
                <c:pt idx="719">
                  <c:v>7210</c:v>
                </c:pt>
                <c:pt idx="720">
                  <c:v>7220</c:v>
                </c:pt>
                <c:pt idx="721">
                  <c:v>7230</c:v>
                </c:pt>
                <c:pt idx="722">
                  <c:v>7240</c:v>
                </c:pt>
                <c:pt idx="723">
                  <c:v>7250</c:v>
                </c:pt>
                <c:pt idx="724">
                  <c:v>7260</c:v>
                </c:pt>
                <c:pt idx="725">
                  <c:v>7270</c:v>
                </c:pt>
                <c:pt idx="726">
                  <c:v>7280</c:v>
                </c:pt>
                <c:pt idx="727">
                  <c:v>7290</c:v>
                </c:pt>
                <c:pt idx="728">
                  <c:v>7300</c:v>
                </c:pt>
                <c:pt idx="729">
                  <c:v>7310</c:v>
                </c:pt>
                <c:pt idx="730">
                  <c:v>7320</c:v>
                </c:pt>
                <c:pt idx="731">
                  <c:v>7330</c:v>
                </c:pt>
                <c:pt idx="732">
                  <c:v>7340</c:v>
                </c:pt>
                <c:pt idx="733">
                  <c:v>7350</c:v>
                </c:pt>
                <c:pt idx="734">
                  <c:v>7360</c:v>
                </c:pt>
                <c:pt idx="735">
                  <c:v>7370</c:v>
                </c:pt>
                <c:pt idx="736">
                  <c:v>7380</c:v>
                </c:pt>
                <c:pt idx="737">
                  <c:v>7390</c:v>
                </c:pt>
                <c:pt idx="738">
                  <c:v>7400</c:v>
                </c:pt>
                <c:pt idx="739">
                  <c:v>7410</c:v>
                </c:pt>
                <c:pt idx="740">
                  <c:v>7420</c:v>
                </c:pt>
                <c:pt idx="741">
                  <c:v>7430</c:v>
                </c:pt>
                <c:pt idx="742">
                  <c:v>7440</c:v>
                </c:pt>
                <c:pt idx="743">
                  <c:v>7450</c:v>
                </c:pt>
                <c:pt idx="744">
                  <c:v>7460</c:v>
                </c:pt>
                <c:pt idx="745">
                  <c:v>7470</c:v>
                </c:pt>
                <c:pt idx="746">
                  <c:v>7480</c:v>
                </c:pt>
                <c:pt idx="747">
                  <c:v>7490</c:v>
                </c:pt>
                <c:pt idx="748">
                  <c:v>7500</c:v>
                </c:pt>
                <c:pt idx="749">
                  <c:v>7510</c:v>
                </c:pt>
                <c:pt idx="750">
                  <c:v>7520</c:v>
                </c:pt>
                <c:pt idx="751">
                  <c:v>7530</c:v>
                </c:pt>
                <c:pt idx="752">
                  <c:v>7540</c:v>
                </c:pt>
                <c:pt idx="753">
                  <c:v>7550</c:v>
                </c:pt>
                <c:pt idx="754">
                  <c:v>7560</c:v>
                </c:pt>
                <c:pt idx="755">
                  <c:v>7570</c:v>
                </c:pt>
                <c:pt idx="756">
                  <c:v>7580</c:v>
                </c:pt>
                <c:pt idx="757">
                  <c:v>7590</c:v>
                </c:pt>
                <c:pt idx="758">
                  <c:v>7600</c:v>
                </c:pt>
                <c:pt idx="759">
                  <c:v>7610</c:v>
                </c:pt>
                <c:pt idx="760">
                  <c:v>7620</c:v>
                </c:pt>
                <c:pt idx="761">
                  <c:v>7630</c:v>
                </c:pt>
                <c:pt idx="762">
                  <c:v>7640</c:v>
                </c:pt>
                <c:pt idx="763">
                  <c:v>7650</c:v>
                </c:pt>
                <c:pt idx="764">
                  <c:v>7660</c:v>
                </c:pt>
                <c:pt idx="765">
                  <c:v>7670</c:v>
                </c:pt>
                <c:pt idx="766">
                  <c:v>7680</c:v>
                </c:pt>
                <c:pt idx="767">
                  <c:v>7690</c:v>
                </c:pt>
                <c:pt idx="768">
                  <c:v>7700</c:v>
                </c:pt>
                <c:pt idx="769">
                  <c:v>7710</c:v>
                </c:pt>
                <c:pt idx="770">
                  <c:v>7720</c:v>
                </c:pt>
                <c:pt idx="771">
                  <c:v>7730</c:v>
                </c:pt>
                <c:pt idx="772">
                  <c:v>7740</c:v>
                </c:pt>
                <c:pt idx="773">
                  <c:v>7750</c:v>
                </c:pt>
                <c:pt idx="774">
                  <c:v>7760</c:v>
                </c:pt>
                <c:pt idx="775">
                  <c:v>7770</c:v>
                </c:pt>
                <c:pt idx="776">
                  <c:v>7780</c:v>
                </c:pt>
                <c:pt idx="777">
                  <c:v>7790</c:v>
                </c:pt>
                <c:pt idx="778">
                  <c:v>7800</c:v>
                </c:pt>
                <c:pt idx="779">
                  <c:v>7810</c:v>
                </c:pt>
                <c:pt idx="780">
                  <c:v>7820</c:v>
                </c:pt>
                <c:pt idx="781">
                  <c:v>7830</c:v>
                </c:pt>
                <c:pt idx="782">
                  <c:v>7840</c:v>
                </c:pt>
                <c:pt idx="783">
                  <c:v>7850</c:v>
                </c:pt>
                <c:pt idx="784">
                  <c:v>7860</c:v>
                </c:pt>
                <c:pt idx="785">
                  <c:v>7870</c:v>
                </c:pt>
                <c:pt idx="786">
                  <c:v>7880</c:v>
                </c:pt>
                <c:pt idx="787">
                  <c:v>7890</c:v>
                </c:pt>
                <c:pt idx="788">
                  <c:v>7900</c:v>
                </c:pt>
                <c:pt idx="789">
                  <c:v>7910</c:v>
                </c:pt>
                <c:pt idx="790">
                  <c:v>7920</c:v>
                </c:pt>
                <c:pt idx="791">
                  <c:v>7930</c:v>
                </c:pt>
                <c:pt idx="792">
                  <c:v>7940</c:v>
                </c:pt>
                <c:pt idx="793">
                  <c:v>7950</c:v>
                </c:pt>
                <c:pt idx="794">
                  <c:v>7960</c:v>
                </c:pt>
                <c:pt idx="795">
                  <c:v>7970</c:v>
                </c:pt>
                <c:pt idx="796">
                  <c:v>7980</c:v>
                </c:pt>
                <c:pt idx="797">
                  <c:v>7990</c:v>
                </c:pt>
                <c:pt idx="798">
                  <c:v>8000</c:v>
                </c:pt>
                <c:pt idx="799">
                  <c:v>8010</c:v>
                </c:pt>
                <c:pt idx="800">
                  <c:v>8020</c:v>
                </c:pt>
                <c:pt idx="801">
                  <c:v>8030</c:v>
                </c:pt>
                <c:pt idx="802">
                  <c:v>8040</c:v>
                </c:pt>
                <c:pt idx="803">
                  <c:v>8050</c:v>
                </c:pt>
                <c:pt idx="804">
                  <c:v>8060</c:v>
                </c:pt>
                <c:pt idx="805">
                  <c:v>8070</c:v>
                </c:pt>
                <c:pt idx="806">
                  <c:v>8080</c:v>
                </c:pt>
                <c:pt idx="807">
                  <c:v>8090</c:v>
                </c:pt>
                <c:pt idx="808">
                  <c:v>8100</c:v>
                </c:pt>
                <c:pt idx="809">
                  <c:v>8110</c:v>
                </c:pt>
                <c:pt idx="810">
                  <c:v>8120</c:v>
                </c:pt>
                <c:pt idx="811">
                  <c:v>8130</c:v>
                </c:pt>
                <c:pt idx="812">
                  <c:v>8140</c:v>
                </c:pt>
                <c:pt idx="813">
                  <c:v>8150</c:v>
                </c:pt>
                <c:pt idx="814">
                  <c:v>8160</c:v>
                </c:pt>
                <c:pt idx="815">
                  <c:v>8170</c:v>
                </c:pt>
                <c:pt idx="816">
                  <c:v>8180</c:v>
                </c:pt>
                <c:pt idx="817">
                  <c:v>8190</c:v>
                </c:pt>
                <c:pt idx="818">
                  <c:v>8200</c:v>
                </c:pt>
                <c:pt idx="819">
                  <c:v>8210</c:v>
                </c:pt>
                <c:pt idx="820">
                  <c:v>8220</c:v>
                </c:pt>
                <c:pt idx="821">
                  <c:v>8230</c:v>
                </c:pt>
                <c:pt idx="822">
                  <c:v>8240</c:v>
                </c:pt>
                <c:pt idx="823">
                  <c:v>8250</c:v>
                </c:pt>
                <c:pt idx="824">
                  <c:v>8260</c:v>
                </c:pt>
                <c:pt idx="825">
                  <c:v>8270</c:v>
                </c:pt>
                <c:pt idx="826">
                  <c:v>8280</c:v>
                </c:pt>
                <c:pt idx="827">
                  <c:v>8290</c:v>
                </c:pt>
                <c:pt idx="828">
                  <c:v>8300</c:v>
                </c:pt>
                <c:pt idx="829">
                  <c:v>8310</c:v>
                </c:pt>
                <c:pt idx="830">
                  <c:v>8320</c:v>
                </c:pt>
                <c:pt idx="831">
                  <c:v>8330</c:v>
                </c:pt>
                <c:pt idx="832">
                  <c:v>8340</c:v>
                </c:pt>
                <c:pt idx="833">
                  <c:v>8350</c:v>
                </c:pt>
                <c:pt idx="834">
                  <c:v>8360</c:v>
                </c:pt>
                <c:pt idx="835">
                  <c:v>8370</c:v>
                </c:pt>
                <c:pt idx="836">
                  <c:v>8380</c:v>
                </c:pt>
                <c:pt idx="837">
                  <c:v>8390</c:v>
                </c:pt>
                <c:pt idx="838">
                  <c:v>8400</c:v>
                </c:pt>
                <c:pt idx="839">
                  <c:v>8410</c:v>
                </c:pt>
                <c:pt idx="840">
                  <c:v>8420</c:v>
                </c:pt>
                <c:pt idx="841">
                  <c:v>8430</c:v>
                </c:pt>
                <c:pt idx="842">
                  <c:v>8440</c:v>
                </c:pt>
                <c:pt idx="843">
                  <c:v>8450</c:v>
                </c:pt>
                <c:pt idx="844">
                  <c:v>8460</c:v>
                </c:pt>
                <c:pt idx="845">
                  <c:v>8470</c:v>
                </c:pt>
                <c:pt idx="846">
                  <c:v>8480</c:v>
                </c:pt>
                <c:pt idx="847">
                  <c:v>8490</c:v>
                </c:pt>
                <c:pt idx="848">
                  <c:v>8500</c:v>
                </c:pt>
                <c:pt idx="849">
                  <c:v>8510</c:v>
                </c:pt>
                <c:pt idx="850">
                  <c:v>8520</c:v>
                </c:pt>
                <c:pt idx="851">
                  <c:v>8530</c:v>
                </c:pt>
                <c:pt idx="852">
                  <c:v>8540</c:v>
                </c:pt>
                <c:pt idx="853">
                  <c:v>8550</c:v>
                </c:pt>
                <c:pt idx="854">
                  <c:v>8560</c:v>
                </c:pt>
                <c:pt idx="855">
                  <c:v>8570</c:v>
                </c:pt>
                <c:pt idx="856">
                  <c:v>8580</c:v>
                </c:pt>
                <c:pt idx="857">
                  <c:v>8590</c:v>
                </c:pt>
                <c:pt idx="858">
                  <c:v>8600</c:v>
                </c:pt>
                <c:pt idx="859">
                  <c:v>8610</c:v>
                </c:pt>
                <c:pt idx="860">
                  <c:v>8620</c:v>
                </c:pt>
                <c:pt idx="861">
                  <c:v>8630</c:v>
                </c:pt>
                <c:pt idx="862">
                  <c:v>8640</c:v>
                </c:pt>
                <c:pt idx="863">
                  <c:v>8650</c:v>
                </c:pt>
                <c:pt idx="864">
                  <c:v>8660</c:v>
                </c:pt>
                <c:pt idx="865">
                  <c:v>8670</c:v>
                </c:pt>
                <c:pt idx="866">
                  <c:v>8680</c:v>
                </c:pt>
                <c:pt idx="867">
                  <c:v>8690</c:v>
                </c:pt>
                <c:pt idx="868">
                  <c:v>8700</c:v>
                </c:pt>
                <c:pt idx="869">
                  <c:v>8710</c:v>
                </c:pt>
                <c:pt idx="870">
                  <c:v>8720</c:v>
                </c:pt>
                <c:pt idx="871">
                  <c:v>8730</c:v>
                </c:pt>
                <c:pt idx="872">
                  <c:v>8740</c:v>
                </c:pt>
                <c:pt idx="873">
                  <c:v>8750</c:v>
                </c:pt>
                <c:pt idx="874">
                  <c:v>8760</c:v>
                </c:pt>
                <c:pt idx="875">
                  <c:v>8770</c:v>
                </c:pt>
                <c:pt idx="876">
                  <c:v>8780</c:v>
                </c:pt>
                <c:pt idx="877">
                  <c:v>8790</c:v>
                </c:pt>
                <c:pt idx="878">
                  <c:v>8800</c:v>
                </c:pt>
                <c:pt idx="879">
                  <c:v>8810</c:v>
                </c:pt>
                <c:pt idx="880">
                  <c:v>8820</c:v>
                </c:pt>
                <c:pt idx="881">
                  <c:v>8830</c:v>
                </c:pt>
                <c:pt idx="882">
                  <c:v>8840</c:v>
                </c:pt>
                <c:pt idx="883">
                  <c:v>8850</c:v>
                </c:pt>
                <c:pt idx="884">
                  <c:v>8860</c:v>
                </c:pt>
                <c:pt idx="885">
                  <c:v>8870</c:v>
                </c:pt>
                <c:pt idx="886">
                  <c:v>8880</c:v>
                </c:pt>
                <c:pt idx="887">
                  <c:v>8890</c:v>
                </c:pt>
                <c:pt idx="888">
                  <c:v>8900</c:v>
                </c:pt>
                <c:pt idx="889">
                  <c:v>8910</c:v>
                </c:pt>
                <c:pt idx="890">
                  <c:v>8920</c:v>
                </c:pt>
                <c:pt idx="891">
                  <c:v>8930</c:v>
                </c:pt>
                <c:pt idx="892">
                  <c:v>8940</c:v>
                </c:pt>
                <c:pt idx="893">
                  <c:v>8950</c:v>
                </c:pt>
                <c:pt idx="894">
                  <c:v>8960</c:v>
                </c:pt>
                <c:pt idx="895">
                  <c:v>8970</c:v>
                </c:pt>
                <c:pt idx="896">
                  <c:v>8980</c:v>
                </c:pt>
                <c:pt idx="897">
                  <c:v>8990</c:v>
                </c:pt>
                <c:pt idx="898">
                  <c:v>9000</c:v>
                </c:pt>
                <c:pt idx="899">
                  <c:v>9010</c:v>
                </c:pt>
                <c:pt idx="900">
                  <c:v>9020</c:v>
                </c:pt>
                <c:pt idx="901">
                  <c:v>9030</c:v>
                </c:pt>
                <c:pt idx="902">
                  <c:v>9040</c:v>
                </c:pt>
                <c:pt idx="903">
                  <c:v>9050</c:v>
                </c:pt>
                <c:pt idx="904">
                  <c:v>9060</c:v>
                </c:pt>
                <c:pt idx="905">
                  <c:v>9070</c:v>
                </c:pt>
                <c:pt idx="906">
                  <c:v>9080</c:v>
                </c:pt>
                <c:pt idx="907">
                  <c:v>9090</c:v>
                </c:pt>
                <c:pt idx="908">
                  <c:v>9100</c:v>
                </c:pt>
                <c:pt idx="909">
                  <c:v>9110</c:v>
                </c:pt>
                <c:pt idx="910">
                  <c:v>9120</c:v>
                </c:pt>
                <c:pt idx="911">
                  <c:v>9130</c:v>
                </c:pt>
                <c:pt idx="912">
                  <c:v>9140</c:v>
                </c:pt>
                <c:pt idx="913">
                  <c:v>9150</c:v>
                </c:pt>
                <c:pt idx="914">
                  <c:v>9160</c:v>
                </c:pt>
                <c:pt idx="915">
                  <c:v>9170</c:v>
                </c:pt>
                <c:pt idx="916">
                  <c:v>9180</c:v>
                </c:pt>
                <c:pt idx="917">
                  <c:v>9190</c:v>
                </c:pt>
                <c:pt idx="918">
                  <c:v>9200</c:v>
                </c:pt>
                <c:pt idx="919">
                  <c:v>9210</c:v>
                </c:pt>
                <c:pt idx="920">
                  <c:v>9220</c:v>
                </c:pt>
                <c:pt idx="921">
                  <c:v>9230</c:v>
                </c:pt>
                <c:pt idx="922">
                  <c:v>9240</c:v>
                </c:pt>
                <c:pt idx="923">
                  <c:v>9250</c:v>
                </c:pt>
                <c:pt idx="924">
                  <c:v>9260</c:v>
                </c:pt>
                <c:pt idx="925">
                  <c:v>9270</c:v>
                </c:pt>
                <c:pt idx="926">
                  <c:v>9280</c:v>
                </c:pt>
                <c:pt idx="927">
                  <c:v>9290</c:v>
                </c:pt>
                <c:pt idx="928">
                  <c:v>9300</c:v>
                </c:pt>
                <c:pt idx="929">
                  <c:v>9310</c:v>
                </c:pt>
                <c:pt idx="930">
                  <c:v>9320</c:v>
                </c:pt>
                <c:pt idx="931">
                  <c:v>9330</c:v>
                </c:pt>
                <c:pt idx="932">
                  <c:v>9340</c:v>
                </c:pt>
                <c:pt idx="933">
                  <c:v>9350</c:v>
                </c:pt>
                <c:pt idx="934">
                  <c:v>9360</c:v>
                </c:pt>
                <c:pt idx="935">
                  <c:v>9370</c:v>
                </c:pt>
                <c:pt idx="936">
                  <c:v>9380</c:v>
                </c:pt>
                <c:pt idx="937">
                  <c:v>9390</c:v>
                </c:pt>
                <c:pt idx="938">
                  <c:v>9400</c:v>
                </c:pt>
                <c:pt idx="939">
                  <c:v>9410</c:v>
                </c:pt>
                <c:pt idx="940">
                  <c:v>9420</c:v>
                </c:pt>
                <c:pt idx="941">
                  <c:v>9430</c:v>
                </c:pt>
                <c:pt idx="942">
                  <c:v>9440</c:v>
                </c:pt>
                <c:pt idx="943">
                  <c:v>9450</c:v>
                </c:pt>
                <c:pt idx="944">
                  <c:v>9460</c:v>
                </c:pt>
                <c:pt idx="945">
                  <c:v>9470</c:v>
                </c:pt>
                <c:pt idx="946">
                  <c:v>9480</c:v>
                </c:pt>
                <c:pt idx="947">
                  <c:v>9490</c:v>
                </c:pt>
                <c:pt idx="948">
                  <c:v>9500</c:v>
                </c:pt>
                <c:pt idx="949">
                  <c:v>9510</c:v>
                </c:pt>
                <c:pt idx="950">
                  <c:v>9520</c:v>
                </c:pt>
                <c:pt idx="951">
                  <c:v>9530</c:v>
                </c:pt>
                <c:pt idx="952">
                  <c:v>9540</c:v>
                </c:pt>
                <c:pt idx="953">
                  <c:v>9550</c:v>
                </c:pt>
                <c:pt idx="954">
                  <c:v>9560</c:v>
                </c:pt>
                <c:pt idx="955">
                  <c:v>9570</c:v>
                </c:pt>
                <c:pt idx="956">
                  <c:v>9580</c:v>
                </c:pt>
                <c:pt idx="957">
                  <c:v>9590</c:v>
                </c:pt>
                <c:pt idx="958">
                  <c:v>9600</c:v>
                </c:pt>
                <c:pt idx="959">
                  <c:v>9610</c:v>
                </c:pt>
                <c:pt idx="960">
                  <c:v>9620</c:v>
                </c:pt>
                <c:pt idx="961">
                  <c:v>9630</c:v>
                </c:pt>
                <c:pt idx="962">
                  <c:v>9640</c:v>
                </c:pt>
                <c:pt idx="963">
                  <c:v>9650</c:v>
                </c:pt>
                <c:pt idx="964">
                  <c:v>9660</c:v>
                </c:pt>
                <c:pt idx="965">
                  <c:v>9670</c:v>
                </c:pt>
                <c:pt idx="966">
                  <c:v>9680</c:v>
                </c:pt>
                <c:pt idx="967">
                  <c:v>9690</c:v>
                </c:pt>
                <c:pt idx="968">
                  <c:v>9700</c:v>
                </c:pt>
                <c:pt idx="969">
                  <c:v>9710</c:v>
                </c:pt>
                <c:pt idx="970">
                  <c:v>9720</c:v>
                </c:pt>
                <c:pt idx="971">
                  <c:v>9730</c:v>
                </c:pt>
                <c:pt idx="972">
                  <c:v>9740</c:v>
                </c:pt>
                <c:pt idx="973">
                  <c:v>9750</c:v>
                </c:pt>
                <c:pt idx="974">
                  <c:v>9760</c:v>
                </c:pt>
                <c:pt idx="975">
                  <c:v>9770</c:v>
                </c:pt>
                <c:pt idx="976">
                  <c:v>9780</c:v>
                </c:pt>
                <c:pt idx="977">
                  <c:v>9790</c:v>
                </c:pt>
                <c:pt idx="978">
                  <c:v>9800</c:v>
                </c:pt>
                <c:pt idx="979">
                  <c:v>9810</c:v>
                </c:pt>
                <c:pt idx="980">
                  <c:v>9820</c:v>
                </c:pt>
                <c:pt idx="981">
                  <c:v>9830</c:v>
                </c:pt>
                <c:pt idx="982">
                  <c:v>9840</c:v>
                </c:pt>
                <c:pt idx="983">
                  <c:v>9850</c:v>
                </c:pt>
                <c:pt idx="984">
                  <c:v>9860</c:v>
                </c:pt>
                <c:pt idx="985">
                  <c:v>9870</c:v>
                </c:pt>
                <c:pt idx="986">
                  <c:v>9880</c:v>
                </c:pt>
                <c:pt idx="987">
                  <c:v>9890</c:v>
                </c:pt>
                <c:pt idx="988">
                  <c:v>9900</c:v>
                </c:pt>
                <c:pt idx="989">
                  <c:v>9910</c:v>
                </c:pt>
                <c:pt idx="990">
                  <c:v>9920</c:v>
                </c:pt>
                <c:pt idx="991">
                  <c:v>9930</c:v>
                </c:pt>
                <c:pt idx="992">
                  <c:v>9940</c:v>
                </c:pt>
                <c:pt idx="993">
                  <c:v>9950</c:v>
                </c:pt>
                <c:pt idx="994">
                  <c:v>9960</c:v>
                </c:pt>
                <c:pt idx="995">
                  <c:v>9970</c:v>
                </c:pt>
                <c:pt idx="996">
                  <c:v>9980</c:v>
                </c:pt>
                <c:pt idx="997">
                  <c:v>9990</c:v>
                </c:pt>
                <c:pt idx="998">
                  <c:v>10000</c:v>
                </c:pt>
                <c:pt idx="999">
                  <c:v>10010</c:v>
                </c:pt>
                <c:pt idx="1000">
                  <c:v>10020</c:v>
                </c:pt>
                <c:pt idx="1001">
                  <c:v>10030</c:v>
                </c:pt>
                <c:pt idx="1002">
                  <c:v>10040</c:v>
                </c:pt>
                <c:pt idx="1003">
                  <c:v>10050</c:v>
                </c:pt>
                <c:pt idx="1004">
                  <c:v>10060</c:v>
                </c:pt>
                <c:pt idx="1005">
                  <c:v>10070</c:v>
                </c:pt>
                <c:pt idx="1006">
                  <c:v>10080</c:v>
                </c:pt>
                <c:pt idx="1007">
                  <c:v>10090</c:v>
                </c:pt>
                <c:pt idx="1008">
                  <c:v>10100</c:v>
                </c:pt>
                <c:pt idx="1009">
                  <c:v>10110</c:v>
                </c:pt>
                <c:pt idx="1010">
                  <c:v>10120</c:v>
                </c:pt>
                <c:pt idx="1011">
                  <c:v>10130</c:v>
                </c:pt>
                <c:pt idx="1012">
                  <c:v>10140</c:v>
                </c:pt>
                <c:pt idx="1013">
                  <c:v>10150</c:v>
                </c:pt>
                <c:pt idx="1014">
                  <c:v>10160</c:v>
                </c:pt>
                <c:pt idx="1015">
                  <c:v>10170</c:v>
                </c:pt>
                <c:pt idx="1016">
                  <c:v>10180</c:v>
                </c:pt>
                <c:pt idx="1017">
                  <c:v>10190</c:v>
                </c:pt>
                <c:pt idx="1018">
                  <c:v>10200</c:v>
                </c:pt>
                <c:pt idx="1019">
                  <c:v>10210</c:v>
                </c:pt>
                <c:pt idx="1020">
                  <c:v>10220</c:v>
                </c:pt>
                <c:pt idx="1021">
                  <c:v>10230</c:v>
                </c:pt>
                <c:pt idx="1022">
                  <c:v>10240</c:v>
                </c:pt>
                <c:pt idx="1023">
                  <c:v>10250</c:v>
                </c:pt>
                <c:pt idx="1024">
                  <c:v>10260</c:v>
                </c:pt>
                <c:pt idx="1025">
                  <c:v>10270</c:v>
                </c:pt>
                <c:pt idx="1026">
                  <c:v>10280</c:v>
                </c:pt>
                <c:pt idx="1027">
                  <c:v>10290</c:v>
                </c:pt>
                <c:pt idx="1028">
                  <c:v>10300</c:v>
                </c:pt>
                <c:pt idx="1029">
                  <c:v>10310</c:v>
                </c:pt>
                <c:pt idx="1030">
                  <c:v>10320</c:v>
                </c:pt>
                <c:pt idx="1031">
                  <c:v>10330</c:v>
                </c:pt>
                <c:pt idx="1032">
                  <c:v>10340</c:v>
                </c:pt>
                <c:pt idx="1033">
                  <c:v>10350</c:v>
                </c:pt>
                <c:pt idx="1034">
                  <c:v>10360</c:v>
                </c:pt>
                <c:pt idx="1035">
                  <c:v>10370</c:v>
                </c:pt>
                <c:pt idx="1036">
                  <c:v>10380</c:v>
                </c:pt>
                <c:pt idx="1037">
                  <c:v>10390</c:v>
                </c:pt>
                <c:pt idx="1038">
                  <c:v>10400</c:v>
                </c:pt>
                <c:pt idx="1039">
                  <c:v>10410</c:v>
                </c:pt>
                <c:pt idx="1040">
                  <c:v>10420</c:v>
                </c:pt>
                <c:pt idx="1041">
                  <c:v>10430</c:v>
                </c:pt>
                <c:pt idx="1042">
                  <c:v>10440</c:v>
                </c:pt>
                <c:pt idx="1043">
                  <c:v>10450</c:v>
                </c:pt>
                <c:pt idx="1044">
                  <c:v>10460</c:v>
                </c:pt>
                <c:pt idx="1045">
                  <c:v>10470</c:v>
                </c:pt>
                <c:pt idx="1046">
                  <c:v>10480</c:v>
                </c:pt>
                <c:pt idx="1047">
                  <c:v>10490</c:v>
                </c:pt>
                <c:pt idx="1048">
                  <c:v>10500</c:v>
                </c:pt>
                <c:pt idx="1049">
                  <c:v>10510</c:v>
                </c:pt>
                <c:pt idx="1050">
                  <c:v>10520</c:v>
                </c:pt>
                <c:pt idx="1051">
                  <c:v>10530</c:v>
                </c:pt>
                <c:pt idx="1052">
                  <c:v>10540</c:v>
                </c:pt>
                <c:pt idx="1053">
                  <c:v>10550</c:v>
                </c:pt>
                <c:pt idx="1054">
                  <c:v>10560</c:v>
                </c:pt>
                <c:pt idx="1055">
                  <c:v>10570</c:v>
                </c:pt>
                <c:pt idx="1056">
                  <c:v>10580</c:v>
                </c:pt>
                <c:pt idx="1057">
                  <c:v>10590</c:v>
                </c:pt>
                <c:pt idx="1058">
                  <c:v>10600</c:v>
                </c:pt>
                <c:pt idx="1059">
                  <c:v>10610</c:v>
                </c:pt>
                <c:pt idx="1060">
                  <c:v>10620</c:v>
                </c:pt>
                <c:pt idx="1061">
                  <c:v>10630</c:v>
                </c:pt>
                <c:pt idx="1062">
                  <c:v>10640</c:v>
                </c:pt>
                <c:pt idx="1063">
                  <c:v>10650</c:v>
                </c:pt>
                <c:pt idx="1064">
                  <c:v>10660</c:v>
                </c:pt>
                <c:pt idx="1065">
                  <c:v>10670</c:v>
                </c:pt>
                <c:pt idx="1066">
                  <c:v>10680</c:v>
                </c:pt>
                <c:pt idx="1067">
                  <c:v>10690</c:v>
                </c:pt>
                <c:pt idx="1068">
                  <c:v>10700</c:v>
                </c:pt>
                <c:pt idx="1069">
                  <c:v>10710</c:v>
                </c:pt>
                <c:pt idx="1070">
                  <c:v>10720</c:v>
                </c:pt>
                <c:pt idx="1071">
                  <c:v>10730</c:v>
                </c:pt>
                <c:pt idx="1072">
                  <c:v>10740</c:v>
                </c:pt>
                <c:pt idx="1073">
                  <c:v>10750</c:v>
                </c:pt>
                <c:pt idx="1074">
                  <c:v>10760</c:v>
                </c:pt>
                <c:pt idx="1075">
                  <c:v>10770</c:v>
                </c:pt>
                <c:pt idx="1076">
                  <c:v>10780</c:v>
                </c:pt>
                <c:pt idx="1077">
                  <c:v>10790</c:v>
                </c:pt>
                <c:pt idx="1078">
                  <c:v>10800</c:v>
                </c:pt>
                <c:pt idx="1079">
                  <c:v>10810</c:v>
                </c:pt>
                <c:pt idx="1080">
                  <c:v>10820</c:v>
                </c:pt>
                <c:pt idx="1081">
                  <c:v>10830</c:v>
                </c:pt>
                <c:pt idx="1082">
                  <c:v>10840</c:v>
                </c:pt>
                <c:pt idx="1083">
                  <c:v>10850</c:v>
                </c:pt>
                <c:pt idx="1084">
                  <c:v>10860</c:v>
                </c:pt>
                <c:pt idx="1085">
                  <c:v>10870</c:v>
                </c:pt>
                <c:pt idx="1086">
                  <c:v>10880</c:v>
                </c:pt>
                <c:pt idx="1087">
                  <c:v>10890</c:v>
                </c:pt>
                <c:pt idx="1088">
                  <c:v>10900</c:v>
                </c:pt>
                <c:pt idx="1089">
                  <c:v>10910</c:v>
                </c:pt>
                <c:pt idx="1090">
                  <c:v>10920</c:v>
                </c:pt>
                <c:pt idx="1091">
                  <c:v>10930</c:v>
                </c:pt>
                <c:pt idx="1092">
                  <c:v>10940</c:v>
                </c:pt>
                <c:pt idx="1093">
                  <c:v>10950</c:v>
                </c:pt>
                <c:pt idx="1094">
                  <c:v>10960</c:v>
                </c:pt>
                <c:pt idx="1095">
                  <c:v>10970</c:v>
                </c:pt>
                <c:pt idx="1096">
                  <c:v>10980</c:v>
                </c:pt>
                <c:pt idx="1097">
                  <c:v>10990</c:v>
                </c:pt>
                <c:pt idx="1098">
                  <c:v>11000</c:v>
                </c:pt>
                <c:pt idx="1099">
                  <c:v>11010</c:v>
                </c:pt>
                <c:pt idx="1100">
                  <c:v>11020</c:v>
                </c:pt>
                <c:pt idx="1101">
                  <c:v>11030</c:v>
                </c:pt>
                <c:pt idx="1102">
                  <c:v>11040</c:v>
                </c:pt>
                <c:pt idx="1103">
                  <c:v>11050</c:v>
                </c:pt>
                <c:pt idx="1104">
                  <c:v>11060</c:v>
                </c:pt>
                <c:pt idx="1105">
                  <c:v>11070</c:v>
                </c:pt>
                <c:pt idx="1106">
                  <c:v>11080</c:v>
                </c:pt>
                <c:pt idx="1107">
                  <c:v>11090</c:v>
                </c:pt>
                <c:pt idx="1108">
                  <c:v>11100</c:v>
                </c:pt>
                <c:pt idx="1109">
                  <c:v>11110</c:v>
                </c:pt>
                <c:pt idx="1110">
                  <c:v>11120</c:v>
                </c:pt>
                <c:pt idx="1111">
                  <c:v>11130</c:v>
                </c:pt>
                <c:pt idx="1112">
                  <c:v>11140</c:v>
                </c:pt>
                <c:pt idx="1113">
                  <c:v>11150</c:v>
                </c:pt>
                <c:pt idx="1114">
                  <c:v>11160</c:v>
                </c:pt>
                <c:pt idx="1115">
                  <c:v>11170</c:v>
                </c:pt>
                <c:pt idx="1116">
                  <c:v>11180</c:v>
                </c:pt>
                <c:pt idx="1117">
                  <c:v>11190</c:v>
                </c:pt>
                <c:pt idx="1118">
                  <c:v>11200</c:v>
                </c:pt>
                <c:pt idx="1119">
                  <c:v>11210</c:v>
                </c:pt>
                <c:pt idx="1120">
                  <c:v>11220</c:v>
                </c:pt>
                <c:pt idx="1121">
                  <c:v>11230</c:v>
                </c:pt>
                <c:pt idx="1122">
                  <c:v>11240</c:v>
                </c:pt>
                <c:pt idx="1123">
                  <c:v>11250</c:v>
                </c:pt>
                <c:pt idx="1124">
                  <c:v>11260</c:v>
                </c:pt>
                <c:pt idx="1125">
                  <c:v>11270</c:v>
                </c:pt>
                <c:pt idx="1126">
                  <c:v>11280</c:v>
                </c:pt>
                <c:pt idx="1127">
                  <c:v>11290</c:v>
                </c:pt>
                <c:pt idx="1128">
                  <c:v>11300</c:v>
                </c:pt>
                <c:pt idx="1129">
                  <c:v>11310</c:v>
                </c:pt>
                <c:pt idx="1130">
                  <c:v>11320</c:v>
                </c:pt>
                <c:pt idx="1131">
                  <c:v>11330</c:v>
                </c:pt>
                <c:pt idx="1132">
                  <c:v>11340</c:v>
                </c:pt>
                <c:pt idx="1133">
                  <c:v>11350</c:v>
                </c:pt>
                <c:pt idx="1134">
                  <c:v>11360</c:v>
                </c:pt>
                <c:pt idx="1135">
                  <c:v>11370</c:v>
                </c:pt>
                <c:pt idx="1136">
                  <c:v>11380</c:v>
                </c:pt>
                <c:pt idx="1137">
                  <c:v>11390</c:v>
                </c:pt>
                <c:pt idx="1138">
                  <c:v>11400</c:v>
                </c:pt>
                <c:pt idx="1139">
                  <c:v>11410</c:v>
                </c:pt>
                <c:pt idx="1140">
                  <c:v>11420</c:v>
                </c:pt>
                <c:pt idx="1141">
                  <c:v>11430</c:v>
                </c:pt>
                <c:pt idx="1142">
                  <c:v>11440</c:v>
                </c:pt>
                <c:pt idx="1143">
                  <c:v>11450</c:v>
                </c:pt>
                <c:pt idx="1144">
                  <c:v>11460</c:v>
                </c:pt>
                <c:pt idx="1145">
                  <c:v>11470</c:v>
                </c:pt>
                <c:pt idx="1146">
                  <c:v>11480</c:v>
                </c:pt>
                <c:pt idx="1147">
                  <c:v>11490</c:v>
                </c:pt>
                <c:pt idx="1148">
                  <c:v>11500</c:v>
                </c:pt>
                <c:pt idx="1149">
                  <c:v>11510</c:v>
                </c:pt>
                <c:pt idx="1150">
                  <c:v>11520</c:v>
                </c:pt>
                <c:pt idx="1151">
                  <c:v>11530</c:v>
                </c:pt>
                <c:pt idx="1152">
                  <c:v>11540</c:v>
                </c:pt>
                <c:pt idx="1153">
                  <c:v>11550</c:v>
                </c:pt>
                <c:pt idx="1154">
                  <c:v>11560</c:v>
                </c:pt>
                <c:pt idx="1155">
                  <c:v>11570</c:v>
                </c:pt>
                <c:pt idx="1156">
                  <c:v>11580</c:v>
                </c:pt>
                <c:pt idx="1157">
                  <c:v>11590</c:v>
                </c:pt>
                <c:pt idx="1158">
                  <c:v>11600</c:v>
                </c:pt>
                <c:pt idx="1159">
                  <c:v>11610</c:v>
                </c:pt>
                <c:pt idx="1160">
                  <c:v>11620</c:v>
                </c:pt>
                <c:pt idx="1161">
                  <c:v>11630</c:v>
                </c:pt>
                <c:pt idx="1162">
                  <c:v>11640</c:v>
                </c:pt>
                <c:pt idx="1163">
                  <c:v>11650</c:v>
                </c:pt>
                <c:pt idx="1164">
                  <c:v>11660</c:v>
                </c:pt>
                <c:pt idx="1165">
                  <c:v>11670</c:v>
                </c:pt>
                <c:pt idx="1166">
                  <c:v>11680</c:v>
                </c:pt>
                <c:pt idx="1167">
                  <c:v>11690</c:v>
                </c:pt>
                <c:pt idx="1168">
                  <c:v>11700</c:v>
                </c:pt>
                <c:pt idx="1169">
                  <c:v>11710</c:v>
                </c:pt>
                <c:pt idx="1170">
                  <c:v>11720</c:v>
                </c:pt>
                <c:pt idx="1171">
                  <c:v>11730</c:v>
                </c:pt>
                <c:pt idx="1172">
                  <c:v>11740</c:v>
                </c:pt>
                <c:pt idx="1173">
                  <c:v>11750</c:v>
                </c:pt>
                <c:pt idx="1174">
                  <c:v>11760</c:v>
                </c:pt>
                <c:pt idx="1175">
                  <c:v>11770</c:v>
                </c:pt>
                <c:pt idx="1176">
                  <c:v>11780</c:v>
                </c:pt>
                <c:pt idx="1177">
                  <c:v>11790</c:v>
                </c:pt>
                <c:pt idx="1178">
                  <c:v>11800</c:v>
                </c:pt>
                <c:pt idx="1179">
                  <c:v>11810</c:v>
                </c:pt>
                <c:pt idx="1180">
                  <c:v>11820</c:v>
                </c:pt>
                <c:pt idx="1181">
                  <c:v>11830</c:v>
                </c:pt>
                <c:pt idx="1182">
                  <c:v>11840</c:v>
                </c:pt>
                <c:pt idx="1183">
                  <c:v>11850</c:v>
                </c:pt>
                <c:pt idx="1184">
                  <c:v>11860</c:v>
                </c:pt>
                <c:pt idx="1185">
                  <c:v>11870</c:v>
                </c:pt>
                <c:pt idx="1186">
                  <c:v>11880</c:v>
                </c:pt>
                <c:pt idx="1187">
                  <c:v>11890</c:v>
                </c:pt>
                <c:pt idx="1188">
                  <c:v>11900</c:v>
                </c:pt>
                <c:pt idx="1189">
                  <c:v>11910</c:v>
                </c:pt>
                <c:pt idx="1190">
                  <c:v>11920</c:v>
                </c:pt>
                <c:pt idx="1191">
                  <c:v>11930</c:v>
                </c:pt>
                <c:pt idx="1192">
                  <c:v>11940</c:v>
                </c:pt>
                <c:pt idx="1193">
                  <c:v>11950</c:v>
                </c:pt>
                <c:pt idx="1194">
                  <c:v>11960</c:v>
                </c:pt>
                <c:pt idx="1195">
                  <c:v>11970</c:v>
                </c:pt>
                <c:pt idx="1196">
                  <c:v>11980</c:v>
                </c:pt>
                <c:pt idx="1197">
                  <c:v>11990</c:v>
                </c:pt>
                <c:pt idx="1198">
                  <c:v>12000</c:v>
                </c:pt>
                <c:pt idx="1199">
                  <c:v>12010</c:v>
                </c:pt>
                <c:pt idx="1200">
                  <c:v>12020</c:v>
                </c:pt>
                <c:pt idx="1201">
                  <c:v>12030</c:v>
                </c:pt>
                <c:pt idx="1202">
                  <c:v>12040</c:v>
                </c:pt>
                <c:pt idx="1203">
                  <c:v>12050</c:v>
                </c:pt>
                <c:pt idx="1204">
                  <c:v>12060</c:v>
                </c:pt>
                <c:pt idx="1205">
                  <c:v>12070</c:v>
                </c:pt>
                <c:pt idx="1206">
                  <c:v>12080</c:v>
                </c:pt>
                <c:pt idx="1207">
                  <c:v>12090</c:v>
                </c:pt>
                <c:pt idx="1208">
                  <c:v>12100</c:v>
                </c:pt>
                <c:pt idx="1209">
                  <c:v>12110</c:v>
                </c:pt>
                <c:pt idx="1210">
                  <c:v>12120</c:v>
                </c:pt>
                <c:pt idx="1211">
                  <c:v>12130</c:v>
                </c:pt>
                <c:pt idx="1212">
                  <c:v>12140</c:v>
                </c:pt>
                <c:pt idx="1213">
                  <c:v>12150</c:v>
                </c:pt>
                <c:pt idx="1214">
                  <c:v>12160</c:v>
                </c:pt>
                <c:pt idx="1215">
                  <c:v>12170</c:v>
                </c:pt>
                <c:pt idx="1216">
                  <c:v>12180</c:v>
                </c:pt>
                <c:pt idx="1217">
                  <c:v>12190</c:v>
                </c:pt>
                <c:pt idx="1218">
                  <c:v>12200</c:v>
                </c:pt>
                <c:pt idx="1219">
                  <c:v>12210</c:v>
                </c:pt>
                <c:pt idx="1220">
                  <c:v>12220</c:v>
                </c:pt>
                <c:pt idx="1221">
                  <c:v>12230</c:v>
                </c:pt>
                <c:pt idx="1222">
                  <c:v>12240</c:v>
                </c:pt>
                <c:pt idx="1223">
                  <c:v>12250</c:v>
                </c:pt>
                <c:pt idx="1224">
                  <c:v>12260</c:v>
                </c:pt>
                <c:pt idx="1225">
                  <c:v>12270</c:v>
                </c:pt>
                <c:pt idx="1226">
                  <c:v>12280</c:v>
                </c:pt>
                <c:pt idx="1227">
                  <c:v>12290</c:v>
                </c:pt>
                <c:pt idx="1228">
                  <c:v>12300</c:v>
                </c:pt>
                <c:pt idx="1229">
                  <c:v>12310</c:v>
                </c:pt>
                <c:pt idx="1230">
                  <c:v>12320</c:v>
                </c:pt>
                <c:pt idx="1231">
                  <c:v>12330</c:v>
                </c:pt>
                <c:pt idx="1232">
                  <c:v>12340</c:v>
                </c:pt>
                <c:pt idx="1233">
                  <c:v>12350</c:v>
                </c:pt>
                <c:pt idx="1234">
                  <c:v>12360</c:v>
                </c:pt>
                <c:pt idx="1235">
                  <c:v>12370</c:v>
                </c:pt>
                <c:pt idx="1236">
                  <c:v>12380</c:v>
                </c:pt>
                <c:pt idx="1237">
                  <c:v>12390</c:v>
                </c:pt>
                <c:pt idx="1238">
                  <c:v>12400</c:v>
                </c:pt>
                <c:pt idx="1239">
                  <c:v>12410</c:v>
                </c:pt>
                <c:pt idx="1240">
                  <c:v>12420</c:v>
                </c:pt>
                <c:pt idx="1241">
                  <c:v>12430</c:v>
                </c:pt>
                <c:pt idx="1242">
                  <c:v>12440</c:v>
                </c:pt>
                <c:pt idx="1243">
                  <c:v>12450</c:v>
                </c:pt>
                <c:pt idx="1244">
                  <c:v>12460</c:v>
                </c:pt>
                <c:pt idx="1245">
                  <c:v>12470</c:v>
                </c:pt>
                <c:pt idx="1246">
                  <c:v>12480</c:v>
                </c:pt>
                <c:pt idx="1247">
                  <c:v>12490</c:v>
                </c:pt>
                <c:pt idx="1248">
                  <c:v>12500</c:v>
                </c:pt>
                <c:pt idx="1249">
                  <c:v>12510</c:v>
                </c:pt>
                <c:pt idx="1250">
                  <c:v>12520</c:v>
                </c:pt>
                <c:pt idx="1251">
                  <c:v>12530</c:v>
                </c:pt>
                <c:pt idx="1252">
                  <c:v>12540</c:v>
                </c:pt>
                <c:pt idx="1253">
                  <c:v>12550</c:v>
                </c:pt>
                <c:pt idx="1254">
                  <c:v>12560</c:v>
                </c:pt>
                <c:pt idx="1255">
                  <c:v>12570</c:v>
                </c:pt>
                <c:pt idx="1256">
                  <c:v>12580</c:v>
                </c:pt>
                <c:pt idx="1257">
                  <c:v>12590</c:v>
                </c:pt>
                <c:pt idx="1258">
                  <c:v>12600</c:v>
                </c:pt>
                <c:pt idx="1259">
                  <c:v>12610</c:v>
                </c:pt>
                <c:pt idx="1260">
                  <c:v>12620</c:v>
                </c:pt>
                <c:pt idx="1261">
                  <c:v>12630</c:v>
                </c:pt>
                <c:pt idx="1262">
                  <c:v>12640</c:v>
                </c:pt>
                <c:pt idx="1263">
                  <c:v>12650</c:v>
                </c:pt>
                <c:pt idx="1264">
                  <c:v>12660</c:v>
                </c:pt>
                <c:pt idx="1265">
                  <c:v>12670</c:v>
                </c:pt>
                <c:pt idx="1266">
                  <c:v>12680</c:v>
                </c:pt>
                <c:pt idx="1267">
                  <c:v>12690</c:v>
                </c:pt>
                <c:pt idx="1268">
                  <c:v>12700</c:v>
                </c:pt>
                <c:pt idx="1269">
                  <c:v>12710</c:v>
                </c:pt>
                <c:pt idx="1270">
                  <c:v>12720</c:v>
                </c:pt>
                <c:pt idx="1271">
                  <c:v>12730</c:v>
                </c:pt>
                <c:pt idx="1272">
                  <c:v>12740</c:v>
                </c:pt>
                <c:pt idx="1273">
                  <c:v>12750</c:v>
                </c:pt>
                <c:pt idx="1274">
                  <c:v>12760</c:v>
                </c:pt>
                <c:pt idx="1275">
                  <c:v>12770</c:v>
                </c:pt>
                <c:pt idx="1276">
                  <c:v>12780</c:v>
                </c:pt>
                <c:pt idx="1277">
                  <c:v>12790</c:v>
                </c:pt>
                <c:pt idx="1278">
                  <c:v>12800</c:v>
                </c:pt>
                <c:pt idx="1279">
                  <c:v>12810</c:v>
                </c:pt>
                <c:pt idx="1280">
                  <c:v>12820</c:v>
                </c:pt>
                <c:pt idx="1281">
                  <c:v>12830</c:v>
                </c:pt>
                <c:pt idx="1282">
                  <c:v>12840</c:v>
                </c:pt>
                <c:pt idx="1283">
                  <c:v>12850</c:v>
                </c:pt>
                <c:pt idx="1284">
                  <c:v>12860</c:v>
                </c:pt>
                <c:pt idx="1285">
                  <c:v>12870</c:v>
                </c:pt>
                <c:pt idx="1286">
                  <c:v>12880</c:v>
                </c:pt>
                <c:pt idx="1287">
                  <c:v>12890</c:v>
                </c:pt>
                <c:pt idx="1288">
                  <c:v>12900</c:v>
                </c:pt>
                <c:pt idx="1289">
                  <c:v>12910</c:v>
                </c:pt>
                <c:pt idx="1290">
                  <c:v>12920</c:v>
                </c:pt>
                <c:pt idx="1291">
                  <c:v>12930</c:v>
                </c:pt>
                <c:pt idx="1292">
                  <c:v>12940</c:v>
                </c:pt>
                <c:pt idx="1293">
                  <c:v>12950</c:v>
                </c:pt>
                <c:pt idx="1294">
                  <c:v>12960</c:v>
                </c:pt>
                <c:pt idx="1295">
                  <c:v>12970</c:v>
                </c:pt>
                <c:pt idx="1296">
                  <c:v>12980</c:v>
                </c:pt>
                <c:pt idx="1297">
                  <c:v>12990</c:v>
                </c:pt>
                <c:pt idx="1298">
                  <c:v>13000</c:v>
                </c:pt>
                <c:pt idx="1299">
                  <c:v>13010</c:v>
                </c:pt>
                <c:pt idx="1300">
                  <c:v>13020</c:v>
                </c:pt>
                <c:pt idx="1301">
                  <c:v>13030</c:v>
                </c:pt>
                <c:pt idx="1302">
                  <c:v>13040</c:v>
                </c:pt>
                <c:pt idx="1303">
                  <c:v>13050</c:v>
                </c:pt>
                <c:pt idx="1304">
                  <c:v>13060</c:v>
                </c:pt>
                <c:pt idx="1305">
                  <c:v>13070</c:v>
                </c:pt>
                <c:pt idx="1306">
                  <c:v>13080</c:v>
                </c:pt>
                <c:pt idx="1307">
                  <c:v>13090</c:v>
                </c:pt>
                <c:pt idx="1308">
                  <c:v>13100</c:v>
                </c:pt>
                <c:pt idx="1309">
                  <c:v>13110</c:v>
                </c:pt>
                <c:pt idx="1310">
                  <c:v>13120</c:v>
                </c:pt>
                <c:pt idx="1311">
                  <c:v>13130</c:v>
                </c:pt>
                <c:pt idx="1312">
                  <c:v>13140</c:v>
                </c:pt>
                <c:pt idx="1313">
                  <c:v>13150</c:v>
                </c:pt>
                <c:pt idx="1314">
                  <c:v>13160</c:v>
                </c:pt>
                <c:pt idx="1315">
                  <c:v>13170</c:v>
                </c:pt>
                <c:pt idx="1316">
                  <c:v>13180</c:v>
                </c:pt>
                <c:pt idx="1317">
                  <c:v>13190</c:v>
                </c:pt>
                <c:pt idx="1318">
                  <c:v>13200</c:v>
                </c:pt>
                <c:pt idx="1319">
                  <c:v>13210</c:v>
                </c:pt>
                <c:pt idx="1320">
                  <c:v>13220</c:v>
                </c:pt>
                <c:pt idx="1321">
                  <c:v>13230</c:v>
                </c:pt>
                <c:pt idx="1322">
                  <c:v>13240</c:v>
                </c:pt>
                <c:pt idx="1323">
                  <c:v>13250</c:v>
                </c:pt>
                <c:pt idx="1324">
                  <c:v>13260</c:v>
                </c:pt>
                <c:pt idx="1325">
                  <c:v>13270</c:v>
                </c:pt>
                <c:pt idx="1326">
                  <c:v>13280</c:v>
                </c:pt>
                <c:pt idx="1327">
                  <c:v>13290</c:v>
                </c:pt>
                <c:pt idx="1328">
                  <c:v>13300</c:v>
                </c:pt>
                <c:pt idx="1329">
                  <c:v>13310</c:v>
                </c:pt>
                <c:pt idx="1330">
                  <c:v>13320</c:v>
                </c:pt>
                <c:pt idx="1331">
                  <c:v>13330</c:v>
                </c:pt>
                <c:pt idx="1332">
                  <c:v>13340</c:v>
                </c:pt>
                <c:pt idx="1333">
                  <c:v>13350</c:v>
                </c:pt>
                <c:pt idx="1334">
                  <c:v>13360</c:v>
                </c:pt>
                <c:pt idx="1335">
                  <c:v>13370</c:v>
                </c:pt>
                <c:pt idx="1336">
                  <c:v>13380</c:v>
                </c:pt>
                <c:pt idx="1337">
                  <c:v>13390</c:v>
                </c:pt>
                <c:pt idx="1338">
                  <c:v>13400</c:v>
                </c:pt>
                <c:pt idx="1339">
                  <c:v>13410</c:v>
                </c:pt>
                <c:pt idx="1340">
                  <c:v>13420</c:v>
                </c:pt>
                <c:pt idx="1341">
                  <c:v>13430</c:v>
                </c:pt>
                <c:pt idx="1342">
                  <c:v>13440</c:v>
                </c:pt>
                <c:pt idx="1343">
                  <c:v>13450</c:v>
                </c:pt>
                <c:pt idx="1344">
                  <c:v>13460</c:v>
                </c:pt>
                <c:pt idx="1345">
                  <c:v>13470</c:v>
                </c:pt>
                <c:pt idx="1346">
                  <c:v>13480</c:v>
                </c:pt>
                <c:pt idx="1347">
                  <c:v>13490</c:v>
                </c:pt>
                <c:pt idx="1348">
                  <c:v>13500</c:v>
                </c:pt>
                <c:pt idx="1349">
                  <c:v>13510</c:v>
                </c:pt>
                <c:pt idx="1350">
                  <c:v>13520</c:v>
                </c:pt>
                <c:pt idx="1351">
                  <c:v>13530</c:v>
                </c:pt>
                <c:pt idx="1352">
                  <c:v>13540</c:v>
                </c:pt>
                <c:pt idx="1353">
                  <c:v>13550</c:v>
                </c:pt>
                <c:pt idx="1354">
                  <c:v>13560</c:v>
                </c:pt>
                <c:pt idx="1355">
                  <c:v>13570</c:v>
                </c:pt>
                <c:pt idx="1356">
                  <c:v>13580</c:v>
                </c:pt>
                <c:pt idx="1357">
                  <c:v>13590</c:v>
                </c:pt>
                <c:pt idx="1358">
                  <c:v>13600</c:v>
                </c:pt>
                <c:pt idx="1359">
                  <c:v>13610</c:v>
                </c:pt>
                <c:pt idx="1360">
                  <c:v>13620</c:v>
                </c:pt>
                <c:pt idx="1361">
                  <c:v>13630</c:v>
                </c:pt>
                <c:pt idx="1362">
                  <c:v>13640</c:v>
                </c:pt>
                <c:pt idx="1363">
                  <c:v>13650</c:v>
                </c:pt>
                <c:pt idx="1364">
                  <c:v>13660</c:v>
                </c:pt>
                <c:pt idx="1365">
                  <c:v>13670</c:v>
                </c:pt>
                <c:pt idx="1366">
                  <c:v>13680</c:v>
                </c:pt>
                <c:pt idx="1367">
                  <c:v>13690</c:v>
                </c:pt>
                <c:pt idx="1368">
                  <c:v>13700</c:v>
                </c:pt>
                <c:pt idx="1369">
                  <c:v>13710</c:v>
                </c:pt>
                <c:pt idx="1370">
                  <c:v>13720</c:v>
                </c:pt>
                <c:pt idx="1371">
                  <c:v>13730</c:v>
                </c:pt>
                <c:pt idx="1372">
                  <c:v>13740</c:v>
                </c:pt>
                <c:pt idx="1373">
                  <c:v>13750</c:v>
                </c:pt>
                <c:pt idx="1374">
                  <c:v>13760</c:v>
                </c:pt>
                <c:pt idx="1375">
                  <c:v>13770</c:v>
                </c:pt>
                <c:pt idx="1376">
                  <c:v>13780</c:v>
                </c:pt>
                <c:pt idx="1377">
                  <c:v>13790</c:v>
                </c:pt>
                <c:pt idx="1378">
                  <c:v>13800</c:v>
                </c:pt>
                <c:pt idx="1379">
                  <c:v>13810</c:v>
                </c:pt>
                <c:pt idx="1380">
                  <c:v>13820</c:v>
                </c:pt>
                <c:pt idx="1381">
                  <c:v>13830</c:v>
                </c:pt>
                <c:pt idx="1382">
                  <c:v>13840</c:v>
                </c:pt>
                <c:pt idx="1383">
                  <c:v>13850</c:v>
                </c:pt>
                <c:pt idx="1384">
                  <c:v>13860</c:v>
                </c:pt>
                <c:pt idx="1385">
                  <c:v>13870</c:v>
                </c:pt>
                <c:pt idx="1386">
                  <c:v>13880</c:v>
                </c:pt>
                <c:pt idx="1387">
                  <c:v>13890</c:v>
                </c:pt>
                <c:pt idx="1388">
                  <c:v>13900</c:v>
                </c:pt>
                <c:pt idx="1389">
                  <c:v>13910</c:v>
                </c:pt>
                <c:pt idx="1390">
                  <c:v>13920</c:v>
                </c:pt>
                <c:pt idx="1391">
                  <c:v>13930</c:v>
                </c:pt>
                <c:pt idx="1392">
                  <c:v>13940</c:v>
                </c:pt>
                <c:pt idx="1393">
                  <c:v>13950</c:v>
                </c:pt>
                <c:pt idx="1394">
                  <c:v>13960</c:v>
                </c:pt>
                <c:pt idx="1395">
                  <c:v>13970</c:v>
                </c:pt>
                <c:pt idx="1396">
                  <c:v>13980</c:v>
                </c:pt>
                <c:pt idx="1397">
                  <c:v>13990</c:v>
                </c:pt>
                <c:pt idx="1398">
                  <c:v>14000</c:v>
                </c:pt>
                <c:pt idx="1399">
                  <c:v>14010</c:v>
                </c:pt>
                <c:pt idx="1400">
                  <c:v>14020</c:v>
                </c:pt>
                <c:pt idx="1401">
                  <c:v>14030</c:v>
                </c:pt>
                <c:pt idx="1402">
                  <c:v>14040</c:v>
                </c:pt>
                <c:pt idx="1403">
                  <c:v>14050</c:v>
                </c:pt>
                <c:pt idx="1404">
                  <c:v>14060</c:v>
                </c:pt>
                <c:pt idx="1405">
                  <c:v>14070</c:v>
                </c:pt>
                <c:pt idx="1406">
                  <c:v>14080</c:v>
                </c:pt>
                <c:pt idx="1407">
                  <c:v>14090</c:v>
                </c:pt>
                <c:pt idx="1408">
                  <c:v>14100</c:v>
                </c:pt>
                <c:pt idx="1409">
                  <c:v>14110</c:v>
                </c:pt>
                <c:pt idx="1410">
                  <c:v>14120</c:v>
                </c:pt>
                <c:pt idx="1411">
                  <c:v>14130</c:v>
                </c:pt>
                <c:pt idx="1412">
                  <c:v>14140</c:v>
                </c:pt>
                <c:pt idx="1413">
                  <c:v>14150</c:v>
                </c:pt>
                <c:pt idx="1414">
                  <c:v>14160</c:v>
                </c:pt>
                <c:pt idx="1415">
                  <c:v>14170</c:v>
                </c:pt>
                <c:pt idx="1416">
                  <c:v>14180</c:v>
                </c:pt>
                <c:pt idx="1417">
                  <c:v>14190</c:v>
                </c:pt>
                <c:pt idx="1418">
                  <c:v>14200</c:v>
                </c:pt>
                <c:pt idx="1419">
                  <c:v>14210</c:v>
                </c:pt>
                <c:pt idx="1420">
                  <c:v>14220</c:v>
                </c:pt>
                <c:pt idx="1421">
                  <c:v>14230</c:v>
                </c:pt>
                <c:pt idx="1422">
                  <c:v>14240</c:v>
                </c:pt>
                <c:pt idx="1423">
                  <c:v>14250</c:v>
                </c:pt>
                <c:pt idx="1424">
                  <c:v>14260</c:v>
                </c:pt>
                <c:pt idx="1425">
                  <c:v>14270</c:v>
                </c:pt>
                <c:pt idx="1426">
                  <c:v>14280</c:v>
                </c:pt>
                <c:pt idx="1427">
                  <c:v>14290</c:v>
                </c:pt>
                <c:pt idx="1428">
                  <c:v>14300</c:v>
                </c:pt>
                <c:pt idx="1429">
                  <c:v>14310</c:v>
                </c:pt>
                <c:pt idx="1430">
                  <c:v>14320</c:v>
                </c:pt>
                <c:pt idx="1431">
                  <c:v>14330</c:v>
                </c:pt>
                <c:pt idx="1432">
                  <c:v>14340</c:v>
                </c:pt>
                <c:pt idx="1433">
                  <c:v>14350</c:v>
                </c:pt>
              </c:numCache>
            </c:numRef>
          </c:xVal>
          <c:yVal>
            <c:numRef>
              <c:f>Klei_Druckkurve!$L$9:$L$1442</c:f>
              <c:numCache>
                <c:formatCode>0.0</c:formatCode>
                <c:ptCount val="1434"/>
                <c:pt idx="0">
                  <c:v>0</c:v>
                </c:pt>
                <c:pt idx="1">
                  <c:v>-0.77899999999999636</c:v>
                </c:pt>
                <c:pt idx="2">
                  <c:v>-1.1749999999999545</c:v>
                </c:pt>
                <c:pt idx="3">
                  <c:v>-1.7119999999999891</c:v>
                </c:pt>
                <c:pt idx="4">
                  <c:v>-1.9980000000000473</c:v>
                </c:pt>
                <c:pt idx="5">
                  <c:v>-2.2129999999999654</c:v>
                </c:pt>
                <c:pt idx="6">
                  <c:v>-2.4010000000000673</c:v>
                </c:pt>
                <c:pt idx="7">
                  <c:v>-2.6210000000000946</c:v>
                </c:pt>
                <c:pt idx="8">
                  <c:v>-2.7429999999999382</c:v>
                </c:pt>
                <c:pt idx="9">
                  <c:v>-2.8720000000000709</c:v>
                </c:pt>
                <c:pt idx="10">
                  <c:v>-2.9980000000000473</c:v>
                </c:pt>
                <c:pt idx="11">
                  <c:v>-3.0930000000000746</c:v>
                </c:pt>
                <c:pt idx="12">
                  <c:v>-3.1869999999998981</c:v>
                </c:pt>
                <c:pt idx="13">
                  <c:v>-3.2690000000000055</c:v>
                </c:pt>
                <c:pt idx="14">
                  <c:v>-3.3520000000000891</c:v>
                </c:pt>
                <c:pt idx="15">
                  <c:v>-3.4429999999999836</c:v>
                </c:pt>
                <c:pt idx="16">
                  <c:v>-3.5050000000001091</c:v>
                </c:pt>
                <c:pt idx="17">
                  <c:v>-3.55600000000004</c:v>
                </c:pt>
                <c:pt idx="18">
                  <c:v>-3.6279999999999291</c:v>
                </c:pt>
                <c:pt idx="19">
                  <c:v>-3.70900000000006</c:v>
                </c:pt>
                <c:pt idx="20">
                  <c:v>-3.7300000000000182</c:v>
                </c:pt>
                <c:pt idx="21">
                  <c:v>-3.8019999999999072</c:v>
                </c:pt>
                <c:pt idx="22">
                  <c:v>-3.8520000000000891</c:v>
                </c:pt>
                <c:pt idx="23">
                  <c:v>-3.8830000000000382</c:v>
                </c:pt>
                <c:pt idx="24">
                  <c:v>-3.9239999999999782</c:v>
                </c:pt>
                <c:pt idx="25">
                  <c:v>-3.9749999999999091</c:v>
                </c:pt>
                <c:pt idx="26">
                  <c:v>-4.0050000000001091</c:v>
                </c:pt>
                <c:pt idx="27">
                  <c:v>-4.05600000000004</c:v>
                </c:pt>
                <c:pt idx="28">
                  <c:v>-4.09699999999998</c:v>
                </c:pt>
                <c:pt idx="29">
                  <c:v>-4.1279999999999291</c:v>
                </c:pt>
                <c:pt idx="30">
                  <c:v>-4.1690000000000964</c:v>
                </c:pt>
                <c:pt idx="31">
                  <c:v>-4.2000000000000455</c:v>
                </c:pt>
                <c:pt idx="32">
                  <c:v>-4.2200000000000273</c:v>
                </c:pt>
                <c:pt idx="33">
                  <c:v>-4.2509999999999764</c:v>
                </c:pt>
                <c:pt idx="34">
                  <c:v>-4.3009999999999309</c:v>
                </c:pt>
                <c:pt idx="35">
                  <c:v>-4.3320000000001073</c:v>
                </c:pt>
                <c:pt idx="36">
                  <c:v>-4.3430000000000746</c:v>
                </c:pt>
                <c:pt idx="37">
                  <c:v>-4.40300000000002</c:v>
                </c:pt>
                <c:pt idx="38">
                  <c:v>-4.4249999999999545</c:v>
                </c:pt>
                <c:pt idx="39">
                  <c:v>-4.4649999999999181</c:v>
                </c:pt>
                <c:pt idx="40">
                  <c:v>-4.4749999999999091</c:v>
                </c:pt>
                <c:pt idx="41">
                  <c:v>-4.4960000000000946</c:v>
                </c:pt>
                <c:pt idx="42">
                  <c:v>-4.5160000000000764</c:v>
                </c:pt>
                <c:pt idx="43">
                  <c:v>-4.5579999999999927</c:v>
                </c:pt>
                <c:pt idx="44">
                  <c:v>-4.5679999999999836</c:v>
                </c:pt>
                <c:pt idx="45">
                  <c:v>-4.5879999999999654</c:v>
                </c:pt>
                <c:pt idx="46">
                  <c:v>-4.6099999999999</c:v>
                </c:pt>
                <c:pt idx="47">
                  <c:v>-4.6400000000001</c:v>
                </c:pt>
                <c:pt idx="48">
                  <c:v>-4.6410000000000764</c:v>
                </c:pt>
                <c:pt idx="49">
                  <c:v>-4.68100000000004</c:v>
                </c:pt>
                <c:pt idx="50">
                  <c:v>-4.6920000000000073</c:v>
                </c:pt>
                <c:pt idx="51">
                  <c:v>-4.7019999999999982</c:v>
                </c:pt>
                <c:pt idx="52">
                  <c:v>-4.7329999999999472</c:v>
                </c:pt>
                <c:pt idx="53">
                  <c:v>-4.7529999999999291</c:v>
                </c:pt>
                <c:pt idx="54">
                  <c:v>-4.7639999999998963</c:v>
                </c:pt>
                <c:pt idx="55">
                  <c:v>-4.7950000000000728</c:v>
                </c:pt>
                <c:pt idx="56">
                  <c:v>-4.8150000000000546</c:v>
                </c:pt>
                <c:pt idx="57">
                  <c:v>-4.8160000000000309</c:v>
                </c:pt>
                <c:pt idx="58">
                  <c:v>-4.8360000000000127</c:v>
                </c:pt>
                <c:pt idx="59">
                  <c:v>-4.8360000000000127</c:v>
                </c:pt>
                <c:pt idx="60">
                  <c:v>-4.8659999999999854</c:v>
                </c:pt>
                <c:pt idx="61">
                  <c:v>-4.8969999999999345</c:v>
                </c:pt>
                <c:pt idx="62">
                  <c:v>-4.8979999999999109</c:v>
                </c:pt>
                <c:pt idx="63">
                  <c:v>-4.9079999999999018</c:v>
                </c:pt>
                <c:pt idx="64">
                  <c:v>-4.9380000000001019</c:v>
                </c:pt>
                <c:pt idx="65">
                  <c:v>-4.9500000000000455</c:v>
                </c:pt>
                <c:pt idx="66">
                  <c:v>-4.9900000000000091</c:v>
                </c:pt>
                <c:pt idx="67">
                  <c:v>-4.9809999999999945</c:v>
                </c:pt>
                <c:pt idx="68">
                  <c:v>-5.0199999999999818</c:v>
                </c:pt>
                <c:pt idx="69">
                  <c:v>-5.0009999999999764</c:v>
                </c:pt>
                <c:pt idx="70">
                  <c:v>-5.0309999999999491</c:v>
                </c:pt>
                <c:pt idx="71">
                  <c:v>-5.04099999999994</c:v>
                </c:pt>
                <c:pt idx="72">
                  <c:v>-5.0519999999999072</c:v>
                </c:pt>
                <c:pt idx="73">
                  <c:v>-5.0830000000000837</c:v>
                </c:pt>
                <c:pt idx="74">
                  <c:v>-5.0730000000000928</c:v>
                </c:pt>
                <c:pt idx="75">
                  <c:v>-5.0830000000000837</c:v>
                </c:pt>
                <c:pt idx="76">
                  <c:v>-5.0930000000000746</c:v>
                </c:pt>
                <c:pt idx="77">
                  <c:v>-5.1150000000000091</c:v>
                </c:pt>
                <c:pt idx="78">
                  <c:v>-5.1150000000000091</c:v>
                </c:pt>
                <c:pt idx="79">
                  <c:v>-5.1449999999999818</c:v>
                </c:pt>
                <c:pt idx="80">
                  <c:v>-5.1549999999999727</c:v>
                </c:pt>
                <c:pt idx="81">
                  <c:v>-5.1549999999999727</c:v>
                </c:pt>
                <c:pt idx="82">
                  <c:v>-5.1749999999999545</c:v>
                </c:pt>
                <c:pt idx="83">
                  <c:v>-5.1859999999999218</c:v>
                </c:pt>
                <c:pt idx="84">
                  <c:v>-5.1959999999999127</c:v>
                </c:pt>
                <c:pt idx="85">
                  <c:v>-5.2059999999999036</c:v>
                </c:pt>
                <c:pt idx="86">
                  <c:v>-5.2059999999999036</c:v>
                </c:pt>
                <c:pt idx="87">
                  <c:v>-5.1959999999999127</c:v>
                </c:pt>
                <c:pt idx="88">
                  <c:v>-5.2059999999999036</c:v>
                </c:pt>
                <c:pt idx="89">
                  <c:v>-5.2480000000000473</c:v>
                </c:pt>
                <c:pt idx="90">
                  <c:v>-5.2480000000000473</c:v>
                </c:pt>
                <c:pt idx="91">
                  <c:v>-5.2580000000000382</c:v>
                </c:pt>
                <c:pt idx="92">
                  <c:v>-5.27800000000002</c:v>
                </c:pt>
                <c:pt idx="93">
                  <c:v>-5.27800000000002</c:v>
                </c:pt>
                <c:pt idx="94">
                  <c:v>-5.2880000000000109</c:v>
                </c:pt>
                <c:pt idx="95">
                  <c:v>-5.2899999999999636</c:v>
                </c:pt>
                <c:pt idx="96">
                  <c:v>-5.2999999999999545</c:v>
                </c:pt>
                <c:pt idx="97">
                  <c:v>-5.3099999999999454</c:v>
                </c:pt>
                <c:pt idx="98">
                  <c:v>-5.2999999999999545</c:v>
                </c:pt>
                <c:pt idx="99">
                  <c:v>-5.3499999999999091</c:v>
                </c:pt>
                <c:pt idx="100">
                  <c:v>-5.3399999999999181</c:v>
                </c:pt>
                <c:pt idx="101">
                  <c:v>-5.3699999999998909</c:v>
                </c:pt>
                <c:pt idx="102">
                  <c:v>-5.3610000000001037</c:v>
                </c:pt>
                <c:pt idx="103">
                  <c:v>-5.3800000000001091</c:v>
                </c:pt>
                <c:pt idx="104">
                  <c:v>-5.3910000000000764</c:v>
                </c:pt>
                <c:pt idx="105">
                  <c:v>-5.3910000000000764</c:v>
                </c:pt>
                <c:pt idx="106">
                  <c:v>-5.3810000000000855</c:v>
                </c:pt>
                <c:pt idx="107">
                  <c:v>-5.4010000000000673</c:v>
                </c:pt>
                <c:pt idx="108">
                  <c:v>-5.4110000000000582</c:v>
                </c:pt>
                <c:pt idx="109">
                  <c:v>-5.43100000000004</c:v>
                </c:pt>
                <c:pt idx="110">
                  <c:v>-5.4420000000000073</c:v>
                </c:pt>
                <c:pt idx="111">
                  <c:v>-5.4510000000000218</c:v>
                </c:pt>
                <c:pt idx="112">
                  <c:v>-5.43100000000004</c:v>
                </c:pt>
                <c:pt idx="113">
                  <c:v>-5.4519999999999982</c:v>
                </c:pt>
                <c:pt idx="114">
                  <c:v>-5.4619999999999891</c:v>
                </c:pt>
                <c:pt idx="115">
                  <c:v>-5.4529999999999745</c:v>
                </c:pt>
                <c:pt idx="116">
                  <c:v>-5.4629999999999654</c:v>
                </c:pt>
                <c:pt idx="117">
                  <c:v>-5.4829999999999472</c:v>
                </c:pt>
                <c:pt idx="118">
                  <c:v>-5.4829999999999472</c:v>
                </c:pt>
                <c:pt idx="119">
                  <c:v>-5.4829999999999472</c:v>
                </c:pt>
                <c:pt idx="120">
                  <c:v>-5.5029999999999291</c:v>
                </c:pt>
                <c:pt idx="121">
                  <c:v>-5.5229999999999109</c:v>
                </c:pt>
                <c:pt idx="122">
                  <c:v>-5.51299999999992</c:v>
                </c:pt>
                <c:pt idx="123">
                  <c:v>-5.51299999999992</c:v>
                </c:pt>
                <c:pt idx="124">
                  <c:v>-5.5329999999999018</c:v>
                </c:pt>
                <c:pt idx="125">
                  <c:v>-5.5429999999998927</c:v>
                </c:pt>
                <c:pt idx="126">
                  <c:v>-5.5440000000000964</c:v>
                </c:pt>
                <c:pt idx="127">
                  <c:v>-5.5329999999999018</c:v>
                </c:pt>
                <c:pt idx="128">
                  <c:v>-5.5429999999998927</c:v>
                </c:pt>
                <c:pt idx="129">
                  <c:v>-5.5440000000000964</c:v>
                </c:pt>
                <c:pt idx="130">
                  <c:v>-5.5440000000000964</c:v>
                </c:pt>
                <c:pt idx="131">
                  <c:v>-5.5740000000000691</c:v>
                </c:pt>
                <c:pt idx="132">
                  <c:v>-5.5740000000000691</c:v>
                </c:pt>
                <c:pt idx="133">
                  <c:v>-5.5740000000000691</c:v>
                </c:pt>
                <c:pt idx="134">
                  <c:v>-5.5740000000000691</c:v>
                </c:pt>
                <c:pt idx="135">
                  <c:v>-5.5740000000000691</c:v>
                </c:pt>
                <c:pt idx="136">
                  <c:v>-5.5640000000000782</c:v>
                </c:pt>
                <c:pt idx="137">
                  <c:v>-5.58400000000006</c:v>
                </c:pt>
                <c:pt idx="138">
                  <c:v>-5.58400000000006</c:v>
                </c:pt>
                <c:pt idx="139">
                  <c:v>-5.5940000000000509</c:v>
                </c:pt>
                <c:pt idx="140">
                  <c:v>-5.6040000000000418</c:v>
                </c:pt>
                <c:pt idx="141">
                  <c:v>-5.6140000000000327</c:v>
                </c:pt>
                <c:pt idx="142">
                  <c:v>-5.5940000000000509</c:v>
                </c:pt>
                <c:pt idx="143">
                  <c:v>-5.6040000000000418</c:v>
                </c:pt>
                <c:pt idx="144">
                  <c:v>-5.5960000000000036</c:v>
                </c:pt>
                <c:pt idx="145">
                  <c:v>-5.6140000000000327</c:v>
                </c:pt>
                <c:pt idx="146">
                  <c:v>-5.6259999999999764</c:v>
                </c:pt>
                <c:pt idx="147">
                  <c:v>-5.6259999999999764</c:v>
                </c:pt>
                <c:pt idx="148">
                  <c:v>-5.6259999999999764</c:v>
                </c:pt>
                <c:pt idx="149">
                  <c:v>-5.6259999999999764</c:v>
                </c:pt>
                <c:pt idx="150">
                  <c:v>-5.6459999999999582</c:v>
                </c:pt>
                <c:pt idx="151">
                  <c:v>-5.6459999999999582</c:v>
                </c:pt>
                <c:pt idx="152">
                  <c:v>-5.6459999999999582</c:v>
                </c:pt>
                <c:pt idx="153">
                  <c:v>-5.6559999999999491</c:v>
                </c:pt>
                <c:pt idx="154">
                  <c:v>-5.66599999999994</c:v>
                </c:pt>
                <c:pt idx="155">
                  <c:v>-5.6559999999999491</c:v>
                </c:pt>
                <c:pt idx="156">
                  <c:v>-5.6559999999999491</c:v>
                </c:pt>
                <c:pt idx="157">
                  <c:v>-5.6559999999999491</c:v>
                </c:pt>
                <c:pt idx="158">
                  <c:v>-5.6559999999999491</c:v>
                </c:pt>
                <c:pt idx="159">
                  <c:v>-5.6459999999999582</c:v>
                </c:pt>
                <c:pt idx="160">
                  <c:v>-5.6569999999999254</c:v>
                </c:pt>
                <c:pt idx="161">
                  <c:v>-5.6459999999999582</c:v>
                </c:pt>
                <c:pt idx="162">
                  <c:v>-5.6469999999999345</c:v>
                </c:pt>
                <c:pt idx="163">
                  <c:v>-5.6569999999999254</c:v>
                </c:pt>
                <c:pt idx="164">
                  <c:v>-5.6869999999998981</c:v>
                </c:pt>
                <c:pt idx="165">
                  <c:v>-5.6769999999999072</c:v>
                </c:pt>
                <c:pt idx="166">
                  <c:v>-5.6769999999999072</c:v>
                </c:pt>
                <c:pt idx="167">
                  <c:v>-5.6669999999999163</c:v>
                </c:pt>
                <c:pt idx="168">
                  <c:v>-5.6869999999998981</c:v>
                </c:pt>
                <c:pt idx="169">
                  <c:v>-5.6769999999999072</c:v>
                </c:pt>
                <c:pt idx="170">
                  <c:v>-5.6669999999999163</c:v>
                </c:pt>
                <c:pt idx="171">
                  <c:v>-5.6869999999998981</c:v>
                </c:pt>
                <c:pt idx="172">
                  <c:v>-5.696999999999889</c:v>
                </c:pt>
                <c:pt idx="173">
                  <c:v>-5.6990000000000691</c:v>
                </c:pt>
                <c:pt idx="174">
                  <c:v>-5.70900000000006</c:v>
                </c:pt>
                <c:pt idx="175">
                  <c:v>-5.6990000000000691</c:v>
                </c:pt>
                <c:pt idx="176">
                  <c:v>-5.6990000000000691</c:v>
                </c:pt>
                <c:pt idx="177">
                  <c:v>-5.6790000000000873</c:v>
                </c:pt>
                <c:pt idx="178">
                  <c:v>-5.70900000000006</c:v>
                </c:pt>
                <c:pt idx="179">
                  <c:v>-5.6890000000000782</c:v>
                </c:pt>
                <c:pt idx="180">
                  <c:v>-5.70900000000006</c:v>
                </c:pt>
                <c:pt idx="181">
                  <c:v>-5.7290000000000418</c:v>
                </c:pt>
                <c:pt idx="182">
                  <c:v>-5.7390000000000327</c:v>
                </c:pt>
                <c:pt idx="183">
                  <c:v>-5.70900000000006</c:v>
                </c:pt>
                <c:pt idx="184">
                  <c:v>-5.70900000000006</c:v>
                </c:pt>
                <c:pt idx="185">
                  <c:v>-5.7290000000000418</c:v>
                </c:pt>
                <c:pt idx="186">
                  <c:v>-5.7390000000000327</c:v>
                </c:pt>
                <c:pt idx="187">
                  <c:v>-5.7390000000000327</c:v>
                </c:pt>
                <c:pt idx="188">
                  <c:v>-5.7400000000000091</c:v>
                </c:pt>
                <c:pt idx="189">
                  <c:v>-5.7200000000000273</c:v>
                </c:pt>
                <c:pt idx="190">
                  <c:v>-5.7290000000000418</c:v>
                </c:pt>
                <c:pt idx="191">
                  <c:v>-5.7400000000000091</c:v>
                </c:pt>
                <c:pt idx="192">
                  <c:v>-5.7200000000000273</c:v>
                </c:pt>
                <c:pt idx="193">
                  <c:v>-5.7300000000000182</c:v>
                </c:pt>
                <c:pt idx="194">
                  <c:v>-5.7400000000000091</c:v>
                </c:pt>
                <c:pt idx="195">
                  <c:v>-5.7300000000000182</c:v>
                </c:pt>
                <c:pt idx="196">
                  <c:v>-5.7300000000000182</c:v>
                </c:pt>
                <c:pt idx="197">
                  <c:v>-5.7200000000000273</c:v>
                </c:pt>
                <c:pt idx="198">
                  <c:v>-5.7300000000000182</c:v>
                </c:pt>
                <c:pt idx="199">
                  <c:v>-5.7300000000000182</c:v>
                </c:pt>
                <c:pt idx="200">
                  <c:v>-5.7699999999999818</c:v>
                </c:pt>
                <c:pt idx="201">
                  <c:v>-5.7509999999999764</c:v>
                </c:pt>
                <c:pt idx="202">
                  <c:v>-5.7210000000000036</c:v>
                </c:pt>
                <c:pt idx="203">
                  <c:v>-5.7409999999999854</c:v>
                </c:pt>
                <c:pt idx="204">
                  <c:v>-5.7409999999999854</c:v>
                </c:pt>
                <c:pt idx="205">
                  <c:v>-5.7409999999999854</c:v>
                </c:pt>
                <c:pt idx="206">
                  <c:v>-5.7709999999999582</c:v>
                </c:pt>
                <c:pt idx="207">
                  <c:v>-5.7709999999999582</c:v>
                </c:pt>
                <c:pt idx="208">
                  <c:v>-5.7609999999999673</c:v>
                </c:pt>
                <c:pt idx="209">
                  <c:v>-5.7709999999999582</c:v>
                </c:pt>
                <c:pt idx="210">
                  <c:v>-5.7609999999999673</c:v>
                </c:pt>
                <c:pt idx="211">
                  <c:v>-5.7529999999999291</c:v>
                </c:pt>
                <c:pt idx="212">
                  <c:v>-5.7609999999999673</c:v>
                </c:pt>
                <c:pt idx="213">
                  <c:v>-5.76299999999992</c:v>
                </c:pt>
                <c:pt idx="214">
                  <c:v>-5.7729999999999109</c:v>
                </c:pt>
                <c:pt idx="215">
                  <c:v>-5.7729999999999109</c:v>
                </c:pt>
                <c:pt idx="216">
                  <c:v>-5.76299999999992</c:v>
                </c:pt>
                <c:pt idx="217">
                  <c:v>-5.7729999999999109</c:v>
                </c:pt>
                <c:pt idx="218">
                  <c:v>-5.7529999999999291</c:v>
                </c:pt>
                <c:pt idx="219">
                  <c:v>-5.7729999999999109</c:v>
                </c:pt>
                <c:pt idx="220">
                  <c:v>-5.7929999999998927</c:v>
                </c:pt>
                <c:pt idx="221">
                  <c:v>-5.76299999999992</c:v>
                </c:pt>
                <c:pt idx="222">
                  <c:v>-5.7639999999998963</c:v>
                </c:pt>
                <c:pt idx="223">
                  <c:v>-5.7739999999998872</c:v>
                </c:pt>
                <c:pt idx="224">
                  <c:v>-5.7739999999998872</c:v>
                </c:pt>
                <c:pt idx="225">
                  <c:v>-5.7639999999998963</c:v>
                </c:pt>
                <c:pt idx="226">
                  <c:v>-5.7539999999999054</c:v>
                </c:pt>
                <c:pt idx="227">
                  <c:v>-5.7739999999998872</c:v>
                </c:pt>
                <c:pt idx="228">
                  <c:v>-5.7639999999998963</c:v>
                </c:pt>
                <c:pt idx="229">
                  <c:v>-5.7339999999999236</c:v>
                </c:pt>
                <c:pt idx="230">
                  <c:v>-5.7550000000001091</c:v>
                </c:pt>
                <c:pt idx="231">
                  <c:v>-5.7550000000001091</c:v>
                </c:pt>
                <c:pt idx="232">
                  <c:v>-5.7650000000001</c:v>
                </c:pt>
                <c:pt idx="233">
                  <c:v>-5.7449999999998909</c:v>
                </c:pt>
                <c:pt idx="234">
                  <c:v>-5.7550000000001091</c:v>
                </c:pt>
                <c:pt idx="235">
                  <c:v>-5.7550000000001091</c:v>
                </c:pt>
                <c:pt idx="236">
                  <c:v>-5.7550000000001091</c:v>
                </c:pt>
                <c:pt idx="237">
                  <c:v>-5.7650000000001</c:v>
                </c:pt>
                <c:pt idx="238">
                  <c:v>-5.7650000000001</c:v>
                </c:pt>
                <c:pt idx="239">
                  <c:v>-5.7650000000001</c:v>
                </c:pt>
                <c:pt idx="240">
                  <c:v>-5.7470000000000709</c:v>
                </c:pt>
                <c:pt idx="241">
                  <c:v>-5.7670000000000528</c:v>
                </c:pt>
                <c:pt idx="242">
                  <c:v>-5.7570000000000618</c:v>
                </c:pt>
                <c:pt idx="243">
                  <c:v>-5.7470000000000709</c:v>
                </c:pt>
                <c:pt idx="244">
                  <c:v>-5.7470000000000709</c:v>
                </c:pt>
                <c:pt idx="245">
                  <c:v>-5.7670000000000528</c:v>
                </c:pt>
                <c:pt idx="246">
                  <c:v>-5.7670000000000528</c:v>
                </c:pt>
                <c:pt idx="247">
                  <c:v>-5.7580000000000382</c:v>
                </c:pt>
                <c:pt idx="248">
                  <c:v>-5.73700000000008</c:v>
                </c:pt>
                <c:pt idx="249">
                  <c:v>-5.7580000000000382</c:v>
                </c:pt>
                <c:pt idx="250">
                  <c:v>-5.7480000000000473</c:v>
                </c:pt>
                <c:pt idx="251">
                  <c:v>-5.7480000000000473</c:v>
                </c:pt>
                <c:pt idx="252">
                  <c:v>-5.7580000000000382</c:v>
                </c:pt>
                <c:pt idx="253">
                  <c:v>-5.7380000000000564</c:v>
                </c:pt>
                <c:pt idx="254">
                  <c:v>-5.7380000000000564</c:v>
                </c:pt>
                <c:pt idx="255">
                  <c:v>-5.7390000000000327</c:v>
                </c:pt>
                <c:pt idx="256">
                  <c:v>-5.7390000000000327</c:v>
                </c:pt>
                <c:pt idx="257">
                  <c:v>-5.7390000000000327</c:v>
                </c:pt>
                <c:pt idx="258">
                  <c:v>-5.7699999999999818</c:v>
                </c:pt>
                <c:pt idx="259">
                  <c:v>-5.7390000000000327</c:v>
                </c:pt>
                <c:pt idx="260">
                  <c:v>-5.7490000000000236</c:v>
                </c:pt>
                <c:pt idx="261">
                  <c:v>-5.7509999999999764</c:v>
                </c:pt>
                <c:pt idx="262">
                  <c:v>-5.7409999999999854</c:v>
                </c:pt>
                <c:pt idx="263">
                  <c:v>-5.7309999999999945</c:v>
                </c:pt>
                <c:pt idx="264">
                  <c:v>-5.7210000000000036</c:v>
                </c:pt>
                <c:pt idx="265">
                  <c:v>-5.7309999999999945</c:v>
                </c:pt>
                <c:pt idx="266">
                  <c:v>-5.7309999999999945</c:v>
                </c:pt>
                <c:pt idx="267">
                  <c:v>-5.7509999999999764</c:v>
                </c:pt>
                <c:pt idx="268">
                  <c:v>-5.7319999999999709</c:v>
                </c:pt>
                <c:pt idx="269">
                  <c:v>-5.7119999999999891</c:v>
                </c:pt>
                <c:pt idx="270">
                  <c:v>-5.72199999999998</c:v>
                </c:pt>
                <c:pt idx="271">
                  <c:v>-5.72199999999998</c:v>
                </c:pt>
                <c:pt idx="272">
                  <c:v>-5.72199999999998</c:v>
                </c:pt>
                <c:pt idx="273">
                  <c:v>-5.7329999999999472</c:v>
                </c:pt>
                <c:pt idx="274">
                  <c:v>-5.7419999999999618</c:v>
                </c:pt>
                <c:pt idx="275">
                  <c:v>-5.7429999999999382</c:v>
                </c:pt>
                <c:pt idx="276">
                  <c:v>-5.7229999999999563</c:v>
                </c:pt>
                <c:pt idx="277">
                  <c:v>-5.7229999999999563</c:v>
                </c:pt>
                <c:pt idx="278">
                  <c:v>-5.7129999999999654</c:v>
                </c:pt>
                <c:pt idx="279">
                  <c:v>-5.7329999999999472</c:v>
                </c:pt>
                <c:pt idx="280">
                  <c:v>-5.7349999999999</c:v>
                </c:pt>
                <c:pt idx="281">
                  <c:v>-5.7249999999999091</c:v>
                </c:pt>
                <c:pt idx="282">
                  <c:v>-5.7349999999999</c:v>
                </c:pt>
                <c:pt idx="283">
                  <c:v>-5.7449999999998909</c:v>
                </c:pt>
                <c:pt idx="284">
                  <c:v>-5.7349999999999</c:v>
                </c:pt>
                <c:pt idx="285">
                  <c:v>-5.7349999999999</c:v>
                </c:pt>
                <c:pt idx="286">
                  <c:v>-5.7349999999999</c:v>
                </c:pt>
                <c:pt idx="287">
                  <c:v>-5.7460000000000946</c:v>
                </c:pt>
                <c:pt idx="288">
                  <c:v>-5.7460000000000946</c:v>
                </c:pt>
                <c:pt idx="289">
                  <c:v>-5.7259999999998854</c:v>
                </c:pt>
                <c:pt idx="290">
                  <c:v>-5.7360000000001037</c:v>
                </c:pt>
                <c:pt idx="291">
                  <c:v>-5.7059999999999036</c:v>
                </c:pt>
                <c:pt idx="292">
                  <c:v>-5.7070000000001073</c:v>
                </c:pt>
                <c:pt idx="293">
                  <c:v>-5.7270000000000891</c:v>
                </c:pt>
                <c:pt idx="294">
                  <c:v>-5.7070000000001073</c:v>
                </c:pt>
                <c:pt idx="295">
                  <c:v>-5.73700000000008</c:v>
                </c:pt>
                <c:pt idx="296">
                  <c:v>-5.7270000000000891</c:v>
                </c:pt>
                <c:pt idx="297">
                  <c:v>-5.7070000000001073</c:v>
                </c:pt>
                <c:pt idx="298">
                  <c:v>-5.7170000000000982</c:v>
                </c:pt>
                <c:pt idx="299">
                  <c:v>-5.6990000000000691</c:v>
                </c:pt>
                <c:pt idx="300">
                  <c:v>-5.7180000000000746</c:v>
                </c:pt>
                <c:pt idx="301">
                  <c:v>-5.7280000000000655</c:v>
                </c:pt>
                <c:pt idx="302">
                  <c:v>-5.7180000000000746</c:v>
                </c:pt>
                <c:pt idx="303">
                  <c:v>-5.7180000000000746</c:v>
                </c:pt>
                <c:pt idx="304">
                  <c:v>-5.7300000000000182</c:v>
                </c:pt>
                <c:pt idx="305">
                  <c:v>-5.6800000000000637</c:v>
                </c:pt>
                <c:pt idx="306">
                  <c:v>-5.7000000000000455</c:v>
                </c:pt>
                <c:pt idx="307">
                  <c:v>-5.6800000000000637</c:v>
                </c:pt>
                <c:pt idx="308">
                  <c:v>-5.6710000000000491</c:v>
                </c:pt>
                <c:pt idx="309">
                  <c:v>-5.6710000000000491</c:v>
                </c:pt>
                <c:pt idx="310">
                  <c:v>-5.7010000000000218</c:v>
                </c:pt>
                <c:pt idx="311">
                  <c:v>-5.6710000000000491</c:v>
                </c:pt>
                <c:pt idx="312">
                  <c:v>-5.6710000000000491</c:v>
                </c:pt>
                <c:pt idx="313">
                  <c:v>-5.6910000000000309</c:v>
                </c:pt>
                <c:pt idx="314">
                  <c:v>-5.6829999999999927</c:v>
                </c:pt>
                <c:pt idx="315">
                  <c:v>-5.6730000000000018</c:v>
                </c:pt>
                <c:pt idx="316">
                  <c:v>-5.6630000000000109</c:v>
                </c:pt>
                <c:pt idx="317">
                  <c:v>-5.6630000000000109</c:v>
                </c:pt>
                <c:pt idx="318">
                  <c:v>-5.6639999999999873</c:v>
                </c:pt>
                <c:pt idx="319">
                  <c:v>-5.6639999999999873</c:v>
                </c:pt>
                <c:pt idx="320">
                  <c:v>-5.6739999999999782</c:v>
                </c:pt>
                <c:pt idx="321">
                  <c:v>-5.6639999999999873</c:v>
                </c:pt>
                <c:pt idx="322">
                  <c:v>-5.6639999999999873</c:v>
                </c:pt>
                <c:pt idx="323">
                  <c:v>-5.6649999999999636</c:v>
                </c:pt>
                <c:pt idx="324">
                  <c:v>-5.6549999999999727</c:v>
                </c:pt>
                <c:pt idx="325">
                  <c:v>-5.6449999999999818</c:v>
                </c:pt>
                <c:pt idx="326">
                  <c:v>-5.6849999999999454</c:v>
                </c:pt>
                <c:pt idx="327">
                  <c:v>-5.6759999999999309</c:v>
                </c:pt>
                <c:pt idx="328">
                  <c:v>-5.6459999999999582</c:v>
                </c:pt>
                <c:pt idx="329">
                  <c:v>-5.6559999999999491</c:v>
                </c:pt>
                <c:pt idx="330">
                  <c:v>-5.6459999999999582</c:v>
                </c:pt>
                <c:pt idx="331">
                  <c:v>-5.6559999999999491</c:v>
                </c:pt>
                <c:pt idx="332">
                  <c:v>-5.6679999999998927</c:v>
                </c:pt>
                <c:pt idx="333">
                  <c:v>-5.6579999999999018</c:v>
                </c:pt>
                <c:pt idx="334">
                  <c:v>-5.6479999999999109</c:v>
                </c:pt>
                <c:pt idx="335">
                  <c:v>-5.6579999999999018</c:v>
                </c:pt>
                <c:pt idx="336">
                  <c:v>-5.6279999999999291</c:v>
                </c:pt>
                <c:pt idx="337">
                  <c:v>-5.63799999999992</c:v>
                </c:pt>
                <c:pt idx="338">
                  <c:v>-5.6389999999998963</c:v>
                </c:pt>
                <c:pt idx="339">
                  <c:v>-5.6389999999998963</c:v>
                </c:pt>
                <c:pt idx="340">
                  <c:v>-5.6489999999998872</c:v>
                </c:pt>
                <c:pt idx="341">
                  <c:v>-5.6500000000000909</c:v>
                </c:pt>
                <c:pt idx="342">
                  <c:v>-5.6600000000000819</c:v>
                </c:pt>
                <c:pt idx="343">
                  <c:v>-5.6300000000001091</c:v>
                </c:pt>
                <c:pt idx="344">
                  <c:v>-5.6099999999999</c:v>
                </c:pt>
                <c:pt idx="345">
                  <c:v>-5.6400000000001</c:v>
                </c:pt>
                <c:pt idx="346">
                  <c:v>-5.6320000000000618</c:v>
                </c:pt>
                <c:pt idx="347">
                  <c:v>-5.6420000000000528</c:v>
                </c:pt>
                <c:pt idx="348">
                  <c:v>-5.6420000000000528</c:v>
                </c:pt>
                <c:pt idx="349">
                  <c:v>-5.6220000000000709</c:v>
                </c:pt>
                <c:pt idx="350">
                  <c:v>-5.6220000000000709</c:v>
                </c:pt>
                <c:pt idx="351">
                  <c:v>-5.6220000000000709</c:v>
                </c:pt>
                <c:pt idx="352">
                  <c:v>-5.6230000000000473</c:v>
                </c:pt>
                <c:pt idx="353">
                  <c:v>-5.6130000000000564</c:v>
                </c:pt>
                <c:pt idx="354">
                  <c:v>-5.6040000000000418</c:v>
                </c:pt>
                <c:pt idx="355">
                  <c:v>-5.5930000000000746</c:v>
                </c:pt>
                <c:pt idx="356">
                  <c:v>-5.6040000000000418</c:v>
                </c:pt>
                <c:pt idx="357">
                  <c:v>-5.58400000000006</c:v>
                </c:pt>
                <c:pt idx="358">
                  <c:v>-5.5940000000000509</c:v>
                </c:pt>
                <c:pt idx="359">
                  <c:v>-5.6059999999999945</c:v>
                </c:pt>
                <c:pt idx="360">
                  <c:v>-5.5960000000000036</c:v>
                </c:pt>
                <c:pt idx="361">
                  <c:v>-5.6059999999999945</c:v>
                </c:pt>
                <c:pt idx="362">
                  <c:v>-5.59699999999998</c:v>
                </c:pt>
                <c:pt idx="363">
                  <c:v>-5.5869999999999891</c:v>
                </c:pt>
                <c:pt idx="364">
                  <c:v>-5.5869999999999891</c:v>
                </c:pt>
                <c:pt idx="365">
                  <c:v>-5.5670000000000073</c:v>
                </c:pt>
                <c:pt idx="366">
                  <c:v>-5.5570000000000164</c:v>
                </c:pt>
                <c:pt idx="367">
                  <c:v>-5.5679999999999836</c:v>
                </c:pt>
                <c:pt idx="368">
                  <c:v>-5.5679999999999836</c:v>
                </c:pt>
                <c:pt idx="369">
                  <c:v>-5.5679999999999836</c:v>
                </c:pt>
                <c:pt idx="370">
                  <c:v>-5.5879999999999654</c:v>
                </c:pt>
                <c:pt idx="371">
                  <c:v>-5.5779999999999745</c:v>
                </c:pt>
                <c:pt idx="372">
                  <c:v>-5.5599999999999454</c:v>
                </c:pt>
                <c:pt idx="373">
                  <c:v>-5.5299999999999727</c:v>
                </c:pt>
                <c:pt idx="374">
                  <c:v>-5.5399999999999636</c:v>
                </c:pt>
                <c:pt idx="375">
                  <c:v>-5.54099999999994</c:v>
                </c:pt>
                <c:pt idx="376">
                  <c:v>-5.5309999999999491</c:v>
                </c:pt>
                <c:pt idx="377">
                  <c:v>-5.5609999999999218</c:v>
                </c:pt>
                <c:pt idx="378">
                  <c:v>-5.5309999999999491</c:v>
                </c:pt>
                <c:pt idx="379">
                  <c:v>-5.5519999999999072</c:v>
                </c:pt>
                <c:pt idx="380">
                  <c:v>-5.5419999999999163</c:v>
                </c:pt>
                <c:pt idx="381">
                  <c:v>-5.5619999999998981</c:v>
                </c:pt>
                <c:pt idx="382">
                  <c:v>-5.5419999999999163</c:v>
                </c:pt>
                <c:pt idx="383">
                  <c:v>-5.5429999999998927</c:v>
                </c:pt>
                <c:pt idx="384">
                  <c:v>-5.5329999999999018</c:v>
                </c:pt>
                <c:pt idx="385">
                  <c:v>-5.5329999999999018</c:v>
                </c:pt>
                <c:pt idx="386">
                  <c:v>-5.5329999999999018</c:v>
                </c:pt>
                <c:pt idx="387">
                  <c:v>-5.5229999999999109</c:v>
                </c:pt>
                <c:pt idx="388">
                  <c:v>-5.5350000000000819</c:v>
                </c:pt>
                <c:pt idx="389">
                  <c:v>-5.5350000000000819</c:v>
                </c:pt>
                <c:pt idx="390">
                  <c:v>-5.5150000000001</c:v>
                </c:pt>
                <c:pt idx="391">
                  <c:v>-5.5260000000000673</c:v>
                </c:pt>
                <c:pt idx="392">
                  <c:v>-5.5160000000000764</c:v>
                </c:pt>
                <c:pt idx="393">
                  <c:v>-5.5060000000000855</c:v>
                </c:pt>
                <c:pt idx="394">
                  <c:v>-5.5260000000000673</c:v>
                </c:pt>
                <c:pt idx="395">
                  <c:v>-5.5170000000000528</c:v>
                </c:pt>
                <c:pt idx="396">
                  <c:v>-5.5160000000000764</c:v>
                </c:pt>
                <c:pt idx="397">
                  <c:v>-5.5070000000000618</c:v>
                </c:pt>
                <c:pt idx="398">
                  <c:v>-5.4970000000000709</c:v>
                </c:pt>
                <c:pt idx="399">
                  <c:v>-5.5170000000000528</c:v>
                </c:pt>
                <c:pt idx="400">
                  <c:v>-5.4970000000000709</c:v>
                </c:pt>
                <c:pt idx="401">
                  <c:v>-5.4890000000000327</c:v>
                </c:pt>
                <c:pt idx="402">
                  <c:v>-5.5090000000000146</c:v>
                </c:pt>
                <c:pt idx="403">
                  <c:v>-5.5190000000000055</c:v>
                </c:pt>
                <c:pt idx="404">
                  <c:v>-5.5099999999999909</c:v>
                </c:pt>
                <c:pt idx="405">
                  <c:v>-5.5</c:v>
                </c:pt>
                <c:pt idx="406">
                  <c:v>-5.4900000000000091</c:v>
                </c:pt>
                <c:pt idx="407">
                  <c:v>-5.4900000000000091</c:v>
                </c:pt>
                <c:pt idx="408">
                  <c:v>-5.4809999999999945</c:v>
                </c:pt>
                <c:pt idx="409">
                  <c:v>-5.4710000000000036</c:v>
                </c:pt>
                <c:pt idx="410">
                  <c:v>-5.4610000000000127</c:v>
                </c:pt>
                <c:pt idx="411">
                  <c:v>-5.4809999999999945</c:v>
                </c:pt>
                <c:pt idx="412">
                  <c:v>-5.4809999999999945</c:v>
                </c:pt>
                <c:pt idx="413">
                  <c:v>-5.4729999999999563</c:v>
                </c:pt>
                <c:pt idx="414">
                  <c:v>-5.4729999999999563</c:v>
                </c:pt>
                <c:pt idx="415">
                  <c:v>-5.4829999999999472</c:v>
                </c:pt>
                <c:pt idx="416">
                  <c:v>-5.4729999999999563</c:v>
                </c:pt>
                <c:pt idx="417">
                  <c:v>-5.4739999999999327</c:v>
                </c:pt>
                <c:pt idx="418">
                  <c:v>-5.4639999999999418</c:v>
                </c:pt>
                <c:pt idx="419">
                  <c:v>-5.4739999999999327</c:v>
                </c:pt>
                <c:pt idx="420">
                  <c:v>-5.4639999999999418</c:v>
                </c:pt>
                <c:pt idx="421">
                  <c:v>-5.4639999999999418</c:v>
                </c:pt>
                <c:pt idx="422">
                  <c:v>-5.4749999999999091</c:v>
                </c:pt>
                <c:pt idx="423">
                  <c:v>-5.4449999999999363</c:v>
                </c:pt>
                <c:pt idx="424">
                  <c:v>-5.4449999999999363</c:v>
                </c:pt>
                <c:pt idx="425">
                  <c:v>-5.4449999999999363</c:v>
                </c:pt>
                <c:pt idx="426">
                  <c:v>-5.4359999999999218</c:v>
                </c:pt>
                <c:pt idx="427">
                  <c:v>-5.446999999999889</c:v>
                </c:pt>
                <c:pt idx="428">
                  <c:v>-5.4259999999999309</c:v>
                </c:pt>
                <c:pt idx="429">
                  <c:v>-5.446999999999889</c:v>
                </c:pt>
                <c:pt idx="430">
                  <c:v>-5.4359999999999218</c:v>
                </c:pt>
                <c:pt idx="431">
                  <c:v>-5.4179999999998927</c:v>
                </c:pt>
                <c:pt idx="432">
                  <c:v>-5.428000000000111</c:v>
                </c:pt>
                <c:pt idx="433">
                  <c:v>-5.4380000000001019</c:v>
                </c:pt>
                <c:pt idx="434">
                  <c:v>-5.4179999999998927</c:v>
                </c:pt>
                <c:pt idx="435">
                  <c:v>-5.4079999999999018</c:v>
                </c:pt>
                <c:pt idx="436">
                  <c:v>-5.3789999999999054</c:v>
                </c:pt>
                <c:pt idx="437">
                  <c:v>-5.3989999999998872</c:v>
                </c:pt>
                <c:pt idx="438">
                  <c:v>-5.3989999999998872</c:v>
                </c:pt>
                <c:pt idx="439">
                  <c:v>-5.3989999999998872</c:v>
                </c:pt>
                <c:pt idx="440">
                  <c:v>-5.3900000000001</c:v>
                </c:pt>
                <c:pt idx="441">
                  <c:v>-5.3900000000001</c:v>
                </c:pt>
                <c:pt idx="442">
                  <c:v>-5.4000000000000909</c:v>
                </c:pt>
                <c:pt idx="443">
                  <c:v>-5.3900000000001</c:v>
                </c:pt>
                <c:pt idx="444">
                  <c:v>-5.3900000000001</c:v>
                </c:pt>
                <c:pt idx="445">
                  <c:v>-5.4000000000000909</c:v>
                </c:pt>
                <c:pt idx="446">
                  <c:v>-5.4020000000000437</c:v>
                </c:pt>
                <c:pt idx="447">
                  <c:v>-5.3820000000000618</c:v>
                </c:pt>
                <c:pt idx="448">
                  <c:v>-5.3820000000000618</c:v>
                </c:pt>
                <c:pt idx="449">
                  <c:v>-5.3920000000000528</c:v>
                </c:pt>
                <c:pt idx="450">
                  <c:v>-5.40300000000002</c:v>
                </c:pt>
                <c:pt idx="451">
                  <c:v>-5.3730000000000473</c:v>
                </c:pt>
                <c:pt idx="452">
                  <c:v>-5.3830000000000382</c:v>
                </c:pt>
                <c:pt idx="453">
                  <c:v>-5.3730000000000473</c:v>
                </c:pt>
                <c:pt idx="454">
                  <c:v>-5.3640000000000327</c:v>
                </c:pt>
                <c:pt idx="455">
                  <c:v>-5.3740000000000236</c:v>
                </c:pt>
                <c:pt idx="456">
                  <c:v>-5.3440000000000509</c:v>
                </c:pt>
                <c:pt idx="457">
                  <c:v>-5.3640000000000327</c:v>
                </c:pt>
                <c:pt idx="458">
                  <c:v>-5.3540000000000418</c:v>
                </c:pt>
                <c:pt idx="459">
                  <c:v>-5.3640000000000327</c:v>
                </c:pt>
                <c:pt idx="460">
                  <c:v>-5.3659999999999854</c:v>
                </c:pt>
                <c:pt idx="461">
                  <c:v>-5.3659999999999854</c:v>
                </c:pt>
                <c:pt idx="462">
                  <c:v>-5.3659999999999854</c:v>
                </c:pt>
                <c:pt idx="463">
                  <c:v>-5.3559999999999945</c:v>
                </c:pt>
                <c:pt idx="464">
                  <c:v>-5.3369999999999891</c:v>
                </c:pt>
                <c:pt idx="465">
                  <c:v>-5.3269999999999982</c:v>
                </c:pt>
                <c:pt idx="466">
                  <c:v>-5.3369999999999891</c:v>
                </c:pt>
                <c:pt idx="467">
                  <c:v>-5.3269999999999982</c:v>
                </c:pt>
                <c:pt idx="468">
                  <c:v>-5.3379999999999654</c:v>
                </c:pt>
                <c:pt idx="469">
                  <c:v>-5.3179999999999836</c:v>
                </c:pt>
                <c:pt idx="470">
                  <c:v>-5.3269999999999982</c:v>
                </c:pt>
                <c:pt idx="471">
                  <c:v>-5.3279999999999745</c:v>
                </c:pt>
                <c:pt idx="472">
                  <c:v>-5.3279999999999745</c:v>
                </c:pt>
                <c:pt idx="473">
                  <c:v>-5.2980000000000018</c:v>
                </c:pt>
                <c:pt idx="474">
                  <c:v>-5.3279999999999745</c:v>
                </c:pt>
                <c:pt idx="475">
                  <c:v>-5.3199999999999363</c:v>
                </c:pt>
                <c:pt idx="476">
                  <c:v>-5.3099999999999454</c:v>
                </c:pt>
                <c:pt idx="477">
                  <c:v>-5.3299999999999272</c:v>
                </c:pt>
                <c:pt idx="478">
                  <c:v>-5.3199999999999363</c:v>
                </c:pt>
                <c:pt idx="479">
                  <c:v>-5.3009999999999309</c:v>
                </c:pt>
                <c:pt idx="480">
                  <c:v>-5.3109999999999218</c:v>
                </c:pt>
                <c:pt idx="481">
                  <c:v>-5.3209999999999127</c:v>
                </c:pt>
                <c:pt idx="482">
                  <c:v>-5.3109999999999218</c:v>
                </c:pt>
                <c:pt idx="483">
                  <c:v>-5.3009999999999309</c:v>
                </c:pt>
                <c:pt idx="484">
                  <c:v>-5.2919999999999163</c:v>
                </c:pt>
                <c:pt idx="485">
                  <c:v>-5.3119999999998981</c:v>
                </c:pt>
                <c:pt idx="486">
                  <c:v>-5.3019999999999072</c:v>
                </c:pt>
                <c:pt idx="487">
                  <c:v>-5.2829999999999018</c:v>
                </c:pt>
                <c:pt idx="488">
                  <c:v>-5.303000000000111</c:v>
                </c:pt>
                <c:pt idx="489">
                  <c:v>-5.2929999999998927</c:v>
                </c:pt>
                <c:pt idx="490">
                  <c:v>-5.2929999999998927</c:v>
                </c:pt>
                <c:pt idx="491">
                  <c:v>-5.303000000000111</c:v>
                </c:pt>
                <c:pt idx="492">
                  <c:v>-5.2729999999999109</c:v>
                </c:pt>
                <c:pt idx="493">
                  <c:v>-5.2850000000000819</c:v>
                </c:pt>
                <c:pt idx="494">
                  <c:v>-5.2650000000001</c:v>
                </c:pt>
                <c:pt idx="495">
                  <c:v>-5.2850000000000819</c:v>
                </c:pt>
                <c:pt idx="496">
                  <c:v>-5.2750000000000909</c:v>
                </c:pt>
                <c:pt idx="497">
                  <c:v>-5.2660000000000764</c:v>
                </c:pt>
                <c:pt idx="498">
                  <c:v>-5.2760000000000673</c:v>
                </c:pt>
                <c:pt idx="499">
                  <c:v>-5.2560000000000855</c:v>
                </c:pt>
                <c:pt idx="500">
                  <c:v>-5.2460000000000946</c:v>
                </c:pt>
                <c:pt idx="501">
                  <c:v>-5.2460000000000946</c:v>
                </c:pt>
                <c:pt idx="502">
                  <c:v>-5.2560000000000855</c:v>
                </c:pt>
                <c:pt idx="503">
                  <c:v>-5.2670000000000528</c:v>
                </c:pt>
                <c:pt idx="504">
                  <c:v>-5.23700000000008</c:v>
                </c:pt>
                <c:pt idx="505">
                  <c:v>-5.23700000000008</c:v>
                </c:pt>
                <c:pt idx="506">
                  <c:v>-5.23700000000008</c:v>
                </c:pt>
                <c:pt idx="507">
                  <c:v>-5.2290000000000418</c:v>
                </c:pt>
                <c:pt idx="508">
                  <c:v>-5.2290000000000418</c:v>
                </c:pt>
                <c:pt idx="509">
                  <c:v>-5.2290000000000418</c:v>
                </c:pt>
                <c:pt idx="510">
                  <c:v>-5.2190000000000509</c:v>
                </c:pt>
                <c:pt idx="511">
                  <c:v>-5.20900000000006</c:v>
                </c:pt>
                <c:pt idx="512">
                  <c:v>-5.2100000000000364</c:v>
                </c:pt>
                <c:pt idx="513">
                  <c:v>-5.2200000000000273</c:v>
                </c:pt>
                <c:pt idx="514">
                  <c:v>-5.2100000000000364</c:v>
                </c:pt>
                <c:pt idx="515">
                  <c:v>-5.2000000000000455</c:v>
                </c:pt>
                <c:pt idx="516">
                  <c:v>-5.1910000000000309</c:v>
                </c:pt>
                <c:pt idx="517">
                  <c:v>-5.1910000000000309</c:v>
                </c:pt>
                <c:pt idx="518">
                  <c:v>-5.1910000000000309</c:v>
                </c:pt>
                <c:pt idx="519">
                  <c:v>-5.1910000000000309</c:v>
                </c:pt>
                <c:pt idx="520">
                  <c:v>-5.1910000000000309</c:v>
                </c:pt>
                <c:pt idx="521">
                  <c:v>-5.1910000000000309</c:v>
                </c:pt>
                <c:pt idx="522">
                  <c:v>-5.1820000000000164</c:v>
                </c:pt>
                <c:pt idx="523">
                  <c:v>-5.1920000000000073</c:v>
                </c:pt>
                <c:pt idx="524">
                  <c:v>-5.1920000000000073</c:v>
                </c:pt>
                <c:pt idx="525">
                  <c:v>-5.1820000000000164</c:v>
                </c:pt>
                <c:pt idx="526">
                  <c:v>-5.2019999999999982</c:v>
                </c:pt>
                <c:pt idx="527">
                  <c:v>-5.19399999999996</c:v>
                </c:pt>
                <c:pt idx="528">
                  <c:v>-5.1839999999999691</c:v>
                </c:pt>
                <c:pt idx="529">
                  <c:v>-5.1739999999999782</c:v>
                </c:pt>
                <c:pt idx="530">
                  <c:v>-5.1549999999999727</c:v>
                </c:pt>
                <c:pt idx="531">
                  <c:v>-5.1949999999999363</c:v>
                </c:pt>
                <c:pt idx="532">
                  <c:v>-5.1849999999999454</c:v>
                </c:pt>
                <c:pt idx="533">
                  <c:v>-5.1849999999999454</c:v>
                </c:pt>
                <c:pt idx="534">
                  <c:v>-5.1649999999999636</c:v>
                </c:pt>
                <c:pt idx="535">
                  <c:v>-5.16599999999994</c:v>
                </c:pt>
                <c:pt idx="536">
                  <c:v>-5.16599999999994</c:v>
                </c:pt>
                <c:pt idx="537">
                  <c:v>-5.1759999999999309</c:v>
                </c:pt>
                <c:pt idx="538">
                  <c:v>-5.1559999999999491</c:v>
                </c:pt>
                <c:pt idx="539">
                  <c:v>-5.1479999999999109</c:v>
                </c:pt>
                <c:pt idx="540">
                  <c:v>-5.1479999999999109</c:v>
                </c:pt>
                <c:pt idx="541">
                  <c:v>-5.1579999999999018</c:v>
                </c:pt>
                <c:pt idx="542">
                  <c:v>-5.1579999999999018</c:v>
                </c:pt>
                <c:pt idx="543">
                  <c:v>-5.1489999999998872</c:v>
                </c:pt>
                <c:pt idx="544">
                  <c:v>-5.13799999999992</c:v>
                </c:pt>
                <c:pt idx="545">
                  <c:v>-5.1389999999998963</c:v>
                </c:pt>
                <c:pt idx="546">
                  <c:v>-5.1189999999999145</c:v>
                </c:pt>
                <c:pt idx="547">
                  <c:v>-5.1289999999999054</c:v>
                </c:pt>
                <c:pt idx="548">
                  <c:v>-5.1300000000001091</c:v>
                </c:pt>
                <c:pt idx="549">
                  <c:v>-5.1300000000001091</c:v>
                </c:pt>
                <c:pt idx="550">
                  <c:v>-5.1300000000001091</c:v>
                </c:pt>
                <c:pt idx="551">
                  <c:v>-5.1300000000001091</c:v>
                </c:pt>
                <c:pt idx="552">
                  <c:v>-5.1300000000001091</c:v>
                </c:pt>
                <c:pt idx="553">
                  <c:v>-5.1199999999998909</c:v>
                </c:pt>
                <c:pt idx="554">
                  <c:v>-5.1220000000000709</c:v>
                </c:pt>
                <c:pt idx="555">
                  <c:v>-5.1220000000000709</c:v>
                </c:pt>
                <c:pt idx="556">
                  <c:v>-5.0920000000000982</c:v>
                </c:pt>
                <c:pt idx="557">
                  <c:v>-5.0930000000000746</c:v>
                </c:pt>
                <c:pt idx="558">
                  <c:v>-5.0830000000000837</c:v>
                </c:pt>
                <c:pt idx="559">
                  <c:v>-5.0730000000000928</c:v>
                </c:pt>
                <c:pt idx="560">
                  <c:v>-5.0930000000000746</c:v>
                </c:pt>
                <c:pt idx="561">
                  <c:v>-5.0730000000000928</c:v>
                </c:pt>
                <c:pt idx="562">
                  <c:v>-5.0830000000000837</c:v>
                </c:pt>
                <c:pt idx="563">
                  <c:v>-5.08400000000006</c:v>
                </c:pt>
                <c:pt idx="564">
                  <c:v>-5.0640000000000782</c:v>
                </c:pt>
                <c:pt idx="565">
                  <c:v>-5.0540000000000873</c:v>
                </c:pt>
                <c:pt idx="566">
                  <c:v>-5.0540000000000873</c:v>
                </c:pt>
                <c:pt idx="567">
                  <c:v>-5.0660000000000309</c:v>
                </c:pt>
                <c:pt idx="568">
                  <c:v>-5.05600000000004</c:v>
                </c:pt>
                <c:pt idx="569">
                  <c:v>-5.0660000000000309</c:v>
                </c:pt>
                <c:pt idx="570">
                  <c:v>-5.0460000000000491</c:v>
                </c:pt>
                <c:pt idx="571">
                  <c:v>-5.0460000000000491</c:v>
                </c:pt>
                <c:pt idx="572">
                  <c:v>-5.0370000000000346</c:v>
                </c:pt>
                <c:pt idx="573">
                  <c:v>-5.0470000000000255</c:v>
                </c:pt>
                <c:pt idx="574">
                  <c:v>-5.0370000000000346</c:v>
                </c:pt>
                <c:pt idx="575">
                  <c:v>-5.0170000000000528</c:v>
                </c:pt>
                <c:pt idx="576">
                  <c:v>-5.0370000000000346</c:v>
                </c:pt>
                <c:pt idx="577">
                  <c:v>-5.0180000000000291</c:v>
                </c:pt>
                <c:pt idx="578">
                  <c:v>-5.02800000000002</c:v>
                </c:pt>
                <c:pt idx="579">
                  <c:v>-5.02800000000002</c:v>
                </c:pt>
                <c:pt idx="580">
                  <c:v>-5.0080000000000382</c:v>
                </c:pt>
                <c:pt idx="581">
                  <c:v>-4.9890000000000327</c:v>
                </c:pt>
                <c:pt idx="582">
                  <c:v>-5.0090000000000146</c:v>
                </c:pt>
                <c:pt idx="583">
                  <c:v>-4.9890000000000327</c:v>
                </c:pt>
                <c:pt idx="584">
                  <c:v>-4.9990000000000236</c:v>
                </c:pt>
                <c:pt idx="585">
                  <c:v>-4.9990000000000236</c:v>
                </c:pt>
                <c:pt idx="586">
                  <c:v>-4.9909999999999854</c:v>
                </c:pt>
                <c:pt idx="587">
                  <c:v>-5.0009999999999764</c:v>
                </c:pt>
                <c:pt idx="588">
                  <c:v>-4.9909999999999854</c:v>
                </c:pt>
                <c:pt idx="589">
                  <c:v>-5.0009999999999764</c:v>
                </c:pt>
                <c:pt idx="590">
                  <c:v>-5.04099999999994</c:v>
                </c:pt>
                <c:pt idx="591">
                  <c:v>-5.0309999999999491</c:v>
                </c:pt>
                <c:pt idx="592">
                  <c:v>-5.0219999999999345</c:v>
                </c:pt>
                <c:pt idx="593">
                  <c:v>-5.0119999999999436</c:v>
                </c:pt>
                <c:pt idx="594">
                  <c:v>-5.0219999999999345</c:v>
                </c:pt>
                <c:pt idx="595">
                  <c:v>-5.0319999999999254</c:v>
                </c:pt>
                <c:pt idx="596">
                  <c:v>-5.0219999999999345</c:v>
                </c:pt>
                <c:pt idx="597">
                  <c:v>-5.0219999999999345</c:v>
                </c:pt>
                <c:pt idx="598">
                  <c:v>-5.0029999999999291</c:v>
                </c:pt>
                <c:pt idx="599">
                  <c:v>-5.01299999999992</c:v>
                </c:pt>
                <c:pt idx="600">
                  <c:v>-5.0029999999999291</c:v>
                </c:pt>
                <c:pt idx="601">
                  <c:v>-5.01299999999992</c:v>
                </c:pt>
                <c:pt idx="602">
                  <c:v>-5.0029999999999291</c:v>
                </c:pt>
                <c:pt idx="603">
                  <c:v>-5.0029999999999291</c:v>
                </c:pt>
                <c:pt idx="604">
                  <c:v>-5.0150000000001</c:v>
                </c:pt>
                <c:pt idx="605">
                  <c:v>-4.9849999999999</c:v>
                </c:pt>
                <c:pt idx="606">
                  <c:v>-4.9949999999998909</c:v>
                </c:pt>
                <c:pt idx="607">
                  <c:v>-4.9949999999998909</c:v>
                </c:pt>
                <c:pt idx="608">
                  <c:v>-4.9749999999999091</c:v>
                </c:pt>
                <c:pt idx="609">
                  <c:v>-4.9960000000000946</c:v>
                </c:pt>
                <c:pt idx="610">
                  <c:v>-4.9860000000001037</c:v>
                </c:pt>
                <c:pt idx="611">
                  <c:v>-4.9759999999998854</c:v>
                </c:pt>
                <c:pt idx="612">
                  <c:v>-4.9659999999998945</c:v>
                </c:pt>
                <c:pt idx="613">
                  <c:v>-4.9559999999999036</c:v>
                </c:pt>
                <c:pt idx="614">
                  <c:v>-4.9570000000001073</c:v>
                </c:pt>
                <c:pt idx="615">
                  <c:v>-4.9670000000000982</c:v>
                </c:pt>
                <c:pt idx="616">
                  <c:v>-4.9570000000001073</c:v>
                </c:pt>
                <c:pt idx="617">
                  <c:v>-4.9570000000001073</c:v>
                </c:pt>
                <c:pt idx="618">
                  <c:v>-4.9570000000001073</c:v>
                </c:pt>
                <c:pt idx="619">
                  <c:v>-4.9570000000001073</c:v>
                </c:pt>
                <c:pt idx="620">
                  <c:v>-4.9269999999999072</c:v>
                </c:pt>
                <c:pt idx="621">
                  <c:v>-4.9290000000000873</c:v>
                </c:pt>
                <c:pt idx="622">
                  <c:v>-4.9190000000000964</c:v>
                </c:pt>
                <c:pt idx="623">
                  <c:v>-4.9090000000001055</c:v>
                </c:pt>
                <c:pt idx="624">
                  <c:v>-4.9290000000000873</c:v>
                </c:pt>
                <c:pt idx="625">
                  <c:v>-4.9090000000001055</c:v>
                </c:pt>
                <c:pt idx="626">
                  <c:v>-4.9090000000001055</c:v>
                </c:pt>
                <c:pt idx="627">
                  <c:v>-4.9100000000000819</c:v>
                </c:pt>
                <c:pt idx="628">
                  <c:v>-4.9000000000000909</c:v>
                </c:pt>
                <c:pt idx="629">
                  <c:v>-4.9100000000000819</c:v>
                </c:pt>
                <c:pt idx="630">
                  <c:v>-4.9200000000000728</c:v>
                </c:pt>
                <c:pt idx="631">
                  <c:v>-4.8900000000001</c:v>
                </c:pt>
                <c:pt idx="632">
                  <c:v>-4.8910000000000764</c:v>
                </c:pt>
                <c:pt idx="633">
                  <c:v>-4.9210000000000491</c:v>
                </c:pt>
                <c:pt idx="634">
                  <c:v>-4.8910000000000764</c:v>
                </c:pt>
                <c:pt idx="635">
                  <c:v>-4.8910000000000764</c:v>
                </c:pt>
                <c:pt idx="636">
                  <c:v>-4.8710000000000946</c:v>
                </c:pt>
                <c:pt idx="637">
                  <c:v>-4.8610000000001037</c:v>
                </c:pt>
                <c:pt idx="638">
                  <c:v>-4.8910000000000764</c:v>
                </c:pt>
                <c:pt idx="639">
                  <c:v>-4.8820000000000618</c:v>
                </c:pt>
                <c:pt idx="640">
                  <c:v>-4.8720000000000709</c:v>
                </c:pt>
                <c:pt idx="641">
                  <c:v>-4.8720000000000709</c:v>
                </c:pt>
                <c:pt idx="642">
                  <c:v>-4.8820000000000618</c:v>
                </c:pt>
                <c:pt idx="643">
                  <c:v>-4.86200000000008</c:v>
                </c:pt>
                <c:pt idx="644">
                  <c:v>-4.86200000000008</c:v>
                </c:pt>
                <c:pt idx="645">
                  <c:v>-4.83400000000006</c:v>
                </c:pt>
                <c:pt idx="646">
                  <c:v>-4.8640000000000327</c:v>
                </c:pt>
                <c:pt idx="647">
                  <c:v>-4.8540000000000418</c:v>
                </c:pt>
                <c:pt idx="648">
                  <c:v>-4.8540000000000418</c:v>
                </c:pt>
                <c:pt idx="649">
                  <c:v>-4.8440000000000509</c:v>
                </c:pt>
                <c:pt idx="650">
                  <c:v>-4.8440000000000509</c:v>
                </c:pt>
                <c:pt idx="651">
                  <c:v>-4.8350000000000364</c:v>
                </c:pt>
                <c:pt idx="652">
                  <c:v>-4.8150000000000546</c:v>
                </c:pt>
                <c:pt idx="653">
                  <c:v>-4.8250000000000455</c:v>
                </c:pt>
                <c:pt idx="654">
                  <c:v>-4.8150000000000546</c:v>
                </c:pt>
                <c:pt idx="655">
                  <c:v>-4.8050000000000637</c:v>
                </c:pt>
                <c:pt idx="656">
                  <c:v>-4.8050000000000637</c:v>
                </c:pt>
                <c:pt idx="657">
                  <c:v>-4.80600000000004</c:v>
                </c:pt>
                <c:pt idx="658">
                  <c:v>-4.7950000000000728</c:v>
                </c:pt>
                <c:pt idx="659">
                  <c:v>-4.8160000000000309</c:v>
                </c:pt>
                <c:pt idx="660">
                  <c:v>-4.8160000000000309</c:v>
                </c:pt>
                <c:pt idx="661">
                  <c:v>-4.7960000000000491</c:v>
                </c:pt>
                <c:pt idx="662">
                  <c:v>-4.7960000000000491</c:v>
                </c:pt>
                <c:pt idx="663">
                  <c:v>-4.7760000000000673</c:v>
                </c:pt>
                <c:pt idx="664">
                  <c:v>-4.8079999999999927</c:v>
                </c:pt>
                <c:pt idx="665">
                  <c:v>-4.7760000000000673</c:v>
                </c:pt>
                <c:pt idx="666">
                  <c:v>-4.7680000000000291</c:v>
                </c:pt>
                <c:pt idx="667">
                  <c:v>-4.77800000000002</c:v>
                </c:pt>
                <c:pt idx="668">
                  <c:v>-4.77800000000002</c:v>
                </c:pt>
                <c:pt idx="669">
                  <c:v>-4.7680000000000291</c:v>
                </c:pt>
                <c:pt idx="670">
                  <c:v>-4.7680000000000291</c:v>
                </c:pt>
                <c:pt idx="671">
                  <c:v>-4.7680000000000291</c:v>
                </c:pt>
                <c:pt idx="672">
                  <c:v>-4.7789999999999964</c:v>
                </c:pt>
                <c:pt idx="673">
                  <c:v>-4.7789999999999964</c:v>
                </c:pt>
                <c:pt idx="674">
                  <c:v>-4.7490000000000236</c:v>
                </c:pt>
                <c:pt idx="675">
                  <c:v>-4.7490000000000236</c:v>
                </c:pt>
                <c:pt idx="676">
                  <c:v>-4.7490000000000236</c:v>
                </c:pt>
                <c:pt idx="677">
                  <c:v>-4.7490000000000236</c:v>
                </c:pt>
                <c:pt idx="678">
                  <c:v>-4.75</c:v>
                </c:pt>
                <c:pt idx="679">
                  <c:v>-4.7400000000000091</c:v>
                </c:pt>
                <c:pt idx="680">
                  <c:v>-4.7200000000000273</c:v>
                </c:pt>
                <c:pt idx="681">
                  <c:v>-4.7200000000000273</c:v>
                </c:pt>
                <c:pt idx="682">
                  <c:v>-4.7100000000000364</c:v>
                </c:pt>
                <c:pt idx="683">
                  <c:v>-4.7100000000000364</c:v>
                </c:pt>
                <c:pt idx="684">
                  <c:v>-4.7000000000000455</c:v>
                </c:pt>
                <c:pt idx="685">
                  <c:v>-4.72199999999998</c:v>
                </c:pt>
                <c:pt idx="686">
                  <c:v>-4.7019999999999982</c:v>
                </c:pt>
                <c:pt idx="687">
                  <c:v>-4.7019999999999982</c:v>
                </c:pt>
                <c:pt idx="688">
                  <c:v>-4.6920000000000073</c:v>
                </c:pt>
                <c:pt idx="689">
                  <c:v>-4.6820000000000164</c:v>
                </c:pt>
                <c:pt idx="690">
                  <c:v>-4.6730000000000018</c:v>
                </c:pt>
                <c:pt idx="691">
                  <c:v>-4.6829999999999927</c:v>
                </c:pt>
                <c:pt idx="692">
                  <c:v>-4.6730000000000018</c:v>
                </c:pt>
                <c:pt idx="693">
                  <c:v>-4.6829999999999927</c:v>
                </c:pt>
                <c:pt idx="694">
                  <c:v>-4.6829999999999927</c:v>
                </c:pt>
                <c:pt idx="695">
                  <c:v>-4.6730000000000018</c:v>
                </c:pt>
                <c:pt idx="696">
                  <c:v>-4.6630000000000109</c:v>
                </c:pt>
                <c:pt idx="697">
                  <c:v>-4.6829999999999927</c:v>
                </c:pt>
                <c:pt idx="698">
                  <c:v>-4.6739999999999782</c:v>
                </c:pt>
                <c:pt idx="699">
                  <c:v>-4.6829999999999927</c:v>
                </c:pt>
                <c:pt idx="700">
                  <c:v>-4.69399999999996</c:v>
                </c:pt>
                <c:pt idx="701">
                  <c:v>-4.69399999999996</c:v>
                </c:pt>
                <c:pt idx="702">
                  <c:v>-4.6739999999999782</c:v>
                </c:pt>
                <c:pt idx="703">
                  <c:v>-4.6539999999999964</c:v>
                </c:pt>
                <c:pt idx="704">
                  <c:v>-4.6539999999999964</c:v>
                </c:pt>
                <c:pt idx="705">
                  <c:v>-4.66599999999994</c:v>
                </c:pt>
                <c:pt idx="706">
                  <c:v>-4.6440000000000055</c:v>
                </c:pt>
                <c:pt idx="707">
                  <c:v>-4.6449999999999818</c:v>
                </c:pt>
                <c:pt idx="708">
                  <c:v>-4.6449999999999818</c:v>
                </c:pt>
                <c:pt idx="709">
                  <c:v>-4.6349999999999909</c:v>
                </c:pt>
                <c:pt idx="710">
                  <c:v>-4.6759999999999309</c:v>
                </c:pt>
                <c:pt idx="711">
                  <c:v>-4.6769999999999072</c:v>
                </c:pt>
                <c:pt idx="712">
                  <c:v>-4.6769999999999072</c:v>
                </c:pt>
                <c:pt idx="713">
                  <c:v>-4.696999999999889</c:v>
                </c:pt>
                <c:pt idx="714">
                  <c:v>-4.696999999999889</c:v>
                </c:pt>
                <c:pt idx="715">
                  <c:v>-4.6769999999999072</c:v>
                </c:pt>
                <c:pt idx="716">
                  <c:v>-4.6669999999999163</c:v>
                </c:pt>
                <c:pt idx="717">
                  <c:v>-4.7070000000001073</c:v>
                </c:pt>
                <c:pt idx="718">
                  <c:v>-4.7270000000000891</c:v>
                </c:pt>
                <c:pt idx="719">
                  <c:v>-4.7170000000000982</c:v>
                </c:pt>
                <c:pt idx="720">
                  <c:v>-4.678000000000111</c:v>
                </c:pt>
                <c:pt idx="721">
                  <c:v>-4.6880000000001019</c:v>
                </c:pt>
                <c:pt idx="722">
                  <c:v>-4.6980000000000928</c:v>
                </c:pt>
                <c:pt idx="723">
                  <c:v>-4.7080000000000837</c:v>
                </c:pt>
                <c:pt idx="724">
                  <c:v>-4.6880000000001019</c:v>
                </c:pt>
                <c:pt idx="725">
                  <c:v>-4.6880000000001019</c:v>
                </c:pt>
                <c:pt idx="726">
                  <c:v>-4.6790000000000873</c:v>
                </c:pt>
                <c:pt idx="727">
                  <c:v>-4.6890000000000782</c:v>
                </c:pt>
                <c:pt idx="728">
                  <c:v>-4.6890000000000782</c:v>
                </c:pt>
                <c:pt idx="729">
                  <c:v>-4.6690000000000964</c:v>
                </c:pt>
                <c:pt idx="730">
                  <c:v>-4.6690000000000964</c:v>
                </c:pt>
                <c:pt idx="731">
                  <c:v>-4.6590000000001055</c:v>
                </c:pt>
                <c:pt idx="732">
                  <c:v>-4.6590000000001055</c:v>
                </c:pt>
                <c:pt idx="733">
                  <c:v>-4.6690000000000964</c:v>
                </c:pt>
                <c:pt idx="734">
                  <c:v>-4.6510000000000673</c:v>
                </c:pt>
                <c:pt idx="735">
                  <c:v>-4.6610000000000582</c:v>
                </c:pt>
                <c:pt idx="736">
                  <c:v>-4.6510000000000673</c:v>
                </c:pt>
                <c:pt idx="737">
                  <c:v>-4.6510000000000673</c:v>
                </c:pt>
                <c:pt idx="738">
                  <c:v>-4.6610000000000582</c:v>
                </c:pt>
                <c:pt idx="739">
                  <c:v>-4.6410000000000764</c:v>
                </c:pt>
                <c:pt idx="740">
                  <c:v>-4.6510000000000673</c:v>
                </c:pt>
                <c:pt idx="741">
                  <c:v>-4.6320000000000618</c:v>
                </c:pt>
                <c:pt idx="742">
                  <c:v>-4.6320000000000618</c:v>
                </c:pt>
                <c:pt idx="743">
                  <c:v>-4.61200000000008</c:v>
                </c:pt>
                <c:pt idx="744">
                  <c:v>-4.6320000000000618</c:v>
                </c:pt>
                <c:pt idx="745">
                  <c:v>-4.6220000000000709</c:v>
                </c:pt>
                <c:pt idx="746">
                  <c:v>-4.61200000000008</c:v>
                </c:pt>
                <c:pt idx="747">
                  <c:v>-4.5820000000001073</c:v>
                </c:pt>
                <c:pt idx="748">
                  <c:v>-4.5930000000000746</c:v>
                </c:pt>
                <c:pt idx="749">
                  <c:v>-4.6030000000000655</c:v>
                </c:pt>
                <c:pt idx="750">
                  <c:v>-4.6130000000000564</c:v>
                </c:pt>
                <c:pt idx="751">
                  <c:v>-4.6130000000000564</c:v>
                </c:pt>
                <c:pt idx="752">
                  <c:v>-4.5930000000000746</c:v>
                </c:pt>
                <c:pt idx="753">
                  <c:v>-4.5930000000000746</c:v>
                </c:pt>
                <c:pt idx="754">
                  <c:v>-4.5830000000000837</c:v>
                </c:pt>
                <c:pt idx="755">
                  <c:v>-4.5940000000000509</c:v>
                </c:pt>
                <c:pt idx="756">
                  <c:v>-4.6040000000000418</c:v>
                </c:pt>
                <c:pt idx="757">
                  <c:v>-4.6140000000000327</c:v>
                </c:pt>
                <c:pt idx="758">
                  <c:v>-4.6040000000000418</c:v>
                </c:pt>
                <c:pt idx="759">
                  <c:v>-4.58400000000006</c:v>
                </c:pt>
                <c:pt idx="760">
                  <c:v>-4.58400000000006</c:v>
                </c:pt>
                <c:pt idx="761">
                  <c:v>-4.5750000000000455</c:v>
                </c:pt>
                <c:pt idx="762">
                  <c:v>-4.5550000000000637</c:v>
                </c:pt>
                <c:pt idx="763">
                  <c:v>-4.5660000000000309</c:v>
                </c:pt>
                <c:pt idx="764">
                  <c:v>-4.5660000000000309</c:v>
                </c:pt>
                <c:pt idx="765">
                  <c:v>-4.5660000000000309</c:v>
                </c:pt>
                <c:pt idx="766">
                  <c:v>-4.5660000000000309</c:v>
                </c:pt>
                <c:pt idx="767">
                  <c:v>-4.5460000000000491</c:v>
                </c:pt>
                <c:pt idx="768">
                  <c:v>-4.55600000000004</c:v>
                </c:pt>
                <c:pt idx="769">
                  <c:v>-4.5460000000000491</c:v>
                </c:pt>
                <c:pt idx="770">
                  <c:v>-4.5660000000000309</c:v>
                </c:pt>
                <c:pt idx="771">
                  <c:v>-4.5670000000000073</c:v>
                </c:pt>
                <c:pt idx="772">
                  <c:v>-4.5570000000000164</c:v>
                </c:pt>
                <c:pt idx="773">
                  <c:v>-4.5570000000000164</c:v>
                </c:pt>
                <c:pt idx="774">
                  <c:v>-4.5670000000000073</c:v>
                </c:pt>
                <c:pt idx="775">
                  <c:v>-4.5769999999999982</c:v>
                </c:pt>
                <c:pt idx="776">
                  <c:v>-4.5470000000000255</c:v>
                </c:pt>
                <c:pt idx="777">
                  <c:v>-4.5570000000000164</c:v>
                </c:pt>
                <c:pt idx="778">
                  <c:v>-4.5470000000000255</c:v>
                </c:pt>
                <c:pt idx="779">
                  <c:v>-4.52800000000002</c:v>
                </c:pt>
                <c:pt idx="780">
                  <c:v>-4.5380000000000109</c:v>
                </c:pt>
                <c:pt idx="781">
                  <c:v>-4.52800000000002</c:v>
                </c:pt>
                <c:pt idx="782">
                  <c:v>-4.4980000000000473</c:v>
                </c:pt>
                <c:pt idx="783">
                  <c:v>-4.52800000000002</c:v>
                </c:pt>
                <c:pt idx="784">
                  <c:v>-4.5180000000000291</c:v>
                </c:pt>
                <c:pt idx="785">
                  <c:v>-4.52800000000002</c:v>
                </c:pt>
                <c:pt idx="786">
                  <c:v>-4.5080000000000382</c:v>
                </c:pt>
                <c:pt idx="787">
                  <c:v>-4.4880000000000564</c:v>
                </c:pt>
                <c:pt idx="788">
                  <c:v>-4.4880000000000564</c:v>
                </c:pt>
                <c:pt idx="789">
                  <c:v>-4.5099999999999909</c:v>
                </c:pt>
                <c:pt idx="790">
                  <c:v>-4.5099999999999909</c:v>
                </c:pt>
                <c:pt idx="791">
                  <c:v>-4.4900000000000091</c:v>
                </c:pt>
                <c:pt idx="792">
                  <c:v>-4.5</c:v>
                </c:pt>
                <c:pt idx="793">
                  <c:v>-4.5099999999999909</c:v>
                </c:pt>
                <c:pt idx="794">
                  <c:v>-4.4800000000000182</c:v>
                </c:pt>
                <c:pt idx="795">
                  <c:v>-4.4700000000000273</c:v>
                </c:pt>
                <c:pt idx="796">
                  <c:v>-4.4909999999999854</c:v>
                </c:pt>
                <c:pt idx="797">
                  <c:v>-4.4610000000000127</c:v>
                </c:pt>
                <c:pt idx="798">
                  <c:v>-4.4510000000000218</c:v>
                </c:pt>
                <c:pt idx="799">
                  <c:v>-4.4809999999999945</c:v>
                </c:pt>
                <c:pt idx="800">
                  <c:v>-4.4510000000000218</c:v>
                </c:pt>
                <c:pt idx="801">
                  <c:v>-4.4510000000000218</c:v>
                </c:pt>
                <c:pt idx="802">
                  <c:v>-4.4610000000000127</c:v>
                </c:pt>
                <c:pt idx="803">
                  <c:v>-4.4710000000000036</c:v>
                </c:pt>
                <c:pt idx="804">
                  <c:v>-4.4710000000000036</c:v>
                </c:pt>
                <c:pt idx="805">
                  <c:v>-4.47199999999998</c:v>
                </c:pt>
                <c:pt idx="806">
                  <c:v>-4.4619999999999891</c:v>
                </c:pt>
                <c:pt idx="807">
                  <c:v>-4.4519999999999982</c:v>
                </c:pt>
                <c:pt idx="808">
                  <c:v>-4.4819999999999709</c:v>
                </c:pt>
                <c:pt idx="809">
                  <c:v>-4.4619999999999891</c:v>
                </c:pt>
                <c:pt idx="810">
                  <c:v>-4.4519999999999982</c:v>
                </c:pt>
                <c:pt idx="811">
                  <c:v>-4.4220000000000255</c:v>
                </c:pt>
                <c:pt idx="812">
                  <c:v>-4.4539999999999509</c:v>
                </c:pt>
                <c:pt idx="813">
                  <c:v>-4.4539999999999509</c:v>
                </c:pt>
                <c:pt idx="814">
                  <c:v>-4.44399999999996</c:v>
                </c:pt>
                <c:pt idx="815">
                  <c:v>-4.4320000000000164</c:v>
                </c:pt>
                <c:pt idx="816">
                  <c:v>-4.4239999999999782</c:v>
                </c:pt>
                <c:pt idx="817">
                  <c:v>-4.4139999999999873</c:v>
                </c:pt>
                <c:pt idx="818">
                  <c:v>-4.4339999999999691</c:v>
                </c:pt>
                <c:pt idx="819">
                  <c:v>-4.4139999999999873</c:v>
                </c:pt>
                <c:pt idx="820">
                  <c:v>-4.4139999999999873</c:v>
                </c:pt>
                <c:pt idx="821">
                  <c:v>-4.4039999999999964</c:v>
                </c:pt>
                <c:pt idx="822">
                  <c:v>-4.3840000000000146</c:v>
                </c:pt>
                <c:pt idx="823">
                  <c:v>-4.4249999999999545</c:v>
                </c:pt>
                <c:pt idx="824">
                  <c:v>-4.3949999999999818</c:v>
                </c:pt>
                <c:pt idx="825">
                  <c:v>-4.3849999999999909</c:v>
                </c:pt>
                <c:pt idx="826">
                  <c:v>-4.4149999999999636</c:v>
                </c:pt>
                <c:pt idx="827">
                  <c:v>-4.3949999999999818</c:v>
                </c:pt>
                <c:pt idx="828">
                  <c:v>-4.4149999999999636</c:v>
                </c:pt>
                <c:pt idx="829">
                  <c:v>-4.3849999999999909</c:v>
                </c:pt>
                <c:pt idx="830">
                  <c:v>-4.375</c:v>
                </c:pt>
                <c:pt idx="831">
                  <c:v>-4.375</c:v>
                </c:pt>
                <c:pt idx="832">
                  <c:v>-4.3859999999999673</c:v>
                </c:pt>
                <c:pt idx="833">
                  <c:v>-4.3759999999999764</c:v>
                </c:pt>
                <c:pt idx="834">
                  <c:v>-4.3759999999999764</c:v>
                </c:pt>
                <c:pt idx="835">
                  <c:v>-4.3859999999999673</c:v>
                </c:pt>
                <c:pt idx="836">
                  <c:v>-4.3659999999999854</c:v>
                </c:pt>
                <c:pt idx="837">
                  <c:v>-4.3659999999999854</c:v>
                </c:pt>
                <c:pt idx="838">
                  <c:v>-4.3559999999999945</c:v>
                </c:pt>
                <c:pt idx="839">
                  <c:v>-4.3659999999999854</c:v>
                </c:pt>
                <c:pt idx="840">
                  <c:v>-4.3559999999999945</c:v>
                </c:pt>
                <c:pt idx="841">
                  <c:v>-4.3460000000000036</c:v>
                </c:pt>
                <c:pt idx="842">
                  <c:v>-4.3260000000000218</c:v>
                </c:pt>
                <c:pt idx="843">
                  <c:v>-4.3579999999999472</c:v>
                </c:pt>
                <c:pt idx="844">
                  <c:v>-4.3379999999999654</c:v>
                </c:pt>
                <c:pt idx="845">
                  <c:v>-4.3379999999999654</c:v>
                </c:pt>
                <c:pt idx="846">
                  <c:v>-4.3279999999999745</c:v>
                </c:pt>
                <c:pt idx="847">
                  <c:v>-4.3379999999999654</c:v>
                </c:pt>
                <c:pt idx="848">
                  <c:v>-4.3279999999999745</c:v>
                </c:pt>
                <c:pt idx="849">
                  <c:v>-4.3279999999999745</c:v>
                </c:pt>
                <c:pt idx="850">
                  <c:v>-4.31899999999996</c:v>
                </c:pt>
                <c:pt idx="851">
                  <c:v>-4.3089999999999691</c:v>
                </c:pt>
                <c:pt idx="852">
                  <c:v>-4.2989999999999782</c:v>
                </c:pt>
                <c:pt idx="853">
                  <c:v>-4.31899999999996</c:v>
                </c:pt>
                <c:pt idx="854">
                  <c:v>-4.3089999999999691</c:v>
                </c:pt>
                <c:pt idx="855">
                  <c:v>-4.31899999999996</c:v>
                </c:pt>
                <c:pt idx="856">
                  <c:v>-4.31899999999996</c:v>
                </c:pt>
                <c:pt idx="857">
                  <c:v>-4.3089999999999691</c:v>
                </c:pt>
                <c:pt idx="858">
                  <c:v>-4.2889999999999873</c:v>
                </c:pt>
                <c:pt idx="859">
                  <c:v>-4.2899999999999636</c:v>
                </c:pt>
                <c:pt idx="860">
                  <c:v>-4.2989999999999782</c:v>
                </c:pt>
                <c:pt idx="861">
                  <c:v>-4.2899999999999636</c:v>
                </c:pt>
                <c:pt idx="862">
                  <c:v>-4.2599999999999909</c:v>
                </c:pt>
                <c:pt idx="863">
                  <c:v>-4.2899999999999636</c:v>
                </c:pt>
                <c:pt idx="864">
                  <c:v>-4.2699999999999818</c:v>
                </c:pt>
                <c:pt idx="865">
                  <c:v>-4.2699999999999818</c:v>
                </c:pt>
                <c:pt idx="866">
                  <c:v>-4.2699999999999818</c:v>
                </c:pt>
                <c:pt idx="867">
                  <c:v>-4.2699999999999818</c:v>
                </c:pt>
                <c:pt idx="868">
                  <c:v>-4.2699999999999818</c:v>
                </c:pt>
                <c:pt idx="869">
                  <c:v>-4.2599999999999909</c:v>
                </c:pt>
                <c:pt idx="870">
                  <c:v>-4.2419999999999618</c:v>
                </c:pt>
                <c:pt idx="871">
                  <c:v>-4.2519999999999527</c:v>
                </c:pt>
                <c:pt idx="872">
                  <c:v>-4.2519999999999527</c:v>
                </c:pt>
                <c:pt idx="873">
                  <c:v>-4.2519999999999527</c:v>
                </c:pt>
                <c:pt idx="874">
                  <c:v>-4.2419999999999618</c:v>
                </c:pt>
                <c:pt idx="875">
                  <c:v>-4.22199999999998</c:v>
                </c:pt>
                <c:pt idx="876">
                  <c:v>-4.2319999999999709</c:v>
                </c:pt>
                <c:pt idx="877">
                  <c:v>-4.2519999999999527</c:v>
                </c:pt>
                <c:pt idx="878">
                  <c:v>-4.2319999999999709</c:v>
                </c:pt>
                <c:pt idx="879">
                  <c:v>-4.2329999999999472</c:v>
                </c:pt>
                <c:pt idx="880">
                  <c:v>-4.2429999999999382</c:v>
                </c:pt>
                <c:pt idx="881">
                  <c:v>-4.2429999999999382</c:v>
                </c:pt>
                <c:pt idx="882">
                  <c:v>-4.2329999999999472</c:v>
                </c:pt>
                <c:pt idx="883">
                  <c:v>-4.2329999999999472</c:v>
                </c:pt>
                <c:pt idx="884">
                  <c:v>-4.2329999999999472</c:v>
                </c:pt>
                <c:pt idx="885">
                  <c:v>-4.2129999999999654</c:v>
                </c:pt>
                <c:pt idx="886">
                  <c:v>-4.2329999999999472</c:v>
                </c:pt>
                <c:pt idx="887">
                  <c:v>-4.2229999999999563</c:v>
                </c:pt>
                <c:pt idx="888">
                  <c:v>-4.2329999999999472</c:v>
                </c:pt>
                <c:pt idx="889">
                  <c:v>-4.2229999999999563</c:v>
                </c:pt>
                <c:pt idx="890">
                  <c:v>-4.2139999999999418</c:v>
                </c:pt>
                <c:pt idx="891">
                  <c:v>-4.2239999999999327</c:v>
                </c:pt>
                <c:pt idx="892">
                  <c:v>-4.2339999999999236</c:v>
                </c:pt>
                <c:pt idx="893">
                  <c:v>-4.2239999999999327</c:v>
                </c:pt>
              </c:numCache>
            </c:numRef>
          </c:yVal>
          <c:smooth val="1"/>
          <c:extLst>
            <c:ext xmlns:c16="http://schemas.microsoft.com/office/drawing/2014/chart" uri="{C3380CC4-5D6E-409C-BE32-E72D297353CC}">
              <c16:uniqueId val="{0000000A-81EE-4E41-8154-0B1EA5EF37AF}"/>
            </c:ext>
          </c:extLst>
        </c:ser>
        <c:ser>
          <c:idx val="11"/>
          <c:order val="7"/>
          <c:tx>
            <c:strRef>
              <c:f>Klei_Druckkurve!$M$8</c:f>
              <c:strCache>
                <c:ptCount val="1"/>
                <c:pt idx="0">
                  <c:v>#30 (2,5h6)</c:v>
                </c:pt>
              </c:strCache>
            </c:strRef>
          </c:tx>
          <c:spPr>
            <a:ln w="28575" cap="rnd">
              <a:solidFill>
                <a:schemeClr val="accent1">
                  <a:shade val="87000"/>
                </a:schemeClr>
              </a:solidFill>
              <a:round/>
            </a:ln>
            <a:effectLst/>
          </c:spPr>
          <c:marker>
            <c:symbol val="none"/>
          </c:marker>
          <c:xVal>
            <c:numRef>
              <c:f>Klei_Druckkurve!$A$9:$A$1442</c:f>
              <c:numCache>
                <c:formatCode>General</c:formatCode>
                <c:ptCount val="1434"/>
                <c:pt idx="0">
                  <c:v>20</c:v>
                </c:pt>
                <c:pt idx="1">
                  <c:v>30</c:v>
                </c:pt>
                <c:pt idx="2">
                  <c:v>40</c:v>
                </c:pt>
                <c:pt idx="3">
                  <c:v>50</c:v>
                </c:pt>
                <c:pt idx="4">
                  <c:v>60</c:v>
                </c:pt>
                <c:pt idx="5">
                  <c:v>70</c:v>
                </c:pt>
                <c:pt idx="6">
                  <c:v>80</c:v>
                </c:pt>
                <c:pt idx="7">
                  <c:v>90</c:v>
                </c:pt>
                <c:pt idx="8">
                  <c:v>100</c:v>
                </c:pt>
                <c:pt idx="9">
                  <c:v>110</c:v>
                </c:pt>
                <c:pt idx="10">
                  <c:v>120</c:v>
                </c:pt>
                <c:pt idx="11">
                  <c:v>130</c:v>
                </c:pt>
                <c:pt idx="12">
                  <c:v>140</c:v>
                </c:pt>
                <c:pt idx="13">
                  <c:v>150</c:v>
                </c:pt>
                <c:pt idx="14">
                  <c:v>160</c:v>
                </c:pt>
                <c:pt idx="15">
                  <c:v>170</c:v>
                </c:pt>
                <c:pt idx="16">
                  <c:v>180</c:v>
                </c:pt>
                <c:pt idx="17">
                  <c:v>190</c:v>
                </c:pt>
                <c:pt idx="18">
                  <c:v>200</c:v>
                </c:pt>
                <c:pt idx="19">
                  <c:v>210</c:v>
                </c:pt>
                <c:pt idx="20">
                  <c:v>220</c:v>
                </c:pt>
                <c:pt idx="21">
                  <c:v>230</c:v>
                </c:pt>
                <c:pt idx="22">
                  <c:v>240</c:v>
                </c:pt>
                <c:pt idx="23">
                  <c:v>250</c:v>
                </c:pt>
                <c:pt idx="24">
                  <c:v>260</c:v>
                </c:pt>
                <c:pt idx="25">
                  <c:v>270</c:v>
                </c:pt>
                <c:pt idx="26">
                  <c:v>280</c:v>
                </c:pt>
                <c:pt idx="27">
                  <c:v>290</c:v>
                </c:pt>
                <c:pt idx="28">
                  <c:v>300</c:v>
                </c:pt>
                <c:pt idx="29">
                  <c:v>310</c:v>
                </c:pt>
                <c:pt idx="30">
                  <c:v>320</c:v>
                </c:pt>
                <c:pt idx="31">
                  <c:v>330</c:v>
                </c:pt>
                <c:pt idx="32">
                  <c:v>340</c:v>
                </c:pt>
                <c:pt idx="33">
                  <c:v>350</c:v>
                </c:pt>
                <c:pt idx="34">
                  <c:v>360</c:v>
                </c:pt>
                <c:pt idx="35">
                  <c:v>370</c:v>
                </c:pt>
                <c:pt idx="36">
                  <c:v>380</c:v>
                </c:pt>
                <c:pt idx="37">
                  <c:v>390</c:v>
                </c:pt>
                <c:pt idx="38">
                  <c:v>400</c:v>
                </c:pt>
                <c:pt idx="39">
                  <c:v>410</c:v>
                </c:pt>
                <c:pt idx="40">
                  <c:v>420</c:v>
                </c:pt>
                <c:pt idx="41">
                  <c:v>430</c:v>
                </c:pt>
                <c:pt idx="42">
                  <c:v>440</c:v>
                </c:pt>
                <c:pt idx="43">
                  <c:v>450</c:v>
                </c:pt>
                <c:pt idx="44">
                  <c:v>460</c:v>
                </c:pt>
                <c:pt idx="45">
                  <c:v>470</c:v>
                </c:pt>
                <c:pt idx="46">
                  <c:v>480</c:v>
                </c:pt>
                <c:pt idx="47">
                  <c:v>490</c:v>
                </c:pt>
                <c:pt idx="48">
                  <c:v>500</c:v>
                </c:pt>
                <c:pt idx="49">
                  <c:v>510</c:v>
                </c:pt>
                <c:pt idx="50">
                  <c:v>520</c:v>
                </c:pt>
                <c:pt idx="51">
                  <c:v>530</c:v>
                </c:pt>
                <c:pt idx="52">
                  <c:v>540</c:v>
                </c:pt>
                <c:pt idx="53">
                  <c:v>550</c:v>
                </c:pt>
                <c:pt idx="54">
                  <c:v>560</c:v>
                </c:pt>
                <c:pt idx="55">
                  <c:v>570</c:v>
                </c:pt>
                <c:pt idx="56">
                  <c:v>580</c:v>
                </c:pt>
                <c:pt idx="57">
                  <c:v>590</c:v>
                </c:pt>
                <c:pt idx="58">
                  <c:v>600</c:v>
                </c:pt>
                <c:pt idx="59">
                  <c:v>610</c:v>
                </c:pt>
                <c:pt idx="60">
                  <c:v>620</c:v>
                </c:pt>
                <c:pt idx="61">
                  <c:v>630</c:v>
                </c:pt>
                <c:pt idx="62">
                  <c:v>640</c:v>
                </c:pt>
                <c:pt idx="63">
                  <c:v>650</c:v>
                </c:pt>
                <c:pt idx="64">
                  <c:v>660</c:v>
                </c:pt>
                <c:pt idx="65">
                  <c:v>670</c:v>
                </c:pt>
                <c:pt idx="66">
                  <c:v>680</c:v>
                </c:pt>
                <c:pt idx="67">
                  <c:v>690</c:v>
                </c:pt>
                <c:pt idx="68">
                  <c:v>700</c:v>
                </c:pt>
                <c:pt idx="69">
                  <c:v>710</c:v>
                </c:pt>
                <c:pt idx="70">
                  <c:v>720</c:v>
                </c:pt>
                <c:pt idx="71">
                  <c:v>730</c:v>
                </c:pt>
                <c:pt idx="72">
                  <c:v>740</c:v>
                </c:pt>
                <c:pt idx="73">
                  <c:v>750</c:v>
                </c:pt>
                <c:pt idx="74">
                  <c:v>760</c:v>
                </c:pt>
                <c:pt idx="75">
                  <c:v>770</c:v>
                </c:pt>
                <c:pt idx="76">
                  <c:v>780</c:v>
                </c:pt>
                <c:pt idx="77">
                  <c:v>790</c:v>
                </c:pt>
                <c:pt idx="78">
                  <c:v>800</c:v>
                </c:pt>
                <c:pt idx="79">
                  <c:v>810</c:v>
                </c:pt>
                <c:pt idx="80">
                  <c:v>820</c:v>
                </c:pt>
                <c:pt idx="81">
                  <c:v>830</c:v>
                </c:pt>
                <c:pt idx="82">
                  <c:v>840</c:v>
                </c:pt>
                <c:pt idx="83">
                  <c:v>850</c:v>
                </c:pt>
                <c:pt idx="84">
                  <c:v>860</c:v>
                </c:pt>
                <c:pt idx="85">
                  <c:v>870</c:v>
                </c:pt>
                <c:pt idx="86">
                  <c:v>880</c:v>
                </c:pt>
                <c:pt idx="87">
                  <c:v>890</c:v>
                </c:pt>
                <c:pt idx="88">
                  <c:v>900</c:v>
                </c:pt>
                <c:pt idx="89">
                  <c:v>910</c:v>
                </c:pt>
                <c:pt idx="90">
                  <c:v>920</c:v>
                </c:pt>
                <c:pt idx="91">
                  <c:v>930</c:v>
                </c:pt>
                <c:pt idx="92">
                  <c:v>940</c:v>
                </c:pt>
                <c:pt idx="93">
                  <c:v>950</c:v>
                </c:pt>
                <c:pt idx="94">
                  <c:v>960</c:v>
                </c:pt>
                <c:pt idx="95">
                  <c:v>970</c:v>
                </c:pt>
                <c:pt idx="96">
                  <c:v>980</c:v>
                </c:pt>
                <c:pt idx="97">
                  <c:v>990</c:v>
                </c:pt>
                <c:pt idx="98">
                  <c:v>1000</c:v>
                </c:pt>
                <c:pt idx="99">
                  <c:v>1010</c:v>
                </c:pt>
                <c:pt idx="100">
                  <c:v>1020</c:v>
                </c:pt>
                <c:pt idx="101">
                  <c:v>1030</c:v>
                </c:pt>
                <c:pt idx="102">
                  <c:v>1040</c:v>
                </c:pt>
                <c:pt idx="103">
                  <c:v>1050</c:v>
                </c:pt>
                <c:pt idx="104">
                  <c:v>1060</c:v>
                </c:pt>
                <c:pt idx="105">
                  <c:v>1070</c:v>
                </c:pt>
                <c:pt idx="106">
                  <c:v>1080</c:v>
                </c:pt>
                <c:pt idx="107">
                  <c:v>1090</c:v>
                </c:pt>
                <c:pt idx="108">
                  <c:v>1100</c:v>
                </c:pt>
                <c:pt idx="109">
                  <c:v>1110</c:v>
                </c:pt>
                <c:pt idx="110">
                  <c:v>1120</c:v>
                </c:pt>
                <c:pt idx="111">
                  <c:v>1130</c:v>
                </c:pt>
                <c:pt idx="112">
                  <c:v>1140</c:v>
                </c:pt>
                <c:pt idx="113">
                  <c:v>1150</c:v>
                </c:pt>
                <c:pt idx="114">
                  <c:v>1160</c:v>
                </c:pt>
                <c:pt idx="115">
                  <c:v>1170</c:v>
                </c:pt>
                <c:pt idx="116">
                  <c:v>1180</c:v>
                </c:pt>
                <c:pt idx="117">
                  <c:v>1190</c:v>
                </c:pt>
                <c:pt idx="118">
                  <c:v>1200</c:v>
                </c:pt>
                <c:pt idx="119">
                  <c:v>1210</c:v>
                </c:pt>
                <c:pt idx="120">
                  <c:v>1220</c:v>
                </c:pt>
                <c:pt idx="121">
                  <c:v>1230</c:v>
                </c:pt>
                <c:pt idx="122">
                  <c:v>1240</c:v>
                </c:pt>
                <c:pt idx="123">
                  <c:v>1250</c:v>
                </c:pt>
                <c:pt idx="124">
                  <c:v>1260</c:v>
                </c:pt>
                <c:pt idx="125">
                  <c:v>1270</c:v>
                </c:pt>
                <c:pt idx="126">
                  <c:v>1280</c:v>
                </c:pt>
                <c:pt idx="127">
                  <c:v>1290</c:v>
                </c:pt>
                <c:pt idx="128">
                  <c:v>1300</c:v>
                </c:pt>
                <c:pt idx="129">
                  <c:v>1310</c:v>
                </c:pt>
                <c:pt idx="130">
                  <c:v>1320</c:v>
                </c:pt>
                <c:pt idx="131">
                  <c:v>1330</c:v>
                </c:pt>
                <c:pt idx="132">
                  <c:v>1340</c:v>
                </c:pt>
                <c:pt idx="133">
                  <c:v>1350</c:v>
                </c:pt>
                <c:pt idx="134">
                  <c:v>1360</c:v>
                </c:pt>
                <c:pt idx="135">
                  <c:v>1370</c:v>
                </c:pt>
                <c:pt idx="136">
                  <c:v>1380</c:v>
                </c:pt>
                <c:pt idx="137">
                  <c:v>1390</c:v>
                </c:pt>
                <c:pt idx="138">
                  <c:v>1400</c:v>
                </c:pt>
                <c:pt idx="139">
                  <c:v>1410</c:v>
                </c:pt>
                <c:pt idx="140">
                  <c:v>1420</c:v>
                </c:pt>
                <c:pt idx="141">
                  <c:v>1430</c:v>
                </c:pt>
                <c:pt idx="142">
                  <c:v>1440</c:v>
                </c:pt>
                <c:pt idx="143">
                  <c:v>1450</c:v>
                </c:pt>
                <c:pt idx="144">
                  <c:v>1460</c:v>
                </c:pt>
                <c:pt idx="145">
                  <c:v>1470</c:v>
                </c:pt>
                <c:pt idx="146">
                  <c:v>1480</c:v>
                </c:pt>
                <c:pt idx="147">
                  <c:v>1490</c:v>
                </c:pt>
                <c:pt idx="148">
                  <c:v>1500</c:v>
                </c:pt>
                <c:pt idx="149">
                  <c:v>1510</c:v>
                </c:pt>
                <c:pt idx="150">
                  <c:v>1520</c:v>
                </c:pt>
                <c:pt idx="151">
                  <c:v>1530</c:v>
                </c:pt>
                <c:pt idx="152">
                  <c:v>1540</c:v>
                </c:pt>
                <c:pt idx="153">
                  <c:v>1550</c:v>
                </c:pt>
                <c:pt idx="154">
                  <c:v>1560</c:v>
                </c:pt>
                <c:pt idx="155">
                  <c:v>1570</c:v>
                </c:pt>
                <c:pt idx="156">
                  <c:v>1580</c:v>
                </c:pt>
                <c:pt idx="157">
                  <c:v>1590</c:v>
                </c:pt>
                <c:pt idx="158">
                  <c:v>1600</c:v>
                </c:pt>
                <c:pt idx="159">
                  <c:v>1610</c:v>
                </c:pt>
                <c:pt idx="160">
                  <c:v>1620</c:v>
                </c:pt>
                <c:pt idx="161">
                  <c:v>1630</c:v>
                </c:pt>
                <c:pt idx="162">
                  <c:v>1640</c:v>
                </c:pt>
                <c:pt idx="163">
                  <c:v>1650</c:v>
                </c:pt>
                <c:pt idx="164">
                  <c:v>1660</c:v>
                </c:pt>
                <c:pt idx="165">
                  <c:v>1670</c:v>
                </c:pt>
                <c:pt idx="166">
                  <c:v>1680</c:v>
                </c:pt>
                <c:pt idx="167">
                  <c:v>1690</c:v>
                </c:pt>
                <c:pt idx="168">
                  <c:v>1700</c:v>
                </c:pt>
                <c:pt idx="169">
                  <c:v>1710</c:v>
                </c:pt>
                <c:pt idx="170">
                  <c:v>1720</c:v>
                </c:pt>
                <c:pt idx="171">
                  <c:v>1730</c:v>
                </c:pt>
                <c:pt idx="172">
                  <c:v>1740</c:v>
                </c:pt>
                <c:pt idx="173">
                  <c:v>1750</c:v>
                </c:pt>
                <c:pt idx="174">
                  <c:v>1760</c:v>
                </c:pt>
                <c:pt idx="175">
                  <c:v>1770</c:v>
                </c:pt>
                <c:pt idx="176">
                  <c:v>1780</c:v>
                </c:pt>
                <c:pt idx="177">
                  <c:v>1790</c:v>
                </c:pt>
                <c:pt idx="178">
                  <c:v>1800</c:v>
                </c:pt>
                <c:pt idx="179">
                  <c:v>1810</c:v>
                </c:pt>
                <c:pt idx="180">
                  <c:v>1820</c:v>
                </c:pt>
                <c:pt idx="181">
                  <c:v>1830</c:v>
                </c:pt>
                <c:pt idx="182">
                  <c:v>1840</c:v>
                </c:pt>
                <c:pt idx="183">
                  <c:v>1850</c:v>
                </c:pt>
                <c:pt idx="184">
                  <c:v>1860</c:v>
                </c:pt>
                <c:pt idx="185">
                  <c:v>1870</c:v>
                </c:pt>
                <c:pt idx="186">
                  <c:v>1880</c:v>
                </c:pt>
                <c:pt idx="187">
                  <c:v>1890</c:v>
                </c:pt>
                <c:pt idx="188">
                  <c:v>1900</c:v>
                </c:pt>
                <c:pt idx="189">
                  <c:v>1910</c:v>
                </c:pt>
                <c:pt idx="190">
                  <c:v>1920</c:v>
                </c:pt>
                <c:pt idx="191">
                  <c:v>1930</c:v>
                </c:pt>
                <c:pt idx="192">
                  <c:v>1940</c:v>
                </c:pt>
                <c:pt idx="193">
                  <c:v>1950</c:v>
                </c:pt>
                <c:pt idx="194">
                  <c:v>1960</c:v>
                </c:pt>
                <c:pt idx="195">
                  <c:v>1970</c:v>
                </c:pt>
                <c:pt idx="196">
                  <c:v>1980</c:v>
                </c:pt>
                <c:pt idx="197">
                  <c:v>1990</c:v>
                </c:pt>
                <c:pt idx="198">
                  <c:v>2000</c:v>
                </c:pt>
                <c:pt idx="199">
                  <c:v>2010</c:v>
                </c:pt>
                <c:pt idx="200">
                  <c:v>2020</c:v>
                </c:pt>
                <c:pt idx="201">
                  <c:v>2030</c:v>
                </c:pt>
                <c:pt idx="202">
                  <c:v>2040</c:v>
                </c:pt>
                <c:pt idx="203">
                  <c:v>2050</c:v>
                </c:pt>
                <c:pt idx="204">
                  <c:v>2060</c:v>
                </c:pt>
                <c:pt idx="205">
                  <c:v>2070</c:v>
                </c:pt>
                <c:pt idx="206">
                  <c:v>2080</c:v>
                </c:pt>
                <c:pt idx="207">
                  <c:v>2090</c:v>
                </c:pt>
                <c:pt idx="208">
                  <c:v>2100</c:v>
                </c:pt>
                <c:pt idx="209">
                  <c:v>2110</c:v>
                </c:pt>
                <c:pt idx="210">
                  <c:v>2120</c:v>
                </c:pt>
                <c:pt idx="211">
                  <c:v>2130</c:v>
                </c:pt>
                <c:pt idx="212">
                  <c:v>2140</c:v>
                </c:pt>
                <c:pt idx="213">
                  <c:v>2150</c:v>
                </c:pt>
                <c:pt idx="214">
                  <c:v>2160</c:v>
                </c:pt>
                <c:pt idx="215">
                  <c:v>2170</c:v>
                </c:pt>
                <c:pt idx="216">
                  <c:v>2180</c:v>
                </c:pt>
                <c:pt idx="217">
                  <c:v>2190</c:v>
                </c:pt>
                <c:pt idx="218">
                  <c:v>2200</c:v>
                </c:pt>
                <c:pt idx="219">
                  <c:v>2210</c:v>
                </c:pt>
                <c:pt idx="220">
                  <c:v>2220</c:v>
                </c:pt>
                <c:pt idx="221">
                  <c:v>2230</c:v>
                </c:pt>
                <c:pt idx="222">
                  <c:v>2240</c:v>
                </c:pt>
                <c:pt idx="223">
                  <c:v>2250</c:v>
                </c:pt>
                <c:pt idx="224">
                  <c:v>2260</c:v>
                </c:pt>
                <c:pt idx="225">
                  <c:v>2270</c:v>
                </c:pt>
                <c:pt idx="226">
                  <c:v>2280</c:v>
                </c:pt>
                <c:pt idx="227">
                  <c:v>2290</c:v>
                </c:pt>
                <c:pt idx="228">
                  <c:v>2300</c:v>
                </c:pt>
                <c:pt idx="229">
                  <c:v>2310</c:v>
                </c:pt>
                <c:pt idx="230">
                  <c:v>2320</c:v>
                </c:pt>
                <c:pt idx="231">
                  <c:v>2330</c:v>
                </c:pt>
                <c:pt idx="232">
                  <c:v>2340</c:v>
                </c:pt>
                <c:pt idx="233">
                  <c:v>2350</c:v>
                </c:pt>
                <c:pt idx="234">
                  <c:v>2360</c:v>
                </c:pt>
                <c:pt idx="235">
                  <c:v>2370</c:v>
                </c:pt>
                <c:pt idx="236">
                  <c:v>2380</c:v>
                </c:pt>
                <c:pt idx="237">
                  <c:v>2390</c:v>
                </c:pt>
                <c:pt idx="238">
                  <c:v>2400</c:v>
                </c:pt>
                <c:pt idx="239">
                  <c:v>2410</c:v>
                </c:pt>
                <c:pt idx="240">
                  <c:v>2420</c:v>
                </c:pt>
                <c:pt idx="241">
                  <c:v>2430</c:v>
                </c:pt>
                <c:pt idx="242">
                  <c:v>2440</c:v>
                </c:pt>
                <c:pt idx="243">
                  <c:v>2450</c:v>
                </c:pt>
                <c:pt idx="244">
                  <c:v>2460</c:v>
                </c:pt>
                <c:pt idx="245">
                  <c:v>2470</c:v>
                </c:pt>
                <c:pt idx="246">
                  <c:v>2480</c:v>
                </c:pt>
                <c:pt idx="247">
                  <c:v>2490</c:v>
                </c:pt>
                <c:pt idx="248">
                  <c:v>2500</c:v>
                </c:pt>
                <c:pt idx="249">
                  <c:v>2510</c:v>
                </c:pt>
                <c:pt idx="250">
                  <c:v>2520</c:v>
                </c:pt>
                <c:pt idx="251">
                  <c:v>2530</c:v>
                </c:pt>
                <c:pt idx="252">
                  <c:v>2540</c:v>
                </c:pt>
                <c:pt idx="253">
                  <c:v>2550</c:v>
                </c:pt>
                <c:pt idx="254">
                  <c:v>2560</c:v>
                </c:pt>
                <c:pt idx="255">
                  <c:v>2570</c:v>
                </c:pt>
                <c:pt idx="256">
                  <c:v>2580</c:v>
                </c:pt>
                <c:pt idx="257">
                  <c:v>2590</c:v>
                </c:pt>
                <c:pt idx="258">
                  <c:v>2600</c:v>
                </c:pt>
                <c:pt idx="259">
                  <c:v>2610</c:v>
                </c:pt>
                <c:pt idx="260">
                  <c:v>2620</c:v>
                </c:pt>
                <c:pt idx="261">
                  <c:v>2630</c:v>
                </c:pt>
                <c:pt idx="262">
                  <c:v>2640</c:v>
                </c:pt>
                <c:pt idx="263">
                  <c:v>2650</c:v>
                </c:pt>
                <c:pt idx="264">
                  <c:v>2660</c:v>
                </c:pt>
                <c:pt idx="265">
                  <c:v>2670</c:v>
                </c:pt>
                <c:pt idx="266">
                  <c:v>2680</c:v>
                </c:pt>
                <c:pt idx="267">
                  <c:v>2690</c:v>
                </c:pt>
                <c:pt idx="268">
                  <c:v>2700</c:v>
                </c:pt>
                <c:pt idx="269">
                  <c:v>2710</c:v>
                </c:pt>
                <c:pt idx="270">
                  <c:v>2720</c:v>
                </c:pt>
                <c:pt idx="271">
                  <c:v>2730</c:v>
                </c:pt>
                <c:pt idx="272">
                  <c:v>2740</c:v>
                </c:pt>
                <c:pt idx="273">
                  <c:v>2750</c:v>
                </c:pt>
                <c:pt idx="274">
                  <c:v>2760</c:v>
                </c:pt>
                <c:pt idx="275">
                  <c:v>2770</c:v>
                </c:pt>
                <c:pt idx="276">
                  <c:v>2780</c:v>
                </c:pt>
                <c:pt idx="277">
                  <c:v>2790</c:v>
                </c:pt>
                <c:pt idx="278">
                  <c:v>2800</c:v>
                </c:pt>
                <c:pt idx="279">
                  <c:v>2810</c:v>
                </c:pt>
                <c:pt idx="280">
                  <c:v>2820</c:v>
                </c:pt>
                <c:pt idx="281">
                  <c:v>2830</c:v>
                </c:pt>
                <c:pt idx="282">
                  <c:v>2840</c:v>
                </c:pt>
                <c:pt idx="283">
                  <c:v>2850</c:v>
                </c:pt>
                <c:pt idx="284">
                  <c:v>2860</c:v>
                </c:pt>
                <c:pt idx="285">
                  <c:v>2870</c:v>
                </c:pt>
                <c:pt idx="286">
                  <c:v>2880</c:v>
                </c:pt>
                <c:pt idx="287">
                  <c:v>2890</c:v>
                </c:pt>
                <c:pt idx="288">
                  <c:v>2900</c:v>
                </c:pt>
                <c:pt idx="289">
                  <c:v>2910</c:v>
                </c:pt>
                <c:pt idx="290">
                  <c:v>2920</c:v>
                </c:pt>
                <c:pt idx="291">
                  <c:v>2930</c:v>
                </c:pt>
                <c:pt idx="292">
                  <c:v>2940</c:v>
                </c:pt>
                <c:pt idx="293">
                  <c:v>2950</c:v>
                </c:pt>
                <c:pt idx="294">
                  <c:v>2960</c:v>
                </c:pt>
                <c:pt idx="295">
                  <c:v>2970</c:v>
                </c:pt>
                <c:pt idx="296">
                  <c:v>2980</c:v>
                </c:pt>
                <c:pt idx="297">
                  <c:v>2990</c:v>
                </c:pt>
                <c:pt idx="298">
                  <c:v>3000</c:v>
                </c:pt>
                <c:pt idx="299">
                  <c:v>3010</c:v>
                </c:pt>
                <c:pt idx="300">
                  <c:v>3020</c:v>
                </c:pt>
                <c:pt idx="301">
                  <c:v>3030</c:v>
                </c:pt>
                <c:pt idx="302">
                  <c:v>3040</c:v>
                </c:pt>
                <c:pt idx="303">
                  <c:v>3050</c:v>
                </c:pt>
                <c:pt idx="304">
                  <c:v>3060</c:v>
                </c:pt>
                <c:pt idx="305">
                  <c:v>3070</c:v>
                </c:pt>
                <c:pt idx="306">
                  <c:v>3080</c:v>
                </c:pt>
                <c:pt idx="307">
                  <c:v>3090</c:v>
                </c:pt>
                <c:pt idx="308">
                  <c:v>3100</c:v>
                </c:pt>
                <c:pt idx="309">
                  <c:v>3110</c:v>
                </c:pt>
                <c:pt idx="310">
                  <c:v>3120</c:v>
                </c:pt>
                <c:pt idx="311">
                  <c:v>3130</c:v>
                </c:pt>
                <c:pt idx="312">
                  <c:v>3140</c:v>
                </c:pt>
                <c:pt idx="313">
                  <c:v>3150</c:v>
                </c:pt>
                <c:pt idx="314">
                  <c:v>3160</c:v>
                </c:pt>
                <c:pt idx="315">
                  <c:v>3170</c:v>
                </c:pt>
                <c:pt idx="316">
                  <c:v>3180</c:v>
                </c:pt>
                <c:pt idx="317">
                  <c:v>3190</c:v>
                </c:pt>
                <c:pt idx="318">
                  <c:v>3200</c:v>
                </c:pt>
                <c:pt idx="319">
                  <c:v>3210</c:v>
                </c:pt>
                <c:pt idx="320">
                  <c:v>3220</c:v>
                </c:pt>
                <c:pt idx="321">
                  <c:v>3230</c:v>
                </c:pt>
                <c:pt idx="322">
                  <c:v>3240</c:v>
                </c:pt>
                <c:pt idx="323">
                  <c:v>3250</c:v>
                </c:pt>
                <c:pt idx="324">
                  <c:v>3260</c:v>
                </c:pt>
                <c:pt idx="325">
                  <c:v>3270</c:v>
                </c:pt>
                <c:pt idx="326">
                  <c:v>3280</c:v>
                </c:pt>
                <c:pt idx="327">
                  <c:v>3290</c:v>
                </c:pt>
                <c:pt idx="328">
                  <c:v>3300</c:v>
                </c:pt>
                <c:pt idx="329">
                  <c:v>3310</c:v>
                </c:pt>
                <c:pt idx="330">
                  <c:v>3320</c:v>
                </c:pt>
                <c:pt idx="331">
                  <c:v>3330</c:v>
                </c:pt>
                <c:pt idx="332">
                  <c:v>3340</c:v>
                </c:pt>
                <c:pt idx="333">
                  <c:v>3350</c:v>
                </c:pt>
                <c:pt idx="334">
                  <c:v>3360</c:v>
                </c:pt>
                <c:pt idx="335">
                  <c:v>3370</c:v>
                </c:pt>
                <c:pt idx="336">
                  <c:v>3380</c:v>
                </c:pt>
                <c:pt idx="337">
                  <c:v>3390</c:v>
                </c:pt>
                <c:pt idx="338">
                  <c:v>3400</c:v>
                </c:pt>
                <c:pt idx="339">
                  <c:v>3410</c:v>
                </c:pt>
                <c:pt idx="340">
                  <c:v>3420</c:v>
                </c:pt>
                <c:pt idx="341">
                  <c:v>3430</c:v>
                </c:pt>
                <c:pt idx="342">
                  <c:v>3440</c:v>
                </c:pt>
                <c:pt idx="343">
                  <c:v>3450</c:v>
                </c:pt>
                <c:pt idx="344">
                  <c:v>3460</c:v>
                </c:pt>
                <c:pt idx="345">
                  <c:v>3470</c:v>
                </c:pt>
                <c:pt idx="346">
                  <c:v>3480</c:v>
                </c:pt>
                <c:pt idx="347">
                  <c:v>3490</c:v>
                </c:pt>
                <c:pt idx="348">
                  <c:v>3500</c:v>
                </c:pt>
                <c:pt idx="349">
                  <c:v>3510</c:v>
                </c:pt>
                <c:pt idx="350">
                  <c:v>3520</c:v>
                </c:pt>
                <c:pt idx="351">
                  <c:v>3530</c:v>
                </c:pt>
                <c:pt idx="352">
                  <c:v>3540</c:v>
                </c:pt>
                <c:pt idx="353">
                  <c:v>3550</c:v>
                </c:pt>
                <c:pt idx="354">
                  <c:v>3560</c:v>
                </c:pt>
                <c:pt idx="355">
                  <c:v>3570</c:v>
                </c:pt>
                <c:pt idx="356">
                  <c:v>3580</c:v>
                </c:pt>
                <c:pt idx="357">
                  <c:v>3590</c:v>
                </c:pt>
                <c:pt idx="358">
                  <c:v>3600</c:v>
                </c:pt>
                <c:pt idx="359">
                  <c:v>3610</c:v>
                </c:pt>
                <c:pt idx="360">
                  <c:v>3620</c:v>
                </c:pt>
                <c:pt idx="361">
                  <c:v>3630</c:v>
                </c:pt>
                <c:pt idx="362">
                  <c:v>3640</c:v>
                </c:pt>
                <c:pt idx="363">
                  <c:v>3650</c:v>
                </c:pt>
                <c:pt idx="364">
                  <c:v>3660</c:v>
                </c:pt>
                <c:pt idx="365">
                  <c:v>3670</c:v>
                </c:pt>
                <c:pt idx="366">
                  <c:v>3680</c:v>
                </c:pt>
                <c:pt idx="367">
                  <c:v>3690</c:v>
                </c:pt>
                <c:pt idx="368">
                  <c:v>3700</c:v>
                </c:pt>
                <c:pt idx="369">
                  <c:v>3710</c:v>
                </c:pt>
                <c:pt idx="370">
                  <c:v>3720</c:v>
                </c:pt>
                <c:pt idx="371">
                  <c:v>3730</c:v>
                </c:pt>
                <c:pt idx="372">
                  <c:v>3740</c:v>
                </c:pt>
                <c:pt idx="373">
                  <c:v>3750</c:v>
                </c:pt>
                <c:pt idx="374">
                  <c:v>3760</c:v>
                </c:pt>
                <c:pt idx="375">
                  <c:v>3770</c:v>
                </c:pt>
                <c:pt idx="376">
                  <c:v>3780</c:v>
                </c:pt>
                <c:pt idx="377">
                  <c:v>3790</c:v>
                </c:pt>
                <c:pt idx="378">
                  <c:v>3800</c:v>
                </c:pt>
                <c:pt idx="379">
                  <c:v>3810</c:v>
                </c:pt>
                <c:pt idx="380">
                  <c:v>3820</c:v>
                </c:pt>
                <c:pt idx="381">
                  <c:v>3830</c:v>
                </c:pt>
                <c:pt idx="382">
                  <c:v>3840</c:v>
                </c:pt>
                <c:pt idx="383">
                  <c:v>3850</c:v>
                </c:pt>
                <c:pt idx="384">
                  <c:v>3860</c:v>
                </c:pt>
                <c:pt idx="385">
                  <c:v>3870</c:v>
                </c:pt>
                <c:pt idx="386">
                  <c:v>3880</c:v>
                </c:pt>
                <c:pt idx="387">
                  <c:v>3890</c:v>
                </c:pt>
                <c:pt idx="388">
                  <c:v>3900</c:v>
                </c:pt>
                <c:pt idx="389">
                  <c:v>3910</c:v>
                </c:pt>
                <c:pt idx="390">
                  <c:v>3920</c:v>
                </c:pt>
                <c:pt idx="391">
                  <c:v>3930</c:v>
                </c:pt>
                <c:pt idx="392">
                  <c:v>3940</c:v>
                </c:pt>
                <c:pt idx="393">
                  <c:v>3950</c:v>
                </c:pt>
                <c:pt idx="394">
                  <c:v>3960</c:v>
                </c:pt>
                <c:pt idx="395">
                  <c:v>3970</c:v>
                </c:pt>
                <c:pt idx="396">
                  <c:v>3980</c:v>
                </c:pt>
                <c:pt idx="397">
                  <c:v>3990</c:v>
                </c:pt>
                <c:pt idx="398">
                  <c:v>4000</c:v>
                </c:pt>
                <c:pt idx="399">
                  <c:v>4010</c:v>
                </c:pt>
                <c:pt idx="400">
                  <c:v>4020</c:v>
                </c:pt>
                <c:pt idx="401">
                  <c:v>4030</c:v>
                </c:pt>
                <c:pt idx="402">
                  <c:v>4040</c:v>
                </c:pt>
                <c:pt idx="403">
                  <c:v>4050</c:v>
                </c:pt>
                <c:pt idx="404">
                  <c:v>4060</c:v>
                </c:pt>
                <c:pt idx="405">
                  <c:v>4070</c:v>
                </c:pt>
                <c:pt idx="406">
                  <c:v>4080</c:v>
                </c:pt>
                <c:pt idx="407">
                  <c:v>4090</c:v>
                </c:pt>
                <c:pt idx="408">
                  <c:v>4100</c:v>
                </c:pt>
                <c:pt idx="409">
                  <c:v>4110</c:v>
                </c:pt>
                <c:pt idx="410">
                  <c:v>4120</c:v>
                </c:pt>
                <c:pt idx="411">
                  <c:v>4130</c:v>
                </c:pt>
                <c:pt idx="412">
                  <c:v>4140</c:v>
                </c:pt>
                <c:pt idx="413">
                  <c:v>4150</c:v>
                </c:pt>
                <c:pt idx="414">
                  <c:v>4160</c:v>
                </c:pt>
                <c:pt idx="415">
                  <c:v>4170</c:v>
                </c:pt>
                <c:pt idx="416">
                  <c:v>4180</c:v>
                </c:pt>
                <c:pt idx="417">
                  <c:v>4190</c:v>
                </c:pt>
                <c:pt idx="418">
                  <c:v>4200</c:v>
                </c:pt>
                <c:pt idx="419">
                  <c:v>4210</c:v>
                </c:pt>
                <c:pt idx="420">
                  <c:v>4220</c:v>
                </c:pt>
                <c:pt idx="421">
                  <c:v>4230</c:v>
                </c:pt>
                <c:pt idx="422">
                  <c:v>4240</c:v>
                </c:pt>
                <c:pt idx="423">
                  <c:v>4250</c:v>
                </c:pt>
                <c:pt idx="424">
                  <c:v>4260</c:v>
                </c:pt>
                <c:pt idx="425">
                  <c:v>4270</c:v>
                </c:pt>
                <c:pt idx="426">
                  <c:v>4280</c:v>
                </c:pt>
                <c:pt idx="427">
                  <c:v>4290</c:v>
                </c:pt>
                <c:pt idx="428">
                  <c:v>4300</c:v>
                </c:pt>
                <c:pt idx="429">
                  <c:v>4310</c:v>
                </c:pt>
                <c:pt idx="430">
                  <c:v>4320</c:v>
                </c:pt>
                <c:pt idx="431">
                  <c:v>4330</c:v>
                </c:pt>
                <c:pt idx="432">
                  <c:v>4340</c:v>
                </c:pt>
                <c:pt idx="433">
                  <c:v>4350</c:v>
                </c:pt>
                <c:pt idx="434">
                  <c:v>4360</c:v>
                </c:pt>
                <c:pt idx="435">
                  <c:v>4370</c:v>
                </c:pt>
                <c:pt idx="436">
                  <c:v>4380</c:v>
                </c:pt>
                <c:pt idx="437">
                  <c:v>4390</c:v>
                </c:pt>
                <c:pt idx="438">
                  <c:v>4400</c:v>
                </c:pt>
                <c:pt idx="439">
                  <c:v>4410</c:v>
                </c:pt>
                <c:pt idx="440">
                  <c:v>4420</c:v>
                </c:pt>
                <c:pt idx="441">
                  <c:v>4430</c:v>
                </c:pt>
                <c:pt idx="442">
                  <c:v>4440</c:v>
                </c:pt>
                <c:pt idx="443">
                  <c:v>4450</c:v>
                </c:pt>
                <c:pt idx="444">
                  <c:v>4460</c:v>
                </c:pt>
                <c:pt idx="445">
                  <c:v>4470</c:v>
                </c:pt>
                <c:pt idx="446">
                  <c:v>4480</c:v>
                </c:pt>
                <c:pt idx="447">
                  <c:v>4490</c:v>
                </c:pt>
                <c:pt idx="448">
                  <c:v>4500</c:v>
                </c:pt>
                <c:pt idx="449">
                  <c:v>4510</c:v>
                </c:pt>
                <c:pt idx="450">
                  <c:v>4520</c:v>
                </c:pt>
                <c:pt idx="451">
                  <c:v>4530</c:v>
                </c:pt>
                <c:pt idx="452">
                  <c:v>4540</c:v>
                </c:pt>
                <c:pt idx="453">
                  <c:v>4550</c:v>
                </c:pt>
                <c:pt idx="454">
                  <c:v>4560</c:v>
                </c:pt>
                <c:pt idx="455">
                  <c:v>4570</c:v>
                </c:pt>
                <c:pt idx="456">
                  <c:v>4580</c:v>
                </c:pt>
                <c:pt idx="457">
                  <c:v>4590</c:v>
                </c:pt>
                <c:pt idx="458">
                  <c:v>4600</c:v>
                </c:pt>
                <c:pt idx="459">
                  <c:v>4610</c:v>
                </c:pt>
                <c:pt idx="460">
                  <c:v>4620</c:v>
                </c:pt>
                <c:pt idx="461">
                  <c:v>4630</c:v>
                </c:pt>
                <c:pt idx="462">
                  <c:v>4640</c:v>
                </c:pt>
                <c:pt idx="463">
                  <c:v>4650</c:v>
                </c:pt>
                <c:pt idx="464">
                  <c:v>4660</c:v>
                </c:pt>
                <c:pt idx="465">
                  <c:v>4670</c:v>
                </c:pt>
                <c:pt idx="466">
                  <c:v>4680</c:v>
                </c:pt>
                <c:pt idx="467">
                  <c:v>4690</c:v>
                </c:pt>
                <c:pt idx="468">
                  <c:v>4700</c:v>
                </c:pt>
                <c:pt idx="469">
                  <c:v>4710</c:v>
                </c:pt>
                <c:pt idx="470">
                  <c:v>4720</c:v>
                </c:pt>
                <c:pt idx="471">
                  <c:v>4730</c:v>
                </c:pt>
                <c:pt idx="472">
                  <c:v>4740</c:v>
                </c:pt>
                <c:pt idx="473">
                  <c:v>4750</c:v>
                </c:pt>
                <c:pt idx="474">
                  <c:v>4760</c:v>
                </c:pt>
                <c:pt idx="475">
                  <c:v>4770</c:v>
                </c:pt>
                <c:pt idx="476">
                  <c:v>4780</c:v>
                </c:pt>
                <c:pt idx="477">
                  <c:v>4790</c:v>
                </c:pt>
                <c:pt idx="478">
                  <c:v>4800</c:v>
                </c:pt>
                <c:pt idx="479">
                  <c:v>4810</c:v>
                </c:pt>
                <c:pt idx="480">
                  <c:v>4820</c:v>
                </c:pt>
                <c:pt idx="481">
                  <c:v>4830</c:v>
                </c:pt>
                <c:pt idx="482">
                  <c:v>4840</c:v>
                </c:pt>
                <c:pt idx="483">
                  <c:v>4850</c:v>
                </c:pt>
                <c:pt idx="484">
                  <c:v>4860</c:v>
                </c:pt>
                <c:pt idx="485">
                  <c:v>4870</c:v>
                </c:pt>
                <c:pt idx="486">
                  <c:v>4880</c:v>
                </c:pt>
                <c:pt idx="487">
                  <c:v>4890</c:v>
                </c:pt>
                <c:pt idx="488">
                  <c:v>4900</c:v>
                </c:pt>
                <c:pt idx="489">
                  <c:v>4910</c:v>
                </c:pt>
                <c:pt idx="490">
                  <c:v>4920</c:v>
                </c:pt>
                <c:pt idx="491">
                  <c:v>4930</c:v>
                </c:pt>
                <c:pt idx="492">
                  <c:v>4940</c:v>
                </c:pt>
                <c:pt idx="493">
                  <c:v>4950</c:v>
                </c:pt>
                <c:pt idx="494">
                  <c:v>4960</c:v>
                </c:pt>
                <c:pt idx="495">
                  <c:v>4970</c:v>
                </c:pt>
                <c:pt idx="496">
                  <c:v>4980</c:v>
                </c:pt>
                <c:pt idx="497">
                  <c:v>4990</c:v>
                </c:pt>
                <c:pt idx="498">
                  <c:v>5000</c:v>
                </c:pt>
                <c:pt idx="499">
                  <c:v>5010</c:v>
                </c:pt>
                <c:pt idx="500">
                  <c:v>5020</c:v>
                </c:pt>
                <c:pt idx="501">
                  <c:v>5030</c:v>
                </c:pt>
                <c:pt idx="502">
                  <c:v>5040</c:v>
                </c:pt>
                <c:pt idx="503">
                  <c:v>5050</c:v>
                </c:pt>
                <c:pt idx="504">
                  <c:v>5060</c:v>
                </c:pt>
                <c:pt idx="505">
                  <c:v>5070</c:v>
                </c:pt>
                <c:pt idx="506">
                  <c:v>5080</c:v>
                </c:pt>
                <c:pt idx="507">
                  <c:v>5090</c:v>
                </c:pt>
                <c:pt idx="508">
                  <c:v>5100</c:v>
                </c:pt>
                <c:pt idx="509">
                  <c:v>5110</c:v>
                </c:pt>
                <c:pt idx="510">
                  <c:v>5120</c:v>
                </c:pt>
                <c:pt idx="511">
                  <c:v>5130</c:v>
                </c:pt>
                <c:pt idx="512">
                  <c:v>5140</c:v>
                </c:pt>
                <c:pt idx="513">
                  <c:v>5150</c:v>
                </c:pt>
                <c:pt idx="514">
                  <c:v>5160</c:v>
                </c:pt>
                <c:pt idx="515">
                  <c:v>5170</c:v>
                </c:pt>
                <c:pt idx="516">
                  <c:v>5180</c:v>
                </c:pt>
                <c:pt idx="517">
                  <c:v>5190</c:v>
                </c:pt>
                <c:pt idx="518">
                  <c:v>5200</c:v>
                </c:pt>
                <c:pt idx="519">
                  <c:v>5210</c:v>
                </c:pt>
                <c:pt idx="520">
                  <c:v>5220</c:v>
                </c:pt>
                <c:pt idx="521">
                  <c:v>5230</c:v>
                </c:pt>
                <c:pt idx="522">
                  <c:v>5240</c:v>
                </c:pt>
                <c:pt idx="523">
                  <c:v>5250</c:v>
                </c:pt>
                <c:pt idx="524">
                  <c:v>5260</c:v>
                </c:pt>
                <c:pt idx="525">
                  <c:v>5270</c:v>
                </c:pt>
                <c:pt idx="526">
                  <c:v>5280</c:v>
                </c:pt>
                <c:pt idx="527">
                  <c:v>5290</c:v>
                </c:pt>
                <c:pt idx="528">
                  <c:v>5300</c:v>
                </c:pt>
                <c:pt idx="529">
                  <c:v>5310</c:v>
                </c:pt>
                <c:pt idx="530">
                  <c:v>5320</c:v>
                </c:pt>
                <c:pt idx="531">
                  <c:v>5330</c:v>
                </c:pt>
                <c:pt idx="532">
                  <c:v>5340</c:v>
                </c:pt>
                <c:pt idx="533">
                  <c:v>5350</c:v>
                </c:pt>
                <c:pt idx="534">
                  <c:v>5360</c:v>
                </c:pt>
                <c:pt idx="535">
                  <c:v>5370</c:v>
                </c:pt>
                <c:pt idx="536">
                  <c:v>5380</c:v>
                </c:pt>
                <c:pt idx="537">
                  <c:v>5390</c:v>
                </c:pt>
                <c:pt idx="538">
                  <c:v>5400</c:v>
                </c:pt>
                <c:pt idx="539">
                  <c:v>5410</c:v>
                </c:pt>
                <c:pt idx="540">
                  <c:v>5420</c:v>
                </c:pt>
                <c:pt idx="541">
                  <c:v>5430</c:v>
                </c:pt>
                <c:pt idx="542">
                  <c:v>5440</c:v>
                </c:pt>
                <c:pt idx="543">
                  <c:v>5450</c:v>
                </c:pt>
                <c:pt idx="544">
                  <c:v>5460</c:v>
                </c:pt>
                <c:pt idx="545">
                  <c:v>5470</c:v>
                </c:pt>
                <c:pt idx="546">
                  <c:v>5480</c:v>
                </c:pt>
                <c:pt idx="547">
                  <c:v>5490</c:v>
                </c:pt>
                <c:pt idx="548">
                  <c:v>5500</c:v>
                </c:pt>
                <c:pt idx="549">
                  <c:v>5510</c:v>
                </c:pt>
                <c:pt idx="550">
                  <c:v>5520</c:v>
                </c:pt>
                <c:pt idx="551">
                  <c:v>5530</c:v>
                </c:pt>
                <c:pt idx="552">
                  <c:v>5540</c:v>
                </c:pt>
                <c:pt idx="553">
                  <c:v>5550</c:v>
                </c:pt>
                <c:pt idx="554">
                  <c:v>5560</c:v>
                </c:pt>
                <c:pt idx="555">
                  <c:v>5570</c:v>
                </c:pt>
                <c:pt idx="556">
                  <c:v>5580</c:v>
                </c:pt>
                <c:pt idx="557">
                  <c:v>5590</c:v>
                </c:pt>
                <c:pt idx="558">
                  <c:v>5600</c:v>
                </c:pt>
                <c:pt idx="559">
                  <c:v>5610</c:v>
                </c:pt>
                <c:pt idx="560">
                  <c:v>5620</c:v>
                </c:pt>
                <c:pt idx="561">
                  <c:v>5630</c:v>
                </c:pt>
                <c:pt idx="562">
                  <c:v>5640</c:v>
                </c:pt>
                <c:pt idx="563">
                  <c:v>5650</c:v>
                </c:pt>
                <c:pt idx="564">
                  <c:v>5660</c:v>
                </c:pt>
                <c:pt idx="565">
                  <c:v>5670</c:v>
                </c:pt>
                <c:pt idx="566">
                  <c:v>5680</c:v>
                </c:pt>
                <c:pt idx="567">
                  <c:v>5690</c:v>
                </c:pt>
                <c:pt idx="568">
                  <c:v>5700</c:v>
                </c:pt>
                <c:pt idx="569">
                  <c:v>5710</c:v>
                </c:pt>
                <c:pt idx="570">
                  <c:v>5720</c:v>
                </c:pt>
                <c:pt idx="571">
                  <c:v>5730</c:v>
                </c:pt>
                <c:pt idx="572">
                  <c:v>5740</c:v>
                </c:pt>
                <c:pt idx="573">
                  <c:v>5750</c:v>
                </c:pt>
                <c:pt idx="574">
                  <c:v>5760</c:v>
                </c:pt>
                <c:pt idx="575">
                  <c:v>5770</c:v>
                </c:pt>
                <c:pt idx="576">
                  <c:v>5780</c:v>
                </c:pt>
                <c:pt idx="577">
                  <c:v>5790</c:v>
                </c:pt>
                <c:pt idx="578">
                  <c:v>5800</c:v>
                </c:pt>
                <c:pt idx="579">
                  <c:v>5810</c:v>
                </c:pt>
                <c:pt idx="580">
                  <c:v>5820</c:v>
                </c:pt>
                <c:pt idx="581">
                  <c:v>5830</c:v>
                </c:pt>
                <c:pt idx="582">
                  <c:v>5840</c:v>
                </c:pt>
                <c:pt idx="583">
                  <c:v>5850</c:v>
                </c:pt>
                <c:pt idx="584">
                  <c:v>5860</c:v>
                </c:pt>
                <c:pt idx="585">
                  <c:v>5870</c:v>
                </c:pt>
                <c:pt idx="586">
                  <c:v>5880</c:v>
                </c:pt>
                <c:pt idx="587">
                  <c:v>5890</c:v>
                </c:pt>
                <c:pt idx="588">
                  <c:v>5900</c:v>
                </c:pt>
                <c:pt idx="589">
                  <c:v>5910</c:v>
                </c:pt>
                <c:pt idx="590">
                  <c:v>5920</c:v>
                </c:pt>
                <c:pt idx="591">
                  <c:v>5930</c:v>
                </c:pt>
                <c:pt idx="592">
                  <c:v>5940</c:v>
                </c:pt>
                <c:pt idx="593">
                  <c:v>5950</c:v>
                </c:pt>
                <c:pt idx="594">
                  <c:v>5960</c:v>
                </c:pt>
                <c:pt idx="595">
                  <c:v>5970</c:v>
                </c:pt>
                <c:pt idx="596">
                  <c:v>5980</c:v>
                </c:pt>
                <c:pt idx="597">
                  <c:v>5990</c:v>
                </c:pt>
                <c:pt idx="598">
                  <c:v>6000</c:v>
                </c:pt>
                <c:pt idx="599">
                  <c:v>6010</c:v>
                </c:pt>
                <c:pt idx="600">
                  <c:v>6020</c:v>
                </c:pt>
                <c:pt idx="601">
                  <c:v>6030</c:v>
                </c:pt>
                <c:pt idx="602">
                  <c:v>6040</c:v>
                </c:pt>
                <c:pt idx="603">
                  <c:v>6050</c:v>
                </c:pt>
                <c:pt idx="604">
                  <c:v>6060</c:v>
                </c:pt>
                <c:pt idx="605">
                  <c:v>6070</c:v>
                </c:pt>
                <c:pt idx="606">
                  <c:v>6080</c:v>
                </c:pt>
                <c:pt idx="607">
                  <c:v>6090</c:v>
                </c:pt>
                <c:pt idx="608">
                  <c:v>6100</c:v>
                </c:pt>
                <c:pt idx="609">
                  <c:v>6110</c:v>
                </c:pt>
                <c:pt idx="610">
                  <c:v>6120</c:v>
                </c:pt>
                <c:pt idx="611">
                  <c:v>6130</c:v>
                </c:pt>
                <c:pt idx="612">
                  <c:v>6140</c:v>
                </c:pt>
                <c:pt idx="613">
                  <c:v>6150</c:v>
                </c:pt>
                <c:pt idx="614">
                  <c:v>6160</c:v>
                </c:pt>
                <c:pt idx="615">
                  <c:v>6170</c:v>
                </c:pt>
                <c:pt idx="616">
                  <c:v>6180</c:v>
                </c:pt>
                <c:pt idx="617">
                  <c:v>6190</c:v>
                </c:pt>
                <c:pt idx="618">
                  <c:v>6200</c:v>
                </c:pt>
                <c:pt idx="619">
                  <c:v>6210</c:v>
                </c:pt>
                <c:pt idx="620">
                  <c:v>6220</c:v>
                </c:pt>
                <c:pt idx="621">
                  <c:v>6230</c:v>
                </c:pt>
                <c:pt idx="622">
                  <c:v>6240</c:v>
                </c:pt>
                <c:pt idx="623">
                  <c:v>6250</c:v>
                </c:pt>
                <c:pt idx="624">
                  <c:v>6260</c:v>
                </c:pt>
                <c:pt idx="625">
                  <c:v>6270</c:v>
                </c:pt>
                <c:pt idx="626">
                  <c:v>6280</c:v>
                </c:pt>
                <c:pt idx="627">
                  <c:v>6290</c:v>
                </c:pt>
                <c:pt idx="628">
                  <c:v>6300</c:v>
                </c:pt>
                <c:pt idx="629">
                  <c:v>6310</c:v>
                </c:pt>
                <c:pt idx="630">
                  <c:v>6320</c:v>
                </c:pt>
                <c:pt idx="631">
                  <c:v>6330</c:v>
                </c:pt>
                <c:pt idx="632">
                  <c:v>6340</c:v>
                </c:pt>
                <c:pt idx="633">
                  <c:v>6350</c:v>
                </c:pt>
                <c:pt idx="634">
                  <c:v>6360</c:v>
                </c:pt>
                <c:pt idx="635">
                  <c:v>6370</c:v>
                </c:pt>
                <c:pt idx="636">
                  <c:v>6380</c:v>
                </c:pt>
                <c:pt idx="637">
                  <c:v>6390</c:v>
                </c:pt>
                <c:pt idx="638">
                  <c:v>6400</c:v>
                </c:pt>
                <c:pt idx="639">
                  <c:v>6410</c:v>
                </c:pt>
                <c:pt idx="640">
                  <c:v>6420</c:v>
                </c:pt>
                <c:pt idx="641">
                  <c:v>6430</c:v>
                </c:pt>
                <c:pt idx="642">
                  <c:v>6440</c:v>
                </c:pt>
                <c:pt idx="643">
                  <c:v>6450</c:v>
                </c:pt>
                <c:pt idx="644">
                  <c:v>6460</c:v>
                </c:pt>
                <c:pt idx="645">
                  <c:v>6470</c:v>
                </c:pt>
                <c:pt idx="646">
                  <c:v>6480</c:v>
                </c:pt>
                <c:pt idx="647">
                  <c:v>6490</c:v>
                </c:pt>
                <c:pt idx="648">
                  <c:v>6500</c:v>
                </c:pt>
                <c:pt idx="649">
                  <c:v>6510</c:v>
                </c:pt>
                <c:pt idx="650">
                  <c:v>6520</c:v>
                </c:pt>
                <c:pt idx="651">
                  <c:v>6530</c:v>
                </c:pt>
                <c:pt idx="652">
                  <c:v>6540</c:v>
                </c:pt>
                <c:pt idx="653">
                  <c:v>6550</c:v>
                </c:pt>
                <c:pt idx="654">
                  <c:v>6560</c:v>
                </c:pt>
                <c:pt idx="655">
                  <c:v>6570</c:v>
                </c:pt>
                <c:pt idx="656">
                  <c:v>6580</c:v>
                </c:pt>
                <c:pt idx="657">
                  <c:v>6590</c:v>
                </c:pt>
                <c:pt idx="658">
                  <c:v>6600</c:v>
                </c:pt>
                <c:pt idx="659">
                  <c:v>6610</c:v>
                </c:pt>
                <c:pt idx="660">
                  <c:v>6620</c:v>
                </c:pt>
                <c:pt idx="661">
                  <c:v>6630</c:v>
                </c:pt>
                <c:pt idx="662">
                  <c:v>6640</c:v>
                </c:pt>
                <c:pt idx="663">
                  <c:v>6650</c:v>
                </c:pt>
                <c:pt idx="664">
                  <c:v>6660</c:v>
                </c:pt>
                <c:pt idx="665">
                  <c:v>6670</c:v>
                </c:pt>
                <c:pt idx="666">
                  <c:v>6680</c:v>
                </c:pt>
                <c:pt idx="667">
                  <c:v>6690</c:v>
                </c:pt>
                <c:pt idx="668">
                  <c:v>6700</c:v>
                </c:pt>
                <c:pt idx="669">
                  <c:v>6710</c:v>
                </c:pt>
                <c:pt idx="670">
                  <c:v>6720</c:v>
                </c:pt>
                <c:pt idx="671">
                  <c:v>6730</c:v>
                </c:pt>
                <c:pt idx="672">
                  <c:v>6740</c:v>
                </c:pt>
                <c:pt idx="673">
                  <c:v>6750</c:v>
                </c:pt>
                <c:pt idx="674">
                  <c:v>6760</c:v>
                </c:pt>
                <c:pt idx="675">
                  <c:v>6770</c:v>
                </c:pt>
                <c:pt idx="676">
                  <c:v>6780</c:v>
                </c:pt>
                <c:pt idx="677">
                  <c:v>6790</c:v>
                </c:pt>
                <c:pt idx="678">
                  <c:v>6800</c:v>
                </c:pt>
                <c:pt idx="679">
                  <c:v>6810</c:v>
                </c:pt>
                <c:pt idx="680">
                  <c:v>6820</c:v>
                </c:pt>
                <c:pt idx="681">
                  <c:v>6830</c:v>
                </c:pt>
                <c:pt idx="682">
                  <c:v>6840</c:v>
                </c:pt>
                <c:pt idx="683">
                  <c:v>6850</c:v>
                </c:pt>
                <c:pt idx="684">
                  <c:v>6860</c:v>
                </c:pt>
                <c:pt idx="685">
                  <c:v>6870</c:v>
                </c:pt>
                <c:pt idx="686">
                  <c:v>6880</c:v>
                </c:pt>
                <c:pt idx="687">
                  <c:v>6890</c:v>
                </c:pt>
                <c:pt idx="688">
                  <c:v>6900</c:v>
                </c:pt>
                <c:pt idx="689">
                  <c:v>6910</c:v>
                </c:pt>
                <c:pt idx="690">
                  <c:v>6920</c:v>
                </c:pt>
                <c:pt idx="691">
                  <c:v>6930</c:v>
                </c:pt>
                <c:pt idx="692">
                  <c:v>6940</c:v>
                </c:pt>
                <c:pt idx="693">
                  <c:v>6950</c:v>
                </c:pt>
                <c:pt idx="694">
                  <c:v>6960</c:v>
                </c:pt>
                <c:pt idx="695">
                  <c:v>6970</c:v>
                </c:pt>
                <c:pt idx="696">
                  <c:v>6980</c:v>
                </c:pt>
                <c:pt idx="697">
                  <c:v>6990</c:v>
                </c:pt>
                <c:pt idx="698">
                  <c:v>7000</c:v>
                </c:pt>
                <c:pt idx="699">
                  <c:v>7010</c:v>
                </c:pt>
                <c:pt idx="700">
                  <c:v>7020</c:v>
                </c:pt>
                <c:pt idx="701">
                  <c:v>7030</c:v>
                </c:pt>
                <c:pt idx="702">
                  <c:v>7040</c:v>
                </c:pt>
                <c:pt idx="703">
                  <c:v>7050</c:v>
                </c:pt>
                <c:pt idx="704">
                  <c:v>7060</c:v>
                </c:pt>
                <c:pt idx="705">
                  <c:v>7070</c:v>
                </c:pt>
                <c:pt idx="706">
                  <c:v>7080</c:v>
                </c:pt>
                <c:pt idx="707">
                  <c:v>7090</c:v>
                </c:pt>
                <c:pt idx="708">
                  <c:v>7100</c:v>
                </c:pt>
                <c:pt idx="709">
                  <c:v>7110</c:v>
                </c:pt>
                <c:pt idx="710">
                  <c:v>7120</c:v>
                </c:pt>
                <c:pt idx="711">
                  <c:v>7130</c:v>
                </c:pt>
                <c:pt idx="712">
                  <c:v>7140</c:v>
                </c:pt>
                <c:pt idx="713">
                  <c:v>7150</c:v>
                </c:pt>
                <c:pt idx="714">
                  <c:v>7160</c:v>
                </c:pt>
                <c:pt idx="715">
                  <c:v>7170</c:v>
                </c:pt>
                <c:pt idx="716">
                  <c:v>7180</c:v>
                </c:pt>
                <c:pt idx="717">
                  <c:v>7190</c:v>
                </c:pt>
                <c:pt idx="718">
                  <c:v>7200</c:v>
                </c:pt>
                <c:pt idx="719">
                  <c:v>7210</c:v>
                </c:pt>
                <c:pt idx="720">
                  <c:v>7220</c:v>
                </c:pt>
                <c:pt idx="721">
                  <c:v>7230</c:v>
                </c:pt>
                <c:pt idx="722">
                  <c:v>7240</c:v>
                </c:pt>
                <c:pt idx="723">
                  <c:v>7250</c:v>
                </c:pt>
                <c:pt idx="724">
                  <c:v>7260</c:v>
                </c:pt>
                <c:pt idx="725">
                  <c:v>7270</c:v>
                </c:pt>
                <c:pt idx="726">
                  <c:v>7280</c:v>
                </c:pt>
                <c:pt idx="727">
                  <c:v>7290</c:v>
                </c:pt>
                <c:pt idx="728">
                  <c:v>7300</c:v>
                </c:pt>
                <c:pt idx="729">
                  <c:v>7310</c:v>
                </c:pt>
                <c:pt idx="730">
                  <c:v>7320</c:v>
                </c:pt>
                <c:pt idx="731">
                  <c:v>7330</c:v>
                </c:pt>
                <c:pt idx="732">
                  <c:v>7340</c:v>
                </c:pt>
                <c:pt idx="733">
                  <c:v>7350</c:v>
                </c:pt>
                <c:pt idx="734">
                  <c:v>7360</c:v>
                </c:pt>
                <c:pt idx="735">
                  <c:v>7370</c:v>
                </c:pt>
                <c:pt idx="736">
                  <c:v>7380</c:v>
                </c:pt>
                <c:pt idx="737">
                  <c:v>7390</c:v>
                </c:pt>
                <c:pt idx="738">
                  <c:v>7400</c:v>
                </c:pt>
                <c:pt idx="739">
                  <c:v>7410</c:v>
                </c:pt>
                <c:pt idx="740">
                  <c:v>7420</c:v>
                </c:pt>
                <c:pt idx="741">
                  <c:v>7430</c:v>
                </c:pt>
                <c:pt idx="742">
                  <c:v>7440</c:v>
                </c:pt>
                <c:pt idx="743">
                  <c:v>7450</c:v>
                </c:pt>
                <c:pt idx="744">
                  <c:v>7460</c:v>
                </c:pt>
                <c:pt idx="745">
                  <c:v>7470</c:v>
                </c:pt>
                <c:pt idx="746">
                  <c:v>7480</c:v>
                </c:pt>
                <c:pt idx="747">
                  <c:v>7490</c:v>
                </c:pt>
                <c:pt idx="748">
                  <c:v>7500</c:v>
                </c:pt>
                <c:pt idx="749">
                  <c:v>7510</c:v>
                </c:pt>
                <c:pt idx="750">
                  <c:v>7520</c:v>
                </c:pt>
                <c:pt idx="751">
                  <c:v>7530</c:v>
                </c:pt>
                <c:pt idx="752">
                  <c:v>7540</c:v>
                </c:pt>
                <c:pt idx="753">
                  <c:v>7550</c:v>
                </c:pt>
                <c:pt idx="754">
                  <c:v>7560</c:v>
                </c:pt>
                <c:pt idx="755">
                  <c:v>7570</c:v>
                </c:pt>
                <c:pt idx="756">
                  <c:v>7580</c:v>
                </c:pt>
                <c:pt idx="757">
                  <c:v>7590</c:v>
                </c:pt>
                <c:pt idx="758">
                  <c:v>7600</c:v>
                </c:pt>
                <c:pt idx="759">
                  <c:v>7610</c:v>
                </c:pt>
                <c:pt idx="760">
                  <c:v>7620</c:v>
                </c:pt>
                <c:pt idx="761">
                  <c:v>7630</c:v>
                </c:pt>
                <c:pt idx="762">
                  <c:v>7640</c:v>
                </c:pt>
                <c:pt idx="763">
                  <c:v>7650</c:v>
                </c:pt>
                <c:pt idx="764">
                  <c:v>7660</c:v>
                </c:pt>
                <c:pt idx="765">
                  <c:v>7670</c:v>
                </c:pt>
                <c:pt idx="766">
                  <c:v>7680</c:v>
                </c:pt>
                <c:pt idx="767">
                  <c:v>7690</c:v>
                </c:pt>
                <c:pt idx="768">
                  <c:v>7700</c:v>
                </c:pt>
                <c:pt idx="769">
                  <c:v>7710</c:v>
                </c:pt>
                <c:pt idx="770">
                  <c:v>7720</c:v>
                </c:pt>
                <c:pt idx="771">
                  <c:v>7730</c:v>
                </c:pt>
                <c:pt idx="772">
                  <c:v>7740</c:v>
                </c:pt>
                <c:pt idx="773">
                  <c:v>7750</c:v>
                </c:pt>
                <c:pt idx="774">
                  <c:v>7760</c:v>
                </c:pt>
                <c:pt idx="775">
                  <c:v>7770</c:v>
                </c:pt>
                <c:pt idx="776">
                  <c:v>7780</c:v>
                </c:pt>
                <c:pt idx="777">
                  <c:v>7790</c:v>
                </c:pt>
                <c:pt idx="778">
                  <c:v>7800</c:v>
                </c:pt>
                <c:pt idx="779">
                  <c:v>7810</c:v>
                </c:pt>
                <c:pt idx="780">
                  <c:v>7820</c:v>
                </c:pt>
                <c:pt idx="781">
                  <c:v>7830</c:v>
                </c:pt>
                <c:pt idx="782">
                  <c:v>7840</c:v>
                </c:pt>
                <c:pt idx="783">
                  <c:v>7850</c:v>
                </c:pt>
                <c:pt idx="784">
                  <c:v>7860</c:v>
                </c:pt>
                <c:pt idx="785">
                  <c:v>7870</c:v>
                </c:pt>
                <c:pt idx="786">
                  <c:v>7880</c:v>
                </c:pt>
                <c:pt idx="787">
                  <c:v>7890</c:v>
                </c:pt>
                <c:pt idx="788">
                  <c:v>7900</c:v>
                </c:pt>
                <c:pt idx="789">
                  <c:v>7910</c:v>
                </c:pt>
                <c:pt idx="790">
                  <c:v>7920</c:v>
                </c:pt>
                <c:pt idx="791">
                  <c:v>7930</c:v>
                </c:pt>
                <c:pt idx="792">
                  <c:v>7940</c:v>
                </c:pt>
                <c:pt idx="793">
                  <c:v>7950</c:v>
                </c:pt>
                <c:pt idx="794">
                  <c:v>7960</c:v>
                </c:pt>
                <c:pt idx="795">
                  <c:v>7970</c:v>
                </c:pt>
                <c:pt idx="796">
                  <c:v>7980</c:v>
                </c:pt>
                <c:pt idx="797">
                  <c:v>7990</c:v>
                </c:pt>
                <c:pt idx="798">
                  <c:v>8000</c:v>
                </c:pt>
                <c:pt idx="799">
                  <c:v>8010</c:v>
                </c:pt>
                <c:pt idx="800">
                  <c:v>8020</c:v>
                </c:pt>
                <c:pt idx="801">
                  <c:v>8030</c:v>
                </c:pt>
                <c:pt idx="802">
                  <c:v>8040</c:v>
                </c:pt>
                <c:pt idx="803">
                  <c:v>8050</c:v>
                </c:pt>
                <c:pt idx="804">
                  <c:v>8060</c:v>
                </c:pt>
                <c:pt idx="805">
                  <c:v>8070</c:v>
                </c:pt>
                <c:pt idx="806">
                  <c:v>8080</c:v>
                </c:pt>
                <c:pt idx="807">
                  <c:v>8090</c:v>
                </c:pt>
                <c:pt idx="808">
                  <c:v>8100</c:v>
                </c:pt>
                <c:pt idx="809">
                  <c:v>8110</c:v>
                </c:pt>
                <c:pt idx="810">
                  <c:v>8120</c:v>
                </c:pt>
                <c:pt idx="811">
                  <c:v>8130</c:v>
                </c:pt>
                <c:pt idx="812">
                  <c:v>8140</c:v>
                </c:pt>
                <c:pt idx="813">
                  <c:v>8150</c:v>
                </c:pt>
                <c:pt idx="814">
                  <c:v>8160</c:v>
                </c:pt>
                <c:pt idx="815">
                  <c:v>8170</c:v>
                </c:pt>
                <c:pt idx="816">
                  <c:v>8180</c:v>
                </c:pt>
                <c:pt idx="817">
                  <c:v>8190</c:v>
                </c:pt>
                <c:pt idx="818">
                  <c:v>8200</c:v>
                </c:pt>
                <c:pt idx="819">
                  <c:v>8210</c:v>
                </c:pt>
                <c:pt idx="820">
                  <c:v>8220</c:v>
                </c:pt>
                <c:pt idx="821">
                  <c:v>8230</c:v>
                </c:pt>
                <c:pt idx="822">
                  <c:v>8240</c:v>
                </c:pt>
                <c:pt idx="823">
                  <c:v>8250</c:v>
                </c:pt>
                <c:pt idx="824">
                  <c:v>8260</c:v>
                </c:pt>
                <c:pt idx="825">
                  <c:v>8270</c:v>
                </c:pt>
                <c:pt idx="826">
                  <c:v>8280</c:v>
                </c:pt>
                <c:pt idx="827">
                  <c:v>8290</c:v>
                </c:pt>
                <c:pt idx="828">
                  <c:v>8300</c:v>
                </c:pt>
                <c:pt idx="829">
                  <c:v>8310</c:v>
                </c:pt>
                <c:pt idx="830">
                  <c:v>8320</c:v>
                </c:pt>
                <c:pt idx="831">
                  <c:v>8330</c:v>
                </c:pt>
                <c:pt idx="832">
                  <c:v>8340</c:v>
                </c:pt>
                <c:pt idx="833">
                  <c:v>8350</c:v>
                </c:pt>
                <c:pt idx="834">
                  <c:v>8360</c:v>
                </c:pt>
                <c:pt idx="835">
                  <c:v>8370</c:v>
                </c:pt>
                <c:pt idx="836">
                  <c:v>8380</c:v>
                </c:pt>
                <c:pt idx="837">
                  <c:v>8390</c:v>
                </c:pt>
                <c:pt idx="838">
                  <c:v>8400</c:v>
                </c:pt>
                <c:pt idx="839">
                  <c:v>8410</c:v>
                </c:pt>
                <c:pt idx="840">
                  <c:v>8420</c:v>
                </c:pt>
                <c:pt idx="841">
                  <c:v>8430</c:v>
                </c:pt>
                <c:pt idx="842">
                  <c:v>8440</c:v>
                </c:pt>
                <c:pt idx="843">
                  <c:v>8450</c:v>
                </c:pt>
                <c:pt idx="844">
                  <c:v>8460</c:v>
                </c:pt>
                <c:pt idx="845">
                  <c:v>8470</c:v>
                </c:pt>
                <c:pt idx="846">
                  <c:v>8480</c:v>
                </c:pt>
                <c:pt idx="847">
                  <c:v>8490</c:v>
                </c:pt>
                <c:pt idx="848">
                  <c:v>8500</c:v>
                </c:pt>
                <c:pt idx="849">
                  <c:v>8510</c:v>
                </c:pt>
                <c:pt idx="850">
                  <c:v>8520</c:v>
                </c:pt>
                <c:pt idx="851">
                  <c:v>8530</c:v>
                </c:pt>
                <c:pt idx="852">
                  <c:v>8540</c:v>
                </c:pt>
                <c:pt idx="853">
                  <c:v>8550</c:v>
                </c:pt>
                <c:pt idx="854">
                  <c:v>8560</c:v>
                </c:pt>
                <c:pt idx="855">
                  <c:v>8570</c:v>
                </c:pt>
                <c:pt idx="856">
                  <c:v>8580</c:v>
                </c:pt>
                <c:pt idx="857">
                  <c:v>8590</c:v>
                </c:pt>
                <c:pt idx="858">
                  <c:v>8600</c:v>
                </c:pt>
                <c:pt idx="859">
                  <c:v>8610</c:v>
                </c:pt>
                <c:pt idx="860">
                  <c:v>8620</c:v>
                </c:pt>
                <c:pt idx="861">
                  <c:v>8630</c:v>
                </c:pt>
                <c:pt idx="862">
                  <c:v>8640</c:v>
                </c:pt>
                <c:pt idx="863">
                  <c:v>8650</c:v>
                </c:pt>
                <c:pt idx="864">
                  <c:v>8660</c:v>
                </c:pt>
                <c:pt idx="865">
                  <c:v>8670</c:v>
                </c:pt>
                <c:pt idx="866">
                  <c:v>8680</c:v>
                </c:pt>
                <c:pt idx="867">
                  <c:v>8690</c:v>
                </c:pt>
                <c:pt idx="868">
                  <c:v>8700</c:v>
                </c:pt>
                <c:pt idx="869">
                  <c:v>8710</c:v>
                </c:pt>
                <c:pt idx="870">
                  <c:v>8720</c:v>
                </c:pt>
                <c:pt idx="871">
                  <c:v>8730</c:v>
                </c:pt>
                <c:pt idx="872">
                  <c:v>8740</c:v>
                </c:pt>
                <c:pt idx="873">
                  <c:v>8750</c:v>
                </c:pt>
                <c:pt idx="874">
                  <c:v>8760</c:v>
                </c:pt>
                <c:pt idx="875">
                  <c:v>8770</c:v>
                </c:pt>
                <c:pt idx="876">
                  <c:v>8780</c:v>
                </c:pt>
                <c:pt idx="877">
                  <c:v>8790</c:v>
                </c:pt>
                <c:pt idx="878">
                  <c:v>8800</c:v>
                </c:pt>
                <c:pt idx="879">
                  <c:v>8810</c:v>
                </c:pt>
                <c:pt idx="880">
                  <c:v>8820</c:v>
                </c:pt>
                <c:pt idx="881">
                  <c:v>8830</c:v>
                </c:pt>
                <c:pt idx="882">
                  <c:v>8840</c:v>
                </c:pt>
                <c:pt idx="883">
                  <c:v>8850</c:v>
                </c:pt>
                <c:pt idx="884">
                  <c:v>8860</c:v>
                </c:pt>
                <c:pt idx="885">
                  <c:v>8870</c:v>
                </c:pt>
                <c:pt idx="886">
                  <c:v>8880</c:v>
                </c:pt>
                <c:pt idx="887">
                  <c:v>8890</c:v>
                </c:pt>
                <c:pt idx="888">
                  <c:v>8900</c:v>
                </c:pt>
                <c:pt idx="889">
                  <c:v>8910</c:v>
                </c:pt>
                <c:pt idx="890">
                  <c:v>8920</c:v>
                </c:pt>
                <c:pt idx="891">
                  <c:v>8930</c:v>
                </c:pt>
                <c:pt idx="892">
                  <c:v>8940</c:v>
                </c:pt>
                <c:pt idx="893">
                  <c:v>8950</c:v>
                </c:pt>
                <c:pt idx="894">
                  <c:v>8960</c:v>
                </c:pt>
                <c:pt idx="895">
                  <c:v>8970</c:v>
                </c:pt>
                <c:pt idx="896">
                  <c:v>8980</c:v>
                </c:pt>
                <c:pt idx="897">
                  <c:v>8990</c:v>
                </c:pt>
                <c:pt idx="898">
                  <c:v>9000</c:v>
                </c:pt>
                <c:pt idx="899">
                  <c:v>9010</c:v>
                </c:pt>
                <c:pt idx="900">
                  <c:v>9020</c:v>
                </c:pt>
                <c:pt idx="901">
                  <c:v>9030</c:v>
                </c:pt>
                <c:pt idx="902">
                  <c:v>9040</c:v>
                </c:pt>
                <c:pt idx="903">
                  <c:v>9050</c:v>
                </c:pt>
                <c:pt idx="904">
                  <c:v>9060</c:v>
                </c:pt>
                <c:pt idx="905">
                  <c:v>9070</c:v>
                </c:pt>
                <c:pt idx="906">
                  <c:v>9080</c:v>
                </c:pt>
                <c:pt idx="907">
                  <c:v>9090</c:v>
                </c:pt>
                <c:pt idx="908">
                  <c:v>9100</c:v>
                </c:pt>
                <c:pt idx="909">
                  <c:v>9110</c:v>
                </c:pt>
                <c:pt idx="910">
                  <c:v>9120</c:v>
                </c:pt>
                <c:pt idx="911">
                  <c:v>9130</c:v>
                </c:pt>
                <c:pt idx="912">
                  <c:v>9140</c:v>
                </c:pt>
                <c:pt idx="913">
                  <c:v>9150</c:v>
                </c:pt>
                <c:pt idx="914">
                  <c:v>9160</c:v>
                </c:pt>
                <c:pt idx="915">
                  <c:v>9170</c:v>
                </c:pt>
                <c:pt idx="916">
                  <c:v>9180</c:v>
                </c:pt>
                <c:pt idx="917">
                  <c:v>9190</c:v>
                </c:pt>
                <c:pt idx="918">
                  <c:v>9200</c:v>
                </c:pt>
                <c:pt idx="919">
                  <c:v>9210</c:v>
                </c:pt>
                <c:pt idx="920">
                  <c:v>9220</c:v>
                </c:pt>
                <c:pt idx="921">
                  <c:v>9230</c:v>
                </c:pt>
                <c:pt idx="922">
                  <c:v>9240</c:v>
                </c:pt>
                <c:pt idx="923">
                  <c:v>9250</c:v>
                </c:pt>
                <c:pt idx="924">
                  <c:v>9260</c:v>
                </c:pt>
                <c:pt idx="925">
                  <c:v>9270</c:v>
                </c:pt>
                <c:pt idx="926">
                  <c:v>9280</c:v>
                </c:pt>
                <c:pt idx="927">
                  <c:v>9290</c:v>
                </c:pt>
                <c:pt idx="928">
                  <c:v>9300</c:v>
                </c:pt>
                <c:pt idx="929">
                  <c:v>9310</c:v>
                </c:pt>
                <c:pt idx="930">
                  <c:v>9320</c:v>
                </c:pt>
                <c:pt idx="931">
                  <c:v>9330</c:v>
                </c:pt>
                <c:pt idx="932">
                  <c:v>9340</c:v>
                </c:pt>
                <c:pt idx="933">
                  <c:v>9350</c:v>
                </c:pt>
                <c:pt idx="934">
                  <c:v>9360</c:v>
                </c:pt>
                <c:pt idx="935">
                  <c:v>9370</c:v>
                </c:pt>
                <c:pt idx="936">
                  <c:v>9380</c:v>
                </c:pt>
                <c:pt idx="937">
                  <c:v>9390</c:v>
                </c:pt>
                <c:pt idx="938">
                  <c:v>9400</c:v>
                </c:pt>
                <c:pt idx="939">
                  <c:v>9410</c:v>
                </c:pt>
                <c:pt idx="940">
                  <c:v>9420</c:v>
                </c:pt>
                <c:pt idx="941">
                  <c:v>9430</c:v>
                </c:pt>
                <c:pt idx="942">
                  <c:v>9440</c:v>
                </c:pt>
                <c:pt idx="943">
                  <c:v>9450</c:v>
                </c:pt>
                <c:pt idx="944">
                  <c:v>9460</c:v>
                </c:pt>
                <c:pt idx="945">
                  <c:v>9470</c:v>
                </c:pt>
                <c:pt idx="946">
                  <c:v>9480</c:v>
                </c:pt>
                <c:pt idx="947">
                  <c:v>9490</c:v>
                </c:pt>
                <c:pt idx="948">
                  <c:v>9500</c:v>
                </c:pt>
                <c:pt idx="949">
                  <c:v>9510</c:v>
                </c:pt>
                <c:pt idx="950">
                  <c:v>9520</c:v>
                </c:pt>
                <c:pt idx="951">
                  <c:v>9530</c:v>
                </c:pt>
                <c:pt idx="952">
                  <c:v>9540</c:v>
                </c:pt>
                <c:pt idx="953">
                  <c:v>9550</c:v>
                </c:pt>
                <c:pt idx="954">
                  <c:v>9560</c:v>
                </c:pt>
                <c:pt idx="955">
                  <c:v>9570</c:v>
                </c:pt>
                <c:pt idx="956">
                  <c:v>9580</c:v>
                </c:pt>
                <c:pt idx="957">
                  <c:v>9590</c:v>
                </c:pt>
                <c:pt idx="958">
                  <c:v>9600</c:v>
                </c:pt>
                <c:pt idx="959">
                  <c:v>9610</c:v>
                </c:pt>
                <c:pt idx="960">
                  <c:v>9620</c:v>
                </c:pt>
                <c:pt idx="961">
                  <c:v>9630</c:v>
                </c:pt>
                <c:pt idx="962">
                  <c:v>9640</c:v>
                </c:pt>
                <c:pt idx="963">
                  <c:v>9650</c:v>
                </c:pt>
                <c:pt idx="964">
                  <c:v>9660</c:v>
                </c:pt>
                <c:pt idx="965">
                  <c:v>9670</c:v>
                </c:pt>
                <c:pt idx="966">
                  <c:v>9680</c:v>
                </c:pt>
                <c:pt idx="967">
                  <c:v>9690</c:v>
                </c:pt>
                <c:pt idx="968">
                  <c:v>9700</c:v>
                </c:pt>
                <c:pt idx="969">
                  <c:v>9710</c:v>
                </c:pt>
                <c:pt idx="970">
                  <c:v>9720</c:v>
                </c:pt>
                <c:pt idx="971">
                  <c:v>9730</c:v>
                </c:pt>
                <c:pt idx="972">
                  <c:v>9740</c:v>
                </c:pt>
                <c:pt idx="973">
                  <c:v>9750</c:v>
                </c:pt>
                <c:pt idx="974">
                  <c:v>9760</c:v>
                </c:pt>
                <c:pt idx="975">
                  <c:v>9770</c:v>
                </c:pt>
                <c:pt idx="976">
                  <c:v>9780</c:v>
                </c:pt>
                <c:pt idx="977">
                  <c:v>9790</c:v>
                </c:pt>
                <c:pt idx="978">
                  <c:v>9800</c:v>
                </c:pt>
                <c:pt idx="979">
                  <c:v>9810</c:v>
                </c:pt>
                <c:pt idx="980">
                  <c:v>9820</c:v>
                </c:pt>
                <c:pt idx="981">
                  <c:v>9830</c:v>
                </c:pt>
                <c:pt idx="982">
                  <c:v>9840</c:v>
                </c:pt>
                <c:pt idx="983">
                  <c:v>9850</c:v>
                </c:pt>
                <c:pt idx="984">
                  <c:v>9860</c:v>
                </c:pt>
                <c:pt idx="985">
                  <c:v>9870</c:v>
                </c:pt>
                <c:pt idx="986">
                  <c:v>9880</c:v>
                </c:pt>
                <c:pt idx="987">
                  <c:v>9890</c:v>
                </c:pt>
                <c:pt idx="988">
                  <c:v>9900</c:v>
                </c:pt>
                <c:pt idx="989">
                  <c:v>9910</c:v>
                </c:pt>
                <c:pt idx="990">
                  <c:v>9920</c:v>
                </c:pt>
                <c:pt idx="991">
                  <c:v>9930</c:v>
                </c:pt>
                <c:pt idx="992">
                  <c:v>9940</c:v>
                </c:pt>
                <c:pt idx="993">
                  <c:v>9950</c:v>
                </c:pt>
                <c:pt idx="994">
                  <c:v>9960</c:v>
                </c:pt>
                <c:pt idx="995">
                  <c:v>9970</c:v>
                </c:pt>
                <c:pt idx="996">
                  <c:v>9980</c:v>
                </c:pt>
                <c:pt idx="997">
                  <c:v>9990</c:v>
                </c:pt>
                <c:pt idx="998">
                  <c:v>10000</c:v>
                </c:pt>
                <c:pt idx="999">
                  <c:v>10010</c:v>
                </c:pt>
                <c:pt idx="1000">
                  <c:v>10020</c:v>
                </c:pt>
                <c:pt idx="1001">
                  <c:v>10030</c:v>
                </c:pt>
                <c:pt idx="1002">
                  <c:v>10040</c:v>
                </c:pt>
                <c:pt idx="1003">
                  <c:v>10050</c:v>
                </c:pt>
                <c:pt idx="1004">
                  <c:v>10060</c:v>
                </c:pt>
                <c:pt idx="1005">
                  <c:v>10070</c:v>
                </c:pt>
                <c:pt idx="1006">
                  <c:v>10080</c:v>
                </c:pt>
                <c:pt idx="1007">
                  <c:v>10090</c:v>
                </c:pt>
                <c:pt idx="1008">
                  <c:v>10100</c:v>
                </c:pt>
                <c:pt idx="1009">
                  <c:v>10110</c:v>
                </c:pt>
                <c:pt idx="1010">
                  <c:v>10120</c:v>
                </c:pt>
                <c:pt idx="1011">
                  <c:v>10130</c:v>
                </c:pt>
                <c:pt idx="1012">
                  <c:v>10140</c:v>
                </c:pt>
                <c:pt idx="1013">
                  <c:v>10150</c:v>
                </c:pt>
                <c:pt idx="1014">
                  <c:v>10160</c:v>
                </c:pt>
                <c:pt idx="1015">
                  <c:v>10170</c:v>
                </c:pt>
                <c:pt idx="1016">
                  <c:v>10180</c:v>
                </c:pt>
                <c:pt idx="1017">
                  <c:v>10190</c:v>
                </c:pt>
                <c:pt idx="1018">
                  <c:v>10200</c:v>
                </c:pt>
                <c:pt idx="1019">
                  <c:v>10210</c:v>
                </c:pt>
                <c:pt idx="1020">
                  <c:v>10220</c:v>
                </c:pt>
                <c:pt idx="1021">
                  <c:v>10230</c:v>
                </c:pt>
                <c:pt idx="1022">
                  <c:v>10240</c:v>
                </c:pt>
                <c:pt idx="1023">
                  <c:v>10250</c:v>
                </c:pt>
                <c:pt idx="1024">
                  <c:v>10260</c:v>
                </c:pt>
                <c:pt idx="1025">
                  <c:v>10270</c:v>
                </c:pt>
                <c:pt idx="1026">
                  <c:v>10280</c:v>
                </c:pt>
                <c:pt idx="1027">
                  <c:v>10290</c:v>
                </c:pt>
                <c:pt idx="1028">
                  <c:v>10300</c:v>
                </c:pt>
                <c:pt idx="1029">
                  <c:v>10310</c:v>
                </c:pt>
                <c:pt idx="1030">
                  <c:v>10320</c:v>
                </c:pt>
                <c:pt idx="1031">
                  <c:v>10330</c:v>
                </c:pt>
                <c:pt idx="1032">
                  <c:v>10340</c:v>
                </c:pt>
                <c:pt idx="1033">
                  <c:v>10350</c:v>
                </c:pt>
                <c:pt idx="1034">
                  <c:v>10360</c:v>
                </c:pt>
                <c:pt idx="1035">
                  <c:v>10370</c:v>
                </c:pt>
                <c:pt idx="1036">
                  <c:v>10380</c:v>
                </c:pt>
                <c:pt idx="1037">
                  <c:v>10390</c:v>
                </c:pt>
                <c:pt idx="1038">
                  <c:v>10400</c:v>
                </c:pt>
                <c:pt idx="1039">
                  <c:v>10410</c:v>
                </c:pt>
                <c:pt idx="1040">
                  <c:v>10420</c:v>
                </c:pt>
                <c:pt idx="1041">
                  <c:v>10430</c:v>
                </c:pt>
                <c:pt idx="1042">
                  <c:v>10440</c:v>
                </c:pt>
                <c:pt idx="1043">
                  <c:v>10450</c:v>
                </c:pt>
                <c:pt idx="1044">
                  <c:v>10460</c:v>
                </c:pt>
                <c:pt idx="1045">
                  <c:v>10470</c:v>
                </c:pt>
                <c:pt idx="1046">
                  <c:v>10480</c:v>
                </c:pt>
                <c:pt idx="1047">
                  <c:v>10490</c:v>
                </c:pt>
                <c:pt idx="1048">
                  <c:v>10500</c:v>
                </c:pt>
                <c:pt idx="1049">
                  <c:v>10510</c:v>
                </c:pt>
                <c:pt idx="1050">
                  <c:v>10520</c:v>
                </c:pt>
                <c:pt idx="1051">
                  <c:v>10530</c:v>
                </c:pt>
                <c:pt idx="1052">
                  <c:v>10540</c:v>
                </c:pt>
                <c:pt idx="1053">
                  <c:v>10550</c:v>
                </c:pt>
                <c:pt idx="1054">
                  <c:v>10560</c:v>
                </c:pt>
                <c:pt idx="1055">
                  <c:v>10570</c:v>
                </c:pt>
                <c:pt idx="1056">
                  <c:v>10580</c:v>
                </c:pt>
                <c:pt idx="1057">
                  <c:v>10590</c:v>
                </c:pt>
                <c:pt idx="1058">
                  <c:v>10600</c:v>
                </c:pt>
                <c:pt idx="1059">
                  <c:v>10610</c:v>
                </c:pt>
                <c:pt idx="1060">
                  <c:v>10620</c:v>
                </c:pt>
                <c:pt idx="1061">
                  <c:v>10630</c:v>
                </c:pt>
                <c:pt idx="1062">
                  <c:v>10640</c:v>
                </c:pt>
                <c:pt idx="1063">
                  <c:v>10650</c:v>
                </c:pt>
                <c:pt idx="1064">
                  <c:v>10660</c:v>
                </c:pt>
                <c:pt idx="1065">
                  <c:v>10670</c:v>
                </c:pt>
                <c:pt idx="1066">
                  <c:v>10680</c:v>
                </c:pt>
                <c:pt idx="1067">
                  <c:v>10690</c:v>
                </c:pt>
                <c:pt idx="1068">
                  <c:v>10700</c:v>
                </c:pt>
                <c:pt idx="1069">
                  <c:v>10710</c:v>
                </c:pt>
                <c:pt idx="1070">
                  <c:v>10720</c:v>
                </c:pt>
                <c:pt idx="1071">
                  <c:v>10730</c:v>
                </c:pt>
                <c:pt idx="1072">
                  <c:v>10740</c:v>
                </c:pt>
                <c:pt idx="1073">
                  <c:v>10750</c:v>
                </c:pt>
                <c:pt idx="1074">
                  <c:v>10760</c:v>
                </c:pt>
                <c:pt idx="1075">
                  <c:v>10770</c:v>
                </c:pt>
                <c:pt idx="1076">
                  <c:v>10780</c:v>
                </c:pt>
                <c:pt idx="1077">
                  <c:v>10790</c:v>
                </c:pt>
                <c:pt idx="1078">
                  <c:v>10800</c:v>
                </c:pt>
                <c:pt idx="1079">
                  <c:v>10810</c:v>
                </c:pt>
                <c:pt idx="1080">
                  <c:v>10820</c:v>
                </c:pt>
                <c:pt idx="1081">
                  <c:v>10830</c:v>
                </c:pt>
                <c:pt idx="1082">
                  <c:v>10840</c:v>
                </c:pt>
                <c:pt idx="1083">
                  <c:v>10850</c:v>
                </c:pt>
                <c:pt idx="1084">
                  <c:v>10860</c:v>
                </c:pt>
                <c:pt idx="1085">
                  <c:v>10870</c:v>
                </c:pt>
                <c:pt idx="1086">
                  <c:v>10880</c:v>
                </c:pt>
                <c:pt idx="1087">
                  <c:v>10890</c:v>
                </c:pt>
                <c:pt idx="1088">
                  <c:v>10900</c:v>
                </c:pt>
                <c:pt idx="1089">
                  <c:v>10910</c:v>
                </c:pt>
                <c:pt idx="1090">
                  <c:v>10920</c:v>
                </c:pt>
                <c:pt idx="1091">
                  <c:v>10930</c:v>
                </c:pt>
                <c:pt idx="1092">
                  <c:v>10940</c:v>
                </c:pt>
                <c:pt idx="1093">
                  <c:v>10950</c:v>
                </c:pt>
                <c:pt idx="1094">
                  <c:v>10960</c:v>
                </c:pt>
                <c:pt idx="1095">
                  <c:v>10970</c:v>
                </c:pt>
                <c:pt idx="1096">
                  <c:v>10980</c:v>
                </c:pt>
                <c:pt idx="1097">
                  <c:v>10990</c:v>
                </c:pt>
                <c:pt idx="1098">
                  <c:v>11000</c:v>
                </c:pt>
                <c:pt idx="1099">
                  <c:v>11010</c:v>
                </c:pt>
                <c:pt idx="1100">
                  <c:v>11020</c:v>
                </c:pt>
                <c:pt idx="1101">
                  <c:v>11030</c:v>
                </c:pt>
                <c:pt idx="1102">
                  <c:v>11040</c:v>
                </c:pt>
                <c:pt idx="1103">
                  <c:v>11050</c:v>
                </c:pt>
                <c:pt idx="1104">
                  <c:v>11060</c:v>
                </c:pt>
                <c:pt idx="1105">
                  <c:v>11070</c:v>
                </c:pt>
                <c:pt idx="1106">
                  <c:v>11080</c:v>
                </c:pt>
                <c:pt idx="1107">
                  <c:v>11090</c:v>
                </c:pt>
                <c:pt idx="1108">
                  <c:v>11100</c:v>
                </c:pt>
                <c:pt idx="1109">
                  <c:v>11110</c:v>
                </c:pt>
                <c:pt idx="1110">
                  <c:v>11120</c:v>
                </c:pt>
                <c:pt idx="1111">
                  <c:v>11130</c:v>
                </c:pt>
                <c:pt idx="1112">
                  <c:v>11140</c:v>
                </c:pt>
                <c:pt idx="1113">
                  <c:v>11150</c:v>
                </c:pt>
                <c:pt idx="1114">
                  <c:v>11160</c:v>
                </c:pt>
                <c:pt idx="1115">
                  <c:v>11170</c:v>
                </c:pt>
                <c:pt idx="1116">
                  <c:v>11180</c:v>
                </c:pt>
                <c:pt idx="1117">
                  <c:v>11190</c:v>
                </c:pt>
                <c:pt idx="1118">
                  <c:v>11200</c:v>
                </c:pt>
                <c:pt idx="1119">
                  <c:v>11210</c:v>
                </c:pt>
                <c:pt idx="1120">
                  <c:v>11220</c:v>
                </c:pt>
                <c:pt idx="1121">
                  <c:v>11230</c:v>
                </c:pt>
                <c:pt idx="1122">
                  <c:v>11240</c:v>
                </c:pt>
                <c:pt idx="1123">
                  <c:v>11250</c:v>
                </c:pt>
                <c:pt idx="1124">
                  <c:v>11260</c:v>
                </c:pt>
                <c:pt idx="1125">
                  <c:v>11270</c:v>
                </c:pt>
                <c:pt idx="1126">
                  <c:v>11280</c:v>
                </c:pt>
                <c:pt idx="1127">
                  <c:v>11290</c:v>
                </c:pt>
                <c:pt idx="1128">
                  <c:v>11300</c:v>
                </c:pt>
                <c:pt idx="1129">
                  <c:v>11310</c:v>
                </c:pt>
                <c:pt idx="1130">
                  <c:v>11320</c:v>
                </c:pt>
                <c:pt idx="1131">
                  <c:v>11330</c:v>
                </c:pt>
                <c:pt idx="1132">
                  <c:v>11340</c:v>
                </c:pt>
                <c:pt idx="1133">
                  <c:v>11350</c:v>
                </c:pt>
                <c:pt idx="1134">
                  <c:v>11360</c:v>
                </c:pt>
                <c:pt idx="1135">
                  <c:v>11370</c:v>
                </c:pt>
                <c:pt idx="1136">
                  <c:v>11380</c:v>
                </c:pt>
                <c:pt idx="1137">
                  <c:v>11390</c:v>
                </c:pt>
                <c:pt idx="1138">
                  <c:v>11400</c:v>
                </c:pt>
                <c:pt idx="1139">
                  <c:v>11410</c:v>
                </c:pt>
                <c:pt idx="1140">
                  <c:v>11420</c:v>
                </c:pt>
                <c:pt idx="1141">
                  <c:v>11430</c:v>
                </c:pt>
                <c:pt idx="1142">
                  <c:v>11440</c:v>
                </c:pt>
                <c:pt idx="1143">
                  <c:v>11450</c:v>
                </c:pt>
                <c:pt idx="1144">
                  <c:v>11460</c:v>
                </c:pt>
                <c:pt idx="1145">
                  <c:v>11470</c:v>
                </c:pt>
                <c:pt idx="1146">
                  <c:v>11480</c:v>
                </c:pt>
                <c:pt idx="1147">
                  <c:v>11490</c:v>
                </c:pt>
                <c:pt idx="1148">
                  <c:v>11500</c:v>
                </c:pt>
                <c:pt idx="1149">
                  <c:v>11510</c:v>
                </c:pt>
                <c:pt idx="1150">
                  <c:v>11520</c:v>
                </c:pt>
                <c:pt idx="1151">
                  <c:v>11530</c:v>
                </c:pt>
                <c:pt idx="1152">
                  <c:v>11540</c:v>
                </c:pt>
                <c:pt idx="1153">
                  <c:v>11550</c:v>
                </c:pt>
                <c:pt idx="1154">
                  <c:v>11560</c:v>
                </c:pt>
                <c:pt idx="1155">
                  <c:v>11570</c:v>
                </c:pt>
                <c:pt idx="1156">
                  <c:v>11580</c:v>
                </c:pt>
                <c:pt idx="1157">
                  <c:v>11590</c:v>
                </c:pt>
                <c:pt idx="1158">
                  <c:v>11600</c:v>
                </c:pt>
                <c:pt idx="1159">
                  <c:v>11610</c:v>
                </c:pt>
                <c:pt idx="1160">
                  <c:v>11620</c:v>
                </c:pt>
                <c:pt idx="1161">
                  <c:v>11630</c:v>
                </c:pt>
                <c:pt idx="1162">
                  <c:v>11640</c:v>
                </c:pt>
                <c:pt idx="1163">
                  <c:v>11650</c:v>
                </c:pt>
                <c:pt idx="1164">
                  <c:v>11660</c:v>
                </c:pt>
                <c:pt idx="1165">
                  <c:v>11670</c:v>
                </c:pt>
                <c:pt idx="1166">
                  <c:v>11680</c:v>
                </c:pt>
                <c:pt idx="1167">
                  <c:v>11690</c:v>
                </c:pt>
                <c:pt idx="1168">
                  <c:v>11700</c:v>
                </c:pt>
                <c:pt idx="1169">
                  <c:v>11710</c:v>
                </c:pt>
                <c:pt idx="1170">
                  <c:v>11720</c:v>
                </c:pt>
                <c:pt idx="1171">
                  <c:v>11730</c:v>
                </c:pt>
                <c:pt idx="1172">
                  <c:v>11740</c:v>
                </c:pt>
                <c:pt idx="1173">
                  <c:v>11750</c:v>
                </c:pt>
                <c:pt idx="1174">
                  <c:v>11760</c:v>
                </c:pt>
                <c:pt idx="1175">
                  <c:v>11770</c:v>
                </c:pt>
                <c:pt idx="1176">
                  <c:v>11780</c:v>
                </c:pt>
                <c:pt idx="1177">
                  <c:v>11790</c:v>
                </c:pt>
                <c:pt idx="1178">
                  <c:v>11800</c:v>
                </c:pt>
                <c:pt idx="1179">
                  <c:v>11810</c:v>
                </c:pt>
                <c:pt idx="1180">
                  <c:v>11820</c:v>
                </c:pt>
                <c:pt idx="1181">
                  <c:v>11830</c:v>
                </c:pt>
                <c:pt idx="1182">
                  <c:v>11840</c:v>
                </c:pt>
                <c:pt idx="1183">
                  <c:v>11850</c:v>
                </c:pt>
                <c:pt idx="1184">
                  <c:v>11860</c:v>
                </c:pt>
                <c:pt idx="1185">
                  <c:v>11870</c:v>
                </c:pt>
                <c:pt idx="1186">
                  <c:v>11880</c:v>
                </c:pt>
                <c:pt idx="1187">
                  <c:v>11890</c:v>
                </c:pt>
                <c:pt idx="1188">
                  <c:v>11900</c:v>
                </c:pt>
                <c:pt idx="1189">
                  <c:v>11910</c:v>
                </c:pt>
                <c:pt idx="1190">
                  <c:v>11920</c:v>
                </c:pt>
                <c:pt idx="1191">
                  <c:v>11930</c:v>
                </c:pt>
                <c:pt idx="1192">
                  <c:v>11940</c:v>
                </c:pt>
                <c:pt idx="1193">
                  <c:v>11950</c:v>
                </c:pt>
                <c:pt idx="1194">
                  <c:v>11960</c:v>
                </c:pt>
                <c:pt idx="1195">
                  <c:v>11970</c:v>
                </c:pt>
                <c:pt idx="1196">
                  <c:v>11980</c:v>
                </c:pt>
                <c:pt idx="1197">
                  <c:v>11990</c:v>
                </c:pt>
                <c:pt idx="1198">
                  <c:v>12000</c:v>
                </c:pt>
                <c:pt idx="1199">
                  <c:v>12010</c:v>
                </c:pt>
                <c:pt idx="1200">
                  <c:v>12020</c:v>
                </c:pt>
                <c:pt idx="1201">
                  <c:v>12030</c:v>
                </c:pt>
                <c:pt idx="1202">
                  <c:v>12040</c:v>
                </c:pt>
                <c:pt idx="1203">
                  <c:v>12050</c:v>
                </c:pt>
                <c:pt idx="1204">
                  <c:v>12060</c:v>
                </c:pt>
                <c:pt idx="1205">
                  <c:v>12070</c:v>
                </c:pt>
                <c:pt idx="1206">
                  <c:v>12080</c:v>
                </c:pt>
                <c:pt idx="1207">
                  <c:v>12090</c:v>
                </c:pt>
                <c:pt idx="1208">
                  <c:v>12100</c:v>
                </c:pt>
                <c:pt idx="1209">
                  <c:v>12110</c:v>
                </c:pt>
                <c:pt idx="1210">
                  <c:v>12120</c:v>
                </c:pt>
                <c:pt idx="1211">
                  <c:v>12130</c:v>
                </c:pt>
                <c:pt idx="1212">
                  <c:v>12140</c:v>
                </c:pt>
                <c:pt idx="1213">
                  <c:v>12150</c:v>
                </c:pt>
                <c:pt idx="1214">
                  <c:v>12160</c:v>
                </c:pt>
                <c:pt idx="1215">
                  <c:v>12170</c:v>
                </c:pt>
                <c:pt idx="1216">
                  <c:v>12180</c:v>
                </c:pt>
                <c:pt idx="1217">
                  <c:v>12190</c:v>
                </c:pt>
                <c:pt idx="1218">
                  <c:v>12200</c:v>
                </c:pt>
                <c:pt idx="1219">
                  <c:v>12210</c:v>
                </c:pt>
                <c:pt idx="1220">
                  <c:v>12220</c:v>
                </c:pt>
                <c:pt idx="1221">
                  <c:v>12230</c:v>
                </c:pt>
                <c:pt idx="1222">
                  <c:v>12240</c:v>
                </c:pt>
                <c:pt idx="1223">
                  <c:v>12250</c:v>
                </c:pt>
                <c:pt idx="1224">
                  <c:v>12260</c:v>
                </c:pt>
                <c:pt idx="1225">
                  <c:v>12270</c:v>
                </c:pt>
                <c:pt idx="1226">
                  <c:v>12280</c:v>
                </c:pt>
                <c:pt idx="1227">
                  <c:v>12290</c:v>
                </c:pt>
                <c:pt idx="1228">
                  <c:v>12300</c:v>
                </c:pt>
                <c:pt idx="1229">
                  <c:v>12310</c:v>
                </c:pt>
                <c:pt idx="1230">
                  <c:v>12320</c:v>
                </c:pt>
                <c:pt idx="1231">
                  <c:v>12330</c:v>
                </c:pt>
                <c:pt idx="1232">
                  <c:v>12340</c:v>
                </c:pt>
                <c:pt idx="1233">
                  <c:v>12350</c:v>
                </c:pt>
                <c:pt idx="1234">
                  <c:v>12360</c:v>
                </c:pt>
                <c:pt idx="1235">
                  <c:v>12370</c:v>
                </c:pt>
                <c:pt idx="1236">
                  <c:v>12380</c:v>
                </c:pt>
                <c:pt idx="1237">
                  <c:v>12390</c:v>
                </c:pt>
                <c:pt idx="1238">
                  <c:v>12400</c:v>
                </c:pt>
                <c:pt idx="1239">
                  <c:v>12410</c:v>
                </c:pt>
                <c:pt idx="1240">
                  <c:v>12420</c:v>
                </c:pt>
                <c:pt idx="1241">
                  <c:v>12430</c:v>
                </c:pt>
                <c:pt idx="1242">
                  <c:v>12440</c:v>
                </c:pt>
                <c:pt idx="1243">
                  <c:v>12450</c:v>
                </c:pt>
                <c:pt idx="1244">
                  <c:v>12460</c:v>
                </c:pt>
                <c:pt idx="1245">
                  <c:v>12470</c:v>
                </c:pt>
                <c:pt idx="1246">
                  <c:v>12480</c:v>
                </c:pt>
                <c:pt idx="1247">
                  <c:v>12490</c:v>
                </c:pt>
                <c:pt idx="1248">
                  <c:v>12500</c:v>
                </c:pt>
                <c:pt idx="1249">
                  <c:v>12510</c:v>
                </c:pt>
                <c:pt idx="1250">
                  <c:v>12520</c:v>
                </c:pt>
                <c:pt idx="1251">
                  <c:v>12530</c:v>
                </c:pt>
                <c:pt idx="1252">
                  <c:v>12540</c:v>
                </c:pt>
                <c:pt idx="1253">
                  <c:v>12550</c:v>
                </c:pt>
                <c:pt idx="1254">
                  <c:v>12560</c:v>
                </c:pt>
                <c:pt idx="1255">
                  <c:v>12570</c:v>
                </c:pt>
                <c:pt idx="1256">
                  <c:v>12580</c:v>
                </c:pt>
                <c:pt idx="1257">
                  <c:v>12590</c:v>
                </c:pt>
                <c:pt idx="1258">
                  <c:v>12600</c:v>
                </c:pt>
                <c:pt idx="1259">
                  <c:v>12610</c:v>
                </c:pt>
                <c:pt idx="1260">
                  <c:v>12620</c:v>
                </c:pt>
                <c:pt idx="1261">
                  <c:v>12630</c:v>
                </c:pt>
                <c:pt idx="1262">
                  <c:v>12640</c:v>
                </c:pt>
                <c:pt idx="1263">
                  <c:v>12650</c:v>
                </c:pt>
                <c:pt idx="1264">
                  <c:v>12660</c:v>
                </c:pt>
                <c:pt idx="1265">
                  <c:v>12670</c:v>
                </c:pt>
                <c:pt idx="1266">
                  <c:v>12680</c:v>
                </c:pt>
                <c:pt idx="1267">
                  <c:v>12690</c:v>
                </c:pt>
                <c:pt idx="1268">
                  <c:v>12700</c:v>
                </c:pt>
                <c:pt idx="1269">
                  <c:v>12710</c:v>
                </c:pt>
                <c:pt idx="1270">
                  <c:v>12720</c:v>
                </c:pt>
                <c:pt idx="1271">
                  <c:v>12730</c:v>
                </c:pt>
                <c:pt idx="1272">
                  <c:v>12740</c:v>
                </c:pt>
                <c:pt idx="1273">
                  <c:v>12750</c:v>
                </c:pt>
                <c:pt idx="1274">
                  <c:v>12760</c:v>
                </c:pt>
                <c:pt idx="1275">
                  <c:v>12770</c:v>
                </c:pt>
                <c:pt idx="1276">
                  <c:v>12780</c:v>
                </c:pt>
                <c:pt idx="1277">
                  <c:v>12790</c:v>
                </c:pt>
                <c:pt idx="1278">
                  <c:v>12800</c:v>
                </c:pt>
                <c:pt idx="1279">
                  <c:v>12810</c:v>
                </c:pt>
                <c:pt idx="1280">
                  <c:v>12820</c:v>
                </c:pt>
                <c:pt idx="1281">
                  <c:v>12830</c:v>
                </c:pt>
                <c:pt idx="1282">
                  <c:v>12840</c:v>
                </c:pt>
                <c:pt idx="1283">
                  <c:v>12850</c:v>
                </c:pt>
                <c:pt idx="1284">
                  <c:v>12860</c:v>
                </c:pt>
                <c:pt idx="1285">
                  <c:v>12870</c:v>
                </c:pt>
                <c:pt idx="1286">
                  <c:v>12880</c:v>
                </c:pt>
                <c:pt idx="1287">
                  <c:v>12890</c:v>
                </c:pt>
                <c:pt idx="1288">
                  <c:v>12900</c:v>
                </c:pt>
                <c:pt idx="1289">
                  <c:v>12910</c:v>
                </c:pt>
                <c:pt idx="1290">
                  <c:v>12920</c:v>
                </c:pt>
                <c:pt idx="1291">
                  <c:v>12930</c:v>
                </c:pt>
                <c:pt idx="1292">
                  <c:v>12940</c:v>
                </c:pt>
                <c:pt idx="1293">
                  <c:v>12950</c:v>
                </c:pt>
                <c:pt idx="1294">
                  <c:v>12960</c:v>
                </c:pt>
                <c:pt idx="1295">
                  <c:v>12970</c:v>
                </c:pt>
                <c:pt idx="1296">
                  <c:v>12980</c:v>
                </c:pt>
                <c:pt idx="1297">
                  <c:v>12990</c:v>
                </c:pt>
                <c:pt idx="1298">
                  <c:v>13000</c:v>
                </c:pt>
                <c:pt idx="1299">
                  <c:v>13010</c:v>
                </c:pt>
                <c:pt idx="1300">
                  <c:v>13020</c:v>
                </c:pt>
                <c:pt idx="1301">
                  <c:v>13030</c:v>
                </c:pt>
                <c:pt idx="1302">
                  <c:v>13040</c:v>
                </c:pt>
                <c:pt idx="1303">
                  <c:v>13050</c:v>
                </c:pt>
                <c:pt idx="1304">
                  <c:v>13060</c:v>
                </c:pt>
                <c:pt idx="1305">
                  <c:v>13070</c:v>
                </c:pt>
                <c:pt idx="1306">
                  <c:v>13080</c:v>
                </c:pt>
                <c:pt idx="1307">
                  <c:v>13090</c:v>
                </c:pt>
                <c:pt idx="1308">
                  <c:v>13100</c:v>
                </c:pt>
                <c:pt idx="1309">
                  <c:v>13110</c:v>
                </c:pt>
                <c:pt idx="1310">
                  <c:v>13120</c:v>
                </c:pt>
                <c:pt idx="1311">
                  <c:v>13130</c:v>
                </c:pt>
                <c:pt idx="1312">
                  <c:v>13140</c:v>
                </c:pt>
                <c:pt idx="1313">
                  <c:v>13150</c:v>
                </c:pt>
                <c:pt idx="1314">
                  <c:v>13160</c:v>
                </c:pt>
                <c:pt idx="1315">
                  <c:v>13170</c:v>
                </c:pt>
                <c:pt idx="1316">
                  <c:v>13180</c:v>
                </c:pt>
                <c:pt idx="1317">
                  <c:v>13190</c:v>
                </c:pt>
                <c:pt idx="1318">
                  <c:v>13200</c:v>
                </c:pt>
                <c:pt idx="1319">
                  <c:v>13210</c:v>
                </c:pt>
                <c:pt idx="1320">
                  <c:v>13220</c:v>
                </c:pt>
                <c:pt idx="1321">
                  <c:v>13230</c:v>
                </c:pt>
                <c:pt idx="1322">
                  <c:v>13240</c:v>
                </c:pt>
                <c:pt idx="1323">
                  <c:v>13250</c:v>
                </c:pt>
                <c:pt idx="1324">
                  <c:v>13260</c:v>
                </c:pt>
                <c:pt idx="1325">
                  <c:v>13270</c:v>
                </c:pt>
                <c:pt idx="1326">
                  <c:v>13280</c:v>
                </c:pt>
                <c:pt idx="1327">
                  <c:v>13290</c:v>
                </c:pt>
                <c:pt idx="1328">
                  <c:v>13300</c:v>
                </c:pt>
                <c:pt idx="1329">
                  <c:v>13310</c:v>
                </c:pt>
                <c:pt idx="1330">
                  <c:v>13320</c:v>
                </c:pt>
                <c:pt idx="1331">
                  <c:v>13330</c:v>
                </c:pt>
                <c:pt idx="1332">
                  <c:v>13340</c:v>
                </c:pt>
                <c:pt idx="1333">
                  <c:v>13350</c:v>
                </c:pt>
                <c:pt idx="1334">
                  <c:v>13360</c:v>
                </c:pt>
                <c:pt idx="1335">
                  <c:v>13370</c:v>
                </c:pt>
                <c:pt idx="1336">
                  <c:v>13380</c:v>
                </c:pt>
                <c:pt idx="1337">
                  <c:v>13390</c:v>
                </c:pt>
                <c:pt idx="1338">
                  <c:v>13400</c:v>
                </c:pt>
                <c:pt idx="1339">
                  <c:v>13410</c:v>
                </c:pt>
                <c:pt idx="1340">
                  <c:v>13420</c:v>
                </c:pt>
                <c:pt idx="1341">
                  <c:v>13430</c:v>
                </c:pt>
                <c:pt idx="1342">
                  <c:v>13440</c:v>
                </c:pt>
                <c:pt idx="1343">
                  <c:v>13450</c:v>
                </c:pt>
                <c:pt idx="1344">
                  <c:v>13460</c:v>
                </c:pt>
                <c:pt idx="1345">
                  <c:v>13470</c:v>
                </c:pt>
                <c:pt idx="1346">
                  <c:v>13480</c:v>
                </c:pt>
                <c:pt idx="1347">
                  <c:v>13490</c:v>
                </c:pt>
                <c:pt idx="1348">
                  <c:v>13500</c:v>
                </c:pt>
                <c:pt idx="1349">
                  <c:v>13510</c:v>
                </c:pt>
                <c:pt idx="1350">
                  <c:v>13520</c:v>
                </c:pt>
                <c:pt idx="1351">
                  <c:v>13530</c:v>
                </c:pt>
                <c:pt idx="1352">
                  <c:v>13540</c:v>
                </c:pt>
                <c:pt idx="1353">
                  <c:v>13550</c:v>
                </c:pt>
                <c:pt idx="1354">
                  <c:v>13560</c:v>
                </c:pt>
                <c:pt idx="1355">
                  <c:v>13570</c:v>
                </c:pt>
                <c:pt idx="1356">
                  <c:v>13580</c:v>
                </c:pt>
                <c:pt idx="1357">
                  <c:v>13590</c:v>
                </c:pt>
                <c:pt idx="1358">
                  <c:v>13600</c:v>
                </c:pt>
                <c:pt idx="1359">
                  <c:v>13610</c:v>
                </c:pt>
                <c:pt idx="1360">
                  <c:v>13620</c:v>
                </c:pt>
                <c:pt idx="1361">
                  <c:v>13630</c:v>
                </c:pt>
                <c:pt idx="1362">
                  <c:v>13640</c:v>
                </c:pt>
                <c:pt idx="1363">
                  <c:v>13650</c:v>
                </c:pt>
                <c:pt idx="1364">
                  <c:v>13660</c:v>
                </c:pt>
                <c:pt idx="1365">
                  <c:v>13670</c:v>
                </c:pt>
                <c:pt idx="1366">
                  <c:v>13680</c:v>
                </c:pt>
                <c:pt idx="1367">
                  <c:v>13690</c:v>
                </c:pt>
                <c:pt idx="1368">
                  <c:v>13700</c:v>
                </c:pt>
                <c:pt idx="1369">
                  <c:v>13710</c:v>
                </c:pt>
                <c:pt idx="1370">
                  <c:v>13720</c:v>
                </c:pt>
                <c:pt idx="1371">
                  <c:v>13730</c:v>
                </c:pt>
                <c:pt idx="1372">
                  <c:v>13740</c:v>
                </c:pt>
                <c:pt idx="1373">
                  <c:v>13750</c:v>
                </c:pt>
                <c:pt idx="1374">
                  <c:v>13760</c:v>
                </c:pt>
                <c:pt idx="1375">
                  <c:v>13770</c:v>
                </c:pt>
                <c:pt idx="1376">
                  <c:v>13780</c:v>
                </c:pt>
                <c:pt idx="1377">
                  <c:v>13790</c:v>
                </c:pt>
                <c:pt idx="1378">
                  <c:v>13800</c:v>
                </c:pt>
                <c:pt idx="1379">
                  <c:v>13810</c:v>
                </c:pt>
                <c:pt idx="1380">
                  <c:v>13820</c:v>
                </c:pt>
                <c:pt idx="1381">
                  <c:v>13830</c:v>
                </c:pt>
                <c:pt idx="1382">
                  <c:v>13840</c:v>
                </c:pt>
                <c:pt idx="1383">
                  <c:v>13850</c:v>
                </c:pt>
                <c:pt idx="1384">
                  <c:v>13860</c:v>
                </c:pt>
                <c:pt idx="1385">
                  <c:v>13870</c:v>
                </c:pt>
                <c:pt idx="1386">
                  <c:v>13880</c:v>
                </c:pt>
                <c:pt idx="1387">
                  <c:v>13890</c:v>
                </c:pt>
                <c:pt idx="1388">
                  <c:v>13900</c:v>
                </c:pt>
                <c:pt idx="1389">
                  <c:v>13910</c:v>
                </c:pt>
                <c:pt idx="1390">
                  <c:v>13920</c:v>
                </c:pt>
                <c:pt idx="1391">
                  <c:v>13930</c:v>
                </c:pt>
                <c:pt idx="1392">
                  <c:v>13940</c:v>
                </c:pt>
                <c:pt idx="1393">
                  <c:v>13950</c:v>
                </c:pt>
                <c:pt idx="1394">
                  <c:v>13960</c:v>
                </c:pt>
                <c:pt idx="1395">
                  <c:v>13970</c:v>
                </c:pt>
                <c:pt idx="1396">
                  <c:v>13980</c:v>
                </c:pt>
                <c:pt idx="1397">
                  <c:v>13990</c:v>
                </c:pt>
                <c:pt idx="1398">
                  <c:v>14000</c:v>
                </c:pt>
                <c:pt idx="1399">
                  <c:v>14010</c:v>
                </c:pt>
                <c:pt idx="1400">
                  <c:v>14020</c:v>
                </c:pt>
                <c:pt idx="1401">
                  <c:v>14030</c:v>
                </c:pt>
                <c:pt idx="1402">
                  <c:v>14040</c:v>
                </c:pt>
                <c:pt idx="1403">
                  <c:v>14050</c:v>
                </c:pt>
                <c:pt idx="1404">
                  <c:v>14060</c:v>
                </c:pt>
                <c:pt idx="1405">
                  <c:v>14070</c:v>
                </c:pt>
                <c:pt idx="1406">
                  <c:v>14080</c:v>
                </c:pt>
                <c:pt idx="1407">
                  <c:v>14090</c:v>
                </c:pt>
                <c:pt idx="1408">
                  <c:v>14100</c:v>
                </c:pt>
                <c:pt idx="1409">
                  <c:v>14110</c:v>
                </c:pt>
                <c:pt idx="1410">
                  <c:v>14120</c:v>
                </c:pt>
                <c:pt idx="1411">
                  <c:v>14130</c:v>
                </c:pt>
                <c:pt idx="1412">
                  <c:v>14140</c:v>
                </c:pt>
                <c:pt idx="1413">
                  <c:v>14150</c:v>
                </c:pt>
                <c:pt idx="1414">
                  <c:v>14160</c:v>
                </c:pt>
                <c:pt idx="1415">
                  <c:v>14170</c:v>
                </c:pt>
                <c:pt idx="1416">
                  <c:v>14180</c:v>
                </c:pt>
                <c:pt idx="1417">
                  <c:v>14190</c:v>
                </c:pt>
                <c:pt idx="1418">
                  <c:v>14200</c:v>
                </c:pt>
                <c:pt idx="1419">
                  <c:v>14210</c:v>
                </c:pt>
                <c:pt idx="1420">
                  <c:v>14220</c:v>
                </c:pt>
                <c:pt idx="1421">
                  <c:v>14230</c:v>
                </c:pt>
                <c:pt idx="1422">
                  <c:v>14240</c:v>
                </c:pt>
                <c:pt idx="1423">
                  <c:v>14250</c:v>
                </c:pt>
                <c:pt idx="1424">
                  <c:v>14260</c:v>
                </c:pt>
                <c:pt idx="1425">
                  <c:v>14270</c:v>
                </c:pt>
                <c:pt idx="1426">
                  <c:v>14280</c:v>
                </c:pt>
                <c:pt idx="1427">
                  <c:v>14290</c:v>
                </c:pt>
                <c:pt idx="1428">
                  <c:v>14300</c:v>
                </c:pt>
                <c:pt idx="1429">
                  <c:v>14310</c:v>
                </c:pt>
                <c:pt idx="1430">
                  <c:v>14320</c:v>
                </c:pt>
                <c:pt idx="1431">
                  <c:v>14330</c:v>
                </c:pt>
                <c:pt idx="1432">
                  <c:v>14340</c:v>
                </c:pt>
                <c:pt idx="1433">
                  <c:v>14350</c:v>
                </c:pt>
              </c:numCache>
            </c:numRef>
          </c:xVal>
          <c:yVal>
            <c:numRef>
              <c:f>Klei_Druckkurve!$M$9:$M$1442</c:f>
              <c:numCache>
                <c:formatCode>0.0</c:formatCode>
                <c:ptCount val="1434"/>
                <c:pt idx="0">
                  <c:v>0</c:v>
                </c:pt>
                <c:pt idx="1">
                  <c:v>-0.85599999999999454</c:v>
                </c:pt>
                <c:pt idx="2">
                  <c:v>-1.3670000000001892</c:v>
                </c:pt>
                <c:pt idx="3">
                  <c:v>-1.7309999999999945</c:v>
                </c:pt>
                <c:pt idx="4">
                  <c:v>-1.9750000000001364</c:v>
                </c:pt>
                <c:pt idx="5">
                  <c:v>-2.1790000000000873</c:v>
                </c:pt>
                <c:pt idx="6">
                  <c:v>-2.3350000000000364</c:v>
                </c:pt>
                <c:pt idx="7">
                  <c:v>-2.4620000000002165</c:v>
                </c:pt>
                <c:pt idx="8">
                  <c:v>-2.5940000000000509</c:v>
                </c:pt>
                <c:pt idx="9">
                  <c:v>-2.6410000000000764</c:v>
                </c:pt>
                <c:pt idx="10">
                  <c:v>-2.7570000000000618</c:v>
                </c:pt>
                <c:pt idx="11">
                  <c:v>-2.8510000000001128</c:v>
                </c:pt>
                <c:pt idx="12">
                  <c:v>-2.9440000000001874</c:v>
                </c:pt>
                <c:pt idx="13">
                  <c:v>-3.0070000000000618</c:v>
                </c:pt>
                <c:pt idx="14">
                  <c:v>-3.0990000000001601</c:v>
                </c:pt>
                <c:pt idx="15">
                  <c:v>-3.1200000000001182</c:v>
                </c:pt>
                <c:pt idx="16">
                  <c:v>-3.1910000000000309</c:v>
                </c:pt>
                <c:pt idx="17">
                  <c:v>-3.2420000000001892</c:v>
                </c:pt>
                <c:pt idx="18">
                  <c:v>-3.3140000000000782</c:v>
                </c:pt>
                <c:pt idx="19">
                  <c:v>-3.3640000000000327</c:v>
                </c:pt>
                <c:pt idx="20">
                  <c:v>-3.3950000000002092</c:v>
                </c:pt>
                <c:pt idx="21">
                  <c:v>-3.4450000000001637</c:v>
                </c:pt>
                <c:pt idx="22">
                  <c:v>-3.4760000000001128</c:v>
                </c:pt>
                <c:pt idx="23">
                  <c:v>-3.5160000000000764</c:v>
                </c:pt>
                <c:pt idx="24">
                  <c:v>-3.568000000000211</c:v>
                </c:pt>
                <c:pt idx="25">
                  <c:v>-3.6080000000001746</c:v>
                </c:pt>
                <c:pt idx="26">
                  <c:v>-3.6190000000001419</c:v>
                </c:pt>
                <c:pt idx="27">
                  <c:v>-3.6800000000000637</c:v>
                </c:pt>
                <c:pt idx="28">
                  <c:v>-3.7110000000000127</c:v>
                </c:pt>
                <c:pt idx="29">
                  <c:v>-3.7520000000001801</c:v>
                </c:pt>
                <c:pt idx="30">
                  <c:v>-3.7720000000001619</c:v>
                </c:pt>
                <c:pt idx="31">
                  <c:v>-3.7930000000001201</c:v>
                </c:pt>
                <c:pt idx="32">
                  <c:v>-3.8140000000000782</c:v>
                </c:pt>
                <c:pt idx="33">
                  <c:v>-3.83400000000006</c:v>
                </c:pt>
                <c:pt idx="34">
                  <c:v>-3.8350000000000364</c:v>
                </c:pt>
                <c:pt idx="35">
                  <c:v>-3.8960000000001855</c:v>
                </c:pt>
                <c:pt idx="36">
                  <c:v>-3.9460000000001401</c:v>
                </c:pt>
                <c:pt idx="37">
                  <c:v>-3.9480000000000928</c:v>
                </c:pt>
                <c:pt idx="38">
                  <c:v>-3.9980000000000473</c:v>
                </c:pt>
                <c:pt idx="39">
                  <c:v>-3.9990000000000236</c:v>
                </c:pt>
                <c:pt idx="40">
                  <c:v>-4.0600000000001728</c:v>
                </c:pt>
                <c:pt idx="41">
                  <c:v>-4.0710000000001401</c:v>
                </c:pt>
                <c:pt idx="42">
                  <c:v>-4.0910000000001219</c:v>
                </c:pt>
                <c:pt idx="43">
                  <c:v>-4.1230000000000473</c:v>
                </c:pt>
                <c:pt idx="44">
                  <c:v>-4.1430000000000291</c:v>
                </c:pt>
                <c:pt idx="45">
                  <c:v>-4.1630000000000109</c:v>
                </c:pt>
                <c:pt idx="46">
                  <c:v>-4.1740000000002055</c:v>
                </c:pt>
                <c:pt idx="47">
                  <c:v>-4.1950000000001637</c:v>
                </c:pt>
                <c:pt idx="48">
                  <c:v>-4.2150000000001455</c:v>
                </c:pt>
                <c:pt idx="49">
                  <c:v>-4.2560000000000855</c:v>
                </c:pt>
                <c:pt idx="50">
                  <c:v>-4.2960000000000491</c:v>
                </c:pt>
                <c:pt idx="51">
                  <c:v>-4.3070000000000164</c:v>
                </c:pt>
                <c:pt idx="52">
                  <c:v>-4.3380000000001928</c:v>
                </c:pt>
                <c:pt idx="53">
                  <c:v>-4.3480000000001837</c:v>
                </c:pt>
                <c:pt idx="54">
                  <c:v>-4.3680000000001655</c:v>
                </c:pt>
                <c:pt idx="55">
                  <c:v>-4.3980000000001382</c:v>
                </c:pt>
                <c:pt idx="56">
                  <c:v>-4.4100000000000819</c:v>
                </c:pt>
                <c:pt idx="57">
                  <c:v>-4.4410000000000309</c:v>
                </c:pt>
                <c:pt idx="58">
                  <c:v>-4.4500000000000455</c:v>
                </c:pt>
                <c:pt idx="59">
                  <c:v>-4.5010000000002037</c:v>
                </c:pt>
                <c:pt idx="60">
                  <c:v>-4.5210000000001855</c:v>
                </c:pt>
                <c:pt idx="61">
                  <c:v>-4.5420000000001437</c:v>
                </c:pt>
                <c:pt idx="62">
                  <c:v>-4.5320000000001528</c:v>
                </c:pt>
                <c:pt idx="63">
                  <c:v>-4.5730000000000928</c:v>
                </c:pt>
                <c:pt idx="64">
                  <c:v>-4.5930000000000746</c:v>
                </c:pt>
                <c:pt idx="65">
                  <c:v>-4.6050000000000182</c:v>
                </c:pt>
                <c:pt idx="66">
                  <c:v>-4.6450000000002092</c:v>
                </c:pt>
                <c:pt idx="67">
                  <c:v>-4.6350000000002183</c:v>
                </c:pt>
                <c:pt idx="68">
                  <c:v>-4.6750000000001819</c:v>
                </c:pt>
                <c:pt idx="69">
                  <c:v>-4.6950000000001637</c:v>
                </c:pt>
                <c:pt idx="70">
                  <c:v>-4.6850000000001728</c:v>
                </c:pt>
                <c:pt idx="71">
                  <c:v>-4.7050000000001546</c:v>
                </c:pt>
                <c:pt idx="72">
                  <c:v>-4.73700000000008</c:v>
                </c:pt>
                <c:pt idx="73">
                  <c:v>-4.7570000000000618</c:v>
                </c:pt>
                <c:pt idx="74">
                  <c:v>-4.7670000000000528</c:v>
                </c:pt>
                <c:pt idx="75">
                  <c:v>-4.7970000000000255</c:v>
                </c:pt>
                <c:pt idx="76">
                  <c:v>-4.8070000000000164</c:v>
                </c:pt>
                <c:pt idx="77">
                  <c:v>-4.8280000000002019</c:v>
                </c:pt>
                <c:pt idx="78">
                  <c:v>-4.8380000000001928</c:v>
                </c:pt>
                <c:pt idx="79">
                  <c:v>-4.8480000000001837</c:v>
                </c:pt>
                <c:pt idx="80">
                  <c:v>-4.8880000000001473</c:v>
                </c:pt>
                <c:pt idx="81">
                  <c:v>-4.9080000000001291</c:v>
                </c:pt>
                <c:pt idx="82">
                  <c:v>-4.9100000000000819</c:v>
                </c:pt>
                <c:pt idx="83">
                  <c:v>-4.9290000000000873</c:v>
                </c:pt>
                <c:pt idx="84">
                  <c:v>-4.9300000000000637</c:v>
                </c:pt>
                <c:pt idx="85">
                  <c:v>-4.9300000000000637</c:v>
                </c:pt>
                <c:pt idx="86">
                  <c:v>-4.9600000000000364</c:v>
                </c:pt>
                <c:pt idx="87">
                  <c:v>-4.9710000000000036</c:v>
                </c:pt>
                <c:pt idx="88">
                  <c:v>-4.9800000000000182</c:v>
                </c:pt>
                <c:pt idx="89">
                  <c:v>-5.0020000000001801</c:v>
                </c:pt>
                <c:pt idx="90">
                  <c:v>-5.0320000000001528</c:v>
                </c:pt>
                <c:pt idx="91">
                  <c:v>-5.0420000000001437</c:v>
                </c:pt>
                <c:pt idx="92">
                  <c:v>-5.0620000000001255</c:v>
                </c:pt>
                <c:pt idx="93">
                  <c:v>-5.0920000000000982</c:v>
                </c:pt>
                <c:pt idx="94">
                  <c:v>-5.0830000000000837</c:v>
                </c:pt>
                <c:pt idx="95">
                  <c:v>-5.0930000000000746</c:v>
                </c:pt>
                <c:pt idx="96">
                  <c:v>-5.1020000000000891</c:v>
                </c:pt>
                <c:pt idx="97">
                  <c:v>-5.1230000000000473</c:v>
                </c:pt>
                <c:pt idx="98">
                  <c:v>-5.1230000000000473</c:v>
                </c:pt>
                <c:pt idx="99">
                  <c:v>-5.1330000000000382</c:v>
                </c:pt>
                <c:pt idx="100">
                  <c:v>-5.1230000000000473</c:v>
                </c:pt>
                <c:pt idx="101">
                  <c:v>-5.1730000000000018</c:v>
                </c:pt>
                <c:pt idx="102">
                  <c:v>-5.1630000000000109</c:v>
                </c:pt>
                <c:pt idx="103">
                  <c:v>-5.1730000000000018</c:v>
                </c:pt>
                <c:pt idx="104">
                  <c:v>-5.193000000000211</c:v>
                </c:pt>
                <c:pt idx="105">
                  <c:v>-5.2350000000001273</c:v>
                </c:pt>
                <c:pt idx="106">
                  <c:v>-5.2050000000001546</c:v>
                </c:pt>
                <c:pt idx="107">
                  <c:v>-5.2350000000001273</c:v>
                </c:pt>
                <c:pt idx="108">
                  <c:v>-5.2450000000001182</c:v>
                </c:pt>
                <c:pt idx="109">
                  <c:v>-5.2550000000001091</c:v>
                </c:pt>
                <c:pt idx="110">
                  <c:v>-5.2650000000001</c:v>
                </c:pt>
                <c:pt idx="111">
                  <c:v>-5.2650000000001</c:v>
                </c:pt>
                <c:pt idx="112">
                  <c:v>-5.3050000000000637</c:v>
                </c:pt>
                <c:pt idx="113">
                  <c:v>-5.3150000000000546</c:v>
                </c:pt>
                <c:pt idx="114">
                  <c:v>-5.2960000000000491</c:v>
                </c:pt>
                <c:pt idx="115">
                  <c:v>-5.3150000000000546</c:v>
                </c:pt>
                <c:pt idx="116">
                  <c:v>-5.3250000000000455</c:v>
                </c:pt>
                <c:pt idx="117">
                  <c:v>-5.3450000000000273</c:v>
                </c:pt>
                <c:pt idx="118">
                  <c:v>-5.3550000000000182</c:v>
                </c:pt>
                <c:pt idx="119">
                  <c:v>-5.3550000000000182</c:v>
                </c:pt>
                <c:pt idx="120">
                  <c:v>-5.3760000000002037</c:v>
                </c:pt>
                <c:pt idx="121">
                  <c:v>-5.3960000000001855</c:v>
                </c:pt>
                <c:pt idx="122">
                  <c:v>-5.4060000000001764</c:v>
                </c:pt>
                <c:pt idx="123">
                  <c:v>-5.4160000000001673</c:v>
                </c:pt>
                <c:pt idx="124">
                  <c:v>-5.428000000000111</c:v>
                </c:pt>
                <c:pt idx="125">
                  <c:v>-5.4260000000001583</c:v>
                </c:pt>
                <c:pt idx="126">
                  <c:v>-5.4370000000001255</c:v>
                </c:pt>
                <c:pt idx="127">
                  <c:v>-5.4470000000001164</c:v>
                </c:pt>
                <c:pt idx="128">
                  <c:v>-5.4670000000000982</c:v>
                </c:pt>
                <c:pt idx="129">
                  <c:v>-5.4570000000001073</c:v>
                </c:pt>
                <c:pt idx="130">
                  <c:v>-5.4580000000000837</c:v>
                </c:pt>
                <c:pt idx="131">
                  <c:v>-5.4980000000000473</c:v>
                </c:pt>
                <c:pt idx="132">
                  <c:v>-5.4980000000000473</c:v>
                </c:pt>
                <c:pt idx="133">
                  <c:v>-5.5180000000000291</c:v>
                </c:pt>
                <c:pt idx="134">
                  <c:v>-5.5080000000000382</c:v>
                </c:pt>
                <c:pt idx="135">
                  <c:v>-5.5080000000000382</c:v>
                </c:pt>
                <c:pt idx="136">
                  <c:v>-5.5380000000000109</c:v>
                </c:pt>
                <c:pt idx="137">
                  <c:v>-5.5380000000000109</c:v>
                </c:pt>
                <c:pt idx="138">
                  <c:v>-5.5580000000002201</c:v>
                </c:pt>
                <c:pt idx="139">
                  <c:v>-5.5580000000002201</c:v>
                </c:pt>
                <c:pt idx="140">
                  <c:v>-5.5580000000002201</c:v>
                </c:pt>
                <c:pt idx="141">
                  <c:v>-5.5590000000001965</c:v>
                </c:pt>
                <c:pt idx="142">
                  <c:v>-5.5490000000002055</c:v>
                </c:pt>
                <c:pt idx="143">
                  <c:v>-5.5880000000001928</c:v>
                </c:pt>
                <c:pt idx="144">
                  <c:v>-5.5990000000001601</c:v>
                </c:pt>
                <c:pt idx="145">
                  <c:v>-5.609000000000151</c:v>
                </c:pt>
                <c:pt idx="146">
                  <c:v>-5.609000000000151</c:v>
                </c:pt>
                <c:pt idx="147">
                  <c:v>-5.6190000000001419</c:v>
                </c:pt>
                <c:pt idx="148">
                  <c:v>-5.609000000000151</c:v>
                </c:pt>
                <c:pt idx="149">
                  <c:v>-5.6190000000001419</c:v>
                </c:pt>
                <c:pt idx="150">
                  <c:v>-5.6390000000001237</c:v>
                </c:pt>
                <c:pt idx="151">
                  <c:v>-5.6290000000001328</c:v>
                </c:pt>
                <c:pt idx="152">
                  <c:v>-5.6390000000001237</c:v>
                </c:pt>
                <c:pt idx="153">
                  <c:v>-5.6700000000000728</c:v>
                </c:pt>
                <c:pt idx="154">
                  <c:v>-5.68100000000004</c:v>
                </c:pt>
                <c:pt idx="155">
                  <c:v>-5.6910000000000309</c:v>
                </c:pt>
                <c:pt idx="156">
                  <c:v>-5.6800000000000637</c:v>
                </c:pt>
                <c:pt idx="157">
                  <c:v>-5.7010000000000218</c:v>
                </c:pt>
                <c:pt idx="158">
                  <c:v>-5.7410000000002128</c:v>
                </c:pt>
                <c:pt idx="159">
                  <c:v>-5.7410000000002128</c:v>
                </c:pt>
                <c:pt idx="160">
                  <c:v>-5.7410000000002128</c:v>
                </c:pt>
                <c:pt idx="161">
                  <c:v>-5.7610000000001946</c:v>
                </c:pt>
                <c:pt idx="162">
                  <c:v>-5.7610000000001946</c:v>
                </c:pt>
                <c:pt idx="163">
                  <c:v>-5.7710000000001855</c:v>
                </c:pt>
                <c:pt idx="164">
                  <c:v>-5.7820000000001528</c:v>
                </c:pt>
                <c:pt idx="165">
                  <c:v>-5.7920000000001437</c:v>
                </c:pt>
                <c:pt idx="166">
                  <c:v>-5.7910000000001673</c:v>
                </c:pt>
                <c:pt idx="167">
                  <c:v>-5.7920000000001437</c:v>
                </c:pt>
                <c:pt idx="168">
                  <c:v>-5.7920000000001437</c:v>
                </c:pt>
                <c:pt idx="169">
                  <c:v>-5.7920000000001437</c:v>
                </c:pt>
                <c:pt idx="170">
                  <c:v>-5.8140000000000782</c:v>
                </c:pt>
                <c:pt idx="171">
                  <c:v>-5.8220000000001164</c:v>
                </c:pt>
                <c:pt idx="172">
                  <c:v>-5.8420000000000982</c:v>
                </c:pt>
                <c:pt idx="173">
                  <c:v>-5.8220000000001164</c:v>
                </c:pt>
                <c:pt idx="174">
                  <c:v>-5.8320000000001073</c:v>
                </c:pt>
                <c:pt idx="175">
                  <c:v>-5.8520000000000891</c:v>
                </c:pt>
                <c:pt idx="176">
                  <c:v>-5.8520000000000891</c:v>
                </c:pt>
                <c:pt idx="177">
                  <c:v>-5.8520000000000891</c:v>
                </c:pt>
                <c:pt idx="178">
                  <c:v>-5.8520000000000891</c:v>
                </c:pt>
                <c:pt idx="179">
                  <c:v>-5.8640000000000327</c:v>
                </c:pt>
                <c:pt idx="180">
                  <c:v>-5.8940000000000055</c:v>
                </c:pt>
                <c:pt idx="181">
                  <c:v>-5.8740000000000236</c:v>
                </c:pt>
                <c:pt idx="182">
                  <c:v>-5.8940000000000055</c:v>
                </c:pt>
                <c:pt idx="183">
                  <c:v>-5.8840000000000146</c:v>
                </c:pt>
                <c:pt idx="184">
                  <c:v>-5.9039999999999964</c:v>
                </c:pt>
                <c:pt idx="185">
                  <c:v>-5.9039999999999964</c:v>
                </c:pt>
                <c:pt idx="186">
                  <c:v>-5.9039999999999964</c:v>
                </c:pt>
                <c:pt idx="187">
                  <c:v>-5.9140000000002146</c:v>
                </c:pt>
                <c:pt idx="188">
                  <c:v>-5.9240000000002055</c:v>
                </c:pt>
                <c:pt idx="189">
                  <c:v>-5.9240000000002055</c:v>
                </c:pt>
                <c:pt idx="190">
                  <c:v>-5.9340000000001965</c:v>
                </c:pt>
                <c:pt idx="191">
                  <c:v>-5.9340000000001965</c:v>
                </c:pt>
                <c:pt idx="192">
                  <c:v>-5.9440000000001874</c:v>
                </c:pt>
                <c:pt idx="193">
                  <c:v>-5.9450000000001637</c:v>
                </c:pt>
                <c:pt idx="194">
                  <c:v>-5.9450000000001637</c:v>
                </c:pt>
                <c:pt idx="195">
                  <c:v>-5.9750000000001364</c:v>
                </c:pt>
                <c:pt idx="196">
                  <c:v>-5.9850000000001273</c:v>
                </c:pt>
                <c:pt idx="197">
                  <c:v>-5.9850000000001273</c:v>
                </c:pt>
                <c:pt idx="198">
                  <c:v>-5.9850000000001273</c:v>
                </c:pt>
                <c:pt idx="199">
                  <c:v>-5.9950000000001182</c:v>
                </c:pt>
                <c:pt idx="200">
                  <c:v>-5.9950000000001182</c:v>
                </c:pt>
                <c:pt idx="201">
                  <c:v>-6.0050000000001091</c:v>
                </c:pt>
                <c:pt idx="202">
                  <c:v>-6.0050000000001091</c:v>
                </c:pt>
                <c:pt idx="203">
                  <c:v>-6.0160000000000764</c:v>
                </c:pt>
                <c:pt idx="204">
                  <c:v>-6.0060000000000855</c:v>
                </c:pt>
                <c:pt idx="205">
                  <c:v>-6.0360000000000582</c:v>
                </c:pt>
                <c:pt idx="206">
                  <c:v>-6.0260000000000673</c:v>
                </c:pt>
                <c:pt idx="207">
                  <c:v>-6.0360000000000582</c:v>
                </c:pt>
                <c:pt idx="208">
                  <c:v>-6.05600000000004</c:v>
                </c:pt>
                <c:pt idx="209">
                  <c:v>-6.0260000000000673</c:v>
                </c:pt>
                <c:pt idx="210">
                  <c:v>-6.0460000000000491</c:v>
                </c:pt>
                <c:pt idx="211">
                  <c:v>-6.0360000000000582</c:v>
                </c:pt>
                <c:pt idx="212">
                  <c:v>-6.0580000000002201</c:v>
                </c:pt>
                <c:pt idx="213">
                  <c:v>-6.0580000000002201</c:v>
                </c:pt>
                <c:pt idx="214">
                  <c:v>-6.0580000000002201</c:v>
                </c:pt>
                <c:pt idx="215">
                  <c:v>-6.068000000000211</c:v>
                </c:pt>
                <c:pt idx="216">
                  <c:v>-6.0880000000001928</c:v>
                </c:pt>
                <c:pt idx="217">
                  <c:v>-6.0880000000001928</c:v>
                </c:pt>
                <c:pt idx="218">
                  <c:v>-6.0880000000001928</c:v>
                </c:pt>
                <c:pt idx="219">
                  <c:v>-6.0880000000001928</c:v>
                </c:pt>
                <c:pt idx="220">
                  <c:v>-6.1080000000001746</c:v>
                </c:pt>
                <c:pt idx="221">
                  <c:v>-6.0990000000001601</c:v>
                </c:pt>
                <c:pt idx="222">
                  <c:v>-6.1080000000001746</c:v>
                </c:pt>
                <c:pt idx="223">
                  <c:v>-6.109000000000151</c:v>
                </c:pt>
                <c:pt idx="224">
                  <c:v>-6.1080000000001746</c:v>
                </c:pt>
                <c:pt idx="225">
                  <c:v>-6.1190000000001419</c:v>
                </c:pt>
                <c:pt idx="226">
                  <c:v>-6.1190000000001419</c:v>
                </c:pt>
                <c:pt idx="227">
                  <c:v>-6.1190000000001419</c:v>
                </c:pt>
                <c:pt idx="228">
                  <c:v>-6.1190000000001419</c:v>
                </c:pt>
                <c:pt idx="229">
                  <c:v>-6.1300000000001091</c:v>
                </c:pt>
                <c:pt idx="230">
                  <c:v>-6.1290000000001328</c:v>
                </c:pt>
                <c:pt idx="231">
                  <c:v>-6.1290000000001328</c:v>
                </c:pt>
                <c:pt idx="232">
                  <c:v>-6.1190000000001419</c:v>
                </c:pt>
                <c:pt idx="233">
                  <c:v>-6.1200000000001182</c:v>
                </c:pt>
                <c:pt idx="234">
                  <c:v>-6.1500000000000909</c:v>
                </c:pt>
                <c:pt idx="235">
                  <c:v>-6.1600000000000819</c:v>
                </c:pt>
                <c:pt idx="236">
                  <c:v>-6.1400000000001</c:v>
                </c:pt>
                <c:pt idx="237">
                  <c:v>-6.1500000000000909</c:v>
                </c:pt>
                <c:pt idx="238">
                  <c:v>-6.1500000000000909</c:v>
                </c:pt>
                <c:pt idx="239">
                  <c:v>-6.1420000000000528</c:v>
                </c:pt>
                <c:pt idx="240">
                  <c:v>-6.1520000000000437</c:v>
                </c:pt>
                <c:pt idx="241">
                  <c:v>-6.1420000000000528</c:v>
                </c:pt>
                <c:pt idx="242">
                  <c:v>-6.1420000000000528</c:v>
                </c:pt>
                <c:pt idx="243">
                  <c:v>-6.1720000000000255</c:v>
                </c:pt>
                <c:pt idx="244">
                  <c:v>-6.1720000000000255</c:v>
                </c:pt>
                <c:pt idx="245">
                  <c:v>-6.1520000000000437</c:v>
                </c:pt>
                <c:pt idx="246">
                  <c:v>-6.1720000000000255</c:v>
                </c:pt>
                <c:pt idx="247">
                  <c:v>-6.1630000000000109</c:v>
                </c:pt>
                <c:pt idx="248">
                  <c:v>-6.1720000000000255</c:v>
                </c:pt>
                <c:pt idx="249">
                  <c:v>-6.1630000000000109</c:v>
                </c:pt>
                <c:pt idx="250">
                  <c:v>-6.1630000000000109</c:v>
                </c:pt>
                <c:pt idx="251">
                  <c:v>-6.1830000000002201</c:v>
                </c:pt>
                <c:pt idx="252">
                  <c:v>-6.193000000000211</c:v>
                </c:pt>
                <c:pt idx="253">
                  <c:v>-6.1730000000000018</c:v>
                </c:pt>
                <c:pt idx="254">
                  <c:v>-6.193000000000211</c:v>
                </c:pt>
                <c:pt idx="255">
                  <c:v>-6.193000000000211</c:v>
                </c:pt>
                <c:pt idx="256">
                  <c:v>-6.1840000000001965</c:v>
                </c:pt>
                <c:pt idx="257">
                  <c:v>-6.2040000000001783</c:v>
                </c:pt>
                <c:pt idx="258">
                  <c:v>-6.2040000000001783</c:v>
                </c:pt>
                <c:pt idx="259">
                  <c:v>-6.2040000000001783</c:v>
                </c:pt>
                <c:pt idx="260">
                  <c:v>-6.206000000000131</c:v>
                </c:pt>
                <c:pt idx="261">
                  <c:v>-6.234000000000151</c:v>
                </c:pt>
                <c:pt idx="262">
                  <c:v>-6.2260000000001128</c:v>
                </c:pt>
                <c:pt idx="263">
                  <c:v>-6.2160000000001219</c:v>
                </c:pt>
                <c:pt idx="264">
                  <c:v>-6.2160000000001219</c:v>
                </c:pt>
                <c:pt idx="265">
                  <c:v>-6.2360000000001037</c:v>
                </c:pt>
                <c:pt idx="266">
                  <c:v>-6.2160000000001219</c:v>
                </c:pt>
                <c:pt idx="267">
                  <c:v>-6.206000000000131</c:v>
                </c:pt>
                <c:pt idx="268">
                  <c:v>-6.2070000000001073</c:v>
                </c:pt>
                <c:pt idx="269">
                  <c:v>-6.23700000000008</c:v>
                </c:pt>
                <c:pt idx="270">
                  <c:v>-6.23700000000008</c:v>
                </c:pt>
                <c:pt idx="271">
                  <c:v>-6.2570000000000618</c:v>
                </c:pt>
                <c:pt idx="272">
                  <c:v>-6.23700000000008</c:v>
                </c:pt>
                <c:pt idx="273">
                  <c:v>-6.2970000000000255</c:v>
                </c:pt>
                <c:pt idx="274">
                  <c:v>-6.2680000000000291</c:v>
                </c:pt>
                <c:pt idx="275">
                  <c:v>-6.27800000000002</c:v>
                </c:pt>
                <c:pt idx="276">
                  <c:v>-6.2980000000000018</c:v>
                </c:pt>
                <c:pt idx="277">
                  <c:v>-6.27800000000002</c:v>
                </c:pt>
                <c:pt idx="278">
                  <c:v>-6.3080000000002201</c:v>
                </c:pt>
                <c:pt idx="279">
                  <c:v>-6.318000000000211</c:v>
                </c:pt>
                <c:pt idx="280">
                  <c:v>-6.3080000000002201</c:v>
                </c:pt>
                <c:pt idx="281">
                  <c:v>-6.3000000000001819</c:v>
                </c:pt>
                <c:pt idx="282">
                  <c:v>-6.3000000000001819</c:v>
                </c:pt>
                <c:pt idx="283">
                  <c:v>-6.290000000000191</c:v>
                </c:pt>
                <c:pt idx="284">
                  <c:v>-6.3100000000001728</c:v>
                </c:pt>
                <c:pt idx="285">
                  <c:v>-6.3000000000001819</c:v>
                </c:pt>
                <c:pt idx="286">
                  <c:v>-6.3000000000001819</c:v>
                </c:pt>
                <c:pt idx="287">
                  <c:v>-6.290000000000191</c:v>
                </c:pt>
                <c:pt idx="288">
                  <c:v>-6.3010000000001583</c:v>
                </c:pt>
                <c:pt idx="289">
                  <c:v>-6.3110000000001492</c:v>
                </c:pt>
                <c:pt idx="290">
                  <c:v>-6.3010000000001583</c:v>
                </c:pt>
                <c:pt idx="291">
                  <c:v>-6.331000000000131</c:v>
                </c:pt>
                <c:pt idx="292">
                  <c:v>-6.3210000000001401</c:v>
                </c:pt>
                <c:pt idx="293">
                  <c:v>-6.3120000000001255</c:v>
                </c:pt>
                <c:pt idx="294">
                  <c:v>-6.3320000000001073</c:v>
                </c:pt>
                <c:pt idx="295">
                  <c:v>-6.3220000000001164</c:v>
                </c:pt>
                <c:pt idx="296">
                  <c:v>-6.3520000000000891</c:v>
                </c:pt>
                <c:pt idx="297">
                  <c:v>-6.3440000000000509</c:v>
                </c:pt>
                <c:pt idx="298">
                  <c:v>-6.3440000000000509</c:v>
                </c:pt>
                <c:pt idx="299">
                  <c:v>-6.3440000000000509</c:v>
                </c:pt>
                <c:pt idx="300">
                  <c:v>-6.33400000000006</c:v>
                </c:pt>
                <c:pt idx="301">
                  <c:v>-6.3240000000000691</c:v>
                </c:pt>
                <c:pt idx="302">
                  <c:v>-6.3440000000000509</c:v>
                </c:pt>
                <c:pt idx="303">
                  <c:v>-6.3550000000000182</c:v>
                </c:pt>
                <c:pt idx="304">
                  <c:v>-6.3650000000000091</c:v>
                </c:pt>
                <c:pt idx="305">
                  <c:v>-6.3850000000002183</c:v>
                </c:pt>
                <c:pt idx="306">
                  <c:v>-6.3650000000000091</c:v>
                </c:pt>
                <c:pt idx="307">
                  <c:v>-6.3660000000002128</c:v>
                </c:pt>
                <c:pt idx="308">
                  <c:v>-6.3850000000002183</c:v>
                </c:pt>
                <c:pt idx="309">
                  <c:v>-6.3860000000001946</c:v>
                </c:pt>
                <c:pt idx="310">
                  <c:v>-6.3760000000002037</c:v>
                </c:pt>
                <c:pt idx="311">
                  <c:v>-6.3660000000002128</c:v>
                </c:pt>
                <c:pt idx="312">
                  <c:v>-6.3660000000002128</c:v>
                </c:pt>
                <c:pt idx="313">
                  <c:v>-6.3660000000002128</c:v>
                </c:pt>
                <c:pt idx="314">
                  <c:v>-6.3580000000001746</c:v>
                </c:pt>
                <c:pt idx="315">
                  <c:v>-6.3680000000001655</c:v>
                </c:pt>
                <c:pt idx="316">
                  <c:v>-6.3680000000001655</c:v>
                </c:pt>
                <c:pt idx="317">
                  <c:v>-6.3680000000001655</c:v>
                </c:pt>
                <c:pt idx="318">
                  <c:v>-6.3490000000001601</c:v>
                </c:pt>
                <c:pt idx="319">
                  <c:v>-6.3690000000001419</c:v>
                </c:pt>
                <c:pt idx="320">
                  <c:v>-6.3890000000001237</c:v>
                </c:pt>
                <c:pt idx="321">
                  <c:v>-6.3890000000001237</c:v>
                </c:pt>
                <c:pt idx="322">
                  <c:v>-6.3890000000001237</c:v>
                </c:pt>
                <c:pt idx="323">
                  <c:v>-6.3800000000001091</c:v>
                </c:pt>
                <c:pt idx="324">
                  <c:v>-6.3800000000001091</c:v>
                </c:pt>
                <c:pt idx="325">
                  <c:v>-6.3800000000001091</c:v>
                </c:pt>
                <c:pt idx="326">
                  <c:v>-6.3900000000001</c:v>
                </c:pt>
                <c:pt idx="327">
                  <c:v>-6.3900000000001</c:v>
                </c:pt>
                <c:pt idx="328">
                  <c:v>-6.3700000000001182</c:v>
                </c:pt>
                <c:pt idx="329">
                  <c:v>-6.3810000000000855</c:v>
                </c:pt>
                <c:pt idx="330">
                  <c:v>-6.3710000000000946</c:v>
                </c:pt>
                <c:pt idx="331">
                  <c:v>-6.3710000000000946</c:v>
                </c:pt>
                <c:pt idx="332">
                  <c:v>-6.3810000000000855</c:v>
                </c:pt>
                <c:pt idx="333">
                  <c:v>-6.3710000000000946</c:v>
                </c:pt>
                <c:pt idx="334">
                  <c:v>-6.3630000000000564</c:v>
                </c:pt>
                <c:pt idx="335">
                  <c:v>-6.3730000000000473</c:v>
                </c:pt>
                <c:pt idx="336">
                  <c:v>-6.3740000000000236</c:v>
                </c:pt>
                <c:pt idx="337">
                  <c:v>-6.3930000000000291</c:v>
                </c:pt>
                <c:pt idx="338">
                  <c:v>-6.3940000000000055</c:v>
                </c:pt>
                <c:pt idx="339">
                  <c:v>-6.4039999999999964</c:v>
                </c:pt>
                <c:pt idx="340">
                  <c:v>-6.3940000000000055</c:v>
                </c:pt>
                <c:pt idx="341">
                  <c:v>-6.3940000000000055</c:v>
                </c:pt>
                <c:pt idx="342">
                  <c:v>-6.4039999999999964</c:v>
                </c:pt>
                <c:pt idx="343">
                  <c:v>-6.3840000000000146</c:v>
                </c:pt>
                <c:pt idx="344">
                  <c:v>-6.4250000000001819</c:v>
                </c:pt>
                <c:pt idx="345">
                  <c:v>-6.415000000000191</c:v>
                </c:pt>
                <c:pt idx="346">
                  <c:v>-6.415000000000191</c:v>
                </c:pt>
                <c:pt idx="347">
                  <c:v>-6.4270000000001346</c:v>
                </c:pt>
                <c:pt idx="348">
                  <c:v>-6.4270000000001346</c:v>
                </c:pt>
                <c:pt idx="349">
                  <c:v>-6.4070000000001528</c:v>
                </c:pt>
                <c:pt idx="350">
                  <c:v>-6.4070000000001528</c:v>
                </c:pt>
                <c:pt idx="351">
                  <c:v>-6.4270000000001346</c:v>
                </c:pt>
                <c:pt idx="352">
                  <c:v>-6.4380000000001019</c:v>
                </c:pt>
                <c:pt idx="353">
                  <c:v>-6.4380000000001019</c:v>
                </c:pt>
                <c:pt idx="354">
                  <c:v>-6.4180000000001201</c:v>
                </c:pt>
                <c:pt idx="355">
                  <c:v>-6.4490000000000691</c:v>
                </c:pt>
                <c:pt idx="356">
                  <c:v>-6.4490000000000691</c:v>
                </c:pt>
                <c:pt idx="357">
                  <c:v>-6.4390000000000782</c:v>
                </c:pt>
                <c:pt idx="358">
                  <c:v>-6.4390000000000782</c:v>
                </c:pt>
                <c:pt idx="359">
                  <c:v>-6.4390000000000782</c:v>
                </c:pt>
                <c:pt idx="360">
                  <c:v>-6.43100000000004</c:v>
                </c:pt>
                <c:pt idx="361">
                  <c:v>-6.4210000000000491</c:v>
                </c:pt>
                <c:pt idx="362">
                  <c:v>-6.4410000000000309</c:v>
                </c:pt>
                <c:pt idx="363">
                  <c:v>-6.4710000000000036</c:v>
                </c:pt>
                <c:pt idx="364">
                  <c:v>-6.4710000000000036</c:v>
                </c:pt>
                <c:pt idx="365">
                  <c:v>-6.4519999999999982</c:v>
                </c:pt>
                <c:pt idx="366">
                  <c:v>-6.4519999999999982</c:v>
                </c:pt>
                <c:pt idx="367">
                  <c:v>-6.4620000000002165</c:v>
                </c:pt>
                <c:pt idx="368">
                  <c:v>-6.4730000000001837</c:v>
                </c:pt>
                <c:pt idx="369">
                  <c:v>-6.4530000000002019</c:v>
                </c:pt>
                <c:pt idx="370">
                  <c:v>-6.4630000000001928</c:v>
                </c:pt>
                <c:pt idx="371">
                  <c:v>-6.443000000000211</c:v>
                </c:pt>
                <c:pt idx="372">
                  <c:v>-6.4530000000002019</c:v>
                </c:pt>
                <c:pt idx="373">
                  <c:v>-6.4440000000001874</c:v>
                </c:pt>
                <c:pt idx="374">
                  <c:v>-6.4540000000001783</c:v>
                </c:pt>
                <c:pt idx="375">
                  <c:v>-6.4440000000001874</c:v>
                </c:pt>
                <c:pt idx="376">
                  <c:v>-6.4440000000001874</c:v>
                </c:pt>
                <c:pt idx="377">
                  <c:v>-6.4440000000001874</c:v>
                </c:pt>
                <c:pt idx="378">
                  <c:v>-6.456000000000131</c:v>
                </c:pt>
                <c:pt idx="379">
                  <c:v>-6.4460000000001401</c:v>
                </c:pt>
                <c:pt idx="380">
                  <c:v>-6.4460000000001401</c:v>
                </c:pt>
                <c:pt idx="381">
                  <c:v>-6.456000000000131</c:v>
                </c:pt>
                <c:pt idx="382">
                  <c:v>-6.4860000000001037</c:v>
                </c:pt>
                <c:pt idx="383">
                  <c:v>-6.4970000000000709</c:v>
                </c:pt>
                <c:pt idx="384">
                  <c:v>-6.48700000000008</c:v>
                </c:pt>
                <c:pt idx="385">
                  <c:v>-6.48700000000008</c:v>
                </c:pt>
                <c:pt idx="386">
                  <c:v>-6.4780000000000655</c:v>
                </c:pt>
                <c:pt idx="387">
                  <c:v>-6.48700000000008</c:v>
                </c:pt>
                <c:pt idx="388">
                  <c:v>-6.4880000000000564</c:v>
                </c:pt>
                <c:pt idx="389">
                  <c:v>-6.4880000000000564</c:v>
                </c:pt>
                <c:pt idx="390">
                  <c:v>-6.4780000000000655</c:v>
                </c:pt>
                <c:pt idx="391">
                  <c:v>-6.5</c:v>
                </c:pt>
                <c:pt idx="392">
                  <c:v>-6.4800000000000182</c:v>
                </c:pt>
                <c:pt idx="393">
                  <c:v>-6.4800000000000182</c:v>
                </c:pt>
                <c:pt idx="394">
                  <c:v>-6.5</c:v>
                </c:pt>
                <c:pt idx="395">
                  <c:v>-6.5110000000001946</c:v>
                </c:pt>
                <c:pt idx="396">
                  <c:v>-6.5010000000002037</c:v>
                </c:pt>
                <c:pt idx="397">
                  <c:v>-6.4910000000002128</c:v>
                </c:pt>
                <c:pt idx="398">
                  <c:v>-6.5010000000002037</c:v>
                </c:pt>
                <c:pt idx="399">
                  <c:v>-6.4910000000002128</c:v>
                </c:pt>
                <c:pt idx="400">
                  <c:v>-6.4710000000000036</c:v>
                </c:pt>
                <c:pt idx="401">
                  <c:v>-6.5010000000002037</c:v>
                </c:pt>
                <c:pt idx="402">
                  <c:v>-6.5020000000001801</c:v>
                </c:pt>
                <c:pt idx="403">
                  <c:v>-6.4820000000001983</c:v>
                </c:pt>
                <c:pt idx="404">
                  <c:v>-6.4920000000001892</c:v>
                </c:pt>
                <c:pt idx="405">
                  <c:v>-6.4720000000002074</c:v>
                </c:pt>
                <c:pt idx="406">
                  <c:v>-6.4720000000002074</c:v>
                </c:pt>
                <c:pt idx="407">
                  <c:v>-6.484000000000151</c:v>
                </c:pt>
                <c:pt idx="408">
                  <c:v>-6.4940000000001419</c:v>
                </c:pt>
                <c:pt idx="409">
                  <c:v>-6.4940000000001419</c:v>
                </c:pt>
                <c:pt idx="410">
                  <c:v>-6.4940000000001419</c:v>
                </c:pt>
                <c:pt idx="411">
                  <c:v>-6.4850000000001273</c:v>
                </c:pt>
                <c:pt idx="412">
                  <c:v>-6.4950000000001182</c:v>
                </c:pt>
                <c:pt idx="413">
                  <c:v>-6.4950000000001182</c:v>
                </c:pt>
                <c:pt idx="414">
                  <c:v>-6.5150000000001</c:v>
                </c:pt>
                <c:pt idx="415">
                  <c:v>-6.4860000000001037</c:v>
                </c:pt>
                <c:pt idx="416">
                  <c:v>-6.5050000000001091</c:v>
                </c:pt>
                <c:pt idx="417">
                  <c:v>-6.5060000000000855</c:v>
                </c:pt>
                <c:pt idx="418">
                  <c:v>-6.4960000000000946</c:v>
                </c:pt>
                <c:pt idx="419">
                  <c:v>-6.5060000000000855</c:v>
                </c:pt>
                <c:pt idx="420">
                  <c:v>-6.4980000000000473</c:v>
                </c:pt>
                <c:pt idx="421">
                  <c:v>-6.5170000000000528</c:v>
                </c:pt>
                <c:pt idx="422">
                  <c:v>-6.5060000000000855</c:v>
                </c:pt>
                <c:pt idx="423">
                  <c:v>-6.4980000000000473</c:v>
                </c:pt>
                <c:pt idx="424">
                  <c:v>-6.5080000000000382</c:v>
                </c:pt>
                <c:pt idx="425">
                  <c:v>-6.5080000000000382</c:v>
                </c:pt>
                <c:pt idx="426">
                  <c:v>-6.4990000000000236</c:v>
                </c:pt>
                <c:pt idx="427">
                  <c:v>-6.5090000000000146</c:v>
                </c:pt>
                <c:pt idx="428">
                  <c:v>-6.5090000000000146</c:v>
                </c:pt>
                <c:pt idx="429">
                  <c:v>-6.4990000000000236</c:v>
                </c:pt>
                <c:pt idx="430">
                  <c:v>-6.4900000000000091</c:v>
                </c:pt>
                <c:pt idx="431">
                  <c:v>-6.4800000000000182</c:v>
                </c:pt>
                <c:pt idx="432">
                  <c:v>-6.5</c:v>
                </c:pt>
                <c:pt idx="433">
                  <c:v>-6.5200000000002092</c:v>
                </c:pt>
                <c:pt idx="434">
                  <c:v>-6.4900000000000091</c:v>
                </c:pt>
                <c:pt idx="435">
                  <c:v>-6.5</c:v>
                </c:pt>
                <c:pt idx="436">
                  <c:v>-6.512000000000171</c:v>
                </c:pt>
                <c:pt idx="437">
                  <c:v>-6.4720000000002074</c:v>
                </c:pt>
                <c:pt idx="438">
                  <c:v>-6.4920000000001892</c:v>
                </c:pt>
                <c:pt idx="439">
                  <c:v>-6.5030000000001564</c:v>
                </c:pt>
                <c:pt idx="440">
                  <c:v>-6.5230000000001382</c:v>
                </c:pt>
                <c:pt idx="441">
                  <c:v>-6.5030000000001564</c:v>
                </c:pt>
                <c:pt idx="442">
                  <c:v>-6.5130000000001473</c:v>
                </c:pt>
                <c:pt idx="443">
                  <c:v>-6.5230000000001382</c:v>
                </c:pt>
                <c:pt idx="444">
                  <c:v>-6.5130000000001473</c:v>
                </c:pt>
                <c:pt idx="445">
                  <c:v>-6.5040000000001328</c:v>
                </c:pt>
                <c:pt idx="446">
                  <c:v>-6.4930000000001655</c:v>
                </c:pt>
                <c:pt idx="447">
                  <c:v>-6.4940000000001419</c:v>
                </c:pt>
                <c:pt idx="448">
                  <c:v>-6.5040000000001328</c:v>
                </c:pt>
                <c:pt idx="449">
                  <c:v>-6.5140000000001237</c:v>
                </c:pt>
                <c:pt idx="450">
                  <c:v>-6.5050000000001091</c:v>
                </c:pt>
                <c:pt idx="451">
                  <c:v>-6.4740000000001601</c:v>
                </c:pt>
                <c:pt idx="452">
                  <c:v>-6.4850000000001273</c:v>
                </c:pt>
                <c:pt idx="453">
                  <c:v>-6.5150000000001</c:v>
                </c:pt>
                <c:pt idx="454">
                  <c:v>-6.5250000000000909</c:v>
                </c:pt>
                <c:pt idx="455">
                  <c:v>-6.4950000000001182</c:v>
                </c:pt>
                <c:pt idx="456">
                  <c:v>-6.5070000000000618</c:v>
                </c:pt>
                <c:pt idx="457">
                  <c:v>-6.5170000000000528</c:v>
                </c:pt>
                <c:pt idx="458">
                  <c:v>-6.5270000000000437</c:v>
                </c:pt>
                <c:pt idx="459">
                  <c:v>-6.5170000000000528</c:v>
                </c:pt>
                <c:pt idx="460">
                  <c:v>-6.5170000000000528</c:v>
                </c:pt>
                <c:pt idx="461">
                  <c:v>-6.52800000000002</c:v>
                </c:pt>
                <c:pt idx="462">
                  <c:v>-6.4980000000000473</c:v>
                </c:pt>
                <c:pt idx="463">
                  <c:v>-6.5480000000000018</c:v>
                </c:pt>
                <c:pt idx="464">
                  <c:v>-6.5480000000000018</c:v>
                </c:pt>
                <c:pt idx="465">
                  <c:v>-6.5580000000002201</c:v>
                </c:pt>
                <c:pt idx="466">
                  <c:v>-6.5289999999999964</c:v>
                </c:pt>
                <c:pt idx="467">
                  <c:v>-6.5190000000000055</c:v>
                </c:pt>
                <c:pt idx="468">
                  <c:v>-6.5289999999999964</c:v>
                </c:pt>
                <c:pt idx="469">
                  <c:v>-6.5190000000000055</c:v>
                </c:pt>
                <c:pt idx="470">
                  <c:v>-6.5390000000002146</c:v>
                </c:pt>
                <c:pt idx="471">
                  <c:v>-6.5289999999999964</c:v>
                </c:pt>
                <c:pt idx="472">
                  <c:v>-6.5210000000001855</c:v>
                </c:pt>
                <c:pt idx="473">
                  <c:v>-6.5289999999999964</c:v>
                </c:pt>
                <c:pt idx="474">
                  <c:v>-6.5510000000001583</c:v>
                </c:pt>
                <c:pt idx="475">
                  <c:v>-6.5300000000002001</c:v>
                </c:pt>
                <c:pt idx="476">
                  <c:v>-6.5110000000001946</c:v>
                </c:pt>
                <c:pt idx="477">
                  <c:v>-6.5220000000001619</c:v>
                </c:pt>
                <c:pt idx="478">
                  <c:v>-6.5320000000001528</c:v>
                </c:pt>
                <c:pt idx="479">
                  <c:v>-6.5420000000001437</c:v>
                </c:pt>
                <c:pt idx="480">
                  <c:v>-6.5420000000001437</c:v>
                </c:pt>
                <c:pt idx="481">
                  <c:v>-6.5420000000001437</c:v>
                </c:pt>
                <c:pt idx="482">
                  <c:v>-6.5420000000001437</c:v>
                </c:pt>
                <c:pt idx="483">
                  <c:v>-6.5330000000001291</c:v>
                </c:pt>
                <c:pt idx="484">
                  <c:v>-6.5520000000001346</c:v>
                </c:pt>
                <c:pt idx="485">
                  <c:v>-6.5430000000001201</c:v>
                </c:pt>
                <c:pt idx="486">
                  <c:v>-6.5230000000001382</c:v>
                </c:pt>
                <c:pt idx="487">
                  <c:v>-6.5330000000001291</c:v>
                </c:pt>
                <c:pt idx="488">
                  <c:v>-6.5430000000001201</c:v>
                </c:pt>
                <c:pt idx="489">
                  <c:v>-6.5250000000000909</c:v>
                </c:pt>
                <c:pt idx="490">
                  <c:v>-6.5040000000001328</c:v>
                </c:pt>
                <c:pt idx="491">
                  <c:v>-6.5040000000001328</c:v>
                </c:pt>
                <c:pt idx="492">
                  <c:v>-6.4940000000001419</c:v>
                </c:pt>
                <c:pt idx="493">
                  <c:v>-6.5160000000000764</c:v>
                </c:pt>
                <c:pt idx="494">
                  <c:v>-6.5360000000000582</c:v>
                </c:pt>
                <c:pt idx="495">
                  <c:v>-6.5260000000000673</c:v>
                </c:pt>
                <c:pt idx="496">
                  <c:v>-6.5360000000000582</c:v>
                </c:pt>
                <c:pt idx="497">
                  <c:v>-6.5460000000000491</c:v>
                </c:pt>
                <c:pt idx="498">
                  <c:v>-6.5460000000000491</c:v>
                </c:pt>
                <c:pt idx="499">
                  <c:v>-6.5370000000000346</c:v>
                </c:pt>
                <c:pt idx="500">
                  <c:v>-6.5470000000000255</c:v>
                </c:pt>
                <c:pt idx="501">
                  <c:v>-6.5270000000000437</c:v>
                </c:pt>
                <c:pt idx="502">
                  <c:v>-6.5470000000000255</c:v>
                </c:pt>
                <c:pt idx="503">
                  <c:v>-6.5370000000000346</c:v>
                </c:pt>
                <c:pt idx="504">
                  <c:v>-6.5470000000000255</c:v>
                </c:pt>
                <c:pt idx="505">
                  <c:v>-6.52800000000002</c:v>
                </c:pt>
                <c:pt idx="506">
                  <c:v>-6.5380000000000109</c:v>
                </c:pt>
                <c:pt idx="507">
                  <c:v>-6.5480000000000018</c:v>
                </c:pt>
                <c:pt idx="508">
                  <c:v>-6.5480000000000018</c:v>
                </c:pt>
                <c:pt idx="509">
                  <c:v>-6.5380000000000109</c:v>
                </c:pt>
                <c:pt idx="510">
                  <c:v>-6.52800000000002</c:v>
                </c:pt>
                <c:pt idx="511">
                  <c:v>-6.5100000000002183</c:v>
                </c:pt>
                <c:pt idx="512">
                  <c:v>-6.5100000000002183</c:v>
                </c:pt>
                <c:pt idx="513">
                  <c:v>-6.5100000000002183</c:v>
                </c:pt>
                <c:pt idx="514">
                  <c:v>-6.4900000000000091</c:v>
                </c:pt>
                <c:pt idx="515">
                  <c:v>-6.5</c:v>
                </c:pt>
                <c:pt idx="516">
                  <c:v>-6.5010000000002037</c:v>
                </c:pt>
                <c:pt idx="517">
                  <c:v>-6.4910000000002128</c:v>
                </c:pt>
                <c:pt idx="518">
                  <c:v>-6.4809999999999945</c:v>
                </c:pt>
                <c:pt idx="519">
                  <c:v>-6.4910000000002128</c:v>
                </c:pt>
                <c:pt idx="520">
                  <c:v>-6.5010000000002037</c:v>
                </c:pt>
                <c:pt idx="521">
                  <c:v>-6.4809999999999945</c:v>
                </c:pt>
                <c:pt idx="522">
                  <c:v>-6.4820000000001983</c:v>
                </c:pt>
                <c:pt idx="523">
                  <c:v>-6.4920000000001892</c:v>
                </c:pt>
                <c:pt idx="524">
                  <c:v>-6.4720000000002074</c:v>
                </c:pt>
                <c:pt idx="525">
                  <c:v>-6.4640000000001692</c:v>
                </c:pt>
                <c:pt idx="526">
                  <c:v>-6.4620000000002165</c:v>
                </c:pt>
                <c:pt idx="527">
                  <c:v>-6.5040000000001328</c:v>
                </c:pt>
                <c:pt idx="528">
                  <c:v>-6.484000000000151</c:v>
                </c:pt>
                <c:pt idx="529">
                  <c:v>-6.4940000000001419</c:v>
                </c:pt>
                <c:pt idx="530">
                  <c:v>-6.484000000000151</c:v>
                </c:pt>
                <c:pt idx="531">
                  <c:v>-6.4850000000001273</c:v>
                </c:pt>
                <c:pt idx="532">
                  <c:v>-6.5150000000001</c:v>
                </c:pt>
                <c:pt idx="533">
                  <c:v>-6.5050000000001091</c:v>
                </c:pt>
                <c:pt idx="534">
                  <c:v>-6.5150000000001</c:v>
                </c:pt>
                <c:pt idx="535">
                  <c:v>-6.5050000000001091</c:v>
                </c:pt>
                <c:pt idx="536">
                  <c:v>-6.5150000000001</c:v>
                </c:pt>
                <c:pt idx="537">
                  <c:v>-6.5260000000000673</c:v>
                </c:pt>
                <c:pt idx="538">
                  <c:v>-6.5160000000000764</c:v>
                </c:pt>
                <c:pt idx="539">
                  <c:v>-6.4960000000000946</c:v>
                </c:pt>
                <c:pt idx="540">
                  <c:v>-6.5060000000000855</c:v>
                </c:pt>
                <c:pt idx="541">
                  <c:v>-6.5160000000000764</c:v>
                </c:pt>
                <c:pt idx="542">
                  <c:v>-6.4960000000000946</c:v>
                </c:pt>
                <c:pt idx="543">
                  <c:v>-6.5180000000000291</c:v>
                </c:pt>
                <c:pt idx="544">
                  <c:v>-6.5180000000000291</c:v>
                </c:pt>
                <c:pt idx="545">
                  <c:v>-6.5080000000000382</c:v>
                </c:pt>
                <c:pt idx="546">
                  <c:v>-6.5090000000000146</c:v>
                </c:pt>
                <c:pt idx="547">
                  <c:v>-6.4980000000000473</c:v>
                </c:pt>
                <c:pt idx="548">
                  <c:v>-6.4880000000000564</c:v>
                </c:pt>
                <c:pt idx="549">
                  <c:v>-6.4790000000000418</c:v>
                </c:pt>
                <c:pt idx="550">
                  <c:v>-6.4990000000000236</c:v>
                </c:pt>
                <c:pt idx="551">
                  <c:v>-6.5090000000000146</c:v>
                </c:pt>
                <c:pt idx="552">
                  <c:v>-6.5090000000000146</c:v>
                </c:pt>
                <c:pt idx="553">
                  <c:v>-6.4990000000000236</c:v>
                </c:pt>
                <c:pt idx="554">
                  <c:v>-6.5</c:v>
                </c:pt>
                <c:pt idx="555">
                  <c:v>-6.5100000000002183</c:v>
                </c:pt>
                <c:pt idx="556">
                  <c:v>-6.4900000000000091</c:v>
                </c:pt>
                <c:pt idx="557">
                  <c:v>-6.4910000000002128</c:v>
                </c:pt>
                <c:pt idx="558">
                  <c:v>-6.5</c:v>
                </c:pt>
                <c:pt idx="559">
                  <c:v>-6.4910000000002128</c:v>
                </c:pt>
                <c:pt idx="560">
                  <c:v>-6.4710000000000036</c:v>
                </c:pt>
                <c:pt idx="561">
                  <c:v>-6.4610000000000127</c:v>
                </c:pt>
                <c:pt idx="562">
                  <c:v>-6.4809999999999945</c:v>
                </c:pt>
                <c:pt idx="563">
                  <c:v>-6.4830000000001746</c:v>
                </c:pt>
                <c:pt idx="564">
                  <c:v>-6.4930000000001655</c:v>
                </c:pt>
                <c:pt idx="565">
                  <c:v>-6.4930000000001655</c:v>
                </c:pt>
                <c:pt idx="566">
                  <c:v>-6.4830000000001746</c:v>
                </c:pt>
                <c:pt idx="567">
                  <c:v>-6.4930000000001655</c:v>
                </c:pt>
                <c:pt idx="568">
                  <c:v>-6.4730000000001837</c:v>
                </c:pt>
                <c:pt idx="569">
                  <c:v>-6.4830000000001746</c:v>
                </c:pt>
                <c:pt idx="570">
                  <c:v>-6.484000000000151</c:v>
                </c:pt>
                <c:pt idx="571">
                  <c:v>-6.484000000000151</c:v>
                </c:pt>
                <c:pt idx="572">
                  <c:v>-6.484000000000151</c:v>
                </c:pt>
                <c:pt idx="573">
                  <c:v>-6.4940000000001419</c:v>
                </c:pt>
                <c:pt idx="574">
                  <c:v>-6.4850000000001273</c:v>
                </c:pt>
                <c:pt idx="575">
                  <c:v>-6.4740000000001601</c:v>
                </c:pt>
                <c:pt idx="576">
                  <c:v>-6.4650000000001455</c:v>
                </c:pt>
                <c:pt idx="577">
                  <c:v>-6.4750000000001364</c:v>
                </c:pt>
                <c:pt idx="578">
                  <c:v>-6.4650000000001455</c:v>
                </c:pt>
                <c:pt idx="579">
                  <c:v>-6.4570000000001073</c:v>
                </c:pt>
                <c:pt idx="580">
                  <c:v>-6.4670000000000982</c:v>
                </c:pt>
                <c:pt idx="581">
                  <c:v>-6.48700000000008</c:v>
                </c:pt>
                <c:pt idx="582">
                  <c:v>-6.4770000000000891</c:v>
                </c:pt>
                <c:pt idx="583">
                  <c:v>-6.48700000000008</c:v>
                </c:pt>
                <c:pt idx="584">
                  <c:v>-6.4670000000000982</c:v>
                </c:pt>
                <c:pt idx="585">
                  <c:v>-6.4770000000000891</c:v>
                </c:pt>
                <c:pt idx="586">
                  <c:v>-6.4780000000000655</c:v>
                </c:pt>
                <c:pt idx="587">
                  <c:v>-6.4680000000000746</c:v>
                </c:pt>
                <c:pt idx="588">
                  <c:v>-6.4680000000000746</c:v>
                </c:pt>
                <c:pt idx="589">
                  <c:v>-6.45900000000006</c:v>
                </c:pt>
                <c:pt idx="590">
                  <c:v>-6.4480000000000928</c:v>
                </c:pt>
                <c:pt idx="591">
                  <c:v>-6.4690000000000509</c:v>
                </c:pt>
                <c:pt idx="592">
                  <c:v>-6.45900000000006</c:v>
                </c:pt>
                <c:pt idx="593">
                  <c:v>-6.4490000000000691</c:v>
                </c:pt>
                <c:pt idx="594">
                  <c:v>-6.4490000000000691</c:v>
                </c:pt>
                <c:pt idx="595">
                  <c:v>-6.4490000000000691</c:v>
                </c:pt>
                <c:pt idx="596">
                  <c:v>-6.4500000000000455</c:v>
                </c:pt>
                <c:pt idx="597">
                  <c:v>-6.4600000000000364</c:v>
                </c:pt>
                <c:pt idx="598">
                  <c:v>-6.4600000000000364</c:v>
                </c:pt>
                <c:pt idx="599">
                  <c:v>-6.4600000000000364</c:v>
                </c:pt>
                <c:pt idx="600">
                  <c:v>-6.4500000000000455</c:v>
                </c:pt>
                <c:pt idx="601">
                  <c:v>-6.4400000000000546</c:v>
                </c:pt>
                <c:pt idx="602">
                  <c:v>-6.4519999999999982</c:v>
                </c:pt>
                <c:pt idx="603">
                  <c:v>-6.4420000000000073</c:v>
                </c:pt>
                <c:pt idx="604">
                  <c:v>-6.4420000000000073</c:v>
                </c:pt>
                <c:pt idx="605">
                  <c:v>-6.4320000000000164</c:v>
                </c:pt>
                <c:pt idx="606">
                  <c:v>-6.4519999999999982</c:v>
                </c:pt>
                <c:pt idx="607">
                  <c:v>-6.4420000000000073</c:v>
                </c:pt>
                <c:pt idx="608">
                  <c:v>-6.443000000000211</c:v>
                </c:pt>
                <c:pt idx="609">
                  <c:v>-6.4420000000000073</c:v>
                </c:pt>
                <c:pt idx="610">
                  <c:v>-6.4330000000002201</c:v>
                </c:pt>
                <c:pt idx="611">
                  <c:v>-6.443000000000211</c:v>
                </c:pt>
                <c:pt idx="612">
                  <c:v>-6.4230000000000018</c:v>
                </c:pt>
                <c:pt idx="613">
                  <c:v>-6.4240000000002055</c:v>
                </c:pt>
                <c:pt idx="614">
                  <c:v>-6.4140000000002146</c:v>
                </c:pt>
                <c:pt idx="615">
                  <c:v>-6.443000000000211</c:v>
                </c:pt>
                <c:pt idx="616">
                  <c:v>-6.4440000000001874</c:v>
                </c:pt>
                <c:pt idx="617">
                  <c:v>-6.4440000000001874</c:v>
                </c:pt>
                <c:pt idx="618">
                  <c:v>-6.4440000000001874</c:v>
                </c:pt>
                <c:pt idx="619">
                  <c:v>-6.4240000000002055</c:v>
                </c:pt>
                <c:pt idx="620">
                  <c:v>-6.4260000000001583</c:v>
                </c:pt>
                <c:pt idx="621">
                  <c:v>-6.4260000000001583</c:v>
                </c:pt>
                <c:pt idx="622">
                  <c:v>-6.4360000000001492</c:v>
                </c:pt>
                <c:pt idx="623">
                  <c:v>-6.4460000000001401</c:v>
                </c:pt>
                <c:pt idx="624">
                  <c:v>-6.4460000000001401</c:v>
                </c:pt>
                <c:pt idx="625">
                  <c:v>-6.4270000000001346</c:v>
                </c:pt>
                <c:pt idx="626">
                  <c:v>-6.4260000000001583</c:v>
                </c:pt>
                <c:pt idx="627">
                  <c:v>-6.456000000000131</c:v>
                </c:pt>
                <c:pt idx="628">
                  <c:v>-6.4570000000001073</c:v>
                </c:pt>
                <c:pt idx="629">
                  <c:v>-6.4570000000001073</c:v>
                </c:pt>
                <c:pt idx="630">
                  <c:v>-6.4470000000001164</c:v>
                </c:pt>
                <c:pt idx="631">
                  <c:v>-6.4370000000001255</c:v>
                </c:pt>
                <c:pt idx="632">
                  <c:v>-6.4470000000001164</c:v>
                </c:pt>
                <c:pt idx="633">
                  <c:v>-6.4480000000000928</c:v>
                </c:pt>
                <c:pt idx="634">
                  <c:v>-6.428000000000111</c:v>
                </c:pt>
                <c:pt idx="635">
                  <c:v>-6.4380000000001019</c:v>
                </c:pt>
                <c:pt idx="636">
                  <c:v>-6.4380000000001019</c:v>
                </c:pt>
                <c:pt idx="637">
                  <c:v>-6.4180000000001201</c:v>
                </c:pt>
                <c:pt idx="638">
                  <c:v>-6.428000000000111</c:v>
                </c:pt>
                <c:pt idx="639">
                  <c:v>-6.4100000000000819</c:v>
                </c:pt>
                <c:pt idx="640">
                  <c:v>-6.4300000000000637</c:v>
                </c:pt>
                <c:pt idx="641">
                  <c:v>-6.4200000000000728</c:v>
                </c:pt>
                <c:pt idx="642">
                  <c:v>-6.4300000000000637</c:v>
                </c:pt>
                <c:pt idx="643">
                  <c:v>-6.4300000000000637</c:v>
                </c:pt>
                <c:pt idx="644">
                  <c:v>-6.4210000000000491</c:v>
                </c:pt>
                <c:pt idx="645">
                  <c:v>-6.4300000000000637</c:v>
                </c:pt>
                <c:pt idx="646">
                  <c:v>-6.4410000000000309</c:v>
                </c:pt>
                <c:pt idx="647">
                  <c:v>-6.4510000000000218</c:v>
                </c:pt>
                <c:pt idx="648">
                  <c:v>-6.4610000000000127</c:v>
                </c:pt>
                <c:pt idx="649">
                  <c:v>-6.43100000000004</c:v>
                </c:pt>
                <c:pt idx="650">
                  <c:v>-6.43100000000004</c:v>
                </c:pt>
                <c:pt idx="651">
                  <c:v>-6.4220000000000255</c:v>
                </c:pt>
                <c:pt idx="652">
                  <c:v>-6.4120000000000346</c:v>
                </c:pt>
                <c:pt idx="653">
                  <c:v>-6.4010000000000673</c:v>
                </c:pt>
                <c:pt idx="654">
                  <c:v>-6.4220000000000255</c:v>
                </c:pt>
                <c:pt idx="655">
                  <c:v>-6.4220000000000255</c:v>
                </c:pt>
                <c:pt idx="656">
                  <c:v>-6.4120000000000346</c:v>
                </c:pt>
                <c:pt idx="657">
                  <c:v>-6.4320000000000164</c:v>
                </c:pt>
                <c:pt idx="658">
                  <c:v>-6.4020000000000437</c:v>
                </c:pt>
                <c:pt idx="659">
                  <c:v>-6.4340000000001965</c:v>
                </c:pt>
                <c:pt idx="660">
                  <c:v>-6.4220000000000255</c:v>
                </c:pt>
                <c:pt idx="661">
                  <c:v>-6.4340000000001965</c:v>
                </c:pt>
                <c:pt idx="662">
                  <c:v>-6.4240000000002055</c:v>
                </c:pt>
                <c:pt idx="663">
                  <c:v>-6.4340000000001965</c:v>
                </c:pt>
                <c:pt idx="664">
                  <c:v>-6.443000000000211</c:v>
                </c:pt>
                <c:pt idx="665">
                  <c:v>-6.4530000000002019</c:v>
                </c:pt>
                <c:pt idx="666">
                  <c:v>-6.4350000000001728</c:v>
                </c:pt>
                <c:pt idx="667">
                  <c:v>-6.443000000000211</c:v>
                </c:pt>
                <c:pt idx="668">
                  <c:v>-6.4340000000001965</c:v>
                </c:pt>
                <c:pt idx="669">
                  <c:v>-6.443000000000211</c:v>
                </c:pt>
                <c:pt idx="670">
                  <c:v>-6.4250000000001819</c:v>
                </c:pt>
                <c:pt idx="671">
                  <c:v>-6.4350000000001728</c:v>
                </c:pt>
                <c:pt idx="672">
                  <c:v>-6.4250000000001819</c:v>
                </c:pt>
                <c:pt idx="673">
                  <c:v>-6.4360000000001492</c:v>
                </c:pt>
                <c:pt idx="674">
                  <c:v>-6.4250000000001819</c:v>
                </c:pt>
                <c:pt idx="675">
                  <c:v>-6.4060000000001764</c:v>
                </c:pt>
                <c:pt idx="676">
                  <c:v>-6.4260000000001583</c:v>
                </c:pt>
                <c:pt idx="677">
                  <c:v>-6.4460000000001401</c:v>
                </c:pt>
                <c:pt idx="678">
                  <c:v>-6.4360000000001492</c:v>
                </c:pt>
                <c:pt idx="679">
                  <c:v>-6.4260000000001583</c:v>
                </c:pt>
                <c:pt idx="680">
                  <c:v>-6.4370000000001255</c:v>
                </c:pt>
                <c:pt idx="681">
                  <c:v>-6.4370000000001255</c:v>
                </c:pt>
                <c:pt idx="682">
                  <c:v>-6.4270000000001346</c:v>
                </c:pt>
                <c:pt idx="683">
                  <c:v>-6.4270000000001346</c:v>
                </c:pt>
                <c:pt idx="684">
                  <c:v>-6.4270000000001346</c:v>
                </c:pt>
                <c:pt idx="685">
                  <c:v>-6.4170000000001437</c:v>
                </c:pt>
                <c:pt idx="686">
                  <c:v>-6.4370000000001255</c:v>
                </c:pt>
                <c:pt idx="687">
                  <c:v>-6.4370000000001255</c:v>
                </c:pt>
                <c:pt idx="688">
                  <c:v>-6.4270000000001346</c:v>
                </c:pt>
                <c:pt idx="689">
                  <c:v>-6.4090000000001055</c:v>
                </c:pt>
                <c:pt idx="690">
                  <c:v>-6.4090000000001055</c:v>
                </c:pt>
                <c:pt idx="691">
                  <c:v>-6.4090000000001055</c:v>
                </c:pt>
                <c:pt idx="692">
                  <c:v>-6.4290000000000873</c:v>
                </c:pt>
                <c:pt idx="693">
                  <c:v>-6.4090000000001055</c:v>
                </c:pt>
                <c:pt idx="694">
                  <c:v>-6.4290000000000873</c:v>
                </c:pt>
                <c:pt idx="695">
                  <c:v>-6.4490000000000691</c:v>
                </c:pt>
                <c:pt idx="696">
                  <c:v>-6.4290000000000873</c:v>
                </c:pt>
                <c:pt idx="697">
                  <c:v>-6.4100000000000819</c:v>
                </c:pt>
                <c:pt idx="698">
                  <c:v>-6.4200000000000728</c:v>
                </c:pt>
                <c:pt idx="699">
                  <c:v>-6.4300000000000637</c:v>
                </c:pt>
                <c:pt idx="700">
                  <c:v>-6.4400000000000546</c:v>
                </c:pt>
                <c:pt idx="701">
                  <c:v>-6.4400000000000546</c:v>
                </c:pt>
                <c:pt idx="702">
                  <c:v>-6.4400000000000546</c:v>
                </c:pt>
                <c:pt idx="703">
                  <c:v>-6.4410000000000309</c:v>
                </c:pt>
                <c:pt idx="704">
                  <c:v>-6.4500000000000455</c:v>
                </c:pt>
                <c:pt idx="705">
                  <c:v>-6.4210000000000491</c:v>
                </c:pt>
                <c:pt idx="706">
                  <c:v>-6.43100000000004</c:v>
                </c:pt>
                <c:pt idx="707">
                  <c:v>-6.4410000000000309</c:v>
                </c:pt>
                <c:pt idx="708">
                  <c:v>-6.43100000000004</c:v>
                </c:pt>
                <c:pt idx="709">
                  <c:v>-6.4410000000000309</c:v>
                </c:pt>
                <c:pt idx="710">
                  <c:v>-6.443000000000211</c:v>
                </c:pt>
                <c:pt idx="711">
                  <c:v>-6.4230000000000018</c:v>
                </c:pt>
                <c:pt idx="712">
                  <c:v>-6.443000000000211</c:v>
                </c:pt>
                <c:pt idx="713">
                  <c:v>-6.4130000000000109</c:v>
                </c:pt>
                <c:pt idx="714">
                  <c:v>-6.4230000000000018</c:v>
                </c:pt>
                <c:pt idx="715">
                  <c:v>-6.4230000000000018</c:v>
                </c:pt>
                <c:pt idx="716">
                  <c:v>-6.443000000000211</c:v>
                </c:pt>
                <c:pt idx="717">
                  <c:v>-6.4330000000002201</c:v>
                </c:pt>
                <c:pt idx="718">
                  <c:v>-6.4130000000000109</c:v>
                </c:pt>
                <c:pt idx="719">
                  <c:v>-6.4130000000000109</c:v>
                </c:pt>
                <c:pt idx="720">
                  <c:v>-6.4240000000002055</c:v>
                </c:pt>
                <c:pt idx="721">
                  <c:v>-6.4340000000001965</c:v>
                </c:pt>
                <c:pt idx="722">
                  <c:v>-6.4240000000002055</c:v>
                </c:pt>
                <c:pt idx="723">
                  <c:v>-6.4340000000001965</c:v>
                </c:pt>
                <c:pt idx="724">
                  <c:v>-6.4250000000001819</c:v>
                </c:pt>
                <c:pt idx="725">
                  <c:v>-6.4140000000002146</c:v>
                </c:pt>
                <c:pt idx="726">
                  <c:v>-6.4050000000002001</c:v>
                </c:pt>
                <c:pt idx="727">
                  <c:v>-6.4140000000002146</c:v>
                </c:pt>
                <c:pt idx="728">
                  <c:v>-6.4050000000002001</c:v>
                </c:pt>
                <c:pt idx="729">
                  <c:v>-6.3950000000002092</c:v>
                </c:pt>
                <c:pt idx="730">
                  <c:v>-6.4050000000002001</c:v>
                </c:pt>
                <c:pt idx="731">
                  <c:v>-6.4050000000002001</c:v>
                </c:pt>
                <c:pt idx="732">
                  <c:v>-6.4050000000002001</c:v>
                </c:pt>
                <c:pt idx="733">
                  <c:v>-6.4050000000002001</c:v>
                </c:pt>
                <c:pt idx="734">
                  <c:v>-6.4160000000001673</c:v>
                </c:pt>
                <c:pt idx="735">
                  <c:v>-6.4160000000001673</c:v>
                </c:pt>
                <c:pt idx="736">
                  <c:v>-6.4260000000001583</c:v>
                </c:pt>
                <c:pt idx="737">
                  <c:v>-6.4360000000001492</c:v>
                </c:pt>
                <c:pt idx="738">
                  <c:v>-6.4260000000001583</c:v>
                </c:pt>
                <c:pt idx="739">
                  <c:v>-6.4260000000001583</c:v>
                </c:pt>
                <c:pt idx="740">
                  <c:v>-6.4160000000001673</c:v>
                </c:pt>
                <c:pt idx="741">
                  <c:v>-6.4160000000001673</c:v>
                </c:pt>
                <c:pt idx="742">
                  <c:v>-6.4260000000001583</c:v>
                </c:pt>
                <c:pt idx="743">
                  <c:v>-6.4180000000001201</c:v>
                </c:pt>
                <c:pt idx="744">
                  <c:v>-6.4180000000001201</c:v>
                </c:pt>
                <c:pt idx="745">
                  <c:v>-6.4260000000001583</c:v>
                </c:pt>
                <c:pt idx="746">
                  <c:v>-6.4080000000001291</c:v>
                </c:pt>
                <c:pt idx="747">
                  <c:v>-6.4180000000001201</c:v>
                </c:pt>
                <c:pt idx="748">
                  <c:v>-6.428000000000111</c:v>
                </c:pt>
                <c:pt idx="749">
                  <c:v>-6.428000000000111</c:v>
                </c:pt>
                <c:pt idx="750">
                  <c:v>-6.4090000000001055</c:v>
                </c:pt>
                <c:pt idx="751">
                  <c:v>-6.4080000000001291</c:v>
                </c:pt>
                <c:pt idx="752">
                  <c:v>-6.4180000000001201</c:v>
                </c:pt>
                <c:pt idx="753">
                  <c:v>-6.4290000000000873</c:v>
                </c:pt>
                <c:pt idx="754">
                  <c:v>-6.428000000000111</c:v>
                </c:pt>
                <c:pt idx="755">
                  <c:v>-6.4190000000000964</c:v>
                </c:pt>
                <c:pt idx="756">
                  <c:v>-6.4290000000000873</c:v>
                </c:pt>
                <c:pt idx="757">
                  <c:v>-6.4190000000000964</c:v>
                </c:pt>
                <c:pt idx="758">
                  <c:v>-6.4290000000000873</c:v>
                </c:pt>
                <c:pt idx="759">
                  <c:v>-6.4190000000000964</c:v>
                </c:pt>
                <c:pt idx="760">
                  <c:v>-6.4300000000000637</c:v>
                </c:pt>
                <c:pt idx="761">
                  <c:v>-6.4200000000000728</c:v>
                </c:pt>
                <c:pt idx="762">
                  <c:v>-6.4200000000000728</c:v>
                </c:pt>
                <c:pt idx="763">
                  <c:v>-6.4200000000000728</c:v>
                </c:pt>
                <c:pt idx="764">
                  <c:v>-6.4300000000000637</c:v>
                </c:pt>
                <c:pt idx="765">
                  <c:v>-6.4090000000001055</c:v>
                </c:pt>
                <c:pt idx="766">
                  <c:v>-6.3900000000001</c:v>
                </c:pt>
                <c:pt idx="767">
                  <c:v>-6.4000000000000909</c:v>
                </c:pt>
                <c:pt idx="768">
                  <c:v>-6.4000000000000909</c:v>
                </c:pt>
                <c:pt idx="769">
                  <c:v>-6.3900000000001</c:v>
                </c:pt>
                <c:pt idx="770">
                  <c:v>-6.4020000000000437</c:v>
                </c:pt>
                <c:pt idx="771">
                  <c:v>-6.3900000000001</c:v>
                </c:pt>
                <c:pt idx="772">
                  <c:v>-6.3920000000000528</c:v>
                </c:pt>
                <c:pt idx="773">
                  <c:v>-6.4020000000000437</c:v>
                </c:pt>
                <c:pt idx="774">
                  <c:v>-6.3920000000000528</c:v>
                </c:pt>
                <c:pt idx="775">
                  <c:v>-6.4120000000000346</c:v>
                </c:pt>
                <c:pt idx="776">
                  <c:v>-6.4020000000000437</c:v>
                </c:pt>
                <c:pt idx="777">
                  <c:v>-6.4020000000000437</c:v>
                </c:pt>
                <c:pt idx="778">
                  <c:v>-6.4020000000000437</c:v>
                </c:pt>
                <c:pt idx="779">
                  <c:v>-6.40300000000002</c:v>
                </c:pt>
                <c:pt idx="780">
                  <c:v>-6.3930000000000291</c:v>
                </c:pt>
                <c:pt idx="781">
                  <c:v>-6.3830000000000382</c:v>
                </c:pt>
                <c:pt idx="782">
                  <c:v>-6.3830000000000382</c:v>
                </c:pt>
                <c:pt idx="783">
                  <c:v>-6.3830000000000382</c:v>
                </c:pt>
                <c:pt idx="784">
                  <c:v>-6.3830000000000382</c:v>
                </c:pt>
                <c:pt idx="785">
                  <c:v>-6.40300000000002</c:v>
                </c:pt>
                <c:pt idx="786">
                  <c:v>-6.3730000000000473</c:v>
                </c:pt>
                <c:pt idx="787">
                  <c:v>-6.3830000000000382</c:v>
                </c:pt>
                <c:pt idx="788">
                  <c:v>-6.3730000000000473</c:v>
                </c:pt>
                <c:pt idx="789">
                  <c:v>-6.3830000000000382</c:v>
                </c:pt>
                <c:pt idx="790">
                  <c:v>-6.3640000000000327</c:v>
                </c:pt>
                <c:pt idx="791">
                  <c:v>-6.3840000000000146</c:v>
                </c:pt>
                <c:pt idx="792">
                  <c:v>-6.4140000000002146</c:v>
                </c:pt>
                <c:pt idx="793">
                  <c:v>-6.3840000000000146</c:v>
                </c:pt>
                <c:pt idx="794">
                  <c:v>-6.3940000000000055</c:v>
                </c:pt>
                <c:pt idx="795">
                  <c:v>-6.3940000000000055</c:v>
                </c:pt>
                <c:pt idx="796">
                  <c:v>-6.3740000000000236</c:v>
                </c:pt>
                <c:pt idx="797">
                  <c:v>-6.3740000000000236</c:v>
                </c:pt>
                <c:pt idx="798">
                  <c:v>-6.3860000000001946</c:v>
                </c:pt>
                <c:pt idx="799">
                  <c:v>-6.3940000000000055</c:v>
                </c:pt>
                <c:pt idx="800">
                  <c:v>-6.3940000000000055</c:v>
                </c:pt>
                <c:pt idx="801">
                  <c:v>-6.3860000000001946</c:v>
                </c:pt>
                <c:pt idx="802">
                  <c:v>-6.3860000000001946</c:v>
                </c:pt>
                <c:pt idx="803">
                  <c:v>-6.3760000000002037</c:v>
                </c:pt>
                <c:pt idx="804">
                  <c:v>-6.3760000000002037</c:v>
                </c:pt>
                <c:pt idx="805">
                  <c:v>-6.3660000000002128</c:v>
                </c:pt>
                <c:pt idx="806">
                  <c:v>-6.3760000000002037</c:v>
                </c:pt>
                <c:pt idx="807">
                  <c:v>-6.3760000000002037</c:v>
                </c:pt>
                <c:pt idx="808">
                  <c:v>-6.3660000000002128</c:v>
                </c:pt>
                <c:pt idx="809">
                  <c:v>-6.3370000000002165</c:v>
                </c:pt>
                <c:pt idx="810">
                  <c:v>-6.3470000000002074</c:v>
                </c:pt>
                <c:pt idx="811">
                  <c:v>-6.3670000000001892</c:v>
                </c:pt>
                <c:pt idx="812">
                  <c:v>-6.3470000000002074</c:v>
                </c:pt>
                <c:pt idx="813">
                  <c:v>-6.3470000000002074</c:v>
                </c:pt>
                <c:pt idx="814">
                  <c:v>-6.3470000000002074</c:v>
                </c:pt>
                <c:pt idx="815">
                  <c:v>-6.3370000000002165</c:v>
                </c:pt>
                <c:pt idx="816">
                  <c:v>-6.3370000000002165</c:v>
                </c:pt>
                <c:pt idx="817">
                  <c:v>-6.3380000000001928</c:v>
                </c:pt>
                <c:pt idx="818">
                  <c:v>-6.3380000000001928</c:v>
                </c:pt>
                <c:pt idx="819">
                  <c:v>-6.3280000000002019</c:v>
                </c:pt>
                <c:pt idx="820">
                  <c:v>-6.3480000000001837</c:v>
                </c:pt>
                <c:pt idx="821">
                  <c:v>-6.3380000000001928</c:v>
                </c:pt>
                <c:pt idx="822">
                  <c:v>-6.3480000000001837</c:v>
                </c:pt>
                <c:pt idx="823">
                  <c:v>-6.3380000000001928</c:v>
                </c:pt>
                <c:pt idx="824">
                  <c:v>-6.3580000000001746</c:v>
                </c:pt>
                <c:pt idx="825">
                  <c:v>-6.3480000000001837</c:v>
                </c:pt>
                <c:pt idx="826">
                  <c:v>-6.3480000000001837</c:v>
                </c:pt>
                <c:pt idx="827">
                  <c:v>-6.3400000000001455</c:v>
                </c:pt>
                <c:pt idx="828">
                  <c:v>-6.3300000000001546</c:v>
                </c:pt>
                <c:pt idx="829">
                  <c:v>-6.3400000000001455</c:v>
                </c:pt>
                <c:pt idx="830">
                  <c:v>-6.3400000000001455</c:v>
                </c:pt>
                <c:pt idx="831">
                  <c:v>-6.3500000000001364</c:v>
                </c:pt>
                <c:pt idx="832">
                  <c:v>-6.3400000000001455</c:v>
                </c:pt>
                <c:pt idx="833">
                  <c:v>-6.3300000000001546</c:v>
                </c:pt>
                <c:pt idx="834">
                  <c:v>-6.3500000000001364</c:v>
                </c:pt>
                <c:pt idx="835">
                  <c:v>-6.3300000000001546</c:v>
                </c:pt>
                <c:pt idx="836">
                  <c:v>-6.331000000000131</c:v>
                </c:pt>
                <c:pt idx="837">
                  <c:v>-6.3210000000001401</c:v>
                </c:pt>
                <c:pt idx="838">
                  <c:v>-6.3410000000001219</c:v>
                </c:pt>
                <c:pt idx="839">
                  <c:v>-6.3410000000001219</c:v>
                </c:pt>
                <c:pt idx="840">
                  <c:v>-6.3510000000001128</c:v>
                </c:pt>
                <c:pt idx="841">
                  <c:v>-6.3510000000001128</c:v>
                </c:pt>
                <c:pt idx="842">
                  <c:v>-6.3510000000001128</c:v>
                </c:pt>
                <c:pt idx="843">
                  <c:v>-6.331000000000131</c:v>
                </c:pt>
                <c:pt idx="844">
                  <c:v>-6.3410000000001219</c:v>
                </c:pt>
                <c:pt idx="845">
                  <c:v>-6.331000000000131</c:v>
                </c:pt>
                <c:pt idx="846">
                  <c:v>-6.3210000000001401</c:v>
                </c:pt>
                <c:pt idx="847">
                  <c:v>-6.3320000000001073</c:v>
                </c:pt>
                <c:pt idx="848">
                  <c:v>-6.3220000000001164</c:v>
                </c:pt>
                <c:pt idx="849">
                  <c:v>-6.3020000000001346</c:v>
                </c:pt>
                <c:pt idx="850">
                  <c:v>-6.3120000000001255</c:v>
                </c:pt>
                <c:pt idx="851">
                  <c:v>-6.3020000000001346</c:v>
                </c:pt>
                <c:pt idx="852">
                  <c:v>-6.2920000000001437</c:v>
                </c:pt>
                <c:pt idx="853">
                  <c:v>-6.3120000000001255</c:v>
                </c:pt>
                <c:pt idx="854">
                  <c:v>-6.3120000000001255</c:v>
                </c:pt>
                <c:pt idx="855">
                  <c:v>-6.303000000000111</c:v>
                </c:pt>
                <c:pt idx="856">
                  <c:v>-6.3220000000001164</c:v>
                </c:pt>
                <c:pt idx="857">
                  <c:v>-6.303000000000111</c:v>
                </c:pt>
                <c:pt idx="858">
                  <c:v>-6.303000000000111</c:v>
                </c:pt>
                <c:pt idx="859">
                  <c:v>-6.3130000000001019</c:v>
                </c:pt>
                <c:pt idx="860">
                  <c:v>-6.303000000000111</c:v>
                </c:pt>
                <c:pt idx="861">
                  <c:v>-6.303000000000111</c:v>
                </c:pt>
                <c:pt idx="862">
                  <c:v>-6.303000000000111</c:v>
                </c:pt>
                <c:pt idx="863">
                  <c:v>-6.3130000000001019</c:v>
                </c:pt>
                <c:pt idx="864">
                  <c:v>-6.3130000000001019</c:v>
                </c:pt>
                <c:pt idx="865">
                  <c:v>-6.3150000000000546</c:v>
                </c:pt>
                <c:pt idx="866">
                  <c:v>-6.3230000000000928</c:v>
                </c:pt>
                <c:pt idx="867">
                  <c:v>-6.3250000000000455</c:v>
                </c:pt>
                <c:pt idx="868">
                  <c:v>-6.3150000000000546</c:v>
                </c:pt>
                <c:pt idx="869">
                  <c:v>-6.3050000000000637</c:v>
                </c:pt>
                <c:pt idx="870">
                  <c:v>-6.3050000000000637</c:v>
                </c:pt>
                <c:pt idx="871">
                  <c:v>-6.2950000000000728</c:v>
                </c:pt>
                <c:pt idx="872">
                  <c:v>-6.3150000000000546</c:v>
                </c:pt>
                <c:pt idx="873">
                  <c:v>-6.2850000000000819</c:v>
                </c:pt>
                <c:pt idx="874">
                  <c:v>-6.3050000000000637</c:v>
                </c:pt>
                <c:pt idx="875">
                  <c:v>-6.3050000000000637</c:v>
                </c:pt>
                <c:pt idx="876">
                  <c:v>-6.30600000000004</c:v>
                </c:pt>
                <c:pt idx="877">
                  <c:v>-6.3150000000000546</c:v>
                </c:pt>
                <c:pt idx="878">
                  <c:v>-6.3150000000000546</c:v>
                </c:pt>
                <c:pt idx="879">
                  <c:v>-6.30600000000004</c:v>
                </c:pt>
                <c:pt idx="880">
                  <c:v>-6.3360000000000127</c:v>
                </c:pt>
                <c:pt idx="881">
                  <c:v>-6.3260000000000218</c:v>
                </c:pt>
                <c:pt idx="882">
                  <c:v>-6.3160000000000309</c:v>
                </c:pt>
                <c:pt idx="883">
                  <c:v>-6.30600000000004</c:v>
                </c:pt>
                <c:pt idx="884">
                  <c:v>-6.2870000000000346</c:v>
                </c:pt>
                <c:pt idx="885">
                  <c:v>-6.2760000000000673</c:v>
                </c:pt>
                <c:pt idx="886">
                  <c:v>-6.2960000000000491</c:v>
                </c:pt>
                <c:pt idx="887">
                  <c:v>-6.2860000000000582</c:v>
                </c:pt>
                <c:pt idx="888">
                  <c:v>-6.2970000000000255</c:v>
                </c:pt>
                <c:pt idx="889">
                  <c:v>-6.2970000000000255</c:v>
                </c:pt>
                <c:pt idx="890">
                  <c:v>-6.2770000000000437</c:v>
                </c:pt>
                <c:pt idx="891">
                  <c:v>-6.2770000000000437</c:v>
                </c:pt>
                <c:pt idx="892">
                  <c:v>-6.2970000000000255</c:v>
                </c:pt>
                <c:pt idx="893">
                  <c:v>-6.2970000000000255</c:v>
                </c:pt>
              </c:numCache>
            </c:numRef>
          </c:yVal>
          <c:smooth val="1"/>
          <c:extLst>
            <c:ext xmlns:c16="http://schemas.microsoft.com/office/drawing/2014/chart" uri="{C3380CC4-5D6E-409C-BE32-E72D297353CC}">
              <c16:uniqueId val="{0000000B-81EE-4E41-8154-0B1EA5EF37AF}"/>
            </c:ext>
          </c:extLst>
        </c:ser>
        <c:ser>
          <c:idx val="12"/>
          <c:order val="8"/>
          <c:tx>
            <c:strRef>
              <c:f>Klei_Druckkurve!$N$8</c:f>
              <c:strCache>
                <c:ptCount val="1"/>
                <c:pt idx="0">
                  <c:v>#31 (2,5h7)</c:v>
                </c:pt>
              </c:strCache>
            </c:strRef>
          </c:tx>
          <c:spPr>
            <a:ln w="28575" cap="rnd">
              <a:solidFill>
                <a:schemeClr val="accent1">
                  <a:shade val="92000"/>
                </a:schemeClr>
              </a:solidFill>
              <a:round/>
            </a:ln>
            <a:effectLst/>
          </c:spPr>
          <c:marker>
            <c:symbol val="none"/>
          </c:marker>
          <c:xVal>
            <c:numRef>
              <c:f>Klei_Druckkurve!$A$9:$A$1442</c:f>
              <c:numCache>
                <c:formatCode>General</c:formatCode>
                <c:ptCount val="1434"/>
                <c:pt idx="0">
                  <c:v>20</c:v>
                </c:pt>
                <c:pt idx="1">
                  <c:v>30</c:v>
                </c:pt>
                <c:pt idx="2">
                  <c:v>40</c:v>
                </c:pt>
                <c:pt idx="3">
                  <c:v>50</c:v>
                </c:pt>
                <c:pt idx="4">
                  <c:v>60</c:v>
                </c:pt>
                <c:pt idx="5">
                  <c:v>70</c:v>
                </c:pt>
                <c:pt idx="6">
                  <c:v>80</c:v>
                </c:pt>
                <c:pt idx="7">
                  <c:v>90</c:v>
                </c:pt>
                <c:pt idx="8">
                  <c:v>100</c:v>
                </c:pt>
                <c:pt idx="9">
                  <c:v>110</c:v>
                </c:pt>
                <c:pt idx="10">
                  <c:v>120</c:v>
                </c:pt>
                <c:pt idx="11">
                  <c:v>130</c:v>
                </c:pt>
                <c:pt idx="12">
                  <c:v>140</c:v>
                </c:pt>
                <c:pt idx="13">
                  <c:v>150</c:v>
                </c:pt>
                <c:pt idx="14">
                  <c:v>160</c:v>
                </c:pt>
                <c:pt idx="15">
                  <c:v>170</c:v>
                </c:pt>
                <c:pt idx="16">
                  <c:v>180</c:v>
                </c:pt>
                <c:pt idx="17">
                  <c:v>190</c:v>
                </c:pt>
                <c:pt idx="18">
                  <c:v>200</c:v>
                </c:pt>
                <c:pt idx="19">
                  <c:v>210</c:v>
                </c:pt>
                <c:pt idx="20">
                  <c:v>220</c:v>
                </c:pt>
                <c:pt idx="21">
                  <c:v>230</c:v>
                </c:pt>
                <c:pt idx="22">
                  <c:v>240</c:v>
                </c:pt>
                <c:pt idx="23">
                  <c:v>250</c:v>
                </c:pt>
                <c:pt idx="24">
                  <c:v>260</c:v>
                </c:pt>
                <c:pt idx="25">
                  <c:v>270</c:v>
                </c:pt>
                <c:pt idx="26">
                  <c:v>280</c:v>
                </c:pt>
                <c:pt idx="27">
                  <c:v>290</c:v>
                </c:pt>
                <c:pt idx="28">
                  <c:v>300</c:v>
                </c:pt>
                <c:pt idx="29">
                  <c:v>310</c:v>
                </c:pt>
                <c:pt idx="30">
                  <c:v>320</c:v>
                </c:pt>
                <c:pt idx="31">
                  <c:v>330</c:v>
                </c:pt>
                <c:pt idx="32">
                  <c:v>340</c:v>
                </c:pt>
                <c:pt idx="33">
                  <c:v>350</c:v>
                </c:pt>
                <c:pt idx="34">
                  <c:v>360</c:v>
                </c:pt>
                <c:pt idx="35">
                  <c:v>370</c:v>
                </c:pt>
                <c:pt idx="36">
                  <c:v>380</c:v>
                </c:pt>
                <c:pt idx="37">
                  <c:v>390</c:v>
                </c:pt>
                <c:pt idx="38">
                  <c:v>400</c:v>
                </c:pt>
                <c:pt idx="39">
                  <c:v>410</c:v>
                </c:pt>
                <c:pt idx="40">
                  <c:v>420</c:v>
                </c:pt>
                <c:pt idx="41">
                  <c:v>430</c:v>
                </c:pt>
                <c:pt idx="42">
                  <c:v>440</c:v>
                </c:pt>
                <c:pt idx="43">
                  <c:v>450</c:v>
                </c:pt>
                <c:pt idx="44">
                  <c:v>460</c:v>
                </c:pt>
                <c:pt idx="45">
                  <c:v>470</c:v>
                </c:pt>
                <c:pt idx="46">
                  <c:v>480</c:v>
                </c:pt>
                <c:pt idx="47">
                  <c:v>490</c:v>
                </c:pt>
                <c:pt idx="48">
                  <c:v>500</c:v>
                </c:pt>
                <c:pt idx="49">
                  <c:v>510</c:v>
                </c:pt>
                <c:pt idx="50">
                  <c:v>520</c:v>
                </c:pt>
                <c:pt idx="51">
                  <c:v>530</c:v>
                </c:pt>
                <c:pt idx="52">
                  <c:v>540</c:v>
                </c:pt>
                <c:pt idx="53">
                  <c:v>550</c:v>
                </c:pt>
                <c:pt idx="54">
                  <c:v>560</c:v>
                </c:pt>
                <c:pt idx="55">
                  <c:v>570</c:v>
                </c:pt>
                <c:pt idx="56">
                  <c:v>580</c:v>
                </c:pt>
                <c:pt idx="57">
                  <c:v>590</c:v>
                </c:pt>
                <c:pt idx="58">
                  <c:v>600</c:v>
                </c:pt>
                <c:pt idx="59">
                  <c:v>610</c:v>
                </c:pt>
                <c:pt idx="60">
                  <c:v>620</c:v>
                </c:pt>
                <c:pt idx="61">
                  <c:v>630</c:v>
                </c:pt>
                <c:pt idx="62">
                  <c:v>640</c:v>
                </c:pt>
                <c:pt idx="63">
                  <c:v>650</c:v>
                </c:pt>
                <c:pt idx="64">
                  <c:v>660</c:v>
                </c:pt>
                <c:pt idx="65">
                  <c:v>670</c:v>
                </c:pt>
                <c:pt idx="66">
                  <c:v>680</c:v>
                </c:pt>
                <c:pt idx="67">
                  <c:v>690</c:v>
                </c:pt>
                <c:pt idx="68">
                  <c:v>700</c:v>
                </c:pt>
                <c:pt idx="69">
                  <c:v>710</c:v>
                </c:pt>
                <c:pt idx="70">
                  <c:v>720</c:v>
                </c:pt>
                <c:pt idx="71">
                  <c:v>730</c:v>
                </c:pt>
                <c:pt idx="72">
                  <c:v>740</c:v>
                </c:pt>
                <c:pt idx="73">
                  <c:v>750</c:v>
                </c:pt>
                <c:pt idx="74">
                  <c:v>760</c:v>
                </c:pt>
                <c:pt idx="75">
                  <c:v>770</c:v>
                </c:pt>
                <c:pt idx="76">
                  <c:v>780</c:v>
                </c:pt>
                <c:pt idx="77">
                  <c:v>790</c:v>
                </c:pt>
                <c:pt idx="78">
                  <c:v>800</c:v>
                </c:pt>
                <c:pt idx="79">
                  <c:v>810</c:v>
                </c:pt>
                <c:pt idx="80">
                  <c:v>820</c:v>
                </c:pt>
                <c:pt idx="81">
                  <c:v>830</c:v>
                </c:pt>
                <c:pt idx="82">
                  <c:v>840</c:v>
                </c:pt>
                <c:pt idx="83">
                  <c:v>850</c:v>
                </c:pt>
                <c:pt idx="84">
                  <c:v>860</c:v>
                </c:pt>
                <c:pt idx="85">
                  <c:v>870</c:v>
                </c:pt>
                <c:pt idx="86">
                  <c:v>880</c:v>
                </c:pt>
                <c:pt idx="87">
                  <c:v>890</c:v>
                </c:pt>
                <c:pt idx="88">
                  <c:v>900</c:v>
                </c:pt>
                <c:pt idx="89">
                  <c:v>910</c:v>
                </c:pt>
                <c:pt idx="90">
                  <c:v>920</c:v>
                </c:pt>
                <c:pt idx="91">
                  <c:v>930</c:v>
                </c:pt>
                <c:pt idx="92">
                  <c:v>940</c:v>
                </c:pt>
                <c:pt idx="93">
                  <c:v>950</c:v>
                </c:pt>
                <c:pt idx="94">
                  <c:v>960</c:v>
                </c:pt>
                <c:pt idx="95">
                  <c:v>970</c:v>
                </c:pt>
                <c:pt idx="96">
                  <c:v>980</c:v>
                </c:pt>
                <c:pt idx="97">
                  <c:v>990</c:v>
                </c:pt>
                <c:pt idx="98">
                  <c:v>1000</c:v>
                </c:pt>
                <c:pt idx="99">
                  <c:v>1010</c:v>
                </c:pt>
                <c:pt idx="100">
                  <c:v>1020</c:v>
                </c:pt>
                <c:pt idx="101">
                  <c:v>1030</c:v>
                </c:pt>
                <c:pt idx="102">
                  <c:v>1040</c:v>
                </c:pt>
                <c:pt idx="103">
                  <c:v>1050</c:v>
                </c:pt>
                <c:pt idx="104">
                  <c:v>1060</c:v>
                </c:pt>
                <c:pt idx="105">
                  <c:v>1070</c:v>
                </c:pt>
                <c:pt idx="106">
                  <c:v>1080</c:v>
                </c:pt>
                <c:pt idx="107">
                  <c:v>1090</c:v>
                </c:pt>
                <c:pt idx="108">
                  <c:v>1100</c:v>
                </c:pt>
                <c:pt idx="109">
                  <c:v>1110</c:v>
                </c:pt>
                <c:pt idx="110">
                  <c:v>1120</c:v>
                </c:pt>
                <c:pt idx="111">
                  <c:v>1130</c:v>
                </c:pt>
                <c:pt idx="112">
                  <c:v>1140</c:v>
                </c:pt>
                <c:pt idx="113">
                  <c:v>1150</c:v>
                </c:pt>
                <c:pt idx="114">
                  <c:v>1160</c:v>
                </c:pt>
                <c:pt idx="115">
                  <c:v>1170</c:v>
                </c:pt>
                <c:pt idx="116">
                  <c:v>1180</c:v>
                </c:pt>
                <c:pt idx="117">
                  <c:v>1190</c:v>
                </c:pt>
                <c:pt idx="118">
                  <c:v>1200</c:v>
                </c:pt>
                <c:pt idx="119">
                  <c:v>1210</c:v>
                </c:pt>
                <c:pt idx="120">
                  <c:v>1220</c:v>
                </c:pt>
                <c:pt idx="121">
                  <c:v>1230</c:v>
                </c:pt>
                <c:pt idx="122">
                  <c:v>1240</c:v>
                </c:pt>
                <c:pt idx="123">
                  <c:v>1250</c:v>
                </c:pt>
                <c:pt idx="124">
                  <c:v>1260</c:v>
                </c:pt>
                <c:pt idx="125">
                  <c:v>1270</c:v>
                </c:pt>
                <c:pt idx="126">
                  <c:v>1280</c:v>
                </c:pt>
                <c:pt idx="127">
                  <c:v>1290</c:v>
                </c:pt>
                <c:pt idx="128">
                  <c:v>1300</c:v>
                </c:pt>
                <c:pt idx="129">
                  <c:v>1310</c:v>
                </c:pt>
                <c:pt idx="130">
                  <c:v>1320</c:v>
                </c:pt>
                <c:pt idx="131">
                  <c:v>1330</c:v>
                </c:pt>
                <c:pt idx="132">
                  <c:v>1340</c:v>
                </c:pt>
                <c:pt idx="133">
                  <c:v>1350</c:v>
                </c:pt>
                <c:pt idx="134">
                  <c:v>1360</c:v>
                </c:pt>
                <c:pt idx="135">
                  <c:v>1370</c:v>
                </c:pt>
                <c:pt idx="136">
                  <c:v>1380</c:v>
                </c:pt>
                <c:pt idx="137">
                  <c:v>1390</c:v>
                </c:pt>
                <c:pt idx="138">
                  <c:v>1400</c:v>
                </c:pt>
                <c:pt idx="139">
                  <c:v>1410</c:v>
                </c:pt>
                <c:pt idx="140">
                  <c:v>1420</c:v>
                </c:pt>
                <c:pt idx="141">
                  <c:v>1430</c:v>
                </c:pt>
                <c:pt idx="142">
                  <c:v>1440</c:v>
                </c:pt>
                <c:pt idx="143">
                  <c:v>1450</c:v>
                </c:pt>
                <c:pt idx="144">
                  <c:v>1460</c:v>
                </c:pt>
                <c:pt idx="145">
                  <c:v>1470</c:v>
                </c:pt>
                <c:pt idx="146">
                  <c:v>1480</c:v>
                </c:pt>
                <c:pt idx="147">
                  <c:v>1490</c:v>
                </c:pt>
                <c:pt idx="148">
                  <c:v>1500</c:v>
                </c:pt>
                <c:pt idx="149">
                  <c:v>1510</c:v>
                </c:pt>
                <c:pt idx="150">
                  <c:v>1520</c:v>
                </c:pt>
                <c:pt idx="151">
                  <c:v>1530</c:v>
                </c:pt>
                <c:pt idx="152">
                  <c:v>1540</c:v>
                </c:pt>
                <c:pt idx="153">
                  <c:v>1550</c:v>
                </c:pt>
                <c:pt idx="154">
                  <c:v>1560</c:v>
                </c:pt>
                <c:pt idx="155">
                  <c:v>1570</c:v>
                </c:pt>
                <c:pt idx="156">
                  <c:v>1580</c:v>
                </c:pt>
                <c:pt idx="157">
                  <c:v>1590</c:v>
                </c:pt>
                <c:pt idx="158">
                  <c:v>1600</c:v>
                </c:pt>
                <c:pt idx="159">
                  <c:v>1610</c:v>
                </c:pt>
                <c:pt idx="160">
                  <c:v>1620</c:v>
                </c:pt>
                <c:pt idx="161">
                  <c:v>1630</c:v>
                </c:pt>
                <c:pt idx="162">
                  <c:v>1640</c:v>
                </c:pt>
                <c:pt idx="163">
                  <c:v>1650</c:v>
                </c:pt>
                <c:pt idx="164">
                  <c:v>1660</c:v>
                </c:pt>
                <c:pt idx="165">
                  <c:v>1670</c:v>
                </c:pt>
                <c:pt idx="166">
                  <c:v>1680</c:v>
                </c:pt>
                <c:pt idx="167">
                  <c:v>1690</c:v>
                </c:pt>
                <c:pt idx="168">
                  <c:v>1700</c:v>
                </c:pt>
                <c:pt idx="169">
                  <c:v>1710</c:v>
                </c:pt>
                <c:pt idx="170">
                  <c:v>1720</c:v>
                </c:pt>
                <c:pt idx="171">
                  <c:v>1730</c:v>
                </c:pt>
                <c:pt idx="172">
                  <c:v>1740</c:v>
                </c:pt>
                <c:pt idx="173">
                  <c:v>1750</c:v>
                </c:pt>
                <c:pt idx="174">
                  <c:v>1760</c:v>
                </c:pt>
                <c:pt idx="175">
                  <c:v>1770</c:v>
                </c:pt>
                <c:pt idx="176">
                  <c:v>1780</c:v>
                </c:pt>
                <c:pt idx="177">
                  <c:v>1790</c:v>
                </c:pt>
                <c:pt idx="178">
                  <c:v>1800</c:v>
                </c:pt>
                <c:pt idx="179">
                  <c:v>1810</c:v>
                </c:pt>
                <c:pt idx="180">
                  <c:v>1820</c:v>
                </c:pt>
                <c:pt idx="181">
                  <c:v>1830</c:v>
                </c:pt>
                <c:pt idx="182">
                  <c:v>1840</c:v>
                </c:pt>
                <c:pt idx="183">
                  <c:v>1850</c:v>
                </c:pt>
                <c:pt idx="184">
                  <c:v>1860</c:v>
                </c:pt>
                <c:pt idx="185">
                  <c:v>1870</c:v>
                </c:pt>
                <c:pt idx="186">
                  <c:v>1880</c:v>
                </c:pt>
                <c:pt idx="187">
                  <c:v>1890</c:v>
                </c:pt>
                <c:pt idx="188">
                  <c:v>1900</c:v>
                </c:pt>
                <c:pt idx="189">
                  <c:v>1910</c:v>
                </c:pt>
                <c:pt idx="190">
                  <c:v>1920</c:v>
                </c:pt>
                <c:pt idx="191">
                  <c:v>1930</c:v>
                </c:pt>
                <c:pt idx="192">
                  <c:v>1940</c:v>
                </c:pt>
                <c:pt idx="193">
                  <c:v>1950</c:v>
                </c:pt>
                <c:pt idx="194">
                  <c:v>1960</c:v>
                </c:pt>
                <c:pt idx="195">
                  <c:v>1970</c:v>
                </c:pt>
                <c:pt idx="196">
                  <c:v>1980</c:v>
                </c:pt>
                <c:pt idx="197">
                  <c:v>1990</c:v>
                </c:pt>
                <c:pt idx="198">
                  <c:v>2000</c:v>
                </c:pt>
                <c:pt idx="199">
                  <c:v>2010</c:v>
                </c:pt>
                <c:pt idx="200">
                  <c:v>2020</c:v>
                </c:pt>
                <c:pt idx="201">
                  <c:v>2030</c:v>
                </c:pt>
                <c:pt idx="202">
                  <c:v>2040</c:v>
                </c:pt>
                <c:pt idx="203">
                  <c:v>2050</c:v>
                </c:pt>
                <c:pt idx="204">
                  <c:v>2060</c:v>
                </c:pt>
                <c:pt idx="205">
                  <c:v>2070</c:v>
                </c:pt>
                <c:pt idx="206">
                  <c:v>2080</c:v>
                </c:pt>
                <c:pt idx="207">
                  <c:v>2090</c:v>
                </c:pt>
                <c:pt idx="208">
                  <c:v>2100</c:v>
                </c:pt>
                <c:pt idx="209">
                  <c:v>2110</c:v>
                </c:pt>
                <c:pt idx="210">
                  <c:v>2120</c:v>
                </c:pt>
                <c:pt idx="211">
                  <c:v>2130</c:v>
                </c:pt>
                <c:pt idx="212">
                  <c:v>2140</c:v>
                </c:pt>
                <c:pt idx="213">
                  <c:v>2150</c:v>
                </c:pt>
                <c:pt idx="214">
                  <c:v>2160</c:v>
                </c:pt>
                <c:pt idx="215">
                  <c:v>2170</c:v>
                </c:pt>
                <c:pt idx="216">
                  <c:v>2180</c:v>
                </c:pt>
                <c:pt idx="217">
                  <c:v>2190</c:v>
                </c:pt>
                <c:pt idx="218">
                  <c:v>2200</c:v>
                </c:pt>
                <c:pt idx="219">
                  <c:v>2210</c:v>
                </c:pt>
                <c:pt idx="220">
                  <c:v>2220</c:v>
                </c:pt>
                <c:pt idx="221">
                  <c:v>2230</c:v>
                </c:pt>
                <c:pt idx="222">
                  <c:v>2240</c:v>
                </c:pt>
                <c:pt idx="223">
                  <c:v>2250</c:v>
                </c:pt>
                <c:pt idx="224">
                  <c:v>2260</c:v>
                </c:pt>
                <c:pt idx="225">
                  <c:v>2270</c:v>
                </c:pt>
                <c:pt idx="226">
                  <c:v>2280</c:v>
                </c:pt>
                <c:pt idx="227">
                  <c:v>2290</c:v>
                </c:pt>
                <c:pt idx="228">
                  <c:v>2300</c:v>
                </c:pt>
                <c:pt idx="229">
                  <c:v>2310</c:v>
                </c:pt>
                <c:pt idx="230">
                  <c:v>2320</c:v>
                </c:pt>
                <c:pt idx="231">
                  <c:v>2330</c:v>
                </c:pt>
                <c:pt idx="232">
                  <c:v>2340</c:v>
                </c:pt>
                <c:pt idx="233">
                  <c:v>2350</c:v>
                </c:pt>
                <c:pt idx="234">
                  <c:v>2360</c:v>
                </c:pt>
                <c:pt idx="235">
                  <c:v>2370</c:v>
                </c:pt>
                <c:pt idx="236">
                  <c:v>2380</c:v>
                </c:pt>
                <c:pt idx="237">
                  <c:v>2390</c:v>
                </c:pt>
                <c:pt idx="238">
                  <c:v>2400</c:v>
                </c:pt>
                <c:pt idx="239">
                  <c:v>2410</c:v>
                </c:pt>
                <c:pt idx="240">
                  <c:v>2420</c:v>
                </c:pt>
                <c:pt idx="241">
                  <c:v>2430</c:v>
                </c:pt>
                <c:pt idx="242">
                  <c:v>2440</c:v>
                </c:pt>
                <c:pt idx="243">
                  <c:v>2450</c:v>
                </c:pt>
                <c:pt idx="244">
                  <c:v>2460</c:v>
                </c:pt>
                <c:pt idx="245">
                  <c:v>2470</c:v>
                </c:pt>
                <c:pt idx="246">
                  <c:v>2480</c:v>
                </c:pt>
                <c:pt idx="247">
                  <c:v>2490</c:v>
                </c:pt>
                <c:pt idx="248">
                  <c:v>2500</c:v>
                </c:pt>
                <c:pt idx="249">
                  <c:v>2510</c:v>
                </c:pt>
                <c:pt idx="250">
                  <c:v>2520</c:v>
                </c:pt>
                <c:pt idx="251">
                  <c:v>2530</c:v>
                </c:pt>
                <c:pt idx="252">
                  <c:v>2540</c:v>
                </c:pt>
                <c:pt idx="253">
                  <c:v>2550</c:v>
                </c:pt>
                <c:pt idx="254">
                  <c:v>2560</c:v>
                </c:pt>
                <c:pt idx="255">
                  <c:v>2570</c:v>
                </c:pt>
                <c:pt idx="256">
                  <c:v>2580</c:v>
                </c:pt>
                <c:pt idx="257">
                  <c:v>2590</c:v>
                </c:pt>
                <c:pt idx="258">
                  <c:v>2600</c:v>
                </c:pt>
                <c:pt idx="259">
                  <c:v>2610</c:v>
                </c:pt>
                <c:pt idx="260">
                  <c:v>2620</c:v>
                </c:pt>
                <c:pt idx="261">
                  <c:v>2630</c:v>
                </c:pt>
                <c:pt idx="262">
                  <c:v>2640</c:v>
                </c:pt>
                <c:pt idx="263">
                  <c:v>2650</c:v>
                </c:pt>
                <c:pt idx="264">
                  <c:v>2660</c:v>
                </c:pt>
                <c:pt idx="265">
                  <c:v>2670</c:v>
                </c:pt>
                <c:pt idx="266">
                  <c:v>2680</c:v>
                </c:pt>
                <c:pt idx="267">
                  <c:v>2690</c:v>
                </c:pt>
                <c:pt idx="268">
                  <c:v>2700</c:v>
                </c:pt>
                <c:pt idx="269">
                  <c:v>2710</c:v>
                </c:pt>
                <c:pt idx="270">
                  <c:v>2720</c:v>
                </c:pt>
                <c:pt idx="271">
                  <c:v>2730</c:v>
                </c:pt>
                <c:pt idx="272">
                  <c:v>2740</c:v>
                </c:pt>
                <c:pt idx="273">
                  <c:v>2750</c:v>
                </c:pt>
                <c:pt idx="274">
                  <c:v>2760</c:v>
                </c:pt>
                <c:pt idx="275">
                  <c:v>2770</c:v>
                </c:pt>
                <c:pt idx="276">
                  <c:v>2780</c:v>
                </c:pt>
                <c:pt idx="277">
                  <c:v>2790</c:v>
                </c:pt>
                <c:pt idx="278">
                  <c:v>2800</c:v>
                </c:pt>
                <c:pt idx="279">
                  <c:v>2810</c:v>
                </c:pt>
                <c:pt idx="280">
                  <c:v>2820</c:v>
                </c:pt>
                <c:pt idx="281">
                  <c:v>2830</c:v>
                </c:pt>
                <c:pt idx="282">
                  <c:v>2840</c:v>
                </c:pt>
                <c:pt idx="283">
                  <c:v>2850</c:v>
                </c:pt>
                <c:pt idx="284">
                  <c:v>2860</c:v>
                </c:pt>
                <c:pt idx="285">
                  <c:v>2870</c:v>
                </c:pt>
                <c:pt idx="286">
                  <c:v>2880</c:v>
                </c:pt>
                <c:pt idx="287">
                  <c:v>2890</c:v>
                </c:pt>
                <c:pt idx="288">
                  <c:v>2900</c:v>
                </c:pt>
                <c:pt idx="289">
                  <c:v>2910</c:v>
                </c:pt>
                <c:pt idx="290">
                  <c:v>2920</c:v>
                </c:pt>
                <c:pt idx="291">
                  <c:v>2930</c:v>
                </c:pt>
                <c:pt idx="292">
                  <c:v>2940</c:v>
                </c:pt>
                <c:pt idx="293">
                  <c:v>2950</c:v>
                </c:pt>
                <c:pt idx="294">
                  <c:v>2960</c:v>
                </c:pt>
                <c:pt idx="295">
                  <c:v>2970</c:v>
                </c:pt>
                <c:pt idx="296">
                  <c:v>2980</c:v>
                </c:pt>
                <c:pt idx="297">
                  <c:v>2990</c:v>
                </c:pt>
                <c:pt idx="298">
                  <c:v>3000</c:v>
                </c:pt>
                <c:pt idx="299">
                  <c:v>3010</c:v>
                </c:pt>
                <c:pt idx="300">
                  <c:v>3020</c:v>
                </c:pt>
                <c:pt idx="301">
                  <c:v>3030</c:v>
                </c:pt>
                <c:pt idx="302">
                  <c:v>3040</c:v>
                </c:pt>
                <c:pt idx="303">
                  <c:v>3050</c:v>
                </c:pt>
                <c:pt idx="304">
                  <c:v>3060</c:v>
                </c:pt>
                <c:pt idx="305">
                  <c:v>3070</c:v>
                </c:pt>
                <c:pt idx="306">
                  <c:v>3080</c:v>
                </c:pt>
                <c:pt idx="307">
                  <c:v>3090</c:v>
                </c:pt>
                <c:pt idx="308">
                  <c:v>3100</c:v>
                </c:pt>
                <c:pt idx="309">
                  <c:v>3110</c:v>
                </c:pt>
                <c:pt idx="310">
                  <c:v>3120</c:v>
                </c:pt>
                <c:pt idx="311">
                  <c:v>3130</c:v>
                </c:pt>
                <c:pt idx="312">
                  <c:v>3140</c:v>
                </c:pt>
                <c:pt idx="313">
                  <c:v>3150</c:v>
                </c:pt>
                <c:pt idx="314">
                  <c:v>3160</c:v>
                </c:pt>
                <c:pt idx="315">
                  <c:v>3170</c:v>
                </c:pt>
                <c:pt idx="316">
                  <c:v>3180</c:v>
                </c:pt>
                <c:pt idx="317">
                  <c:v>3190</c:v>
                </c:pt>
                <c:pt idx="318">
                  <c:v>3200</c:v>
                </c:pt>
                <c:pt idx="319">
                  <c:v>3210</c:v>
                </c:pt>
                <c:pt idx="320">
                  <c:v>3220</c:v>
                </c:pt>
                <c:pt idx="321">
                  <c:v>3230</c:v>
                </c:pt>
                <c:pt idx="322">
                  <c:v>3240</c:v>
                </c:pt>
                <c:pt idx="323">
                  <c:v>3250</c:v>
                </c:pt>
                <c:pt idx="324">
                  <c:v>3260</c:v>
                </c:pt>
                <c:pt idx="325">
                  <c:v>3270</c:v>
                </c:pt>
                <c:pt idx="326">
                  <c:v>3280</c:v>
                </c:pt>
                <c:pt idx="327">
                  <c:v>3290</c:v>
                </c:pt>
                <c:pt idx="328">
                  <c:v>3300</c:v>
                </c:pt>
                <c:pt idx="329">
                  <c:v>3310</c:v>
                </c:pt>
                <c:pt idx="330">
                  <c:v>3320</c:v>
                </c:pt>
                <c:pt idx="331">
                  <c:v>3330</c:v>
                </c:pt>
                <c:pt idx="332">
                  <c:v>3340</c:v>
                </c:pt>
                <c:pt idx="333">
                  <c:v>3350</c:v>
                </c:pt>
                <c:pt idx="334">
                  <c:v>3360</c:v>
                </c:pt>
                <c:pt idx="335">
                  <c:v>3370</c:v>
                </c:pt>
                <c:pt idx="336">
                  <c:v>3380</c:v>
                </c:pt>
                <c:pt idx="337">
                  <c:v>3390</c:v>
                </c:pt>
                <c:pt idx="338">
                  <c:v>3400</c:v>
                </c:pt>
                <c:pt idx="339">
                  <c:v>3410</c:v>
                </c:pt>
                <c:pt idx="340">
                  <c:v>3420</c:v>
                </c:pt>
                <c:pt idx="341">
                  <c:v>3430</c:v>
                </c:pt>
                <c:pt idx="342">
                  <c:v>3440</c:v>
                </c:pt>
                <c:pt idx="343">
                  <c:v>3450</c:v>
                </c:pt>
                <c:pt idx="344">
                  <c:v>3460</c:v>
                </c:pt>
                <c:pt idx="345">
                  <c:v>3470</c:v>
                </c:pt>
                <c:pt idx="346">
                  <c:v>3480</c:v>
                </c:pt>
                <c:pt idx="347">
                  <c:v>3490</c:v>
                </c:pt>
                <c:pt idx="348">
                  <c:v>3500</c:v>
                </c:pt>
                <c:pt idx="349">
                  <c:v>3510</c:v>
                </c:pt>
                <c:pt idx="350">
                  <c:v>3520</c:v>
                </c:pt>
                <c:pt idx="351">
                  <c:v>3530</c:v>
                </c:pt>
                <c:pt idx="352">
                  <c:v>3540</c:v>
                </c:pt>
                <c:pt idx="353">
                  <c:v>3550</c:v>
                </c:pt>
                <c:pt idx="354">
                  <c:v>3560</c:v>
                </c:pt>
                <c:pt idx="355">
                  <c:v>3570</c:v>
                </c:pt>
                <c:pt idx="356">
                  <c:v>3580</c:v>
                </c:pt>
                <c:pt idx="357">
                  <c:v>3590</c:v>
                </c:pt>
                <c:pt idx="358">
                  <c:v>3600</c:v>
                </c:pt>
                <c:pt idx="359">
                  <c:v>3610</c:v>
                </c:pt>
                <c:pt idx="360">
                  <c:v>3620</c:v>
                </c:pt>
                <c:pt idx="361">
                  <c:v>3630</c:v>
                </c:pt>
                <c:pt idx="362">
                  <c:v>3640</c:v>
                </c:pt>
                <c:pt idx="363">
                  <c:v>3650</c:v>
                </c:pt>
                <c:pt idx="364">
                  <c:v>3660</c:v>
                </c:pt>
                <c:pt idx="365">
                  <c:v>3670</c:v>
                </c:pt>
                <c:pt idx="366">
                  <c:v>3680</c:v>
                </c:pt>
                <c:pt idx="367">
                  <c:v>3690</c:v>
                </c:pt>
                <c:pt idx="368">
                  <c:v>3700</c:v>
                </c:pt>
                <c:pt idx="369">
                  <c:v>3710</c:v>
                </c:pt>
                <c:pt idx="370">
                  <c:v>3720</c:v>
                </c:pt>
                <c:pt idx="371">
                  <c:v>3730</c:v>
                </c:pt>
                <c:pt idx="372">
                  <c:v>3740</c:v>
                </c:pt>
                <c:pt idx="373">
                  <c:v>3750</c:v>
                </c:pt>
                <c:pt idx="374">
                  <c:v>3760</c:v>
                </c:pt>
                <c:pt idx="375">
                  <c:v>3770</c:v>
                </c:pt>
                <c:pt idx="376">
                  <c:v>3780</c:v>
                </c:pt>
                <c:pt idx="377">
                  <c:v>3790</c:v>
                </c:pt>
                <c:pt idx="378">
                  <c:v>3800</c:v>
                </c:pt>
                <c:pt idx="379">
                  <c:v>3810</c:v>
                </c:pt>
                <c:pt idx="380">
                  <c:v>3820</c:v>
                </c:pt>
                <c:pt idx="381">
                  <c:v>3830</c:v>
                </c:pt>
                <c:pt idx="382">
                  <c:v>3840</c:v>
                </c:pt>
                <c:pt idx="383">
                  <c:v>3850</c:v>
                </c:pt>
                <c:pt idx="384">
                  <c:v>3860</c:v>
                </c:pt>
                <c:pt idx="385">
                  <c:v>3870</c:v>
                </c:pt>
                <c:pt idx="386">
                  <c:v>3880</c:v>
                </c:pt>
                <c:pt idx="387">
                  <c:v>3890</c:v>
                </c:pt>
                <c:pt idx="388">
                  <c:v>3900</c:v>
                </c:pt>
                <c:pt idx="389">
                  <c:v>3910</c:v>
                </c:pt>
                <c:pt idx="390">
                  <c:v>3920</c:v>
                </c:pt>
                <c:pt idx="391">
                  <c:v>3930</c:v>
                </c:pt>
                <c:pt idx="392">
                  <c:v>3940</c:v>
                </c:pt>
                <c:pt idx="393">
                  <c:v>3950</c:v>
                </c:pt>
                <c:pt idx="394">
                  <c:v>3960</c:v>
                </c:pt>
                <c:pt idx="395">
                  <c:v>3970</c:v>
                </c:pt>
                <c:pt idx="396">
                  <c:v>3980</c:v>
                </c:pt>
                <c:pt idx="397">
                  <c:v>3990</c:v>
                </c:pt>
                <c:pt idx="398">
                  <c:v>4000</c:v>
                </c:pt>
                <c:pt idx="399">
                  <c:v>4010</c:v>
                </c:pt>
                <c:pt idx="400">
                  <c:v>4020</c:v>
                </c:pt>
                <c:pt idx="401">
                  <c:v>4030</c:v>
                </c:pt>
                <c:pt idx="402">
                  <c:v>4040</c:v>
                </c:pt>
                <c:pt idx="403">
                  <c:v>4050</c:v>
                </c:pt>
                <c:pt idx="404">
                  <c:v>4060</c:v>
                </c:pt>
                <c:pt idx="405">
                  <c:v>4070</c:v>
                </c:pt>
                <c:pt idx="406">
                  <c:v>4080</c:v>
                </c:pt>
                <c:pt idx="407">
                  <c:v>4090</c:v>
                </c:pt>
                <c:pt idx="408">
                  <c:v>4100</c:v>
                </c:pt>
                <c:pt idx="409">
                  <c:v>4110</c:v>
                </c:pt>
                <c:pt idx="410">
                  <c:v>4120</c:v>
                </c:pt>
                <c:pt idx="411">
                  <c:v>4130</c:v>
                </c:pt>
                <c:pt idx="412">
                  <c:v>4140</c:v>
                </c:pt>
                <c:pt idx="413">
                  <c:v>4150</c:v>
                </c:pt>
                <c:pt idx="414">
                  <c:v>4160</c:v>
                </c:pt>
                <c:pt idx="415">
                  <c:v>4170</c:v>
                </c:pt>
                <c:pt idx="416">
                  <c:v>4180</c:v>
                </c:pt>
                <c:pt idx="417">
                  <c:v>4190</c:v>
                </c:pt>
                <c:pt idx="418">
                  <c:v>4200</c:v>
                </c:pt>
                <c:pt idx="419">
                  <c:v>4210</c:v>
                </c:pt>
                <c:pt idx="420">
                  <c:v>4220</c:v>
                </c:pt>
                <c:pt idx="421">
                  <c:v>4230</c:v>
                </c:pt>
                <c:pt idx="422">
                  <c:v>4240</c:v>
                </c:pt>
                <c:pt idx="423">
                  <c:v>4250</c:v>
                </c:pt>
                <c:pt idx="424">
                  <c:v>4260</c:v>
                </c:pt>
                <c:pt idx="425">
                  <c:v>4270</c:v>
                </c:pt>
                <c:pt idx="426">
                  <c:v>4280</c:v>
                </c:pt>
                <c:pt idx="427">
                  <c:v>4290</c:v>
                </c:pt>
                <c:pt idx="428">
                  <c:v>4300</c:v>
                </c:pt>
                <c:pt idx="429">
                  <c:v>4310</c:v>
                </c:pt>
                <c:pt idx="430">
                  <c:v>4320</c:v>
                </c:pt>
                <c:pt idx="431">
                  <c:v>4330</c:v>
                </c:pt>
                <c:pt idx="432">
                  <c:v>4340</c:v>
                </c:pt>
                <c:pt idx="433">
                  <c:v>4350</c:v>
                </c:pt>
                <c:pt idx="434">
                  <c:v>4360</c:v>
                </c:pt>
                <c:pt idx="435">
                  <c:v>4370</c:v>
                </c:pt>
                <c:pt idx="436">
                  <c:v>4380</c:v>
                </c:pt>
                <c:pt idx="437">
                  <c:v>4390</c:v>
                </c:pt>
                <c:pt idx="438">
                  <c:v>4400</c:v>
                </c:pt>
                <c:pt idx="439">
                  <c:v>4410</c:v>
                </c:pt>
                <c:pt idx="440">
                  <c:v>4420</c:v>
                </c:pt>
                <c:pt idx="441">
                  <c:v>4430</c:v>
                </c:pt>
                <c:pt idx="442">
                  <c:v>4440</c:v>
                </c:pt>
                <c:pt idx="443">
                  <c:v>4450</c:v>
                </c:pt>
                <c:pt idx="444">
                  <c:v>4460</c:v>
                </c:pt>
                <c:pt idx="445">
                  <c:v>4470</c:v>
                </c:pt>
                <c:pt idx="446">
                  <c:v>4480</c:v>
                </c:pt>
                <c:pt idx="447">
                  <c:v>4490</c:v>
                </c:pt>
                <c:pt idx="448">
                  <c:v>4500</c:v>
                </c:pt>
                <c:pt idx="449">
                  <c:v>4510</c:v>
                </c:pt>
                <c:pt idx="450">
                  <c:v>4520</c:v>
                </c:pt>
                <c:pt idx="451">
                  <c:v>4530</c:v>
                </c:pt>
                <c:pt idx="452">
                  <c:v>4540</c:v>
                </c:pt>
                <c:pt idx="453">
                  <c:v>4550</c:v>
                </c:pt>
                <c:pt idx="454">
                  <c:v>4560</c:v>
                </c:pt>
                <c:pt idx="455">
                  <c:v>4570</c:v>
                </c:pt>
                <c:pt idx="456">
                  <c:v>4580</c:v>
                </c:pt>
                <c:pt idx="457">
                  <c:v>4590</c:v>
                </c:pt>
                <c:pt idx="458">
                  <c:v>4600</c:v>
                </c:pt>
                <c:pt idx="459">
                  <c:v>4610</c:v>
                </c:pt>
                <c:pt idx="460">
                  <c:v>4620</c:v>
                </c:pt>
                <c:pt idx="461">
                  <c:v>4630</c:v>
                </c:pt>
                <c:pt idx="462">
                  <c:v>4640</c:v>
                </c:pt>
                <c:pt idx="463">
                  <c:v>4650</c:v>
                </c:pt>
                <c:pt idx="464">
                  <c:v>4660</c:v>
                </c:pt>
                <c:pt idx="465">
                  <c:v>4670</c:v>
                </c:pt>
                <c:pt idx="466">
                  <c:v>4680</c:v>
                </c:pt>
                <c:pt idx="467">
                  <c:v>4690</c:v>
                </c:pt>
                <c:pt idx="468">
                  <c:v>4700</c:v>
                </c:pt>
                <c:pt idx="469">
                  <c:v>4710</c:v>
                </c:pt>
                <c:pt idx="470">
                  <c:v>4720</c:v>
                </c:pt>
                <c:pt idx="471">
                  <c:v>4730</c:v>
                </c:pt>
                <c:pt idx="472">
                  <c:v>4740</c:v>
                </c:pt>
                <c:pt idx="473">
                  <c:v>4750</c:v>
                </c:pt>
                <c:pt idx="474">
                  <c:v>4760</c:v>
                </c:pt>
                <c:pt idx="475">
                  <c:v>4770</c:v>
                </c:pt>
                <c:pt idx="476">
                  <c:v>4780</c:v>
                </c:pt>
                <c:pt idx="477">
                  <c:v>4790</c:v>
                </c:pt>
                <c:pt idx="478">
                  <c:v>4800</c:v>
                </c:pt>
                <c:pt idx="479">
                  <c:v>4810</c:v>
                </c:pt>
                <c:pt idx="480">
                  <c:v>4820</c:v>
                </c:pt>
                <c:pt idx="481">
                  <c:v>4830</c:v>
                </c:pt>
                <c:pt idx="482">
                  <c:v>4840</c:v>
                </c:pt>
                <c:pt idx="483">
                  <c:v>4850</c:v>
                </c:pt>
                <c:pt idx="484">
                  <c:v>4860</c:v>
                </c:pt>
                <c:pt idx="485">
                  <c:v>4870</c:v>
                </c:pt>
                <c:pt idx="486">
                  <c:v>4880</c:v>
                </c:pt>
                <c:pt idx="487">
                  <c:v>4890</c:v>
                </c:pt>
                <c:pt idx="488">
                  <c:v>4900</c:v>
                </c:pt>
                <c:pt idx="489">
                  <c:v>4910</c:v>
                </c:pt>
                <c:pt idx="490">
                  <c:v>4920</c:v>
                </c:pt>
                <c:pt idx="491">
                  <c:v>4930</c:v>
                </c:pt>
                <c:pt idx="492">
                  <c:v>4940</c:v>
                </c:pt>
                <c:pt idx="493">
                  <c:v>4950</c:v>
                </c:pt>
                <c:pt idx="494">
                  <c:v>4960</c:v>
                </c:pt>
                <c:pt idx="495">
                  <c:v>4970</c:v>
                </c:pt>
                <c:pt idx="496">
                  <c:v>4980</c:v>
                </c:pt>
                <c:pt idx="497">
                  <c:v>4990</c:v>
                </c:pt>
                <c:pt idx="498">
                  <c:v>5000</c:v>
                </c:pt>
                <c:pt idx="499">
                  <c:v>5010</c:v>
                </c:pt>
                <c:pt idx="500">
                  <c:v>5020</c:v>
                </c:pt>
                <c:pt idx="501">
                  <c:v>5030</c:v>
                </c:pt>
                <c:pt idx="502">
                  <c:v>5040</c:v>
                </c:pt>
                <c:pt idx="503">
                  <c:v>5050</c:v>
                </c:pt>
                <c:pt idx="504">
                  <c:v>5060</c:v>
                </c:pt>
                <c:pt idx="505">
                  <c:v>5070</c:v>
                </c:pt>
                <c:pt idx="506">
                  <c:v>5080</c:v>
                </c:pt>
                <c:pt idx="507">
                  <c:v>5090</c:v>
                </c:pt>
                <c:pt idx="508">
                  <c:v>5100</c:v>
                </c:pt>
                <c:pt idx="509">
                  <c:v>5110</c:v>
                </c:pt>
                <c:pt idx="510">
                  <c:v>5120</c:v>
                </c:pt>
                <c:pt idx="511">
                  <c:v>5130</c:v>
                </c:pt>
                <c:pt idx="512">
                  <c:v>5140</c:v>
                </c:pt>
                <c:pt idx="513">
                  <c:v>5150</c:v>
                </c:pt>
                <c:pt idx="514">
                  <c:v>5160</c:v>
                </c:pt>
                <c:pt idx="515">
                  <c:v>5170</c:v>
                </c:pt>
                <c:pt idx="516">
                  <c:v>5180</c:v>
                </c:pt>
                <c:pt idx="517">
                  <c:v>5190</c:v>
                </c:pt>
                <c:pt idx="518">
                  <c:v>5200</c:v>
                </c:pt>
                <c:pt idx="519">
                  <c:v>5210</c:v>
                </c:pt>
                <c:pt idx="520">
                  <c:v>5220</c:v>
                </c:pt>
                <c:pt idx="521">
                  <c:v>5230</c:v>
                </c:pt>
                <c:pt idx="522">
                  <c:v>5240</c:v>
                </c:pt>
                <c:pt idx="523">
                  <c:v>5250</c:v>
                </c:pt>
                <c:pt idx="524">
                  <c:v>5260</c:v>
                </c:pt>
                <c:pt idx="525">
                  <c:v>5270</c:v>
                </c:pt>
                <c:pt idx="526">
                  <c:v>5280</c:v>
                </c:pt>
                <c:pt idx="527">
                  <c:v>5290</c:v>
                </c:pt>
                <c:pt idx="528">
                  <c:v>5300</c:v>
                </c:pt>
                <c:pt idx="529">
                  <c:v>5310</c:v>
                </c:pt>
                <c:pt idx="530">
                  <c:v>5320</c:v>
                </c:pt>
                <c:pt idx="531">
                  <c:v>5330</c:v>
                </c:pt>
                <c:pt idx="532">
                  <c:v>5340</c:v>
                </c:pt>
                <c:pt idx="533">
                  <c:v>5350</c:v>
                </c:pt>
                <c:pt idx="534">
                  <c:v>5360</c:v>
                </c:pt>
                <c:pt idx="535">
                  <c:v>5370</c:v>
                </c:pt>
                <c:pt idx="536">
                  <c:v>5380</c:v>
                </c:pt>
                <c:pt idx="537">
                  <c:v>5390</c:v>
                </c:pt>
                <c:pt idx="538">
                  <c:v>5400</c:v>
                </c:pt>
                <c:pt idx="539">
                  <c:v>5410</c:v>
                </c:pt>
                <c:pt idx="540">
                  <c:v>5420</c:v>
                </c:pt>
                <c:pt idx="541">
                  <c:v>5430</c:v>
                </c:pt>
                <c:pt idx="542">
                  <c:v>5440</c:v>
                </c:pt>
                <c:pt idx="543">
                  <c:v>5450</c:v>
                </c:pt>
                <c:pt idx="544">
                  <c:v>5460</c:v>
                </c:pt>
                <c:pt idx="545">
                  <c:v>5470</c:v>
                </c:pt>
                <c:pt idx="546">
                  <c:v>5480</c:v>
                </c:pt>
                <c:pt idx="547">
                  <c:v>5490</c:v>
                </c:pt>
                <c:pt idx="548">
                  <c:v>5500</c:v>
                </c:pt>
                <c:pt idx="549">
                  <c:v>5510</c:v>
                </c:pt>
                <c:pt idx="550">
                  <c:v>5520</c:v>
                </c:pt>
                <c:pt idx="551">
                  <c:v>5530</c:v>
                </c:pt>
                <c:pt idx="552">
                  <c:v>5540</c:v>
                </c:pt>
                <c:pt idx="553">
                  <c:v>5550</c:v>
                </c:pt>
                <c:pt idx="554">
                  <c:v>5560</c:v>
                </c:pt>
                <c:pt idx="555">
                  <c:v>5570</c:v>
                </c:pt>
                <c:pt idx="556">
                  <c:v>5580</c:v>
                </c:pt>
                <c:pt idx="557">
                  <c:v>5590</c:v>
                </c:pt>
                <c:pt idx="558">
                  <c:v>5600</c:v>
                </c:pt>
                <c:pt idx="559">
                  <c:v>5610</c:v>
                </c:pt>
                <c:pt idx="560">
                  <c:v>5620</c:v>
                </c:pt>
                <c:pt idx="561">
                  <c:v>5630</c:v>
                </c:pt>
                <c:pt idx="562">
                  <c:v>5640</c:v>
                </c:pt>
                <c:pt idx="563">
                  <c:v>5650</c:v>
                </c:pt>
                <c:pt idx="564">
                  <c:v>5660</c:v>
                </c:pt>
                <c:pt idx="565">
                  <c:v>5670</c:v>
                </c:pt>
                <c:pt idx="566">
                  <c:v>5680</c:v>
                </c:pt>
                <c:pt idx="567">
                  <c:v>5690</c:v>
                </c:pt>
                <c:pt idx="568">
                  <c:v>5700</c:v>
                </c:pt>
                <c:pt idx="569">
                  <c:v>5710</c:v>
                </c:pt>
                <c:pt idx="570">
                  <c:v>5720</c:v>
                </c:pt>
                <c:pt idx="571">
                  <c:v>5730</c:v>
                </c:pt>
                <c:pt idx="572">
                  <c:v>5740</c:v>
                </c:pt>
                <c:pt idx="573">
                  <c:v>5750</c:v>
                </c:pt>
                <c:pt idx="574">
                  <c:v>5760</c:v>
                </c:pt>
                <c:pt idx="575">
                  <c:v>5770</c:v>
                </c:pt>
                <c:pt idx="576">
                  <c:v>5780</c:v>
                </c:pt>
                <c:pt idx="577">
                  <c:v>5790</c:v>
                </c:pt>
                <c:pt idx="578">
                  <c:v>5800</c:v>
                </c:pt>
                <c:pt idx="579">
                  <c:v>5810</c:v>
                </c:pt>
                <c:pt idx="580">
                  <c:v>5820</c:v>
                </c:pt>
                <c:pt idx="581">
                  <c:v>5830</c:v>
                </c:pt>
                <c:pt idx="582">
                  <c:v>5840</c:v>
                </c:pt>
                <c:pt idx="583">
                  <c:v>5850</c:v>
                </c:pt>
                <c:pt idx="584">
                  <c:v>5860</c:v>
                </c:pt>
                <c:pt idx="585">
                  <c:v>5870</c:v>
                </c:pt>
                <c:pt idx="586">
                  <c:v>5880</c:v>
                </c:pt>
                <c:pt idx="587">
                  <c:v>5890</c:v>
                </c:pt>
                <c:pt idx="588">
                  <c:v>5900</c:v>
                </c:pt>
                <c:pt idx="589">
                  <c:v>5910</c:v>
                </c:pt>
                <c:pt idx="590">
                  <c:v>5920</c:v>
                </c:pt>
                <c:pt idx="591">
                  <c:v>5930</c:v>
                </c:pt>
                <c:pt idx="592">
                  <c:v>5940</c:v>
                </c:pt>
                <c:pt idx="593">
                  <c:v>5950</c:v>
                </c:pt>
                <c:pt idx="594">
                  <c:v>5960</c:v>
                </c:pt>
                <c:pt idx="595">
                  <c:v>5970</c:v>
                </c:pt>
                <c:pt idx="596">
                  <c:v>5980</c:v>
                </c:pt>
                <c:pt idx="597">
                  <c:v>5990</c:v>
                </c:pt>
                <c:pt idx="598">
                  <c:v>6000</c:v>
                </c:pt>
                <c:pt idx="599">
                  <c:v>6010</c:v>
                </c:pt>
                <c:pt idx="600">
                  <c:v>6020</c:v>
                </c:pt>
                <c:pt idx="601">
                  <c:v>6030</c:v>
                </c:pt>
                <c:pt idx="602">
                  <c:v>6040</c:v>
                </c:pt>
                <c:pt idx="603">
                  <c:v>6050</c:v>
                </c:pt>
                <c:pt idx="604">
                  <c:v>6060</c:v>
                </c:pt>
                <c:pt idx="605">
                  <c:v>6070</c:v>
                </c:pt>
                <c:pt idx="606">
                  <c:v>6080</c:v>
                </c:pt>
                <c:pt idx="607">
                  <c:v>6090</c:v>
                </c:pt>
                <c:pt idx="608">
                  <c:v>6100</c:v>
                </c:pt>
                <c:pt idx="609">
                  <c:v>6110</c:v>
                </c:pt>
                <c:pt idx="610">
                  <c:v>6120</c:v>
                </c:pt>
                <c:pt idx="611">
                  <c:v>6130</c:v>
                </c:pt>
                <c:pt idx="612">
                  <c:v>6140</c:v>
                </c:pt>
                <c:pt idx="613">
                  <c:v>6150</c:v>
                </c:pt>
                <c:pt idx="614">
                  <c:v>6160</c:v>
                </c:pt>
                <c:pt idx="615">
                  <c:v>6170</c:v>
                </c:pt>
                <c:pt idx="616">
                  <c:v>6180</c:v>
                </c:pt>
                <c:pt idx="617">
                  <c:v>6190</c:v>
                </c:pt>
                <c:pt idx="618">
                  <c:v>6200</c:v>
                </c:pt>
                <c:pt idx="619">
                  <c:v>6210</c:v>
                </c:pt>
                <c:pt idx="620">
                  <c:v>6220</c:v>
                </c:pt>
                <c:pt idx="621">
                  <c:v>6230</c:v>
                </c:pt>
                <c:pt idx="622">
                  <c:v>6240</c:v>
                </c:pt>
                <c:pt idx="623">
                  <c:v>6250</c:v>
                </c:pt>
                <c:pt idx="624">
                  <c:v>6260</c:v>
                </c:pt>
                <c:pt idx="625">
                  <c:v>6270</c:v>
                </c:pt>
                <c:pt idx="626">
                  <c:v>6280</c:v>
                </c:pt>
                <c:pt idx="627">
                  <c:v>6290</c:v>
                </c:pt>
                <c:pt idx="628">
                  <c:v>6300</c:v>
                </c:pt>
                <c:pt idx="629">
                  <c:v>6310</c:v>
                </c:pt>
                <c:pt idx="630">
                  <c:v>6320</c:v>
                </c:pt>
                <c:pt idx="631">
                  <c:v>6330</c:v>
                </c:pt>
                <c:pt idx="632">
                  <c:v>6340</c:v>
                </c:pt>
                <c:pt idx="633">
                  <c:v>6350</c:v>
                </c:pt>
                <c:pt idx="634">
                  <c:v>6360</c:v>
                </c:pt>
                <c:pt idx="635">
                  <c:v>6370</c:v>
                </c:pt>
                <c:pt idx="636">
                  <c:v>6380</c:v>
                </c:pt>
                <c:pt idx="637">
                  <c:v>6390</c:v>
                </c:pt>
                <c:pt idx="638">
                  <c:v>6400</c:v>
                </c:pt>
                <c:pt idx="639">
                  <c:v>6410</c:v>
                </c:pt>
                <c:pt idx="640">
                  <c:v>6420</c:v>
                </c:pt>
                <c:pt idx="641">
                  <c:v>6430</c:v>
                </c:pt>
                <c:pt idx="642">
                  <c:v>6440</c:v>
                </c:pt>
                <c:pt idx="643">
                  <c:v>6450</c:v>
                </c:pt>
                <c:pt idx="644">
                  <c:v>6460</c:v>
                </c:pt>
                <c:pt idx="645">
                  <c:v>6470</c:v>
                </c:pt>
                <c:pt idx="646">
                  <c:v>6480</c:v>
                </c:pt>
                <c:pt idx="647">
                  <c:v>6490</c:v>
                </c:pt>
                <c:pt idx="648">
                  <c:v>6500</c:v>
                </c:pt>
                <c:pt idx="649">
                  <c:v>6510</c:v>
                </c:pt>
                <c:pt idx="650">
                  <c:v>6520</c:v>
                </c:pt>
                <c:pt idx="651">
                  <c:v>6530</c:v>
                </c:pt>
                <c:pt idx="652">
                  <c:v>6540</c:v>
                </c:pt>
                <c:pt idx="653">
                  <c:v>6550</c:v>
                </c:pt>
                <c:pt idx="654">
                  <c:v>6560</c:v>
                </c:pt>
                <c:pt idx="655">
                  <c:v>6570</c:v>
                </c:pt>
                <c:pt idx="656">
                  <c:v>6580</c:v>
                </c:pt>
                <c:pt idx="657">
                  <c:v>6590</c:v>
                </c:pt>
                <c:pt idx="658">
                  <c:v>6600</c:v>
                </c:pt>
                <c:pt idx="659">
                  <c:v>6610</c:v>
                </c:pt>
                <c:pt idx="660">
                  <c:v>6620</c:v>
                </c:pt>
                <c:pt idx="661">
                  <c:v>6630</c:v>
                </c:pt>
                <c:pt idx="662">
                  <c:v>6640</c:v>
                </c:pt>
                <c:pt idx="663">
                  <c:v>6650</c:v>
                </c:pt>
                <c:pt idx="664">
                  <c:v>6660</c:v>
                </c:pt>
                <c:pt idx="665">
                  <c:v>6670</c:v>
                </c:pt>
                <c:pt idx="666">
                  <c:v>6680</c:v>
                </c:pt>
                <c:pt idx="667">
                  <c:v>6690</c:v>
                </c:pt>
                <c:pt idx="668">
                  <c:v>6700</c:v>
                </c:pt>
                <c:pt idx="669">
                  <c:v>6710</c:v>
                </c:pt>
                <c:pt idx="670">
                  <c:v>6720</c:v>
                </c:pt>
                <c:pt idx="671">
                  <c:v>6730</c:v>
                </c:pt>
                <c:pt idx="672">
                  <c:v>6740</c:v>
                </c:pt>
                <c:pt idx="673">
                  <c:v>6750</c:v>
                </c:pt>
                <c:pt idx="674">
                  <c:v>6760</c:v>
                </c:pt>
                <c:pt idx="675">
                  <c:v>6770</c:v>
                </c:pt>
                <c:pt idx="676">
                  <c:v>6780</c:v>
                </c:pt>
                <c:pt idx="677">
                  <c:v>6790</c:v>
                </c:pt>
                <c:pt idx="678">
                  <c:v>6800</c:v>
                </c:pt>
                <c:pt idx="679">
                  <c:v>6810</c:v>
                </c:pt>
                <c:pt idx="680">
                  <c:v>6820</c:v>
                </c:pt>
                <c:pt idx="681">
                  <c:v>6830</c:v>
                </c:pt>
                <c:pt idx="682">
                  <c:v>6840</c:v>
                </c:pt>
                <c:pt idx="683">
                  <c:v>6850</c:v>
                </c:pt>
                <c:pt idx="684">
                  <c:v>6860</c:v>
                </c:pt>
                <c:pt idx="685">
                  <c:v>6870</c:v>
                </c:pt>
                <c:pt idx="686">
                  <c:v>6880</c:v>
                </c:pt>
                <c:pt idx="687">
                  <c:v>6890</c:v>
                </c:pt>
                <c:pt idx="688">
                  <c:v>6900</c:v>
                </c:pt>
                <c:pt idx="689">
                  <c:v>6910</c:v>
                </c:pt>
                <c:pt idx="690">
                  <c:v>6920</c:v>
                </c:pt>
                <c:pt idx="691">
                  <c:v>6930</c:v>
                </c:pt>
                <c:pt idx="692">
                  <c:v>6940</c:v>
                </c:pt>
                <c:pt idx="693">
                  <c:v>6950</c:v>
                </c:pt>
                <c:pt idx="694">
                  <c:v>6960</c:v>
                </c:pt>
                <c:pt idx="695">
                  <c:v>6970</c:v>
                </c:pt>
                <c:pt idx="696">
                  <c:v>6980</c:v>
                </c:pt>
                <c:pt idx="697">
                  <c:v>6990</c:v>
                </c:pt>
                <c:pt idx="698">
                  <c:v>7000</c:v>
                </c:pt>
                <c:pt idx="699">
                  <c:v>7010</c:v>
                </c:pt>
                <c:pt idx="700">
                  <c:v>7020</c:v>
                </c:pt>
                <c:pt idx="701">
                  <c:v>7030</c:v>
                </c:pt>
                <c:pt idx="702">
                  <c:v>7040</c:v>
                </c:pt>
                <c:pt idx="703">
                  <c:v>7050</c:v>
                </c:pt>
                <c:pt idx="704">
                  <c:v>7060</c:v>
                </c:pt>
                <c:pt idx="705">
                  <c:v>7070</c:v>
                </c:pt>
                <c:pt idx="706">
                  <c:v>7080</c:v>
                </c:pt>
                <c:pt idx="707">
                  <c:v>7090</c:v>
                </c:pt>
                <c:pt idx="708">
                  <c:v>7100</c:v>
                </c:pt>
                <c:pt idx="709">
                  <c:v>7110</c:v>
                </c:pt>
                <c:pt idx="710">
                  <c:v>7120</c:v>
                </c:pt>
                <c:pt idx="711">
                  <c:v>7130</c:v>
                </c:pt>
                <c:pt idx="712">
                  <c:v>7140</c:v>
                </c:pt>
                <c:pt idx="713">
                  <c:v>7150</c:v>
                </c:pt>
                <c:pt idx="714">
                  <c:v>7160</c:v>
                </c:pt>
                <c:pt idx="715">
                  <c:v>7170</c:v>
                </c:pt>
                <c:pt idx="716">
                  <c:v>7180</c:v>
                </c:pt>
                <c:pt idx="717">
                  <c:v>7190</c:v>
                </c:pt>
                <c:pt idx="718">
                  <c:v>7200</c:v>
                </c:pt>
                <c:pt idx="719">
                  <c:v>7210</c:v>
                </c:pt>
                <c:pt idx="720">
                  <c:v>7220</c:v>
                </c:pt>
                <c:pt idx="721">
                  <c:v>7230</c:v>
                </c:pt>
                <c:pt idx="722">
                  <c:v>7240</c:v>
                </c:pt>
                <c:pt idx="723">
                  <c:v>7250</c:v>
                </c:pt>
                <c:pt idx="724">
                  <c:v>7260</c:v>
                </c:pt>
                <c:pt idx="725">
                  <c:v>7270</c:v>
                </c:pt>
                <c:pt idx="726">
                  <c:v>7280</c:v>
                </c:pt>
                <c:pt idx="727">
                  <c:v>7290</c:v>
                </c:pt>
                <c:pt idx="728">
                  <c:v>7300</c:v>
                </c:pt>
                <c:pt idx="729">
                  <c:v>7310</c:v>
                </c:pt>
                <c:pt idx="730">
                  <c:v>7320</c:v>
                </c:pt>
                <c:pt idx="731">
                  <c:v>7330</c:v>
                </c:pt>
                <c:pt idx="732">
                  <c:v>7340</c:v>
                </c:pt>
                <c:pt idx="733">
                  <c:v>7350</c:v>
                </c:pt>
                <c:pt idx="734">
                  <c:v>7360</c:v>
                </c:pt>
                <c:pt idx="735">
                  <c:v>7370</c:v>
                </c:pt>
                <c:pt idx="736">
                  <c:v>7380</c:v>
                </c:pt>
                <c:pt idx="737">
                  <c:v>7390</c:v>
                </c:pt>
                <c:pt idx="738">
                  <c:v>7400</c:v>
                </c:pt>
                <c:pt idx="739">
                  <c:v>7410</c:v>
                </c:pt>
                <c:pt idx="740">
                  <c:v>7420</c:v>
                </c:pt>
                <c:pt idx="741">
                  <c:v>7430</c:v>
                </c:pt>
                <c:pt idx="742">
                  <c:v>7440</c:v>
                </c:pt>
                <c:pt idx="743">
                  <c:v>7450</c:v>
                </c:pt>
                <c:pt idx="744">
                  <c:v>7460</c:v>
                </c:pt>
                <c:pt idx="745">
                  <c:v>7470</c:v>
                </c:pt>
                <c:pt idx="746">
                  <c:v>7480</c:v>
                </c:pt>
                <c:pt idx="747">
                  <c:v>7490</c:v>
                </c:pt>
                <c:pt idx="748">
                  <c:v>7500</c:v>
                </c:pt>
                <c:pt idx="749">
                  <c:v>7510</c:v>
                </c:pt>
                <c:pt idx="750">
                  <c:v>7520</c:v>
                </c:pt>
                <c:pt idx="751">
                  <c:v>7530</c:v>
                </c:pt>
                <c:pt idx="752">
                  <c:v>7540</c:v>
                </c:pt>
                <c:pt idx="753">
                  <c:v>7550</c:v>
                </c:pt>
                <c:pt idx="754">
                  <c:v>7560</c:v>
                </c:pt>
                <c:pt idx="755">
                  <c:v>7570</c:v>
                </c:pt>
                <c:pt idx="756">
                  <c:v>7580</c:v>
                </c:pt>
                <c:pt idx="757">
                  <c:v>7590</c:v>
                </c:pt>
                <c:pt idx="758">
                  <c:v>7600</c:v>
                </c:pt>
                <c:pt idx="759">
                  <c:v>7610</c:v>
                </c:pt>
                <c:pt idx="760">
                  <c:v>7620</c:v>
                </c:pt>
                <c:pt idx="761">
                  <c:v>7630</c:v>
                </c:pt>
                <c:pt idx="762">
                  <c:v>7640</c:v>
                </c:pt>
                <c:pt idx="763">
                  <c:v>7650</c:v>
                </c:pt>
                <c:pt idx="764">
                  <c:v>7660</c:v>
                </c:pt>
                <c:pt idx="765">
                  <c:v>7670</c:v>
                </c:pt>
                <c:pt idx="766">
                  <c:v>7680</c:v>
                </c:pt>
                <c:pt idx="767">
                  <c:v>7690</c:v>
                </c:pt>
                <c:pt idx="768">
                  <c:v>7700</c:v>
                </c:pt>
                <c:pt idx="769">
                  <c:v>7710</c:v>
                </c:pt>
                <c:pt idx="770">
                  <c:v>7720</c:v>
                </c:pt>
                <c:pt idx="771">
                  <c:v>7730</c:v>
                </c:pt>
                <c:pt idx="772">
                  <c:v>7740</c:v>
                </c:pt>
                <c:pt idx="773">
                  <c:v>7750</c:v>
                </c:pt>
                <c:pt idx="774">
                  <c:v>7760</c:v>
                </c:pt>
                <c:pt idx="775">
                  <c:v>7770</c:v>
                </c:pt>
                <c:pt idx="776">
                  <c:v>7780</c:v>
                </c:pt>
                <c:pt idx="777">
                  <c:v>7790</c:v>
                </c:pt>
                <c:pt idx="778">
                  <c:v>7800</c:v>
                </c:pt>
                <c:pt idx="779">
                  <c:v>7810</c:v>
                </c:pt>
                <c:pt idx="780">
                  <c:v>7820</c:v>
                </c:pt>
                <c:pt idx="781">
                  <c:v>7830</c:v>
                </c:pt>
                <c:pt idx="782">
                  <c:v>7840</c:v>
                </c:pt>
                <c:pt idx="783">
                  <c:v>7850</c:v>
                </c:pt>
                <c:pt idx="784">
                  <c:v>7860</c:v>
                </c:pt>
                <c:pt idx="785">
                  <c:v>7870</c:v>
                </c:pt>
                <c:pt idx="786">
                  <c:v>7880</c:v>
                </c:pt>
                <c:pt idx="787">
                  <c:v>7890</c:v>
                </c:pt>
                <c:pt idx="788">
                  <c:v>7900</c:v>
                </c:pt>
                <c:pt idx="789">
                  <c:v>7910</c:v>
                </c:pt>
                <c:pt idx="790">
                  <c:v>7920</c:v>
                </c:pt>
                <c:pt idx="791">
                  <c:v>7930</c:v>
                </c:pt>
                <c:pt idx="792">
                  <c:v>7940</c:v>
                </c:pt>
                <c:pt idx="793">
                  <c:v>7950</c:v>
                </c:pt>
                <c:pt idx="794">
                  <c:v>7960</c:v>
                </c:pt>
                <c:pt idx="795">
                  <c:v>7970</c:v>
                </c:pt>
                <c:pt idx="796">
                  <c:v>7980</c:v>
                </c:pt>
                <c:pt idx="797">
                  <c:v>7990</c:v>
                </c:pt>
                <c:pt idx="798">
                  <c:v>8000</c:v>
                </c:pt>
                <c:pt idx="799">
                  <c:v>8010</c:v>
                </c:pt>
                <c:pt idx="800">
                  <c:v>8020</c:v>
                </c:pt>
                <c:pt idx="801">
                  <c:v>8030</c:v>
                </c:pt>
                <c:pt idx="802">
                  <c:v>8040</c:v>
                </c:pt>
                <c:pt idx="803">
                  <c:v>8050</c:v>
                </c:pt>
                <c:pt idx="804">
                  <c:v>8060</c:v>
                </c:pt>
                <c:pt idx="805">
                  <c:v>8070</c:v>
                </c:pt>
                <c:pt idx="806">
                  <c:v>8080</c:v>
                </c:pt>
                <c:pt idx="807">
                  <c:v>8090</c:v>
                </c:pt>
                <c:pt idx="808">
                  <c:v>8100</c:v>
                </c:pt>
                <c:pt idx="809">
                  <c:v>8110</c:v>
                </c:pt>
                <c:pt idx="810">
                  <c:v>8120</c:v>
                </c:pt>
                <c:pt idx="811">
                  <c:v>8130</c:v>
                </c:pt>
                <c:pt idx="812">
                  <c:v>8140</c:v>
                </c:pt>
                <c:pt idx="813">
                  <c:v>8150</c:v>
                </c:pt>
                <c:pt idx="814">
                  <c:v>8160</c:v>
                </c:pt>
                <c:pt idx="815">
                  <c:v>8170</c:v>
                </c:pt>
                <c:pt idx="816">
                  <c:v>8180</c:v>
                </c:pt>
                <c:pt idx="817">
                  <c:v>8190</c:v>
                </c:pt>
                <c:pt idx="818">
                  <c:v>8200</c:v>
                </c:pt>
                <c:pt idx="819">
                  <c:v>8210</c:v>
                </c:pt>
                <c:pt idx="820">
                  <c:v>8220</c:v>
                </c:pt>
                <c:pt idx="821">
                  <c:v>8230</c:v>
                </c:pt>
                <c:pt idx="822">
                  <c:v>8240</c:v>
                </c:pt>
                <c:pt idx="823">
                  <c:v>8250</c:v>
                </c:pt>
                <c:pt idx="824">
                  <c:v>8260</c:v>
                </c:pt>
                <c:pt idx="825">
                  <c:v>8270</c:v>
                </c:pt>
                <c:pt idx="826">
                  <c:v>8280</c:v>
                </c:pt>
                <c:pt idx="827">
                  <c:v>8290</c:v>
                </c:pt>
                <c:pt idx="828">
                  <c:v>8300</c:v>
                </c:pt>
                <c:pt idx="829">
                  <c:v>8310</c:v>
                </c:pt>
                <c:pt idx="830">
                  <c:v>8320</c:v>
                </c:pt>
                <c:pt idx="831">
                  <c:v>8330</c:v>
                </c:pt>
                <c:pt idx="832">
                  <c:v>8340</c:v>
                </c:pt>
                <c:pt idx="833">
                  <c:v>8350</c:v>
                </c:pt>
                <c:pt idx="834">
                  <c:v>8360</c:v>
                </c:pt>
                <c:pt idx="835">
                  <c:v>8370</c:v>
                </c:pt>
                <c:pt idx="836">
                  <c:v>8380</c:v>
                </c:pt>
                <c:pt idx="837">
                  <c:v>8390</c:v>
                </c:pt>
                <c:pt idx="838">
                  <c:v>8400</c:v>
                </c:pt>
                <c:pt idx="839">
                  <c:v>8410</c:v>
                </c:pt>
                <c:pt idx="840">
                  <c:v>8420</c:v>
                </c:pt>
                <c:pt idx="841">
                  <c:v>8430</c:v>
                </c:pt>
                <c:pt idx="842">
                  <c:v>8440</c:v>
                </c:pt>
                <c:pt idx="843">
                  <c:v>8450</c:v>
                </c:pt>
                <c:pt idx="844">
                  <c:v>8460</c:v>
                </c:pt>
                <c:pt idx="845">
                  <c:v>8470</c:v>
                </c:pt>
                <c:pt idx="846">
                  <c:v>8480</c:v>
                </c:pt>
                <c:pt idx="847">
                  <c:v>8490</c:v>
                </c:pt>
                <c:pt idx="848">
                  <c:v>8500</c:v>
                </c:pt>
                <c:pt idx="849">
                  <c:v>8510</c:v>
                </c:pt>
                <c:pt idx="850">
                  <c:v>8520</c:v>
                </c:pt>
                <c:pt idx="851">
                  <c:v>8530</c:v>
                </c:pt>
                <c:pt idx="852">
                  <c:v>8540</c:v>
                </c:pt>
                <c:pt idx="853">
                  <c:v>8550</c:v>
                </c:pt>
                <c:pt idx="854">
                  <c:v>8560</c:v>
                </c:pt>
                <c:pt idx="855">
                  <c:v>8570</c:v>
                </c:pt>
                <c:pt idx="856">
                  <c:v>8580</c:v>
                </c:pt>
                <c:pt idx="857">
                  <c:v>8590</c:v>
                </c:pt>
                <c:pt idx="858">
                  <c:v>8600</c:v>
                </c:pt>
                <c:pt idx="859">
                  <c:v>8610</c:v>
                </c:pt>
                <c:pt idx="860">
                  <c:v>8620</c:v>
                </c:pt>
                <c:pt idx="861">
                  <c:v>8630</c:v>
                </c:pt>
                <c:pt idx="862">
                  <c:v>8640</c:v>
                </c:pt>
                <c:pt idx="863">
                  <c:v>8650</c:v>
                </c:pt>
                <c:pt idx="864">
                  <c:v>8660</c:v>
                </c:pt>
                <c:pt idx="865">
                  <c:v>8670</c:v>
                </c:pt>
                <c:pt idx="866">
                  <c:v>8680</c:v>
                </c:pt>
                <c:pt idx="867">
                  <c:v>8690</c:v>
                </c:pt>
                <c:pt idx="868">
                  <c:v>8700</c:v>
                </c:pt>
                <c:pt idx="869">
                  <c:v>8710</c:v>
                </c:pt>
                <c:pt idx="870">
                  <c:v>8720</c:v>
                </c:pt>
                <c:pt idx="871">
                  <c:v>8730</c:v>
                </c:pt>
                <c:pt idx="872">
                  <c:v>8740</c:v>
                </c:pt>
                <c:pt idx="873">
                  <c:v>8750</c:v>
                </c:pt>
                <c:pt idx="874">
                  <c:v>8760</c:v>
                </c:pt>
                <c:pt idx="875">
                  <c:v>8770</c:v>
                </c:pt>
                <c:pt idx="876">
                  <c:v>8780</c:v>
                </c:pt>
                <c:pt idx="877">
                  <c:v>8790</c:v>
                </c:pt>
                <c:pt idx="878">
                  <c:v>8800</c:v>
                </c:pt>
                <c:pt idx="879">
                  <c:v>8810</c:v>
                </c:pt>
                <c:pt idx="880">
                  <c:v>8820</c:v>
                </c:pt>
                <c:pt idx="881">
                  <c:v>8830</c:v>
                </c:pt>
                <c:pt idx="882">
                  <c:v>8840</c:v>
                </c:pt>
                <c:pt idx="883">
                  <c:v>8850</c:v>
                </c:pt>
                <c:pt idx="884">
                  <c:v>8860</c:v>
                </c:pt>
                <c:pt idx="885">
                  <c:v>8870</c:v>
                </c:pt>
                <c:pt idx="886">
                  <c:v>8880</c:v>
                </c:pt>
                <c:pt idx="887">
                  <c:v>8890</c:v>
                </c:pt>
                <c:pt idx="888">
                  <c:v>8900</c:v>
                </c:pt>
                <c:pt idx="889">
                  <c:v>8910</c:v>
                </c:pt>
                <c:pt idx="890">
                  <c:v>8920</c:v>
                </c:pt>
                <c:pt idx="891">
                  <c:v>8930</c:v>
                </c:pt>
                <c:pt idx="892">
                  <c:v>8940</c:v>
                </c:pt>
                <c:pt idx="893">
                  <c:v>8950</c:v>
                </c:pt>
                <c:pt idx="894">
                  <c:v>8960</c:v>
                </c:pt>
                <c:pt idx="895">
                  <c:v>8970</c:v>
                </c:pt>
                <c:pt idx="896">
                  <c:v>8980</c:v>
                </c:pt>
                <c:pt idx="897">
                  <c:v>8990</c:v>
                </c:pt>
                <c:pt idx="898">
                  <c:v>9000</c:v>
                </c:pt>
                <c:pt idx="899">
                  <c:v>9010</c:v>
                </c:pt>
                <c:pt idx="900">
                  <c:v>9020</c:v>
                </c:pt>
                <c:pt idx="901">
                  <c:v>9030</c:v>
                </c:pt>
                <c:pt idx="902">
                  <c:v>9040</c:v>
                </c:pt>
                <c:pt idx="903">
                  <c:v>9050</c:v>
                </c:pt>
                <c:pt idx="904">
                  <c:v>9060</c:v>
                </c:pt>
                <c:pt idx="905">
                  <c:v>9070</c:v>
                </c:pt>
                <c:pt idx="906">
                  <c:v>9080</c:v>
                </c:pt>
                <c:pt idx="907">
                  <c:v>9090</c:v>
                </c:pt>
                <c:pt idx="908">
                  <c:v>9100</c:v>
                </c:pt>
                <c:pt idx="909">
                  <c:v>9110</c:v>
                </c:pt>
                <c:pt idx="910">
                  <c:v>9120</c:v>
                </c:pt>
                <c:pt idx="911">
                  <c:v>9130</c:v>
                </c:pt>
                <c:pt idx="912">
                  <c:v>9140</c:v>
                </c:pt>
                <c:pt idx="913">
                  <c:v>9150</c:v>
                </c:pt>
                <c:pt idx="914">
                  <c:v>9160</c:v>
                </c:pt>
                <c:pt idx="915">
                  <c:v>9170</c:v>
                </c:pt>
                <c:pt idx="916">
                  <c:v>9180</c:v>
                </c:pt>
                <c:pt idx="917">
                  <c:v>9190</c:v>
                </c:pt>
                <c:pt idx="918">
                  <c:v>9200</c:v>
                </c:pt>
                <c:pt idx="919">
                  <c:v>9210</c:v>
                </c:pt>
                <c:pt idx="920">
                  <c:v>9220</c:v>
                </c:pt>
                <c:pt idx="921">
                  <c:v>9230</c:v>
                </c:pt>
                <c:pt idx="922">
                  <c:v>9240</c:v>
                </c:pt>
                <c:pt idx="923">
                  <c:v>9250</c:v>
                </c:pt>
                <c:pt idx="924">
                  <c:v>9260</c:v>
                </c:pt>
                <c:pt idx="925">
                  <c:v>9270</c:v>
                </c:pt>
                <c:pt idx="926">
                  <c:v>9280</c:v>
                </c:pt>
                <c:pt idx="927">
                  <c:v>9290</c:v>
                </c:pt>
                <c:pt idx="928">
                  <c:v>9300</c:v>
                </c:pt>
                <c:pt idx="929">
                  <c:v>9310</c:v>
                </c:pt>
                <c:pt idx="930">
                  <c:v>9320</c:v>
                </c:pt>
                <c:pt idx="931">
                  <c:v>9330</c:v>
                </c:pt>
                <c:pt idx="932">
                  <c:v>9340</c:v>
                </c:pt>
                <c:pt idx="933">
                  <c:v>9350</c:v>
                </c:pt>
                <c:pt idx="934">
                  <c:v>9360</c:v>
                </c:pt>
                <c:pt idx="935">
                  <c:v>9370</c:v>
                </c:pt>
                <c:pt idx="936">
                  <c:v>9380</c:v>
                </c:pt>
                <c:pt idx="937">
                  <c:v>9390</c:v>
                </c:pt>
                <c:pt idx="938">
                  <c:v>9400</c:v>
                </c:pt>
                <c:pt idx="939">
                  <c:v>9410</c:v>
                </c:pt>
                <c:pt idx="940">
                  <c:v>9420</c:v>
                </c:pt>
                <c:pt idx="941">
                  <c:v>9430</c:v>
                </c:pt>
                <c:pt idx="942">
                  <c:v>9440</c:v>
                </c:pt>
                <c:pt idx="943">
                  <c:v>9450</c:v>
                </c:pt>
                <c:pt idx="944">
                  <c:v>9460</c:v>
                </c:pt>
                <c:pt idx="945">
                  <c:v>9470</c:v>
                </c:pt>
                <c:pt idx="946">
                  <c:v>9480</c:v>
                </c:pt>
                <c:pt idx="947">
                  <c:v>9490</c:v>
                </c:pt>
                <c:pt idx="948">
                  <c:v>9500</c:v>
                </c:pt>
                <c:pt idx="949">
                  <c:v>9510</c:v>
                </c:pt>
                <c:pt idx="950">
                  <c:v>9520</c:v>
                </c:pt>
                <c:pt idx="951">
                  <c:v>9530</c:v>
                </c:pt>
                <c:pt idx="952">
                  <c:v>9540</c:v>
                </c:pt>
                <c:pt idx="953">
                  <c:v>9550</c:v>
                </c:pt>
                <c:pt idx="954">
                  <c:v>9560</c:v>
                </c:pt>
                <c:pt idx="955">
                  <c:v>9570</c:v>
                </c:pt>
                <c:pt idx="956">
                  <c:v>9580</c:v>
                </c:pt>
                <c:pt idx="957">
                  <c:v>9590</c:v>
                </c:pt>
                <c:pt idx="958">
                  <c:v>9600</c:v>
                </c:pt>
                <c:pt idx="959">
                  <c:v>9610</c:v>
                </c:pt>
                <c:pt idx="960">
                  <c:v>9620</c:v>
                </c:pt>
                <c:pt idx="961">
                  <c:v>9630</c:v>
                </c:pt>
                <c:pt idx="962">
                  <c:v>9640</c:v>
                </c:pt>
                <c:pt idx="963">
                  <c:v>9650</c:v>
                </c:pt>
                <c:pt idx="964">
                  <c:v>9660</c:v>
                </c:pt>
                <c:pt idx="965">
                  <c:v>9670</c:v>
                </c:pt>
                <c:pt idx="966">
                  <c:v>9680</c:v>
                </c:pt>
                <c:pt idx="967">
                  <c:v>9690</c:v>
                </c:pt>
                <c:pt idx="968">
                  <c:v>9700</c:v>
                </c:pt>
                <c:pt idx="969">
                  <c:v>9710</c:v>
                </c:pt>
                <c:pt idx="970">
                  <c:v>9720</c:v>
                </c:pt>
                <c:pt idx="971">
                  <c:v>9730</c:v>
                </c:pt>
                <c:pt idx="972">
                  <c:v>9740</c:v>
                </c:pt>
                <c:pt idx="973">
                  <c:v>9750</c:v>
                </c:pt>
                <c:pt idx="974">
                  <c:v>9760</c:v>
                </c:pt>
                <c:pt idx="975">
                  <c:v>9770</c:v>
                </c:pt>
                <c:pt idx="976">
                  <c:v>9780</c:v>
                </c:pt>
                <c:pt idx="977">
                  <c:v>9790</c:v>
                </c:pt>
                <c:pt idx="978">
                  <c:v>9800</c:v>
                </c:pt>
                <c:pt idx="979">
                  <c:v>9810</c:v>
                </c:pt>
                <c:pt idx="980">
                  <c:v>9820</c:v>
                </c:pt>
                <c:pt idx="981">
                  <c:v>9830</c:v>
                </c:pt>
                <c:pt idx="982">
                  <c:v>9840</c:v>
                </c:pt>
                <c:pt idx="983">
                  <c:v>9850</c:v>
                </c:pt>
                <c:pt idx="984">
                  <c:v>9860</c:v>
                </c:pt>
                <c:pt idx="985">
                  <c:v>9870</c:v>
                </c:pt>
                <c:pt idx="986">
                  <c:v>9880</c:v>
                </c:pt>
                <c:pt idx="987">
                  <c:v>9890</c:v>
                </c:pt>
                <c:pt idx="988">
                  <c:v>9900</c:v>
                </c:pt>
                <c:pt idx="989">
                  <c:v>9910</c:v>
                </c:pt>
                <c:pt idx="990">
                  <c:v>9920</c:v>
                </c:pt>
                <c:pt idx="991">
                  <c:v>9930</c:v>
                </c:pt>
                <c:pt idx="992">
                  <c:v>9940</c:v>
                </c:pt>
                <c:pt idx="993">
                  <c:v>9950</c:v>
                </c:pt>
                <c:pt idx="994">
                  <c:v>9960</c:v>
                </c:pt>
                <c:pt idx="995">
                  <c:v>9970</c:v>
                </c:pt>
                <c:pt idx="996">
                  <c:v>9980</c:v>
                </c:pt>
                <c:pt idx="997">
                  <c:v>9990</c:v>
                </c:pt>
                <c:pt idx="998">
                  <c:v>10000</c:v>
                </c:pt>
                <c:pt idx="999">
                  <c:v>10010</c:v>
                </c:pt>
                <c:pt idx="1000">
                  <c:v>10020</c:v>
                </c:pt>
                <c:pt idx="1001">
                  <c:v>10030</c:v>
                </c:pt>
                <c:pt idx="1002">
                  <c:v>10040</c:v>
                </c:pt>
                <c:pt idx="1003">
                  <c:v>10050</c:v>
                </c:pt>
                <c:pt idx="1004">
                  <c:v>10060</c:v>
                </c:pt>
                <c:pt idx="1005">
                  <c:v>10070</c:v>
                </c:pt>
                <c:pt idx="1006">
                  <c:v>10080</c:v>
                </c:pt>
                <c:pt idx="1007">
                  <c:v>10090</c:v>
                </c:pt>
                <c:pt idx="1008">
                  <c:v>10100</c:v>
                </c:pt>
                <c:pt idx="1009">
                  <c:v>10110</c:v>
                </c:pt>
                <c:pt idx="1010">
                  <c:v>10120</c:v>
                </c:pt>
                <c:pt idx="1011">
                  <c:v>10130</c:v>
                </c:pt>
                <c:pt idx="1012">
                  <c:v>10140</c:v>
                </c:pt>
                <c:pt idx="1013">
                  <c:v>10150</c:v>
                </c:pt>
                <c:pt idx="1014">
                  <c:v>10160</c:v>
                </c:pt>
                <c:pt idx="1015">
                  <c:v>10170</c:v>
                </c:pt>
                <c:pt idx="1016">
                  <c:v>10180</c:v>
                </c:pt>
                <c:pt idx="1017">
                  <c:v>10190</c:v>
                </c:pt>
                <c:pt idx="1018">
                  <c:v>10200</c:v>
                </c:pt>
                <c:pt idx="1019">
                  <c:v>10210</c:v>
                </c:pt>
                <c:pt idx="1020">
                  <c:v>10220</c:v>
                </c:pt>
                <c:pt idx="1021">
                  <c:v>10230</c:v>
                </c:pt>
                <c:pt idx="1022">
                  <c:v>10240</c:v>
                </c:pt>
                <c:pt idx="1023">
                  <c:v>10250</c:v>
                </c:pt>
                <c:pt idx="1024">
                  <c:v>10260</c:v>
                </c:pt>
                <c:pt idx="1025">
                  <c:v>10270</c:v>
                </c:pt>
                <c:pt idx="1026">
                  <c:v>10280</c:v>
                </c:pt>
                <c:pt idx="1027">
                  <c:v>10290</c:v>
                </c:pt>
                <c:pt idx="1028">
                  <c:v>10300</c:v>
                </c:pt>
                <c:pt idx="1029">
                  <c:v>10310</c:v>
                </c:pt>
                <c:pt idx="1030">
                  <c:v>10320</c:v>
                </c:pt>
                <c:pt idx="1031">
                  <c:v>10330</c:v>
                </c:pt>
                <c:pt idx="1032">
                  <c:v>10340</c:v>
                </c:pt>
                <c:pt idx="1033">
                  <c:v>10350</c:v>
                </c:pt>
                <c:pt idx="1034">
                  <c:v>10360</c:v>
                </c:pt>
                <c:pt idx="1035">
                  <c:v>10370</c:v>
                </c:pt>
                <c:pt idx="1036">
                  <c:v>10380</c:v>
                </c:pt>
                <c:pt idx="1037">
                  <c:v>10390</c:v>
                </c:pt>
                <c:pt idx="1038">
                  <c:v>10400</c:v>
                </c:pt>
                <c:pt idx="1039">
                  <c:v>10410</c:v>
                </c:pt>
                <c:pt idx="1040">
                  <c:v>10420</c:v>
                </c:pt>
                <c:pt idx="1041">
                  <c:v>10430</c:v>
                </c:pt>
                <c:pt idx="1042">
                  <c:v>10440</c:v>
                </c:pt>
                <c:pt idx="1043">
                  <c:v>10450</c:v>
                </c:pt>
                <c:pt idx="1044">
                  <c:v>10460</c:v>
                </c:pt>
                <c:pt idx="1045">
                  <c:v>10470</c:v>
                </c:pt>
                <c:pt idx="1046">
                  <c:v>10480</c:v>
                </c:pt>
                <c:pt idx="1047">
                  <c:v>10490</c:v>
                </c:pt>
                <c:pt idx="1048">
                  <c:v>10500</c:v>
                </c:pt>
                <c:pt idx="1049">
                  <c:v>10510</c:v>
                </c:pt>
                <c:pt idx="1050">
                  <c:v>10520</c:v>
                </c:pt>
                <c:pt idx="1051">
                  <c:v>10530</c:v>
                </c:pt>
                <c:pt idx="1052">
                  <c:v>10540</c:v>
                </c:pt>
                <c:pt idx="1053">
                  <c:v>10550</c:v>
                </c:pt>
                <c:pt idx="1054">
                  <c:v>10560</c:v>
                </c:pt>
                <c:pt idx="1055">
                  <c:v>10570</c:v>
                </c:pt>
                <c:pt idx="1056">
                  <c:v>10580</c:v>
                </c:pt>
                <c:pt idx="1057">
                  <c:v>10590</c:v>
                </c:pt>
                <c:pt idx="1058">
                  <c:v>10600</c:v>
                </c:pt>
                <c:pt idx="1059">
                  <c:v>10610</c:v>
                </c:pt>
                <c:pt idx="1060">
                  <c:v>10620</c:v>
                </c:pt>
                <c:pt idx="1061">
                  <c:v>10630</c:v>
                </c:pt>
                <c:pt idx="1062">
                  <c:v>10640</c:v>
                </c:pt>
                <c:pt idx="1063">
                  <c:v>10650</c:v>
                </c:pt>
                <c:pt idx="1064">
                  <c:v>10660</c:v>
                </c:pt>
                <c:pt idx="1065">
                  <c:v>10670</c:v>
                </c:pt>
                <c:pt idx="1066">
                  <c:v>10680</c:v>
                </c:pt>
                <c:pt idx="1067">
                  <c:v>10690</c:v>
                </c:pt>
                <c:pt idx="1068">
                  <c:v>10700</c:v>
                </c:pt>
                <c:pt idx="1069">
                  <c:v>10710</c:v>
                </c:pt>
                <c:pt idx="1070">
                  <c:v>10720</c:v>
                </c:pt>
                <c:pt idx="1071">
                  <c:v>10730</c:v>
                </c:pt>
                <c:pt idx="1072">
                  <c:v>10740</c:v>
                </c:pt>
                <c:pt idx="1073">
                  <c:v>10750</c:v>
                </c:pt>
                <c:pt idx="1074">
                  <c:v>10760</c:v>
                </c:pt>
                <c:pt idx="1075">
                  <c:v>10770</c:v>
                </c:pt>
                <c:pt idx="1076">
                  <c:v>10780</c:v>
                </c:pt>
                <c:pt idx="1077">
                  <c:v>10790</c:v>
                </c:pt>
                <c:pt idx="1078">
                  <c:v>10800</c:v>
                </c:pt>
                <c:pt idx="1079">
                  <c:v>10810</c:v>
                </c:pt>
                <c:pt idx="1080">
                  <c:v>10820</c:v>
                </c:pt>
                <c:pt idx="1081">
                  <c:v>10830</c:v>
                </c:pt>
                <c:pt idx="1082">
                  <c:v>10840</c:v>
                </c:pt>
                <c:pt idx="1083">
                  <c:v>10850</c:v>
                </c:pt>
                <c:pt idx="1084">
                  <c:v>10860</c:v>
                </c:pt>
                <c:pt idx="1085">
                  <c:v>10870</c:v>
                </c:pt>
                <c:pt idx="1086">
                  <c:v>10880</c:v>
                </c:pt>
                <c:pt idx="1087">
                  <c:v>10890</c:v>
                </c:pt>
                <c:pt idx="1088">
                  <c:v>10900</c:v>
                </c:pt>
                <c:pt idx="1089">
                  <c:v>10910</c:v>
                </c:pt>
                <c:pt idx="1090">
                  <c:v>10920</c:v>
                </c:pt>
                <c:pt idx="1091">
                  <c:v>10930</c:v>
                </c:pt>
                <c:pt idx="1092">
                  <c:v>10940</c:v>
                </c:pt>
                <c:pt idx="1093">
                  <c:v>10950</c:v>
                </c:pt>
                <c:pt idx="1094">
                  <c:v>10960</c:v>
                </c:pt>
                <c:pt idx="1095">
                  <c:v>10970</c:v>
                </c:pt>
                <c:pt idx="1096">
                  <c:v>10980</c:v>
                </c:pt>
                <c:pt idx="1097">
                  <c:v>10990</c:v>
                </c:pt>
                <c:pt idx="1098">
                  <c:v>11000</c:v>
                </c:pt>
                <c:pt idx="1099">
                  <c:v>11010</c:v>
                </c:pt>
                <c:pt idx="1100">
                  <c:v>11020</c:v>
                </c:pt>
                <c:pt idx="1101">
                  <c:v>11030</c:v>
                </c:pt>
                <c:pt idx="1102">
                  <c:v>11040</c:v>
                </c:pt>
                <c:pt idx="1103">
                  <c:v>11050</c:v>
                </c:pt>
                <c:pt idx="1104">
                  <c:v>11060</c:v>
                </c:pt>
                <c:pt idx="1105">
                  <c:v>11070</c:v>
                </c:pt>
                <c:pt idx="1106">
                  <c:v>11080</c:v>
                </c:pt>
                <c:pt idx="1107">
                  <c:v>11090</c:v>
                </c:pt>
                <c:pt idx="1108">
                  <c:v>11100</c:v>
                </c:pt>
                <c:pt idx="1109">
                  <c:v>11110</c:v>
                </c:pt>
                <c:pt idx="1110">
                  <c:v>11120</c:v>
                </c:pt>
                <c:pt idx="1111">
                  <c:v>11130</c:v>
                </c:pt>
                <c:pt idx="1112">
                  <c:v>11140</c:v>
                </c:pt>
                <c:pt idx="1113">
                  <c:v>11150</c:v>
                </c:pt>
                <c:pt idx="1114">
                  <c:v>11160</c:v>
                </c:pt>
                <c:pt idx="1115">
                  <c:v>11170</c:v>
                </c:pt>
                <c:pt idx="1116">
                  <c:v>11180</c:v>
                </c:pt>
                <c:pt idx="1117">
                  <c:v>11190</c:v>
                </c:pt>
                <c:pt idx="1118">
                  <c:v>11200</c:v>
                </c:pt>
                <c:pt idx="1119">
                  <c:v>11210</c:v>
                </c:pt>
                <c:pt idx="1120">
                  <c:v>11220</c:v>
                </c:pt>
                <c:pt idx="1121">
                  <c:v>11230</c:v>
                </c:pt>
                <c:pt idx="1122">
                  <c:v>11240</c:v>
                </c:pt>
                <c:pt idx="1123">
                  <c:v>11250</c:v>
                </c:pt>
                <c:pt idx="1124">
                  <c:v>11260</c:v>
                </c:pt>
                <c:pt idx="1125">
                  <c:v>11270</c:v>
                </c:pt>
                <c:pt idx="1126">
                  <c:v>11280</c:v>
                </c:pt>
                <c:pt idx="1127">
                  <c:v>11290</c:v>
                </c:pt>
                <c:pt idx="1128">
                  <c:v>11300</c:v>
                </c:pt>
                <c:pt idx="1129">
                  <c:v>11310</c:v>
                </c:pt>
                <c:pt idx="1130">
                  <c:v>11320</c:v>
                </c:pt>
                <c:pt idx="1131">
                  <c:v>11330</c:v>
                </c:pt>
                <c:pt idx="1132">
                  <c:v>11340</c:v>
                </c:pt>
                <c:pt idx="1133">
                  <c:v>11350</c:v>
                </c:pt>
                <c:pt idx="1134">
                  <c:v>11360</c:v>
                </c:pt>
                <c:pt idx="1135">
                  <c:v>11370</c:v>
                </c:pt>
                <c:pt idx="1136">
                  <c:v>11380</c:v>
                </c:pt>
                <c:pt idx="1137">
                  <c:v>11390</c:v>
                </c:pt>
                <c:pt idx="1138">
                  <c:v>11400</c:v>
                </c:pt>
                <c:pt idx="1139">
                  <c:v>11410</c:v>
                </c:pt>
                <c:pt idx="1140">
                  <c:v>11420</c:v>
                </c:pt>
                <c:pt idx="1141">
                  <c:v>11430</c:v>
                </c:pt>
                <c:pt idx="1142">
                  <c:v>11440</c:v>
                </c:pt>
                <c:pt idx="1143">
                  <c:v>11450</c:v>
                </c:pt>
                <c:pt idx="1144">
                  <c:v>11460</c:v>
                </c:pt>
                <c:pt idx="1145">
                  <c:v>11470</c:v>
                </c:pt>
                <c:pt idx="1146">
                  <c:v>11480</c:v>
                </c:pt>
                <c:pt idx="1147">
                  <c:v>11490</c:v>
                </c:pt>
                <c:pt idx="1148">
                  <c:v>11500</c:v>
                </c:pt>
                <c:pt idx="1149">
                  <c:v>11510</c:v>
                </c:pt>
                <c:pt idx="1150">
                  <c:v>11520</c:v>
                </c:pt>
                <c:pt idx="1151">
                  <c:v>11530</c:v>
                </c:pt>
                <c:pt idx="1152">
                  <c:v>11540</c:v>
                </c:pt>
                <c:pt idx="1153">
                  <c:v>11550</c:v>
                </c:pt>
                <c:pt idx="1154">
                  <c:v>11560</c:v>
                </c:pt>
                <c:pt idx="1155">
                  <c:v>11570</c:v>
                </c:pt>
                <c:pt idx="1156">
                  <c:v>11580</c:v>
                </c:pt>
                <c:pt idx="1157">
                  <c:v>11590</c:v>
                </c:pt>
                <c:pt idx="1158">
                  <c:v>11600</c:v>
                </c:pt>
                <c:pt idx="1159">
                  <c:v>11610</c:v>
                </c:pt>
                <c:pt idx="1160">
                  <c:v>11620</c:v>
                </c:pt>
                <c:pt idx="1161">
                  <c:v>11630</c:v>
                </c:pt>
                <c:pt idx="1162">
                  <c:v>11640</c:v>
                </c:pt>
                <c:pt idx="1163">
                  <c:v>11650</c:v>
                </c:pt>
                <c:pt idx="1164">
                  <c:v>11660</c:v>
                </c:pt>
                <c:pt idx="1165">
                  <c:v>11670</c:v>
                </c:pt>
                <c:pt idx="1166">
                  <c:v>11680</c:v>
                </c:pt>
                <c:pt idx="1167">
                  <c:v>11690</c:v>
                </c:pt>
                <c:pt idx="1168">
                  <c:v>11700</c:v>
                </c:pt>
                <c:pt idx="1169">
                  <c:v>11710</c:v>
                </c:pt>
                <c:pt idx="1170">
                  <c:v>11720</c:v>
                </c:pt>
                <c:pt idx="1171">
                  <c:v>11730</c:v>
                </c:pt>
                <c:pt idx="1172">
                  <c:v>11740</c:v>
                </c:pt>
                <c:pt idx="1173">
                  <c:v>11750</c:v>
                </c:pt>
                <c:pt idx="1174">
                  <c:v>11760</c:v>
                </c:pt>
                <c:pt idx="1175">
                  <c:v>11770</c:v>
                </c:pt>
                <c:pt idx="1176">
                  <c:v>11780</c:v>
                </c:pt>
                <c:pt idx="1177">
                  <c:v>11790</c:v>
                </c:pt>
                <c:pt idx="1178">
                  <c:v>11800</c:v>
                </c:pt>
                <c:pt idx="1179">
                  <c:v>11810</c:v>
                </c:pt>
                <c:pt idx="1180">
                  <c:v>11820</c:v>
                </c:pt>
                <c:pt idx="1181">
                  <c:v>11830</c:v>
                </c:pt>
                <c:pt idx="1182">
                  <c:v>11840</c:v>
                </c:pt>
                <c:pt idx="1183">
                  <c:v>11850</c:v>
                </c:pt>
                <c:pt idx="1184">
                  <c:v>11860</c:v>
                </c:pt>
                <c:pt idx="1185">
                  <c:v>11870</c:v>
                </c:pt>
                <c:pt idx="1186">
                  <c:v>11880</c:v>
                </c:pt>
                <c:pt idx="1187">
                  <c:v>11890</c:v>
                </c:pt>
                <c:pt idx="1188">
                  <c:v>11900</c:v>
                </c:pt>
                <c:pt idx="1189">
                  <c:v>11910</c:v>
                </c:pt>
                <c:pt idx="1190">
                  <c:v>11920</c:v>
                </c:pt>
                <c:pt idx="1191">
                  <c:v>11930</c:v>
                </c:pt>
                <c:pt idx="1192">
                  <c:v>11940</c:v>
                </c:pt>
                <c:pt idx="1193">
                  <c:v>11950</c:v>
                </c:pt>
                <c:pt idx="1194">
                  <c:v>11960</c:v>
                </c:pt>
                <c:pt idx="1195">
                  <c:v>11970</c:v>
                </c:pt>
                <c:pt idx="1196">
                  <c:v>11980</c:v>
                </c:pt>
                <c:pt idx="1197">
                  <c:v>11990</c:v>
                </c:pt>
                <c:pt idx="1198">
                  <c:v>12000</c:v>
                </c:pt>
                <c:pt idx="1199">
                  <c:v>12010</c:v>
                </c:pt>
                <c:pt idx="1200">
                  <c:v>12020</c:v>
                </c:pt>
                <c:pt idx="1201">
                  <c:v>12030</c:v>
                </c:pt>
                <c:pt idx="1202">
                  <c:v>12040</c:v>
                </c:pt>
                <c:pt idx="1203">
                  <c:v>12050</c:v>
                </c:pt>
                <c:pt idx="1204">
                  <c:v>12060</c:v>
                </c:pt>
                <c:pt idx="1205">
                  <c:v>12070</c:v>
                </c:pt>
                <c:pt idx="1206">
                  <c:v>12080</c:v>
                </c:pt>
                <c:pt idx="1207">
                  <c:v>12090</c:v>
                </c:pt>
                <c:pt idx="1208">
                  <c:v>12100</c:v>
                </c:pt>
                <c:pt idx="1209">
                  <c:v>12110</c:v>
                </c:pt>
                <c:pt idx="1210">
                  <c:v>12120</c:v>
                </c:pt>
                <c:pt idx="1211">
                  <c:v>12130</c:v>
                </c:pt>
                <c:pt idx="1212">
                  <c:v>12140</c:v>
                </c:pt>
                <c:pt idx="1213">
                  <c:v>12150</c:v>
                </c:pt>
                <c:pt idx="1214">
                  <c:v>12160</c:v>
                </c:pt>
                <c:pt idx="1215">
                  <c:v>12170</c:v>
                </c:pt>
                <c:pt idx="1216">
                  <c:v>12180</c:v>
                </c:pt>
                <c:pt idx="1217">
                  <c:v>12190</c:v>
                </c:pt>
                <c:pt idx="1218">
                  <c:v>12200</c:v>
                </c:pt>
                <c:pt idx="1219">
                  <c:v>12210</c:v>
                </c:pt>
                <c:pt idx="1220">
                  <c:v>12220</c:v>
                </c:pt>
                <c:pt idx="1221">
                  <c:v>12230</c:v>
                </c:pt>
                <c:pt idx="1222">
                  <c:v>12240</c:v>
                </c:pt>
                <c:pt idx="1223">
                  <c:v>12250</c:v>
                </c:pt>
                <c:pt idx="1224">
                  <c:v>12260</c:v>
                </c:pt>
                <c:pt idx="1225">
                  <c:v>12270</c:v>
                </c:pt>
                <c:pt idx="1226">
                  <c:v>12280</c:v>
                </c:pt>
                <c:pt idx="1227">
                  <c:v>12290</c:v>
                </c:pt>
                <c:pt idx="1228">
                  <c:v>12300</c:v>
                </c:pt>
                <c:pt idx="1229">
                  <c:v>12310</c:v>
                </c:pt>
                <c:pt idx="1230">
                  <c:v>12320</c:v>
                </c:pt>
                <c:pt idx="1231">
                  <c:v>12330</c:v>
                </c:pt>
                <c:pt idx="1232">
                  <c:v>12340</c:v>
                </c:pt>
                <c:pt idx="1233">
                  <c:v>12350</c:v>
                </c:pt>
                <c:pt idx="1234">
                  <c:v>12360</c:v>
                </c:pt>
                <c:pt idx="1235">
                  <c:v>12370</c:v>
                </c:pt>
                <c:pt idx="1236">
                  <c:v>12380</c:v>
                </c:pt>
                <c:pt idx="1237">
                  <c:v>12390</c:v>
                </c:pt>
                <c:pt idx="1238">
                  <c:v>12400</c:v>
                </c:pt>
                <c:pt idx="1239">
                  <c:v>12410</c:v>
                </c:pt>
                <c:pt idx="1240">
                  <c:v>12420</c:v>
                </c:pt>
                <c:pt idx="1241">
                  <c:v>12430</c:v>
                </c:pt>
                <c:pt idx="1242">
                  <c:v>12440</c:v>
                </c:pt>
                <c:pt idx="1243">
                  <c:v>12450</c:v>
                </c:pt>
                <c:pt idx="1244">
                  <c:v>12460</c:v>
                </c:pt>
                <c:pt idx="1245">
                  <c:v>12470</c:v>
                </c:pt>
                <c:pt idx="1246">
                  <c:v>12480</c:v>
                </c:pt>
                <c:pt idx="1247">
                  <c:v>12490</c:v>
                </c:pt>
                <c:pt idx="1248">
                  <c:v>12500</c:v>
                </c:pt>
                <c:pt idx="1249">
                  <c:v>12510</c:v>
                </c:pt>
                <c:pt idx="1250">
                  <c:v>12520</c:v>
                </c:pt>
                <c:pt idx="1251">
                  <c:v>12530</c:v>
                </c:pt>
                <c:pt idx="1252">
                  <c:v>12540</c:v>
                </c:pt>
                <c:pt idx="1253">
                  <c:v>12550</c:v>
                </c:pt>
                <c:pt idx="1254">
                  <c:v>12560</c:v>
                </c:pt>
                <c:pt idx="1255">
                  <c:v>12570</c:v>
                </c:pt>
                <c:pt idx="1256">
                  <c:v>12580</c:v>
                </c:pt>
                <c:pt idx="1257">
                  <c:v>12590</c:v>
                </c:pt>
                <c:pt idx="1258">
                  <c:v>12600</c:v>
                </c:pt>
                <c:pt idx="1259">
                  <c:v>12610</c:v>
                </c:pt>
                <c:pt idx="1260">
                  <c:v>12620</c:v>
                </c:pt>
                <c:pt idx="1261">
                  <c:v>12630</c:v>
                </c:pt>
                <c:pt idx="1262">
                  <c:v>12640</c:v>
                </c:pt>
                <c:pt idx="1263">
                  <c:v>12650</c:v>
                </c:pt>
                <c:pt idx="1264">
                  <c:v>12660</c:v>
                </c:pt>
                <c:pt idx="1265">
                  <c:v>12670</c:v>
                </c:pt>
                <c:pt idx="1266">
                  <c:v>12680</c:v>
                </c:pt>
                <c:pt idx="1267">
                  <c:v>12690</c:v>
                </c:pt>
                <c:pt idx="1268">
                  <c:v>12700</c:v>
                </c:pt>
                <c:pt idx="1269">
                  <c:v>12710</c:v>
                </c:pt>
                <c:pt idx="1270">
                  <c:v>12720</c:v>
                </c:pt>
                <c:pt idx="1271">
                  <c:v>12730</c:v>
                </c:pt>
                <c:pt idx="1272">
                  <c:v>12740</c:v>
                </c:pt>
                <c:pt idx="1273">
                  <c:v>12750</c:v>
                </c:pt>
                <c:pt idx="1274">
                  <c:v>12760</c:v>
                </c:pt>
                <c:pt idx="1275">
                  <c:v>12770</c:v>
                </c:pt>
                <c:pt idx="1276">
                  <c:v>12780</c:v>
                </c:pt>
                <c:pt idx="1277">
                  <c:v>12790</c:v>
                </c:pt>
                <c:pt idx="1278">
                  <c:v>12800</c:v>
                </c:pt>
                <c:pt idx="1279">
                  <c:v>12810</c:v>
                </c:pt>
                <c:pt idx="1280">
                  <c:v>12820</c:v>
                </c:pt>
                <c:pt idx="1281">
                  <c:v>12830</c:v>
                </c:pt>
                <c:pt idx="1282">
                  <c:v>12840</c:v>
                </c:pt>
                <c:pt idx="1283">
                  <c:v>12850</c:v>
                </c:pt>
                <c:pt idx="1284">
                  <c:v>12860</c:v>
                </c:pt>
                <c:pt idx="1285">
                  <c:v>12870</c:v>
                </c:pt>
                <c:pt idx="1286">
                  <c:v>12880</c:v>
                </c:pt>
                <c:pt idx="1287">
                  <c:v>12890</c:v>
                </c:pt>
                <c:pt idx="1288">
                  <c:v>12900</c:v>
                </c:pt>
                <c:pt idx="1289">
                  <c:v>12910</c:v>
                </c:pt>
                <c:pt idx="1290">
                  <c:v>12920</c:v>
                </c:pt>
                <c:pt idx="1291">
                  <c:v>12930</c:v>
                </c:pt>
                <c:pt idx="1292">
                  <c:v>12940</c:v>
                </c:pt>
                <c:pt idx="1293">
                  <c:v>12950</c:v>
                </c:pt>
                <c:pt idx="1294">
                  <c:v>12960</c:v>
                </c:pt>
                <c:pt idx="1295">
                  <c:v>12970</c:v>
                </c:pt>
                <c:pt idx="1296">
                  <c:v>12980</c:v>
                </c:pt>
                <c:pt idx="1297">
                  <c:v>12990</c:v>
                </c:pt>
                <c:pt idx="1298">
                  <c:v>13000</c:v>
                </c:pt>
                <c:pt idx="1299">
                  <c:v>13010</c:v>
                </c:pt>
                <c:pt idx="1300">
                  <c:v>13020</c:v>
                </c:pt>
                <c:pt idx="1301">
                  <c:v>13030</c:v>
                </c:pt>
                <c:pt idx="1302">
                  <c:v>13040</c:v>
                </c:pt>
                <c:pt idx="1303">
                  <c:v>13050</c:v>
                </c:pt>
                <c:pt idx="1304">
                  <c:v>13060</c:v>
                </c:pt>
                <c:pt idx="1305">
                  <c:v>13070</c:v>
                </c:pt>
                <c:pt idx="1306">
                  <c:v>13080</c:v>
                </c:pt>
                <c:pt idx="1307">
                  <c:v>13090</c:v>
                </c:pt>
                <c:pt idx="1308">
                  <c:v>13100</c:v>
                </c:pt>
                <c:pt idx="1309">
                  <c:v>13110</c:v>
                </c:pt>
                <c:pt idx="1310">
                  <c:v>13120</c:v>
                </c:pt>
                <c:pt idx="1311">
                  <c:v>13130</c:v>
                </c:pt>
                <c:pt idx="1312">
                  <c:v>13140</c:v>
                </c:pt>
                <c:pt idx="1313">
                  <c:v>13150</c:v>
                </c:pt>
                <c:pt idx="1314">
                  <c:v>13160</c:v>
                </c:pt>
                <c:pt idx="1315">
                  <c:v>13170</c:v>
                </c:pt>
                <c:pt idx="1316">
                  <c:v>13180</c:v>
                </c:pt>
                <c:pt idx="1317">
                  <c:v>13190</c:v>
                </c:pt>
                <c:pt idx="1318">
                  <c:v>13200</c:v>
                </c:pt>
                <c:pt idx="1319">
                  <c:v>13210</c:v>
                </c:pt>
                <c:pt idx="1320">
                  <c:v>13220</c:v>
                </c:pt>
                <c:pt idx="1321">
                  <c:v>13230</c:v>
                </c:pt>
                <c:pt idx="1322">
                  <c:v>13240</c:v>
                </c:pt>
                <c:pt idx="1323">
                  <c:v>13250</c:v>
                </c:pt>
                <c:pt idx="1324">
                  <c:v>13260</c:v>
                </c:pt>
                <c:pt idx="1325">
                  <c:v>13270</c:v>
                </c:pt>
                <c:pt idx="1326">
                  <c:v>13280</c:v>
                </c:pt>
                <c:pt idx="1327">
                  <c:v>13290</c:v>
                </c:pt>
                <c:pt idx="1328">
                  <c:v>13300</c:v>
                </c:pt>
                <c:pt idx="1329">
                  <c:v>13310</c:v>
                </c:pt>
                <c:pt idx="1330">
                  <c:v>13320</c:v>
                </c:pt>
                <c:pt idx="1331">
                  <c:v>13330</c:v>
                </c:pt>
                <c:pt idx="1332">
                  <c:v>13340</c:v>
                </c:pt>
                <c:pt idx="1333">
                  <c:v>13350</c:v>
                </c:pt>
                <c:pt idx="1334">
                  <c:v>13360</c:v>
                </c:pt>
                <c:pt idx="1335">
                  <c:v>13370</c:v>
                </c:pt>
                <c:pt idx="1336">
                  <c:v>13380</c:v>
                </c:pt>
                <c:pt idx="1337">
                  <c:v>13390</c:v>
                </c:pt>
                <c:pt idx="1338">
                  <c:v>13400</c:v>
                </c:pt>
                <c:pt idx="1339">
                  <c:v>13410</c:v>
                </c:pt>
                <c:pt idx="1340">
                  <c:v>13420</c:v>
                </c:pt>
                <c:pt idx="1341">
                  <c:v>13430</c:v>
                </c:pt>
                <c:pt idx="1342">
                  <c:v>13440</c:v>
                </c:pt>
                <c:pt idx="1343">
                  <c:v>13450</c:v>
                </c:pt>
                <c:pt idx="1344">
                  <c:v>13460</c:v>
                </c:pt>
                <c:pt idx="1345">
                  <c:v>13470</c:v>
                </c:pt>
                <c:pt idx="1346">
                  <c:v>13480</c:v>
                </c:pt>
                <c:pt idx="1347">
                  <c:v>13490</c:v>
                </c:pt>
                <c:pt idx="1348">
                  <c:v>13500</c:v>
                </c:pt>
                <c:pt idx="1349">
                  <c:v>13510</c:v>
                </c:pt>
                <c:pt idx="1350">
                  <c:v>13520</c:v>
                </c:pt>
                <c:pt idx="1351">
                  <c:v>13530</c:v>
                </c:pt>
                <c:pt idx="1352">
                  <c:v>13540</c:v>
                </c:pt>
                <c:pt idx="1353">
                  <c:v>13550</c:v>
                </c:pt>
                <c:pt idx="1354">
                  <c:v>13560</c:v>
                </c:pt>
                <c:pt idx="1355">
                  <c:v>13570</c:v>
                </c:pt>
                <c:pt idx="1356">
                  <c:v>13580</c:v>
                </c:pt>
                <c:pt idx="1357">
                  <c:v>13590</c:v>
                </c:pt>
                <c:pt idx="1358">
                  <c:v>13600</c:v>
                </c:pt>
                <c:pt idx="1359">
                  <c:v>13610</c:v>
                </c:pt>
                <c:pt idx="1360">
                  <c:v>13620</c:v>
                </c:pt>
                <c:pt idx="1361">
                  <c:v>13630</c:v>
                </c:pt>
                <c:pt idx="1362">
                  <c:v>13640</c:v>
                </c:pt>
                <c:pt idx="1363">
                  <c:v>13650</c:v>
                </c:pt>
                <c:pt idx="1364">
                  <c:v>13660</c:v>
                </c:pt>
                <c:pt idx="1365">
                  <c:v>13670</c:v>
                </c:pt>
                <c:pt idx="1366">
                  <c:v>13680</c:v>
                </c:pt>
                <c:pt idx="1367">
                  <c:v>13690</c:v>
                </c:pt>
                <c:pt idx="1368">
                  <c:v>13700</c:v>
                </c:pt>
                <c:pt idx="1369">
                  <c:v>13710</c:v>
                </c:pt>
                <c:pt idx="1370">
                  <c:v>13720</c:v>
                </c:pt>
                <c:pt idx="1371">
                  <c:v>13730</c:v>
                </c:pt>
                <c:pt idx="1372">
                  <c:v>13740</c:v>
                </c:pt>
                <c:pt idx="1373">
                  <c:v>13750</c:v>
                </c:pt>
                <c:pt idx="1374">
                  <c:v>13760</c:v>
                </c:pt>
                <c:pt idx="1375">
                  <c:v>13770</c:v>
                </c:pt>
                <c:pt idx="1376">
                  <c:v>13780</c:v>
                </c:pt>
                <c:pt idx="1377">
                  <c:v>13790</c:v>
                </c:pt>
                <c:pt idx="1378">
                  <c:v>13800</c:v>
                </c:pt>
                <c:pt idx="1379">
                  <c:v>13810</c:v>
                </c:pt>
                <c:pt idx="1380">
                  <c:v>13820</c:v>
                </c:pt>
                <c:pt idx="1381">
                  <c:v>13830</c:v>
                </c:pt>
                <c:pt idx="1382">
                  <c:v>13840</c:v>
                </c:pt>
                <c:pt idx="1383">
                  <c:v>13850</c:v>
                </c:pt>
                <c:pt idx="1384">
                  <c:v>13860</c:v>
                </c:pt>
                <c:pt idx="1385">
                  <c:v>13870</c:v>
                </c:pt>
                <c:pt idx="1386">
                  <c:v>13880</c:v>
                </c:pt>
                <c:pt idx="1387">
                  <c:v>13890</c:v>
                </c:pt>
                <c:pt idx="1388">
                  <c:v>13900</c:v>
                </c:pt>
                <c:pt idx="1389">
                  <c:v>13910</c:v>
                </c:pt>
                <c:pt idx="1390">
                  <c:v>13920</c:v>
                </c:pt>
                <c:pt idx="1391">
                  <c:v>13930</c:v>
                </c:pt>
                <c:pt idx="1392">
                  <c:v>13940</c:v>
                </c:pt>
                <c:pt idx="1393">
                  <c:v>13950</c:v>
                </c:pt>
                <c:pt idx="1394">
                  <c:v>13960</c:v>
                </c:pt>
                <c:pt idx="1395">
                  <c:v>13970</c:v>
                </c:pt>
                <c:pt idx="1396">
                  <c:v>13980</c:v>
                </c:pt>
                <c:pt idx="1397">
                  <c:v>13990</c:v>
                </c:pt>
                <c:pt idx="1398">
                  <c:v>14000</c:v>
                </c:pt>
                <c:pt idx="1399">
                  <c:v>14010</c:v>
                </c:pt>
                <c:pt idx="1400">
                  <c:v>14020</c:v>
                </c:pt>
                <c:pt idx="1401">
                  <c:v>14030</c:v>
                </c:pt>
                <c:pt idx="1402">
                  <c:v>14040</c:v>
                </c:pt>
                <c:pt idx="1403">
                  <c:v>14050</c:v>
                </c:pt>
                <c:pt idx="1404">
                  <c:v>14060</c:v>
                </c:pt>
                <c:pt idx="1405">
                  <c:v>14070</c:v>
                </c:pt>
                <c:pt idx="1406">
                  <c:v>14080</c:v>
                </c:pt>
                <c:pt idx="1407">
                  <c:v>14090</c:v>
                </c:pt>
                <c:pt idx="1408">
                  <c:v>14100</c:v>
                </c:pt>
                <c:pt idx="1409">
                  <c:v>14110</c:v>
                </c:pt>
                <c:pt idx="1410">
                  <c:v>14120</c:v>
                </c:pt>
                <c:pt idx="1411">
                  <c:v>14130</c:v>
                </c:pt>
                <c:pt idx="1412">
                  <c:v>14140</c:v>
                </c:pt>
                <c:pt idx="1413">
                  <c:v>14150</c:v>
                </c:pt>
                <c:pt idx="1414">
                  <c:v>14160</c:v>
                </c:pt>
                <c:pt idx="1415">
                  <c:v>14170</c:v>
                </c:pt>
                <c:pt idx="1416">
                  <c:v>14180</c:v>
                </c:pt>
                <c:pt idx="1417">
                  <c:v>14190</c:v>
                </c:pt>
                <c:pt idx="1418">
                  <c:v>14200</c:v>
                </c:pt>
                <c:pt idx="1419">
                  <c:v>14210</c:v>
                </c:pt>
                <c:pt idx="1420">
                  <c:v>14220</c:v>
                </c:pt>
                <c:pt idx="1421">
                  <c:v>14230</c:v>
                </c:pt>
                <c:pt idx="1422">
                  <c:v>14240</c:v>
                </c:pt>
                <c:pt idx="1423">
                  <c:v>14250</c:v>
                </c:pt>
                <c:pt idx="1424">
                  <c:v>14260</c:v>
                </c:pt>
                <c:pt idx="1425">
                  <c:v>14270</c:v>
                </c:pt>
                <c:pt idx="1426">
                  <c:v>14280</c:v>
                </c:pt>
                <c:pt idx="1427">
                  <c:v>14290</c:v>
                </c:pt>
                <c:pt idx="1428">
                  <c:v>14300</c:v>
                </c:pt>
                <c:pt idx="1429">
                  <c:v>14310</c:v>
                </c:pt>
                <c:pt idx="1430">
                  <c:v>14320</c:v>
                </c:pt>
                <c:pt idx="1431">
                  <c:v>14330</c:v>
                </c:pt>
                <c:pt idx="1432">
                  <c:v>14340</c:v>
                </c:pt>
                <c:pt idx="1433">
                  <c:v>14350</c:v>
                </c:pt>
              </c:numCache>
            </c:numRef>
          </c:xVal>
          <c:yVal>
            <c:numRef>
              <c:f>Klei_Druckkurve!$N$9:$N$1442</c:f>
              <c:numCache>
                <c:formatCode>0.0</c:formatCode>
                <c:ptCount val="1434"/>
                <c:pt idx="0">
                  <c:v>0</c:v>
                </c:pt>
                <c:pt idx="1">
                  <c:v>-1.0879999999999654</c:v>
                </c:pt>
                <c:pt idx="2">
                  <c:v>-1.4399999999998272</c:v>
                </c:pt>
                <c:pt idx="3">
                  <c:v>-1.7559999999998581</c:v>
                </c:pt>
                <c:pt idx="4">
                  <c:v>-1.9989999999997963</c:v>
                </c:pt>
                <c:pt idx="5">
                  <c:v>-2.3429999999998472</c:v>
                </c:pt>
                <c:pt idx="6">
                  <c:v>-2.25</c:v>
                </c:pt>
                <c:pt idx="7">
                  <c:v>-2.5670000000000073</c:v>
                </c:pt>
                <c:pt idx="8">
                  <c:v>-2.7079999999998563</c:v>
                </c:pt>
                <c:pt idx="9">
                  <c:v>-2.8569999999999709</c:v>
                </c:pt>
                <c:pt idx="10">
                  <c:v>-2.9639999999999418</c:v>
                </c:pt>
                <c:pt idx="11">
                  <c:v>-3.0670000000000073</c:v>
                </c:pt>
                <c:pt idx="12">
                  <c:v>-3.1709999999998217</c:v>
                </c:pt>
                <c:pt idx="13">
                  <c:v>-3.2929999999998927</c:v>
                </c:pt>
                <c:pt idx="14">
                  <c:v>-3.3840000000000146</c:v>
                </c:pt>
                <c:pt idx="15">
                  <c:v>-3.4859999999998763</c:v>
                </c:pt>
                <c:pt idx="16">
                  <c:v>-3.5369999999998072</c:v>
                </c:pt>
                <c:pt idx="17">
                  <c:v>-3.6079999999999472</c:v>
                </c:pt>
                <c:pt idx="18">
                  <c:v>-3.6899999999998272</c:v>
                </c:pt>
                <c:pt idx="19">
                  <c:v>-3.7609999999999673</c:v>
                </c:pt>
                <c:pt idx="20">
                  <c:v>-3.8109999999999218</c:v>
                </c:pt>
                <c:pt idx="21">
                  <c:v>-3.8929999999998017</c:v>
                </c:pt>
                <c:pt idx="22">
                  <c:v>-3.9729999999999563</c:v>
                </c:pt>
                <c:pt idx="23">
                  <c:v>-4.01299999999992</c:v>
                </c:pt>
                <c:pt idx="24">
                  <c:v>-4.0649999999998272</c:v>
                </c:pt>
                <c:pt idx="25">
                  <c:v>-4.1050000000000182</c:v>
                </c:pt>
                <c:pt idx="26">
                  <c:v>-4.1759999999999309</c:v>
                </c:pt>
                <c:pt idx="27">
                  <c:v>-4.2269999999998618</c:v>
                </c:pt>
                <c:pt idx="28">
                  <c:v>-4.2679999999998017</c:v>
                </c:pt>
                <c:pt idx="29">
                  <c:v>-4.3389999999999418</c:v>
                </c:pt>
                <c:pt idx="30">
                  <c:v>-4.3689999999999145</c:v>
                </c:pt>
                <c:pt idx="31">
                  <c:v>-4.4420000000000073</c:v>
                </c:pt>
                <c:pt idx="32">
                  <c:v>-4.47199999999998</c:v>
                </c:pt>
                <c:pt idx="33">
                  <c:v>-4.5119999999999436</c:v>
                </c:pt>
                <c:pt idx="34">
                  <c:v>-4.5539999999998599</c:v>
                </c:pt>
                <c:pt idx="35">
                  <c:v>-4.5939999999998236</c:v>
                </c:pt>
                <c:pt idx="36">
                  <c:v>-4.6349999999999909</c:v>
                </c:pt>
                <c:pt idx="37">
                  <c:v>-4.6559999999999491</c:v>
                </c:pt>
                <c:pt idx="38">
                  <c:v>-4.696999999999889</c:v>
                </c:pt>
                <c:pt idx="39">
                  <c:v>-4.7469999999998436</c:v>
                </c:pt>
                <c:pt idx="40">
                  <c:v>-4.7989999999999782</c:v>
                </c:pt>
                <c:pt idx="41">
                  <c:v>-4.8289999999999509</c:v>
                </c:pt>
                <c:pt idx="42">
                  <c:v>-4.8589999999999236</c:v>
                </c:pt>
                <c:pt idx="43">
                  <c:v>-4.9009999999998399</c:v>
                </c:pt>
                <c:pt idx="44">
                  <c:v>-4.9409999999998035</c:v>
                </c:pt>
                <c:pt idx="45">
                  <c:v>-4.9629999999999654</c:v>
                </c:pt>
                <c:pt idx="46">
                  <c:v>-5.01299999999992</c:v>
                </c:pt>
                <c:pt idx="47">
                  <c:v>-5.0549999999998363</c:v>
                </c:pt>
                <c:pt idx="48">
                  <c:v>-5.0749999999998181</c:v>
                </c:pt>
                <c:pt idx="49">
                  <c:v>-5.0949999999997999</c:v>
                </c:pt>
                <c:pt idx="50">
                  <c:v>-5.1469999999999345</c:v>
                </c:pt>
                <c:pt idx="51">
                  <c:v>-5.1469999999999345</c:v>
                </c:pt>
                <c:pt idx="52">
                  <c:v>-5.1869999999998981</c:v>
                </c:pt>
                <c:pt idx="53">
                  <c:v>-5.2289999999998145</c:v>
                </c:pt>
                <c:pt idx="54">
                  <c:v>-5.25</c:v>
                </c:pt>
                <c:pt idx="55">
                  <c:v>-5.2899999999999636</c:v>
                </c:pt>
                <c:pt idx="56">
                  <c:v>-5.3209999999999127</c:v>
                </c:pt>
                <c:pt idx="57">
                  <c:v>-5.3619999999998527</c:v>
                </c:pt>
                <c:pt idx="58">
                  <c:v>-5.3719999999998436</c:v>
                </c:pt>
                <c:pt idx="59">
                  <c:v>-5.4139999999999873</c:v>
                </c:pt>
                <c:pt idx="60">
                  <c:v>-5.4139999999999873</c:v>
                </c:pt>
                <c:pt idx="61">
                  <c:v>-5.4539999999999509</c:v>
                </c:pt>
                <c:pt idx="62">
                  <c:v>-5.4949999999998909</c:v>
                </c:pt>
                <c:pt idx="63">
                  <c:v>-5.5349999999998545</c:v>
                </c:pt>
                <c:pt idx="64">
                  <c:v>-5.5670000000000073</c:v>
                </c:pt>
                <c:pt idx="65">
                  <c:v>-5.5769999999999982</c:v>
                </c:pt>
                <c:pt idx="66">
                  <c:v>-5.6279999999999291</c:v>
                </c:pt>
                <c:pt idx="67">
                  <c:v>-5.6179999999999382</c:v>
                </c:pt>
                <c:pt idx="68">
                  <c:v>-5.6699999999998454</c:v>
                </c:pt>
                <c:pt idx="69">
                  <c:v>-5.6899999999998272</c:v>
                </c:pt>
                <c:pt idx="70">
                  <c:v>-5.6799999999998363</c:v>
                </c:pt>
                <c:pt idx="71">
                  <c:v>-5.7210000000000036</c:v>
                </c:pt>
                <c:pt idx="72">
                  <c:v>-5.7509999999999764</c:v>
                </c:pt>
                <c:pt idx="73">
                  <c:v>-5.7819999999999254</c:v>
                </c:pt>
                <c:pt idx="74">
                  <c:v>-5.7929999999998927</c:v>
                </c:pt>
                <c:pt idx="75">
                  <c:v>-5.8329999999998563</c:v>
                </c:pt>
                <c:pt idx="76">
                  <c:v>-5.8539999999998145</c:v>
                </c:pt>
                <c:pt idx="77">
                  <c:v>-5.8840000000000146</c:v>
                </c:pt>
                <c:pt idx="78">
                  <c:v>-5.8859999999999673</c:v>
                </c:pt>
                <c:pt idx="79">
                  <c:v>-5.9259999999999309</c:v>
                </c:pt>
                <c:pt idx="80">
                  <c:v>-5.9459999999999127</c:v>
                </c:pt>
                <c:pt idx="81">
                  <c:v>-5.9569999999998799</c:v>
                </c:pt>
                <c:pt idx="82">
                  <c:v>-5.9669999999998709</c:v>
                </c:pt>
                <c:pt idx="83">
                  <c:v>-5.9989999999997963</c:v>
                </c:pt>
                <c:pt idx="84">
                  <c:v>-6.0190000000000055</c:v>
                </c:pt>
                <c:pt idx="85">
                  <c:v>-6.0299999999999727</c:v>
                </c:pt>
                <c:pt idx="86">
                  <c:v>-6.0699999999999363</c:v>
                </c:pt>
                <c:pt idx="87">
                  <c:v>-6.0999999999999091</c:v>
                </c:pt>
                <c:pt idx="88">
                  <c:v>-6.1209999999998672</c:v>
                </c:pt>
                <c:pt idx="89">
                  <c:v>-6.1219999999998436</c:v>
                </c:pt>
                <c:pt idx="90">
                  <c:v>-6.1429999999998017</c:v>
                </c:pt>
                <c:pt idx="91">
                  <c:v>-6.1630000000000109</c:v>
                </c:pt>
                <c:pt idx="92">
                  <c:v>-6.1639999999999873</c:v>
                </c:pt>
                <c:pt idx="93">
                  <c:v>-6.19399999999996</c:v>
                </c:pt>
                <c:pt idx="94">
                  <c:v>-6.2139999999999418</c:v>
                </c:pt>
                <c:pt idx="95">
                  <c:v>-6.2239999999999327</c:v>
                </c:pt>
                <c:pt idx="96">
                  <c:v>-6.2459999999998672</c:v>
                </c:pt>
                <c:pt idx="97">
                  <c:v>-6.265999999999849</c:v>
                </c:pt>
                <c:pt idx="98">
                  <c:v>-6.2869999999998072</c:v>
                </c:pt>
                <c:pt idx="99">
                  <c:v>-6.2969999999997981</c:v>
                </c:pt>
                <c:pt idx="100">
                  <c:v>-6.3070000000000164</c:v>
                </c:pt>
                <c:pt idx="101">
                  <c:v>-6.3179999999999836</c:v>
                </c:pt>
                <c:pt idx="102">
                  <c:v>-6.3289999999999509</c:v>
                </c:pt>
                <c:pt idx="103">
                  <c:v>-6.3489999999999327</c:v>
                </c:pt>
                <c:pt idx="104">
                  <c:v>-6.3699999999998909</c:v>
                </c:pt>
                <c:pt idx="105">
                  <c:v>-6.3799999999998818</c:v>
                </c:pt>
                <c:pt idx="106">
                  <c:v>-6.3899999999998727</c:v>
                </c:pt>
                <c:pt idx="107">
                  <c:v>-6.3899999999998727</c:v>
                </c:pt>
                <c:pt idx="108">
                  <c:v>-6.4309999999998126</c:v>
                </c:pt>
                <c:pt idx="109">
                  <c:v>-6.4409999999998035</c:v>
                </c:pt>
                <c:pt idx="110">
                  <c:v>-6.47199999999998</c:v>
                </c:pt>
                <c:pt idx="111">
                  <c:v>-6.4829999999999472</c:v>
                </c:pt>
                <c:pt idx="112">
                  <c:v>-6.4929999999999382</c:v>
                </c:pt>
                <c:pt idx="113">
                  <c:v>-6.5029999999999291</c:v>
                </c:pt>
                <c:pt idx="114">
                  <c:v>-6.5139999999998963</c:v>
                </c:pt>
                <c:pt idx="115">
                  <c:v>-6.5139999999998963</c:v>
                </c:pt>
                <c:pt idx="116">
                  <c:v>-6.543999999999869</c:v>
                </c:pt>
                <c:pt idx="117">
                  <c:v>-6.5759999999997945</c:v>
                </c:pt>
                <c:pt idx="118">
                  <c:v>-6.5459999999998217</c:v>
                </c:pt>
                <c:pt idx="119">
                  <c:v>-6.5759999999997945</c:v>
                </c:pt>
                <c:pt idx="120">
                  <c:v>-6.5869999999999891</c:v>
                </c:pt>
                <c:pt idx="121">
                  <c:v>-6.6069999999999709</c:v>
                </c:pt>
                <c:pt idx="122">
                  <c:v>-6.59699999999998</c:v>
                </c:pt>
                <c:pt idx="123">
                  <c:v>-6.6069999999999709</c:v>
                </c:pt>
                <c:pt idx="124">
                  <c:v>-6.6479999999999109</c:v>
                </c:pt>
                <c:pt idx="125">
                  <c:v>-6.6579999999999018</c:v>
                </c:pt>
                <c:pt idx="126">
                  <c:v>-6.6679999999998927</c:v>
                </c:pt>
                <c:pt idx="127">
                  <c:v>-6.709999999999809</c:v>
                </c:pt>
                <c:pt idx="128">
                  <c:v>-6.6799999999998363</c:v>
                </c:pt>
                <c:pt idx="129">
                  <c:v>-6.6899999999998272</c:v>
                </c:pt>
                <c:pt idx="130">
                  <c:v>-6.7199999999997999</c:v>
                </c:pt>
                <c:pt idx="131">
                  <c:v>-6.7599999999999909</c:v>
                </c:pt>
                <c:pt idx="132">
                  <c:v>-6.7409999999999854</c:v>
                </c:pt>
                <c:pt idx="133">
                  <c:v>-6.7609999999999673</c:v>
                </c:pt>
                <c:pt idx="134">
                  <c:v>-6.7709999999999582</c:v>
                </c:pt>
                <c:pt idx="135">
                  <c:v>-6.7819999999999254</c:v>
                </c:pt>
                <c:pt idx="136">
                  <c:v>-6.8019999999999072</c:v>
                </c:pt>
                <c:pt idx="137">
                  <c:v>-6.7919999999999163</c:v>
                </c:pt>
                <c:pt idx="138">
                  <c:v>-6.8019999999999072</c:v>
                </c:pt>
                <c:pt idx="139">
                  <c:v>-6.8239999999998417</c:v>
                </c:pt>
                <c:pt idx="140">
                  <c:v>-6.8239999999998417</c:v>
                </c:pt>
                <c:pt idx="141">
                  <c:v>-6.8339999999998327</c:v>
                </c:pt>
                <c:pt idx="142">
                  <c:v>-6.8449999999997999</c:v>
                </c:pt>
                <c:pt idx="143">
                  <c:v>-6.875</c:v>
                </c:pt>
                <c:pt idx="144">
                  <c:v>-6.8550000000000182</c:v>
                </c:pt>
                <c:pt idx="145">
                  <c:v>-6.8949999999999818</c:v>
                </c:pt>
                <c:pt idx="146">
                  <c:v>-6.9059999999999491</c:v>
                </c:pt>
                <c:pt idx="147">
                  <c:v>-6.9259999999999309</c:v>
                </c:pt>
                <c:pt idx="148">
                  <c:v>-6.9459999999999127</c:v>
                </c:pt>
                <c:pt idx="149">
                  <c:v>-6.9479999999998654</c:v>
                </c:pt>
                <c:pt idx="150">
                  <c:v>-6.9479999999998654</c:v>
                </c:pt>
                <c:pt idx="151">
                  <c:v>-6.9579999999998563</c:v>
                </c:pt>
                <c:pt idx="152">
                  <c:v>-6.9779999999998381</c:v>
                </c:pt>
                <c:pt idx="153">
                  <c:v>-6.9779999999998381</c:v>
                </c:pt>
                <c:pt idx="154">
                  <c:v>-6.9989999999997963</c:v>
                </c:pt>
                <c:pt idx="155">
                  <c:v>-7.0090000000000146</c:v>
                </c:pt>
                <c:pt idx="156">
                  <c:v>-7.0090000000000146</c:v>
                </c:pt>
                <c:pt idx="157">
                  <c:v>-7.0389999999999873</c:v>
                </c:pt>
                <c:pt idx="158">
                  <c:v>-7.0399999999999636</c:v>
                </c:pt>
                <c:pt idx="159">
                  <c:v>-7.0499999999999545</c:v>
                </c:pt>
                <c:pt idx="160">
                  <c:v>-7.0299999999999727</c:v>
                </c:pt>
                <c:pt idx="161">
                  <c:v>-7.0819999999998799</c:v>
                </c:pt>
                <c:pt idx="162">
                  <c:v>-7.071999999999889</c:v>
                </c:pt>
                <c:pt idx="163">
                  <c:v>-7.0919999999998709</c:v>
                </c:pt>
                <c:pt idx="164">
                  <c:v>-7.0919999999998709</c:v>
                </c:pt>
                <c:pt idx="165">
                  <c:v>-7.1319999999998345</c:v>
                </c:pt>
                <c:pt idx="166">
                  <c:v>-7.1419999999998254</c:v>
                </c:pt>
                <c:pt idx="167">
                  <c:v>-7.1630000000000109</c:v>
                </c:pt>
                <c:pt idx="168">
                  <c:v>-7.1529999999997926</c:v>
                </c:pt>
                <c:pt idx="169">
                  <c:v>-7.1829999999999927</c:v>
                </c:pt>
                <c:pt idx="170">
                  <c:v>-7.1929999999999836</c:v>
                </c:pt>
                <c:pt idx="171">
                  <c:v>-7.2039999999999509</c:v>
                </c:pt>
                <c:pt idx="172">
                  <c:v>-7.2139999999999418</c:v>
                </c:pt>
                <c:pt idx="173">
                  <c:v>-7.19399999999996</c:v>
                </c:pt>
                <c:pt idx="174">
                  <c:v>-7.19399999999996</c:v>
                </c:pt>
                <c:pt idx="175">
                  <c:v>-7.2139999999999418</c:v>
                </c:pt>
                <c:pt idx="176">
                  <c:v>-7.2159999999998945</c:v>
                </c:pt>
                <c:pt idx="177">
                  <c:v>-7.2159999999998945</c:v>
                </c:pt>
                <c:pt idx="178">
                  <c:v>-7.2359999999998763</c:v>
                </c:pt>
                <c:pt idx="179">
                  <c:v>-7.2259999999998854</c:v>
                </c:pt>
                <c:pt idx="180">
                  <c:v>-7.2369999999998527</c:v>
                </c:pt>
                <c:pt idx="181">
                  <c:v>-7.2459999999998672</c:v>
                </c:pt>
                <c:pt idx="182">
                  <c:v>-7.2569999999998345</c:v>
                </c:pt>
                <c:pt idx="183">
                  <c:v>-7.2669999999998254</c:v>
                </c:pt>
                <c:pt idx="184">
                  <c:v>-7.2769999999998163</c:v>
                </c:pt>
                <c:pt idx="185">
                  <c:v>-7.2980000000000018</c:v>
                </c:pt>
                <c:pt idx="186">
                  <c:v>-7.3079999999999927</c:v>
                </c:pt>
                <c:pt idx="187">
                  <c:v>-7.3079999999999927</c:v>
                </c:pt>
                <c:pt idx="188">
                  <c:v>-7.3079999999999927</c:v>
                </c:pt>
                <c:pt idx="189">
                  <c:v>-7.3399999999999181</c:v>
                </c:pt>
                <c:pt idx="190">
                  <c:v>-7.3179999999999836</c:v>
                </c:pt>
                <c:pt idx="191">
                  <c:v>-7.3599999999999</c:v>
                </c:pt>
                <c:pt idx="192">
                  <c:v>-7.3499999999999091</c:v>
                </c:pt>
                <c:pt idx="193">
                  <c:v>-7.3499999999999091</c:v>
                </c:pt>
                <c:pt idx="194">
                  <c:v>-7.3599999999999</c:v>
                </c:pt>
                <c:pt idx="195">
                  <c:v>-7.3799999999998818</c:v>
                </c:pt>
                <c:pt idx="196">
                  <c:v>-7.4009999999998399</c:v>
                </c:pt>
                <c:pt idx="197">
                  <c:v>-7.4009999999998399</c:v>
                </c:pt>
                <c:pt idx="198">
                  <c:v>-7.4009999999998399</c:v>
                </c:pt>
                <c:pt idx="199">
                  <c:v>-7.4009999999998399</c:v>
                </c:pt>
                <c:pt idx="200">
                  <c:v>-7.4219999999997981</c:v>
                </c:pt>
                <c:pt idx="201">
                  <c:v>-7.4519999999999982</c:v>
                </c:pt>
                <c:pt idx="202">
                  <c:v>-7.4420000000000073</c:v>
                </c:pt>
                <c:pt idx="203">
                  <c:v>-7.4619999999999891</c:v>
                </c:pt>
                <c:pt idx="204">
                  <c:v>-7.4619999999999891</c:v>
                </c:pt>
                <c:pt idx="205">
                  <c:v>-7.4639999999999418</c:v>
                </c:pt>
                <c:pt idx="206">
                  <c:v>-7.4939999999999145</c:v>
                </c:pt>
                <c:pt idx="207">
                  <c:v>-7.4939999999999145</c:v>
                </c:pt>
                <c:pt idx="208">
                  <c:v>-7.4839999999999236</c:v>
                </c:pt>
                <c:pt idx="209">
                  <c:v>-7.4939999999999145</c:v>
                </c:pt>
                <c:pt idx="210">
                  <c:v>-7.4849999999999</c:v>
                </c:pt>
                <c:pt idx="211">
                  <c:v>-7.4849999999999</c:v>
                </c:pt>
                <c:pt idx="212">
                  <c:v>-7.5049999999998818</c:v>
                </c:pt>
                <c:pt idx="213">
                  <c:v>-7.5249999999998636</c:v>
                </c:pt>
                <c:pt idx="214">
                  <c:v>-7.5249999999998636</c:v>
                </c:pt>
                <c:pt idx="215">
                  <c:v>-7.5249999999998636</c:v>
                </c:pt>
                <c:pt idx="216">
                  <c:v>-7.5359999999998308</c:v>
                </c:pt>
                <c:pt idx="217">
                  <c:v>-7.5459999999998217</c:v>
                </c:pt>
                <c:pt idx="218">
                  <c:v>-7.5459999999998217</c:v>
                </c:pt>
                <c:pt idx="219">
                  <c:v>-7.5759999999997945</c:v>
                </c:pt>
                <c:pt idx="220">
                  <c:v>-7.5759999999997945</c:v>
                </c:pt>
                <c:pt idx="221">
                  <c:v>-7.5579999999999927</c:v>
                </c:pt>
                <c:pt idx="222">
                  <c:v>-7.5879999999999654</c:v>
                </c:pt>
                <c:pt idx="223">
                  <c:v>-7.5879999999999654</c:v>
                </c:pt>
                <c:pt idx="224">
                  <c:v>-7.5879999999999654</c:v>
                </c:pt>
                <c:pt idx="225">
                  <c:v>-7.5879999999999654</c:v>
                </c:pt>
                <c:pt idx="226">
                  <c:v>-7.6189999999999145</c:v>
                </c:pt>
                <c:pt idx="227">
                  <c:v>-7.6389999999998963</c:v>
                </c:pt>
                <c:pt idx="228">
                  <c:v>-7.6389999999998963</c:v>
                </c:pt>
                <c:pt idx="229">
                  <c:v>-7.6089999999999236</c:v>
                </c:pt>
                <c:pt idx="230">
                  <c:v>-7.6389999999998963</c:v>
                </c:pt>
                <c:pt idx="231">
                  <c:v>-7.6299999999998818</c:v>
                </c:pt>
                <c:pt idx="232">
                  <c:v>-7.6399999999998727</c:v>
                </c:pt>
                <c:pt idx="233">
                  <c:v>-7.6399999999998727</c:v>
                </c:pt>
                <c:pt idx="234">
                  <c:v>-7.6399999999998727</c:v>
                </c:pt>
                <c:pt idx="235">
                  <c:v>-7.6499999999998636</c:v>
                </c:pt>
                <c:pt idx="236">
                  <c:v>-7.6799999999998363</c:v>
                </c:pt>
                <c:pt idx="237">
                  <c:v>-7.6820000000000164</c:v>
                </c:pt>
                <c:pt idx="238">
                  <c:v>-7.6619999999998072</c:v>
                </c:pt>
                <c:pt idx="239">
                  <c:v>-7.6920000000000073</c:v>
                </c:pt>
                <c:pt idx="240">
                  <c:v>-7.6920000000000073</c:v>
                </c:pt>
                <c:pt idx="241">
                  <c:v>-7.7019999999999982</c:v>
                </c:pt>
                <c:pt idx="242">
                  <c:v>-7.6929999999999836</c:v>
                </c:pt>
                <c:pt idx="243">
                  <c:v>-7.6929999999999836</c:v>
                </c:pt>
                <c:pt idx="244">
                  <c:v>-7.7229999999999563</c:v>
                </c:pt>
                <c:pt idx="245">
                  <c:v>-7.7229999999999563</c:v>
                </c:pt>
                <c:pt idx="246">
                  <c:v>-7.7529999999999291</c:v>
                </c:pt>
                <c:pt idx="247">
                  <c:v>-7.76299999999992</c:v>
                </c:pt>
                <c:pt idx="248">
                  <c:v>-7.7539999999999054</c:v>
                </c:pt>
                <c:pt idx="249">
                  <c:v>-7.7839999999998781</c:v>
                </c:pt>
                <c:pt idx="250">
                  <c:v>-7.7839999999998781</c:v>
                </c:pt>
                <c:pt idx="251">
                  <c:v>-7.8039999999998599</c:v>
                </c:pt>
                <c:pt idx="252">
                  <c:v>-7.7739999999998872</c:v>
                </c:pt>
                <c:pt idx="253">
                  <c:v>-7.7739999999998872</c:v>
                </c:pt>
                <c:pt idx="254">
                  <c:v>-7.8059999999998126</c:v>
                </c:pt>
                <c:pt idx="255">
                  <c:v>-7.8159999999998035</c:v>
                </c:pt>
                <c:pt idx="256">
                  <c:v>-7.8159999999998035</c:v>
                </c:pt>
                <c:pt idx="257">
                  <c:v>-7.8259999999997945</c:v>
                </c:pt>
                <c:pt idx="258">
                  <c:v>-7.8259999999997945</c:v>
                </c:pt>
                <c:pt idx="259">
                  <c:v>-7.8360000000000127</c:v>
                </c:pt>
                <c:pt idx="260">
                  <c:v>-7.8360000000000127</c:v>
                </c:pt>
                <c:pt idx="261">
                  <c:v>-7.8369999999999891</c:v>
                </c:pt>
                <c:pt idx="262">
                  <c:v>-7.8569999999999709</c:v>
                </c:pt>
                <c:pt idx="263">
                  <c:v>-7.8669999999999618</c:v>
                </c:pt>
                <c:pt idx="264">
                  <c:v>-7.8669999999999618</c:v>
                </c:pt>
                <c:pt idx="265">
                  <c:v>-7.8779999999999291</c:v>
                </c:pt>
                <c:pt idx="266">
                  <c:v>-7.8779999999999291</c:v>
                </c:pt>
                <c:pt idx="267">
                  <c:v>-7.8979999999999109</c:v>
                </c:pt>
                <c:pt idx="268">
                  <c:v>-7.88799999999992</c:v>
                </c:pt>
                <c:pt idx="269">
                  <c:v>-7.8979999999999109</c:v>
                </c:pt>
                <c:pt idx="270">
                  <c:v>-7.8979999999999109</c:v>
                </c:pt>
                <c:pt idx="271">
                  <c:v>-7.8779999999999291</c:v>
                </c:pt>
                <c:pt idx="272">
                  <c:v>-7.8899999999998727</c:v>
                </c:pt>
                <c:pt idx="273">
                  <c:v>-7.9099999999998545</c:v>
                </c:pt>
                <c:pt idx="274">
                  <c:v>-7.9099999999998545</c:v>
                </c:pt>
                <c:pt idx="275">
                  <c:v>-7.8999999999998636</c:v>
                </c:pt>
                <c:pt idx="276">
                  <c:v>-7.9099999999998545</c:v>
                </c:pt>
                <c:pt idx="277">
                  <c:v>-7.9099999999998545</c:v>
                </c:pt>
                <c:pt idx="278">
                  <c:v>-7.9309999999998126</c:v>
                </c:pt>
                <c:pt idx="279">
                  <c:v>-7.9409999999998035</c:v>
                </c:pt>
                <c:pt idx="280">
                  <c:v>-7.9309999999998126</c:v>
                </c:pt>
                <c:pt idx="281">
                  <c:v>-7.9309999999998126</c:v>
                </c:pt>
                <c:pt idx="282">
                  <c:v>-7.9409999999998035</c:v>
                </c:pt>
                <c:pt idx="283">
                  <c:v>-7.9710000000000036</c:v>
                </c:pt>
                <c:pt idx="284">
                  <c:v>-7.9710000000000036</c:v>
                </c:pt>
                <c:pt idx="285">
                  <c:v>-7.9619999999999891</c:v>
                </c:pt>
                <c:pt idx="286">
                  <c:v>-7.9919999999999618</c:v>
                </c:pt>
                <c:pt idx="287">
                  <c:v>-8.0019999999999527</c:v>
                </c:pt>
                <c:pt idx="288">
                  <c:v>-7.9919999999999618</c:v>
                </c:pt>
                <c:pt idx="289">
                  <c:v>-8.0019999999999527</c:v>
                </c:pt>
                <c:pt idx="290">
                  <c:v>-7.97199999999998</c:v>
                </c:pt>
                <c:pt idx="291">
                  <c:v>-8.0039999999999054</c:v>
                </c:pt>
                <c:pt idx="292">
                  <c:v>-7.9939999999999145</c:v>
                </c:pt>
                <c:pt idx="293">
                  <c:v>-8.0139999999998963</c:v>
                </c:pt>
                <c:pt idx="294">
                  <c:v>-8.0239999999998872</c:v>
                </c:pt>
                <c:pt idx="295">
                  <c:v>-8.0239999999998872</c:v>
                </c:pt>
                <c:pt idx="296">
                  <c:v>-8.043999999999869</c:v>
                </c:pt>
                <c:pt idx="297">
                  <c:v>-8.0349999999998545</c:v>
                </c:pt>
                <c:pt idx="298">
                  <c:v>-8.0549999999998363</c:v>
                </c:pt>
                <c:pt idx="299">
                  <c:v>-8.0339999999998781</c:v>
                </c:pt>
                <c:pt idx="300">
                  <c:v>-8.0349999999998545</c:v>
                </c:pt>
                <c:pt idx="301">
                  <c:v>-8.0449999999998454</c:v>
                </c:pt>
                <c:pt idx="302">
                  <c:v>-8.0349999999998545</c:v>
                </c:pt>
                <c:pt idx="303">
                  <c:v>-8.0449999999998454</c:v>
                </c:pt>
                <c:pt idx="304">
                  <c:v>-8.0449999999998454</c:v>
                </c:pt>
                <c:pt idx="305">
                  <c:v>-8.0649999999998272</c:v>
                </c:pt>
                <c:pt idx="306">
                  <c:v>-8.0459999999998217</c:v>
                </c:pt>
                <c:pt idx="307">
                  <c:v>-8.0759999999997945</c:v>
                </c:pt>
                <c:pt idx="308">
                  <c:v>-8.0559999999998126</c:v>
                </c:pt>
                <c:pt idx="309">
                  <c:v>-8.0860000000000127</c:v>
                </c:pt>
                <c:pt idx="310">
                  <c:v>-8.0960000000000036</c:v>
                </c:pt>
                <c:pt idx="311">
                  <c:v>-8.09699999999998</c:v>
                </c:pt>
                <c:pt idx="312">
                  <c:v>-8.09699999999998</c:v>
                </c:pt>
                <c:pt idx="313">
                  <c:v>-8.1069999999999709</c:v>
                </c:pt>
                <c:pt idx="314">
                  <c:v>-8.1079999999999472</c:v>
                </c:pt>
                <c:pt idx="315">
                  <c:v>-8.1179999999999382</c:v>
                </c:pt>
                <c:pt idx="316">
                  <c:v>-8.1479999999999109</c:v>
                </c:pt>
                <c:pt idx="317">
                  <c:v>-8.1579999999999018</c:v>
                </c:pt>
                <c:pt idx="318">
                  <c:v>-8.1579999999999018</c:v>
                </c:pt>
                <c:pt idx="319">
                  <c:v>-8.13799999999992</c:v>
                </c:pt>
                <c:pt idx="320">
                  <c:v>-8.1289999999999054</c:v>
                </c:pt>
                <c:pt idx="321">
                  <c:v>-8.1489999999998872</c:v>
                </c:pt>
                <c:pt idx="322">
                  <c:v>-8.1589999999998781</c:v>
                </c:pt>
                <c:pt idx="323">
                  <c:v>-8.1489999999998872</c:v>
                </c:pt>
                <c:pt idx="324">
                  <c:v>-8.168999999999869</c:v>
                </c:pt>
                <c:pt idx="325">
                  <c:v>-8.168999999999869</c:v>
                </c:pt>
                <c:pt idx="326">
                  <c:v>-8.1599999999998545</c:v>
                </c:pt>
                <c:pt idx="327">
                  <c:v>-8.1699999999998454</c:v>
                </c:pt>
                <c:pt idx="328">
                  <c:v>-8.1899999999998272</c:v>
                </c:pt>
                <c:pt idx="329">
                  <c:v>-8.1899999999998272</c:v>
                </c:pt>
                <c:pt idx="330">
                  <c:v>-8.1999999999998181</c:v>
                </c:pt>
                <c:pt idx="331">
                  <c:v>-8.2009999999997945</c:v>
                </c:pt>
                <c:pt idx="332">
                  <c:v>-8.2009999999997945</c:v>
                </c:pt>
                <c:pt idx="333">
                  <c:v>-8.2210000000000036</c:v>
                </c:pt>
                <c:pt idx="334">
                  <c:v>-8.2210000000000036</c:v>
                </c:pt>
                <c:pt idx="335">
                  <c:v>-8.2110000000000127</c:v>
                </c:pt>
                <c:pt idx="336">
                  <c:v>-8.2009999999997945</c:v>
                </c:pt>
                <c:pt idx="337">
                  <c:v>-8.2009999999997945</c:v>
                </c:pt>
                <c:pt idx="338">
                  <c:v>-8.2110000000000127</c:v>
                </c:pt>
                <c:pt idx="339">
                  <c:v>-8.2309999999999945</c:v>
                </c:pt>
                <c:pt idx="340">
                  <c:v>-8.2229999999999563</c:v>
                </c:pt>
                <c:pt idx="341">
                  <c:v>-8.2429999999999382</c:v>
                </c:pt>
                <c:pt idx="342">
                  <c:v>-8.2529999999999291</c:v>
                </c:pt>
                <c:pt idx="343">
                  <c:v>-8.2529999999999291</c:v>
                </c:pt>
                <c:pt idx="344">
                  <c:v>-8.2529999999999291</c:v>
                </c:pt>
                <c:pt idx="345">
                  <c:v>-8.2529999999999291</c:v>
                </c:pt>
                <c:pt idx="346">
                  <c:v>-8.2739999999998872</c:v>
                </c:pt>
                <c:pt idx="347">
                  <c:v>-8.2739999999998872</c:v>
                </c:pt>
                <c:pt idx="348">
                  <c:v>-8.2839999999998781</c:v>
                </c:pt>
                <c:pt idx="349">
                  <c:v>-8.3039999999998599</c:v>
                </c:pt>
                <c:pt idx="350">
                  <c:v>-8.2839999999998781</c:v>
                </c:pt>
                <c:pt idx="351">
                  <c:v>-8.3139999999998508</c:v>
                </c:pt>
                <c:pt idx="352">
                  <c:v>-8.2839999999998781</c:v>
                </c:pt>
                <c:pt idx="353">
                  <c:v>-8.3139999999998508</c:v>
                </c:pt>
                <c:pt idx="354">
                  <c:v>-8.3149999999998272</c:v>
                </c:pt>
                <c:pt idx="355">
                  <c:v>-8.2949999999998454</c:v>
                </c:pt>
                <c:pt idx="356">
                  <c:v>-8.3249999999998181</c:v>
                </c:pt>
                <c:pt idx="357">
                  <c:v>-8.3249999999998181</c:v>
                </c:pt>
                <c:pt idx="358">
                  <c:v>-8.3159999999998035</c:v>
                </c:pt>
                <c:pt idx="359">
                  <c:v>-8.3269999999999982</c:v>
                </c:pt>
                <c:pt idx="360">
                  <c:v>-8.3070000000000164</c:v>
                </c:pt>
                <c:pt idx="361">
                  <c:v>-8.3269999999999982</c:v>
                </c:pt>
                <c:pt idx="362">
                  <c:v>-8.3159999999998035</c:v>
                </c:pt>
                <c:pt idx="363">
                  <c:v>-8.34699999999998</c:v>
                </c:pt>
                <c:pt idx="364">
                  <c:v>-8.3369999999999891</c:v>
                </c:pt>
                <c:pt idx="365">
                  <c:v>-8.3569999999999709</c:v>
                </c:pt>
                <c:pt idx="366">
                  <c:v>-8.3569999999999709</c:v>
                </c:pt>
                <c:pt idx="367">
                  <c:v>-8.3579999999999472</c:v>
                </c:pt>
                <c:pt idx="368">
                  <c:v>-8.3679999999999382</c:v>
                </c:pt>
                <c:pt idx="369">
                  <c:v>-8.3579999999999472</c:v>
                </c:pt>
                <c:pt idx="370">
                  <c:v>-8.3679999999999382</c:v>
                </c:pt>
                <c:pt idx="371">
                  <c:v>-8.3779999999999291</c:v>
                </c:pt>
                <c:pt idx="372">
                  <c:v>-8.3679999999999382</c:v>
                </c:pt>
                <c:pt idx="373">
                  <c:v>-8.3479999999999563</c:v>
                </c:pt>
                <c:pt idx="374">
                  <c:v>-8.3589999999999236</c:v>
                </c:pt>
                <c:pt idx="375">
                  <c:v>-8.3789999999999054</c:v>
                </c:pt>
                <c:pt idx="376">
                  <c:v>-8.3689999999999145</c:v>
                </c:pt>
                <c:pt idx="377">
                  <c:v>-8.3789999999999054</c:v>
                </c:pt>
                <c:pt idx="378">
                  <c:v>-8.3699999999998909</c:v>
                </c:pt>
                <c:pt idx="379">
                  <c:v>-8.3789999999999054</c:v>
                </c:pt>
                <c:pt idx="380">
                  <c:v>-8.3899999999998727</c:v>
                </c:pt>
                <c:pt idx="381">
                  <c:v>-8.3789999999999054</c:v>
                </c:pt>
                <c:pt idx="382">
                  <c:v>-8.3899999999998727</c:v>
                </c:pt>
                <c:pt idx="383">
                  <c:v>-8.3999999999998636</c:v>
                </c:pt>
                <c:pt idx="384">
                  <c:v>-8.4099999999998545</c:v>
                </c:pt>
                <c:pt idx="385">
                  <c:v>-8.3999999999998636</c:v>
                </c:pt>
                <c:pt idx="386">
                  <c:v>-8.4209999999998217</c:v>
                </c:pt>
                <c:pt idx="387">
                  <c:v>-8.4019999999998163</c:v>
                </c:pt>
                <c:pt idx="388">
                  <c:v>-8.4219999999997981</c:v>
                </c:pt>
                <c:pt idx="389">
                  <c:v>-8.4019999999998163</c:v>
                </c:pt>
                <c:pt idx="390">
                  <c:v>-8.4420000000000073</c:v>
                </c:pt>
                <c:pt idx="391">
                  <c:v>-8.4320000000000164</c:v>
                </c:pt>
                <c:pt idx="392">
                  <c:v>-8.4519999999999982</c:v>
                </c:pt>
                <c:pt idx="393">
                  <c:v>-8.4420000000000073</c:v>
                </c:pt>
                <c:pt idx="394">
                  <c:v>-8.4420000000000073</c:v>
                </c:pt>
                <c:pt idx="395">
                  <c:v>-8.4429999999999836</c:v>
                </c:pt>
                <c:pt idx="396">
                  <c:v>-8.4230000000000018</c:v>
                </c:pt>
                <c:pt idx="397">
                  <c:v>-8.4529999999999745</c:v>
                </c:pt>
                <c:pt idx="398">
                  <c:v>-8.4329999999999927</c:v>
                </c:pt>
                <c:pt idx="399">
                  <c:v>-8.4529999999999745</c:v>
                </c:pt>
                <c:pt idx="400">
                  <c:v>-8.4529999999999745</c:v>
                </c:pt>
                <c:pt idx="401">
                  <c:v>-8.4529999999999745</c:v>
                </c:pt>
                <c:pt idx="402">
                  <c:v>-8.4529999999999745</c:v>
                </c:pt>
                <c:pt idx="403">
                  <c:v>-8.4529999999999745</c:v>
                </c:pt>
                <c:pt idx="404">
                  <c:v>-8.4639999999999418</c:v>
                </c:pt>
                <c:pt idx="405">
                  <c:v>-8.4739999999999327</c:v>
                </c:pt>
                <c:pt idx="406">
                  <c:v>-8.4739999999999327</c:v>
                </c:pt>
                <c:pt idx="407">
                  <c:v>-8.4739999999999327</c:v>
                </c:pt>
                <c:pt idx="408">
                  <c:v>-8.4739999999999327</c:v>
                </c:pt>
                <c:pt idx="409">
                  <c:v>-8.4839999999999236</c:v>
                </c:pt>
                <c:pt idx="410">
                  <c:v>-8.4839999999999236</c:v>
                </c:pt>
                <c:pt idx="411">
                  <c:v>-8.4859999999998763</c:v>
                </c:pt>
                <c:pt idx="412">
                  <c:v>-8.4559999999999036</c:v>
                </c:pt>
                <c:pt idx="413">
                  <c:v>-8.4759999999998854</c:v>
                </c:pt>
                <c:pt idx="414">
                  <c:v>-8.4759999999998854</c:v>
                </c:pt>
                <c:pt idx="415">
                  <c:v>-8.4559999999999036</c:v>
                </c:pt>
                <c:pt idx="416">
                  <c:v>-8.4659999999998945</c:v>
                </c:pt>
                <c:pt idx="417">
                  <c:v>-8.4759999999998854</c:v>
                </c:pt>
                <c:pt idx="418">
                  <c:v>-8.4969999999998436</c:v>
                </c:pt>
                <c:pt idx="419">
                  <c:v>-8.5069999999998345</c:v>
                </c:pt>
                <c:pt idx="420">
                  <c:v>-8.4969999999998436</c:v>
                </c:pt>
                <c:pt idx="421">
                  <c:v>-8.4869999999998527</c:v>
                </c:pt>
                <c:pt idx="422">
                  <c:v>-8.4869999999998527</c:v>
                </c:pt>
                <c:pt idx="423">
                  <c:v>-8.4779999999998381</c:v>
                </c:pt>
                <c:pt idx="424">
                  <c:v>-8.5069999999998345</c:v>
                </c:pt>
                <c:pt idx="425">
                  <c:v>-8.5079999999998108</c:v>
                </c:pt>
                <c:pt idx="426">
                  <c:v>-8.5079999999998108</c:v>
                </c:pt>
                <c:pt idx="427">
                  <c:v>-8.4979999999998199</c:v>
                </c:pt>
                <c:pt idx="428">
                  <c:v>-8.5079999999998108</c:v>
                </c:pt>
                <c:pt idx="429">
                  <c:v>-8.5279999999997926</c:v>
                </c:pt>
                <c:pt idx="430">
                  <c:v>-8.5279999999997926</c:v>
                </c:pt>
                <c:pt idx="431">
                  <c:v>-8.5199999999999818</c:v>
                </c:pt>
                <c:pt idx="432">
                  <c:v>-8.5399999999999636</c:v>
                </c:pt>
                <c:pt idx="433">
                  <c:v>-8.5199999999999818</c:v>
                </c:pt>
                <c:pt idx="434">
                  <c:v>-8.5099999999999909</c:v>
                </c:pt>
                <c:pt idx="435">
                  <c:v>-8.5099999999999909</c:v>
                </c:pt>
                <c:pt idx="436">
                  <c:v>-8.5199999999999818</c:v>
                </c:pt>
                <c:pt idx="437">
                  <c:v>-8.5399999999999636</c:v>
                </c:pt>
                <c:pt idx="438">
                  <c:v>-8.5209999999999582</c:v>
                </c:pt>
                <c:pt idx="439">
                  <c:v>-8.5209999999999582</c:v>
                </c:pt>
                <c:pt idx="440">
                  <c:v>-8.5309999999999491</c:v>
                </c:pt>
                <c:pt idx="441">
                  <c:v>-8.54099999999994</c:v>
                </c:pt>
                <c:pt idx="442">
                  <c:v>-8.54099999999994</c:v>
                </c:pt>
                <c:pt idx="443">
                  <c:v>-8.5509999999999309</c:v>
                </c:pt>
                <c:pt idx="444">
                  <c:v>-8.5609999999999218</c:v>
                </c:pt>
                <c:pt idx="445">
                  <c:v>-8.54099999999994</c:v>
                </c:pt>
                <c:pt idx="446">
                  <c:v>-8.5519999999999072</c:v>
                </c:pt>
                <c:pt idx="447">
                  <c:v>-8.5619999999998981</c:v>
                </c:pt>
                <c:pt idx="448">
                  <c:v>-8.571999999999889</c:v>
                </c:pt>
                <c:pt idx="449">
                  <c:v>-8.571999999999889</c:v>
                </c:pt>
                <c:pt idx="450">
                  <c:v>-8.571999999999889</c:v>
                </c:pt>
                <c:pt idx="451">
                  <c:v>-8.6019999999998618</c:v>
                </c:pt>
                <c:pt idx="452">
                  <c:v>-8.571999999999889</c:v>
                </c:pt>
                <c:pt idx="453">
                  <c:v>-8.5919999999998709</c:v>
                </c:pt>
                <c:pt idx="454">
                  <c:v>-8.5919999999998709</c:v>
                </c:pt>
                <c:pt idx="455">
                  <c:v>-8.6039999999998145</c:v>
                </c:pt>
                <c:pt idx="456">
                  <c:v>-8.6139999999998054</c:v>
                </c:pt>
                <c:pt idx="457">
                  <c:v>-8.6139999999998054</c:v>
                </c:pt>
                <c:pt idx="458">
                  <c:v>-8.6039999999998145</c:v>
                </c:pt>
                <c:pt idx="459">
                  <c:v>-8.6039999999998145</c:v>
                </c:pt>
                <c:pt idx="460">
                  <c:v>-8.6349999999999909</c:v>
                </c:pt>
                <c:pt idx="461">
                  <c:v>-8.6139999999998054</c:v>
                </c:pt>
                <c:pt idx="462">
                  <c:v>-8.625</c:v>
                </c:pt>
                <c:pt idx="463">
                  <c:v>-8.6139999999998054</c:v>
                </c:pt>
                <c:pt idx="464">
                  <c:v>-8.6349999999999909</c:v>
                </c:pt>
                <c:pt idx="465">
                  <c:v>-8.6449999999999818</c:v>
                </c:pt>
                <c:pt idx="466">
                  <c:v>-8.6349999999999909</c:v>
                </c:pt>
                <c:pt idx="467">
                  <c:v>-8.6449999999999818</c:v>
                </c:pt>
                <c:pt idx="468">
                  <c:v>-8.6349999999999909</c:v>
                </c:pt>
                <c:pt idx="469">
                  <c:v>-8.6359999999999673</c:v>
                </c:pt>
                <c:pt idx="470">
                  <c:v>-8.66599999999994</c:v>
                </c:pt>
                <c:pt idx="471">
                  <c:v>-8.6449999999999818</c:v>
                </c:pt>
                <c:pt idx="472">
                  <c:v>-8.6559999999999491</c:v>
                </c:pt>
                <c:pt idx="473">
                  <c:v>-8.6459999999999582</c:v>
                </c:pt>
                <c:pt idx="474">
                  <c:v>-8.6459999999999582</c:v>
                </c:pt>
                <c:pt idx="475">
                  <c:v>-8.6359999999999673</c:v>
                </c:pt>
                <c:pt idx="476">
                  <c:v>-8.66599999999994</c:v>
                </c:pt>
                <c:pt idx="477">
                  <c:v>-8.6679999999998927</c:v>
                </c:pt>
                <c:pt idx="478">
                  <c:v>-8.6779999999998836</c:v>
                </c:pt>
                <c:pt idx="479">
                  <c:v>-8.6879999999998745</c:v>
                </c:pt>
                <c:pt idx="480">
                  <c:v>-8.6979999999998654</c:v>
                </c:pt>
                <c:pt idx="481">
                  <c:v>-8.6879999999998745</c:v>
                </c:pt>
                <c:pt idx="482">
                  <c:v>-8.6779999999998836</c:v>
                </c:pt>
                <c:pt idx="483">
                  <c:v>-8.7069999999998799</c:v>
                </c:pt>
                <c:pt idx="484">
                  <c:v>-8.6879999999998745</c:v>
                </c:pt>
                <c:pt idx="485">
                  <c:v>-8.6979999999998654</c:v>
                </c:pt>
                <c:pt idx="486">
                  <c:v>-8.6979999999998654</c:v>
                </c:pt>
                <c:pt idx="487">
                  <c:v>-8.6979999999998654</c:v>
                </c:pt>
                <c:pt idx="488">
                  <c:v>-8.6589999999998781</c:v>
                </c:pt>
                <c:pt idx="489">
                  <c:v>-8.6589999999998781</c:v>
                </c:pt>
                <c:pt idx="490">
                  <c:v>-8.6789999999998599</c:v>
                </c:pt>
                <c:pt idx="491">
                  <c:v>-8.6789999999998599</c:v>
                </c:pt>
                <c:pt idx="492">
                  <c:v>-8.6789999999998599</c:v>
                </c:pt>
                <c:pt idx="493">
                  <c:v>-8.6989999999998417</c:v>
                </c:pt>
                <c:pt idx="494">
                  <c:v>-8.7089999999998327</c:v>
                </c:pt>
                <c:pt idx="495">
                  <c:v>-8.6999999999998181</c:v>
                </c:pt>
                <c:pt idx="496">
                  <c:v>-8.6899999999998272</c:v>
                </c:pt>
                <c:pt idx="497">
                  <c:v>-8.7199999999997999</c:v>
                </c:pt>
                <c:pt idx="498">
                  <c:v>-8.7199999999997999</c:v>
                </c:pt>
                <c:pt idx="499">
                  <c:v>-8.6999999999998181</c:v>
                </c:pt>
                <c:pt idx="500">
                  <c:v>-8.7300000000000182</c:v>
                </c:pt>
                <c:pt idx="501">
                  <c:v>-8.7400000000000091</c:v>
                </c:pt>
                <c:pt idx="502">
                  <c:v>-8.7400000000000091</c:v>
                </c:pt>
                <c:pt idx="503">
                  <c:v>-8.7300000000000182</c:v>
                </c:pt>
                <c:pt idx="504">
                  <c:v>-8.7300000000000182</c:v>
                </c:pt>
                <c:pt idx="505">
                  <c:v>-8.7509999999999764</c:v>
                </c:pt>
                <c:pt idx="506">
                  <c:v>-8.7409999999999854</c:v>
                </c:pt>
                <c:pt idx="507">
                  <c:v>-8.7609999999999673</c:v>
                </c:pt>
                <c:pt idx="508">
                  <c:v>-8.7409999999999854</c:v>
                </c:pt>
                <c:pt idx="509">
                  <c:v>-8.7609999999999673</c:v>
                </c:pt>
                <c:pt idx="510">
                  <c:v>-8.7409999999999854</c:v>
                </c:pt>
                <c:pt idx="511">
                  <c:v>-8.7509999999999764</c:v>
                </c:pt>
                <c:pt idx="512">
                  <c:v>-8.7409999999999854</c:v>
                </c:pt>
                <c:pt idx="513">
                  <c:v>-8.7309999999999945</c:v>
                </c:pt>
                <c:pt idx="514">
                  <c:v>-8.7509999999999764</c:v>
                </c:pt>
                <c:pt idx="515">
                  <c:v>-8.7729999999999109</c:v>
                </c:pt>
                <c:pt idx="516">
                  <c:v>-8.76299999999992</c:v>
                </c:pt>
                <c:pt idx="517">
                  <c:v>-8.7829999999999018</c:v>
                </c:pt>
                <c:pt idx="518">
                  <c:v>-8.7829999999999018</c:v>
                </c:pt>
                <c:pt idx="519">
                  <c:v>-8.8029999999998836</c:v>
                </c:pt>
                <c:pt idx="520">
                  <c:v>-8.7829999999999018</c:v>
                </c:pt>
                <c:pt idx="521">
                  <c:v>-8.7829999999999018</c:v>
                </c:pt>
                <c:pt idx="522">
                  <c:v>-8.8029999999998836</c:v>
                </c:pt>
                <c:pt idx="523">
                  <c:v>-8.8029999999998836</c:v>
                </c:pt>
                <c:pt idx="524">
                  <c:v>-8.8029999999998836</c:v>
                </c:pt>
                <c:pt idx="525">
                  <c:v>-8.8029999999998836</c:v>
                </c:pt>
                <c:pt idx="526">
                  <c:v>-8.7839999999998781</c:v>
                </c:pt>
                <c:pt idx="527">
                  <c:v>-8.793999999999869</c:v>
                </c:pt>
                <c:pt idx="528">
                  <c:v>-8.8039999999998599</c:v>
                </c:pt>
                <c:pt idx="529">
                  <c:v>-8.7949999999998454</c:v>
                </c:pt>
                <c:pt idx="530">
                  <c:v>-8.8039999999998599</c:v>
                </c:pt>
                <c:pt idx="531">
                  <c:v>-8.8439999999998236</c:v>
                </c:pt>
                <c:pt idx="532">
                  <c:v>-8.8339999999998327</c:v>
                </c:pt>
                <c:pt idx="533">
                  <c:v>-8.8249999999998181</c:v>
                </c:pt>
                <c:pt idx="534">
                  <c:v>-8.8039999999998599</c:v>
                </c:pt>
                <c:pt idx="535">
                  <c:v>-8.8149999999998272</c:v>
                </c:pt>
                <c:pt idx="536">
                  <c:v>-8.8249999999998181</c:v>
                </c:pt>
                <c:pt idx="537">
                  <c:v>-8.834999999999809</c:v>
                </c:pt>
                <c:pt idx="538">
                  <c:v>-8.8249999999998181</c:v>
                </c:pt>
                <c:pt idx="539">
                  <c:v>-8.834999999999809</c:v>
                </c:pt>
                <c:pt idx="540">
                  <c:v>-8.8269999999999982</c:v>
                </c:pt>
                <c:pt idx="541">
                  <c:v>-8.8449999999997999</c:v>
                </c:pt>
                <c:pt idx="542">
                  <c:v>-8.84699999999998</c:v>
                </c:pt>
                <c:pt idx="543">
                  <c:v>-8.8369999999999891</c:v>
                </c:pt>
                <c:pt idx="544">
                  <c:v>-8.8550000000000182</c:v>
                </c:pt>
                <c:pt idx="545">
                  <c:v>-8.84699999999998</c:v>
                </c:pt>
                <c:pt idx="546">
                  <c:v>-8.8369999999999891</c:v>
                </c:pt>
                <c:pt idx="547">
                  <c:v>-8.8569999999999709</c:v>
                </c:pt>
                <c:pt idx="548">
                  <c:v>-8.84699999999998</c:v>
                </c:pt>
                <c:pt idx="549">
                  <c:v>-8.8569999999999709</c:v>
                </c:pt>
                <c:pt idx="550">
                  <c:v>-8.8579999999999472</c:v>
                </c:pt>
                <c:pt idx="551">
                  <c:v>-8.8669999999999618</c:v>
                </c:pt>
                <c:pt idx="552">
                  <c:v>-8.8779999999999291</c:v>
                </c:pt>
                <c:pt idx="553">
                  <c:v>-8.8679999999999382</c:v>
                </c:pt>
                <c:pt idx="554">
                  <c:v>-8.8679999999999382</c:v>
                </c:pt>
                <c:pt idx="555">
                  <c:v>-8.8679999999999382</c:v>
                </c:pt>
                <c:pt idx="556">
                  <c:v>-8.8679999999999382</c:v>
                </c:pt>
                <c:pt idx="557">
                  <c:v>-8.8779999999999291</c:v>
                </c:pt>
                <c:pt idx="558">
                  <c:v>-8.8679999999999382</c:v>
                </c:pt>
                <c:pt idx="559">
                  <c:v>-8.8679999999999382</c:v>
                </c:pt>
                <c:pt idx="560">
                  <c:v>-8.8689999999999145</c:v>
                </c:pt>
                <c:pt idx="561">
                  <c:v>-8.8789999999999054</c:v>
                </c:pt>
                <c:pt idx="562">
                  <c:v>-8.8789999999999054</c:v>
                </c:pt>
                <c:pt idx="563">
                  <c:v>-8.8789999999999054</c:v>
                </c:pt>
                <c:pt idx="564">
                  <c:v>-8.8889999999998963</c:v>
                </c:pt>
                <c:pt idx="565">
                  <c:v>-8.8889999999998963</c:v>
                </c:pt>
                <c:pt idx="566">
                  <c:v>-8.8789999999999054</c:v>
                </c:pt>
                <c:pt idx="567">
                  <c:v>-8.8989999999998872</c:v>
                </c:pt>
                <c:pt idx="568">
                  <c:v>-8.918999999999869</c:v>
                </c:pt>
                <c:pt idx="569">
                  <c:v>-8.9209999999998217</c:v>
                </c:pt>
                <c:pt idx="570">
                  <c:v>-8.9099999999998545</c:v>
                </c:pt>
                <c:pt idx="571">
                  <c:v>-8.9099999999998545</c:v>
                </c:pt>
                <c:pt idx="572">
                  <c:v>-8.9209999999998217</c:v>
                </c:pt>
                <c:pt idx="573">
                  <c:v>-8.9099999999998545</c:v>
                </c:pt>
                <c:pt idx="574">
                  <c:v>-8.9209999999998217</c:v>
                </c:pt>
                <c:pt idx="575">
                  <c:v>-8.9099999999998545</c:v>
                </c:pt>
                <c:pt idx="576">
                  <c:v>-8.9099999999998545</c:v>
                </c:pt>
                <c:pt idx="577">
                  <c:v>-8.9209999999998217</c:v>
                </c:pt>
                <c:pt idx="578">
                  <c:v>-8.8899999999998727</c:v>
                </c:pt>
                <c:pt idx="579">
                  <c:v>-8.9320000000000164</c:v>
                </c:pt>
                <c:pt idx="580">
                  <c:v>-8.9119999999998072</c:v>
                </c:pt>
                <c:pt idx="581">
                  <c:v>-8.9219999999997981</c:v>
                </c:pt>
                <c:pt idx="582">
                  <c:v>-8.9320000000000164</c:v>
                </c:pt>
                <c:pt idx="583">
                  <c:v>-8.9420000000000073</c:v>
                </c:pt>
                <c:pt idx="584">
                  <c:v>-8.9219999999997981</c:v>
                </c:pt>
                <c:pt idx="585">
                  <c:v>-8.9119999999998072</c:v>
                </c:pt>
                <c:pt idx="586">
                  <c:v>-8.9119999999998072</c:v>
                </c:pt>
                <c:pt idx="587">
                  <c:v>-8.9320000000000164</c:v>
                </c:pt>
                <c:pt idx="588">
                  <c:v>-8.9429999999999836</c:v>
                </c:pt>
                <c:pt idx="589">
                  <c:v>-8.9329999999999927</c:v>
                </c:pt>
                <c:pt idx="590">
                  <c:v>-8.9230000000000018</c:v>
                </c:pt>
                <c:pt idx="591">
                  <c:v>-8.9329999999999927</c:v>
                </c:pt>
                <c:pt idx="592">
                  <c:v>-8.9329999999999927</c:v>
                </c:pt>
                <c:pt idx="593">
                  <c:v>-8.9529999999999745</c:v>
                </c:pt>
                <c:pt idx="594">
                  <c:v>-8.9529999999999745</c:v>
                </c:pt>
                <c:pt idx="595">
                  <c:v>-8.9529999999999745</c:v>
                </c:pt>
                <c:pt idx="596">
                  <c:v>-8.9429999999999836</c:v>
                </c:pt>
                <c:pt idx="597">
                  <c:v>-8.9239999999999782</c:v>
                </c:pt>
                <c:pt idx="598">
                  <c:v>-8.9329999999999927</c:v>
                </c:pt>
                <c:pt idx="599">
                  <c:v>-8.9239999999999782</c:v>
                </c:pt>
                <c:pt idx="600">
                  <c:v>-8.9339999999999691</c:v>
                </c:pt>
                <c:pt idx="601">
                  <c:v>-8.9339999999999691</c:v>
                </c:pt>
                <c:pt idx="602">
                  <c:v>-8.9239999999999782</c:v>
                </c:pt>
                <c:pt idx="603">
                  <c:v>-8.94399999999996</c:v>
                </c:pt>
                <c:pt idx="604">
                  <c:v>-8.94399999999996</c:v>
                </c:pt>
                <c:pt idx="605">
                  <c:v>-8.9339999999999691</c:v>
                </c:pt>
                <c:pt idx="606">
                  <c:v>-8.94399999999996</c:v>
                </c:pt>
                <c:pt idx="607">
                  <c:v>-8.9339999999999691</c:v>
                </c:pt>
                <c:pt idx="608">
                  <c:v>-8.9559999999999036</c:v>
                </c:pt>
                <c:pt idx="609">
                  <c:v>-8.9459999999999127</c:v>
                </c:pt>
                <c:pt idx="610">
                  <c:v>-8.9359999999999218</c:v>
                </c:pt>
                <c:pt idx="611">
                  <c:v>-8.9459999999999127</c:v>
                </c:pt>
                <c:pt idx="612">
                  <c:v>-8.9259999999999309</c:v>
                </c:pt>
                <c:pt idx="613">
                  <c:v>-8.9659999999998945</c:v>
                </c:pt>
                <c:pt idx="614">
                  <c:v>-8.9559999999999036</c:v>
                </c:pt>
                <c:pt idx="615">
                  <c:v>-8.9659999999998945</c:v>
                </c:pt>
                <c:pt idx="616">
                  <c:v>-8.9569999999998799</c:v>
                </c:pt>
                <c:pt idx="617">
                  <c:v>-8.9669999999998709</c:v>
                </c:pt>
                <c:pt idx="618">
                  <c:v>-8.9769999999998618</c:v>
                </c:pt>
                <c:pt idx="619">
                  <c:v>-8.9869999999998527</c:v>
                </c:pt>
                <c:pt idx="620">
                  <c:v>-8.9769999999998618</c:v>
                </c:pt>
                <c:pt idx="621">
                  <c:v>-8.9769999999998618</c:v>
                </c:pt>
                <c:pt idx="622">
                  <c:v>-8.9869999999998527</c:v>
                </c:pt>
                <c:pt idx="623">
                  <c:v>-8.9969999999998436</c:v>
                </c:pt>
                <c:pt idx="624">
                  <c:v>-8.9969999999998436</c:v>
                </c:pt>
                <c:pt idx="625">
                  <c:v>-8.9769999999998618</c:v>
                </c:pt>
                <c:pt idx="626">
                  <c:v>-8.987999999999829</c:v>
                </c:pt>
                <c:pt idx="627">
                  <c:v>-8.9979999999998199</c:v>
                </c:pt>
                <c:pt idx="628">
                  <c:v>-8.9979999999998199</c:v>
                </c:pt>
                <c:pt idx="629">
                  <c:v>-9.0079999999998108</c:v>
                </c:pt>
                <c:pt idx="630">
                  <c:v>-9.0079999999998108</c:v>
                </c:pt>
                <c:pt idx="631">
                  <c:v>-9.0179999999998017</c:v>
                </c:pt>
                <c:pt idx="632">
                  <c:v>-9.0079999999998108</c:v>
                </c:pt>
                <c:pt idx="633">
                  <c:v>-9.0079999999998108</c:v>
                </c:pt>
                <c:pt idx="634">
                  <c:v>-9.0179999999998017</c:v>
                </c:pt>
                <c:pt idx="635">
                  <c:v>-9.0199999999999818</c:v>
                </c:pt>
                <c:pt idx="636">
                  <c:v>-9.0099999999999909</c:v>
                </c:pt>
                <c:pt idx="637">
                  <c:v>-9.0299999999999727</c:v>
                </c:pt>
                <c:pt idx="638">
                  <c:v>-9.0199999999999818</c:v>
                </c:pt>
                <c:pt idx="639">
                  <c:v>-9.0199999999999818</c:v>
                </c:pt>
                <c:pt idx="640">
                  <c:v>-9.0099999999999909</c:v>
                </c:pt>
                <c:pt idx="641">
                  <c:v>-9.0199999999999818</c:v>
                </c:pt>
                <c:pt idx="642">
                  <c:v>-9.0199999999999818</c:v>
                </c:pt>
                <c:pt idx="643">
                  <c:v>-8.9900000000000091</c:v>
                </c:pt>
                <c:pt idx="644">
                  <c:v>-9.0199999999999818</c:v>
                </c:pt>
                <c:pt idx="645">
                  <c:v>-9.0399999999999636</c:v>
                </c:pt>
                <c:pt idx="646">
                  <c:v>-9.0309999999999491</c:v>
                </c:pt>
                <c:pt idx="647">
                  <c:v>-9.04099999999994</c:v>
                </c:pt>
                <c:pt idx="648">
                  <c:v>-9.04099999999994</c:v>
                </c:pt>
                <c:pt idx="649">
                  <c:v>-9.04099999999994</c:v>
                </c:pt>
                <c:pt idx="650">
                  <c:v>-9.0509999999999309</c:v>
                </c:pt>
                <c:pt idx="651">
                  <c:v>-9.0509999999999309</c:v>
                </c:pt>
                <c:pt idx="652">
                  <c:v>-9.0509999999999309</c:v>
                </c:pt>
                <c:pt idx="653">
                  <c:v>-9.0609999999999218</c:v>
                </c:pt>
                <c:pt idx="654">
                  <c:v>-9.0519999999999072</c:v>
                </c:pt>
                <c:pt idx="655">
                  <c:v>-9.0509999999999309</c:v>
                </c:pt>
                <c:pt idx="656">
                  <c:v>-9.0519999999999072</c:v>
                </c:pt>
                <c:pt idx="657">
                  <c:v>-9.0319999999999254</c:v>
                </c:pt>
                <c:pt idx="658">
                  <c:v>-9.0319999999999254</c:v>
                </c:pt>
                <c:pt idx="659">
                  <c:v>-9.0519999999999072</c:v>
                </c:pt>
                <c:pt idx="660">
                  <c:v>-9.0519999999999072</c:v>
                </c:pt>
                <c:pt idx="661">
                  <c:v>-9.071999999999889</c:v>
                </c:pt>
                <c:pt idx="662">
                  <c:v>-9.0619999999998981</c:v>
                </c:pt>
                <c:pt idx="663">
                  <c:v>-9.0819999999998799</c:v>
                </c:pt>
                <c:pt idx="664">
                  <c:v>-9.0619999999998981</c:v>
                </c:pt>
                <c:pt idx="665">
                  <c:v>-9.043999999999869</c:v>
                </c:pt>
                <c:pt idx="666">
                  <c:v>-9.0519999999999072</c:v>
                </c:pt>
                <c:pt idx="667">
                  <c:v>-9.0419999999999163</c:v>
                </c:pt>
                <c:pt idx="668">
                  <c:v>-9.0639999999998508</c:v>
                </c:pt>
                <c:pt idx="669">
                  <c:v>-9.0539999999998599</c:v>
                </c:pt>
                <c:pt idx="670">
                  <c:v>-9.0539999999998599</c:v>
                </c:pt>
                <c:pt idx="671">
                  <c:v>-9.0639999999998508</c:v>
                </c:pt>
                <c:pt idx="672">
                  <c:v>-9.0639999999998508</c:v>
                </c:pt>
                <c:pt idx="673">
                  <c:v>-9.0839999999998327</c:v>
                </c:pt>
                <c:pt idx="674">
                  <c:v>-9.0639999999998508</c:v>
                </c:pt>
                <c:pt idx="675">
                  <c:v>-9.0839999999998327</c:v>
                </c:pt>
                <c:pt idx="676">
                  <c:v>-9.0639999999998508</c:v>
                </c:pt>
                <c:pt idx="677">
                  <c:v>-9.0539999999998599</c:v>
                </c:pt>
                <c:pt idx="678">
                  <c:v>-9.043999999999869</c:v>
                </c:pt>
                <c:pt idx="679">
                  <c:v>-9.0949999999997999</c:v>
                </c:pt>
                <c:pt idx="680">
                  <c:v>-9.0949999999997999</c:v>
                </c:pt>
                <c:pt idx="681">
                  <c:v>-9.0749999999998181</c:v>
                </c:pt>
                <c:pt idx="682">
                  <c:v>-9.0949999999997999</c:v>
                </c:pt>
                <c:pt idx="683">
                  <c:v>-9.0649999999998272</c:v>
                </c:pt>
                <c:pt idx="684">
                  <c:v>-9.0649999999998272</c:v>
                </c:pt>
                <c:pt idx="685">
                  <c:v>-9.0749999999998181</c:v>
                </c:pt>
                <c:pt idx="686">
                  <c:v>-9.084999999999809</c:v>
                </c:pt>
                <c:pt idx="687">
                  <c:v>-9.084999999999809</c:v>
                </c:pt>
                <c:pt idx="688">
                  <c:v>-9.1150000000000091</c:v>
                </c:pt>
                <c:pt idx="689">
                  <c:v>-9.084999999999809</c:v>
                </c:pt>
                <c:pt idx="690">
                  <c:v>-9.0949999999997999</c:v>
                </c:pt>
                <c:pt idx="691">
                  <c:v>-9.0749999999998181</c:v>
                </c:pt>
                <c:pt idx="692">
                  <c:v>-9.0960000000000036</c:v>
                </c:pt>
                <c:pt idx="693">
                  <c:v>-9.0960000000000036</c:v>
                </c:pt>
                <c:pt idx="694">
                  <c:v>-9.1059999999999945</c:v>
                </c:pt>
                <c:pt idx="695">
                  <c:v>-9.0949999999997999</c:v>
                </c:pt>
                <c:pt idx="696">
                  <c:v>-9.0960000000000036</c:v>
                </c:pt>
                <c:pt idx="697">
                  <c:v>-9.0759999999997945</c:v>
                </c:pt>
                <c:pt idx="698">
                  <c:v>-9.0860000000000127</c:v>
                </c:pt>
                <c:pt idx="699">
                  <c:v>-9.0960000000000036</c:v>
                </c:pt>
                <c:pt idx="700">
                  <c:v>-9.0960000000000036</c:v>
                </c:pt>
                <c:pt idx="701">
                  <c:v>-9.0960000000000036</c:v>
                </c:pt>
                <c:pt idx="702">
                  <c:v>-9.0960000000000036</c:v>
                </c:pt>
                <c:pt idx="703">
                  <c:v>-9.1159999999999854</c:v>
                </c:pt>
                <c:pt idx="704">
                  <c:v>-9.1159999999999854</c:v>
                </c:pt>
                <c:pt idx="705">
                  <c:v>-9.1059999999999945</c:v>
                </c:pt>
                <c:pt idx="706">
                  <c:v>-9.1159999999999854</c:v>
                </c:pt>
                <c:pt idx="707">
                  <c:v>-9.1269999999999527</c:v>
                </c:pt>
                <c:pt idx="708">
                  <c:v>-9.1269999999999527</c:v>
                </c:pt>
                <c:pt idx="709">
                  <c:v>-9.1369999999999436</c:v>
                </c:pt>
                <c:pt idx="710">
                  <c:v>-9.1169999999999618</c:v>
                </c:pt>
                <c:pt idx="711">
                  <c:v>-9.1369999999999436</c:v>
                </c:pt>
                <c:pt idx="712">
                  <c:v>-9.1269999999999527</c:v>
                </c:pt>
                <c:pt idx="713">
                  <c:v>-9.1269999999999527</c:v>
                </c:pt>
                <c:pt idx="714">
                  <c:v>-9.1369999999999436</c:v>
                </c:pt>
                <c:pt idx="715">
                  <c:v>-9.1269999999999527</c:v>
                </c:pt>
                <c:pt idx="716">
                  <c:v>-9.1369999999999436</c:v>
                </c:pt>
                <c:pt idx="717">
                  <c:v>-9.1169999999999618</c:v>
                </c:pt>
                <c:pt idx="718">
                  <c:v>-9.1079999999999472</c:v>
                </c:pt>
                <c:pt idx="719">
                  <c:v>-9.1269999999999527</c:v>
                </c:pt>
                <c:pt idx="720">
                  <c:v>-9.1469999999999345</c:v>
                </c:pt>
                <c:pt idx="721">
                  <c:v>-9.1569999999999254</c:v>
                </c:pt>
                <c:pt idx="722">
                  <c:v>-9.1369999999999436</c:v>
                </c:pt>
                <c:pt idx="723">
                  <c:v>-9.1389999999998963</c:v>
                </c:pt>
                <c:pt idx="724">
                  <c:v>-9.1489999999998872</c:v>
                </c:pt>
                <c:pt idx="725">
                  <c:v>-9.1389999999998963</c:v>
                </c:pt>
                <c:pt idx="726">
                  <c:v>-9.1389999999998963</c:v>
                </c:pt>
                <c:pt idx="727">
                  <c:v>-9.1489999999998872</c:v>
                </c:pt>
                <c:pt idx="728">
                  <c:v>-9.1389999999998963</c:v>
                </c:pt>
                <c:pt idx="729">
                  <c:v>-9.1389999999998963</c:v>
                </c:pt>
                <c:pt idx="730">
                  <c:v>-9.1389999999998963</c:v>
                </c:pt>
                <c:pt idx="731">
                  <c:v>-9.1489999999998872</c:v>
                </c:pt>
                <c:pt idx="732">
                  <c:v>-9.1489999999998872</c:v>
                </c:pt>
                <c:pt idx="733">
                  <c:v>-9.1499999999998636</c:v>
                </c:pt>
                <c:pt idx="734">
                  <c:v>-9.1399999999998727</c:v>
                </c:pt>
                <c:pt idx="735">
                  <c:v>-9.1399999999998727</c:v>
                </c:pt>
                <c:pt idx="736">
                  <c:v>-9.1399999999998727</c:v>
                </c:pt>
                <c:pt idx="737">
                  <c:v>-9.1299999999998818</c:v>
                </c:pt>
                <c:pt idx="738">
                  <c:v>-9.1199999999998909</c:v>
                </c:pt>
                <c:pt idx="739">
                  <c:v>-9.1599999999998545</c:v>
                </c:pt>
                <c:pt idx="740">
                  <c:v>-9.1499999999998636</c:v>
                </c:pt>
                <c:pt idx="741">
                  <c:v>-9.1499999999998636</c:v>
                </c:pt>
                <c:pt idx="742">
                  <c:v>-9.1399999999998727</c:v>
                </c:pt>
                <c:pt idx="743">
                  <c:v>-9.1399999999998727</c:v>
                </c:pt>
                <c:pt idx="744">
                  <c:v>-9.1499999999998636</c:v>
                </c:pt>
                <c:pt idx="745">
                  <c:v>-9.1299999999998818</c:v>
                </c:pt>
                <c:pt idx="746">
                  <c:v>-9.1309999999998581</c:v>
                </c:pt>
                <c:pt idx="747">
                  <c:v>-9.1299999999998818</c:v>
                </c:pt>
                <c:pt idx="748">
                  <c:v>-9.140999999999849</c:v>
                </c:pt>
                <c:pt idx="749">
                  <c:v>-9.140999999999849</c:v>
                </c:pt>
                <c:pt idx="750">
                  <c:v>-9.140999999999849</c:v>
                </c:pt>
                <c:pt idx="751">
                  <c:v>-9.1509999999998399</c:v>
                </c:pt>
                <c:pt idx="752">
                  <c:v>-9.1509999999998399</c:v>
                </c:pt>
                <c:pt idx="753">
                  <c:v>-9.1709999999998217</c:v>
                </c:pt>
                <c:pt idx="754">
                  <c:v>-9.1609999999998308</c:v>
                </c:pt>
                <c:pt idx="755">
                  <c:v>-9.1609999999998308</c:v>
                </c:pt>
                <c:pt idx="756">
                  <c:v>-9.1509999999998399</c:v>
                </c:pt>
                <c:pt idx="757">
                  <c:v>-9.1309999999998581</c:v>
                </c:pt>
                <c:pt idx="758">
                  <c:v>-9.1829999999999927</c:v>
                </c:pt>
                <c:pt idx="759">
                  <c:v>-9.1730000000000018</c:v>
                </c:pt>
                <c:pt idx="760">
                  <c:v>-9.1630000000000109</c:v>
                </c:pt>
                <c:pt idx="761">
                  <c:v>-9.1529999999997926</c:v>
                </c:pt>
                <c:pt idx="762">
                  <c:v>-9.1529999999997926</c:v>
                </c:pt>
                <c:pt idx="763">
                  <c:v>-9.1730000000000018</c:v>
                </c:pt>
                <c:pt idx="764">
                  <c:v>-9.1529999999997926</c:v>
                </c:pt>
                <c:pt idx="765">
                  <c:v>-9.1429999999998017</c:v>
                </c:pt>
                <c:pt idx="766">
                  <c:v>-9.1630000000000109</c:v>
                </c:pt>
                <c:pt idx="767">
                  <c:v>-9.1730000000000018</c:v>
                </c:pt>
                <c:pt idx="768">
                  <c:v>-9.1730000000000018</c:v>
                </c:pt>
                <c:pt idx="769">
                  <c:v>-9.1829999999999927</c:v>
                </c:pt>
                <c:pt idx="770">
                  <c:v>-9.19399999999996</c:v>
                </c:pt>
                <c:pt idx="771">
                  <c:v>-9.1739999999999782</c:v>
                </c:pt>
                <c:pt idx="772">
                  <c:v>-9.1739999999999782</c:v>
                </c:pt>
                <c:pt idx="773">
                  <c:v>-9.1639999999999873</c:v>
                </c:pt>
                <c:pt idx="774">
                  <c:v>-9.1639999999999873</c:v>
                </c:pt>
                <c:pt idx="775">
                  <c:v>-9.1739999999999782</c:v>
                </c:pt>
                <c:pt idx="776">
                  <c:v>-9.1539999999999964</c:v>
                </c:pt>
                <c:pt idx="777">
                  <c:v>-9.1639999999999873</c:v>
                </c:pt>
                <c:pt idx="778">
                  <c:v>-9.1539999999999964</c:v>
                </c:pt>
                <c:pt idx="779">
                  <c:v>-9.1639999999999873</c:v>
                </c:pt>
                <c:pt idx="780">
                  <c:v>-9.1839999999999691</c:v>
                </c:pt>
                <c:pt idx="781">
                  <c:v>-9.19399999999996</c:v>
                </c:pt>
                <c:pt idx="782">
                  <c:v>-9.19399999999996</c:v>
                </c:pt>
                <c:pt idx="783">
                  <c:v>-9.2049999999999272</c:v>
                </c:pt>
                <c:pt idx="784">
                  <c:v>-9.1949999999999363</c:v>
                </c:pt>
                <c:pt idx="785">
                  <c:v>-9.1849999999999454</c:v>
                </c:pt>
                <c:pt idx="786">
                  <c:v>-9.2049999999999272</c:v>
                </c:pt>
                <c:pt idx="787">
                  <c:v>-9.2049999999999272</c:v>
                </c:pt>
                <c:pt idx="788">
                  <c:v>-9.1849999999999454</c:v>
                </c:pt>
                <c:pt idx="789">
                  <c:v>-9.1949999999999363</c:v>
                </c:pt>
                <c:pt idx="790">
                  <c:v>-9.2049999999999272</c:v>
                </c:pt>
                <c:pt idx="791">
                  <c:v>-9.2149999999999181</c:v>
                </c:pt>
                <c:pt idx="792">
                  <c:v>-9.1949999999999363</c:v>
                </c:pt>
                <c:pt idx="793">
                  <c:v>-9.1949999999999363</c:v>
                </c:pt>
                <c:pt idx="794">
                  <c:v>-9.2069999999998799</c:v>
                </c:pt>
                <c:pt idx="795">
                  <c:v>-9.1859999999999218</c:v>
                </c:pt>
                <c:pt idx="796">
                  <c:v>-9.2149999999999181</c:v>
                </c:pt>
                <c:pt idx="797">
                  <c:v>-9.2049999999999272</c:v>
                </c:pt>
                <c:pt idx="798">
                  <c:v>-9.2069999999998799</c:v>
                </c:pt>
                <c:pt idx="799">
                  <c:v>-9.2169999999998709</c:v>
                </c:pt>
                <c:pt idx="800">
                  <c:v>-9.2169999999998709</c:v>
                </c:pt>
                <c:pt idx="801">
                  <c:v>-9.2069999999998799</c:v>
                </c:pt>
                <c:pt idx="802">
                  <c:v>-9.2269999999998618</c:v>
                </c:pt>
                <c:pt idx="803">
                  <c:v>-9.196999999999889</c:v>
                </c:pt>
                <c:pt idx="804">
                  <c:v>-9.2169999999998709</c:v>
                </c:pt>
                <c:pt idx="805">
                  <c:v>-9.2169999999998709</c:v>
                </c:pt>
                <c:pt idx="806">
                  <c:v>-9.2369999999998527</c:v>
                </c:pt>
                <c:pt idx="807">
                  <c:v>-9.2269999999998618</c:v>
                </c:pt>
                <c:pt idx="808">
                  <c:v>-9.2169999999998709</c:v>
                </c:pt>
                <c:pt idx="809">
                  <c:v>-9.2369999999998527</c:v>
                </c:pt>
                <c:pt idx="810">
                  <c:v>-9.2479999999998199</c:v>
                </c:pt>
                <c:pt idx="811">
                  <c:v>-9.2279999999998381</c:v>
                </c:pt>
                <c:pt idx="812">
                  <c:v>-9.237999999999829</c:v>
                </c:pt>
                <c:pt idx="813">
                  <c:v>-9.2279999999998381</c:v>
                </c:pt>
                <c:pt idx="814">
                  <c:v>-9.2479999999998199</c:v>
                </c:pt>
                <c:pt idx="815">
                  <c:v>-9.2479999999998199</c:v>
                </c:pt>
                <c:pt idx="816">
                  <c:v>-9.2279999999998381</c:v>
                </c:pt>
                <c:pt idx="817">
                  <c:v>-9.237999999999829</c:v>
                </c:pt>
                <c:pt idx="818">
                  <c:v>-9.2179999999998472</c:v>
                </c:pt>
                <c:pt idx="819">
                  <c:v>-9.2389999999998054</c:v>
                </c:pt>
                <c:pt idx="820">
                  <c:v>-9.237999999999829</c:v>
                </c:pt>
                <c:pt idx="821">
                  <c:v>-9.2279999999998381</c:v>
                </c:pt>
                <c:pt idx="822">
                  <c:v>-9.237999999999829</c:v>
                </c:pt>
                <c:pt idx="823">
                  <c:v>-9.2389999999998054</c:v>
                </c:pt>
                <c:pt idx="824">
                  <c:v>-9.2289999999998145</c:v>
                </c:pt>
                <c:pt idx="825">
                  <c:v>-9.2489999999997963</c:v>
                </c:pt>
                <c:pt idx="826">
                  <c:v>-9.2590000000000146</c:v>
                </c:pt>
                <c:pt idx="827">
                  <c:v>-9.2590000000000146</c:v>
                </c:pt>
                <c:pt idx="828">
                  <c:v>-9.2590000000000146</c:v>
                </c:pt>
                <c:pt idx="829">
                  <c:v>-9.2489999999997963</c:v>
                </c:pt>
                <c:pt idx="830">
                  <c:v>-9.2389999999998054</c:v>
                </c:pt>
                <c:pt idx="831">
                  <c:v>-9.2389999999998054</c:v>
                </c:pt>
                <c:pt idx="832">
                  <c:v>-9.2289999999998145</c:v>
                </c:pt>
                <c:pt idx="833">
                  <c:v>-9.2489999999997963</c:v>
                </c:pt>
                <c:pt idx="834">
                  <c:v>-9.2489999999997963</c:v>
                </c:pt>
                <c:pt idx="835">
                  <c:v>-9.2590000000000146</c:v>
                </c:pt>
                <c:pt idx="836">
                  <c:v>-9.25</c:v>
                </c:pt>
                <c:pt idx="837">
                  <c:v>-9.2590000000000146</c:v>
                </c:pt>
                <c:pt idx="838">
                  <c:v>-9.2690000000000055</c:v>
                </c:pt>
                <c:pt idx="839">
                  <c:v>-9.2899999999999636</c:v>
                </c:pt>
                <c:pt idx="840">
                  <c:v>-9.25</c:v>
                </c:pt>
                <c:pt idx="841">
                  <c:v>-9.2799999999999727</c:v>
                </c:pt>
                <c:pt idx="842">
                  <c:v>-9.2699999999999818</c:v>
                </c:pt>
                <c:pt idx="843">
                  <c:v>-9.2699999999999818</c:v>
                </c:pt>
                <c:pt idx="844">
                  <c:v>-9.2799999999999727</c:v>
                </c:pt>
                <c:pt idx="845">
                  <c:v>-9.2699999999999818</c:v>
                </c:pt>
                <c:pt idx="846">
                  <c:v>-9.2799999999999727</c:v>
                </c:pt>
                <c:pt idx="847">
                  <c:v>-9.2799999999999727</c:v>
                </c:pt>
                <c:pt idx="848">
                  <c:v>-9.2899999999999636</c:v>
                </c:pt>
                <c:pt idx="849">
                  <c:v>-9.2799999999999727</c:v>
                </c:pt>
                <c:pt idx="850">
                  <c:v>-9.2899999999999636</c:v>
                </c:pt>
                <c:pt idx="851">
                  <c:v>-9.2699999999999818</c:v>
                </c:pt>
                <c:pt idx="852">
                  <c:v>-9.2919999999999163</c:v>
                </c:pt>
                <c:pt idx="853">
                  <c:v>-9.2919999999999163</c:v>
                </c:pt>
                <c:pt idx="854">
                  <c:v>-9.2819999999999254</c:v>
                </c:pt>
                <c:pt idx="855">
                  <c:v>-9.2919999999999163</c:v>
                </c:pt>
                <c:pt idx="856">
                  <c:v>-9.2719999999999345</c:v>
                </c:pt>
                <c:pt idx="857">
                  <c:v>-9.2819999999999254</c:v>
                </c:pt>
                <c:pt idx="858">
                  <c:v>-9.2719999999999345</c:v>
                </c:pt>
                <c:pt idx="859">
                  <c:v>-9.2819999999999254</c:v>
                </c:pt>
                <c:pt idx="860">
                  <c:v>-9.2919999999999163</c:v>
                </c:pt>
                <c:pt idx="861">
                  <c:v>-9.3019999999999072</c:v>
                </c:pt>
                <c:pt idx="862">
                  <c:v>-9.3019999999999072</c:v>
                </c:pt>
                <c:pt idx="863">
                  <c:v>-9.2919999999999163</c:v>
                </c:pt>
                <c:pt idx="864">
                  <c:v>-9.2729999999999109</c:v>
                </c:pt>
                <c:pt idx="865">
                  <c:v>-9.2819999999999254</c:v>
                </c:pt>
                <c:pt idx="866">
                  <c:v>-9.2929999999998927</c:v>
                </c:pt>
                <c:pt idx="867">
                  <c:v>-9.2719999999999345</c:v>
                </c:pt>
                <c:pt idx="868">
                  <c:v>-9.2719999999999345</c:v>
                </c:pt>
                <c:pt idx="869">
                  <c:v>-9.3029999999998836</c:v>
                </c:pt>
                <c:pt idx="870">
                  <c:v>-9.3029999999998836</c:v>
                </c:pt>
                <c:pt idx="871">
                  <c:v>-9.3029999999998836</c:v>
                </c:pt>
                <c:pt idx="872">
                  <c:v>-9.3029999999998836</c:v>
                </c:pt>
                <c:pt idx="873">
                  <c:v>-9.3029999999998836</c:v>
                </c:pt>
                <c:pt idx="874">
                  <c:v>-9.3029999999998836</c:v>
                </c:pt>
                <c:pt idx="875">
                  <c:v>-9.3029999999998836</c:v>
                </c:pt>
                <c:pt idx="876">
                  <c:v>-9.2729999999999109</c:v>
                </c:pt>
                <c:pt idx="877">
                  <c:v>-9.2829999999999018</c:v>
                </c:pt>
                <c:pt idx="878">
                  <c:v>-9.2829999999999018</c:v>
                </c:pt>
                <c:pt idx="879">
                  <c:v>-9.2929999999998927</c:v>
                </c:pt>
                <c:pt idx="880">
                  <c:v>-9.2929999999998927</c:v>
                </c:pt>
                <c:pt idx="881">
                  <c:v>-9.2929999999998927</c:v>
                </c:pt>
                <c:pt idx="882">
                  <c:v>-9.2829999999999018</c:v>
                </c:pt>
                <c:pt idx="883">
                  <c:v>-9.3029999999998836</c:v>
                </c:pt>
                <c:pt idx="884">
                  <c:v>-9.2829999999999018</c:v>
                </c:pt>
                <c:pt idx="885">
                  <c:v>-9.2929999999998927</c:v>
                </c:pt>
                <c:pt idx="886">
                  <c:v>-9.3129999999998745</c:v>
                </c:pt>
                <c:pt idx="887">
                  <c:v>-9.3139999999998508</c:v>
                </c:pt>
                <c:pt idx="888">
                  <c:v>-9.293999999999869</c:v>
                </c:pt>
                <c:pt idx="889">
                  <c:v>-9.293999999999869</c:v>
                </c:pt>
                <c:pt idx="890">
                  <c:v>-9.293999999999869</c:v>
                </c:pt>
                <c:pt idx="891">
                  <c:v>-9.3039999999998599</c:v>
                </c:pt>
                <c:pt idx="892">
                  <c:v>-9.293999999999869</c:v>
                </c:pt>
                <c:pt idx="893">
                  <c:v>-9.293999999999869</c:v>
                </c:pt>
              </c:numCache>
            </c:numRef>
          </c:yVal>
          <c:smooth val="1"/>
          <c:extLst>
            <c:ext xmlns:c16="http://schemas.microsoft.com/office/drawing/2014/chart" uri="{C3380CC4-5D6E-409C-BE32-E72D297353CC}">
              <c16:uniqueId val="{0000000C-81EE-4E41-8154-0B1EA5EF37AF}"/>
            </c:ext>
          </c:extLst>
        </c:ser>
        <c:ser>
          <c:idx val="13"/>
          <c:order val="9"/>
          <c:tx>
            <c:strRef>
              <c:f>Klei_Druckkurve!$O$8</c:f>
              <c:strCache>
                <c:ptCount val="1"/>
                <c:pt idx="0">
                  <c:v>#32 (2,5h8)</c:v>
                </c:pt>
              </c:strCache>
            </c:strRef>
          </c:tx>
          <c:spPr>
            <a:ln w="28575" cap="rnd">
              <a:solidFill>
                <a:schemeClr val="accent1">
                  <a:shade val="97000"/>
                </a:schemeClr>
              </a:solidFill>
              <a:round/>
            </a:ln>
            <a:effectLst/>
          </c:spPr>
          <c:marker>
            <c:symbol val="none"/>
          </c:marker>
          <c:xVal>
            <c:numRef>
              <c:f>Klei_Druckkurve!$A$9:$A$1442</c:f>
              <c:numCache>
                <c:formatCode>General</c:formatCode>
                <c:ptCount val="1434"/>
                <c:pt idx="0">
                  <c:v>20</c:v>
                </c:pt>
                <c:pt idx="1">
                  <c:v>30</c:v>
                </c:pt>
                <c:pt idx="2">
                  <c:v>40</c:v>
                </c:pt>
                <c:pt idx="3">
                  <c:v>50</c:v>
                </c:pt>
                <c:pt idx="4">
                  <c:v>60</c:v>
                </c:pt>
                <c:pt idx="5">
                  <c:v>70</c:v>
                </c:pt>
                <c:pt idx="6">
                  <c:v>80</c:v>
                </c:pt>
                <c:pt idx="7">
                  <c:v>90</c:v>
                </c:pt>
                <c:pt idx="8">
                  <c:v>100</c:v>
                </c:pt>
                <c:pt idx="9">
                  <c:v>110</c:v>
                </c:pt>
                <c:pt idx="10">
                  <c:v>120</c:v>
                </c:pt>
                <c:pt idx="11">
                  <c:v>130</c:v>
                </c:pt>
                <c:pt idx="12">
                  <c:v>140</c:v>
                </c:pt>
                <c:pt idx="13">
                  <c:v>150</c:v>
                </c:pt>
                <c:pt idx="14">
                  <c:v>160</c:v>
                </c:pt>
                <c:pt idx="15">
                  <c:v>170</c:v>
                </c:pt>
                <c:pt idx="16">
                  <c:v>180</c:v>
                </c:pt>
                <c:pt idx="17">
                  <c:v>190</c:v>
                </c:pt>
                <c:pt idx="18">
                  <c:v>200</c:v>
                </c:pt>
                <c:pt idx="19">
                  <c:v>210</c:v>
                </c:pt>
                <c:pt idx="20">
                  <c:v>220</c:v>
                </c:pt>
                <c:pt idx="21">
                  <c:v>230</c:v>
                </c:pt>
                <c:pt idx="22">
                  <c:v>240</c:v>
                </c:pt>
                <c:pt idx="23">
                  <c:v>250</c:v>
                </c:pt>
                <c:pt idx="24">
                  <c:v>260</c:v>
                </c:pt>
                <c:pt idx="25">
                  <c:v>270</c:v>
                </c:pt>
                <c:pt idx="26">
                  <c:v>280</c:v>
                </c:pt>
                <c:pt idx="27">
                  <c:v>290</c:v>
                </c:pt>
                <c:pt idx="28">
                  <c:v>300</c:v>
                </c:pt>
                <c:pt idx="29">
                  <c:v>310</c:v>
                </c:pt>
                <c:pt idx="30">
                  <c:v>320</c:v>
                </c:pt>
                <c:pt idx="31">
                  <c:v>330</c:v>
                </c:pt>
                <c:pt idx="32">
                  <c:v>340</c:v>
                </c:pt>
                <c:pt idx="33">
                  <c:v>350</c:v>
                </c:pt>
                <c:pt idx="34">
                  <c:v>360</c:v>
                </c:pt>
                <c:pt idx="35">
                  <c:v>370</c:v>
                </c:pt>
                <c:pt idx="36">
                  <c:v>380</c:v>
                </c:pt>
                <c:pt idx="37">
                  <c:v>390</c:v>
                </c:pt>
                <c:pt idx="38">
                  <c:v>400</c:v>
                </c:pt>
                <c:pt idx="39">
                  <c:v>410</c:v>
                </c:pt>
                <c:pt idx="40">
                  <c:v>420</c:v>
                </c:pt>
                <c:pt idx="41">
                  <c:v>430</c:v>
                </c:pt>
                <c:pt idx="42">
                  <c:v>440</c:v>
                </c:pt>
                <c:pt idx="43">
                  <c:v>450</c:v>
                </c:pt>
                <c:pt idx="44">
                  <c:v>460</c:v>
                </c:pt>
                <c:pt idx="45">
                  <c:v>470</c:v>
                </c:pt>
                <c:pt idx="46">
                  <c:v>480</c:v>
                </c:pt>
                <c:pt idx="47">
                  <c:v>490</c:v>
                </c:pt>
                <c:pt idx="48">
                  <c:v>500</c:v>
                </c:pt>
                <c:pt idx="49">
                  <c:v>510</c:v>
                </c:pt>
                <c:pt idx="50">
                  <c:v>520</c:v>
                </c:pt>
                <c:pt idx="51">
                  <c:v>530</c:v>
                </c:pt>
                <c:pt idx="52">
                  <c:v>540</c:v>
                </c:pt>
                <c:pt idx="53">
                  <c:v>550</c:v>
                </c:pt>
                <c:pt idx="54">
                  <c:v>560</c:v>
                </c:pt>
                <c:pt idx="55">
                  <c:v>570</c:v>
                </c:pt>
                <c:pt idx="56">
                  <c:v>580</c:v>
                </c:pt>
                <c:pt idx="57">
                  <c:v>590</c:v>
                </c:pt>
                <c:pt idx="58">
                  <c:v>600</c:v>
                </c:pt>
                <c:pt idx="59">
                  <c:v>610</c:v>
                </c:pt>
                <c:pt idx="60">
                  <c:v>620</c:v>
                </c:pt>
                <c:pt idx="61">
                  <c:v>630</c:v>
                </c:pt>
                <c:pt idx="62">
                  <c:v>640</c:v>
                </c:pt>
                <c:pt idx="63">
                  <c:v>650</c:v>
                </c:pt>
                <c:pt idx="64">
                  <c:v>660</c:v>
                </c:pt>
                <c:pt idx="65">
                  <c:v>670</c:v>
                </c:pt>
                <c:pt idx="66">
                  <c:v>680</c:v>
                </c:pt>
                <c:pt idx="67">
                  <c:v>690</c:v>
                </c:pt>
                <c:pt idx="68">
                  <c:v>700</c:v>
                </c:pt>
                <c:pt idx="69">
                  <c:v>710</c:v>
                </c:pt>
                <c:pt idx="70">
                  <c:v>720</c:v>
                </c:pt>
                <c:pt idx="71">
                  <c:v>730</c:v>
                </c:pt>
                <c:pt idx="72">
                  <c:v>740</c:v>
                </c:pt>
                <c:pt idx="73">
                  <c:v>750</c:v>
                </c:pt>
                <c:pt idx="74">
                  <c:v>760</c:v>
                </c:pt>
                <c:pt idx="75">
                  <c:v>770</c:v>
                </c:pt>
                <c:pt idx="76">
                  <c:v>780</c:v>
                </c:pt>
                <c:pt idx="77">
                  <c:v>790</c:v>
                </c:pt>
                <c:pt idx="78">
                  <c:v>800</c:v>
                </c:pt>
                <c:pt idx="79">
                  <c:v>810</c:v>
                </c:pt>
                <c:pt idx="80">
                  <c:v>820</c:v>
                </c:pt>
                <c:pt idx="81">
                  <c:v>830</c:v>
                </c:pt>
                <c:pt idx="82">
                  <c:v>840</c:v>
                </c:pt>
                <c:pt idx="83">
                  <c:v>850</c:v>
                </c:pt>
                <c:pt idx="84">
                  <c:v>860</c:v>
                </c:pt>
                <c:pt idx="85">
                  <c:v>870</c:v>
                </c:pt>
                <c:pt idx="86">
                  <c:v>880</c:v>
                </c:pt>
                <c:pt idx="87">
                  <c:v>890</c:v>
                </c:pt>
                <c:pt idx="88">
                  <c:v>900</c:v>
                </c:pt>
                <c:pt idx="89">
                  <c:v>910</c:v>
                </c:pt>
                <c:pt idx="90">
                  <c:v>920</c:v>
                </c:pt>
                <c:pt idx="91">
                  <c:v>930</c:v>
                </c:pt>
                <c:pt idx="92">
                  <c:v>940</c:v>
                </c:pt>
                <c:pt idx="93">
                  <c:v>950</c:v>
                </c:pt>
                <c:pt idx="94">
                  <c:v>960</c:v>
                </c:pt>
                <c:pt idx="95">
                  <c:v>970</c:v>
                </c:pt>
                <c:pt idx="96">
                  <c:v>980</c:v>
                </c:pt>
                <c:pt idx="97">
                  <c:v>990</c:v>
                </c:pt>
                <c:pt idx="98">
                  <c:v>1000</c:v>
                </c:pt>
                <c:pt idx="99">
                  <c:v>1010</c:v>
                </c:pt>
                <c:pt idx="100">
                  <c:v>1020</c:v>
                </c:pt>
                <c:pt idx="101">
                  <c:v>1030</c:v>
                </c:pt>
                <c:pt idx="102">
                  <c:v>1040</c:v>
                </c:pt>
                <c:pt idx="103">
                  <c:v>1050</c:v>
                </c:pt>
                <c:pt idx="104">
                  <c:v>1060</c:v>
                </c:pt>
                <c:pt idx="105">
                  <c:v>1070</c:v>
                </c:pt>
                <c:pt idx="106">
                  <c:v>1080</c:v>
                </c:pt>
                <c:pt idx="107">
                  <c:v>1090</c:v>
                </c:pt>
                <c:pt idx="108">
                  <c:v>1100</c:v>
                </c:pt>
                <c:pt idx="109">
                  <c:v>1110</c:v>
                </c:pt>
                <c:pt idx="110">
                  <c:v>1120</c:v>
                </c:pt>
                <c:pt idx="111">
                  <c:v>1130</c:v>
                </c:pt>
                <c:pt idx="112">
                  <c:v>1140</c:v>
                </c:pt>
                <c:pt idx="113">
                  <c:v>1150</c:v>
                </c:pt>
                <c:pt idx="114">
                  <c:v>1160</c:v>
                </c:pt>
                <c:pt idx="115">
                  <c:v>1170</c:v>
                </c:pt>
                <c:pt idx="116">
                  <c:v>1180</c:v>
                </c:pt>
                <c:pt idx="117">
                  <c:v>1190</c:v>
                </c:pt>
                <c:pt idx="118">
                  <c:v>1200</c:v>
                </c:pt>
                <c:pt idx="119">
                  <c:v>1210</c:v>
                </c:pt>
                <c:pt idx="120">
                  <c:v>1220</c:v>
                </c:pt>
                <c:pt idx="121">
                  <c:v>1230</c:v>
                </c:pt>
                <c:pt idx="122">
                  <c:v>1240</c:v>
                </c:pt>
                <c:pt idx="123">
                  <c:v>1250</c:v>
                </c:pt>
                <c:pt idx="124">
                  <c:v>1260</c:v>
                </c:pt>
                <c:pt idx="125">
                  <c:v>1270</c:v>
                </c:pt>
                <c:pt idx="126">
                  <c:v>1280</c:v>
                </c:pt>
                <c:pt idx="127">
                  <c:v>1290</c:v>
                </c:pt>
                <c:pt idx="128">
                  <c:v>1300</c:v>
                </c:pt>
                <c:pt idx="129">
                  <c:v>1310</c:v>
                </c:pt>
                <c:pt idx="130">
                  <c:v>1320</c:v>
                </c:pt>
                <c:pt idx="131">
                  <c:v>1330</c:v>
                </c:pt>
                <c:pt idx="132">
                  <c:v>1340</c:v>
                </c:pt>
                <c:pt idx="133">
                  <c:v>1350</c:v>
                </c:pt>
                <c:pt idx="134">
                  <c:v>1360</c:v>
                </c:pt>
                <c:pt idx="135">
                  <c:v>1370</c:v>
                </c:pt>
                <c:pt idx="136">
                  <c:v>1380</c:v>
                </c:pt>
                <c:pt idx="137">
                  <c:v>1390</c:v>
                </c:pt>
                <c:pt idx="138">
                  <c:v>1400</c:v>
                </c:pt>
                <c:pt idx="139">
                  <c:v>1410</c:v>
                </c:pt>
                <c:pt idx="140">
                  <c:v>1420</c:v>
                </c:pt>
                <c:pt idx="141">
                  <c:v>1430</c:v>
                </c:pt>
                <c:pt idx="142">
                  <c:v>1440</c:v>
                </c:pt>
                <c:pt idx="143">
                  <c:v>1450</c:v>
                </c:pt>
                <c:pt idx="144">
                  <c:v>1460</c:v>
                </c:pt>
                <c:pt idx="145">
                  <c:v>1470</c:v>
                </c:pt>
                <c:pt idx="146">
                  <c:v>1480</c:v>
                </c:pt>
                <c:pt idx="147">
                  <c:v>1490</c:v>
                </c:pt>
                <c:pt idx="148">
                  <c:v>1500</c:v>
                </c:pt>
                <c:pt idx="149">
                  <c:v>1510</c:v>
                </c:pt>
                <c:pt idx="150">
                  <c:v>1520</c:v>
                </c:pt>
                <c:pt idx="151">
                  <c:v>1530</c:v>
                </c:pt>
                <c:pt idx="152">
                  <c:v>1540</c:v>
                </c:pt>
                <c:pt idx="153">
                  <c:v>1550</c:v>
                </c:pt>
                <c:pt idx="154">
                  <c:v>1560</c:v>
                </c:pt>
                <c:pt idx="155">
                  <c:v>1570</c:v>
                </c:pt>
                <c:pt idx="156">
                  <c:v>1580</c:v>
                </c:pt>
                <c:pt idx="157">
                  <c:v>1590</c:v>
                </c:pt>
                <c:pt idx="158">
                  <c:v>1600</c:v>
                </c:pt>
                <c:pt idx="159">
                  <c:v>1610</c:v>
                </c:pt>
                <c:pt idx="160">
                  <c:v>1620</c:v>
                </c:pt>
                <c:pt idx="161">
                  <c:v>1630</c:v>
                </c:pt>
                <c:pt idx="162">
                  <c:v>1640</c:v>
                </c:pt>
                <c:pt idx="163">
                  <c:v>1650</c:v>
                </c:pt>
                <c:pt idx="164">
                  <c:v>1660</c:v>
                </c:pt>
                <c:pt idx="165">
                  <c:v>1670</c:v>
                </c:pt>
                <c:pt idx="166">
                  <c:v>1680</c:v>
                </c:pt>
                <c:pt idx="167">
                  <c:v>1690</c:v>
                </c:pt>
                <c:pt idx="168">
                  <c:v>1700</c:v>
                </c:pt>
                <c:pt idx="169">
                  <c:v>1710</c:v>
                </c:pt>
                <c:pt idx="170">
                  <c:v>1720</c:v>
                </c:pt>
                <c:pt idx="171">
                  <c:v>1730</c:v>
                </c:pt>
                <c:pt idx="172">
                  <c:v>1740</c:v>
                </c:pt>
                <c:pt idx="173">
                  <c:v>1750</c:v>
                </c:pt>
                <c:pt idx="174">
                  <c:v>1760</c:v>
                </c:pt>
                <c:pt idx="175">
                  <c:v>1770</c:v>
                </c:pt>
                <c:pt idx="176">
                  <c:v>1780</c:v>
                </c:pt>
                <c:pt idx="177">
                  <c:v>1790</c:v>
                </c:pt>
                <c:pt idx="178">
                  <c:v>1800</c:v>
                </c:pt>
                <c:pt idx="179">
                  <c:v>1810</c:v>
                </c:pt>
                <c:pt idx="180">
                  <c:v>1820</c:v>
                </c:pt>
                <c:pt idx="181">
                  <c:v>1830</c:v>
                </c:pt>
                <c:pt idx="182">
                  <c:v>1840</c:v>
                </c:pt>
                <c:pt idx="183">
                  <c:v>1850</c:v>
                </c:pt>
                <c:pt idx="184">
                  <c:v>1860</c:v>
                </c:pt>
                <c:pt idx="185">
                  <c:v>1870</c:v>
                </c:pt>
                <c:pt idx="186">
                  <c:v>1880</c:v>
                </c:pt>
                <c:pt idx="187">
                  <c:v>1890</c:v>
                </c:pt>
                <c:pt idx="188">
                  <c:v>1900</c:v>
                </c:pt>
                <c:pt idx="189">
                  <c:v>1910</c:v>
                </c:pt>
                <c:pt idx="190">
                  <c:v>1920</c:v>
                </c:pt>
                <c:pt idx="191">
                  <c:v>1930</c:v>
                </c:pt>
                <c:pt idx="192">
                  <c:v>1940</c:v>
                </c:pt>
                <c:pt idx="193">
                  <c:v>1950</c:v>
                </c:pt>
                <c:pt idx="194">
                  <c:v>1960</c:v>
                </c:pt>
                <c:pt idx="195">
                  <c:v>1970</c:v>
                </c:pt>
                <c:pt idx="196">
                  <c:v>1980</c:v>
                </c:pt>
                <c:pt idx="197">
                  <c:v>1990</c:v>
                </c:pt>
                <c:pt idx="198">
                  <c:v>2000</c:v>
                </c:pt>
                <c:pt idx="199">
                  <c:v>2010</c:v>
                </c:pt>
                <c:pt idx="200">
                  <c:v>2020</c:v>
                </c:pt>
                <c:pt idx="201">
                  <c:v>2030</c:v>
                </c:pt>
                <c:pt idx="202">
                  <c:v>2040</c:v>
                </c:pt>
                <c:pt idx="203">
                  <c:v>2050</c:v>
                </c:pt>
                <c:pt idx="204">
                  <c:v>2060</c:v>
                </c:pt>
                <c:pt idx="205">
                  <c:v>2070</c:v>
                </c:pt>
                <c:pt idx="206">
                  <c:v>2080</c:v>
                </c:pt>
                <c:pt idx="207">
                  <c:v>2090</c:v>
                </c:pt>
                <c:pt idx="208">
                  <c:v>2100</c:v>
                </c:pt>
                <c:pt idx="209">
                  <c:v>2110</c:v>
                </c:pt>
                <c:pt idx="210">
                  <c:v>2120</c:v>
                </c:pt>
                <c:pt idx="211">
                  <c:v>2130</c:v>
                </c:pt>
                <c:pt idx="212">
                  <c:v>2140</c:v>
                </c:pt>
                <c:pt idx="213">
                  <c:v>2150</c:v>
                </c:pt>
                <c:pt idx="214">
                  <c:v>2160</c:v>
                </c:pt>
                <c:pt idx="215">
                  <c:v>2170</c:v>
                </c:pt>
                <c:pt idx="216">
                  <c:v>2180</c:v>
                </c:pt>
                <c:pt idx="217">
                  <c:v>2190</c:v>
                </c:pt>
                <c:pt idx="218">
                  <c:v>2200</c:v>
                </c:pt>
                <c:pt idx="219">
                  <c:v>2210</c:v>
                </c:pt>
                <c:pt idx="220">
                  <c:v>2220</c:v>
                </c:pt>
                <c:pt idx="221">
                  <c:v>2230</c:v>
                </c:pt>
                <c:pt idx="222">
                  <c:v>2240</c:v>
                </c:pt>
                <c:pt idx="223">
                  <c:v>2250</c:v>
                </c:pt>
                <c:pt idx="224">
                  <c:v>2260</c:v>
                </c:pt>
                <c:pt idx="225">
                  <c:v>2270</c:v>
                </c:pt>
                <c:pt idx="226">
                  <c:v>2280</c:v>
                </c:pt>
                <c:pt idx="227">
                  <c:v>2290</c:v>
                </c:pt>
                <c:pt idx="228">
                  <c:v>2300</c:v>
                </c:pt>
                <c:pt idx="229">
                  <c:v>2310</c:v>
                </c:pt>
                <c:pt idx="230">
                  <c:v>2320</c:v>
                </c:pt>
                <c:pt idx="231">
                  <c:v>2330</c:v>
                </c:pt>
                <c:pt idx="232">
                  <c:v>2340</c:v>
                </c:pt>
                <c:pt idx="233">
                  <c:v>2350</c:v>
                </c:pt>
                <c:pt idx="234">
                  <c:v>2360</c:v>
                </c:pt>
                <c:pt idx="235">
                  <c:v>2370</c:v>
                </c:pt>
                <c:pt idx="236">
                  <c:v>2380</c:v>
                </c:pt>
                <c:pt idx="237">
                  <c:v>2390</c:v>
                </c:pt>
                <c:pt idx="238">
                  <c:v>2400</c:v>
                </c:pt>
                <c:pt idx="239">
                  <c:v>2410</c:v>
                </c:pt>
                <c:pt idx="240">
                  <c:v>2420</c:v>
                </c:pt>
                <c:pt idx="241">
                  <c:v>2430</c:v>
                </c:pt>
                <c:pt idx="242">
                  <c:v>2440</c:v>
                </c:pt>
                <c:pt idx="243">
                  <c:v>2450</c:v>
                </c:pt>
                <c:pt idx="244">
                  <c:v>2460</c:v>
                </c:pt>
                <c:pt idx="245">
                  <c:v>2470</c:v>
                </c:pt>
                <c:pt idx="246">
                  <c:v>2480</c:v>
                </c:pt>
                <c:pt idx="247">
                  <c:v>2490</c:v>
                </c:pt>
                <c:pt idx="248">
                  <c:v>2500</c:v>
                </c:pt>
                <c:pt idx="249">
                  <c:v>2510</c:v>
                </c:pt>
                <c:pt idx="250">
                  <c:v>2520</c:v>
                </c:pt>
                <c:pt idx="251">
                  <c:v>2530</c:v>
                </c:pt>
                <c:pt idx="252">
                  <c:v>2540</c:v>
                </c:pt>
                <c:pt idx="253">
                  <c:v>2550</c:v>
                </c:pt>
                <c:pt idx="254">
                  <c:v>2560</c:v>
                </c:pt>
                <c:pt idx="255">
                  <c:v>2570</c:v>
                </c:pt>
                <c:pt idx="256">
                  <c:v>2580</c:v>
                </c:pt>
                <c:pt idx="257">
                  <c:v>2590</c:v>
                </c:pt>
                <c:pt idx="258">
                  <c:v>2600</c:v>
                </c:pt>
                <c:pt idx="259">
                  <c:v>2610</c:v>
                </c:pt>
                <c:pt idx="260">
                  <c:v>2620</c:v>
                </c:pt>
                <c:pt idx="261">
                  <c:v>2630</c:v>
                </c:pt>
                <c:pt idx="262">
                  <c:v>2640</c:v>
                </c:pt>
                <c:pt idx="263">
                  <c:v>2650</c:v>
                </c:pt>
                <c:pt idx="264">
                  <c:v>2660</c:v>
                </c:pt>
                <c:pt idx="265">
                  <c:v>2670</c:v>
                </c:pt>
                <c:pt idx="266">
                  <c:v>2680</c:v>
                </c:pt>
                <c:pt idx="267">
                  <c:v>2690</c:v>
                </c:pt>
                <c:pt idx="268">
                  <c:v>2700</c:v>
                </c:pt>
                <c:pt idx="269">
                  <c:v>2710</c:v>
                </c:pt>
                <c:pt idx="270">
                  <c:v>2720</c:v>
                </c:pt>
                <c:pt idx="271">
                  <c:v>2730</c:v>
                </c:pt>
                <c:pt idx="272">
                  <c:v>2740</c:v>
                </c:pt>
                <c:pt idx="273">
                  <c:v>2750</c:v>
                </c:pt>
                <c:pt idx="274">
                  <c:v>2760</c:v>
                </c:pt>
                <c:pt idx="275">
                  <c:v>2770</c:v>
                </c:pt>
                <c:pt idx="276">
                  <c:v>2780</c:v>
                </c:pt>
                <c:pt idx="277">
                  <c:v>2790</c:v>
                </c:pt>
                <c:pt idx="278">
                  <c:v>2800</c:v>
                </c:pt>
                <c:pt idx="279">
                  <c:v>2810</c:v>
                </c:pt>
                <c:pt idx="280">
                  <c:v>2820</c:v>
                </c:pt>
                <c:pt idx="281">
                  <c:v>2830</c:v>
                </c:pt>
                <c:pt idx="282">
                  <c:v>2840</c:v>
                </c:pt>
                <c:pt idx="283">
                  <c:v>2850</c:v>
                </c:pt>
                <c:pt idx="284">
                  <c:v>2860</c:v>
                </c:pt>
                <c:pt idx="285">
                  <c:v>2870</c:v>
                </c:pt>
                <c:pt idx="286">
                  <c:v>2880</c:v>
                </c:pt>
                <c:pt idx="287">
                  <c:v>2890</c:v>
                </c:pt>
                <c:pt idx="288">
                  <c:v>2900</c:v>
                </c:pt>
                <c:pt idx="289">
                  <c:v>2910</c:v>
                </c:pt>
                <c:pt idx="290">
                  <c:v>2920</c:v>
                </c:pt>
                <c:pt idx="291">
                  <c:v>2930</c:v>
                </c:pt>
                <c:pt idx="292">
                  <c:v>2940</c:v>
                </c:pt>
                <c:pt idx="293">
                  <c:v>2950</c:v>
                </c:pt>
                <c:pt idx="294">
                  <c:v>2960</c:v>
                </c:pt>
                <c:pt idx="295">
                  <c:v>2970</c:v>
                </c:pt>
                <c:pt idx="296">
                  <c:v>2980</c:v>
                </c:pt>
                <c:pt idx="297">
                  <c:v>2990</c:v>
                </c:pt>
                <c:pt idx="298">
                  <c:v>3000</c:v>
                </c:pt>
                <c:pt idx="299">
                  <c:v>3010</c:v>
                </c:pt>
                <c:pt idx="300">
                  <c:v>3020</c:v>
                </c:pt>
                <c:pt idx="301">
                  <c:v>3030</c:v>
                </c:pt>
                <c:pt idx="302">
                  <c:v>3040</c:v>
                </c:pt>
                <c:pt idx="303">
                  <c:v>3050</c:v>
                </c:pt>
                <c:pt idx="304">
                  <c:v>3060</c:v>
                </c:pt>
                <c:pt idx="305">
                  <c:v>3070</c:v>
                </c:pt>
                <c:pt idx="306">
                  <c:v>3080</c:v>
                </c:pt>
                <c:pt idx="307">
                  <c:v>3090</c:v>
                </c:pt>
                <c:pt idx="308">
                  <c:v>3100</c:v>
                </c:pt>
                <c:pt idx="309">
                  <c:v>3110</c:v>
                </c:pt>
                <c:pt idx="310">
                  <c:v>3120</c:v>
                </c:pt>
                <c:pt idx="311">
                  <c:v>3130</c:v>
                </c:pt>
                <c:pt idx="312">
                  <c:v>3140</c:v>
                </c:pt>
                <c:pt idx="313">
                  <c:v>3150</c:v>
                </c:pt>
                <c:pt idx="314">
                  <c:v>3160</c:v>
                </c:pt>
                <c:pt idx="315">
                  <c:v>3170</c:v>
                </c:pt>
                <c:pt idx="316">
                  <c:v>3180</c:v>
                </c:pt>
                <c:pt idx="317">
                  <c:v>3190</c:v>
                </c:pt>
                <c:pt idx="318">
                  <c:v>3200</c:v>
                </c:pt>
                <c:pt idx="319">
                  <c:v>3210</c:v>
                </c:pt>
                <c:pt idx="320">
                  <c:v>3220</c:v>
                </c:pt>
                <c:pt idx="321">
                  <c:v>3230</c:v>
                </c:pt>
                <c:pt idx="322">
                  <c:v>3240</c:v>
                </c:pt>
                <c:pt idx="323">
                  <c:v>3250</c:v>
                </c:pt>
                <c:pt idx="324">
                  <c:v>3260</c:v>
                </c:pt>
                <c:pt idx="325">
                  <c:v>3270</c:v>
                </c:pt>
                <c:pt idx="326">
                  <c:v>3280</c:v>
                </c:pt>
                <c:pt idx="327">
                  <c:v>3290</c:v>
                </c:pt>
                <c:pt idx="328">
                  <c:v>3300</c:v>
                </c:pt>
                <c:pt idx="329">
                  <c:v>3310</c:v>
                </c:pt>
                <c:pt idx="330">
                  <c:v>3320</c:v>
                </c:pt>
                <c:pt idx="331">
                  <c:v>3330</c:v>
                </c:pt>
                <c:pt idx="332">
                  <c:v>3340</c:v>
                </c:pt>
                <c:pt idx="333">
                  <c:v>3350</c:v>
                </c:pt>
                <c:pt idx="334">
                  <c:v>3360</c:v>
                </c:pt>
                <c:pt idx="335">
                  <c:v>3370</c:v>
                </c:pt>
                <c:pt idx="336">
                  <c:v>3380</c:v>
                </c:pt>
                <c:pt idx="337">
                  <c:v>3390</c:v>
                </c:pt>
                <c:pt idx="338">
                  <c:v>3400</c:v>
                </c:pt>
                <c:pt idx="339">
                  <c:v>3410</c:v>
                </c:pt>
                <c:pt idx="340">
                  <c:v>3420</c:v>
                </c:pt>
                <c:pt idx="341">
                  <c:v>3430</c:v>
                </c:pt>
                <c:pt idx="342">
                  <c:v>3440</c:v>
                </c:pt>
                <c:pt idx="343">
                  <c:v>3450</c:v>
                </c:pt>
                <c:pt idx="344">
                  <c:v>3460</c:v>
                </c:pt>
                <c:pt idx="345">
                  <c:v>3470</c:v>
                </c:pt>
                <c:pt idx="346">
                  <c:v>3480</c:v>
                </c:pt>
                <c:pt idx="347">
                  <c:v>3490</c:v>
                </c:pt>
                <c:pt idx="348">
                  <c:v>3500</c:v>
                </c:pt>
                <c:pt idx="349">
                  <c:v>3510</c:v>
                </c:pt>
                <c:pt idx="350">
                  <c:v>3520</c:v>
                </c:pt>
                <c:pt idx="351">
                  <c:v>3530</c:v>
                </c:pt>
                <c:pt idx="352">
                  <c:v>3540</c:v>
                </c:pt>
                <c:pt idx="353">
                  <c:v>3550</c:v>
                </c:pt>
                <c:pt idx="354">
                  <c:v>3560</c:v>
                </c:pt>
                <c:pt idx="355">
                  <c:v>3570</c:v>
                </c:pt>
                <c:pt idx="356">
                  <c:v>3580</c:v>
                </c:pt>
                <c:pt idx="357">
                  <c:v>3590</c:v>
                </c:pt>
                <c:pt idx="358">
                  <c:v>3600</c:v>
                </c:pt>
                <c:pt idx="359">
                  <c:v>3610</c:v>
                </c:pt>
                <c:pt idx="360">
                  <c:v>3620</c:v>
                </c:pt>
                <c:pt idx="361">
                  <c:v>3630</c:v>
                </c:pt>
                <c:pt idx="362">
                  <c:v>3640</c:v>
                </c:pt>
                <c:pt idx="363">
                  <c:v>3650</c:v>
                </c:pt>
                <c:pt idx="364">
                  <c:v>3660</c:v>
                </c:pt>
                <c:pt idx="365">
                  <c:v>3670</c:v>
                </c:pt>
                <c:pt idx="366">
                  <c:v>3680</c:v>
                </c:pt>
                <c:pt idx="367">
                  <c:v>3690</c:v>
                </c:pt>
                <c:pt idx="368">
                  <c:v>3700</c:v>
                </c:pt>
                <c:pt idx="369">
                  <c:v>3710</c:v>
                </c:pt>
                <c:pt idx="370">
                  <c:v>3720</c:v>
                </c:pt>
                <c:pt idx="371">
                  <c:v>3730</c:v>
                </c:pt>
                <c:pt idx="372">
                  <c:v>3740</c:v>
                </c:pt>
                <c:pt idx="373">
                  <c:v>3750</c:v>
                </c:pt>
                <c:pt idx="374">
                  <c:v>3760</c:v>
                </c:pt>
                <c:pt idx="375">
                  <c:v>3770</c:v>
                </c:pt>
                <c:pt idx="376">
                  <c:v>3780</c:v>
                </c:pt>
                <c:pt idx="377">
                  <c:v>3790</c:v>
                </c:pt>
                <c:pt idx="378">
                  <c:v>3800</c:v>
                </c:pt>
                <c:pt idx="379">
                  <c:v>3810</c:v>
                </c:pt>
                <c:pt idx="380">
                  <c:v>3820</c:v>
                </c:pt>
                <c:pt idx="381">
                  <c:v>3830</c:v>
                </c:pt>
                <c:pt idx="382">
                  <c:v>3840</c:v>
                </c:pt>
                <c:pt idx="383">
                  <c:v>3850</c:v>
                </c:pt>
                <c:pt idx="384">
                  <c:v>3860</c:v>
                </c:pt>
                <c:pt idx="385">
                  <c:v>3870</c:v>
                </c:pt>
                <c:pt idx="386">
                  <c:v>3880</c:v>
                </c:pt>
                <c:pt idx="387">
                  <c:v>3890</c:v>
                </c:pt>
                <c:pt idx="388">
                  <c:v>3900</c:v>
                </c:pt>
                <c:pt idx="389">
                  <c:v>3910</c:v>
                </c:pt>
                <c:pt idx="390">
                  <c:v>3920</c:v>
                </c:pt>
                <c:pt idx="391">
                  <c:v>3930</c:v>
                </c:pt>
                <c:pt idx="392">
                  <c:v>3940</c:v>
                </c:pt>
                <c:pt idx="393">
                  <c:v>3950</c:v>
                </c:pt>
                <c:pt idx="394">
                  <c:v>3960</c:v>
                </c:pt>
                <c:pt idx="395">
                  <c:v>3970</c:v>
                </c:pt>
                <c:pt idx="396">
                  <c:v>3980</c:v>
                </c:pt>
                <c:pt idx="397">
                  <c:v>3990</c:v>
                </c:pt>
                <c:pt idx="398">
                  <c:v>4000</c:v>
                </c:pt>
                <c:pt idx="399">
                  <c:v>4010</c:v>
                </c:pt>
                <c:pt idx="400">
                  <c:v>4020</c:v>
                </c:pt>
                <c:pt idx="401">
                  <c:v>4030</c:v>
                </c:pt>
                <c:pt idx="402">
                  <c:v>4040</c:v>
                </c:pt>
                <c:pt idx="403">
                  <c:v>4050</c:v>
                </c:pt>
                <c:pt idx="404">
                  <c:v>4060</c:v>
                </c:pt>
                <c:pt idx="405">
                  <c:v>4070</c:v>
                </c:pt>
                <c:pt idx="406">
                  <c:v>4080</c:v>
                </c:pt>
                <c:pt idx="407">
                  <c:v>4090</c:v>
                </c:pt>
                <c:pt idx="408">
                  <c:v>4100</c:v>
                </c:pt>
                <c:pt idx="409">
                  <c:v>4110</c:v>
                </c:pt>
                <c:pt idx="410">
                  <c:v>4120</c:v>
                </c:pt>
                <c:pt idx="411">
                  <c:v>4130</c:v>
                </c:pt>
                <c:pt idx="412">
                  <c:v>4140</c:v>
                </c:pt>
                <c:pt idx="413">
                  <c:v>4150</c:v>
                </c:pt>
                <c:pt idx="414">
                  <c:v>4160</c:v>
                </c:pt>
                <c:pt idx="415">
                  <c:v>4170</c:v>
                </c:pt>
                <c:pt idx="416">
                  <c:v>4180</c:v>
                </c:pt>
                <c:pt idx="417">
                  <c:v>4190</c:v>
                </c:pt>
                <c:pt idx="418">
                  <c:v>4200</c:v>
                </c:pt>
                <c:pt idx="419">
                  <c:v>4210</c:v>
                </c:pt>
                <c:pt idx="420">
                  <c:v>4220</c:v>
                </c:pt>
                <c:pt idx="421">
                  <c:v>4230</c:v>
                </c:pt>
                <c:pt idx="422">
                  <c:v>4240</c:v>
                </c:pt>
                <c:pt idx="423">
                  <c:v>4250</c:v>
                </c:pt>
                <c:pt idx="424">
                  <c:v>4260</c:v>
                </c:pt>
                <c:pt idx="425">
                  <c:v>4270</c:v>
                </c:pt>
                <c:pt idx="426">
                  <c:v>4280</c:v>
                </c:pt>
                <c:pt idx="427">
                  <c:v>4290</c:v>
                </c:pt>
                <c:pt idx="428">
                  <c:v>4300</c:v>
                </c:pt>
                <c:pt idx="429">
                  <c:v>4310</c:v>
                </c:pt>
                <c:pt idx="430">
                  <c:v>4320</c:v>
                </c:pt>
                <c:pt idx="431">
                  <c:v>4330</c:v>
                </c:pt>
                <c:pt idx="432">
                  <c:v>4340</c:v>
                </c:pt>
                <c:pt idx="433">
                  <c:v>4350</c:v>
                </c:pt>
                <c:pt idx="434">
                  <c:v>4360</c:v>
                </c:pt>
                <c:pt idx="435">
                  <c:v>4370</c:v>
                </c:pt>
                <c:pt idx="436">
                  <c:v>4380</c:v>
                </c:pt>
                <c:pt idx="437">
                  <c:v>4390</c:v>
                </c:pt>
                <c:pt idx="438">
                  <c:v>4400</c:v>
                </c:pt>
                <c:pt idx="439">
                  <c:v>4410</c:v>
                </c:pt>
                <c:pt idx="440">
                  <c:v>4420</c:v>
                </c:pt>
                <c:pt idx="441">
                  <c:v>4430</c:v>
                </c:pt>
                <c:pt idx="442">
                  <c:v>4440</c:v>
                </c:pt>
                <c:pt idx="443">
                  <c:v>4450</c:v>
                </c:pt>
                <c:pt idx="444">
                  <c:v>4460</c:v>
                </c:pt>
                <c:pt idx="445">
                  <c:v>4470</c:v>
                </c:pt>
                <c:pt idx="446">
                  <c:v>4480</c:v>
                </c:pt>
                <c:pt idx="447">
                  <c:v>4490</c:v>
                </c:pt>
                <c:pt idx="448">
                  <c:v>4500</c:v>
                </c:pt>
                <c:pt idx="449">
                  <c:v>4510</c:v>
                </c:pt>
                <c:pt idx="450">
                  <c:v>4520</c:v>
                </c:pt>
                <c:pt idx="451">
                  <c:v>4530</c:v>
                </c:pt>
                <c:pt idx="452">
                  <c:v>4540</c:v>
                </c:pt>
                <c:pt idx="453">
                  <c:v>4550</c:v>
                </c:pt>
                <c:pt idx="454">
                  <c:v>4560</c:v>
                </c:pt>
                <c:pt idx="455">
                  <c:v>4570</c:v>
                </c:pt>
                <c:pt idx="456">
                  <c:v>4580</c:v>
                </c:pt>
                <c:pt idx="457">
                  <c:v>4590</c:v>
                </c:pt>
                <c:pt idx="458">
                  <c:v>4600</c:v>
                </c:pt>
                <c:pt idx="459">
                  <c:v>4610</c:v>
                </c:pt>
                <c:pt idx="460">
                  <c:v>4620</c:v>
                </c:pt>
                <c:pt idx="461">
                  <c:v>4630</c:v>
                </c:pt>
                <c:pt idx="462">
                  <c:v>4640</c:v>
                </c:pt>
                <c:pt idx="463">
                  <c:v>4650</c:v>
                </c:pt>
                <c:pt idx="464">
                  <c:v>4660</c:v>
                </c:pt>
                <c:pt idx="465">
                  <c:v>4670</c:v>
                </c:pt>
                <c:pt idx="466">
                  <c:v>4680</c:v>
                </c:pt>
                <c:pt idx="467">
                  <c:v>4690</c:v>
                </c:pt>
                <c:pt idx="468">
                  <c:v>4700</c:v>
                </c:pt>
                <c:pt idx="469">
                  <c:v>4710</c:v>
                </c:pt>
                <c:pt idx="470">
                  <c:v>4720</c:v>
                </c:pt>
                <c:pt idx="471">
                  <c:v>4730</c:v>
                </c:pt>
                <c:pt idx="472">
                  <c:v>4740</c:v>
                </c:pt>
                <c:pt idx="473">
                  <c:v>4750</c:v>
                </c:pt>
                <c:pt idx="474">
                  <c:v>4760</c:v>
                </c:pt>
                <c:pt idx="475">
                  <c:v>4770</c:v>
                </c:pt>
                <c:pt idx="476">
                  <c:v>4780</c:v>
                </c:pt>
                <c:pt idx="477">
                  <c:v>4790</c:v>
                </c:pt>
                <c:pt idx="478">
                  <c:v>4800</c:v>
                </c:pt>
                <c:pt idx="479">
                  <c:v>4810</c:v>
                </c:pt>
                <c:pt idx="480">
                  <c:v>4820</c:v>
                </c:pt>
                <c:pt idx="481">
                  <c:v>4830</c:v>
                </c:pt>
                <c:pt idx="482">
                  <c:v>4840</c:v>
                </c:pt>
                <c:pt idx="483">
                  <c:v>4850</c:v>
                </c:pt>
                <c:pt idx="484">
                  <c:v>4860</c:v>
                </c:pt>
                <c:pt idx="485">
                  <c:v>4870</c:v>
                </c:pt>
                <c:pt idx="486">
                  <c:v>4880</c:v>
                </c:pt>
                <c:pt idx="487">
                  <c:v>4890</c:v>
                </c:pt>
                <c:pt idx="488">
                  <c:v>4900</c:v>
                </c:pt>
                <c:pt idx="489">
                  <c:v>4910</c:v>
                </c:pt>
                <c:pt idx="490">
                  <c:v>4920</c:v>
                </c:pt>
                <c:pt idx="491">
                  <c:v>4930</c:v>
                </c:pt>
                <c:pt idx="492">
                  <c:v>4940</c:v>
                </c:pt>
                <c:pt idx="493">
                  <c:v>4950</c:v>
                </c:pt>
                <c:pt idx="494">
                  <c:v>4960</c:v>
                </c:pt>
                <c:pt idx="495">
                  <c:v>4970</c:v>
                </c:pt>
                <c:pt idx="496">
                  <c:v>4980</c:v>
                </c:pt>
                <c:pt idx="497">
                  <c:v>4990</c:v>
                </c:pt>
                <c:pt idx="498">
                  <c:v>5000</c:v>
                </c:pt>
                <c:pt idx="499">
                  <c:v>5010</c:v>
                </c:pt>
                <c:pt idx="500">
                  <c:v>5020</c:v>
                </c:pt>
                <c:pt idx="501">
                  <c:v>5030</c:v>
                </c:pt>
                <c:pt idx="502">
                  <c:v>5040</c:v>
                </c:pt>
                <c:pt idx="503">
                  <c:v>5050</c:v>
                </c:pt>
                <c:pt idx="504">
                  <c:v>5060</c:v>
                </c:pt>
                <c:pt idx="505">
                  <c:v>5070</c:v>
                </c:pt>
                <c:pt idx="506">
                  <c:v>5080</c:v>
                </c:pt>
                <c:pt idx="507">
                  <c:v>5090</c:v>
                </c:pt>
                <c:pt idx="508">
                  <c:v>5100</c:v>
                </c:pt>
                <c:pt idx="509">
                  <c:v>5110</c:v>
                </c:pt>
                <c:pt idx="510">
                  <c:v>5120</c:v>
                </c:pt>
                <c:pt idx="511">
                  <c:v>5130</c:v>
                </c:pt>
                <c:pt idx="512">
                  <c:v>5140</c:v>
                </c:pt>
                <c:pt idx="513">
                  <c:v>5150</c:v>
                </c:pt>
                <c:pt idx="514">
                  <c:v>5160</c:v>
                </c:pt>
                <c:pt idx="515">
                  <c:v>5170</c:v>
                </c:pt>
                <c:pt idx="516">
                  <c:v>5180</c:v>
                </c:pt>
                <c:pt idx="517">
                  <c:v>5190</c:v>
                </c:pt>
                <c:pt idx="518">
                  <c:v>5200</c:v>
                </c:pt>
                <c:pt idx="519">
                  <c:v>5210</c:v>
                </c:pt>
                <c:pt idx="520">
                  <c:v>5220</c:v>
                </c:pt>
                <c:pt idx="521">
                  <c:v>5230</c:v>
                </c:pt>
                <c:pt idx="522">
                  <c:v>5240</c:v>
                </c:pt>
                <c:pt idx="523">
                  <c:v>5250</c:v>
                </c:pt>
                <c:pt idx="524">
                  <c:v>5260</c:v>
                </c:pt>
                <c:pt idx="525">
                  <c:v>5270</c:v>
                </c:pt>
                <c:pt idx="526">
                  <c:v>5280</c:v>
                </c:pt>
                <c:pt idx="527">
                  <c:v>5290</c:v>
                </c:pt>
                <c:pt idx="528">
                  <c:v>5300</c:v>
                </c:pt>
                <c:pt idx="529">
                  <c:v>5310</c:v>
                </c:pt>
                <c:pt idx="530">
                  <c:v>5320</c:v>
                </c:pt>
                <c:pt idx="531">
                  <c:v>5330</c:v>
                </c:pt>
                <c:pt idx="532">
                  <c:v>5340</c:v>
                </c:pt>
                <c:pt idx="533">
                  <c:v>5350</c:v>
                </c:pt>
                <c:pt idx="534">
                  <c:v>5360</c:v>
                </c:pt>
                <c:pt idx="535">
                  <c:v>5370</c:v>
                </c:pt>
                <c:pt idx="536">
                  <c:v>5380</c:v>
                </c:pt>
                <c:pt idx="537">
                  <c:v>5390</c:v>
                </c:pt>
                <c:pt idx="538">
                  <c:v>5400</c:v>
                </c:pt>
                <c:pt idx="539">
                  <c:v>5410</c:v>
                </c:pt>
                <c:pt idx="540">
                  <c:v>5420</c:v>
                </c:pt>
                <c:pt idx="541">
                  <c:v>5430</c:v>
                </c:pt>
                <c:pt idx="542">
                  <c:v>5440</c:v>
                </c:pt>
                <c:pt idx="543">
                  <c:v>5450</c:v>
                </c:pt>
                <c:pt idx="544">
                  <c:v>5460</c:v>
                </c:pt>
                <c:pt idx="545">
                  <c:v>5470</c:v>
                </c:pt>
                <c:pt idx="546">
                  <c:v>5480</c:v>
                </c:pt>
                <c:pt idx="547">
                  <c:v>5490</c:v>
                </c:pt>
                <c:pt idx="548">
                  <c:v>5500</c:v>
                </c:pt>
                <c:pt idx="549">
                  <c:v>5510</c:v>
                </c:pt>
                <c:pt idx="550">
                  <c:v>5520</c:v>
                </c:pt>
                <c:pt idx="551">
                  <c:v>5530</c:v>
                </c:pt>
                <c:pt idx="552">
                  <c:v>5540</c:v>
                </c:pt>
                <c:pt idx="553">
                  <c:v>5550</c:v>
                </c:pt>
                <c:pt idx="554">
                  <c:v>5560</c:v>
                </c:pt>
                <c:pt idx="555">
                  <c:v>5570</c:v>
                </c:pt>
                <c:pt idx="556">
                  <c:v>5580</c:v>
                </c:pt>
                <c:pt idx="557">
                  <c:v>5590</c:v>
                </c:pt>
                <c:pt idx="558">
                  <c:v>5600</c:v>
                </c:pt>
                <c:pt idx="559">
                  <c:v>5610</c:v>
                </c:pt>
                <c:pt idx="560">
                  <c:v>5620</c:v>
                </c:pt>
                <c:pt idx="561">
                  <c:v>5630</c:v>
                </c:pt>
                <c:pt idx="562">
                  <c:v>5640</c:v>
                </c:pt>
                <c:pt idx="563">
                  <c:v>5650</c:v>
                </c:pt>
                <c:pt idx="564">
                  <c:v>5660</c:v>
                </c:pt>
                <c:pt idx="565">
                  <c:v>5670</c:v>
                </c:pt>
                <c:pt idx="566">
                  <c:v>5680</c:v>
                </c:pt>
                <c:pt idx="567">
                  <c:v>5690</c:v>
                </c:pt>
                <c:pt idx="568">
                  <c:v>5700</c:v>
                </c:pt>
                <c:pt idx="569">
                  <c:v>5710</c:v>
                </c:pt>
                <c:pt idx="570">
                  <c:v>5720</c:v>
                </c:pt>
                <c:pt idx="571">
                  <c:v>5730</c:v>
                </c:pt>
                <c:pt idx="572">
                  <c:v>5740</c:v>
                </c:pt>
                <c:pt idx="573">
                  <c:v>5750</c:v>
                </c:pt>
                <c:pt idx="574">
                  <c:v>5760</c:v>
                </c:pt>
                <c:pt idx="575">
                  <c:v>5770</c:v>
                </c:pt>
                <c:pt idx="576">
                  <c:v>5780</c:v>
                </c:pt>
                <c:pt idx="577">
                  <c:v>5790</c:v>
                </c:pt>
                <c:pt idx="578">
                  <c:v>5800</c:v>
                </c:pt>
                <c:pt idx="579">
                  <c:v>5810</c:v>
                </c:pt>
                <c:pt idx="580">
                  <c:v>5820</c:v>
                </c:pt>
                <c:pt idx="581">
                  <c:v>5830</c:v>
                </c:pt>
                <c:pt idx="582">
                  <c:v>5840</c:v>
                </c:pt>
                <c:pt idx="583">
                  <c:v>5850</c:v>
                </c:pt>
                <c:pt idx="584">
                  <c:v>5860</c:v>
                </c:pt>
                <c:pt idx="585">
                  <c:v>5870</c:v>
                </c:pt>
                <c:pt idx="586">
                  <c:v>5880</c:v>
                </c:pt>
                <c:pt idx="587">
                  <c:v>5890</c:v>
                </c:pt>
                <c:pt idx="588">
                  <c:v>5900</c:v>
                </c:pt>
                <c:pt idx="589">
                  <c:v>5910</c:v>
                </c:pt>
                <c:pt idx="590">
                  <c:v>5920</c:v>
                </c:pt>
                <c:pt idx="591">
                  <c:v>5930</c:v>
                </c:pt>
                <c:pt idx="592">
                  <c:v>5940</c:v>
                </c:pt>
                <c:pt idx="593">
                  <c:v>5950</c:v>
                </c:pt>
                <c:pt idx="594">
                  <c:v>5960</c:v>
                </c:pt>
                <c:pt idx="595">
                  <c:v>5970</c:v>
                </c:pt>
                <c:pt idx="596">
                  <c:v>5980</c:v>
                </c:pt>
                <c:pt idx="597">
                  <c:v>5990</c:v>
                </c:pt>
                <c:pt idx="598">
                  <c:v>6000</c:v>
                </c:pt>
                <c:pt idx="599">
                  <c:v>6010</c:v>
                </c:pt>
                <c:pt idx="600">
                  <c:v>6020</c:v>
                </c:pt>
                <c:pt idx="601">
                  <c:v>6030</c:v>
                </c:pt>
                <c:pt idx="602">
                  <c:v>6040</c:v>
                </c:pt>
                <c:pt idx="603">
                  <c:v>6050</c:v>
                </c:pt>
                <c:pt idx="604">
                  <c:v>6060</c:v>
                </c:pt>
                <c:pt idx="605">
                  <c:v>6070</c:v>
                </c:pt>
                <c:pt idx="606">
                  <c:v>6080</c:v>
                </c:pt>
                <c:pt idx="607">
                  <c:v>6090</c:v>
                </c:pt>
                <c:pt idx="608">
                  <c:v>6100</c:v>
                </c:pt>
                <c:pt idx="609">
                  <c:v>6110</c:v>
                </c:pt>
                <c:pt idx="610">
                  <c:v>6120</c:v>
                </c:pt>
                <c:pt idx="611">
                  <c:v>6130</c:v>
                </c:pt>
                <c:pt idx="612">
                  <c:v>6140</c:v>
                </c:pt>
                <c:pt idx="613">
                  <c:v>6150</c:v>
                </c:pt>
                <c:pt idx="614">
                  <c:v>6160</c:v>
                </c:pt>
                <c:pt idx="615">
                  <c:v>6170</c:v>
                </c:pt>
                <c:pt idx="616">
                  <c:v>6180</c:v>
                </c:pt>
                <c:pt idx="617">
                  <c:v>6190</c:v>
                </c:pt>
                <c:pt idx="618">
                  <c:v>6200</c:v>
                </c:pt>
                <c:pt idx="619">
                  <c:v>6210</c:v>
                </c:pt>
                <c:pt idx="620">
                  <c:v>6220</c:v>
                </c:pt>
                <c:pt idx="621">
                  <c:v>6230</c:v>
                </c:pt>
                <c:pt idx="622">
                  <c:v>6240</c:v>
                </c:pt>
                <c:pt idx="623">
                  <c:v>6250</c:v>
                </c:pt>
                <c:pt idx="624">
                  <c:v>6260</c:v>
                </c:pt>
                <c:pt idx="625">
                  <c:v>6270</c:v>
                </c:pt>
                <c:pt idx="626">
                  <c:v>6280</c:v>
                </c:pt>
                <c:pt idx="627">
                  <c:v>6290</c:v>
                </c:pt>
                <c:pt idx="628">
                  <c:v>6300</c:v>
                </c:pt>
                <c:pt idx="629">
                  <c:v>6310</c:v>
                </c:pt>
                <c:pt idx="630">
                  <c:v>6320</c:v>
                </c:pt>
                <c:pt idx="631">
                  <c:v>6330</c:v>
                </c:pt>
                <c:pt idx="632">
                  <c:v>6340</c:v>
                </c:pt>
                <c:pt idx="633">
                  <c:v>6350</c:v>
                </c:pt>
                <c:pt idx="634">
                  <c:v>6360</c:v>
                </c:pt>
                <c:pt idx="635">
                  <c:v>6370</c:v>
                </c:pt>
                <c:pt idx="636">
                  <c:v>6380</c:v>
                </c:pt>
                <c:pt idx="637">
                  <c:v>6390</c:v>
                </c:pt>
                <c:pt idx="638">
                  <c:v>6400</c:v>
                </c:pt>
                <c:pt idx="639">
                  <c:v>6410</c:v>
                </c:pt>
                <c:pt idx="640">
                  <c:v>6420</c:v>
                </c:pt>
                <c:pt idx="641">
                  <c:v>6430</c:v>
                </c:pt>
                <c:pt idx="642">
                  <c:v>6440</c:v>
                </c:pt>
                <c:pt idx="643">
                  <c:v>6450</c:v>
                </c:pt>
                <c:pt idx="644">
                  <c:v>6460</c:v>
                </c:pt>
                <c:pt idx="645">
                  <c:v>6470</c:v>
                </c:pt>
                <c:pt idx="646">
                  <c:v>6480</c:v>
                </c:pt>
                <c:pt idx="647">
                  <c:v>6490</c:v>
                </c:pt>
                <c:pt idx="648">
                  <c:v>6500</c:v>
                </c:pt>
                <c:pt idx="649">
                  <c:v>6510</c:v>
                </c:pt>
                <c:pt idx="650">
                  <c:v>6520</c:v>
                </c:pt>
                <c:pt idx="651">
                  <c:v>6530</c:v>
                </c:pt>
                <c:pt idx="652">
                  <c:v>6540</c:v>
                </c:pt>
                <c:pt idx="653">
                  <c:v>6550</c:v>
                </c:pt>
                <c:pt idx="654">
                  <c:v>6560</c:v>
                </c:pt>
                <c:pt idx="655">
                  <c:v>6570</c:v>
                </c:pt>
                <c:pt idx="656">
                  <c:v>6580</c:v>
                </c:pt>
                <c:pt idx="657">
                  <c:v>6590</c:v>
                </c:pt>
                <c:pt idx="658">
                  <c:v>6600</c:v>
                </c:pt>
                <c:pt idx="659">
                  <c:v>6610</c:v>
                </c:pt>
                <c:pt idx="660">
                  <c:v>6620</c:v>
                </c:pt>
                <c:pt idx="661">
                  <c:v>6630</c:v>
                </c:pt>
                <c:pt idx="662">
                  <c:v>6640</c:v>
                </c:pt>
                <c:pt idx="663">
                  <c:v>6650</c:v>
                </c:pt>
                <c:pt idx="664">
                  <c:v>6660</c:v>
                </c:pt>
                <c:pt idx="665">
                  <c:v>6670</c:v>
                </c:pt>
                <c:pt idx="666">
                  <c:v>6680</c:v>
                </c:pt>
                <c:pt idx="667">
                  <c:v>6690</c:v>
                </c:pt>
                <c:pt idx="668">
                  <c:v>6700</c:v>
                </c:pt>
                <c:pt idx="669">
                  <c:v>6710</c:v>
                </c:pt>
                <c:pt idx="670">
                  <c:v>6720</c:v>
                </c:pt>
                <c:pt idx="671">
                  <c:v>6730</c:v>
                </c:pt>
                <c:pt idx="672">
                  <c:v>6740</c:v>
                </c:pt>
                <c:pt idx="673">
                  <c:v>6750</c:v>
                </c:pt>
                <c:pt idx="674">
                  <c:v>6760</c:v>
                </c:pt>
                <c:pt idx="675">
                  <c:v>6770</c:v>
                </c:pt>
                <c:pt idx="676">
                  <c:v>6780</c:v>
                </c:pt>
                <c:pt idx="677">
                  <c:v>6790</c:v>
                </c:pt>
                <c:pt idx="678">
                  <c:v>6800</c:v>
                </c:pt>
                <c:pt idx="679">
                  <c:v>6810</c:v>
                </c:pt>
                <c:pt idx="680">
                  <c:v>6820</c:v>
                </c:pt>
                <c:pt idx="681">
                  <c:v>6830</c:v>
                </c:pt>
                <c:pt idx="682">
                  <c:v>6840</c:v>
                </c:pt>
                <c:pt idx="683">
                  <c:v>6850</c:v>
                </c:pt>
                <c:pt idx="684">
                  <c:v>6860</c:v>
                </c:pt>
                <c:pt idx="685">
                  <c:v>6870</c:v>
                </c:pt>
                <c:pt idx="686">
                  <c:v>6880</c:v>
                </c:pt>
                <c:pt idx="687">
                  <c:v>6890</c:v>
                </c:pt>
                <c:pt idx="688">
                  <c:v>6900</c:v>
                </c:pt>
                <c:pt idx="689">
                  <c:v>6910</c:v>
                </c:pt>
                <c:pt idx="690">
                  <c:v>6920</c:v>
                </c:pt>
                <c:pt idx="691">
                  <c:v>6930</c:v>
                </c:pt>
                <c:pt idx="692">
                  <c:v>6940</c:v>
                </c:pt>
                <c:pt idx="693">
                  <c:v>6950</c:v>
                </c:pt>
                <c:pt idx="694">
                  <c:v>6960</c:v>
                </c:pt>
                <c:pt idx="695">
                  <c:v>6970</c:v>
                </c:pt>
                <c:pt idx="696">
                  <c:v>6980</c:v>
                </c:pt>
                <c:pt idx="697">
                  <c:v>6990</c:v>
                </c:pt>
                <c:pt idx="698">
                  <c:v>7000</c:v>
                </c:pt>
                <c:pt idx="699">
                  <c:v>7010</c:v>
                </c:pt>
                <c:pt idx="700">
                  <c:v>7020</c:v>
                </c:pt>
                <c:pt idx="701">
                  <c:v>7030</c:v>
                </c:pt>
                <c:pt idx="702">
                  <c:v>7040</c:v>
                </c:pt>
                <c:pt idx="703">
                  <c:v>7050</c:v>
                </c:pt>
                <c:pt idx="704">
                  <c:v>7060</c:v>
                </c:pt>
                <c:pt idx="705">
                  <c:v>7070</c:v>
                </c:pt>
                <c:pt idx="706">
                  <c:v>7080</c:v>
                </c:pt>
                <c:pt idx="707">
                  <c:v>7090</c:v>
                </c:pt>
                <c:pt idx="708">
                  <c:v>7100</c:v>
                </c:pt>
                <c:pt idx="709">
                  <c:v>7110</c:v>
                </c:pt>
                <c:pt idx="710">
                  <c:v>7120</c:v>
                </c:pt>
                <c:pt idx="711">
                  <c:v>7130</c:v>
                </c:pt>
                <c:pt idx="712">
                  <c:v>7140</c:v>
                </c:pt>
                <c:pt idx="713">
                  <c:v>7150</c:v>
                </c:pt>
                <c:pt idx="714">
                  <c:v>7160</c:v>
                </c:pt>
                <c:pt idx="715">
                  <c:v>7170</c:v>
                </c:pt>
                <c:pt idx="716">
                  <c:v>7180</c:v>
                </c:pt>
                <c:pt idx="717">
                  <c:v>7190</c:v>
                </c:pt>
                <c:pt idx="718">
                  <c:v>7200</c:v>
                </c:pt>
                <c:pt idx="719">
                  <c:v>7210</c:v>
                </c:pt>
                <c:pt idx="720">
                  <c:v>7220</c:v>
                </c:pt>
                <c:pt idx="721">
                  <c:v>7230</c:v>
                </c:pt>
                <c:pt idx="722">
                  <c:v>7240</c:v>
                </c:pt>
                <c:pt idx="723">
                  <c:v>7250</c:v>
                </c:pt>
                <c:pt idx="724">
                  <c:v>7260</c:v>
                </c:pt>
                <c:pt idx="725">
                  <c:v>7270</c:v>
                </c:pt>
                <c:pt idx="726">
                  <c:v>7280</c:v>
                </c:pt>
                <c:pt idx="727">
                  <c:v>7290</c:v>
                </c:pt>
                <c:pt idx="728">
                  <c:v>7300</c:v>
                </c:pt>
                <c:pt idx="729">
                  <c:v>7310</c:v>
                </c:pt>
                <c:pt idx="730">
                  <c:v>7320</c:v>
                </c:pt>
                <c:pt idx="731">
                  <c:v>7330</c:v>
                </c:pt>
                <c:pt idx="732">
                  <c:v>7340</c:v>
                </c:pt>
                <c:pt idx="733">
                  <c:v>7350</c:v>
                </c:pt>
                <c:pt idx="734">
                  <c:v>7360</c:v>
                </c:pt>
                <c:pt idx="735">
                  <c:v>7370</c:v>
                </c:pt>
                <c:pt idx="736">
                  <c:v>7380</c:v>
                </c:pt>
                <c:pt idx="737">
                  <c:v>7390</c:v>
                </c:pt>
                <c:pt idx="738">
                  <c:v>7400</c:v>
                </c:pt>
                <c:pt idx="739">
                  <c:v>7410</c:v>
                </c:pt>
                <c:pt idx="740">
                  <c:v>7420</c:v>
                </c:pt>
                <c:pt idx="741">
                  <c:v>7430</c:v>
                </c:pt>
                <c:pt idx="742">
                  <c:v>7440</c:v>
                </c:pt>
                <c:pt idx="743">
                  <c:v>7450</c:v>
                </c:pt>
                <c:pt idx="744">
                  <c:v>7460</c:v>
                </c:pt>
                <c:pt idx="745">
                  <c:v>7470</c:v>
                </c:pt>
                <c:pt idx="746">
                  <c:v>7480</c:v>
                </c:pt>
                <c:pt idx="747">
                  <c:v>7490</c:v>
                </c:pt>
                <c:pt idx="748">
                  <c:v>7500</c:v>
                </c:pt>
                <c:pt idx="749">
                  <c:v>7510</c:v>
                </c:pt>
                <c:pt idx="750">
                  <c:v>7520</c:v>
                </c:pt>
                <c:pt idx="751">
                  <c:v>7530</c:v>
                </c:pt>
                <c:pt idx="752">
                  <c:v>7540</c:v>
                </c:pt>
                <c:pt idx="753">
                  <c:v>7550</c:v>
                </c:pt>
                <c:pt idx="754">
                  <c:v>7560</c:v>
                </c:pt>
                <c:pt idx="755">
                  <c:v>7570</c:v>
                </c:pt>
                <c:pt idx="756">
                  <c:v>7580</c:v>
                </c:pt>
                <c:pt idx="757">
                  <c:v>7590</c:v>
                </c:pt>
                <c:pt idx="758">
                  <c:v>7600</c:v>
                </c:pt>
                <c:pt idx="759">
                  <c:v>7610</c:v>
                </c:pt>
                <c:pt idx="760">
                  <c:v>7620</c:v>
                </c:pt>
                <c:pt idx="761">
                  <c:v>7630</c:v>
                </c:pt>
                <c:pt idx="762">
                  <c:v>7640</c:v>
                </c:pt>
                <c:pt idx="763">
                  <c:v>7650</c:v>
                </c:pt>
                <c:pt idx="764">
                  <c:v>7660</c:v>
                </c:pt>
                <c:pt idx="765">
                  <c:v>7670</c:v>
                </c:pt>
                <c:pt idx="766">
                  <c:v>7680</c:v>
                </c:pt>
                <c:pt idx="767">
                  <c:v>7690</c:v>
                </c:pt>
                <c:pt idx="768">
                  <c:v>7700</c:v>
                </c:pt>
                <c:pt idx="769">
                  <c:v>7710</c:v>
                </c:pt>
                <c:pt idx="770">
                  <c:v>7720</c:v>
                </c:pt>
                <c:pt idx="771">
                  <c:v>7730</c:v>
                </c:pt>
                <c:pt idx="772">
                  <c:v>7740</c:v>
                </c:pt>
                <c:pt idx="773">
                  <c:v>7750</c:v>
                </c:pt>
                <c:pt idx="774">
                  <c:v>7760</c:v>
                </c:pt>
                <c:pt idx="775">
                  <c:v>7770</c:v>
                </c:pt>
                <c:pt idx="776">
                  <c:v>7780</c:v>
                </c:pt>
                <c:pt idx="777">
                  <c:v>7790</c:v>
                </c:pt>
                <c:pt idx="778">
                  <c:v>7800</c:v>
                </c:pt>
                <c:pt idx="779">
                  <c:v>7810</c:v>
                </c:pt>
                <c:pt idx="780">
                  <c:v>7820</c:v>
                </c:pt>
                <c:pt idx="781">
                  <c:v>7830</c:v>
                </c:pt>
                <c:pt idx="782">
                  <c:v>7840</c:v>
                </c:pt>
                <c:pt idx="783">
                  <c:v>7850</c:v>
                </c:pt>
                <c:pt idx="784">
                  <c:v>7860</c:v>
                </c:pt>
                <c:pt idx="785">
                  <c:v>7870</c:v>
                </c:pt>
                <c:pt idx="786">
                  <c:v>7880</c:v>
                </c:pt>
                <c:pt idx="787">
                  <c:v>7890</c:v>
                </c:pt>
                <c:pt idx="788">
                  <c:v>7900</c:v>
                </c:pt>
                <c:pt idx="789">
                  <c:v>7910</c:v>
                </c:pt>
                <c:pt idx="790">
                  <c:v>7920</c:v>
                </c:pt>
                <c:pt idx="791">
                  <c:v>7930</c:v>
                </c:pt>
                <c:pt idx="792">
                  <c:v>7940</c:v>
                </c:pt>
                <c:pt idx="793">
                  <c:v>7950</c:v>
                </c:pt>
                <c:pt idx="794">
                  <c:v>7960</c:v>
                </c:pt>
                <c:pt idx="795">
                  <c:v>7970</c:v>
                </c:pt>
                <c:pt idx="796">
                  <c:v>7980</c:v>
                </c:pt>
                <c:pt idx="797">
                  <c:v>7990</c:v>
                </c:pt>
                <c:pt idx="798">
                  <c:v>8000</c:v>
                </c:pt>
                <c:pt idx="799">
                  <c:v>8010</c:v>
                </c:pt>
                <c:pt idx="800">
                  <c:v>8020</c:v>
                </c:pt>
                <c:pt idx="801">
                  <c:v>8030</c:v>
                </c:pt>
                <c:pt idx="802">
                  <c:v>8040</c:v>
                </c:pt>
                <c:pt idx="803">
                  <c:v>8050</c:v>
                </c:pt>
                <c:pt idx="804">
                  <c:v>8060</c:v>
                </c:pt>
                <c:pt idx="805">
                  <c:v>8070</c:v>
                </c:pt>
                <c:pt idx="806">
                  <c:v>8080</c:v>
                </c:pt>
                <c:pt idx="807">
                  <c:v>8090</c:v>
                </c:pt>
                <c:pt idx="808">
                  <c:v>8100</c:v>
                </c:pt>
                <c:pt idx="809">
                  <c:v>8110</c:v>
                </c:pt>
                <c:pt idx="810">
                  <c:v>8120</c:v>
                </c:pt>
                <c:pt idx="811">
                  <c:v>8130</c:v>
                </c:pt>
                <c:pt idx="812">
                  <c:v>8140</c:v>
                </c:pt>
                <c:pt idx="813">
                  <c:v>8150</c:v>
                </c:pt>
                <c:pt idx="814">
                  <c:v>8160</c:v>
                </c:pt>
                <c:pt idx="815">
                  <c:v>8170</c:v>
                </c:pt>
                <c:pt idx="816">
                  <c:v>8180</c:v>
                </c:pt>
                <c:pt idx="817">
                  <c:v>8190</c:v>
                </c:pt>
                <c:pt idx="818">
                  <c:v>8200</c:v>
                </c:pt>
                <c:pt idx="819">
                  <c:v>8210</c:v>
                </c:pt>
                <c:pt idx="820">
                  <c:v>8220</c:v>
                </c:pt>
                <c:pt idx="821">
                  <c:v>8230</c:v>
                </c:pt>
                <c:pt idx="822">
                  <c:v>8240</c:v>
                </c:pt>
                <c:pt idx="823">
                  <c:v>8250</c:v>
                </c:pt>
                <c:pt idx="824">
                  <c:v>8260</c:v>
                </c:pt>
                <c:pt idx="825">
                  <c:v>8270</c:v>
                </c:pt>
                <c:pt idx="826">
                  <c:v>8280</c:v>
                </c:pt>
                <c:pt idx="827">
                  <c:v>8290</c:v>
                </c:pt>
                <c:pt idx="828">
                  <c:v>8300</c:v>
                </c:pt>
                <c:pt idx="829">
                  <c:v>8310</c:v>
                </c:pt>
                <c:pt idx="830">
                  <c:v>8320</c:v>
                </c:pt>
                <c:pt idx="831">
                  <c:v>8330</c:v>
                </c:pt>
                <c:pt idx="832">
                  <c:v>8340</c:v>
                </c:pt>
                <c:pt idx="833">
                  <c:v>8350</c:v>
                </c:pt>
                <c:pt idx="834">
                  <c:v>8360</c:v>
                </c:pt>
                <c:pt idx="835">
                  <c:v>8370</c:v>
                </c:pt>
                <c:pt idx="836">
                  <c:v>8380</c:v>
                </c:pt>
                <c:pt idx="837">
                  <c:v>8390</c:v>
                </c:pt>
                <c:pt idx="838">
                  <c:v>8400</c:v>
                </c:pt>
                <c:pt idx="839">
                  <c:v>8410</c:v>
                </c:pt>
                <c:pt idx="840">
                  <c:v>8420</c:v>
                </c:pt>
                <c:pt idx="841">
                  <c:v>8430</c:v>
                </c:pt>
                <c:pt idx="842">
                  <c:v>8440</c:v>
                </c:pt>
                <c:pt idx="843">
                  <c:v>8450</c:v>
                </c:pt>
                <c:pt idx="844">
                  <c:v>8460</c:v>
                </c:pt>
                <c:pt idx="845">
                  <c:v>8470</c:v>
                </c:pt>
                <c:pt idx="846">
                  <c:v>8480</c:v>
                </c:pt>
                <c:pt idx="847">
                  <c:v>8490</c:v>
                </c:pt>
                <c:pt idx="848">
                  <c:v>8500</c:v>
                </c:pt>
                <c:pt idx="849">
                  <c:v>8510</c:v>
                </c:pt>
                <c:pt idx="850">
                  <c:v>8520</c:v>
                </c:pt>
                <c:pt idx="851">
                  <c:v>8530</c:v>
                </c:pt>
                <c:pt idx="852">
                  <c:v>8540</c:v>
                </c:pt>
                <c:pt idx="853">
                  <c:v>8550</c:v>
                </c:pt>
                <c:pt idx="854">
                  <c:v>8560</c:v>
                </c:pt>
                <c:pt idx="855">
                  <c:v>8570</c:v>
                </c:pt>
                <c:pt idx="856">
                  <c:v>8580</c:v>
                </c:pt>
                <c:pt idx="857">
                  <c:v>8590</c:v>
                </c:pt>
                <c:pt idx="858">
                  <c:v>8600</c:v>
                </c:pt>
                <c:pt idx="859">
                  <c:v>8610</c:v>
                </c:pt>
                <c:pt idx="860">
                  <c:v>8620</c:v>
                </c:pt>
                <c:pt idx="861">
                  <c:v>8630</c:v>
                </c:pt>
                <c:pt idx="862">
                  <c:v>8640</c:v>
                </c:pt>
                <c:pt idx="863">
                  <c:v>8650</c:v>
                </c:pt>
                <c:pt idx="864">
                  <c:v>8660</c:v>
                </c:pt>
                <c:pt idx="865">
                  <c:v>8670</c:v>
                </c:pt>
                <c:pt idx="866">
                  <c:v>8680</c:v>
                </c:pt>
                <c:pt idx="867">
                  <c:v>8690</c:v>
                </c:pt>
                <c:pt idx="868">
                  <c:v>8700</c:v>
                </c:pt>
                <c:pt idx="869">
                  <c:v>8710</c:v>
                </c:pt>
                <c:pt idx="870">
                  <c:v>8720</c:v>
                </c:pt>
                <c:pt idx="871">
                  <c:v>8730</c:v>
                </c:pt>
                <c:pt idx="872">
                  <c:v>8740</c:v>
                </c:pt>
                <c:pt idx="873">
                  <c:v>8750</c:v>
                </c:pt>
                <c:pt idx="874">
                  <c:v>8760</c:v>
                </c:pt>
                <c:pt idx="875">
                  <c:v>8770</c:v>
                </c:pt>
                <c:pt idx="876">
                  <c:v>8780</c:v>
                </c:pt>
                <c:pt idx="877">
                  <c:v>8790</c:v>
                </c:pt>
                <c:pt idx="878">
                  <c:v>8800</c:v>
                </c:pt>
                <c:pt idx="879">
                  <c:v>8810</c:v>
                </c:pt>
                <c:pt idx="880">
                  <c:v>8820</c:v>
                </c:pt>
                <c:pt idx="881">
                  <c:v>8830</c:v>
                </c:pt>
                <c:pt idx="882">
                  <c:v>8840</c:v>
                </c:pt>
                <c:pt idx="883">
                  <c:v>8850</c:v>
                </c:pt>
                <c:pt idx="884">
                  <c:v>8860</c:v>
                </c:pt>
                <c:pt idx="885">
                  <c:v>8870</c:v>
                </c:pt>
                <c:pt idx="886">
                  <c:v>8880</c:v>
                </c:pt>
                <c:pt idx="887">
                  <c:v>8890</c:v>
                </c:pt>
                <c:pt idx="888">
                  <c:v>8900</c:v>
                </c:pt>
                <c:pt idx="889">
                  <c:v>8910</c:v>
                </c:pt>
                <c:pt idx="890">
                  <c:v>8920</c:v>
                </c:pt>
                <c:pt idx="891">
                  <c:v>8930</c:v>
                </c:pt>
                <c:pt idx="892">
                  <c:v>8940</c:v>
                </c:pt>
                <c:pt idx="893">
                  <c:v>8950</c:v>
                </c:pt>
                <c:pt idx="894">
                  <c:v>8960</c:v>
                </c:pt>
                <c:pt idx="895">
                  <c:v>8970</c:v>
                </c:pt>
                <c:pt idx="896">
                  <c:v>8980</c:v>
                </c:pt>
                <c:pt idx="897">
                  <c:v>8990</c:v>
                </c:pt>
                <c:pt idx="898">
                  <c:v>9000</c:v>
                </c:pt>
                <c:pt idx="899">
                  <c:v>9010</c:v>
                </c:pt>
                <c:pt idx="900">
                  <c:v>9020</c:v>
                </c:pt>
                <c:pt idx="901">
                  <c:v>9030</c:v>
                </c:pt>
                <c:pt idx="902">
                  <c:v>9040</c:v>
                </c:pt>
                <c:pt idx="903">
                  <c:v>9050</c:v>
                </c:pt>
                <c:pt idx="904">
                  <c:v>9060</c:v>
                </c:pt>
                <c:pt idx="905">
                  <c:v>9070</c:v>
                </c:pt>
                <c:pt idx="906">
                  <c:v>9080</c:v>
                </c:pt>
                <c:pt idx="907">
                  <c:v>9090</c:v>
                </c:pt>
                <c:pt idx="908">
                  <c:v>9100</c:v>
                </c:pt>
                <c:pt idx="909">
                  <c:v>9110</c:v>
                </c:pt>
                <c:pt idx="910">
                  <c:v>9120</c:v>
                </c:pt>
                <c:pt idx="911">
                  <c:v>9130</c:v>
                </c:pt>
                <c:pt idx="912">
                  <c:v>9140</c:v>
                </c:pt>
                <c:pt idx="913">
                  <c:v>9150</c:v>
                </c:pt>
                <c:pt idx="914">
                  <c:v>9160</c:v>
                </c:pt>
                <c:pt idx="915">
                  <c:v>9170</c:v>
                </c:pt>
                <c:pt idx="916">
                  <c:v>9180</c:v>
                </c:pt>
                <c:pt idx="917">
                  <c:v>9190</c:v>
                </c:pt>
                <c:pt idx="918">
                  <c:v>9200</c:v>
                </c:pt>
                <c:pt idx="919">
                  <c:v>9210</c:v>
                </c:pt>
                <c:pt idx="920">
                  <c:v>9220</c:v>
                </c:pt>
                <c:pt idx="921">
                  <c:v>9230</c:v>
                </c:pt>
                <c:pt idx="922">
                  <c:v>9240</c:v>
                </c:pt>
                <c:pt idx="923">
                  <c:v>9250</c:v>
                </c:pt>
                <c:pt idx="924">
                  <c:v>9260</c:v>
                </c:pt>
                <c:pt idx="925">
                  <c:v>9270</c:v>
                </c:pt>
                <c:pt idx="926">
                  <c:v>9280</c:v>
                </c:pt>
                <c:pt idx="927">
                  <c:v>9290</c:v>
                </c:pt>
                <c:pt idx="928">
                  <c:v>9300</c:v>
                </c:pt>
                <c:pt idx="929">
                  <c:v>9310</c:v>
                </c:pt>
                <c:pt idx="930">
                  <c:v>9320</c:v>
                </c:pt>
                <c:pt idx="931">
                  <c:v>9330</c:v>
                </c:pt>
                <c:pt idx="932">
                  <c:v>9340</c:v>
                </c:pt>
                <c:pt idx="933">
                  <c:v>9350</c:v>
                </c:pt>
                <c:pt idx="934">
                  <c:v>9360</c:v>
                </c:pt>
                <c:pt idx="935">
                  <c:v>9370</c:v>
                </c:pt>
                <c:pt idx="936">
                  <c:v>9380</c:v>
                </c:pt>
                <c:pt idx="937">
                  <c:v>9390</c:v>
                </c:pt>
                <c:pt idx="938">
                  <c:v>9400</c:v>
                </c:pt>
                <c:pt idx="939">
                  <c:v>9410</c:v>
                </c:pt>
                <c:pt idx="940">
                  <c:v>9420</c:v>
                </c:pt>
                <c:pt idx="941">
                  <c:v>9430</c:v>
                </c:pt>
                <c:pt idx="942">
                  <c:v>9440</c:v>
                </c:pt>
                <c:pt idx="943">
                  <c:v>9450</c:v>
                </c:pt>
                <c:pt idx="944">
                  <c:v>9460</c:v>
                </c:pt>
                <c:pt idx="945">
                  <c:v>9470</c:v>
                </c:pt>
                <c:pt idx="946">
                  <c:v>9480</c:v>
                </c:pt>
                <c:pt idx="947">
                  <c:v>9490</c:v>
                </c:pt>
                <c:pt idx="948">
                  <c:v>9500</c:v>
                </c:pt>
                <c:pt idx="949">
                  <c:v>9510</c:v>
                </c:pt>
                <c:pt idx="950">
                  <c:v>9520</c:v>
                </c:pt>
                <c:pt idx="951">
                  <c:v>9530</c:v>
                </c:pt>
                <c:pt idx="952">
                  <c:v>9540</c:v>
                </c:pt>
                <c:pt idx="953">
                  <c:v>9550</c:v>
                </c:pt>
                <c:pt idx="954">
                  <c:v>9560</c:v>
                </c:pt>
                <c:pt idx="955">
                  <c:v>9570</c:v>
                </c:pt>
                <c:pt idx="956">
                  <c:v>9580</c:v>
                </c:pt>
                <c:pt idx="957">
                  <c:v>9590</c:v>
                </c:pt>
                <c:pt idx="958">
                  <c:v>9600</c:v>
                </c:pt>
                <c:pt idx="959">
                  <c:v>9610</c:v>
                </c:pt>
                <c:pt idx="960">
                  <c:v>9620</c:v>
                </c:pt>
                <c:pt idx="961">
                  <c:v>9630</c:v>
                </c:pt>
                <c:pt idx="962">
                  <c:v>9640</c:v>
                </c:pt>
                <c:pt idx="963">
                  <c:v>9650</c:v>
                </c:pt>
                <c:pt idx="964">
                  <c:v>9660</c:v>
                </c:pt>
                <c:pt idx="965">
                  <c:v>9670</c:v>
                </c:pt>
                <c:pt idx="966">
                  <c:v>9680</c:v>
                </c:pt>
                <c:pt idx="967">
                  <c:v>9690</c:v>
                </c:pt>
                <c:pt idx="968">
                  <c:v>9700</c:v>
                </c:pt>
                <c:pt idx="969">
                  <c:v>9710</c:v>
                </c:pt>
                <c:pt idx="970">
                  <c:v>9720</c:v>
                </c:pt>
                <c:pt idx="971">
                  <c:v>9730</c:v>
                </c:pt>
                <c:pt idx="972">
                  <c:v>9740</c:v>
                </c:pt>
                <c:pt idx="973">
                  <c:v>9750</c:v>
                </c:pt>
                <c:pt idx="974">
                  <c:v>9760</c:v>
                </c:pt>
                <c:pt idx="975">
                  <c:v>9770</c:v>
                </c:pt>
                <c:pt idx="976">
                  <c:v>9780</c:v>
                </c:pt>
                <c:pt idx="977">
                  <c:v>9790</c:v>
                </c:pt>
                <c:pt idx="978">
                  <c:v>9800</c:v>
                </c:pt>
                <c:pt idx="979">
                  <c:v>9810</c:v>
                </c:pt>
                <c:pt idx="980">
                  <c:v>9820</c:v>
                </c:pt>
                <c:pt idx="981">
                  <c:v>9830</c:v>
                </c:pt>
                <c:pt idx="982">
                  <c:v>9840</c:v>
                </c:pt>
                <c:pt idx="983">
                  <c:v>9850</c:v>
                </c:pt>
                <c:pt idx="984">
                  <c:v>9860</c:v>
                </c:pt>
                <c:pt idx="985">
                  <c:v>9870</c:v>
                </c:pt>
                <c:pt idx="986">
                  <c:v>9880</c:v>
                </c:pt>
                <c:pt idx="987">
                  <c:v>9890</c:v>
                </c:pt>
                <c:pt idx="988">
                  <c:v>9900</c:v>
                </c:pt>
                <c:pt idx="989">
                  <c:v>9910</c:v>
                </c:pt>
                <c:pt idx="990">
                  <c:v>9920</c:v>
                </c:pt>
                <c:pt idx="991">
                  <c:v>9930</c:v>
                </c:pt>
                <c:pt idx="992">
                  <c:v>9940</c:v>
                </c:pt>
                <c:pt idx="993">
                  <c:v>9950</c:v>
                </c:pt>
                <c:pt idx="994">
                  <c:v>9960</c:v>
                </c:pt>
                <c:pt idx="995">
                  <c:v>9970</c:v>
                </c:pt>
                <c:pt idx="996">
                  <c:v>9980</c:v>
                </c:pt>
                <c:pt idx="997">
                  <c:v>9990</c:v>
                </c:pt>
                <c:pt idx="998">
                  <c:v>10000</c:v>
                </c:pt>
                <c:pt idx="999">
                  <c:v>10010</c:v>
                </c:pt>
                <c:pt idx="1000">
                  <c:v>10020</c:v>
                </c:pt>
                <c:pt idx="1001">
                  <c:v>10030</c:v>
                </c:pt>
                <c:pt idx="1002">
                  <c:v>10040</c:v>
                </c:pt>
                <c:pt idx="1003">
                  <c:v>10050</c:v>
                </c:pt>
                <c:pt idx="1004">
                  <c:v>10060</c:v>
                </c:pt>
                <c:pt idx="1005">
                  <c:v>10070</c:v>
                </c:pt>
                <c:pt idx="1006">
                  <c:v>10080</c:v>
                </c:pt>
                <c:pt idx="1007">
                  <c:v>10090</c:v>
                </c:pt>
                <c:pt idx="1008">
                  <c:v>10100</c:v>
                </c:pt>
                <c:pt idx="1009">
                  <c:v>10110</c:v>
                </c:pt>
                <c:pt idx="1010">
                  <c:v>10120</c:v>
                </c:pt>
                <c:pt idx="1011">
                  <c:v>10130</c:v>
                </c:pt>
                <c:pt idx="1012">
                  <c:v>10140</c:v>
                </c:pt>
                <c:pt idx="1013">
                  <c:v>10150</c:v>
                </c:pt>
                <c:pt idx="1014">
                  <c:v>10160</c:v>
                </c:pt>
                <c:pt idx="1015">
                  <c:v>10170</c:v>
                </c:pt>
                <c:pt idx="1016">
                  <c:v>10180</c:v>
                </c:pt>
                <c:pt idx="1017">
                  <c:v>10190</c:v>
                </c:pt>
                <c:pt idx="1018">
                  <c:v>10200</c:v>
                </c:pt>
                <c:pt idx="1019">
                  <c:v>10210</c:v>
                </c:pt>
                <c:pt idx="1020">
                  <c:v>10220</c:v>
                </c:pt>
                <c:pt idx="1021">
                  <c:v>10230</c:v>
                </c:pt>
                <c:pt idx="1022">
                  <c:v>10240</c:v>
                </c:pt>
                <c:pt idx="1023">
                  <c:v>10250</c:v>
                </c:pt>
                <c:pt idx="1024">
                  <c:v>10260</c:v>
                </c:pt>
                <c:pt idx="1025">
                  <c:v>10270</c:v>
                </c:pt>
                <c:pt idx="1026">
                  <c:v>10280</c:v>
                </c:pt>
                <c:pt idx="1027">
                  <c:v>10290</c:v>
                </c:pt>
                <c:pt idx="1028">
                  <c:v>10300</c:v>
                </c:pt>
                <c:pt idx="1029">
                  <c:v>10310</c:v>
                </c:pt>
                <c:pt idx="1030">
                  <c:v>10320</c:v>
                </c:pt>
                <c:pt idx="1031">
                  <c:v>10330</c:v>
                </c:pt>
                <c:pt idx="1032">
                  <c:v>10340</c:v>
                </c:pt>
                <c:pt idx="1033">
                  <c:v>10350</c:v>
                </c:pt>
                <c:pt idx="1034">
                  <c:v>10360</c:v>
                </c:pt>
                <c:pt idx="1035">
                  <c:v>10370</c:v>
                </c:pt>
                <c:pt idx="1036">
                  <c:v>10380</c:v>
                </c:pt>
                <c:pt idx="1037">
                  <c:v>10390</c:v>
                </c:pt>
                <c:pt idx="1038">
                  <c:v>10400</c:v>
                </c:pt>
                <c:pt idx="1039">
                  <c:v>10410</c:v>
                </c:pt>
                <c:pt idx="1040">
                  <c:v>10420</c:v>
                </c:pt>
                <c:pt idx="1041">
                  <c:v>10430</c:v>
                </c:pt>
                <c:pt idx="1042">
                  <c:v>10440</c:v>
                </c:pt>
                <c:pt idx="1043">
                  <c:v>10450</c:v>
                </c:pt>
                <c:pt idx="1044">
                  <c:v>10460</c:v>
                </c:pt>
                <c:pt idx="1045">
                  <c:v>10470</c:v>
                </c:pt>
                <c:pt idx="1046">
                  <c:v>10480</c:v>
                </c:pt>
                <c:pt idx="1047">
                  <c:v>10490</c:v>
                </c:pt>
                <c:pt idx="1048">
                  <c:v>10500</c:v>
                </c:pt>
                <c:pt idx="1049">
                  <c:v>10510</c:v>
                </c:pt>
                <c:pt idx="1050">
                  <c:v>10520</c:v>
                </c:pt>
                <c:pt idx="1051">
                  <c:v>10530</c:v>
                </c:pt>
                <c:pt idx="1052">
                  <c:v>10540</c:v>
                </c:pt>
                <c:pt idx="1053">
                  <c:v>10550</c:v>
                </c:pt>
                <c:pt idx="1054">
                  <c:v>10560</c:v>
                </c:pt>
                <c:pt idx="1055">
                  <c:v>10570</c:v>
                </c:pt>
                <c:pt idx="1056">
                  <c:v>10580</c:v>
                </c:pt>
                <c:pt idx="1057">
                  <c:v>10590</c:v>
                </c:pt>
                <c:pt idx="1058">
                  <c:v>10600</c:v>
                </c:pt>
                <c:pt idx="1059">
                  <c:v>10610</c:v>
                </c:pt>
                <c:pt idx="1060">
                  <c:v>10620</c:v>
                </c:pt>
                <c:pt idx="1061">
                  <c:v>10630</c:v>
                </c:pt>
                <c:pt idx="1062">
                  <c:v>10640</c:v>
                </c:pt>
                <c:pt idx="1063">
                  <c:v>10650</c:v>
                </c:pt>
                <c:pt idx="1064">
                  <c:v>10660</c:v>
                </c:pt>
                <c:pt idx="1065">
                  <c:v>10670</c:v>
                </c:pt>
                <c:pt idx="1066">
                  <c:v>10680</c:v>
                </c:pt>
                <c:pt idx="1067">
                  <c:v>10690</c:v>
                </c:pt>
                <c:pt idx="1068">
                  <c:v>10700</c:v>
                </c:pt>
                <c:pt idx="1069">
                  <c:v>10710</c:v>
                </c:pt>
                <c:pt idx="1070">
                  <c:v>10720</c:v>
                </c:pt>
                <c:pt idx="1071">
                  <c:v>10730</c:v>
                </c:pt>
                <c:pt idx="1072">
                  <c:v>10740</c:v>
                </c:pt>
                <c:pt idx="1073">
                  <c:v>10750</c:v>
                </c:pt>
                <c:pt idx="1074">
                  <c:v>10760</c:v>
                </c:pt>
                <c:pt idx="1075">
                  <c:v>10770</c:v>
                </c:pt>
                <c:pt idx="1076">
                  <c:v>10780</c:v>
                </c:pt>
                <c:pt idx="1077">
                  <c:v>10790</c:v>
                </c:pt>
                <c:pt idx="1078">
                  <c:v>10800</c:v>
                </c:pt>
                <c:pt idx="1079">
                  <c:v>10810</c:v>
                </c:pt>
                <c:pt idx="1080">
                  <c:v>10820</c:v>
                </c:pt>
                <c:pt idx="1081">
                  <c:v>10830</c:v>
                </c:pt>
                <c:pt idx="1082">
                  <c:v>10840</c:v>
                </c:pt>
                <c:pt idx="1083">
                  <c:v>10850</c:v>
                </c:pt>
                <c:pt idx="1084">
                  <c:v>10860</c:v>
                </c:pt>
                <c:pt idx="1085">
                  <c:v>10870</c:v>
                </c:pt>
                <c:pt idx="1086">
                  <c:v>10880</c:v>
                </c:pt>
                <c:pt idx="1087">
                  <c:v>10890</c:v>
                </c:pt>
                <c:pt idx="1088">
                  <c:v>10900</c:v>
                </c:pt>
                <c:pt idx="1089">
                  <c:v>10910</c:v>
                </c:pt>
                <c:pt idx="1090">
                  <c:v>10920</c:v>
                </c:pt>
                <c:pt idx="1091">
                  <c:v>10930</c:v>
                </c:pt>
                <c:pt idx="1092">
                  <c:v>10940</c:v>
                </c:pt>
                <c:pt idx="1093">
                  <c:v>10950</c:v>
                </c:pt>
                <c:pt idx="1094">
                  <c:v>10960</c:v>
                </c:pt>
                <c:pt idx="1095">
                  <c:v>10970</c:v>
                </c:pt>
                <c:pt idx="1096">
                  <c:v>10980</c:v>
                </c:pt>
                <c:pt idx="1097">
                  <c:v>10990</c:v>
                </c:pt>
                <c:pt idx="1098">
                  <c:v>11000</c:v>
                </c:pt>
                <c:pt idx="1099">
                  <c:v>11010</c:v>
                </c:pt>
                <c:pt idx="1100">
                  <c:v>11020</c:v>
                </c:pt>
                <c:pt idx="1101">
                  <c:v>11030</c:v>
                </c:pt>
                <c:pt idx="1102">
                  <c:v>11040</c:v>
                </c:pt>
                <c:pt idx="1103">
                  <c:v>11050</c:v>
                </c:pt>
                <c:pt idx="1104">
                  <c:v>11060</c:v>
                </c:pt>
                <c:pt idx="1105">
                  <c:v>11070</c:v>
                </c:pt>
                <c:pt idx="1106">
                  <c:v>11080</c:v>
                </c:pt>
                <c:pt idx="1107">
                  <c:v>11090</c:v>
                </c:pt>
                <c:pt idx="1108">
                  <c:v>11100</c:v>
                </c:pt>
                <c:pt idx="1109">
                  <c:v>11110</c:v>
                </c:pt>
                <c:pt idx="1110">
                  <c:v>11120</c:v>
                </c:pt>
                <c:pt idx="1111">
                  <c:v>11130</c:v>
                </c:pt>
                <c:pt idx="1112">
                  <c:v>11140</c:v>
                </c:pt>
                <c:pt idx="1113">
                  <c:v>11150</c:v>
                </c:pt>
                <c:pt idx="1114">
                  <c:v>11160</c:v>
                </c:pt>
                <c:pt idx="1115">
                  <c:v>11170</c:v>
                </c:pt>
                <c:pt idx="1116">
                  <c:v>11180</c:v>
                </c:pt>
                <c:pt idx="1117">
                  <c:v>11190</c:v>
                </c:pt>
                <c:pt idx="1118">
                  <c:v>11200</c:v>
                </c:pt>
                <c:pt idx="1119">
                  <c:v>11210</c:v>
                </c:pt>
                <c:pt idx="1120">
                  <c:v>11220</c:v>
                </c:pt>
                <c:pt idx="1121">
                  <c:v>11230</c:v>
                </c:pt>
                <c:pt idx="1122">
                  <c:v>11240</c:v>
                </c:pt>
                <c:pt idx="1123">
                  <c:v>11250</c:v>
                </c:pt>
                <c:pt idx="1124">
                  <c:v>11260</c:v>
                </c:pt>
                <c:pt idx="1125">
                  <c:v>11270</c:v>
                </c:pt>
                <c:pt idx="1126">
                  <c:v>11280</c:v>
                </c:pt>
                <c:pt idx="1127">
                  <c:v>11290</c:v>
                </c:pt>
                <c:pt idx="1128">
                  <c:v>11300</c:v>
                </c:pt>
                <c:pt idx="1129">
                  <c:v>11310</c:v>
                </c:pt>
                <c:pt idx="1130">
                  <c:v>11320</c:v>
                </c:pt>
                <c:pt idx="1131">
                  <c:v>11330</c:v>
                </c:pt>
                <c:pt idx="1132">
                  <c:v>11340</c:v>
                </c:pt>
                <c:pt idx="1133">
                  <c:v>11350</c:v>
                </c:pt>
                <c:pt idx="1134">
                  <c:v>11360</c:v>
                </c:pt>
                <c:pt idx="1135">
                  <c:v>11370</c:v>
                </c:pt>
                <c:pt idx="1136">
                  <c:v>11380</c:v>
                </c:pt>
                <c:pt idx="1137">
                  <c:v>11390</c:v>
                </c:pt>
                <c:pt idx="1138">
                  <c:v>11400</c:v>
                </c:pt>
                <c:pt idx="1139">
                  <c:v>11410</c:v>
                </c:pt>
                <c:pt idx="1140">
                  <c:v>11420</c:v>
                </c:pt>
                <c:pt idx="1141">
                  <c:v>11430</c:v>
                </c:pt>
                <c:pt idx="1142">
                  <c:v>11440</c:v>
                </c:pt>
                <c:pt idx="1143">
                  <c:v>11450</c:v>
                </c:pt>
                <c:pt idx="1144">
                  <c:v>11460</c:v>
                </c:pt>
                <c:pt idx="1145">
                  <c:v>11470</c:v>
                </c:pt>
                <c:pt idx="1146">
                  <c:v>11480</c:v>
                </c:pt>
                <c:pt idx="1147">
                  <c:v>11490</c:v>
                </c:pt>
                <c:pt idx="1148">
                  <c:v>11500</c:v>
                </c:pt>
                <c:pt idx="1149">
                  <c:v>11510</c:v>
                </c:pt>
                <c:pt idx="1150">
                  <c:v>11520</c:v>
                </c:pt>
                <c:pt idx="1151">
                  <c:v>11530</c:v>
                </c:pt>
                <c:pt idx="1152">
                  <c:v>11540</c:v>
                </c:pt>
                <c:pt idx="1153">
                  <c:v>11550</c:v>
                </c:pt>
                <c:pt idx="1154">
                  <c:v>11560</c:v>
                </c:pt>
                <c:pt idx="1155">
                  <c:v>11570</c:v>
                </c:pt>
                <c:pt idx="1156">
                  <c:v>11580</c:v>
                </c:pt>
                <c:pt idx="1157">
                  <c:v>11590</c:v>
                </c:pt>
                <c:pt idx="1158">
                  <c:v>11600</c:v>
                </c:pt>
                <c:pt idx="1159">
                  <c:v>11610</c:v>
                </c:pt>
                <c:pt idx="1160">
                  <c:v>11620</c:v>
                </c:pt>
                <c:pt idx="1161">
                  <c:v>11630</c:v>
                </c:pt>
                <c:pt idx="1162">
                  <c:v>11640</c:v>
                </c:pt>
                <c:pt idx="1163">
                  <c:v>11650</c:v>
                </c:pt>
                <c:pt idx="1164">
                  <c:v>11660</c:v>
                </c:pt>
                <c:pt idx="1165">
                  <c:v>11670</c:v>
                </c:pt>
                <c:pt idx="1166">
                  <c:v>11680</c:v>
                </c:pt>
                <c:pt idx="1167">
                  <c:v>11690</c:v>
                </c:pt>
                <c:pt idx="1168">
                  <c:v>11700</c:v>
                </c:pt>
                <c:pt idx="1169">
                  <c:v>11710</c:v>
                </c:pt>
                <c:pt idx="1170">
                  <c:v>11720</c:v>
                </c:pt>
                <c:pt idx="1171">
                  <c:v>11730</c:v>
                </c:pt>
                <c:pt idx="1172">
                  <c:v>11740</c:v>
                </c:pt>
                <c:pt idx="1173">
                  <c:v>11750</c:v>
                </c:pt>
                <c:pt idx="1174">
                  <c:v>11760</c:v>
                </c:pt>
                <c:pt idx="1175">
                  <c:v>11770</c:v>
                </c:pt>
                <c:pt idx="1176">
                  <c:v>11780</c:v>
                </c:pt>
                <c:pt idx="1177">
                  <c:v>11790</c:v>
                </c:pt>
                <c:pt idx="1178">
                  <c:v>11800</c:v>
                </c:pt>
                <c:pt idx="1179">
                  <c:v>11810</c:v>
                </c:pt>
                <c:pt idx="1180">
                  <c:v>11820</c:v>
                </c:pt>
                <c:pt idx="1181">
                  <c:v>11830</c:v>
                </c:pt>
                <c:pt idx="1182">
                  <c:v>11840</c:v>
                </c:pt>
                <c:pt idx="1183">
                  <c:v>11850</c:v>
                </c:pt>
                <c:pt idx="1184">
                  <c:v>11860</c:v>
                </c:pt>
                <c:pt idx="1185">
                  <c:v>11870</c:v>
                </c:pt>
                <c:pt idx="1186">
                  <c:v>11880</c:v>
                </c:pt>
                <c:pt idx="1187">
                  <c:v>11890</c:v>
                </c:pt>
                <c:pt idx="1188">
                  <c:v>11900</c:v>
                </c:pt>
                <c:pt idx="1189">
                  <c:v>11910</c:v>
                </c:pt>
                <c:pt idx="1190">
                  <c:v>11920</c:v>
                </c:pt>
                <c:pt idx="1191">
                  <c:v>11930</c:v>
                </c:pt>
                <c:pt idx="1192">
                  <c:v>11940</c:v>
                </c:pt>
                <c:pt idx="1193">
                  <c:v>11950</c:v>
                </c:pt>
                <c:pt idx="1194">
                  <c:v>11960</c:v>
                </c:pt>
                <c:pt idx="1195">
                  <c:v>11970</c:v>
                </c:pt>
                <c:pt idx="1196">
                  <c:v>11980</c:v>
                </c:pt>
                <c:pt idx="1197">
                  <c:v>11990</c:v>
                </c:pt>
                <c:pt idx="1198">
                  <c:v>12000</c:v>
                </c:pt>
                <c:pt idx="1199">
                  <c:v>12010</c:v>
                </c:pt>
                <c:pt idx="1200">
                  <c:v>12020</c:v>
                </c:pt>
                <c:pt idx="1201">
                  <c:v>12030</c:v>
                </c:pt>
                <c:pt idx="1202">
                  <c:v>12040</c:v>
                </c:pt>
                <c:pt idx="1203">
                  <c:v>12050</c:v>
                </c:pt>
                <c:pt idx="1204">
                  <c:v>12060</c:v>
                </c:pt>
                <c:pt idx="1205">
                  <c:v>12070</c:v>
                </c:pt>
                <c:pt idx="1206">
                  <c:v>12080</c:v>
                </c:pt>
                <c:pt idx="1207">
                  <c:v>12090</c:v>
                </c:pt>
                <c:pt idx="1208">
                  <c:v>12100</c:v>
                </c:pt>
                <c:pt idx="1209">
                  <c:v>12110</c:v>
                </c:pt>
                <c:pt idx="1210">
                  <c:v>12120</c:v>
                </c:pt>
                <c:pt idx="1211">
                  <c:v>12130</c:v>
                </c:pt>
                <c:pt idx="1212">
                  <c:v>12140</c:v>
                </c:pt>
                <c:pt idx="1213">
                  <c:v>12150</c:v>
                </c:pt>
                <c:pt idx="1214">
                  <c:v>12160</c:v>
                </c:pt>
                <c:pt idx="1215">
                  <c:v>12170</c:v>
                </c:pt>
                <c:pt idx="1216">
                  <c:v>12180</c:v>
                </c:pt>
                <c:pt idx="1217">
                  <c:v>12190</c:v>
                </c:pt>
                <c:pt idx="1218">
                  <c:v>12200</c:v>
                </c:pt>
                <c:pt idx="1219">
                  <c:v>12210</c:v>
                </c:pt>
                <c:pt idx="1220">
                  <c:v>12220</c:v>
                </c:pt>
                <c:pt idx="1221">
                  <c:v>12230</c:v>
                </c:pt>
                <c:pt idx="1222">
                  <c:v>12240</c:v>
                </c:pt>
                <c:pt idx="1223">
                  <c:v>12250</c:v>
                </c:pt>
                <c:pt idx="1224">
                  <c:v>12260</c:v>
                </c:pt>
                <c:pt idx="1225">
                  <c:v>12270</c:v>
                </c:pt>
                <c:pt idx="1226">
                  <c:v>12280</c:v>
                </c:pt>
                <c:pt idx="1227">
                  <c:v>12290</c:v>
                </c:pt>
                <c:pt idx="1228">
                  <c:v>12300</c:v>
                </c:pt>
                <c:pt idx="1229">
                  <c:v>12310</c:v>
                </c:pt>
                <c:pt idx="1230">
                  <c:v>12320</c:v>
                </c:pt>
                <c:pt idx="1231">
                  <c:v>12330</c:v>
                </c:pt>
                <c:pt idx="1232">
                  <c:v>12340</c:v>
                </c:pt>
                <c:pt idx="1233">
                  <c:v>12350</c:v>
                </c:pt>
                <c:pt idx="1234">
                  <c:v>12360</c:v>
                </c:pt>
                <c:pt idx="1235">
                  <c:v>12370</c:v>
                </c:pt>
                <c:pt idx="1236">
                  <c:v>12380</c:v>
                </c:pt>
                <c:pt idx="1237">
                  <c:v>12390</c:v>
                </c:pt>
                <c:pt idx="1238">
                  <c:v>12400</c:v>
                </c:pt>
                <c:pt idx="1239">
                  <c:v>12410</c:v>
                </c:pt>
                <c:pt idx="1240">
                  <c:v>12420</c:v>
                </c:pt>
                <c:pt idx="1241">
                  <c:v>12430</c:v>
                </c:pt>
                <c:pt idx="1242">
                  <c:v>12440</c:v>
                </c:pt>
                <c:pt idx="1243">
                  <c:v>12450</c:v>
                </c:pt>
                <c:pt idx="1244">
                  <c:v>12460</c:v>
                </c:pt>
                <c:pt idx="1245">
                  <c:v>12470</c:v>
                </c:pt>
                <c:pt idx="1246">
                  <c:v>12480</c:v>
                </c:pt>
                <c:pt idx="1247">
                  <c:v>12490</c:v>
                </c:pt>
                <c:pt idx="1248">
                  <c:v>12500</c:v>
                </c:pt>
                <c:pt idx="1249">
                  <c:v>12510</c:v>
                </c:pt>
                <c:pt idx="1250">
                  <c:v>12520</c:v>
                </c:pt>
                <c:pt idx="1251">
                  <c:v>12530</c:v>
                </c:pt>
                <c:pt idx="1252">
                  <c:v>12540</c:v>
                </c:pt>
                <c:pt idx="1253">
                  <c:v>12550</c:v>
                </c:pt>
                <c:pt idx="1254">
                  <c:v>12560</c:v>
                </c:pt>
                <c:pt idx="1255">
                  <c:v>12570</c:v>
                </c:pt>
                <c:pt idx="1256">
                  <c:v>12580</c:v>
                </c:pt>
                <c:pt idx="1257">
                  <c:v>12590</c:v>
                </c:pt>
                <c:pt idx="1258">
                  <c:v>12600</c:v>
                </c:pt>
                <c:pt idx="1259">
                  <c:v>12610</c:v>
                </c:pt>
                <c:pt idx="1260">
                  <c:v>12620</c:v>
                </c:pt>
                <c:pt idx="1261">
                  <c:v>12630</c:v>
                </c:pt>
                <c:pt idx="1262">
                  <c:v>12640</c:v>
                </c:pt>
                <c:pt idx="1263">
                  <c:v>12650</c:v>
                </c:pt>
                <c:pt idx="1264">
                  <c:v>12660</c:v>
                </c:pt>
                <c:pt idx="1265">
                  <c:v>12670</c:v>
                </c:pt>
                <c:pt idx="1266">
                  <c:v>12680</c:v>
                </c:pt>
                <c:pt idx="1267">
                  <c:v>12690</c:v>
                </c:pt>
                <c:pt idx="1268">
                  <c:v>12700</c:v>
                </c:pt>
                <c:pt idx="1269">
                  <c:v>12710</c:v>
                </c:pt>
                <c:pt idx="1270">
                  <c:v>12720</c:v>
                </c:pt>
                <c:pt idx="1271">
                  <c:v>12730</c:v>
                </c:pt>
                <c:pt idx="1272">
                  <c:v>12740</c:v>
                </c:pt>
                <c:pt idx="1273">
                  <c:v>12750</c:v>
                </c:pt>
                <c:pt idx="1274">
                  <c:v>12760</c:v>
                </c:pt>
                <c:pt idx="1275">
                  <c:v>12770</c:v>
                </c:pt>
                <c:pt idx="1276">
                  <c:v>12780</c:v>
                </c:pt>
                <c:pt idx="1277">
                  <c:v>12790</c:v>
                </c:pt>
                <c:pt idx="1278">
                  <c:v>12800</c:v>
                </c:pt>
                <c:pt idx="1279">
                  <c:v>12810</c:v>
                </c:pt>
                <c:pt idx="1280">
                  <c:v>12820</c:v>
                </c:pt>
                <c:pt idx="1281">
                  <c:v>12830</c:v>
                </c:pt>
                <c:pt idx="1282">
                  <c:v>12840</c:v>
                </c:pt>
                <c:pt idx="1283">
                  <c:v>12850</c:v>
                </c:pt>
                <c:pt idx="1284">
                  <c:v>12860</c:v>
                </c:pt>
                <c:pt idx="1285">
                  <c:v>12870</c:v>
                </c:pt>
                <c:pt idx="1286">
                  <c:v>12880</c:v>
                </c:pt>
                <c:pt idx="1287">
                  <c:v>12890</c:v>
                </c:pt>
                <c:pt idx="1288">
                  <c:v>12900</c:v>
                </c:pt>
                <c:pt idx="1289">
                  <c:v>12910</c:v>
                </c:pt>
                <c:pt idx="1290">
                  <c:v>12920</c:v>
                </c:pt>
                <c:pt idx="1291">
                  <c:v>12930</c:v>
                </c:pt>
                <c:pt idx="1292">
                  <c:v>12940</c:v>
                </c:pt>
                <c:pt idx="1293">
                  <c:v>12950</c:v>
                </c:pt>
                <c:pt idx="1294">
                  <c:v>12960</c:v>
                </c:pt>
                <c:pt idx="1295">
                  <c:v>12970</c:v>
                </c:pt>
                <c:pt idx="1296">
                  <c:v>12980</c:v>
                </c:pt>
                <c:pt idx="1297">
                  <c:v>12990</c:v>
                </c:pt>
                <c:pt idx="1298">
                  <c:v>13000</c:v>
                </c:pt>
                <c:pt idx="1299">
                  <c:v>13010</c:v>
                </c:pt>
                <c:pt idx="1300">
                  <c:v>13020</c:v>
                </c:pt>
                <c:pt idx="1301">
                  <c:v>13030</c:v>
                </c:pt>
                <c:pt idx="1302">
                  <c:v>13040</c:v>
                </c:pt>
                <c:pt idx="1303">
                  <c:v>13050</c:v>
                </c:pt>
                <c:pt idx="1304">
                  <c:v>13060</c:v>
                </c:pt>
                <c:pt idx="1305">
                  <c:v>13070</c:v>
                </c:pt>
                <c:pt idx="1306">
                  <c:v>13080</c:v>
                </c:pt>
                <c:pt idx="1307">
                  <c:v>13090</c:v>
                </c:pt>
                <c:pt idx="1308">
                  <c:v>13100</c:v>
                </c:pt>
                <c:pt idx="1309">
                  <c:v>13110</c:v>
                </c:pt>
                <c:pt idx="1310">
                  <c:v>13120</c:v>
                </c:pt>
                <c:pt idx="1311">
                  <c:v>13130</c:v>
                </c:pt>
                <c:pt idx="1312">
                  <c:v>13140</c:v>
                </c:pt>
                <c:pt idx="1313">
                  <c:v>13150</c:v>
                </c:pt>
                <c:pt idx="1314">
                  <c:v>13160</c:v>
                </c:pt>
                <c:pt idx="1315">
                  <c:v>13170</c:v>
                </c:pt>
                <c:pt idx="1316">
                  <c:v>13180</c:v>
                </c:pt>
                <c:pt idx="1317">
                  <c:v>13190</c:v>
                </c:pt>
                <c:pt idx="1318">
                  <c:v>13200</c:v>
                </c:pt>
                <c:pt idx="1319">
                  <c:v>13210</c:v>
                </c:pt>
                <c:pt idx="1320">
                  <c:v>13220</c:v>
                </c:pt>
                <c:pt idx="1321">
                  <c:v>13230</c:v>
                </c:pt>
                <c:pt idx="1322">
                  <c:v>13240</c:v>
                </c:pt>
                <c:pt idx="1323">
                  <c:v>13250</c:v>
                </c:pt>
                <c:pt idx="1324">
                  <c:v>13260</c:v>
                </c:pt>
                <c:pt idx="1325">
                  <c:v>13270</c:v>
                </c:pt>
                <c:pt idx="1326">
                  <c:v>13280</c:v>
                </c:pt>
                <c:pt idx="1327">
                  <c:v>13290</c:v>
                </c:pt>
                <c:pt idx="1328">
                  <c:v>13300</c:v>
                </c:pt>
                <c:pt idx="1329">
                  <c:v>13310</c:v>
                </c:pt>
                <c:pt idx="1330">
                  <c:v>13320</c:v>
                </c:pt>
                <c:pt idx="1331">
                  <c:v>13330</c:v>
                </c:pt>
                <c:pt idx="1332">
                  <c:v>13340</c:v>
                </c:pt>
                <c:pt idx="1333">
                  <c:v>13350</c:v>
                </c:pt>
                <c:pt idx="1334">
                  <c:v>13360</c:v>
                </c:pt>
                <c:pt idx="1335">
                  <c:v>13370</c:v>
                </c:pt>
                <c:pt idx="1336">
                  <c:v>13380</c:v>
                </c:pt>
                <c:pt idx="1337">
                  <c:v>13390</c:v>
                </c:pt>
                <c:pt idx="1338">
                  <c:v>13400</c:v>
                </c:pt>
                <c:pt idx="1339">
                  <c:v>13410</c:v>
                </c:pt>
                <c:pt idx="1340">
                  <c:v>13420</c:v>
                </c:pt>
                <c:pt idx="1341">
                  <c:v>13430</c:v>
                </c:pt>
                <c:pt idx="1342">
                  <c:v>13440</c:v>
                </c:pt>
                <c:pt idx="1343">
                  <c:v>13450</c:v>
                </c:pt>
                <c:pt idx="1344">
                  <c:v>13460</c:v>
                </c:pt>
                <c:pt idx="1345">
                  <c:v>13470</c:v>
                </c:pt>
                <c:pt idx="1346">
                  <c:v>13480</c:v>
                </c:pt>
                <c:pt idx="1347">
                  <c:v>13490</c:v>
                </c:pt>
                <c:pt idx="1348">
                  <c:v>13500</c:v>
                </c:pt>
                <c:pt idx="1349">
                  <c:v>13510</c:v>
                </c:pt>
                <c:pt idx="1350">
                  <c:v>13520</c:v>
                </c:pt>
                <c:pt idx="1351">
                  <c:v>13530</c:v>
                </c:pt>
                <c:pt idx="1352">
                  <c:v>13540</c:v>
                </c:pt>
                <c:pt idx="1353">
                  <c:v>13550</c:v>
                </c:pt>
                <c:pt idx="1354">
                  <c:v>13560</c:v>
                </c:pt>
                <c:pt idx="1355">
                  <c:v>13570</c:v>
                </c:pt>
                <c:pt idx="1356">
                  <c:v>13580</c:v>
                </c:pt>
                <c:pt idx="1357">
                  <c:v>13590</c:v>
                </c:pt>
                <c:pt idx="1358">
                  <c:v>13600</c:v>
                </c:pt>
                <c:pt idx="1359">
                  <c:v>13610</c:v>
                </c:pt>
                <c:pt idx="1360">
                  <c:v>13620</c:v>
                </c:pt>
                <c:pt idx="1361">
                  <c:v>13630</c:v>
                </c:pt>
                <c:pt idx="1362">
                  <c:v>13640</c:v>
                </c:pt>
                <c:pt idx="1363">
                  <c:v>13650</c:v>
                </c:pt>
                <c:pt idx="1364">
                  <c:v>13660</c:v>
                </c:pt>
                <c:pt idx="1365">
                  <c:v>13670</c:v>
                </c:pt>
                <c:pt idx="1366">
                  <c:v>13680</c:v>
                </c:pt>
                <c:pt idx="1367">
                  <c:v>13690</c:v>
                </c:pt>
                <c:pt idx="1368">
                  <c:v>13700</c:v>
                </c:pt>
                <c:pt idx="1369">
                  <c:v>13710</c:v>
                </c:pt>
                <c:pt idx="1370">
                  <c:v>13720</c:v>
                </c:pt>
                <c:pt idx="1371">
                  <c:v>13730</c:v>
                </c:pt>
                <c:pt idx="1372">
                  <c:v>13740</c:v>
                </c:pt>
                <c:pt idx="1373">
                  <c:v>13750</c:v>
                </c:pt>
                <c:pt idx="1374">
                  <c:v>13760</c:v>
                </c:pt>
                <c:pt idx="1375">
                  <c:v>13770</c:v>
                </c:pt>
                <c:pt idx="1376">
                  <c:v>13780</c:v>
                </c:pt>
                <c:pt idx="1377">
                  <c:v>13790</c:v>
                </c:pt>
                <c:pt idx="1378">
                  <c:v>13800</c:v>
                </c:pt>
                <c:pt idx="1379">
                  <c:v>13810</c:v>
                </c:pt>
                <c:pt idx="1380">
                  <c:v>13820</c:v>
                </c:pt>
                <c:pt idx="1381">
                  <c:v>13830</c:v>
                </c:pt>
                <c:pt idx="1382">
                  <c:v>13840</c:v>
                </c:pt>
                <c:pt idx="1383">
                  <c:v>13850</c:v>
                </c:pt>
                <c:pt idx="1384">
                  <c:v>13860</c:v>
                </c:pt>
                <c:pt idx="1385">
                  <c:v>13870</c:v>
                </c:pt>
                <c:pt idx="1386">
                  <c:v>13880</c:v>
                </c:pt>
                <c:pt idx="1387">
                  <c:v>13890</c:v>
                </c:pt>
                <c:pt idx="1388">
                  <c:v>13900</c:v>
                </c:pt>
                <c:pt idx="1389">
                  <c:v>13910</c:v>
                </c:pt>
                <c:pt idx="1390">
                  <c:v>13920</c:v>
                </c:pt>
                <c:pt idx="1391">
                  <c:v>13930</c:v>
                </c:pt>
                <c:pt idx="1392">
                  <c:v>13940</c:v>
                </c:pt>
                <c:pt idx="1393">
                  <c:v>13950</c:v>
                </c:pt>
                <c:pt idx="1394">
                  <c:v>13960</c:v>
                </c:pt>
                <c:pt idx="1395">
                  <c:v>13970</c:v>
                </c:pt>
                <c:pt idx="1396">
                  <c:v>13980</c:v>
                </c:pt>
                <c:pt idx="1397">
                  <c:v>13990</c:v>
                </c:pt>
                <c:pt idx="1398">
                  <c:v>14000</c:v>
                </c:pt>
                <c:pt idx="1399">
                  <c:v>14010</c:v>
                </c:pt>
                <c:pt idx="1400">
                  <c:v>14020</c:v>
                </c:pt>
                <c:pt idx="1401">
                  <c:v>14030</c:v>
                </c:pt>
                <c:pt idx="1402">
                  <c:v>14040</c:v>
                </c:pt>
                <c:pt idx="1403">
                  <c:v>14050</c:v>
                </c:pt>
                <c:pt idx="1404">
                  <c:v>14060</c:v>
                </c:pt>
                <c:pt idx="1405">
                  <c:v>14070</c:v>
                </c:pt>
                <c:pt idx="1406">
                  <c:v>14080</c:v>
                </c:pt>
                <c:pt idx="1407">
                  <c:v>14090</c:v>
                </c:pt>
                <c:pt idx="1408">
                  <c:v>14100</c:v>
                </c:pt>
                <c:pt idx="1409">
                  <c:v>14110</c:v>
                </c:pt>
                <c:pt idx="1410">
                  <c:v>14120</c:v>
                </c:pt>
                <c:pt idx="1411">
                  <c:v>14130</c:v>
                </c:pt>
                <c:pt idx="1412">
                  <c:v>14140</c:v>
                </c:pt>
                <c:pt idx="1413">
                  <c:v>14150</c:v>
                </c:pt>
                <c:pt idx="1414">
                  <c:v>14160</c:v>
                </c:pt>
                <c:pt idx="1415">
                  <c:v>14170</c:v>
                </c:pt>
                <c:pt idx="1416">
                  <c:v>14180</c:v>
                </c:pt>
                <c:pt idx="1417">
                  <c:v>14190</c:v>
                </c:pt>
                <c:pt idx="1418">
                  <c:v>14200</c:v>
                </c:pt>
                <c:pt idx="1419">
                  <c:v>14210</c:v>
                </c:pt>
                <c:pt idx="1420">
                  <c:v>14220</c:v>
                </c:pt>
                <c:pt idx="1421">
                  <c:v>14230</c:v>
                </c:pt>
                <c:pt idx="1422">
                  <c:v>14240</c:v>
                </c:pt>
                <c:pt idx="1423">
                  <c:v>14250</c:v>
                </c:pt>
                <c:pt idx="1424">
                  <c:v>14260</c:v>
                </c:pt>
                <c:pt idx="1425">
                  <c:v>14270</c:v>
                </c:pt>
                <c:pt idx="1426">
                  <c:v>14280</c:v>
                </c:pt>
                <c:pt idx="1427">
                  <c:v>14290</c:v>
                </c:pt>
                <c:pt idx="1428">
                  <c:v>14300</c:v>
                </c:pt>
                <c:pt idx="1429">
                  <c:v>14310</c:v>
                </c:pt>
                <c:pt idx="1430">
                  <c:v>14320</c:v>
                </c:pt>
                <c:pt idx="1431">
                  <c:v>14330</c:v>
                </c:pt>
                <c:pt idx="1432">
                  <c:v>14340</c:v>
                </c:pt>
                <c:pt idx="1433">
                  <c:v>14350</c:v>
                </c:pt>
              </c:numCache>
            </c:numRef>
          </c:xVal>
          <c:yVal>
            <c:numRef>
              <c:f>Klei_Druckkurve!$O$9:$O$1442</c:f>
              <c:numCache>
                <c:formatCode>0.0</c:formatCode>
                <c:ptCount val="1434"/>
                <c:pt idx="0">
                  <c:v>0</c:v>
                </c:pt>
                <c:pt idx="1">
                  <c:v>-0.51399999999989632</c:v>
                </c:pt>
                <c:pt idx="2">
                  <c:v>-1.1199999999998909</c:v>
                </c:pt>
                <c:pt idx="3">
                  <c:v>-1.4289999999998599</c:v>
                </c:pt>
                <c:pt idx="4">
                  <c:v>-1.6779999999998836</c:v>
                </c:pt>
                <c:pt idx="5">
                  <c:v>-1.9049999999999727</c:v>
                </c:pt>
                <c:pt idx="6">
                  <c:v>-2.1289999999999054</c:v>
                </c:pt>
                <c:pt idx="7">
                  <c:v>-2.321999999999889</c:v>
                </c:pt>
                <c:pt idx="8">
                  <c:v>-2.4619999999999891</c:v>
                </c:pt>
                <c:pt idx="9">
                  <c:v>-2.5670000000000073</c:v>
                </c:pt>
                <c:pt idx="10">
                  <c:v>-2.7300000000000182</c:v>
                </c:pt>
                <c:pt idx="11">
                  <c:v>-2.8519999999998618</c:v>
                </c:pt>
                <c:pt idx="12">
                  <c:v>-2.9529999999999745</c:v>
                </c:pt>
                <c:pt idx="13">
                  <c:v>-3.0729999999998654</c:v>
                </c:pt>
                <c:pt idx="14">
                  <c:v>-3.1929999999999836</c:v>
                </c:pt>
                <c:pt idx="15">
                  <c:v>-3.3039999999998599</c:v>
                </c:pt>
                <c:pt idx="16">
                  <c:v>-3.3740000000000236</c:v>
                </c:pt>
                <c:pt idx="17">
                  <c:v>-3.4239999999999782</c:v>
                </c:pt>
                <c:pt idx="18">
                  <c:v>-3.5139999999998963</c:v>
                </c:pt>
                <c:pt idx="19">
                  <c:v>-3.58400000000006</c:v>
                </c:pt>
                <c:pt idx="20">
                  <c:v>-3.6449999999999818</c:v>
                </c:pt>
                <c:pt idx="21">
                  <c:v>-3.7059999999999036</c:v>
                </c:pt>
                <c:pt idx="22">
                  <c:v>-3.7459999999998672</c:v>
                </c:pt>
                <c:pt idx="23">
                  <c:v>-3.8160000000000309</c:v>
                </c:pt>
                <c:pt idx="24">
                  <c:v>-3.8559999999999945</c:v>
                </c:pt>
                <c:pt idx="25">
                  <c:v>-3.8979999999999109</c:v>
                </c:pt>
                <c:pt idx="26">
                  <c:v>-3.9580000000000837</c:v>
                </c:pt>
                <c:pt idx="27">
                  <c:v>-4.0190000000000055</c:v>
                </c:pt>
                <c:pt idx="28">
                  <c:v>-4.0679999999999836</c:v>
                </c:pt>
                <c:pt idx="29">
                  <c:v>-4.1209999999998672</c:v>
                </c:pt>
                <c:pt idx="30">
                  <c:v>-4.1399999999998727</c:v>
                </c:pt>
                <c:pt idx="31">
                  <c:v>-4.1610000000000582</c:v>
                </c:pt>
                <c:pt idx="32">
                  <c:v>-4.2110000000000127</c:v>
                </c:pt>
                <c:pt idx="33">
                  <c:v>-4.2529999999999291</c:v>
                </c:pt>
                <c:pt idx="34">
                  <c:v>-4.2839999999998781</c:v>
                </c:pt>
                <c:pt idx="35">
                  <c:v>-4.3250000000000455</c:v>
                </c:pt>
                <c:pt idx="36">
                  <c:v>-4.3650000000000091</c:v>
                </c:pt>
                <c:pt idx="37">
                  <c:v>-4.4069999999999254</c:v>
                </c:pt>
                <c:pt idx="38">
                  <c:v>-4.4259999999999309</c:v>
                </c:pt>
                <c:pt idx="39">
                  <c:v>-4.4980000000000473</c:v>
                </c:pt>
                <c:pt idx="40">
                  <c:v>-4.4780000000000655</c:v>
                </c:pt>
                <c:pt idx="41">
                  <c:v>-4.5080000000000382</c:v>
                </c:pt>
                <c:pt idx="42">
                  <c:v>-4.5699999999999363</c:v>
                </c:pt>
                <c:pt idx="43">
                  <c:v>-4.5599999999999454</c:v>
                </c:pt>
                <c:pt idx="44">
                  <c:v>-4.6109999999998763</c:v>
                </c:pt>
                <c:pt idx="45">
                  <c:v>-4.6220000000000709</c:v>
                </c:pt>
                <c:pt idx="46">
                  <c:v>-4.6630000000000109</c:v>
                </c:pt>
                <c:pt idx="47">
                  <c:v>-4.6839999999999691</c:v>
                </c:pt>
                <c:pt idx="48">
                  <c:v>-4.7139999999999418</c:v>
                </c:pt>
                <c:pt idx="49">
                  <c:v>-4.7439999999999145</c:v>
                </c:pt>
                <c:pt idx="50">
                  <c:v>-4.7660000000000764</c:v>
                </c:pt>
                <c:pt idx="51">
                  <c:v>-4.7860000000000582</c:v>
                </c:pt>
                <c:pt idx="52">
                  <c:v>-4.8269999999999982</c:v>
                </c:pt>
                <c:pt idx="53">
                  <c:v>-4.8579999999999472</c:v>
                </c:pt>
                <c:pt idx="54">
                  <c:v>-4.8779999999999291</c:v>
                </c:pt>
                <c:pt idx="55">
                  <c:v>-4.9100000000000819</c:v>
                </c:pt>
                <c:pt idx="56">
                  <c:v>-4.9200000000000728</c:v>
                </c:pt>
                <c:pt idx="57">
                  <c:v>-4.9700000000000273</c:v>
                </c:pt>
                <c:pt idx="58">
                  <c:v>-4.9809999999999945</c:v>
                </c:pt>
                <c:pt idx="59">
                  <c:v>-5.0209999999999582</c:v>
                </c:pt>
                <c:pt idx="60">
                  <c:v>-5.0529999999998836</c:v>
                </c:pt>
                <c:pt idx="61">
                  <c:v>-5.0729999999998654</c:v>
                </c:pt>
                <c:pt idx="62">
                  <c:v>-5.0729999999998654</c:v>
                </c:pt>
                <c:pt idx="63">
                  <c:v>-5.1040000000000418</c:v>
                </c:pt>
                <c:pt idx="64">
                  <c:v>-5.1359999999999673</c:v>
                </c:pt>
                <c:pt idx="65">
                  <c:v>-5.16599999999994</c:v>
                </c:pt>
                <c:pt idx="66">
                  <c:v>-5.1859999999999218</c:v>
                </c:pt>
                <c:pt idx="67">
                  <c:v>-5.2180000000000746</c:v>
                </c:pt>
                <c:pt idx="68">
                  <c:v>-5.2280000000000655</c:v>
                </c:pt>
                <c:pt idx="69">
                  <c:v>-5.2390000000000327</c:v>
                </c:pt>
                <c:pt idx="70">
                  <c:v>-5.2690000000000055</c:v>
                </c:pt>
                <c:pt idx="71">
                  <c:v>-5.3009999999999309</c:v>
                </c:pt>
                <c:pt idx="72">
                  <c:v>-5.3209999999999127</c:v>
                </c:pt>
                <c:pt idx="73">
                  <c:v>-5.3409999999998945</c:v>
                </c:pt>
                <c:pt idx="74">
                  <c:v>-5.3419999999998709</c:v>
                </c:pt>
                <c:pt idx="75">
                  <c:v>-5.3530000000000655</c:v>
                </c:pt>
                <c:pt idx="76">
                  <c:v>-5.3830000000000382</c:v>
                </c:pt>
                <c:pt idx="77">
                  <c:v>-5.3940000000000055</c:v>
                </c:pt>
                <c:pt idx="78">
                  <c:v>-5.4349999999999454</c:v>
                </c:pt>
                <c:pt idx="79">
                  <c:v>-5.4649999999999181</c:v>
                </c:pt>
                <c:pt idx="80">
                  <c:v>-5.4659999999998945</c:v>
                </c:pt>
                <c:pt idx="81">
                  <c:v>-5.4859999999998763</c:v>
                </c:pt>
                <c:pt idx="82">
                  <c:v>-5.5180000000000291</c:v>
                </c:pt>
                <c:pt idx="83">
                  <c:v>-5.5380000000000109</c:v>
                </c:pt>
                <c:pt idx="84">
                  <c:v>-5.5380000000000109</c:v>
                </c:pt>
                <c:pt idx="85">
                  <c:v>-5.5489999999999782</c:v>
                </c:pt>
                <c:pt idx="86">
                  <c:v>-5.5789999999999509</c:v>
                </c:pt>
                <c:pt idx="87">
                  <c:v>-5.6109999999998763</c:v>
                </c:pt>
                <c:pt idx="88">
                  <c:v>-5.6109999999998763</c:v>
                </c:pt>
                <c:pt idx="89">
                  <c:v>-5.6410000000000764</c:v>
                </c:pt>
                <c:pt idx="90">
                  <c:v>-5.6520000000000437</c:v>
                </c:pt>
                <c:pt idx="91">
                  <c:v>-5.6620000000000346</c:v>
                </c:pt>
                <c:pt idx="92">
                  <c:v>-5.7039999999999509</c:v>
                </c:pt>
                <c:pt idx="93">
                  <c:v>-5.69399999999996</c:v>
                </c:pt>
                <c:pt idx="94">
                  <c:v>-5.7239999999999327</c:v>
                </c:pt>
                <c:pt idx="95">
                  <c:v>-5.7249999999999091</c:v>
                </c:pt>
                <c:pt idx="96">
                  <c:v>-5.7549999999998818</c:v>
                </c:pt>
                <c:pt idx="97">
                  <c:v>-5.7660000000000764</c:v>
                </c:pt>
                <c:pt idx="98">
                  <c:v>-5.7860000000000582</c:v>
                </c:pt>
                <c:pt idx="99">
                  <c:v>-5.7860000000000582</c:v>
                </c:pt>
                <c:pt idx="100">
                  <c:v>-5.8079999999999927</c:v>
                </c:pt>
                <c:pt idx="101">
                  <c:v>-5.8279999999999745</c:v>
                </c:pt>
                <c:pt idx="102">
                  <c:v>-5.8279999999999745</c:v>
                </c:pt>
                <c:pt idx="103">
                  <c:v>-5.8589999999999236</c:v>
                </c:pt>
                <c:pt idx="104">
                  <c:v>-5.8489999999999327</c:v>
                </c:pt>
                <c:pt idx="105">
                  <c:v>-5.8689999999999145</c:v>
                </c:pt>
                <c:pt idx="106">
                  <c:v>-5.8899999999998727</c:v>
                </c:pt>
                <c:pt idx="107">
                  <c:v>-5.9100000000000819</c:v>
                </c:pt>
                <c:pt idx="108">
                  <c:v>-5.9410000000000309</c:v>
                </c:pt>
                <c:pt idx="109">
                  <c:v>-5.9220000000000255</c:v>
                </c:pt>
                <c:pt idx="110">
                  <c:v>-5.9420000000000073</c:v>
                </c:pt>
                <c:pt idx="111">
                  <c:v>-5.9320000000000164</c:v>
                </c:pt>
                <c:pt idx="112">
                  <c:v>-5.9629999999999654</c:v>
                </c:pt>
                <c:pt idx="113">
                  <c:v>-5.9929999999999382</c:v>
                </c:pt>
                <c:pt idx="114">
                  <c:v>-5.9949999999998909</c:v>
                </c:pt>
                <c:pt idx="115">
                  <c:v>-5.9949999999998909</c:v>
                </c:pt>
                <c:pt idx="116">
                  <c:v>-6.0049999999998818</c:v>
                </c:pt>
                <c:pt idx="117">
                  <c:v>-6.0249999999998636</c:v>
                </c:pt>
                <c:pt idx="118">
                  <c:v>-6.0460000000000491</c:v>
                </c:pt>
                <c:pt idx="119">
                  <c:v>-6.0660000000000309</c:v>
                </c:pt>
                <c:pt idx="120">
                  <c:v>-6.0570000000000164</c:v>
                </c:pt>
                <c:pt idx="121">
                  <c:v>-6.0670000000000073</c:v>
                </c:pt>
                <c:pt idx="122">
                  <c:v>-6.0869999999999891</c:v>
                </c:pt>
                <c:pt idx="123">
                  <c:v>-6.0869999999999891</c:v>
                </c:pt>
                <c:pt idx="124">
                  <c:v>-6.0789999999999509</c:v>
                </c:pt>
                <c:pt idx="125">
                  <c:v>-6.1089999999999236</c:v>
                </c:pt>
                <c:pt idx="126">
                  <c:v>-6.1099999999999</c:v>
                </c:pt>
                <c:pt idx="127">
                  <c:v>-6.1499999999998636</c:v>
                </c:pt>
                <c:pt idx="128">
                  <c:v>-6.1499999999998636</c:v>
                </c:pt>
                <c:pt idx="129">
                  <c:v>-6.1499999999998636</c:v>
                </c:pt>
                <c:pt idx="130">
                  <c:v>-6.1710000000000491</c:v>
                </c:pt>
                <c:pt idx="131">
                  <c:v>-6.1710000000000491</c:v>
                </c:pt>
                <c:pt idx="132">
                  <c:v>-6.18100000000004</c:v>
                </c:pt>
                <c:pt idx="133">
                  <c:v>-6.1910000000000309</c:v>
                </c:pt>
                <c:pt idx="134">
                  <c:v>-6.2129999999999654</c:v>
                </c:pt>
                <c:pt idx="135">
                  <c:v>-6.2229999999999563</c:v>
                </c:pt>
                <c:pt idx="136">
                  <c:v>-6.2539999999999054</c:v>
                </c:pt>
                <c:pt idx="137">
                  <c:v>-6.2539999999999054</c:v>
                </c:pt>
                <c:pt idx="138">
                  <c:v>-6.2539999999999054</c:v>
                </c:pt>
                <c:pt idx="139">
                  <c:v>-6.293999999999869</c:v>
                </c:pt>
                <c:pt idx="140">
                  <c:v>-6.2749999999998636</c:v>
                </c:pt>
                <c:pt idx="141">
                  <c:v>-6.3050000000000637</c:v>
                </c:pt>
                <c:pt idx="142">
                  <c:v>-6.3170000000000073</c:v>
                </c:pt>
                <c:pt idx="143">
                  <c:v>-6.34699999999998</c:v>
                </c:pt>
                <c:pt idx="144">
                  <c:v>-6.3669999999999618</c:v>
                </c:pt>
                <c:pt idx="145">
                  <c:v>-6.3669999999999618</c:v>
                </c:pt>
                <c:pt idx="146">
                  <c:v>-6.3779999999999291</c:v>
                </c:pt>
                <c:pt idx="147">
                  <c:v>-6.3779999999999291</c:v>
                </c:pt>
                <c:pt idx="148">
                  <c:v>-6.38799999999992</c:v>
                </c:pt>
                <c:pt idx="149">
                  <c:v>-6.3889999999998963</c:v>
                </c:pt>
                <c:pt idx="150">
                  <c:v>-6.3989999999998872</c:v>
                </c:pt>
                <c:pt idx="151">
                  <c:v>-6.4300000000000637</c:v>
                </c:pt>
                <c:pt idx="152">
                  <c:v>-6.3999999999998636</c:v>
                </c:pt>
                <c:pt idx="153">
                  <c:v>-6.4210000000000491</c:v>
                </c:pt>
                <c:pt idx="154">
                  <c:v>-6.4210000000000491</c:v>
                </c:pt>
                <c:pt idx="155">
                  <c:v>-6.4410000000000309</c:v>
                </c:pt>
                <c:pt idx="156">
                  <c:v>-6.4420000000000073</c:v>
                </c:pt>
                <c:pt idx="157">
                  <c:v>-6.4320000000000164</c:v>
                </c:pt>
                <c:pt idx="158">
                  <c:v>-6.4519999999999982</c:v>
                </c:pt>
                <c:pt idx="159">
                  <c:v>-6.47199999999998</c:v>
                </c:pt>
                <c:pt idx="160">
                  <c:v>-6.4829999999999472</c:v>
                </c:pt>
                <c:pt idx="161">
                  <c:v>-6.4939999999999145</c:v>
                </c:pt>
                <c:pt idx="162">
                  <c:v>-6.5139999999998963</c:v>
                </c:pt>
                <c:pt idx="163">
                  <c:v>-6.5239999999998872</c:v>
                </c:pt>
                <c:pt idx="164">
                  <c:v>-6.5149999999998727</c:v>
                </c:pt>
                <c:pt idx="165">
                  <c:v>-6.5350000000000819</c:v>
                </c:pt>
                <c:pt idx="166">
                  <c:v>-6.5460000000000491</c:v>
                </c:pt>
                <c:pt idx="167">
                  <c:v>-6.5460000000000491</c:v>
                </c:pt>
                <c:pt idx="168">
                  <c:v>-6.5660000000000309</c:v>
                </c:pt>
                <c:pt idx="169">
                  <c:v>-6.5760000000000218</c:v>
                </c:pt>
                <c:pt idx="170">
                  <c:v>-6.5670000000000073</c:v>
                </c:pt>
                <c:pt idx="171">
                  <c:v>-6.5769999999999982</c:v>
                </c:pt>
                <c:pt idx="172">
                  <c:v>-6.5769999999999982</c:v>
                </c:pt>
                <c:pt idx="173">
                  <c:v>-6.5989999999999327</c:v>
                </c:pt>
                <c:pt idx="174">
                  <c:v>-6.5789999999999509</c:v>
                </c:pt>
                <c:pt idx="175">
                  <c:v>-6.6089999999999236</c:v>
                </c:pt>
                <c:pt idx="176">
                  <c:v>-6.6189999999999145</c:v>
                </c:pt>
                <c:pt idx="177">
                  <c:v>-6.6289999999999054</c:v>
                </c:pt>
                <c:pt idx="178">
                  <c:v>-6.6199999999998909</c:v>
                </c:pt>
                <c:pt idx="179">
                  <c:v>-6.6299999999998818</c:v>
                </c:pt>
                <c:pt idx="180">
                  <c:v>-6.6499999999998636</c:v>
                </c:pt>
                <c:pt idx="181">
                  <c:v>-6.6520000000000437</c:v>
                </c:pt>
                <c:pt idx="182">
                  <c:v>-6.6520000000000437</c:v>
                </c:pt>
                <c:pt idx="183">
                  <c:v>-6.6710000000000491</c:v>
                </c:pt>
                <c:pt idx="184">
                  <c:v>-6.68100000000004</c:v>
                </c:pt>
                <c:pt idx="185">
                  <c:v>-6.6929999999999836</c:v>
                </c:pt>
                <c:pt idx="186">
                  <c:v>-6.6829999999999927</c:v>
                </c:pt>
                <c:pt idx="187">
                  <c:v>-6.7129999999999654</c:v>
                </c:pt>
                <c:pt idx="188">
                  <c:v>-6.7129999999999654</c:v>
                </c:pt>
                <c:pt idx="189">
                  <c:v>-6.7139999999999418</c:v>
                </c:pt>
                <c:pt idx="190">
                  <c:v>-6.7339999999999236</c:v>
                </c:pt>
                <c:pt idx="191">
                  <c:v>-6.7239999999999327</c:v>
                </c:pt>
                <c:pt idx="192">
                  <c:v>-6.7349999999999</c:v>
                </c:pt>
                <c:pt idx="193">
                  <c:v>-6.7449999999998909</c:v>
                </c:pt>
                <c:pt idx="194">
                  <c:v>-6.7349999999999</c:v>
                </c:pt>
                <c:pt idx="195">
                  <c:v>-6.7850000000000819</c:v>
                </c:pt>
                <c:pt idx="196">
                  <c:v>-6.7770000000000437</c:v>
                </c:pt>
                <c:pt idx="197">
                  <c:v>-6.7760000000000673</c:v>
                </c:pt>
                <c:pt idx="198">
                  <c:v>-6.8070000000000164</c:v>
                </c:pt>
                <c:pt idx="199">
                  <c:v>-6.7970000000000255</c:v>
                </c:pt>
                <c:pt idx="200">
                  <c:v>-6.8070000000000164</c:v>
                </c:pt>
                <c:pt idx="201">
                  <c:v>-6.7980000000000018</c:v>
                </c:pt>
                <c:pt idx="202">
                  <c:v>-6.7980000000000018</c:v>
                </c:pt>
                <c:pt idx="203">
                  <c:v>-6.8079999999999927</c:v>
                </c:pt>
                <c:pt idx="204">
                  <c:v>-6.8179999999999836</c:v>
                </c:pt>
                <c:pt idx="205">
                  <c:v>-6.8489999999999327</c:v>
                </c:pt>
                <c:pt idx="206">
                  <c:v>-6.8489999999999327</c:v>
                </c:pt>
                <c:pt idx="207">
                  <c:v>-6.8389999999999418</c:v>
                </c:pt>
                <c:pt idx="208">
                  <c:v>-6.8589999999999236</c:v>
                </c:pt>
                <c:pt idx="209">
                  <c:v>-6.8609999999998763</c:v>
                </c:pt>
                <c:pt idx="210">
                  <c:v>-6.8609999999998763</c:v>
                </c:pt>
                <c:pt idx="211">
                  <c:v>-6.8609999999998763</c:v>
                </c:pt>
                <c:pt idx="212">
                  <c:v>-6.8609999999998763</c:v>
                </c:pt>
                <c:pt idx="213">
                  <c:v>-6.8810000000000855</c:v>
                </c:pt>
                <c:pt idx="214">
                  <c:v>-6.8820000000000618</c:v>
                </c:pt>
                <c:pt idx="215">
                  <c:v>-6.8720000000000709</c:v>
                </c:pt>
                <c:pt idx="216">
                  <c:v>-6.8930000000000291</c:v>
                </c:pt>
                <c:pt idx="217">
                  <c:v>-6.9120000000000346</c:v>
                </c:pt>
                <c:pt idx="218">
                  <c:v>-6.8930000000000291</c:v>
                </c:pt>
                <c:pt idx="219">
                  <c:v>-6.9130000000000109</c:v>
                </c:pt>
                <c:pt idx="220">
                  <c:v>-6.9130000000000109</c:v>
                </c:pt>
                <c:pt idx="221">
                  <c:v>-6.9230000000000018</c:v>
                </c:pt>
                <c:pt idx="222">
                  <c:v>-6.9449999999999363</c:v>
                </c:pt>
                <c:pt idx="223">
                  <c:v>-6.9249999999999545</c:v>
                </c:pt>
                <c:pt idx="224">
                  <c:v>-6.9149999999999636</c:v>
                </c:pt>
                <c:pt idx="225">
                  <c:v>-6.9359999999999218</c:v>
                </c:pt>
                <c:pt idx="226">
                  <c:v>-6.9759999999998854</c:v>
                </c:pt>
                <c:pt idx="227">
                  <c:v>-6.9659999999998945</c:v>
                </c:pt>
                <c:pt idx="228">
                  <c:v>-6.9759999999998854</c:v>
                </c:pt>
                <c:pt idx="229">
                  <c:v>-6.98700000000008</c:v>
                </c:pt>
                <c:pt idx="230">
                  <c:v>-7.0170000000000528</c:v>
                </c:pt>
                <c:pt idx="231">
                  <c:v>-7.0070000000000618</c:v>
                </c:pt>
                <c:pt idx="232">
                  <c:v>-7.0070000000000618</c:v>
                </c:pt>
                <c:pt idx="233">
                  <c:v>-7.0270000000000437</c:v>
                </c:pt>
                <c:pt idx="234">
                  <c:v>-7.0389999999999873</c:v>
                </c:pt>
                <c:pt idx="235">
                  <c:v>-7.0190000000000055</c:v>
                </c:pt>
                <c:pt idx="236">
                  <c:v>-7.0589999999999691</c:v>
                </c:pt>
                <c:pt idx="237">
                  <c:v>-7.0489999999999782</c:v>
                </c:pt>
                <c:pt idx="238">
                  <c:v>-7.0399999999999636</c:v>
                </c:pt>
                <c:pt idx="239">
                  <c:v>-7.0399999999999636</c:v>
                </c:pt>
                <c:pt idx="240">
                  <c:v>-7.0599999999999454</c:v>
                </c:pt>
                <c:pt idx="241">
                  <c:v>-7.0499999999999545</c:v>
                </c:pt>
                <c:pt idx="242">
                  <c:v>-7.0809999999999036</c:v>
                </c:pt>
                <c:pt idx="243">
                  <c:v>-7.0809999999999036</c:v>
                </c:pt>
                <c:pt idx="244">
                  <c:v>-7.0909999999998945</c:v>
                </c:pt>
                <c:pt idx="245">
                  <c:v>-7.1109999999998763</c:v>
                </c:pt>
                <c:pt idx="246">
                  <c:v>-7.1209999999998672</c:v>
                </c:pt>
                <c:pt idx="247">
                  <c:v>-7.1109999999998763</c:v>
                </c:pt>
                <c:pt idx="248">
                  <c:v>-7.1230000000000473</c:v>
                </c:pt>
                <c:pt idx="249">
                  <c:v>-7.1230000000000473</c:v>
                </c:pt>
                <c:pt idx="250">
                  <c:v>-7.1230000000000473</c:v>
                </c:pt>
                <c:pt idx="251">
                  <c:v>-7.1140000000000327</c:v>
                </c:pt>
                <c:pt idx="252">
                  <c:v>-7.1140000000000327</c:v>
                </c:pt>
                <c:pt idx="253">
                  <c:v>-7.1240000000000236</c:v>
                </c:pt>
                <c:pt idx="254">
                  <c:v>-7.1440000000000055</c:v>
                </c:pt>
                <c:pt idx="255">
                  <c:v>-7.1440000000000055</c:v>
                </c:pt>
                <c:pt idx="256">
                  <c:v>-7.1649999999999636</c:v>
                </c:pt>
                <c:pt idx="257">
                  <c:v>-7.1549999999999727</c:v>
                </c:pt>
                <c:pt idx="258">
                  <c:v>-7.1649999999999636</c:v>
                </c:pt>
                <c:pt idx="259">
                  <c:v>-7.1749999999999545</c:v>
                </c:pt>
                <c:pt idx="260">
                  <c:v>-7.1849999999999454</c:v>
                </c:pt>
                <c:pt idx="261">
                  <c:v>-7.1859999999999218</c:v>
                </c:pt>
                <c:pt idx="262">
                  <c:v>-7.196999999999889</c:v>
                </c:pt>
                <c:pt idx="263">
                  <c:v>-7.2069999999998799</c:v>
                </c:pt>
                <c:pt idx="264">
                  <c:v>-7.1859999999999218</c:v>
                </c:pt>
                <c:pt idx="265">
                  <c:v>-7.196999999999889</c:v>
                </c:pt>
                <c:pt idx="266">
                  <c:v>-7.2180000000000746</c:v>
                </c:pt>
                <c:pt idx="267">
                  <c:v>-7.2280000000000655</c:v>
                </c:pt>
                <c:pt idx="268">
                  <c:v>-7.2280000000000655</c:v>
                </c:pt>
                <c:pt idx="269">
                  <c:v>-7.2280000000000655</c:v>
                </c:pt>
                <c:pt idx="270">
                  <c:v>-7.2280000000000655</c:v>
                </c:pt>
                <c:pt idx="271">
                  <c:v>-7.2390000000000327</c:v>
                </c:pt>
                <c:pt idx="272">
                  <c:v>-7.2390000000000327</c:v>
                </c:pt>
                <c:pt idx="273">
                  <c:v>-7.2290000000000418</c:v>
                </c:pt>
                <c:pt idx="274">
                  <c:v>-7.25</c:v>
                </c:pt>
                <c:pt idx="275">
                  <c:v>-7.2699999999999818</c:v>
                </c:pt>
                <c:pt idx="276">
                  <c:v>-7.2599999999999909</c:v>
                </c:pt>
                <c:pt idx="277">
                  <c:v>-7.25</c:v>
                </c:pt>
                <c:pt idx="278">
                  <c:v>-7.2699999999999818</c:v>
                </c:pt>
                <c:pt idx="279">
                  <c:v>-7.2619999999999436</c:v>
                </c:pt>
                <c:pt idx="280">
                  <c:v>-7.2699999999999818</c:v>
                </c:pt>
                <c:pt idx="281">
                  <c:v>-7.2819999999999254</c:v>
                </c:pt>
                <c:pt idx="282">
                  <c:v>-7.2819999999999254</c:v>
                </c:pt>
                <c:pt idx="283">
                  <c:v>-7.2819999999999254</c:v>
                </c:pt>
                <c:pt idx="284">
                  <c:v>-7.3119999999998981</c:v>
                </c:pt>
                <c:pt idx="285">
                  <c:v>-7.2929999999998927</c:v>
                </c:pt>
                <c:pt idx="286">
                  <c:v>-7.3330000000000837</c:v>
                </c:pt>
                <c:pt idx="287">
                  <c:v>-7.3229999999998654</c:v>
                </c:pt>
                <c:pt idx="288">
                  <c:v>-7.3129999999998745</c:v>
                </c:pt>
                <c:pt idx="289">
                  <c:v>-7.3240000000000691</c:v>
                </c:pt>
                <c:pt idx="290">
                  <c:v>-7.3140000000000782</c:v>
                </c:pt>
                <c:pt idx="291">
                  <c:v>-7.33400000000006</c:v>
                </c:pt>
                <c:pt idx="292">
                  <c:v>-7.3440000000000509</c:v>
                </c:pt>
                <c:pt idx="293">
                  <c:v>-7.3559999999999945</c:v>
                </c:pt>
                <c:pt idx="294">
                  <c:v>-7.3640000000000327</c:v>
                </c:pt>
                <c:pt idx="295">
                  <c:v>-7.3540000000000418</c:v>
                </c:pt>
                <c:pt idx="296">
                  <c:v>-7.3659999999999854</c:v>
                </c:pt>
                <c:pt idx="297">
                  <c:v>-7.3559999999999945</c:v>
                </c:pt>
                <c:pt idx="298">
                  <c:v>-7.3859999999999673</c:v>
                </c:pt>
                <c:pt idx="299">
                  <c:v>-7.3759999999999764</c:v>
                </c:pt>
                <c:pt idx="300">
                  <c:v>-7.3769999999999527</c:v>
                </c:pt>
                <c:pt idx="301">
                  <c:v>-7.3769999999999527</c:v>
                </c:pt>
                <c:pt idx="302">
                  <c:v>-7.3869999999999436</c:v>
                </c:pt>
                <c:pt idx="303">
                  <c:v>-7.38799999999992</c:v>
                </c:pt>
                <c:pt idx="304">
                  <c:v>-7.4079999999999018</c:v>
                </c:pt>
                <c:pt idx="305">
                  <c:v>-7.4079999999999018</c:v>
                </c:pt>
                <c:pt idx="306">
                  <c:v>-7.3979999999999109</c:v>
                </c:pt>
                <c:pt idx="307">
                  <c:v>-7.38799999999992</c:v>
                </c:pt>
                <c:pt idx="308">
                  <c:v>-7.4300000000000637</c:v>
                </c:pt>
                <c:pt idx="309">
                  <c:v>-7.4100000000000819</c:v>
                </c:pt>
                <c:pt idx="310">
                  <c:v>-7.4500000000000455</c:v>
                </c:pt>
                <c:pt idx="311">
                  <c:v>-7.4100000000000819</c:v>
                </c:pt>
                <c:pt idx="312">
                  <c:v>-7.4300000000000637</c:v>
                </c:pt>
                <c:pt idx="313">
                  <c:v>-7.4200000000000728</c:v>
                </c:pt>
                <c:pt idx="314">
                  <c:v>-7.4200000000000728</c:v>
                </c:pt>
                <c:pt idx="315">
                  <c:v>-7.4210000000000491</c:v>
                </c:pt>
                <c:pt idx="316">
                  <c:v>-7.4510000000000218</c:v>
                </c:pt>
                <c:pt idx="317">
                  <c:v>-7.4410000000000309</c:v>
                </c:pt>
                <c:pt idx="318">
                  <c:v>-7.4610000000000127</c:v>
                </c:pt>
                <c:pt idx="319">
                  <c:v>-7.4619999999999891</c:v>
                </c:pt>
                <c:pt idx="320">
                  <c:v>-7.4619999999999891</c:v>
                </c:pt>
                <c:pt idx="321">
                  <c:v>-7.4619999999999891</c:v>
                </c:pt>
                <c:pt idx="322">
                  <c:v>-7.4819999999999709</c:v>
                </c:pt>
                <c:pt idx="323">
                  <c:v>-7.4819999999999709</c:v>
                </c:pt>
                <c:pt idx="324">
                  <c:v>-7.4919999999999618</c:v>
                </c:pt>
                <c:pt idx="325">
                  <c:v>-7.4739999999999327</c:v>
                </c:pt>
                <c:pt idx="326">
                  <c:v>-7.4739999999999327</c:v>
                </c:pt>
                <c:pt idx="327">
                  <c:v>-7.4939999999999145</c:v>
                </c:pt>
                <c:pt idx="328">
                  <c:v>-7.4839999999999236</c:v>
                </c:pt>
                <c:pt idx="329">
                  <c:v>-7.5049999999998818</c:v>
                </c:pt>
                <c:pt idx="330">
                  <c:v>-7.5149999999998727</c:v>
                </c:pt>
                <c:pt idx="331">
                  <c:v>-7.5149999999998727</c:v>
                </c:pt>
                <c:pt idx="332">
                  <c:v>-7.5049999999998818</c:v>
                </c:pt>
                <c:pt idx="333">
                  <c:v>-7.5149999999998727</c:v>
                </c:pt>
                <c:pt idx="334">
                  <c:v>-7.5160000000000764</c:v>
                </c:pt>
                <c:pt idx="335">
                  <c:v>-7.5060000000000855</c:v>
                </c:pt>
                <c:pt idx="336">
                  <c:v>-7.5260000000000673</c:v>
                </c:pt>
                <c:pt idx="337">
                  <c:v>-7.5160000000000764</c:v>
                </c:pt>
                <c:pt idx="338">
                  <c:v>-7.5260000000000673</c:v>
                </c:pt>
                <c:pt idx="339">
                  <c:v>-7.5360000000000582</c:v>
                </c:pt>
                <c:pt idx="340">
                  <c:v>-7.52800000000002</c:v>
                </c:pt>
                <c:pt idx="341">
                  <c:v>-7.5380000000000109</c:v>
                </c:pt>
                <c:pt idx="342">
                  <c:v>-7.5679999999999836</c:v>
                </c:pt>
                <c:pt idx="343">
                  <c:v>-7.5480000000000018</c:v>
                </c:pt>
                <c:pt idx="344">
                  <c:v>-7.56899999999996</c:v>
                </c:pt>
                <c:pt idx="345">
                  <c:v>-7.5589999999999691</c:v>
                </c:pt>
                <c:pt idx="346">
                  <c:v>-7.5589999999999691</c:v>
                </c:pt>
                <c:pt idx="347">
                  <c:v>-7.5789999999999509</c:v>
                </c:pt>
                <c:pt idx="348">
                  <c:v>-7.5699999999999363</c:v>
                </c:pt>
                <c:pt idx="349">
                  <c:v>-7.5699999999999363</c:v>
                </c:pt>
                <c:pt idx="350">
                  <c:v>-7.5699999999999363</c:v>
                </c:pt>
                <c:pt idx="351">
                  <c:v>-7.5799999999999272</c:v>
                </c:pt>
                <c:pt idx="352">
                  <c:v>-7.5799999999999272</c:v>
                </c:pt>
                <c:pt idx="353">
                  <c:v>-7.6009999999998854</c:v>
                </c:pt>
                <c:pt idx="354">
                  <c:v>-7.5809999999999036</c:v>
                </c:pt>
                <c:pt idx="355">
                  <c:v>-7.5909999999998945</c:v>
                </c:pt>
                <c:pt idx="356">
                  <c:v>-7.6009999999998854</c:v>
                </c:pt>
                <c:pt idx="357">
                  <c:v>-7.5809999999999036</c:v>
                </c:pt>
                <c:pt idx="358">
                  <c:v>-7.5930000000000746</c:v>
                </c:pt>
                <c:pt idx="359">
                  <c:v>-7.5930000000000746</c:v>
                </c:pt>
                <c:pt idx="360">
                  <c:v>-7.6030000000000655</c:v>
                </c:pt>
                <c:pt idx="361">
                  <c:v>-7.6130000000000564</c:v>
                </c:pt>
                <c:pt idx="362">
                  <c:v>-7.6230000000000473</c:v>
                </c:pt>
                <c:pt idx="363">
                  <c:v>-7.6040000000000418</c:v>
                </c:pt>
                <c:pt idx="364">
                  <c:v>-7.6140000000000327</c:v>
                </c:pt>
                <c:pt idx="365">
                  <c:v>-7.6240000000000236</c:v>
                </c:pt>
                <c:pt idx="366">
                  <c:v>-7.6240000000000236</c:v>
                </c:pt>
                <c:pt idx="367">
                  <c:v>-7.6150000000000091</c:v>
                </c:pt>
                <c:pt idx="368">
                  <c:v>-7.6050000000000182</c:v>
                </c:pt>
                <c:pt idx="369">
                  <c:v>-7.6150000000000091</c:v>
                </c:pt>
                <c:pt idx="370">
                  <c:v>-7.625</c:v>
                </c:pt>
                <c:pt idx="371">
                  <c:v>-7.6349999999999909</c:v>
                </c:pt>
                <c:pt idx="372">
                  <c:v>-7.6449999999999818</c:v>
                </c:pt>
                <c:pt idx="373">
                  <c:v>-7.6569999999999254</c:v>
                </c:pt>
                <c:pt idx="374">
                  <c:v>-7.6469999999999345</c:v>
                </c:pt>
                <c:pt idx="375">
                  <c:v>-7.6569999999999254</c:v>
                </c:pt>
                <c:pt idx="376">
                  <c:v>-7.6769999999999072</c:v>
                </c:pt>
                <c:pt idx="377">
                  <c:v>-7.6569999999999254</c:v>
                </c:pt>
                <c:pt idx="378">
                  <c:v>-7.6769999999999072</c:v>
                </c:pt>
                <c:pt idx="379">
                  <c:v>-7.6779999999998836</c:v>
                </c:pt>
                <c:pt idx="380">
                  <c:v>-7.6979999999998654</c:v>
                </c:pt>
                <c:pt idx="381">
                  <c:v>-7.6879999999998745</c:v>
                </c:pt>
                <c:pt idx="382">
                  <c:v>-7.6879999999998745</c:v>
                </c:pt>
                <c:pt idx="383">
                  <c:v>-7.668999999999869</c:v>
                </c:pt>
                <c:pt idx="384">
                  <c:v>-7.6789999999998599</c:v>
                </c:pt>
                <c:pt idx="385">
                  <c:v>-7.6990000000000691</c:v>
                </c:pt>
                <c:pt idx="386">
                  <c:v>-7.6890000000000782</c:v>
                </c:pt>
                <c:pt idx="387">
                  <c:v>-7.6990000000000691</c:v>
                </c:pt>
                <c:pt idx="388">
                  <c:v>-7.6890000000000782</c:v>
                </c:pt>
                <c:pt idx="389">
                  <c:v>-7.6910000000000309</c:v>
                </c:pt>
                <c:pt idx="390">
                  <c:v>-7.7110000000000127</c:v>
                </c:pt>
                <c:pt idx="391">
                  <c:v>-7.68100000000004</c:v>
                </c:pt>
                <c:pt idx="392">
                  <c:v>-7.7110000000000127</c:v>
                </c:pt>
                <c:pt idx="393">
                  <c:v>-7.6910000000000309</c:v>
                </c:pt>
                <c:pt idx="394">
                  <c:v>-7.6920000000000073</c:v>
                </c:pt>
                <c:pt idx="395">
                  <c:v>-7.7319999999999709</c:v>
                </c:pt>
                <c:pt idx="396">
                  <c:v>-7.7119999999999891</c:v>
                </c:pt>
                <c:pt idx="397">
                  <c:v>-7.7019999999999982</c:v>
                </c:pt>
                <c:pt idx="398">
                  <c:v>-7.7129999999999654</c:v>
                </c:pt>
                <c:pt idx="399">
                  <c:v>-7.7429999999999382</c:v>
                </c:pt>
                <c:pt idx="400">
                  <c:v>-7.7229999999999563</c:v>
                </c:pt>
                <c:pt idx="401">
                  <c:v>-7.7329999999999472</c:v>
                </c:pt>
                <c:pt idx="402">
                  <c:v>-7.7329999999999472</c:v>
                </c:pt>
                <c:pt idx="403">
                  <c:v>-7.7329999999999472</c:v>
                </c:pt>
                <c:pt idx="404">
                  <c:v>-7.7439999999999145</c:v>
                </c:pt>
                <c:pt idx="405">
                  <c:v>-7.7239999999999327</c:v>
                </c:pt>
                <c:pt idx="406">
                  <c:v>-7.7539999999999054</c:v>
                </c:pt>
                <c:pt idx="407">
                  <c:v>-7.7539999999999054</c:v>
                </c:pt>
                <c:pt idx="408">
                  <c:v>-7.7639999999998963</c:v>
                </c:pt>
                <c:pt idx="409">
                  <c:v>-7.7660000000000764</c:v>
                </c:pt>
                <c:pt idx="410">
                  <c:v>-7.7560000000000855</c:v>
                </c:pt>
                <c:pt idx="411">
                  <c:v>-7.7560000000000855</c:v>
                </c:pt>
                <c:pt idx="412">
                  <c:v>-7.7560000000000855</c:v>
                </c:pt>
                <c:pt idx="413">
                  <c:v>-7.7570000000000618</c:v>
                </c:pt>
                <c:pt idx="414">
                  <c:v>-7.7770000000000437</c:v>
                </c:pt>
                <c:pt idx="415">
                  <c:v>-7.7870000000000346</c:v>
                </c:pt>
                <c:pt idx="416">
                  <c:v>-7.7770000000000437</c:v>
                </c:pt>
                <c:pt idx="417">
                  <c:v>-7.7770000000000437</c:v>
                </c:pt>
                <c:pt idx="418">
                  <c:v>-7.7870000000000346</c:v>
                </c:pt>
                <c:pt idx="419">
                  <c:v>-7.8070000000000164</c:v>
                </c:pt>
                <c:pt idx="420">
                  <c:v>-7.8079999999999927</c:v>
                </c:pt>
                <c:pt idx="421">
                  <c:v>-7.8079999999999927</c:v>
                </c:pt>
                <c:pt idx="422">
                  <c:v>-7.8079999999999927</c:v>
                </c:pt>
                <c:pt idx="423">
                  <c:v>-7.7980000000000018</c:v>
                </c:pt>
                <c:pt idx="424">
                  <c:v>-7.8179999999999836</c:v>
                </c:pt>
                <c:pt idx="425">
                  <c:v>-7.7899999999999636</c:v>
                </c:pt>
                <c:pt idx="426">
                  <c:v>-7.8199999999999363</c:v>
                </c:pt>
                <c:pt idx="427">
                  <c:v>-7.8199999999999363</c:v>
                </c:pt>
                <c:pt idx="428">
                  <c:v>-7.7899999999999636</c:v>
                </c:pt>
                <c:pt idx="429">
                  <c:v>-7.8099999999999454</c:v>
                </c:pt>
                <c:pt idx="430">
                  <c:v>-7.8199999999999363</c:v>
                </c:pt>
                <c:pt idx="431">
                  <c:v>-7.8209999999999127</c:v>
                </c:pt>
                <c:pt idx="432">
                  <c:v>-7.8409999999998945</c:v>
                </c:pt>
                <c:pt idx="433">
                  <c:v>-7.8209999999999127</c:v>
                </c:pt>
                <c:pt idx="434">
                  <c:v>-7.8209999999999127</c:v>
                </c:pt>
                <c:pt idx="435">
                  <c:v>-7.8509999999998854</c:v>
                </c:pt>
                <c:pt idx="436">
                  <c:v>-7.8519999999998618</c:v>
                </c:pt>
                <c:pt idx="437">
                  <c:v>-7.8419999999998709</c:v>
                </c:pt>
                <c:pt idx="438">
                  <c:v>-7.8419999999998709</c:v>
                </c:pt>
                <c:pt idx="439">
                  <c:v>-7.821999999999889</c:v>
                </c:pt>
                <c:pt idx="440">
                  <c:v>-7.8419999999998709</c:v>
                </c:pt>
                <c:pt idx="441">
                  <c:v>-7.8419999999998709</c:v>
                </c:pt>
                <c:pt idx="442">
                  <c:v>-7.8640000000000327</c:v>
                </c:pt>
                <c:pt idx="443">
                  <c:v>-7.8540000000000418</c:v>
                </c:pt>
                <c:pt idx="444">
                  <c:v>-7.8540000000000418</c:v>
                </c:pt>
                <c:pt idx="445">
                  <c:v>-7.8740000000000236</c:v>
                </c:pt>
                <c:pt idx="446">
                  <c:v>-7.875</c:v>
                </c:pt>
                <c:pt idx="447">
                  <c:v>-7.8650000000000091</c:v>
                </c:pt>
                <c:pt idx="448">
                  <c:v>-7.875</c:v>
                </c:pt>
                <c:pt idx="449">
                  <c:v>-7.8849999999999909</c:v>
                </c:pt>
                <c:pt idx="450">
                  <c:v>-7.875</c:v>
                </c:pt>
                <c:pt idx="451">
                  <c:v>-7.875</c:v>
                </c:pt>
                <c:pt idx="452">
                  <c:v>-7.9059999999999491</c:v>
                </c:pt>
                <c:pt idx="453">
                  <c:v>-7.8759999999999764</c:v>
                </c:pt>
                <c:pt idx="454">
                  <c:v>-7.8759999999999764</c:v>
                </c:pt>
                <c:pt idx="455">
                  <c:v>-7.8859999999999673</c:v>
                </c:pt>
                <c:pt idx="456">
                  <c:v>-7.8859999999999673</c:v>
                </c:pt>
                <c:pt idx="457">
                  <c:v>-7.8959999999999582</c:v>
                </c:pt>
                <c:pt idx="458">
                  <c:v>-7.8659999999999854</c:v>
                </c:pt>
                <c:pt idx="459">
                  <c:v>-7.88799999999992</c:v>
                </c:pt>
                <c:pt idx="460">
                  <c:v>-7.8979999999999109</c:v>
                </c:pt>
                <c:pt idx="461">
                  <c:v>-7.88799999999992</c:v>
                </c:pt>
                <c:pt idx="462">
                  <c:v>-7.8979999999999109</c:v>
                </c:pt>
                <c:pt idx="463">
                  <c:v>-7.9079999999999018</c:v>
                </c:pt>
                <c:pt idx="464">
                  <c:v>-7.8979999999999109</c:v>
                </c:pt>
                <c:pt idx="465">
                  <c:v>-7.9289999999998599</c:v>
                </c:pt>
                <c:pt idx="466">
                  <c:v>-7.918999999999869</c:v>
                </c:pt>
                <c:pt idx="467">
                  <c:v>-7.8989999999998872</c:v>
                </c:pt>
                <c:pt idx="468">
                  <c:v>-7.918999999999869</c:v>
                </c:pt>
                <c:pt idx="469">
                  <c:v>-7.9100000000000819</c:v>
                </c:pt>
                <c:pt idx="470">
                  <c:v>-7.918999999999869</c:v>
                </c:pt>
                <c:pt idx="471">
                  <c:v>-7.9200000000000728</c:v>
                </c:pt>
                <c:pt idx="472">
                  <c:v>-7.9200000000000728</c:v>
                </c:pt>
                <c:pt idx="473">
                  <c:v>-7.8999999999998636</c:v>
                </c:pt>
                <c:pt idx="474">
                  <c:v>-7.9200000000000728</c:v>
                </c:pt>
                <c:pt idx="475">
                  <c:v>-7.9500000000000455</c:v>
                </c:pt>
                <c:pt idx="476">
                  <c:v>-7.9510000000000218</c:v>
                </c:pt>
                <c:pt idx="477">
                  <c:v>-7.9410000000000309</c:v>
                </c:pt>
                <c:pt idx="478">
                  <c:v>-7.9410000000000309</c:v>
                </c:pt>
                <c:pt idx="479">
                  <c:v>-7.9510000000000218</c:v>
                </c:pt>
                <c:pt idx="480">
                  <c:v>-7.9410000000000309</c:v>
                </c:pt>
                <c:pt idx="481">
                  <c:v>-7.93100000000004</c:v>
                </c:pt>
                <c:pt idx="482">
                  <c:v>-7.9429999999999836</c:v>
                </c:pt>
                <c:pt idx="483">
                  <c:v>-7.9510000000000218</c:v>
                </c:pt>
                <c:pt idx="484">
                  <c:v>-7.9529999999999745</c:v>
                </c:pt>
                <c:pt idx="485">
                  <c:v>-7.9729999999999563</c:v>
                </c:pt>
                <c:pt idx="486">
                  <c:v>-7.9629999999999654</c:v>
                </c:pt>
                <c:pt idx="487">
                  <c:v>-7.9629999999999654</c:v>
                </c:pt>
                <c:pt idx="488">
                  <c:v>-7.9929999999999382</c:v>
                </c:pt>
                <c:pt idx="489">
                  <c:v>-7.9839999999999236</c:v>
                </c:pt>
                <c:pt idx="490">
                  <c:v>-7.9639999999999418</c:v>
                </c:pt>
                <c:pt idx="491">
                  <c:v>-7.9639999999999418</c:v>
                </c:pt>
                <c:pt idx="492">
                  <c:v>-7.9739999999999327</c:v>
                </c:pt>
                <c:pt idx="493">
                  <c:v>-7.9939999999999145</c:v>
                </c:pt>
                <c:pt idx="494">
                  <c:v>-7.9839999999999236</c:v>
                </c:pt>
                <c:pt idx="495">
                  <c:v>-7.9939999999999145</c:v>
                </c:pt>
                <c:pt idx="496">
                  <c:v>-7.9839999999999236</c:v>
                </c:pt>
                <c:pt idx="497">
                  <c:v>-7.9749999999999091</c:v>
                </c:pt>
                <c:pt idx="498">
                  <c:v>-8.0049999999998818</c:v>
                </c:pt>
                <c:pt idx="499">
                  <c:v>-8.0049999999998818</c:v>
                </c:pt>
                <c:pt idx="500">
                  <c:v>-8.0149999999998727</c:v>
                </c:pt>
                <c:pt idx="501">
                  <c:v>-8.0170000000000528</c:v>
                </c:pt>
                <c:pt idx="502">
                  <c:v>-8.0049999999998818</c:v>
                </c:pt>
                <c:pt idx="503">
                  <c:v>-8.0170000000000528</c:v>
                </c:pt>
                <c:pt idx="504">
                  <c:v>-8.0170000000000528</c:v>
                </c:pt>
                <c:pt idx="505">
                  <c:v>-8.0170000000000528</c:v>
                </c:pt>
                <c:pt idx="506">
                  <c:v>-8.0070000000000618</c:v>
                </c:pt>
                <c:pt idx="507">
                  <c:v>-8.0370000000000346</c:v>
                </c:pt>
                <c:pt idx="508">
                  <c:v>-8.0270000000000437</c:v>
                </c:pt>
                <c:pt idx="509">
                  <c:v>-8.02800000000002</c:v>
                </c:pt>
                <c:pt idx="510">
                  <c:v>-8.0480000000000018</c:v>
                </c:pt>
                <c:pt idx="511">
                  <c:v>-8.0380000000000109</c:v>
                </c:pt>
                <c:pt idx="512">
                  <c:v>-8.02800000000002</c:v>
                </c:pt>
                <c:pt idx="513">
                  <c:v>-8.0579999999999927</c:v>
                </c:pt>
                <c:pt idx="514">
                  <c:v>-8.0579999999999927</c:v>
                </c:pt>
                <c:pt idx="515">
                  <c:v>-8.0579999999999927</c:v>
                </c:pt>
                <c:pt idx="516">
                  <c:v>-8.0679999999999836</c:v>
                </c:pt>
                <c:pt idx="517">
                  <c:v>-8.0489999999999782</c:v>
                </c:pt>
                <c:pt idx="518">
                  <c:v>-8.0489999999999782</c:v>
                </c:pt>
                <c:pt idx="519">
                  <c:v>-8.0489999999999782</c:v>
                </c:pt>
                <c:pt idx="520">
                  <c:v>-8.0789999999999509</c:v>
                </c:pt>
                <c:pt idx="521">
                  <c:v>-8.0589999999999691</c:v>
                </c:pt>
                <c:pt idx="522">
                  <c:v>-8.0589999999999691</c:v>
                </c:pt>
                <c:pt idx="523">
                  <c:v>-8.0509999999999309</c:v>
                </c:pt>
                <c:pt idx="524">
                  <c:v>-8.0809999999999036</c:v>
                </c:pt>
                <c:pt idx="525">
                  <c:v>-8.0709999999999127</c:v>
                </c:pt>
                <c:pt idx="526">
                  <c:v>-8.0909999999998945</c:v>
                </c:pt>
                <c:pt idx="527">
                  <c:v>-8.0709999999999127</c:v>
                </c:pt>
                <c:pt idx="528">
                  <c:v>-8.0909999999998945</c:v>
                </c:pt>
                <c:pt idx="529">
                  <c:v>-8.0819999999998799</c:v>
                </c:pt>
                <c:pt idx="530">
                  <c:v>-8.0909999999998945</c:v>
                </c:pt>
                <c:pt idx="531">
                  <c:v>-8.0809999999999036</c:v>
                </c:pt>
                <c:pt idx="532">
                  <c:v>-8.0919999999998709</c:v>
                </c:pt>
                <c:pt idx="533">
                  <c:v>-8.0819999999998799</c:v>
                </c:pt>
                <c:pt idx="534">
                  <c:v>-8.0919999999998709</c:v>
                </c:pt>
                <c:pt idx="535">
                  <c:v>-8.071999999999889</c:v>
                </c:pt>
                <c:pt idx="536">
                  <c:v>-8.071999999999889</c:v>
                </c:pt>
                <c:pt idx="537">
                  <c:v>-8.1019999999998618</c:v>
                </c:pt>
                <c:pt idx="538">
                  <c:v>-8.0919999999998709</c:v>
                </c:pt>
                <c:pt idx="539">
                  <c:v>-8.0729999999998654</c:v>
                </c:pt>
                <c:pt idx="540">
                  <c:v>-8.0830000000000837</c:v>
                </c:pt>
                <c:pt idx="541">
                  <c:v>-8.1130000000000564</c:v>
                </c:pt>
                <c:pt idx="542">
                  <c:v>-8.1030000000000655</c:v>
                </c:pt>
                <c:pt idx="543">
                  <c:v>-8.1030000000000655</c:v>
                </c:pt>
                <c:pt idx="544">
                  <c:v>-8.1030000000000655</c:v>
                </c:pt>
                <c:pt idx="545">
                  <c:v>-8.0940000000000509</c:v>
                </c:pt>
                <c:pt idx="546">
                  <c:v>-8.1240000000000236</c:v>
                </c:pt>
                <c:pt idx="547">
                  <c:v>-8.1140000000000327</c:v>
                </c:pt>
                <c:pt idx="548">
                  <c:v>-8.1040000000000418</c:v>
                </c:pt>
                <c:pt idx="549">
                  <c:v>-8.1240000000000236</c:v>
                </c:pt>
                <c:pt idx="550">
                  <c:v>-8.1440000000000055</c:v>
                </c:pt>
                <c:pt idx="551">
                  <c:v>-8.1140000000000327</c:v>
                </c:pt>
                <c:pt idx="552">
                  <c:v>-8.1359999999999673</c:v>
                </c:pt>
                <c:pt idx="553">
                  <c:v>-8.1459999999999582</c:v>
                </c:pt>
                <c:pt idx="554">
                  <c:v>-8.1359999999999673</c:v>
                </c:pt>
                <c:pt idx="555">
                  <c:v>-8.1359999999999673</c:v>
                </c:pt>
                <c:pt idx="556">
                  <c:v>-8.1459999999999582</c:v>
                </c:pt>
                <c:pt idx="557">
                  <c:v>-8.1459999999999582</c:v>
                </c:pt>
                <c:pt idx="558">
                  <c:v>-8.1569999999999254</c:v>
                </c:pt>
                <c:pt idx="559">
                  <c:v>-8.1569999999999254</c:v>
                </c:pt>
                <c:pt idx="560">
                  <c:v>-8.1569999999999254</c:v>
                </c:pt>
                <c:pt idx="561">
                  <c:v>-8.1469999999999345</c:v>
                </c:pt>
                <c:pt idx="562">
                  <c:v>-8.1569999999999254</c:v>
                </c:pt>
                <c:pt idx="563">
                  <c:v>-8.1469999999999345</c:v>
                </c:pt>
                <c:pt idx="564">
                  <c:v>-8.1669999999999163</c:v>
                </c:pt>
                <c:pt idx="565">
                  <c:v>-8.1669999999999163</c:v>
                </c:pt>
                <c:pt idx="566">
                  <c:v>-8.1879999999998745</c:v>
                </c:pt>
                <c:pt idx="567">
                  <c:v>-8.1779999999998836</c:v>
                </c:pt>
                <c:pt idx="568">
                  <c:v>-8.1879999999998745</c:v>
                </c:pt>
                <c:pt idx="569">
                  <c:v>-8.1879999999998745</c:v>
                </c:pt>
                <c:pt idx="570">
                  <c:v>-8.1779999999998836</c:v>
                </c:pt>
                <c:pt idx="571">
                  <c:v>-8.1679999999998927</c:v>
                </c:pt>
                <c:pt idx="572">
                  <c:v>-8.1879999999998745</c:v>
                </c:pt>
                <c:pt idx="573">
                  <c:v>-8.1979999999998654</c:v>
                </c:pt>
                <c:pt idx="574">
                  <c:v>-8.1900000000000546</c:v>
                </c:pt>
                <c:pt idx="575">
                  <c:v>-8.1800000000000637</c:v>
                </c:pt>
                <c:pt idx="576">
                  <c:v>-8.1900000000000546</c:v>
                </c:pt>
                <c:pt idx="577">
                  <c:v>-8.1900000000000546</c:v>
                </c:pt>
                <c:pt idx="578">
                  <c:v>-8.1800000000000637</c:v>
                </c:pt>
                <c:pt idx="579">
                  <c:v>-8.2000000000000455</c:v>
                </c:pt>
                <c:pt idx="580">
                  <c:v>-8.1900000000000546</c:v>
                </c:pt>
                <c:pt idx="581">
                  <c:v>-8.18100000000004</c:v>
                </c:pt>
                <c:pt idx="582">
                  <c:v>-8.2010000000000218</c:v>
                </c:pt>
                <c:pt idx="583">
                  <c:v>-8.2010000000000218</c:v>
                </c:pt>
                <c:pt idx="584">
                  <c:v>-8.2110000000000127</c:v>
                </c:pt>
                <c:pt idx="585">
                  <c:v>-8.2010000000000218</c:v>
                </c:pt>
                <c:pt idx="586">
                  <c:v>-8.1910000000000309</c:v>
                </c:pt>
                <c:pt idx="587">
                  <c:v>-8.2110000000000127</c:v>
                </c:pt>
                <c:pt idx="588">
                  <c:v>-8.1820000000000164</c:v>
                </c:pt>
                <c:pt idx="589">
                  <c:v>-8.1920000000000073</c:v>
                </c:pt>
                <c:pt idx="590">
                  <c:v>-8.1720000000000255</c:v>
                </c:pt>
                <c:pt idx="591">
                  <c:v>-8.1820000000000164</c:v>
                </c:pt>
                <c:pt idx="592">
                  <c:v>-8.1920000000000073</c:v>
                </c:pt>
                <c:pt idx="593">
                  <c:v>-8.1820000000000164</c:v>
                </c:pt>
                <c:pt idx="594">
                  <c:v>-8.2019999999999982</c:v>
                </c:pt>
                <c:pt idx="595">
                  <c:v>-8.1920000000000073</c:v>
                </c:pt>
                <c:pt idx="596">
                  <c:v>-8.2139999999999418</c:v>
                </c:pt>
                <c:pt idx="597">
                  <c:v>-8.2239999999999327</c:v>
                </c:pt>
                <c:pt idx="598">
                  <c:v>-8.2139999999999418</c:v>
                </c:pt>
                <c:pt idx="599">
                  <c:v>-8.2139999999999418</c:v>
                </c:pt>
                <c:pt idx="600">
                  <c:v>-8.2239999999999327</c:v>
                </c:pt>
                <c:pt idx="601">
                  <c:v>-8.2039999999999509</c:v>
                </c:pt>
                <c:pt idx="602">
                  <c:v>-8.2049999999999272</c:v>
                </c:pt>
                <c:pt idx="603">
                  <c:v>-8.2149999999999181</c:v>
                </c:pt>
                <c:pt idx="604">
                  <c:v>-8.2249999999999091</c:v>
                </c:pt>
                <c:pt idx="605">
                  <c:v>-8.2149999999999181</c:v>
                </c:pt>
                <c:pt idx="606">
                  <c:v>-8.2149999999999181</c:v>
                </c:pt>
                <c:pt idx="607">
                  <c:v>-8.2149999999999181</c:v>
                </c:pt>
                <c:pt idx="608">
                  <c:v>-8.2349999999999</c:v>
                </c:pt>
                <c:pt idx="609">
                  <c:v>-8.2149999999999181</c:v>
                </c:pt>
                <c:pt idx="610">
                  <c:v>-8.2359999999998763</c:v>
                </c:pt>
                <c:pt idx="611">
                  <c:v>-8.2259999999998854</c:v>
                </c:pt>
                <c:pt idx="612">
                  <c:v>-8.2459999999998672</c:v>
                </c:pt>
                <c:pt idx="613">
                  <c:v>-8.2560000000000855</c:v>
                </c:pt>
                <c:pt idx="614">
                  <c:v>-8.2660000000000764</c:v>
                </c:pt>
                <c:pt idx="615">
                  <c:v>-8.2459999999998672</c:v>
                </c:pt>
                <c:pt idx="616">
                  <c:v>-8.2159999999998945</c:v>
                </c:pt>
                <c:pt idx="617">
                  <c:v>-8.2670000000000528</c:v>
                </c:pt>
                <c:pt idx="618">
                  <c:v>-8.2570000000000618</c:v>
                </c:pt>
                <c:pt idx="619">
                  <c:v>-8.2670000000000528</c:v>
                </c:pt>
                <c:pt idx="620">
                  <c:v>-8.2670000000000528</c:v>
                </c:pt>
                <c:pt idx="621">
                  <c:v>-8.2670000000000528</c:v>
                </c:pt>
                <c:pt idx="622">
                  <c:v>-8.2789999999999964</c:v>
                </c:pt>
                <c:pt idx="623">
                  <c:v>-8.2670000000000528</c:v>
                </c:pt>
                <c:pt idx="624">
                  <c:v>-8.2690000000000055</c:v>
                </c:pt>
                <c:pt idx="625">
                  <c:v>-8.2789999999999964</c:v>
                </c:pt>
                <c:pt idx="626">
                  <c:v>-8.2590000000000146</c:v>
                </c:pt>
                <c:pt idx="627">
                  <c:v>-8.2789999999999964</c:v>
                </c:pt>
                <c:pt idx="628">
                  <c:v>-8.2690000000000055</c:v>
                </c:pt>
                <c:pt idx="629">
                  <c:v>-8.2690000000000055</c:v>
                </c:pt>
                <c:pt idx="630">
                  <c:v>-8.2789999999999964</c:v>
                </c:pt>
                <c:pt idx="631">
                  <c:v>-8.2799999999999727</c:v>
                </c:pt>
                <c:pt idx="632">
                  <c:v>-8.2999999999999545</c:v>
                </c:pt>
                <c:pt idx="633">
                  <c:v>-8.2999999999999545</c:v>
                </c:pt>
                <c:pt idx="634">
                  <c:v>-8.2899999999999636</c:v>
                </c:pt>
                <c:pt idx="635">
                  <c:v>-8.2699999999999818</c:v>
                </c:pt>
                <c:pt idx="636">
                  <c:v>-8.2899999999999636</c:v>
                </c:pt>
                <c:pt idx="637">
                  <c:v>-8.2899999999999636</c:v>
                </c:pt>
                <c:pt idx="638">
                  <c:v>-8.2809999999999491</c:v>
                </c:pt>
                <c:pt idx="639">
                  <c:v>-8.3009999999999309</c:v>
                </c:pt>
                <c:pt idx="640">
                  <c:v>-8.2809999999999491</c:v>
                </c:pt>
                <c:pt idx="641">
                  <c:v>-8.3109999999999218</c:v>
                </c:pt>
                <c:pt idx="642">
                  <c:v>-8.3009999999999309</c:v>
                </c:pt>
                <c:pt idx="643">
                  <c:v>-8.3009999999999309</c:v>
                </c:pt>
                <c:pt idx="644">
                  <c:v>-8.3109999999999218</c:v>
                </c:pt>
                <c:pt idx="645">
                  <c:v>-8.3009999999999309</c:v>
                </c:pt>
                <c:pt idx="646">
                  <c:v>-8.2929999999998927</c:v>
                </c:pt>
                <c:pt idx="647">
                  <c:v>-8.2809999999999491</c:v>
                </c:pt>
                <c:pt idx="648">
                  <c:v>-8.3129999999998745</c:v>
                </c:pt>
                <c:pt idx="649">
                  <c:v>-8.3229999999998654</c:v>
                </c:pt>
                <c:pt idx="650">
                  <c:v>-8.2829999999999018</c:v>
                </c:pt>
                <c:pt idx="651">
                  <c:v>-8.3029999999998836</c:v>
                </c:pt>
                <c:pt idx="652">
                  <c:v>-8.3229999999998654</c:v>
                </c:pt>
                <c:pt idx="653">
                  <c:v>-8.2929999999998927</c:v>
                </c:pt>
                <c:pt idx="654">
                  <c:v>-8.293999999999869</c:v>
                </c:pt>
                <c:pt idx="655">
                  <c:v>-8.3039999999998599</c:v>
                </c:pt>
                <c:pt idx="656">
                  <c:v>-8.293999999999869</c:v>
                </c:pt>
                <c:pt idx="657">
                  <c:v>-8.3039999999998599</c:v>
                </c:pt>
                <c:pt idx="658">
                  <c:v>-8.3039999999998599</c:v>
                </c:pt>
                <c:pt idx="659">
                  <c:v>-8.3140000000000782</c:v>
                </c:pt>
                <c:pt idx="660">
                  <c:v>-8.33400000000006</c:v>
                </c:pt>
                <c:pt idx="661">
                  <c:v>-8.3050000000000637</c:v>
                </c:pt>
                <c:pt idx="662">
                  <c:v>-8.3140000000000782</c:v>
                </c:pt>
                <c:pt idx="663">
                  <c:v>-8.3250000000000455</c:v>
                </c:pt>
                <c:pt idx="664">
                  <c:v>-8.3250000000000455</c:v>
                </c:pt>
                <c:pt idx="665">
                  <c:v>-8.3150000000000546</c:v>
                </c:pt>
                <c:pt idx="666">
                  <c:v>-8.3250000000000455</c:v>
                </c:pt>
                <c:pt idx="667">
                  <c:v>-8.3450000000000273</c:v>
                </c:pt>
                <c:pt idx="668">
                  <c:v>-8.3150000000000546</c:v>
                </c:pt>
                <c:pt idx="669">
                  <c:v>-8.3150000000000546</c:v>
                </c:pt>
                <c:pt idx="670">
                  <c:v>-8.3160000000000309</c:v>
                </c:pt>
                <c:pt idx="671">
                  <c:v>-8.3269999999999982</c:v>
                </c:pt>
                <c:pt idx="672">
                  <c:v>-8.3369999999999891</c:v>
                </c:pt>
                <c:pt idx="673">
                  <c:v>-8.34699999999998</c:v>
                </c:pt>
                <c:pt idx="674">
                  <c:v>-8.3569999999999709</c:v>
                </c:pt>
                <c:pt idx="675">
                  <c:v>-8.3569999999999709</c:v>
                </c:pt>
                <c:pt idx="676">
                  <c:v>-8.3369999999999891</c:v>
                </c:pt>
                <c:pt idx="677">
                  <c:v>-8.34699999999998</c:v>
                </c:pt>
                <c:pt idx="678">
                  <c:v>-8.3479999999999563</c:v>
                </c:pt>
                <c:pt idx="679">
                  <c:v>-8.3479999999999563</c:v>
                </c:pt>
                <c:pt idx="680">
                  <c:v>-8.3479999999999563</c:v>
                </c:pt>
                <c:pt idx="681">
                  <c:v>-8.3479999999999563</c:v>
                </c:pt>
                <c:pt idx="682">
                  <c:v>-8.3479999999999563</c:v>
                </c:pt>
                <c:pt idx="683">
                  <c:v>-8.3479999999999563</c:v>
                </c:pt>
                <c:pt idx="684">
                  <c:v>-8.3479999999999563</c:v>
                </c:pt>
                <c:pt idx="685">
                  <c:v>-8.3479999999999563</c:v>
                </c:pt>
                <c:pt idx="686">
                  <c:v>-8.3379999999999654</c:v>
                </c:pt>
                <c:pt idx="687">
                  <c:v>-8.3389999999999418</c:v>
                </c:pt>
                <c:pt idx="688">
                  <c:v>-8.3489999999999327</c:v>
                </c:pt>
                <c:pt idx="689">
                  <c:v>-8.3489999999999327</c:v>
                </c:pt>
                <c:pt idx="690">
                  <c:v>-8.3489999999999327</c:v>
                </c:pt>
                <c:pt idx="691">
                  <c:v>-8.3389999999999418</c:v>
                </c:pt>
                <c:pt idx="692">
                  <c:v>-8.3589999999999236</c:v>
                </c:pt>
                <c:pt idx="693">
                  <c:v>-8.3389999999999418</c:v>
                </c:pt>
                <c:pt idx="694">
                  <c:v>-8.3489999999999327</c:v>
                </c:pt>
                <c:pt idx="695">
                  <c:v>-8.3489999999999327</c:v>
                </c:pt>
                <c:pt idx="696">
                  <c:v>-8.3499999999999091</c:v>
                </c:pt>
                <c:pt idx="697">
                  <c:v>-8.3599999999999</c:v>
                </c:pt>
                <c:pt idx="698">
                  <c:v>-8.3699999999998909</c:v>
                </c:pt>
                <c:pt idx="699">
                  <c:v>-8.3599999999999</c:v>
                </c:pt>
                <c:pt idx="700">
                  <c:v>-8.3799999999998818</c:v>
                </c:pt>
                <c:pt idx="701">
                  <c:v>-8.3799999999998818</c:v>
                </c:pt>
                <c:pt idx="702">
                  <c:v>-8.3999999999998636</c:v>
                </c:pt>
                <c:pt idx="703">
                  <c:v>-8.3799999999998818</c:v>
                </c:pt>
                <c:pt idx="704">
                  <c:v>-8.3699999999998909</c:v>
                </c:pt>
                <c:pt idx="705">
                  <c:v>-8.3820000000000618</c:v>
                </c:pt>
                <c:pt idx="706">
                  <c:v>-8.36200000000008</c:v>
                </c:pt>
                <c:pt idx="707">
                  <c:v>-8.3720000000000709</c:v>
                </c:pt>
                <c:pt idx="708">
                  <c:v>-8.3920000000000528</c:v>
                </c:pt>
                <c:pt idx="709">
                  <c:v>-8.3820000000000618</c:v>
                </c:pt>
                <c:pt idx="710">
                  <c:v>-8.3820000000000618</c:v>
                </c:pt>
                <c:pt idx="711">
                  <c:v>-8.3920000000000528</c:v>
                </c:pt>
                <c:pt idx="712">
                  <c:v>-8.3820000000000618</c:v>
                </c:pt>
                <c:pt idx="713">
                  <c:v>-8.3820000000000618</c:v>
                </c:pt>
                <c:pt idx="714">
                  <c:v>-8.3820000000000618</c:v>
                </c:pt>
                <c:pt idx="715">
                  <c:v>-8.40300000000002</c:v>
                </c:pt>
                <c:pt idx="716">
                  <c:v>-8.40300000000002</c:v>
                </c:pt>
                <c:pt idx="717">
                  <c:v>-8.40300000000002</c:v>
                </c:pt>
                <c:pt idx="718">
                  <c:v>-8.40300000000002</c:v>
                </c:pt>
                <c:pt idx="719">
                  <c:v>-8.40300000000002</c:v>
                </c:pt>
                <c:pt idx="720">
                  <c:v>-8.4130000000000109</c:v>
                </c:pt>
                <c:pt idx="721">
                  <c:v>-8.3930000000000291</c:v>
                </c:pt>
                <c:pt idx="722">
                  <c:v>-8.4239999999999782</c:v>
                </c:pt>
                <c:pt idx="723">
                  <c:v>-8.4130000000000109</c:v>
                </c:pt>
                <c:pt idx="724">
                  <c:v>-8.4039999999999964</c:v>
                </c:pt>
                <c:pt idx="725">
                  <c:v>-8.4239999999999782</c:v>
                </c:pt>
                <c:pt idx="726">
                  <c:v>-8.4039999999999964</c:v>
                </c:pt>
                <c:pt idx="727">
                  <c:v>-8.3940000000000055</c:v>
                </c:pt>
                <c:pt idx="728">
                  <c:v>-8.4039999999999964</c:v>
                </c:pt>
                <c:pt idx="729">
                  <c:v>-8.4239999999999782</c:v>
                </c:pt>
                <c:pt idx="730">
                  <c:v>-8.3940000000000055</c:v>
                </c:pt>
                <c:pt idx="731">
                  <c:v>-8.4039999999999964</c:v>
                </c:pt>
                <c:pt idx="732">
                  <c:v>-8.4139999999999873</c:v>
                </c:pt>
                <c:pt idx="733">
                  <c:v>-8.4239999999999782</c:v>
                </c:pt>
                <c:pt idx="734">
                  <c:v>-8.41599999999994</c:v>
                </c:pt>
                <c:pt idx="735">
                  <c:v>-8.4259999999999309</c:v>
                </c:pt>
                <c:pt idx="736">
                  <c:v>-8.4359999999999218</c:v>
                </c:pt>
                <c:pt idx="737">
                  <c:v>-8.4059999999999491</c:v>
                </c:pt>
                <c:pt idx="738">
                  <c:v>-8.4259999999999309</c:v>
                </c:pt>
                <c:pt idx="739">
                  <c:v>-8.4459999999999127</c:v>
                </c:pt>
                <c:pt idx="740">
                  <c:v>-8.4259999999999309</c:v>
                </c:pt>
                <c:pt idx="741">
                  <c:v>-8.4269999999999072</c:v>
                </c:pt>
                <c:pt idx="742">
                  <c:v>-8.4359999999999218</c:v>
                </c:pt>
                <c:pt idx="743">
                  <c:v>-8.4269999999999072</c:v>
                </c:pt>
                <c:pt idx="744">
                  <c:v>-8.4569999999998799</c:v>
                </c:pt>
                <c:pt idx="745">
                  <c:v>-8.446999999999889</c:v>
                </c:pt>
                <c:pt idx="746">
                  <c:v>-8.446999999999889</c:v>
                </c:pt>
                <c:pt idx="747">
                  <c:v>-8.4269999999999072</c:v>
                </c:pt>
                <c:pt idx="748">
                  <c:v>-8.4269999999999072</c:v>
                </c:pt>
                <c:pt idx="749">
                  <c:v>-8.446999999999889</c:v>
                </c:pt>
                <c:pt idx="750">
                  <c:v>-8.4369999999998981</c:v>
                </c:pt>
                <c:pt idx="751">
                  <c:v>-8.4369999999998981</c:v>
                </c:pt>
                <c:pt idx="752">
                  <c:v>-8.4580000000000837</c:v>
                </c:pt>
                <c:pt idx="753">
                  <c:v>-8.4379999999998745</c:v>
                </c:pt>
                <c:pt idx="754">
                  <c:v>-8.4580000000000837</c:v>
                </c:pt>
                <c:pt idx="755">
                  <c:v>-8.4680000000000746</c:v>
                </c:pt>
                <c:pt idx="756">
                  <c:v>-8.4379999999998745</c:v>
                </c:pt>
                <c:pt idx="757">
                  <c:v>-8.4479999999998654</c:v>
                </c:pt>
                <c:pt idx="758">
                  <c:v>-8.4479999999998654</c:v>
                </c:pt>
                <c:pt idx="759">
                  <c:v>-8.4780000000000655</c:v>
                </c:pt>
                <c:pt idx="760">
                  <c:v>-8.4580000000000837</c:v>
                </c:pt>
                <c:pt idx="761">
                  <c:v>-8.4700000000000273</c:v>
                </c:pt>
                <c:pt idx="762">
                  <c:v>-8.4600000000000364</c:v>
                </c:pt>
                <c:pt idx="763">
                  <c:v>-8.4500000000000455</c:v>
                </c:pt>
                <c:pt idx="764">
                  <c:v>-8.4500000000000455</c:v>
                </c:pt>
                <c:pt idx="765">
                  <c:v>-8.4800000000000182</c:v>
                </c:pt>
                <c:pt idx="766">
                  <c:v>-8.4600000000000364</c:v>
                </c:pt>
                <c:pt idx="767">
                  <c:v>-8.4710000000000036</c:v>
                </c:pt>
                <c:pt idx="768">
                  <c:v>-8.4600000000000364</c:v>
                </c:pt>
                <c:pt idx="769">
                  <c:v>-8.4700000000000273</c:v>
                </c:pt>
                <c:pt idx="770">
                  <c:v>-8.4909999999999854</c:v>
                </c:pt>
                <c:pt idx="771">
                  <c:v>-8.4610000000000127</c:v>
                </c:pt>
                <c:pt idx="772">
                  <c:v>-8.4809999999999945</c:v>
                </c:pt>
                <c:pt idx="773">
                  <c:v>-8.4610000000000127</c:v>
                </c:pt>
                <c:pt idx="774">
                  <c:v>-8.4610000000000127</c:v>
                </c:pt>
                <c:pt idx="775">
                  <c:v>-8.4809999999999945</c:v>
                </c:pt>
                <c:pt idx="776">
                  <c:v>-8.4809999999999945</c:v>
                </c:pt>
                <c:pt idx="777">
                  <c:v>-8.4809999999999945</c:v>
                </c:pt>
                <c:pt idx="778">
                  <c:v>-8.4619999999999891</c:v>
                </c:pt>
                <c:pt idx="779">
                  <c:v>-8.4510000000000218</c:v>
                </c:pt>
                <c:pt idx="780">
                  <c:v>-8.4619999999999891</c:v>
                </c:pt>
                <c:pt idx="781">
                  <c:v>-8.4619999999999891</c:v>
                </c:pt>
                <c:pt idx="782">
                  <c:v>-8.47199999999998</c:v>
                </c:pt>
                <c:pt idx="783">
                  <c:v>-8.4519999999999982</c:v>
                </c:pt>
                <c:pt idx="784">
                  <c:v>-8.47199999999998</c:v>
                </c:pt>
                <c:pt idx="785">
                  <c:v>-8.4819999999999709</c:v>
                </c:pt>
                <c:pt idx="786">
                  <c:v>-8.47199999999998</c:v>
                </c:pt>
                <c:pt idx="787">
                  <c:v>-8.47199999999998</c:v>
                </c:pt>
                <c:pt idx="788">
                  <c:v>-8.4729999999999563</c:v>
                </c:pt>
                <c:pt idx="789">
                  <c:v>-8.4729999999999563</c:v>
                </c:pt>
                <c:pt idx="790">
                  <c:v>-8.4729999999999563</c:v>
                </c:pt>
                <c:pt idx="791">
                  <c:v>-8.4729999999999563</c:v>
                </c:pt>
                <c:pt idx="792">
                  <c:v>-8.4829999999999472</c:v>
                </c:pt>
                <c:pt idx="793">
                  <c:v>-8.4729999999999563</c:v>
                </c:pt>
                <c:pt idx="794">
                  <c:v>-8.4929999999999382</c:v>
                </c:pt>
                <c:pt idx="795">
                  <c:v>-8.4729999999999563</c:v>
                </c:pt>
                <c:pt idx="796">
                  <c:v>-8.4729999999999563</c:v>
                </c:pt>
                <c:pt idx="797">
                  <c:v>-8.4629999999999654</c:v>
                </c:pt>
                <c:pt idx="798">
                  <c:v>-8.4849999999999</c:v>
                </c:pt>
                <c:pt idx="799">
                  <c:v>-8.5049999999998818</c:v>
                </c:pt>
                <c:pt idx="800">
                  <c:v>-8.4849999999999</c:v>
                </c:pt>
                <c:pt idx="801">
                  <c:v>-8.4949999999998909</c:v>
                </c:pt>
                <c:pt idx="802">
                  <c:v>-8.4849999999999</c:v>
                </c:pt>
                <c:pt idx="803">
                  <c:v>-8.4849999999999</c:v>
                </c:pt>
                <c:pt idx="804">
                  <c:v>-8.5249999999998636</c:v>
                </c:pt>
                <c:pt idx="805">
                  <c:v>-8.5149999999998727</c:v>
                </c:pt>
                <c:pt idx="806">
                  <c:v>-8.4949999999998909</c:v>
                </c:pt>
                <c:pt idx="807">
                  <c:v>-8.4849999999999</c:v>
                </c:pt>
                <c:pt idx="808">
                  <c:v>-8.5049999999998818</c:v>
                </c:pt>
                <c:pt idx="809">
                  <c:v>-8.5049999999998818</c:v>
                </c:pt>
                <c:pt idx="810">
                  <c:v>-8.5260000000000673</c:v>
                </c:pt>
                <c:pt idx="811">
                  <c:v>-8.4959999999998672</c:v>
                </c:pt>
                <c:pt idx="812">
                  <c:v>-8.5060000000000855</c:v>
                </c:pt>
                <c:pt idx="813">
                  <c:v>-8.4959999999998672</c:v>
                </c:pt>
                <c:pt idx="814">
                  <c:v>-8.4959999999998672</c:v>
                </c:pt>
                <c:pt idx="815">
                  <c:v>-8.5060000000000855</c:v>
                </c:pt>
                <c:pt idx="816">
                  <c:v>-8.5160000000000764</c:v>
                </c:pt>
                <c:pt idx="817">
                  <c:v>-8.5260000000000673</c:v>
                </c:pt>
                <c:pt idx="818">
                  <c:v>-8.5160000000000764</c:v>
                </c:pt>
                <c:pt idx="819">
                  <c:v>-8.5170000000000528</c:v>
                </c:pt>
                <c:pt idx="820">
                  <c:v>-8.5270000000000437</c:v>
                </c:pt>
                <c:pt idx="821">
                  <c:v>-8.5070000000000618</c:v>
                </c:pt>
                <c:pt idx="822">
                  <c:v>-8.5070000000000618</c:v>
                </c:pt>
                <c:pt idx="823">
                  <c:v>-8.5170000000000528</c:v>
                </c:pt>
                <c:pt idx="824">
                  <c:v>-8.5070000000000618</c:v>
                </c:pt>
                <c:pt idx="825">
                  <c:v>-8.5170000000000528</c:v>
                </c:pt>
                <c:pt idx="826">
                  <c:v>-8.5070000000000618</c:v>
                </c:pt>
                <c:pt idx="827">
                  <c:v>-8.5170000000000528</c:v>
                </c:pt>
                <c:pt idx="828">
                  <c:v>-8.5170000000000528</c:v>
                </c:pt>
                <c:pt idx="829">
                  <c:v>-8.5190000000000055</c:v>
                </c:pt>
                <c:pt idx="830">
                  <c:v>-8.5090000000000146</c:v>
                </c:pt>
                <c:pt idx="831">
                  <c:v>-8.5289999999999964</c:v>
                </c:pt>
                <c:pt idx="832">
                  <c:v>-8.5389999999999873</c:v>
                </c:pt>
                <c:pt idx="833">
                  <c:v>-8.5090000000000146</c:v>
                </c:pt>
                <c:pt idx="834">
                  <c:v>-8.5190000000000055</c:v>
                </c:pt>
                <c:pt idx="835">
                  <c:v>-8.4990000000000236</c:v>
                </c:pt>
                <c:pt idx="836">
                  <c:v>-8.5190000000000055</c:v>
                </c:pt>
                <c:pt idx="837">
                  <c:v>-8.5289999999999964</c:v>
                </c:pt>
                <c:pt idx="838">
                  <c:v>-8.5190000000000055</c:v>
                </c:pt>
                <c:pt idx="839">
                  <c:v>-8.5389999999999873</c:v>
                </c:pt>
                <c:pt idx="840">
                  <c:v>-8.5499999999999545</c:v>
                </c:pt>
                <c:pt idx="841">
                  <c:v>-8.5399999999999636</c:v>
                </c:pt>
                <c:pt idx="842">
                  <c:v>-8.5299999999999727</c:v>
                </c:pt>
                <c:pt idx="843">
                  <c:v>-8.5299999999999727</c:v>
                </c:pt>
                <c:pt idx="844">
                  <c:v>-8.5299999999999727</c:v>
                </c:pt>
                <c:pt idx="845">
                  <c:v>-8.5599999999999454</c:v>
                </c:pt>
                <c:pt idx="846">
                  <c:v>-8.5499999999999545</c:v>
                </c:pt>
                <c:pt idx="847">
                  <c:v>-8.5499999999999545</c:v>
                </c:pt>
                <c:pt idx="848">
                  <c:v>-8.5399999999999636</c:v>
                </c:pt>
                <c:pt idx="849">
                  <c:v>-8.5299999999999727</c:v>
                </c:pt>
                <c:pt idx="850">
                  <c:v>-8.5399999999999636</c:v>
                </c:pt>
                <c:pt idx="851">
                  <c:v>-8.54099999999994</c:v>
                </c:pt>
                <c:pt idx="852">
                  <c:v>-8.5309999999999491</c:v>
                </c:pt>
                <c:pt idx="853">
                  <c:v>-8.5399999999999636</c:v>
                </c:pt>
                <c:pt idx="854">
                  <c:v>-8.5499999999999545</c:v>
                </c:pt>
                <c:pt idx="855">
                  <c:v>-8.5509999999999309</c:v>
                </c:pt>
                <c:pt idx="856">
                  <c:v>-8.5609999999999218</c:v>
                </c:pt>
                <c:pt idx="857">
                  <c:v>-8.5509999999999309</c:v>
                </c:pt>
                <c:pt idx="858">
                  <c:v>-8.54099999999994</c:v>
                </c:pt>
                <c:pt idx="859">
                  <c:v>-8.5609999999999218</c:v>
                </c:pt>
                <c:pt idx="860">
                  <c:v>-8.5509999999999309</c:v>
                </c:pt>
                <c:pt idx="861">
                  <c:v>-8.5309999999999491</c:v>
                </c:pt>
                <c:pt idx="862">
                  <c:v>-8.5609999999999218</c:v>
                </c:pt>
                <c:pt idx="863">
                  <c:v>-8.5629999999998745</c:v>
                </c:pt>
                <c:pt idx="864">
                  <c:v>-8.5429999999998927</c:v>
                </c:pt>
                <c:pt idx="865">
                  <c:v>-8.5529999999998836</c:v>
                </c:pt>
                <c:pt idx="866">
                  <c:v>-8.5529999999998836</c:v>
                </c:pt>
                <c:pt idx="867">
                  <c:v>-8.5629999999998745</c:v>
                </c:pt>
                <c:pt idx="868">
                  <c:v>-8.5830000000000837</c:v>
                </c:pt>
                <c:pt idx="869">
                  <c:v>-8.5529999999998836</c:v>
                </c:pt>
                <c:pt idx="870">
                  <c:v>-8.5529999999998836</c:v>
                </c:pt>
                <c:pt idx="871">
                  <c:v>-8.5930000000000746</c:v>
                </c:pt>
                <c:pt idx="872">
                  <c:v>-8.58400000000006</c:v>
                </c:pt>
                <c:pt idx="873">
                  <c:v>-8.5740000000000691</c:v>
                </c:pt>
                <c:pt idx="874">
                  <c:v>-8.5629999999998745</c:v>
                </c:pt>
                <c:pt idx="875">
                  <c:v>-8.5640000000000782</c:v>
                </c:pt>
                <c:pt idx="876">
                  <c:v>-8.5740000000000691</c:v>
                </c:pt>
                <c:pt idx="877">
                  <c:v>-8.5729999999998654</c:v>
                </c:pt>
                <c:pt idx="878">
                  <c:v>-8.58400000000006</c:v>
                </c:pt>
                <c:pt idx="879">
                  <c:v>-8.58400000000006</c:v>
                </c:pt>
                <c:pt idx="880">
                  <c:v>-8.58400000000006</c:v>
                </c:pt>
                <c:pt idx="881">
                  <c:v>-8.5740000000000691</c:v>
                </c:pt>
                <c:pt idx="882">
                  <c:v>-8.5940000000000509</c:v>
                </c:pt>
                <c:pt idx="883">
                  <c:v>-8.5539999999998599</c:v>
                </c:pt>
                <c:pt idx="884">
                  <c:v>-8.5740000000000691</c:v>
                </c:pt>
                <c:pt idx="885">
                  <c:v>-8.5339999999998781</c:v>
                </c:pt>
                <c:pt idx="886">
                  <c:v>-8.5740000000000691</c:v>
                </c:pt>
                <c:pt idx="887">
                  <c:v>-8.5640000000000782</c:v>
                </c:pt>
                <c:pt idx="888">
                  <c:v>-8.5740000000000691</c:v>
                </c:pt>
                <c:pt idx="889">
                  <c:v>-8.5740000000000691</c:v>
                </c:pt>
                <c:pt idx="890">
                  <c:v>-8.5640000000000782</c:v>
                </c:pt>
                <c:pt idx="891">
                  <c:v>-8.5850000000000364</c:v>
                </c:pt>
                <c:pt idx="892">
                  <c:v>-8.5750000000000455</c:v>
                </c:pt>
                <c:pt idx="893">
                  <c:v>-8.5950000000000273</c:v>
                </c:pt>
              </c:numCache>
            </c:numRef>
          </c:yVal>
          <c:smooth val="1"/>
          <c:extLst>
            <c:ext xmlns:c16="http://schemas.microsoft.com/office/drawing/2014/chart" uri="{C3380CC4-5D6E-409C-BE32-E72D297353CC}">
              <c16:uniqueId val="{0000000D-81EE-4E41-8154-0B1EA5EF37AF}"/>
            </c:ext>
          </c:extLst>
        </c:ser>
        <c:ser>
          <c:idx val="14"/>
          <c:order val="10"/>
          <c:tx>
            <c:strRef>
              <c:f>Klei_Druckkurve!$P$8</c:f>
              <c:strCache>
                <c:ptCount val="1"/>
                <c:pt idx="0">
                  <c:v>#33 (2,5h9)</c:v>
                </c:pt>
              </c:strCache>
            </c:strRef>
          </c:tx>
          <c:spPr>
            <a:ln w="28575" cap="rnd">
              <a:solidFill>
                <a:schemeClr val="accent1">
                  <a:tint val="98000"/>
                </a:schemeClr>
              </a:solidFill>
              <a:round/>
            </a:ln>
            <a:effectLst/>
          </c:spPr>
          <c:marker>
            <c:symbol val="none"/>
          </c:marker>
          <c:xVal>
            <c:numRef>
              <c:f>Klei_Druckkurve!$A$9:$A$1442</c:f>
              <c:numCache>
                <c:formatCode>General</c:formatCode>
                <c:ptCount val="1434"/>
                <c:pt idx="0">
                  <c:v>20</c:v>
                </c:pt>
                <c:pt idx="1">
                  <c:v>30</c:v>
                </c:pt>
                <c:pt idx="2">
                  <c:v>40</c:v>
                </c:pt>
                <c:pt idx="3">
                  <c:v>50</c:v>
                </c:pt>
                <c:pt idx="4">
                  <c:v>60</c:v>
                </c:pt>
                <c:pt idx="5">
                  <c:v>70</c:v>
                </c:pt>
                <c:pt idx="6">
                  <c:v>80</c:v>
                </c:pt>
                <c:pt idx="7">
                  <c:v>90</c:v>
                </c:pt>
                <c:pt idx="8">
                  <c:v>100</c:v>
                </c:pt>
                <c:pt idx="9">
                  <c:v>110</c:v>
                </c:pt>
                <c:pt idx="10">
                  <c:v>120</c:v>
                </c:pt>
                <c:pt idx="11">
                  <c:v>130</c:v>
                </c:pt>
                <c:pt idx="12">
                  <c:v>140</c:v>
                </c:pt>
                <c:pt idx="13">
                  <c:v>150</c:v>
                </c:pt>
                <c:pt idx="14">
                  <c:v>160</c:v>
                </c:pt>
                <c:pt idx="15">
                  <c:v>170</c:v>
                </c:pt>
                <c:pt idx="16">
                  <c:v>180</c:v>
                </c:pt>
                <c:pt idx="17">
                  <c:v>190</c:v>
                </c:pt>
                <c:pt idx="18">
                  <c:v>200</c:v>
                </c:pt>
                <c:pt idx="19">
                  <c:v>210</c:v>
                </c:pt>
                <c:pt idx="20">
                  <c:v>220</c:v>
                </c:pt>
                <c:pt idx="21">
                  <c:v>230</c:v>
                </c:pt>
                <c:pt idx="22">
                  <c:v>240</c:v>
                </c:pt>
                <c:pt idx="23">
                  <c:v>250</c:v>
                </c:pt>
                <c:pt idx="24">
                  <c:v>260</c:v>
                </c:pt>
                <c:pt idx="25">
                  <c:v>270</c:v>
                </c:pt>
                <c:pt idx="26">
                  <c:v>280</c:v>
                </c:pt>
                <c:pt idx="27">
                  <c:v>290</c:v>
                </c:pt>
                <c:pt idx="28">
                  <c:v>300</c:v>
                </c:pt>
                <c:pt idx="29">
                  <c:v>310</c:v>
                </c:pt>
                <c:pt idx="30">
                  <c:v>320</c:v>
                </c:pt>
                <c:pt idx="31">
                  <c:v>330</c:v>
                </c:pt>
                <c:pt idx="32">
                  <c:v>340</c:v>
                </c:pt>
                <c:pt idx="33">
                  <c:v>350</c:v>
                </c:pt>
                <c:pt idx="34">
                  <c:v>360</c:v>
                </c:pt>
                <c:pt idx="35">
                  <c:v>370</c:v>
                </c:pt>
                <c:pt idx="36">
                  <c:v>380</c:v>
                </c:pt>
                <c:pt idx="37">
                  <c:v>390</c:v>
                </c:pt>
                <c:pt idx="38">
                  <c:v>400</c:v>
                </c:pt>
                <c:pt idx="39">
                  <c:v>410</c:v>
                </c:pt>
                <c:pt idx="40">
                  <c:v>420</c:v>
                </c:pt>
                <c:pt idx="41">
                  <c:v>430</c:v>
                </c:pt>
                <c:pt idx="42">
                  <c:v>440</c:v>
                </c:pt>
                <c:pt idx="43">
                  <c:v>450</c:v>
                </c:pt>
                <c:pt idx="44">
                  <c:v>460</c:v>
                </c:pt>
                <c:pt idx="45">
                  <c:v>470</c:v>
                </c:pt>
                <c:pt idx="46">
                  <c:v>480</c:v>
                </c:pt>
                <c:pt idx="47">
                  <c:v>490</c:v>
                </c:pt>
                <c:pt idx="48">
                  <c:v>500</c:v>
                </c:pt>
                <c:pt idx="49">
                  <c:v>510</c:v>
                </c:pt>
                <c:pt idx="50">
                  <c:v>520</c:v>
                </c:pt>
                <c:pt idx="51">
                  <c:v>530</c:v>
                </c:pt>
                <c:pt idx="52">
                  <c:v>540</c:v>
                </c:pt>
                <c:pt idx="53">
                  <c:v>550</c:v>
                </c:pt>
                <c:pt idx="54">
                  <c:v>560</c:v>
                </c:pt>
                <c:pt idx="55">
                  <c:v>570</c:v>
                </c:pt>
                <c:pt idx="56">
                  <c:v>580</c:v>
                </c:pt>
                <c:pt idx="57">
                  <c:v>590</c:v>
                </c:pt>
                <c:pt idx="58">
                  <c:v>600</c:v>
                </c:pt>
                <c:pt idx="59">
                  <c:v>610</c:v>
                </c:pt>
                <c:pt idx="60">
                  <c:v>620</c:v>
                </c:pt>
                <c:pt idx="61">
                  <c:v>630</c:v>
                </c:pt>
                <c:pt idx="62">
                  <c:v>640</c:v>
                </c:pt>
                <c:pt idx="63">
                  <c:v>650</c:v>
                </c:pt>
                <c:pt idx="64">
                  <c:v>660</c:v>
                </c:pt>
                <c:pt idx="65">
                  <c:v>670</c:v>
                </c:pt>
                <c:pt idx="66">
                  <c:v>680</c:v>
                </c:pt>
                <c:pt idx="67">
                  <c:v>690</c:v>
                </c:pt>
                <c:pt idx="68">
                  <c:v>700</c:v>
                </c:pt>
                <c:pt idx="69">
                  <c:v>710</c:v>
                </c:pt>
                <c:pt idx="70">
                  <c:v>720</c:v>
                </c:pt>
                <c:pt idx="71">
                  <c:v>730</c:v>
                </c:pt>
                <c:pt idx="72">
                  <c:v>740</c:v>
                </c:pt>
                <c:pt idx="73">
                  <c:v>750</c:v>
                </c:pt>
                <c:pt idx="74">
                  <c:v>760</c:v>
                </c:pt>
                <c:pt idx="75">
                  <c:v>770</c:v>
                </c:pt>
                <c:pt idx="76">
                  <c:v>780</c:v>
                </c:pt>
                <c:pt idx="77">
                  <c:v>790</c:v>
                </c:pt>
                <c:pt idx="78">
                  <c:v>800</c:v>
                </c:pt>
                <c:pt idx="79">
                  <c:v>810</c:v>
                </c:pt>
                <c:pt idx="80">
                  <c:v>820</c:v>
                </c:pt>
                <c:pt idx="81">
                  <c:v>830</c:v>
                </c:pt>
                <c:pt idx="82">
                  <c:v>840</c:v>
                </c:pt>
                <c:pt idx="83">
                  <c:v>850</c:v>
                </c:pt>
                <c:pt idx="84">
                  <c:v>860</c:v>
                </c:pt>
                <c:pt idx="85">
                  <c:v>870</c:v>
                </c:pt>
                <c:pt idx="86">
                  <c:v>880</c:v>
                </c:pt>
                <c:pt idx="87">
                  <c:v>890</c:v>
                </c:pt>
                <c:pt idx="88">
                  <c:v>900</c:v>
                </c:pt>
                <c:pt idx="89">
                  <c:v>910</c:v>
                </c:pt>
                <c:pt idx="90">
                  <c:v>920</c:v>
                </c:pt>
                <c:pt idx="91">
                  <c:v>930</c:v>
                </c:pt>
                <c:pt idx="92">
                  <c:v>940</c:v>
                </c:pt>
                <c:pt idx="93">
                  <c:v>950</c:v>
                </c:pt>
                <c:pt idx="94">
                  <c:v>960</c:v>
                </c:pt>
                <c:pt idx="95">
                  <c:v>970</c:v>
                </c:pt>
                <c:pt idx="96">
                  <c:v>980</c:v>
                </c:pt>
                <c:pt idx="97">
                  <c:v>990</c:v>
                </c:pt>
                <c:pt idx="98">
                  <c:v>1000</c:v>
                </c:pt>
                <c:pt idx="99">
                  <c:v>1010</c:v>
                </c:pt>
                <c:pt idx="100">
                  <c:v>1020</c:v>
                </c:pt>
                <c:pt idx="101">
                  <c:v>1030</c:v>
                </c:pt>
                <c:pt idx="102">
                  <c:v>1040</c:v>
                </c:pt>
                <c:pt idx="103">
                  <c:v>1050</c:v>
                </c:pt>
                <c:pt idx="104">
                  <c:v>1060</c:v>
                </c:pt>
                <c:pt idx="105">
                  <c:v>1070</c:v>
                </c:pt>
                <c:pt idx="106">
                  <c:v>1080</c:v>
                </c:pt>
                <c:pt idx="107">
                  <c:v>1090</c:v>
                </c:pt>
                <c:pt idx="108">
                  <c:v>1100</c:v>
                </c:pt>
                <c:pt idx="109">
                  <c:v>1110</c:v>
                </c:pt>
                <c:pt idx="110">
                  <c:v>1120</c:v>
                </c:pt>
                <c:pt idx="111">
                  <c:v>1130</c:v>
                </c:pt>
                <c:pt idx="112">
                  <c:v>1140</c:v>
                </c:pt>
                <c:pt idx="113">
                  <c:v>1150</c:v>
                </c:pt>
                <c:pt idx="114">
                  <c:v>1160</c:v>
                </c:pt>
                <c:pt idx="115">
                  <c:v>1170</c:v>
                </c:pt>
                <c:pt idx="116">
                  <c:v>1180</c:v>
                </c:pt>
                <c:pt idx="117">
                  <c:v>1190</c:v>
                </c:pt>
                <c:pt idx="118">
                  <c:v>1200</c:v>
                </c:pt>
                <c:pt idx="119">
                  <c:v>1210</c:v>
                </c:pt>
                <c:pt idx="120">
                  <c:v>1220</c:v>
                </c:pt>
                <c:pt idx="121">
                  <c:v>1230</c:v>
                </c:pt>
                <c:pt idx="122">
                  <c:v>1240</c:v>
                </c:pt>
                <c:pt idx="123">
                  <c:v>1250</c:v>
                </c:pt>
                <c:pt idx="124">
                  <c:v>1260</c:v>
                </c:pt>
                <c:pt idx="125">
                  <c:v>1270</c:v>
                </c:pt>
                <c:pt idx="126">
                  <c:v>1280</c:v>
                </c:pt>
                <c:pt idx="127">
                  <c:v>1290</c:v>
                </c:pt>
                <c:pt idx="128">
                  <c:v>1300</c:v>
                </c:pt>
                <c:pt idx="129">
                  <c:v>1310</c:v>
                </c:pt>
                <c:pt idx="130">
                  <c:v>1320</c:v>
                </c:pt>
                <c:pt idx="131">
                  <c:v>1330</c:v>
                </c:pt>
                <c:pt idx="132">
                  <c:v>1340</c:v>
                </c:pt>
                <c:pt idx="133">
                  <c:v>1350</c:v>
                </c:pt>
                <c:pt idx="134">
                  <c:v>1360</c:v>
                </c:pt>
                <c:pt idx="135">
                  <c:v>1370</c:v>
                </c:pt>
                <c:pt idx="136">
                  <c:v>1380</c:v>
                </c:pt>
                <c:pt idx="137">
                  <c:v>1390</c:v>
                </c:pt>
                <c:pt idx="138">
                  <c:v>1400</c:v>
                </c:pt>
                <c:pt idx="139">
                  <c:v>1410</c:v>
                </c:pt>
                <c:pt idx="140">
                  <c:v>1420</c:v>
                </c:pt>
                <c:pt idx="141">
                  <c:v>1430</c:v>
                </c:pt>
                <c:pt idx="142">
                  <c:v>1440</c:v>
                </c:pt>
                <c:pt idx="143">
                  <c:v>1450</c:v>
                </c:pt>
                <c:pt idx="144">
                  <c:v>1460</c:v>
                </c:pt>
                <c:pt idx="145">
                  <c:v>1470</c:v>
                </c:pt>
                <c:pt idx="146">
                  <c:v>1480</c:v>
                </c:pt>
                <c:pt idx="147">
                  <c:v>1490</c:v>
                </c:pt>
                <c:pt idx="148">
                  <c:v>1500</c:v>
                </c:pt>
                <c:pt idx="149">
                  <c:v>1510</c:v>
                </c:pt>
                <c:pt idx="150">
                  <c:v>1520</c:v>
                </c:pt>
                <c:pt idx="151">
                  <c:v>1530</c:v>
                </c:pt>
                <c:pt idx="152">
                  <c:v>1540</c:v>
                </c:pt>
                <c:pt idx="153">
                  <c:v>1550</c:v>
                </c:pt>
                <c:pt idx="154">
                  <c:v>1560</c:v>
                </c:pt>
                <c:pt idx="155">
                  <c:v>1570</c:v>
                </c:pt>
                <c:pt idx="156">
                  <c:v>1580</c:v>
                </c:pt>
                <c:pt idx="157">
                  <c:v>1590</c:v>
                </c:pt>
                <c:pt idx="158">
                  <c:v>1600</c:v>
                </c:pt>
                <c:pt idx="159">
                  <c:v>1610</c:v>
                </c:pt>
                <c:pt idx="160">
                  <c:v>1620</c:v>
                </c:pt>
                <c:pt idx="161">
                  <c:v>1630</c:v>
                </c:pt>
                <c:pt idx="162">
                  <c:v>1640</c:v>
                </c:pt>
                <c:pt idx="163">
                  <c:v>1650</c:v>
                </c:pt>
                <c:pt idx="164">
                  <c:v>1660</c:v>
                </c:pt>
                <c:pt idx="165">
                  <c:v>1670</c:v>
                </c:pt>
                <c:pt idx="166">
                  <c:v>1680</c:v>
                </c:pt>
                <c:pt idx="167">
                  <c:v>1690</c:v>
                </c:pt>
                <c:pt idx="168">
                  <c:v>1700</c:v>
                </c:pt>
                <c:pt idx="169">
                  <c:v>1710</c:v>
                </c:pt>
                <c:pt idx="170">
                  <c:v>1720</c:v>
                </c:pt>
                <c:pt idx="171">
                  <c:v>1730</c:v>
                </c:pt>
                <c:pt idx="172">
                  <c:v>1740</c:v>
                </c:pt>
                <c:pt idx="173">
                  <c:v>1750</c:v>
                </c:pt>
                <c:pt idx="174">
                  <c:v>1760</c:v>
                </c:pt>
                <c:pt idx="175">
                  <c:v>1770</c:v>
                </c:pt>
                <c:pt idx="176">
                  <c:v>1780</c:v>
                </c:pt>
                <c:pt idx="177">
                  <c:v>1790</c:v>
                </c:pt>
                <c:pt idx="178">
                  <c:v>1800</c:v>
                </c:pt>
                <c:pt idx="179">
                  <c:v>1810</c:v>
                </c:pt>
                <c:pt idx="180">
                  <c:v>1820</c:v>
                </c:pt>
                <c:pt idx="181">
                  <c:v>1830</c:v>
                </c:pt>
                <c:pt idx="182">
                  <c:v>1840</c:v>
                </c:pt>
                <c:pt idx="183">
                  <c:v>1850</c:v>
                </c:pt>
                <c:pt idx="184">
                  <c:v>1860</c:v>
                </c:pt>
                <c:pt idx="185">
                  <c:v>1870</c:v>
                </c:pt>
                <c:pt idx="186">
                  <c:v>1880</c:v>
                </c:pt>
                <c:pt idx="187">
                  <c:v>1890</c:v>
                </c:pt>
                <c:pt idx="188">
                  <c:v>1900</c:v>
                </c:pt>
                <c:pt idx="189">
                  <c:v>1910</c:v>
                </c:pt>
                <c:pt idx="190">
                  <c:v>1920</c:v>
                </c:pt>
                <c:pt idx="191">
                  <c:v>1930</c:v>
                </c:pt>
                <c:pt idx="192">
                  <c:v>1940</c:v>
                </c:pt>
                <c:pt idx="193">
                  <c:v>1950</c:v>
                </c:pt>
                <c:pt idx="194">
                  <c:v>1960</c:v>
                </c:pt>
                <c:pt idx="195">
                  <c:v>1970</c:v>
                </c:pt>
                <c:pt idx="196">
                  <c:v>1980</c:v>
                </c:pt>
                <c:pt idx="197">
                  <c:v>1990</c:v>
                </c:pt>
                <c:pt idx="198">
                  <c:v>2000</c:v>
                </c:pt>
                <c:pt idx="199">
                  <c:v>2010</c:v>
                </c:pt>
                <c:pt idx="200">
                  <c:v>2020</c:v>
                </c:pt>
                <c:pt idx="201">
                  <c:v>2030</c:v>
                </c:pt>
                <c:pt idx="202">
                  <c:v>2040</c:v>
                </c:pt>
                <c:pt idx="203">
                  <c:v>2050</c:v>
                </c:pt>
                <c:pt idx="204">
                  <c:v>2060</c:v>
                </c:pt>
                <c:pt idx="205">
                  <c:v>2070</c:v>
                </c:pt>
                <c:pt idx="206">
                  <c:v>2080</c:v>
                </c:pt>
                <c:pt idx="207">
                  <c:v>2090</c:v>
                </c:pt>
                <c:pt idx="208">
                  <c:v>2100</c:v>
                </c:pt>
                <c:pt idx="209">
                  <c:v>2110</c:v>
                </c:pt>
                <c:pt idx="210">
                  <c:v>2120</c:v>
                </c:pt>
                <c:pt idx="211">
                  <c:v>2130</c:v>
                </c:pt>
                <c:pt idx="212">
                  <c:v>2140</c:v>
                </c:pt>
                <c:pt idx="213">
                  <c:v>2150</c:v>
                </c:pt>
                <c:pt idx="214">
                  <c:v>2160</c:v>
                </c:pt>
                <c:pt idx="215">
                  <c:v>2170</c:v>
                </c:pt>
                <c:pt idx="216">
                  <c:v>2180</c:v>
                </c:pt>
                <c:pt idx="217">
                  <c:v>2190</c:v>
                </c:pt>
                <c:pt idx="218">
                  <c:v>2200</c:v>
                </c:pt>
                <c:pt idx="219">
                  <c:v>2210</c:v>
                </c:pt>
                <c:pt idx="220">
                  <c:v>2220</c:v>
                </c:pt>
                <c:pt idx="221">
                  <c:v>2230</c:v>
                </c:pt>
                <c:pt idx="222">
                  <c:v>2240</c:v>
                </c:pt>
                <c:pt idx="223">
                  <c:v>2250</c:v>
                </c:pt>
                <c:pt idx="224">
                  <c:v>2260</c:v>
                </c:pt>
                <c:pt idx="225">
                  <c:v>2270</c:v>
                </c:pt>
                <c:pt idx="226">
                  <c:v>2280</c:v>
                </c:pt>
                <c:pt idx="227">
                  <c:v>2290</c:v>
                </c:pt>
                <c:pt idx="228">
                  <c:v>2300</c:v>
                </c:pt>
                <c:pt idx="229">
                  <c:v>2310</c:v>
                </c:pt>
                <c:pt idx="230">
                  <c:v>2320</c:v>
                </c:pt>
                <c:pt idx="231">
                  <c:v>2330</c:v>
                </c:pt>
                <c:pt idx="232">
                  <c:v>2340</c:v>
                </c:pt>
                <c:pt idx="233">
                  <c:v>2350</c:v>
                </c:pt>
                <c:pt idx="234">
                  <c:v>2360</c:v>
                </c:pt>
                <c:pt idx="235">
                  <c:v>2370</c:v>
                </c:pt>
                <c:pt idx="236">
                  <c:v>2380</c:v>
                </c:pt>
                <c:pt idx="237">
                  <c:v>2390</c:v>
                </c:pt>
                <c:pt idx="238">
                  <c:v>2400</c:v>
                </c:pt>
                <c:pt idx="239">
                  <c:v>2410</c:v>
                </c:pt>
                <c:pt idx="240">
                  <c:v>2420</c:v>
                </c:pt>
                <c:pt idx="241">
                  <c:v>2430</c:v>
                </c:pt>
                <c:pt idx="242">
                  <c:v>2440</c:v>
                </c:pt>
                <c:pt idx="243">
                  <c:v>2450</c:v>
                </c:pt>
                <c:pt idx="244">
                  <c:v>2460</c:v>
                </c:pt>
                <c:pt idx="245">
                  <c:v>2470</c:v>
                </c:pt>
                <c:pt idx="246">
                  <c:v>2480</c:v>
                </c:pt>
                <c:pt idx="247">
                  <c:v>2490</c:v>
                </c:pt>
                <c:pt idx="248">
                  <c:v>2500</c:v>
                </c:pt>
                <c:pt idx="249">
                  <c:v>2510</c:v>
                </c:pt>
                <c:pt idx="250">
                  <c:v>2520</c:v>
                </c:pt>
                <c:pt idx="251">
                  <c:v>2530</c:v>
                </c:pt>
                <c:pt idx="252">
                  <c:v>2540</c:v>
                </c:pt>
                <c:pt idx="253">
                  <c:v>2550</c:v>
                </c:pt>
                <c:pt idx="254">
                  <c:v>2560</c:v>
                </c:pt>
                <c:pt idx="255">
                  <c:v>2570</c:v>
                </c:pt>
                <c:pt idx="256">
                  <c:v>2580</c:v>
                </c:pt>
                <c:pt idx="257">
                  <c:v>2590</c:v>
                </c:pt>
                <c:pt idx="258">
                  <c:v>2600</c:v>
                </c:pt>
                <c:pt idx="259">
                  <c:v>2610</c:v>
                </c:pt>
                <c:pt idx="260">
                  <c:v>2620</c:v>
                </c:pt>
                <c:pt idx="261">
                  <c:v>2630</c:v>
                </c:pt>
                <c:pt idx="262">
                  <c:v>2640</c:v>
                </c:pt>
                <c:pt idx="263">
                  <c:v>2650</c:v>
                </c:pt>
                <c:pt idx="264">
                  <c:v>2660</c:v>
                </c:pt>
                <c:pt idx="265">
                  <c:v>2670</c:v>
                </c:pt>
                <c:pt idx="266">
                  <c:v>2680</c:v>
                </c:pt>
                <c:pt idx="267">
                  <c:v>2690</c:v>
                </c:pt>
                <c:pt idx="268">
                  <c:v>2700</c:v>
                </c:pt>
                <c:pt idx="269">
                  <c:v>2710</c:v>
                </c:pt>
                <c:pt idx="270">
                  <c:v>2720</c:v>
                </c:pt>
                <c:pt idx="271">
                  <c:v>2730</c:v>
                </c:pt>
                <c:pt idx="272">
                  <c:v>2740</c:v>
                </c:pt>
                <c:pt idx="273">
                  <c:v>2750</c:v>
                </c:pt>
                <c:pt idx="274">
                  <c:v>2760</c:v>
                </c:pt>
                <c:pt idx="275">
                  <c:v>2770</c:v>
                </c:pt>
                <c:pt idx="276">
                  <c:v>2780</c:v>
                </c:pt>
                <c:pt idx="277">
                  <c:v>2790</c:v>
                </c:pt>
                <c:pt idx="278">
                  <c:v>2800</c:v>
                </c:pt>
                <c:pt idx="279">
                  <c:v>2810</c:v>
                </c:pt>
                <c:pt idx="280">
                  <c:v>2820</c:v>
                </c:pt>
                <c:pt idx="281">
                  <c:v>2830</c:v>
                </c:pt>
                <c:pt idx="282">
                  <c:v>2840</c:v>
                </c:pt>
                <c:pt idx="283">
                  <c:v>2850</c:v>
                </c:pt>
                <c:pt idx="284">
                  <c:v>2860</c:v>
                </c:pt>
                <c:pt idx="285">
                  <c:v>2870</c:v>
                </c:pt>
                <c:pt idx="286">
                  <c:v>2880</c:v>
                </c:pt>
                <c:pt idx="287">
                  <c:v>2890</c:v>
                </c:pt>
                <c:pt idx="288">
                  <c:v>2900</c:v>
                </c:pt>
                <c:pt idx="289">
                  <c:v>2910</c:v>
                </c:pt>
                <c:pt idx="290">
                  <c:v>2920</c:v>
                </c:pt>
                <c:pt idx="291">
                  <c:v>2930</c:v>
                </c:pt>
                <c:pt idx="292">
                  <c:v>2940</c:v>
                </c:pt>
                <c:pt idx="293">
                  <c:v>2950</c:v>
                </c:pt>
                <c:pt idx="294">
                  <c:v>2960</c:v>
                </c:pt>
                <c:pt idx="295">
                  <c:v>2970</c:v>
                </c:pt>
                <c:pt idx="296">
                  <c:v>2980</c:v>
                </c:pt>
                <c:pt idx="297">
                  <c:v>2990</c:v>
                </c:pt>
                <c:pt idx="298">
                  <c:v>3000</c:v>
                </c:pt>
                <c:pt idx="299">
                  <c:v>3010</c:v>
                </c:pt>
                <c:pt idx="300">
                  <c:v>3020</c:v>
                </c:pt>
                <c:pt idx="301">
                  <c:v>3030</c:v>
                </c:pt>
                <c:pt idx="302">
                  <c:v>3040</c:v>
                </c:pt>
                <c:pt idx="303">
                  <c:v>3050</c:v>
                </c:pt>
                <c:pt idx="304">
                  <c:v>3060</c:v>
                </c:pt>
                <c:pt idx="305">
                  <c:v>3070</c:v>
                </c:pt>
                <c:pt idx="306">
                  <c:v>3080</c:v>
                </c:pt>
                <c:pt idx="307">
                  <c:v>3090</c:v>
                </c:pt>
                <c:pt idx="308">
                  <c:v>3100</c:v>
                </c:pt>
                <c:pt idx="309">
                  <c:v>3110</c:v>
                </c:pt>
                <c:pt idx="310">
                  <c:v>3120</c:v>
                </c:pt>
                <c:pt idx="311">
                  <c:v>3130</c:v>
                </c:pt>
                <c:pt idx="312">
                  <c:v>3140</c:v>
                </c:pt>
                <c:pt idx="313">
                  <c:v>3150</c:v>
                </c:pt>
                <c:pt idx="314">
                  <c:v>3160</c:v>
                </c:pt>
                <c:pt idx="315">
                  <c:v>3170</c:v>
                </c:pt>
                <c:pt idx="316">
                  <c:v>3180</c:v>
                </c:pt>
                <c:pt idx="317">
                  <c:v>3190</c:v>
                </c:pt>
                <c:pt idx="318">
                  <c:v>3200</c:v>
                </c:pt>
                <c:pt idx="319">
                  <c:v>3210</c:v>
                </c:pt>
                <c:pt idx="320">
                  <c:v>3220</c:v>
                </c:pt>
                <c:pt idx="321">
                  <c:v>3230</c:v>
                </c:pt>
                <c:pt idx="322">
                  <c:v>3240</c:v>
                </c:pt>
                <c:pt idx="323">
                  <c:v>3250</c:v>
                </c:pt>
                <c:pt idx="324">
                  <c:v>3260</c:v>
                </c:pt>
                <c:pt idx="325">
                  <c:v>3270</c:v>
                </c:pt>
                <c:pt idx="326">
                  <c:v>3280</c:v>
                </c:pt>
                <c:pt idx="327">
                  <c:v>3290</c:v>
                </c:pt>
                <c:pt idx="328">
                  <c:v>3300</c:v>
                </c:pt>
                <c:pt idx="329">
                  <c:v>3310</c:v>
                </c:pt>
                <c:pt idx="330">
                  <c:v>3320</c:v>
                </c:pt>
                <c:pt idx="331">
                  <c:v>3330</c:v>
                </c:pt>
                <c:pt idx="332">
                  <c:v>3340</c:v>
                </c:pt>
                <c:pt idx="333">
                  <c:v>3350</c:v>
                </c:pt>
                <c:pt idx="334">
                  <c:v>3360</c:v>
                </c:pt>
                <c:pt idx="335">
                  <c:v>3370</c:v>
                </c:pt>
                <c:pt idx="336">
                  <c:v>3380</c:v>
                </c:pt>
                <c:pt idx="337">
                  <c:v>3390</c:v>
                </c:pt>
                <c:pt idx="338">
                  <c:v>3400</c:v>
                </c:pt>
                <c:pt idx="339">
                  <c:v>3410</c:v>
                </c:pt>
                <c:pt idx="340">
                  <c:v>3420</c:v>
                </c:pt>
                <c:pt idx="341">
                  <c:v>3430</c:v>
                </c:pt>
                <c:pt idx="342">
                  <c:v>3440</c:v>
                </c:pt>
                <c:pt idx="343">
                  <c:v>3450</c:v>
                </c:pt>
                <c:pt idx="344">
                  <c:v>3460</c:v>
                </c:pt>
                <c:pt idx="345">
                  <c:v>3470</c:v>
                </c:pt>
                <c:pt idx="346">
                  <c:v>3480</c:v>
                </c:pt>
                <c:pt idx="347">
                  <c:v>3490</c:v>
                </c:pt>
                <c:pt idx="348">
                  <c:v>3500</c:v>
                </c:pt>
                <c:pt idx="349">
                  <c:v>3510</c:v>
                </c:pt>
                <c:pt idx="350">
                  <c:v>3520</c:v>
                </c:pt>
                <c:pt idx="351">
                  <c:v>3530</c:v>
                </c:pt>
                <c:pt idx="352">
                  <c:v>3540</c:v>
                </c:pt>
                <c:pt idx="353">
                  <c:v>3550</c:v>
                </c:pt>
                <c:pt idx="354">
                  <c:v>3560</c:v>
                </c:pt>
                <c:pt idx="355">
                  <c:v>3570</c:v>
                </c:pt>
                <c:pt idx="356">
                  <c:v>3580</c:v>
                </c:pt>
                <c:pt idx="357">
                  <c:v>3590</c:v>
                </c:pt>
                <c:pt idx="358">
                  <c:v>3600</c:v>
                </c:pt>
                <c:pt idx="359">
                  <c:v>3610</c:v>
                </c:pt>
                <c:pt idx="360">
                  <c:v>3620</c:v>
                </c:pt>
                <c:pt idx="361">
                  <c:v>3630</c:v>
                </c:pt>
                <c:pt idx="362">
                  <c:v>3640</c:v>
                </c:pt>
                <c:pt idx="363">
                  <c:v>3650</c:v>
                </c:pt>
                <c:pt idx="364">
                  <c:v>3660</c:v>
                </c:pt>
                <c:pt idx="365">
                  <c:v>3670</c:v>
                </c:pt>
                <c:pt idx="366">
                  <c:v>3680</c:v>
                </c:pt>
                <c:pt idx="367">
                  <c:v>3690</c:v>
                </c:pt>
                <c:pt idx="368">
                  <c:v>3700</c:v>
                </c:pt>
                <c:pt idx="369">
                  <c:v>3710</c:v>
                </c:pt>
                <c:pt idx="370">
                  <c:v>3720</c:v>
                </c:pt>
                <c:pt idx="371">
                  <c:v>3730</c:v>
                </c:pt>
                <c:pt idx="372">
                  <c:v>3740</c:v>
                </c:pt>
                <c:pt idx="373">
                  <c:v>3750</c:v>
                </c:pt>
                <c:pt idx="374">
                  <c:v>3760</c:v>
                </c:pt>
                <c:pt idx="375">
                  <c:v>3770</c:v>
                </c:pt>
                <c:pt idx="376">
                  <c:v>3780</c:v>
                </c:pt>
                <c:pt idx="377">
                  <c:v>3790</c:v>
                </c:pt>
                <c:pt idx="378">
                  <c:v>3800</c:v>
                </c:pt>
                <c:pt idx="379">
                  <c:v>3810</c:v>
                </c:pt>
                <c:pt idx="380">
                  <c:v>3820</c:v>
                </c:pt>
                <c:pt idx="381">
                  <c:v>3830</c:v>
                </c:pt>
                <c:pt idx="382">
                  <c:v>3840</c:v>
                </c:pt>
                <c:pt idx="383">
                  <c:v>3850</c:v>
                </c:pt>
                <c:pt idx="384">
                  <c:v>3860</c:v>
                </c:pt>
                <c:pt idx="385">
                  <c:v>3870</c:v>
                </c:pt>
                <c:pt idx="386">
                  <c:v>3880</c:v>
                </c:pt>
                <c:pt idx="387">
                  <c:v>3890</c:v>
                </c:pt>
                <c:pt idx="388">
                  <c:v>3900</c:v>
                </c:pt>
                <c:pt idx="389">
                  <c:v>3910</c:v>
                </c:pt>
                <c:pt idx="390">
                  <c:v>3920</c:v>
                </c:pt>
                <c:pt idx="391">
                  <c:v>3930</c:v>
                </c:pt>
                <c:pt idx="392">
                  <c:v>3940</c:v>
                </c:pt>
                <c:pt idx="393">
                  <c:v>3950</c:v>
                </c:pt>
                <c:pt idx="394">
                  <c:v>3960</c:v>
                </c:pt>
                <c:pt idx="395">
                  <c:v>3970</c:v>
                </c:pt>
                <c:pt idx="396">
                  <c:v>3980</c:v>
                </c:pt>
                <c:pt idx="397">
                  <c:v>3990</c:v>
                </c:pt>
                <c:pt idx="398">
                  <c:v>4000</c:v>
                </c:pt>
                <c:pt idx="399">
                  <c:v>4010</c:v>
                </c:pt>
                <c:pt idx="400">
                  <c:v>4020</c:v>
                </c:pt>
                <c:pt idx="401">
                  <c:v>4030</c:v>
                </c:pt>
                <c:pt idx="402">
                  <c:v>4040</c:v>
                </c:pt>
                <c:pt idx="403">
                  <c:v>4050</c:v>
                </c:pt>
                <c:pt idx="404">
                  <c:v>4060</c:v>
                </c:pt>
                <c:pt idx="405">
                  <c:v>4070</c:v>
                </c:pt>
                <c:pt idx="406">
                  <c:v>4080</c:v>
                </c:pt>
                <c:pt idx="407">
                  <c:v>4090</c:v>
                </c:pt>
                <c:pt idx="408">
                  <c:v>4100</c:v>
                </c:pt>
                <c:pt idx="409">
                  <c:v>4110</c:v>
                </c:pt>
                <c:pt idx="410">
                  <c:v>4120</c:v>
                </c:pt>
                <c:pt idx="411">
                  <c:v>4130</c:v>
                </c:pt>
                <c:pt idx="412">
                  <c:v>4140</c:v>
                </c:pt>
                <c:pt idx="413">
                  <c:v>4150</c:v>
                </c:pt>
                <c:pt idx="414">
                  <c:v>4160</c:v>
                </c:pt>
                <c:pt idx="415">
                  <c:v>4170</c:v>
                </c:pt>
                <c:pt idx="416">
                  <c:v>4180</c:v>
                </c:pt>
                <c:pt idx="417">
                  <c:v>4190</c:v>
                </c:pt>
                <c:pt idx="418">
                  <c:v>4200</c:v>
                </c:pt>
                <c:pt idx="419">
                  <c:v>4210</c:v>
                </c:pt>
                <c:pt idx="420">
                  <c:v>4220</c:v>
                </c:pt>
                <c:pt idx="421">
                  <c:v>4230</c:v>
                </c:pt>
                <c:pt idx="422">
                  <c:v>4240</c:v>
                </c:pt>
                <c:pt idx="423">
                  <c:v>4250</c:v>
                </c:pt>
                <c:pt idx="424">
                  <c:v>4260</c:v>
                </c:pt>
                <c:pt idx="425">
                  <c:v>4270</c:v>
                </c:pt>
                <c:pt idx="426">
                  <c:v>4280</c:v>
                </c:pt>
                <c:pt idx="427">
                  <c:v>4290</c:v>
                </c:pt>
                <c:pt idx="428">
                  <c:v>4300</c:v>
                </c:pt>
                <c:pt idx="429">
                  <c:v>4310</c:v>
                </c:pt>
                <c:pt idx="430">
                  <c:v>4320</c:v>
                </c:pt>
                <c:pt idx="431">
                  <c:v>4330</c:v>
                </c:pt>
                <c:pt idx="432">
                  <c:v>4340</c:v>
                </c:pt>
                <c:pt idx="433">
                  <c:v>4350</c:v>
                </c:pt>
                <c:pt idx="434">
                  <c:v>4360</c:v>
                </c:pt>
                <c:pt idx="435">
                  <c:v>4370</c:v>
                </c:pt>
                <c:pt idx="436">
                  <c:v>4380</c:v>
                </c:pt>
                <c:pt idx="437">
                  <c:v>4390</c:v>
                </c:pt>
                <c:pt idx="438">
                  <c:v>4400</c:v>
                </c:pt>
                <c:pt idx="439">
                  <c:v>4410</c:v>
                </c:pt>
                <c:pt idx="440">
                  <c:v>4420</c:v>
                </c:pt>
                <c:pt idx="441">
                  <c:v>4430</c:v>
                </c:pt>
                <c:pt idx="442">
                  <c:v>4440</c:v>
                </c:pt>
                <c:pt idx="443">
                  <c:v>4450</c:v>
                </c:pt>
                <c:pt idx="444">
                  <c:v>4460</c:v>
                </c:pt>
                <c:pt idx="445">
                  <c:v>4470</c:v>
                </c:pt>
                <c:pt idx="446">
                  <c:v>4480</c:v>
                </c:pt>
                <c:pt idx="447">
                  <c:v>4490</c:v>
                </c:pt>
                <c:pt idx="448">
                  <c:v>4500</c:v>
                </c:pt>
                <c:pt idx="449">
                  <c:v>4510</c:v>
                </c:pt>
                <c:pt idx="450">
                  <c:v>4520</c:v>
                </c:pt>
                <c:pt idx="451">
                  <c:v>4530</c:v>
                </c:pt>
                <c:pt idx="452">
                  <c:v>4540</c:v>
                </c:pt>
                <c:pt idx="453">
                  <c:v>4550</c:v>
                </c:pt>
                <c:pt idx="454">
                  <c:v>4560</c:v>
                </c:pt>
                <c:pt idx="455">
                  <c:v>4570</c:v>
                </c:pt>
                <c:pt idx="456">
                  <c:v>4580</c:v>
                </c:pt>
                <c:pt idx="457">
                  <c:v>4590</c:v>
                </c:pt>
                <c:pt idx="458">
                  <c:v>4600</c:v>
                </c:pt>
                <c:pt idx="459">
                  <c:v>4610</c:v>
                </c:pt>
                <c:pt idx="460">
                  <c:v>4620</c:v>
                </c:pt>
                <c:pt idx="461">
                  <c:v>4630</c:v>
                </c:pt>
                <c:pt idx="462">
                  <c:v>4640</c:v>
                </c:pt>
                <c:pt idx="463">
                  <c:v>4650</c:v>
                </c:pt>
                <c:pt idx="464">
                  <c:v>4660</c:v>
                </c:pt>
                <c:pt idx="465">
                  <c:v>4670</c:v>
                </c:pt>
                <c:pt idx="466">
                  <c:v>4680</c:v>
                </c:pt>
                <c:pt idx="467">
                  <c:v>4690</c:v>
                </c:pt>
                <c:pt idx="468">
                  <c:v>4700</c:v>
                </c:pt>
                <c:pt idx="469">
                  <c:v>4710</c:v>
                </c:pt>
                <c:pt idx="470">
                  <c:v>4720</c:v>
                </c:pt>
                <c:pt idx="471">
                  <c:v>4730</c:v>
                </c:pt>
                <c:pt idx="472">
                  <c:v>4740</c:v>
                </c:pt>
                <c:pt idx="473">
                  <c:v>4750</c:v>
                </c:pt>
                <c:pt idx="474">
                  <c:v>4760</c:v>
                </c:pt>
                <c:pt idx="475">
                  <c:v>4770</c:v>
                </c:pt>
                <c:pt idx="476">
                  <c:v>4780</c:v>
                </c:pt>
                <c:pt idx="477">
                  <c:v>4790</c:v>
                </c:pt>
                <c:pt idx="478">
                  <c:v>4800</c:v>
                </c:pt>
                <c:pt idx="479">
                  <c:v>4810</c:v>
                </c:pt>
                <c:pt idx="480">
                  <c:v>4820</c:v>
                </c:pt>
                <c:pt idx="481">
                  <c:v>4830</c:v>
                </c:pt>
                <c:pt idx="482">
                  <c:v>4840</c:v>
                </c:pt>
                <c:pt idx="483">
                  <c:v>4850</c:v>
                </c:pt>
                <c:pt idx="484">
                  <c:v>4860</c:v>
                </c:pt>
                <c:pt idx="485">
                  <c:v>4870</c:v>
                </c:pt>
                <c:pt idx="486">
                  <c:v>4880</c:v>
                </c:pt>
                <c:pt idx="487">
                  <c:v>4890</c:v>
                </c:pt>
                <c:pt idx="488">
                  <c:v>4900</c:v>
                </c:pt>
                <c:pt idx="489">
                  <c:v>4910</c:v>
                </c:pt>
                <c:pt idx="490">
                  <c:v>4920</c:v>
                </c:pt>
                <c:pt idx="491">
                  <c:v>4930</c:v>
                </c:pt>
                <c:pt idx="492">
                  <c:v>4940</c:v>
                </c:pt>
                <c:pt idx="493">
                  <c:v>4950</c:v>
                </c:pt>
                <c:pt idx="494">
                  <c:v>4960</c:v>
                </c:pt>
                <c:pt idx="495">
                  <c:v>4970</c:v>
                </c:pt>
                <c:pt idx="496">
                  <c:v>4980</c:v>
                </c:pt>
                <c:pt idx="497">
                  <c:v>4990</c:v>
                </c:pt>
                <c:pt idx="498">
                  <c:v>5000</c:v>
                </c:pt>
                <c:pt idx="499">
                  <c:v>5010</c:v>
                </c:pt>
                <c:pt idx="500">
                  <c:v>5020</c:v>
                </c:pt>
                <c:pt idx="501">
                  <c:v>5030</c:v>
                </c:pt>
                <c:pt idx="502">
                  <c:v>5040</c:v>
                </c:pt>
                <c:pt idx="503">
                  <c:v>5050</c:v>
                </c:pt>
                <c:pt idx="504">
                  <c:v>5060</c:v>
                </c:pt>
                <c:pt idx="505">
                  <c:v>5070</c:v>
                </c:pt>
                <c:pt idx="506">
                  <c:v>5080</c:v>
                </c:pt>
                <c:pt idx="507">
                  <c:v>5090</c:v>
                </c:pt>
                <c:pt idx="508">
                  <c:v>5100</c:v>
                </c:pt>
                <c:pt idx="509">
                  <c:v>5110</c:v>
                </c:pt>
                <c:pt idx="510">
                  <c:v>5120</c:v>
                </c:pt>
                <c:pt idx="511">
                  <c:v>5130</c:v>
                </c:pt>
                <c:pt idx="512">
                  <c:v>5140</c:v>
                </c:pt>
                <c:pt idx="513">
                  <c:v>5150</c:v>
                </c:pt>
                <c:pt idx="514">
                  <c:v>5160</c:v>
                </c:pt>
                <c:pt idx="515">
                  <c:v>5170</c:v>
                </c:pt>
                <c:pt idx="516">
                  <c:v>5180</c:v>
                </c:pt>
                <c:pt idx="517">
                  <c:v>5190</c:v>
                </c:pt>
                <c:pt idx="518">
                  <c:v>5200</c:v>
                </c:pt>
                <c:pt idx="519">
                  <c:v>5210</c:v>
                </c:pt>
                <c:pt idx="520">
                  <c:v>5220</c:v>
                </c:pt>
                <c:pt idx="521">
                  <c:v>5230</c:v>
                </c:pt>
                <c:pt idx="522">
                  <c:v>5240</c:v>
                </c:pt>
                <c:pt idx="523">
                  <c:v>5250</c:v>
                </c:pt>
                <c:pt idx="524">
                  <c:v>5260</c:v>
                </c:pt>
                <c:pt idx="525">
                  <c:v>5270</c:v>
                </c:pt>
                <c:pt idx="526">
                  <c:v>5280</c:v>
                </c:pt>
                <c:pt idx="527">
                  <c:v>5290</c:v>
                </c:pt>
                <c:pt idx="528">
                  <c:v>5300</c:v>
                </c:pt>
                <c:pt idx="529">
                  <c:v>5310</c:v>
                </c:pt>
                <c:pt idx="530">
                  <c:v>5320</c:v>
                </c:pt>
                <c:pt idx="531">
                  <c:v>5330</c:v>
                </c:pt>
                <c:pt idx="532">
                  <c:v>5340</c:v>
                </c:pt>
                <c:pt idx="533">
                  <c:v>5350</c:v>
                </c:pt>
                <c:pt idx="534">
                  <c:v>5360</c:v>
                </c:pt>
                <c:pt idx="535">
                  <c:v>5370</c:v>
                </c:pt>
                <c:pt idx="536">
                  <c:v>5380</c:v>
                </c:pt>
                <c:pt idx="537">
                  <c:v>5390</c:v>
                </c:pt>
                <c:pt idx="538">
                  <c:v>5400</c:v>
                </c:pt>
                <c:pt idx="539">
                  <c:v>5410</c:v>
                </c:pt>
                <c:pt idx="540">
                  <c:v>5420</c:v>
                </c:pt>
                <c:pt idx="541">
                  <c:v>5430</c:v>
                </c:pt>
                <c:pt idx="542">
                  <c:v>5440</c:v>
                </c:pt>
                <c:pt idx="543">
                  <c:v>5450</c:v>
                </c:pt>
                <c:pt idx="544">
                  <c:v>5460</c:v>
                </c:pt>
                <c:pt idx="545">
                  <c:v>5470</c:v>
                </c:pt>
                <c:pt idx="546">
                  <c:v>5480</c:v>
                </c:pt>
                <c:pt idx="547">
                  <c:v>5490</c:v>
                </c:pt>
                <c:pt idx="548">
                  <c:v>5500</c:v>
                </c:pt>
                <c:pt idx="549">
                  <c:v>5510</c:v>
                </c:pt>
                <c:pt idx="550">
                  <c:v>5520</c:v>
                </c:pt>
                <c:pt idx="551">
                  <c:v>5530</c:v>
                </c:pt>
                <c:pt idx="552">
                  <c:v>5540</c:v>
                </c:pt>
                <c:pt idx="553">
                  <c:v>5550</c:v>
                </c:pt>
                <c:pt idx="554">
                  <c:v>5560</c:v>
                </c:pt>
                <c:pt idx="555">
                  <c:v>5570</c:v>
                </c:pt>
                <c:pt idx="556">
                  <c:v>5580</c:v>
                </c:pt>
                <c:pt idx="557">
                  <c:v>5590</c:v>
                </c:pt>
                <c:pt idx="558">
                  <c:v>5600</c:v>
                </c:pt>
                <c:pt idx="559">
                  <c:v>5610</c:v>
                </c:pt>
                <c:pt idx="560">
                  <c:v>5620</c:v>
                </c:pt>
                <c:pt idx="561">
                  <c:v>5630</c:v>
                </c:pt>
                <c:pt idx="562">
                  <c:v>5640</c:v>
                </c:pt>
                <c:pt idx="563">
                  <c:v>5650</c:v>
                </c:pt>
                <c:pt idx="564">
                  <c:v>5660</c:v>
                </c:pt>
                <c:pt idx="565">
                  <c:v>5670</c:v>
                </c:pt>
                <c:pt idx="566">
                  <c:v>5680</c:v>
                </c:pt>
                <c:pt idx="567">
                  <c:v>5690</c:v>
                </c:pt>
                <c:pt idx="568">
                  <c:v>5700</c:v>
                </c:pt>
                <c:pt idx="569">
                  <c:v>5710</c:v>
                </c:pt>
                <c:pt idx="570">
                  <c:v>5720</c:v>
                </c:pt>
                <c:pt idx="571">
                  <c:v>5730</c:v>
                </c:pt>
                <c:pt idx="572">
                  <c:v>5740</c:v>
                </c:pt>
                <c:pt idx="573">
                  <c:v>5750</c:v>
                </c:pt>
                <c:pt idx="574">
                  <c:v>5760</c:v>
                </c:pt>
                <c:pt idx="575">
                  <c:v>5770</c:v>
                </c:pt>
                <c:pt idx="576">
                  <c:v>5780</c:v>
                </c:pt>
                <c:pt idx="577">
                  <c:v>5790</c:v>
                </c:pt>
                <c:pt idx="578">
                  <c:v>5800</c:v>
                </c:pt>
                <c:pt idx="579">
                  <c:v>5810</c:v>
                </c:pt>
                <c:pt idx="580">
                  <c:v>5820</c:v>
                </c:pt>
                <c:pt idx="581">
                  <c:v>5830</c:v>
                </c:pt>
                <c:pt idx="582">
                  <c:v>5840</c:v>
                </c:pt>
                <c:pt idx="583">
                  <c:v>5850</c:v>
                </c:pt>
                <c:pt idx="584">
                  <c:v>5860</c:v>
                </c:pt>
                <c:pt idx="585">
                  <c:v>5870</c:v>
                </c:pt>
                <c:pt idx="586">
                  <c:v>5880</c:v>
                </c:pt>
                <c:pt idx="587">
                  <c:v>5890</c:v>
                </c:pt>
                <c:pt idx="588">
                  <c:v>5900</c:v>
                </c:pt>
                <c:pt idx="589">
                  <c:v>5910</c:v>
                </c:pt>
                <c:pt idx="590">
                  <c:v>5920</c:v>
                </c:pt>
                <c:pt idx="591">
                  <c:v>5930</c:v>
                </c:pt>
                <c:pt idx="592">
                  <c:v>5940</c:v>
                </c:pt>
                <c:pt idx="593">
                  <c:v>5950</c:v>
                </c:pt>
                <c:pt idx="594">
                  <c:v>5960</c:v>
                </c:pt>
                <c:pt idx="595">
                  <c:v>5970</c:v>
                </c:pt>
                <c:pt idx="596">
                  <c:v>5980</c:v>
                </c:pt>
                <c:pt idx="597">
                  <c:v>5990</c:v>
                </c:pt>
                <c:pt idx="598">
                  <c:v>6000</c:v>
                </c:pt>
                <c:pt idx="599">
                  <c:v>6010</c:v>
                </c:pt>
                <c:pt idx="600">
                  <c:v>6020</c:v>
                </c:pt>
                <c:pt idx="601">
                  <c:v>6030</c:v>
                </c:pt>
                <c:pt idx="602">
                  <c:v>6040</c:v>
                </c:pt>
                <c:pt idx="603">
                  <c:v>6050</c:v>
                </c:pt>
                <c:pt idx="604">
                  <c:v>6060</c:v>
                </c:pt>
                <c:pt idx="605">
                  <c:v>6070</c:v>
                </c:pt>
                <c:pt idx="606">
                  <c:v>6080</c:v>
                </c:pt>
                <c:pt idx="607">
                  <c:v>6090</c:v>
                </c:pt>
                <c:pt idx="608">
                  <c:v>6100</c:v>
                </c:pt>
                <c:pt idx="609">
                  <c:v>6110</c:v>
                </c:pt>
                <c:pt idx="610">
                  <c:v>6120</c:v>
                </c:pt>
                <c:pt idx="611">
                  <c:v>6130</c:v>
                </c:pt>
                <c:pt idx="612">
                  <c:v>6140</c:v>
                </c:pt>
                <c:pt idx="613">
                  <c:v>6150</c:v>
                </c:pt>
                <c:pt idx="614">
                  <c:v>6160</c:v>
                </c:pt>
                <c:pt idx="615">
                  <c:v>6170</c:v>
                </c:pt>
                <c:pt idx="616">
                  <c:v>6180</c:v>
                </c:pt>
                <c:pt idx="617">
                  <c:v>6190</c:v>
                </c:pt>
                <c:pt idx="618">
                  <c:v>6200</c:v>
                </c:pt>
                <c:pt idx="619">
                  <c:v>6210</c:v>
                </c:pt>
                <c:pt idx="620">
                  <c:v>6220</c:v>
                </c:pt>
                <c:pt idx="621">
                  <c:v>6230</c:v>
                </c:pt>
                <c:pt idx="622">
                  <c:v>6240</c:v>
                </c:pt>
                <c:pt idx="623">
                  <c:v>6250</c:v>
                </c:pt>
                <c:pt idx="624">
                  <c:v>6260</c:v>
                </c:pt>
                <c:pt idx="625">
                  <c:v>6270</c:v>
                </c:pt>
                <c:pt idx="626">
                  <c:v>6280</c:v>
                </c:pt>
                <c:pt idx="627">
                  <c:v>6290</c:v>
                </c:pt>
                <c:pt idx="628">
                  <c:v>6300</c:v>
                </c:pt>
                <c:pt idx="629">
                  <c:v>6310</c:v>
                </c:pt>
                <c:pt idx="630">
                  <c:v>6320</c:v>
                </c:pt>
                <c:pt idx="631">
                  <c:v>6330</c:v>
                </c:pt>
                <c:pt idx="632">
                  <c:v>6340</c:v>
                </c:pt>
                <c:pt idx="633">
                  <c:v>6350</c:v>
                </c:pt>
                <c:pt idx="634">
                  <c:v>6360</c:v>
                </c:pt>
                <c:pt idx="635">
                  <c:v>6370</c:v>
                </c:pt>
                <c:pt idx="636">
                  <c:v>6380</c:v>
                </c:pt>
                <c:pt idx="637">
                  <c:v>6390</c:v>
                </c:pt>
                <c:pt idx="638">
                  <c:v>6400</c:v>
                </c:pt>
                <c:pt idx="639">
                  <c:v>6410</c:v>
                </c:pt>
                <c:pt idx="640">
                  <c:v>6420</c:v>
                </c:pt>
                <c:pt idx="641">
                  <c:v>6430</c:v>
                </c:pt>
                <c:pt idx="642">
                  <c:v>6440</c:v>
                </c:pt>
                <c:pt idx="643">
                  <c:v>6450</c:v>
                </c:pt>
                <c:pt idx="644">
                  <c:v>6460</c:v>
                </c:pt>
                <c:pt idx="645">
                  <c:v>6470</c:v>
                </c:pt>
                <c:pt idx="646">
                  <c:v>6480</c:v>
                </c:pt>
                <c:pt idx="647">
                  <c:v>6490</c:v>
                </c:pt>
                <c:pt idx="648">
                  <c:v>6500</c:v>
                </c:pt>
                <c:pt idx="649">
                  <c:v>6510</c:v>
                </c:pt>
                <c:pt idx="650">
                  <c:v>6520</c:v>
                </c:pt>
                <c:pt idx="651">
                  <c:v>6530</c:v>
                </c:pt>
                <c:pt idx="652">
                  <c:v>6540</c:v>
                </c:pt>
                <c:pt idx="653">
                  <c:v>6550</c:v>
                </c:pt>
                <c:pt idx="654">
                  <c:v>6560</c:v>
                </c:pt>
                <c:pt idx="655">
                  <c:v>6570</c:v>
                </c:pt>
                <c:pt idx="656">
                  <c:v>6580</c:v>
                </c:pt>
                <c:pt idx="657">
                  <c:v>6590</c:v>
                </c:pt>
                <c:pt idx="658">
                  <c:v>6600</c:v>
                </c:pt>
                <c:pt idx="659">
                  <c:v>6610</c:v>
                </c:pt>
                <c:pt idx="660">
                  <c:v>6620</c:v>
                </c:pt>
                <c:pt idx="661">
                  <c:v>6630</c:v>
                </c:pt>
                <c:pt idx="662">
                  <c:v>6640</c:v>
                </c:pt>
                <c:pt idx="663">
                  <c:v>6650</c:v>
                </c:pt>
                <c:pt idx="664">
                  <c:v>6660</c:v>
                </c:pt>
                <c:pt idx="665">
                  <c:v>6670</c:v>
                </c:pt>
                <c:pt idx="666">
                  <c:v>6680</c:v>
                </c:pt>
                <c:pt idx="667">
                  <c:v>6690</c:v>
                </c:pt>
                <c:pt idx="668">
                  <c:v>6700</c:v>
                </c:pt>
                <c:pt idx="669">
                  <c:v>6710</c:v>
                </c:pt>
                <c:pt idx="670">
                  <c:v>6720</c:v>
                </c:pt>
                <c:pt idx="671">
                  <c:v>6730</c:v>
                </c:pt>
                <c:pt idx="672">
                  <c:v>6740</c:v>
                </c:pt>
                <c:pt idx="673">
                  <c:v>6750</c:v>
                </c:pt>
                <c:pt idx="674">
                  <c:v>6760</c:v>
                </c:pt>
                <c:pt idx="675">
                  <c:v>6770</c:v>
                </c:pt>
                <c:pt idx="676">
                  <c:v>6780</c:v>
                </c:pt>
                <c:pt idx="677">
                  <c:v>6790</c:v>
                </c:pt>
                <c:pt idx="678">
                  <c:v>6800</c:v>
                </c:pt>
                <c:pt idx="679">
                  <c:v>6810</c:v>
                </c:pt>
                <c:pt idx="680">
                  <c:v>6820</c:v>
                </c:pt>
                <c:pt idx="681">
                  <c:v>6830</c:v>
                </c:pt>
                <c:pt idx="682">
                  <c:v>6840</c:v>
                </c:pt>
                <c:pt idx="683">
                  <c:v>6850</c:v>
                </c:pt>
                <c:pt idx="684">
                  <c:v>6860</c:v>
                </c:pt>
                <c:pt idx="685">
                  <c:v>6870</c:v>
                </c:pt>
                <c:pt idx="686">
                  <c:v>6880</c:v>
                </c:pt>
                <c:pt idx="687">
                  <c:v>6890</c:v>
                </c:pt>
                <c:pt idx="688">
                  <c:v>6900</c:v>
                </c:pt>
                <c:pt idx="689">
                  <c:v>6910</c:v>
                </c:pt>
                <c:pt idx="690">
                  <c:v>6920</c:v>
                </c:pt>
                <c:pt idx="691">
                  <c:v>6930</c:v>
                </c:pt>
                <c:pt idx="692">
                  <c:v>6940</c:v>
                </c:pt>
                <c:pt idx="693">
                  <c:v>6950</c:v>
                </c:pt>
                <c:pt idx="694">
                  <c:v>6960</c:v>
                </c:pt>
                <c:pt idx="695">
                  <c:v>6970</c:v>
                </c:pt>
                <c:pt idx="696">
                  <c:v>6980</c:v>
                </c:pt>
                <c:pt idx="697">
                  <c:v>6990</c:v>
                </c:pt>
                <c:pt idx="698">
                  <c:v>7000</c:v>
                </c:pt>
                <c:pt idx="699">
                  <c:v>7010</c:v>
                </c:pt>
                <c:pt idx="700">
                  <c:v>7020</c:v>
                </c:pt>
                <c:pt idx="701">
                  <c:v>7030</c:v>
                </c:pt>
                <c:pt idx="702">
                  <c:v>7040</c:v>
                </c:pt>
                <c:pt idx="703">
                  <c:v>7050</c:v>
                </c:pt>
                <c:pt idx="704">
                  <c:v>7060</c:v>
                </c:pt>
                <c:pt idx="705">
                  <c:v>7070</c:v>
                </c:pt>
                <c:pt idx="706">
                  <c:v>7080</c:v>
                </c:pt>
                <c:pt idx="707">
                  <c:v>7090</c:v>
                </c:pt>
                <c:pt idx="708">
                  <c:v>7100</c:v>
                </c:pt>
                <c:pt idx="709">
                  <c:v>7110</c:v>
                </c:pt>
                <c:pt idx="710">
                  <c:v>7120</c:v>
                </c:pt>
                <c:pt idx="711">
                  <c:v>7130</c:v>
                </c:pt>
                <c:pt idx="712">
                  <c:v>7140</c:v>
                </c:pt>
                <c:pt idx="713">
                  <c:v>7150</c:v>
                </c:pt>
                <c:pt idx="714">
                  <c:v>7160</c:v>
                </c:pt>
                <c:pt idx="715">
                  <c:v>7170</c:v>
                </c:pt>
                <c:pt idx="716">
                  <c:v>7180</c:v>
                </c:pt>
                <c:pt idx="717">
                  <c:v>7190</c:v>
                </c:pt>
                <c:pt idx="718">
                  <c:v>7200</c:v>
                </c:pt>
                <c:pt idx="719">
                  <c:v>7210</c:v>
                </c:pt>
                <c:pt idx="720">
                  <c:v>7220</c:v>
                </c:pt>
                <c:pt idx="721">
                  <c:v>7230</c:v>
                </c:pt>
                <c:pt idx="722">
                  <c:v>7240</c:v>
                </c:pt>
                <c:pt idx="723">
                  <c:v>7250</c:v>
                </c:pt>
                <c:pt idx="724">
                  <c:v>7260</c:v>
                </c:pt>
                <c:pt idx="725">
                  <c:v>7270</c:v>
                </c:pt>
                <c:pt idx="726">
                  <c:v>7280</c:v>
                </c:pt>
                <c:pt idx="727">
                  <c:v>7290</c:v>
                </c:pt>
                <c:pt idx="728">
                  <c:v>7300</c:v>
                </c:pt>
                <c:pt idx="729">
                  <c:v>7310</c:v>
                </c:pt>
                <c:pt idx="730">
                  <c:v>7320</c:v>
                </c:pt>
                <c:pt idx="731">
                  <c:v>7330</c:v>
                </c:pt>
                <c:pt idx="732">
                  <c:v>7340</c:v>
                </c:pt>
                <c:pt idx="733">
                  <c:v>7350</c:v>
                </c:pt>
                <c:pt idx="734">
                  <c:v>7360</c:v>
                </c:pt>
                <c:pt idx="735">
                  <c:v>7370</c:v>
                </c:pt>
                <c:pt idx="736">
                  <c:v>7380</c:v>
                </c:pt>
                <c:pt idx="737">
                  <c:v>7390</c:v>
                </c:pt>
                <c:pt idx="738">
                  <c:v>7400</c:v>
                </c:pt>
                <c:pt idx="739">
                  <c:v>7410</c:v>
                </c:pt>
                <c:pt idx="740">
                  <c:v>7420</c:v>
                </c:pt>
                <c:pt idx="741">
                  <c:v>7430</c:v>
                </c:pt>
                <c:pt idx="742">
                  <c:v>7440</c:v>
                </c:pt>
                <c:pt idx="743">
                  <c:v>7450</c:v>
                </c:pt>
                <c:pt idx="744">
                  <c:v>7460</c:v>
                </c:pt>
                <c:pt idx="745">
                  <c:v>7470</c:v>
                </c:pt>
                <c:pt idx="746">
                  <c:v>7480</c:v>
                </c:pt>
                <c:pt idx="747">
                  <c:v>7490</c:v>
                </c:pt>
                <c:pt idx="748">
                  <c:v>7500</c:v>
                </c:pt>
                <c:pt idx="749">
                  <c:v>7510</c:v>
                </c:pt>
                <c:pt idx="750">
                  <c:v>7520</c:v>
                </c:pt>
                <c:pt idx="751">
                  <c:v>7530</c:v>
                </c:pt>
                <c:pt idx="752">
                  <c:v>7540</c:v>
                </c:pt>
                <c:pt idx="753">
                  <c:v>7550</c:v>
                </c:pt>
                <c:pt idx="754">
                  <c:v>7560</c:v>
                </c:pt>
                <c:pt idx="755">
                  <c:v>7570</c:v>
                </c:pt>
                <c:pt idx="756">
                  <c:v>7580</c:v>
                </c:pt>
                <c:pt idx="757">
                  <c:v>7590</c:v>
                </c:pt>
                <c:pt idx="758">
                  <c:v>7600</c:v>
                </c:pt>
                <c:pt idx="759">
                  <c:v>7610</c:v>
                </c:pt>
                <c:pt idx="760">
                  <c:v>7620</c:v>
                </c:pt>
                <c:pt idx="761">
                  <c:v>7630</c:v>
                </c:pt>
                <c:pt idx="762">
                  <c:v>7640</c:v>
                </c:pt>
                <c:pt idx="763">
                  <c:v>7650</c:v>
                </c:pt>
                <c:pt idx="764">
                  <c:v>7660</c:v>
                </c:pt>
                <c:pt idx="765">
                  <c:v>7670</c:v>
                </c:pt>
                <c:pt idx="766">
                  <c:v>7680</c:v>
                </c:pt>
                <c:pt idx="767">
                  <c:v>7690</c:v>
                </c:pt>
                <c:pt idx="768">
                  <c:v>7700</c:v>
                </c:pt>
                <c:pt idx="769">
                  <c:v>7710</c:v>
                </c:pt>
                <c:pt idx="770">
                  <c:v>7720</c:v>
                </c:pt>
                <c:pt idx="771">
                  <c:v>7730</c:v>
                </c:pt>
                <c:pt idx="772">
                  <c:v>7740</c:v>
                </c:pt>
                <c:pt idx="773">
                  <c:v>7750</c:v>
                </c:pt>
                <c:pt idx="774">
                  <c:v>7760</c:v>
                </c:pt>
                <c:pt idx="775">
                  <c:v>7770</c:v>
                </c:pt>
                <c:pt idx="776">
                  <c:v>7780</c:v>
                </c:pt>
                <c:pt idx="777">
                  <c:v>7790</c:v>
                </c:pt>
                <c:pt idx="778">
                  <c:v>7800</c:v>
                </c:pt>
                <c:pt idx="779">
                  <c:v>7810</c:v>
                </c:pt>
                <c:pt idx="780">
                  <c:v>7820</c:v>
                </c:pt>
                <c:pt idx="781">
                  <c:v>7830</c:v>
                </c:pt>
                <c:pt idx="782">
                  <c:v>7840</c:v>
                </c:pt>
                <c:pt idx="783">
                  <c:v>7850</c:v>
                </c:pt>
                <c:pt idx="784">
                  <c:v>7860</c:v>
                </c:pt>
                <c:pt idx="785">
                  <c:v>7870</c:v>
                </c:pt>
                <c:pt idx="786">
                  <c:v>7880</c:v>
                </c:pt>
                <c:pt idx="787">
                  <c:v>7890</c:v>
                </c:pt>
                <c:pt idx="788">
                  <c:v>7900</c:v>
                </c:pt>
                <c:pt idx="789">
                  <c:v>7910</c:v>
                </c:pt>
                <c:pt idx="790">
                  <c:v>7920</c:v>
                </c:pt>
                <c:pt idx="791">
                  <c:v>7930</c:v>
                </c:pt>
                <c:pt idx="792">
                  <c:v>7940</c:v>
                </c:pt>
                <c:pt idx="793">
                  <c:v>7950</c:v>
                </c:pt>
                <c:pt idx="794">
                  <c:v>7960</c:v>
                </c:pt>
                <c:pt idx="795">
                  <c:v>7970</c:v>
                </c:pt>
                <c:pt idx="796">
                  <c:v>7980</c:v>
                </c:pt>
                <c:pt idx="797">
                  <c:v>7990</c:v>
                </c:pt>
                <c:pt idx="798">
                  <c:v>8000</c:v>
                </c:pt>
                <c:pt idx="799">
                  <c:v>8010</c:v>
                </c:pt>
                <c:pt idx="800">
                  <c:v>8020</c:v>
                </c:pt>
                <c:pt idx="801">
                  <c:v>8030</c:v>
                </c:pt>
                <c:pt idx="802">
                  <c:v>8040</c:v>
                </c:pt>
                <c:pt idx="803">
                  <c:v>8050</c:v>
                </c:pt>
                <c:pt idx="804">
                  <c:v>8060</c:v>
                </c:pt>
                <c:pt idx="805">
                  <c:v>8070</c:v>
                </c:pt>
                <c:pt idx="806">
                  <c:v>8080</c:v>
                </c:pt>
                <c:pt idx="807">
                  <c:v>8090</c:v>
                </c:pt>
                <c:pt idx="808">
                  <c:v>8100</c:v>
                </c:pt>
                <c:pt idx="809">
                  <c:v>8110</c:v>
                </c:pt>
                <c:pt idx="810">
                  <c:v>8120</c:v>
                </c:pt>
                <c:pt idx="811">
                  <c:v>8130</c:v>
                </c:pt>
                <c:pt idx="812">
                  <c:v>8140</c:v>
                </c:pt>
                <c:pt idx="813">
                  <c:v>8150</c:v>
                </c:pt>
                <c:pt idx="814">
                  <c:v>8160</c:v>
                </c:pt>
                <c:pt idx="815">
                  <c:v>8170</c:v>
                </c:pt>
                <c:pt idx="816">
                  <c:v>8180</c:v>
                </c:pt>
                <c:pt idx="817">
                  <c:v>8190</c:v>
                </c:pt>
                <c:pt idx="818">
                  <c:v>8200</c:v>
                </c:pt>
                <c:pt idx="819">
                  <c:v>8210</c:v>
                </c:pt>
                <c:pt idx="820">
                  <c:v>8220</c:v>
                </c:pt>
                <c:pt idx="821">
                  <c:v>8230</c:v>
                </c:pt>
                <c:pt idx="822">
                  <c:v>8240</c:v>
                </c:pt>
                <c:pt idx="823">
                  <c:v>8250</c:v>
                </c:pt>
                <c:pt idx="824">
                  <c:v>8260</c:v>
                </c:pt>
                <c:pt idx="825">
                  <c:v>8270</c:v>
                </c:pt>
                <c:pt idx="826">
                  <c:v>8280</c:v>
                </c:pt>
                <c:pt idx="827">
                  <c:v>8290</c:v>
                </c:pt>
                <c:pt idx="828">
                  <c:v>8300</c:v>
                </c:pt>
                <c:pt idx="829">
                  <c:v>8310</c:v>
                </c:pt>
                <c:pt idx="830">
                  <c:v>8320</c:v>
                </c:pt>
                <c:pt idx="831">
                  <c:v>8330</c:v>
                </c:pt>
                <c:pt idx="832">
                  <c:v>8340</c:v>
                </c:pt>
                <c:pt idx="833">
                  <c:v>8350</c:v>
                </c:pt>
                <c:pt idx="834">
                  <c:v>8360</c:v>
                </c:pt>
                <c:pt idx="835">
                  <c:v>8370</c:v>
                </c:pt>
                <c:pt idx="836">
                  <c:v>8380</c:v>
                </c:pt>
                <c:pt idx="837">
                  <c:v>8390</c:v>
                </c:pt>
                <c:pt idx="838">
                  <c:v>8400</c:v>
                </c:pt>
                <c:pt idx="839">
                  <c:v>8410</c:v>
                </c:pt>
                <c:pt idx="840">
                  <c:v>8420</c:v>
                </c:pt>
                <c:pt idx="841">
                  <c:v>8430</c:v>
                </c:pt>
                <c:pt idx="842">
                  <c:v>8440</c:v>
                </c:pt>
                <c:pt idx="843">
                  <c:v>8450</c:v>
                </c:pt>
                <c:pt idx="844">
                  <c:v>8460</c:v>
                </c:pt>
                <c:pt idx="845">
                  <c:v>8470</c:v>
                </c:pt>
                <c:pt idx="846">
                  <c:v>8480</c:v>
                </c:pt>
                <c:pt idx="847">
                  <c:v>8490</c:v>
                </c:pt>
                <c:pt idx="848">
                  <c:v>8500</c:v>
                </c:pt>
                <c:pt idx="849">
                  <c:v>8510</c:v>
                </c:pt>
                <c:pt idx="850">
                  <c:v>8520</c:v>
                </c:pt>
                <c:pt idx="851">
                  <c:v>8530</c:v>
                </c:pt>
                <c:pt idx="852">
                  <c:v>8540</c:v>
                </c:pt>
                <c:pt idx="853">
                  <c:v>8550</c:v>
                </c:pt>
                <c:pt idx="854">
                  <c:v>8560</c:v>
                </c:pt>
                <c:pt idx="855">
                  <c:v>8570</c:v>
                </c:pt>
                <c:pt idx="856">
                  <c:v>8580</c:v>
                </c:pt>
                <c:pt idx="857">
                  <c:v>8590</c:v>
                </c:pt>
                <c:pt idx="858">
                  <c:v>8600</c:v>
                </c:pt>
                <c:pt idx="859">
                  <c:v>8610</c:v>
                </c:pt>
                <c:pt idx="860">
                  <c:v>8620</c:v>
                </c:pt>
                <c:pt idx="861">
                  <c:v>8630</c:v>
                </c:pt>
                <c:pt idx="862">
                  <c:v>8640</c:v>
                </c:pt>
                <c:pt idx="863">
                  <c:v>8650</c:v>
                </c:pt>
                <c:pt idx="864">
                  <c:v>8660</c:v>
                </c:pt>
                <c:pt idx="865">
                  <c:v>8670</c:v>
                </c:pt>
                <c:pt idx="866">
                  <c:v>8680</c:v>
                </c:pt>
                <c:pt idx="867">
                  <c:v>8690</c:v>
                </c:pt>
                <c:pt idx="868">
                  <c:v>8700</c:v>
                </c:pt>
                <c:pt idx="869">
                  <c:v>8710</c:v>
                </c:pt>
                <c:pt idx="870">
                  <c:v>8720</c:v>
                </c:pt>
                <c:pt idx="871">
                  <c:v>8730</c:v>
                </c:pt>
                <c:pt idx="872">
                  <c:v>8740</c:v>
                </c:pt>
                <c:pt idx="873">
                  <c:v>8750</c:v>
                </c:pt>
                <c:pt idx="874">
                  <c:v>8760</c:v>
                </c:pt>
                <c:pt idx="875">
                  <c:v>8770</c:v>
                </c:pt>
                <c:pt idx="876">
                  <c:v>8780</c:v>
                </c:pt>
                <c:pt idx="877">
                  <c:v>8790</c:v>
                </c:pt>
                <c:pt idx="878">
                  <c:v>8800</c:v>
                </c:pt>
                <c:pt idx="879">
                  <c:v>8810</c:v>
                </c:pt>
                <c:pt idx="880">
                  <c:v>8820</c:v>
                </c:pt>
                <c:pt idx="881">
                  <c:v>8830</c:v>
                </c:pt>
                <c:pt idx="882">
                  <c:v>8840</c:v>
                </c:pt>
                <c:pt idx="883">
                  <c:v>8850</c:v>
                </c:pt>
                <c:pt idx="884">
                  <c:v>8860</c:v>
                </c:pt>
                <c:pt idx="885">
                  <c:v>8870</c:v>
                </c:pt>
                <c:pt idx="886">
                  <c:v>8880</c:v>
                </c:pt>
                <c:pt idx="887">
                  <c:v>8890</c:v>
                </c:pt>
                <c:pt idx="888">
                  <c:v>8900</c:v>
                </c:pt>
                <c:pt idx="889">
                  <c:v>8910</c:v>
                </c:pt>
                <c:pt idx="890">
                  <c:v>8920</c:v>
                </c:pt>
                <c:pt idx="891">
                  <c:v>8930</c:v>
                </c:pt>
                <c:pt idx="892">
                  <c:v>8940</c:v>
                </c:pt>
                <c:pt idx="893">
                  <c:v>8950</c:v>
                </c:pt>
                <c:pt idx="894">
                  <c:v>8960</c:v>
                </c:pt>
                <c:pt idx="895">
                  <c:v>8970</c:v>
                </c:pt>
                <c:pt idx="896">
                  <c:v>8980</c:v>
                </c:pt>
                <c:pt idx="897">
                  <c:v>8990</c:v>
                </c:pt>
                <c:pt idx="898">
                  <c:v>9000</c:v>
                </c:pt>
                <c:pt idx="899">
                  <c:v>9010</c:v>
                </c:pt>
                <c:pt idx="900">
                  <c:v>9020</c:v>
                </c:pt>
                <c:pt idx="901">
                  <c:v>9030</c:v>
                </c:pt>
                <c:pt idx="902">
                  <c:v>9040</c:v>
                </c:pt>
                <c:pt idx="903">
                  <c:v>9050</c:v>
                </c:pt>
                <c:pt idx="904">
                  <c:v>9060</c:v>
                </c:pt>
                <c:pt idx="905">
                  <c:v>9070</c:v>
                </c:pt>
                <c:pt idx="906">
                  <c:v>9080</c:v>
                </c:pt>
                <c:pt idx="907">
                  <c:v>9090</c:v>
                </c:pt>
                <c:pt idx="908">
                  <c:v>9100</c:v>
                </c:pt>
                <c:pt idx="909">
                  <c:v>9110</c:v>
                </c:pt>
                <c:pt idx="910">
                  <c:v>9120</c:v>
                </c:pt>
                <c:pt idx="911">
                  <c:v>9130</c:v>
                </c:pt>
                <c:pt idx="912">
                  <c:v>9140</c:v>
                </c:pt>
                <c:pt idx="913">
                  <c:v>9150</c:v>
                </c:pt>
                <c:pt idx="914">
                  <c:v>9160</c:v>
                </c:pt>
                <c:pt idx="915">
                  <c:v>9170</c:v>
                </c:pt>
                <c:pt idx="916">
                  <c:v>9180</c:v>
                </c:pt>
                <c:pt idx="917">
                  <c:v>9190</c:v>
                </c:pt>
                <c:pt idx="918">
                  <c:v>9200</c:v>
                </c:pt>
                <c:pt idx="919">
                  <c:v>9210</c:v>
                </c:pt>
                <c:pt idx="920">
                  <c:v>9220</c:v>
                </c:pt>
                <c:pt idx="921">
                  <c:v>9230</c:v>
                </c:pt>
                <c:pt idx="922">
                  <c:v>9240</c:v>
                </c:pt>
                <c:pt idx="923">
                  <c:v>9250</c:v>
                </c:pt>
                <c:pt idx="924">
                  <c:v>9260</c:v>
                </c:pt>
                <c:pt idx="925">
                  <c:v>9270</c:v>
                </c:pt>
                <c:pt idx="926">
                  <c:v>9280</c:v>
                </c:pt>
                <c:pt idx="927">
                  <c:v>9290</c:v>
                </c:pt>
                <c:pt idx="928">
                  <c:v>9300</c:v>
                </c:pt>
                <c:pt idx="929">
                  <c:v>9310</c:v>
                </c:pt>
                <c:pt idx="930">
                  <c:v>9320</c:v>
                </c:pt>
                <c:pt idx="931">
                  <c:v>9330</c:v>
                </c:pt>
                <c:pt idx="932">
                  <c:v>9340</c:v>
                </c:pt>
                <c:pt idx="933">
                  <c:v>9350</c:v>
                </c:pt>
                <c:pt idx="934">
                  <c:v>9360</c:v>
                </c:pt>
                <c:pt idx="935">
                  <c:v>9370</c:v>
                </c:pt>
                <c:pt idx="936">
                  <c:v>9380</c:v>
                </c:pt>
                <c:pt idx="937">
                  <c:v>9390</c:v>
                </c:pt>
                <c:pt idx="938">
                  <c:v>9400</c:v>
                </c:pt>
                <c:pt idx="939">
                  <c:v>9410</c:v>
                </c:pt>
                <c:pt idx="940">
                  <c:v>9420</c:v>
                </c:pt>
                <c:pt idx="941">
                  <c:v>9430</c:v>
                </c:pt>
                <c:pt idx="942">
                  <c:v>9440</c:v>
                </c:pt>
                <c:pt idx="943">
                  <c:v>9450</c:v>
                </c:pt>
                <c:pt idx="944">
                  <c:v>9460</c:v>
                </c:pt>
                <c:pt idx="945">
                  <c:v>9470</c:v>
                </c:pt>
                <c:pt idx="946">
                  <c:v>9480</c:v>
                </c:pt>
                <c:pt idx="947">
                  <c:v>9490</c:v>
                </c:pt>
                <c:pt idx="948">
                  <c:v>9500</c:v>
                </c:pt>
                <c:pt idx="949">
                  <c:v>9510</c:v>
                </c:pt>
                <c:pt idx="950">
                  <c:v>9520</c:v>
                </c:pt>
                <c:pt idx="951">
                  <c:v>9530</c:v>
                </c:pt>
                <c:pt idx="952">
                  <c:v>9540</c:v>
                </c:pt>
                <c:pt idx="953">
                  <c:v>9550</c:v>
                </c:pt>
                <c:pt idx="954">
                  <c:v>9560</c:v>
                </c:pt>
                <c:pt idx="955">
                  <c:v>9570</c:v>
                </c:pt>
                <c:pt idx="956">
                  <c:v>9580</c:v>
                </c:pt>
                <c:pt idx="957">
                  <c:v>9590</c:v>
                </c:pt>
                <c:pt idx="958">
                  <c:v>9600</c:v>
                </c:pt>
                <c:pt idx="959">
                  <c:v>9610</c:v>
                </c:pt>
                <c:pt idx="960">
                  <c:v>9620</c:v>
                </c:pt>
                <c:pt idx="961">
                  <c:v>9630</c:v>
                </c:pt>
                <c:pt idx="962">
                  <c:v>9640</c:v>
                </c:pt>
                <c:pt idx="963">
                  <c:v>9650</c:v>
                </c:pt>
                <c:pt idx="964">
                  <c:v>9660</c:v>
                </c:pt>
                <c:pt idx="965">
                  <c:v>9670</c:v>
                </c:pt>
                <c:pt idx="966">
                  <c:v>9680</c:v>
                </c:pt>
                <c:pt idx="967">
                  <c:v>9690</c:v>
                </c:pt>
                <c:pt idx="968">
                  <c:v>9700</c:v>
                </c:pt>
                <c:pt idx="969">
                  <c:v>9710</c:v>
                </c:pt>
                <c:pt idx="970">
                  <c:v>9720</c:v>
                </c:pt>
                <c:pt idx="971">
                  <c:v>9730</c:v>
                </c:pt>
                <c:pt idx="972">
                  <c:v>9740</c:v>
                </c:pt>
                <c:pt idx="973">
                  <c:v>9750</c:v>
                </c:pt>
                <c:pt idx="974">
                  <c:v>9760</c:v>
                </c:pt>
                <c:pt idx="975">
                  <c:v>9770</c:v>
                </c:pt>
                <c:pt idx="976">
                  <c:v>9780</c:v>
                </c:pt>
                <c:pt idx="977">
                  <c:v>9790</c:v>
                </c:pt>
                <c:pt idx="978">
                  <c:v>9800</c:v>
                </c:pt>
                <c:pt idx="979">
                  <c:v>9810</c:v>
                </c:pt>
                <c:pt idx="980">
                  <c:v>9820</c:v>
                </c:pt>
                <c:pt idx="981">
                  <c:v>9830</c:v>
                </c:pt>
                <c:pt idx="982">
                  <c:v>9840</c:v>
                </c:pt>
                <c:pt idx="983">
                  <c:v>9850</c:v>
                </c:pt>
                <c:pt idx="984">
                  <c:v>9860</c:v>
                </c:pt>
                <c:pt idx="985">
                  <c:v>9870</c:v>
                </c:pt>
                <c:pt idx="986">
                  <c:v>9880</c:v>
                </c:pt>
                <c:pt idx="987">
                  <c:v>9890</c:v>
                </c:pt>
                <c:pt idx="988">
                  <c:v>9900</c:v>
                </c:pt>
                <c:pt idx="989">
                  <c:v>9910</c:v>
                </c:pt>
                <c:pt idx="990">
                  <c:v>9920</c:v>
                </c:pt>
                <c:pt idx="991">
                  <c:v>9930</c:v>
                </c:pt>
                <c:pt idx="992">
                  <c:v>9940</c:v>
                </c:pt>
                <c:pt idx="993">
                  <c:v>9950</c:v>
                </c:pt>
                <c:pt idx="994">
                  <c:v>9960</c:v>
                </c:pt>
                <c:pt idx="995">
                  <c:v>9970</c:v>
                </c:pt>
                <c:pt idx="996">
                  <c:v>9980</c:v>
                </c:pt>
                <c:pt idx="997">
                  <c:v>9990</c:v>
                </c:pt>
                <c:pt idx="998">
                  <c:v>10000</c:v>
                </c:pt>
                <c:pt idx="999">
                  <c:v>10010</c:v>
                </c:pt>
                <c:pt idx="1000">
                  <c:v>10020</c:v>
                </c:pt>
                <c:pt idx="1001">
                  <c:v>10030</c:v>
                </c:pt>
                <c:pt idx="1002">
                  <c:v>10040</c:v>
                </c:pt>
                <c:pt idx="1003">
                  <c:v>10050</c:v>
                </c:pt>
                <c:pt idx="1004">
                  <c:v>10060</c:v>
                </c:pt>
                <c:pt idx="1005">
                  <c:v>10070</c:v>
                </c:pt>
                <c:pt idx="1006">
                  <c:v>10080</c:v>
                </c:pt>
                <c:pt idx="1007">
                  <c:v>10090</c:v>
                </c:pt>
                <c:pt idx="1008">
                  <c:v>10100</c:v>
                </c:pt>
                <c:pt idx="1009">
                  <c:v>10110</c:v>
                </c:pt>
                <c:pt idx="1010">
                  <c:v>10120</c:v>
                </c:pt>
                <c:pt idx="1011">
                  <c:v>10130</c:v>
                </c:pt>
                <c:pt idx="1012">
                  <c:v>10140</c:v>
                </c:pt>
                <c:pt idx="1013">
                  <c:v>10150</c:v>
                </c:pt>
                <c:pt idx="1014">
                  <c:v>10160</c:v>
                </c:pt>
                <c:pt idx="1015">
                  <c:v>10170</c:v>
                </c:pt>
                <c:pt idx="1016">
                  <c:v>10180</c:v>
                </c:pt>
                <c:pt idx="1017">
                  <c:v>10190</c:v>
                </c:pt>
                <c:pt idx="1018">
                  <c:v>10200</c:v>
                </c:pt>
                <c:pt idx="1019">
                  <c:v>10210</c:v>
                </c:pt>
                <c:pt idx="1020">
                  <c:v>10220</c:v>
                </c:pt>
                <c:pt idx="1021">
                  <c:v>10230</c:v>
                </c:pt>
                <c:pt idx="1022">
                  <c:v>10240</c:v>
                </c:pt>
                <c:pt idx="1023">
                  <c:v>10250</c:v>
                </c:pt>
                <c:pt idx="1024">
                  <c:v>10260</c:v>
                </c:pt>
                <c:pt idx="1025">
                  <c:v>10270</c:v>
                </c:pt>
                <c:pt idx="1026">
                  <c:v>10280</c:v>
                </c:pt>
                <c:pt idx="1027">
                  <c:v>10290</c:v>
                </c:pt>
                <c:pt idx="1028">
                  <c:v>10300</c:v>
                </c:pt>
                <c:pt idx="1029">
                  <c:v>10310</c:v>
                </c:pt>
                <c:pt idx="1030">
                  <c:v>10320</c:v>
                </c:pt>
                <c:pt idx="1031">
                  <c:v>10330</c:v>
                </c:pt>
                <c:pt idx="1032">
                  <c:v>10340</c:v>
                </c:pt>
                <c:pt idx="1033">
                  <c:v>10350</c:v>
                </c:pt>
                <c:pt idx="1034">
                  <c:v>10360</c:v>
                </c:pt>
                <c:pt idx="1035">
                  <c:v>10370</c:v>
                </c:pt>
                <c:pt idx="1036">
                  <c:v>10380</c:v>
                </c:pt>
                <c:pt idx="1037">
                  <c:v>10390</c:v>
                </c:pt>
                <c:pt idx="1038">
                  <c:v>10400</c:v>
                </c:pt>
                <c:pt idx="1039">
                  <c:v>10410</c:v>
                </c:pt>
                <c:pt idx="1040">
                  <c:v>10420</c:v>
                </c:pt>
                <c:pt idx="1041">
                  <c:v>10430</c:v>
                </c:pt>
                <c:pt idx="1042">
                  <c:v>10440</c:v>
                </c:pt>
                <c:pt idx="1043">
                  <c:v>10450</c:v>
                </c:pt>
                <c:pt idx="1044">
                  <c:v>10460</c:v>
                </c:pt>
                <c:pt idx="1045">
                  <c:v>10470</c:v>
                </c:pt>
                <c:pt idx="1046">
                  <c:v>10480</c:v>
                </c:pt>
                <c:pt idx="1047">
                  <c:v>10490</c:v>
                </c:pt>
                <c:pt idx="1048">
                  <c:v>10500</c:v>
                </c:pt>
                <c:pt idx="1049">
                  <c:v>10510</c:v>
                </c:pt>
                <c:pt idx="1050">
                  <c:v>10520</c:v>
                </c:pt>
                <c:pt idx="1051">
                  <c:v>10530</c:v>
                </c:pt>
                <c:pt idx="1052">
                  <c:v>10540</c:v>
                </c:pt>
                <c:pt idx="1053">
                  <c:v>10550</c:v>
                </c:pt>
                <c:pt idx="1054">
                  <c:v>10560</c:v>
                </c:pt>
                <c:pt idx="1055">
                  <c:v>10570</c:v>
                </c:pt>
                <c:pt idx="1056">
                  <c:v>10580</c:v>
                </c:pt>
                <c:pt idx="1057">
                  <c:v>10590</c:v>
                </c:pt>
                <c:pt idx="1058">
                  <c:v>10600</c:v>
                </c:pt>
                <c:pt idx="1059">
                  <c:v>10610</c:v>
                </c:pt>
                <c:pt idx="1060">
                  <c:v>10620</c:v>
                </c:pt>
                <c:pt idx="1061">
                  <c:v>10630</c:v>
                </c:pt>
                <c:pt idx="1062">
                  <c:v>10640</c:v>
                </c:pt>
                <c:pt idx="1063">
                  <c:v>10650</c:v>
                </c:pt>
                <c:pt idx="1064">
                  <c:v>10660</c:v>
                </c:pt>
                <c:pt idx="1065">
                  <c:v>10670</c:v>
                </c:pt>
                <c:pt idx="1066">
                  <c:v>10680</c:v>
                </c:pt>
                <c:pt idx="1067">
                  <c:v>10690</c:v>
                </c:pt>
                <c:pt idx="1068">
                  <c:v>10700</c:v>
                </c:pt>
                <c:pt idx="1069">
                  <c:v>10710</c:v>
                </c:pt>
                <c:pt idx="1070">
                  <c:v>10720</c:v>
                </c:pt>
                <c:pt idx="1071">
                  <c:v>10730</c:v>
                </c:pt>
                <c:pt idx="1072">
                  <c:v>10740</c:v>
                </c:pt>
                <c:pt idx="1073">
                  <c:v>10750</c:v>
                </c:pt>
                <c:pt idx="1074">
                  <c:v>10760</c:v>
                </c:pt>
                <c:pt idx="1075">
                  <c:v>10770</c:v>
                </c:pt>
                <c:pt idx="1076">
                  <c:v>10780</c:v>
                </c:pt>
                <c:pt idx="1077">
                  <c:v>10790</c:v>
                </c:pt>
                <c:pt idx="1078">
                  <c:v>10800</c:v>
                </c:pt>
                <c:pt idx="1079">
                  <c:v>10810</c:v>
                </c:pt>
                <c:pt idx="1080">
                  <c:v>10820</c:v>
                </c:pt>
                <c:pt idx="1081">
                  <c:v>10830</c:v>
                </c:pt>
                <c:pt idx="1082">
                  <c:v>10840</c:v>
                </c:pt>
                <c:pt idx="1083">
                  <c:v>10850</c:v>
                </c:pt>
                <c:pt idx="1084">
                  <c:v>10860</c:v>
                </c:pt>
                <c:pt idx="1085">
                  <c:v>10870</c:v>
                </c:pt>
                <c:pt idx="1086">
                  <c:v>10880</c:v>
                </c:pt>
                <c:pt idx="1087">
                  <c:v>10890</c:v>
                </c:pt>
                <c:pt idx="1088">
                  <c:v>10900</c:v>
                </c:pt>
                <c:pt idx="1089">
                  <c:v>10910</c:v>
                </c:pt>
                <c:pt idx="1090">
                  <c:v>10920</c:v>
                </c:pt>
                <c:pt idx="1091">
                  <c:v>10930</c:v>
                </c:pt>
                <c:pt idx="1092">
                  <c:v>10940</c:v>
                </c:pt>
                <c:pt idx="1093">
                  <c:v>10950</c:v>
                </c:pt>
                <c:pt idx="1094">
                  <c:v>10960</c:v>
                </c:pt>
                <c:pt idx="1095">
                  <c:v>10970</c:v>
                </c:pt>
                <c:pt idx="1096">
                  <c:v>10980</c:v>
                </c:pt>
                <c:pt idx="1097">
                  <c:v>10990</c:v>
                </c:pt>
                <c:pt idx="1098">
                  <c:v>11000</c:v>
                </c:pt>
                <c:pt idx="1099">
                  <c:v>11010</c:v>
                </c:pt>
                <c:pt idx="1100">
                  <c:v>11020</c:v>
                </c:pt>
                <c:pt idx="1101">
                  <c:v>11030</c:v>
                </c:pt>
                <c:pt idx="1102">
                  <c:v>11040</c:v>
                </c:pt>
                <c:pt idx="1103">
                  <c:v>11050</c:v>
                </c:pt>
                <c:pt idx="1104">
                  <c:v>11060</c:v>
                </c:pt>
                <c:pt idx="1105">
                  <c:v>11070</c:v>
                </c:pt>
                <c:pt idx="1106">
                  <c:v>11080</c:v>
                </c:pt>
                <c:pt idx="1107">
                  <c:v>11090</c:v>
                </c:pt>
                <c:pt idx="1108">
                  <c:v>11100</c:v>
                </c:pt>
                <c:pt idx="1109">
                  <c:v>11110</c:v>
                </c:pt>
                <c:pt idx="1110">
                  <c:v>11120</c:v>
                </c:pt>
                <c:pt idx="1111">
                  <c:v>11130</c:v>
                </c:pt>
                <c:pt idx="1112">
                  <c:v>11140</c:v>
                </c:pt>
                <c:pt idx="1113">
                  <c:v>11150</c:v>
                </c:pt>
                <c:pt idx="1114">
                  <c:v>11160</c:v>
                </c:pt>
                <c:pt idx="1115">
                  <c:v>11170</c:v>
                </c:pt>
                <c:pt idx="1116">
                  <c:v>11180</c:v>
                </c:pt>
                <c:pt idx="1117">
                  <c:v>11190</c:v>
                </c:pt>
                <c:pt idx="1118">
                  <c:v>11200</c:v>
                </c:pt>
                <c:pt idx="1119">
                  <c:v>11210</c:v>
                </c:pt>
                <c:pt idx="1120">
                  <c:v>11220</c:v>
                </c:pt>
                <c:pt idx="1121">
                  <c:v>11230</c:v>
                </c:pt>
                <c:pt idx="1122">
                  <c:v>11240</c:v>
                </c:pt>
                <c:pt idx="1123">
                  <c:v>11250</c:v>
                </c:pt>
                <c:pt idx="1124">
                  <c:v>11260</c:v>
                </c:pt>
                <c:pt idx="1125">
                  <c:v>11270</c:v>
                </c:pt>
                <c:pt idx="1126">
                  <c:v>11280</c:v>
                </c:pt>
                <c:pt idx="1127">
                  <c:v>11290</c:v>
                </c:pt>
                <c:pt idx="1128">
                  <c:v>11300</c:v>
                </c:pt>
                <c:pt idx="1129">
                  <c:v>11310</c:v>
                </c:pt>
                <c:pt idx="1130">
                  <c:v>11320</c:v>
                </c:pt>
                <c:pt idx="1131">
                  <c:v>11330</c:v>
                </c:pt>
                <c:pt idx="1132">
                  <c:v>11340</c:v>
                </c:pt>
                <c:pt idx="1133">
                  <c:v>11350</c:v>
                </c:pt>
                <c:pt idx="1134">
                  <c:v>11360</c:v>
                </c:pt>
                <c:pt idx="1135">
                  <c:v>11370</c:v>
                </c:pt>
                <c:pt idx="1136">
                  <c:v>11380</c:v>
                </c:pt>
                <c:pt idx="1137">
                  <c:v>11390</c:v>
                </c:pt>
                <c:pt idx="1138">
                  <c:v>11400</c:v>
                </c:pt>
                <c:pt idx="1139">
                  <c:v>11410</c:v>
                </c:pt>
                <c:pt idx="1140">
                  <c:v>11420</c:v>
                </c:pt>
                <c:pt idx="1141">
                  <c:v>11430</c:v>
                </c:pt>
                <c:pt idx="1142">
                  <c:v>11440</c:v>
                </c:pt>
                <c:pt idx="1143">
                  <c:v>11450</c:v>
                </c:pt>
                <c:pt idx="1144">
                  <c:v>11460</c:v>
                </c:pt>
                <c:pt idx="1145">
                  <c:v>11470</c:v>
                </c:pt>
                <c:pt idx="1146">
                  <c:v>11480</c:v>
                </c:pt>
                <c:pt idx="1147">
                  <c:v>11490</c:v>
                </c:pt>
                <c:pt idx="1148">
                  <c:v>11500</c:v>
                </c:pt>
                <c:pt idx="1149">
                  <c:v>11510</c:v>
                </c:pt>
                <c:pt idx="1150">
                  <c:v>11520</c:v>
                </c:pt>
                <c:pt idx="1151">
                  <c:v>11530</c:v>
                </c:pt>
                <c:pt idx="1152">
                  <c:v>11540</c:v>
                </c:pt>
                <c:pt idx="1153">
                  <c:v>11550</c:v>
                </c:pt>
                <c:pt idx="1154">
                  <c:v>11560</c:v>
                </c:pt>
                <c:pt idx="1155">
                  <c:v>11570</c:v>
                </c:pt>
                <c:pt idx="1156">
                  <c:v>11580</c:v>
                </c:pt>
                <c:pt idx="1157">
                  <c:v>11590</c:v>
                </c:pt>
                <c:pt idx="1158">
                  <c:v>11600</c:v>
                </c:pt>
                <c:pt idx="1159">
                  <c:v>11610</c:v>
                </c:pt>
                <c:pt idx="1160">
                  <c:v>11620</c:v>
                </c:pt>
                <c:pt idx="1161">
                  <c:v>11630</c:v>
                </c:pt>
                <c:pt idx="1162">
                  <c:v>11640</c:v>
                </c:pt>
                <c:pt idx="1163">
                  <c:v>11650</c:v>
                </c:pt>
                <c:pt idx="1164">
                  <c:v>11660</c:v>
                </c:pt>
                <c:pt idx="1165">
                  <c:v>11670</c:v>
                </c:pt>
                <c:pt idx="1166">
                  <c:v>11680</c:v>
                </c:pt>
                <c:pt idx="1167">
                  <c:v>11690</c:v>
                </c:pt>
                <c:pt idx="1168">
                  <c:v>11700</c:v>
                </c:pt>
                <c:pt idx="1169">
                  <c:v>11710</c:v>
                </c:pt>
                <c:pt idx="1170">
                  <c:v>11720</c:v>
                </c:pt>
                <c:pt idx="1171">
                  <c:v>11730</c:v>
                </c:pt>
                <c:pt idx="1172">
                  <c:v>11740</c:v>
                </c:pt>
                <c:pt idx="1173">
                  <c:v>11750</c:v>
                </c:pt>
                <c:pt idx="1174">
                  <c:v>11760</c:v>
                </c:pt>
                <c:pt idx="1175">
                  <c:v>11770</c:v>
                </c:pt>
                <c:pt idx="1176">
                  <c:v>11780</c:v>
                </c:pt>
                <c:pt idx="1177">
                  <c:v>11790</c:v>
                </c:pt>
                <c:pt idx="1178">
                  <c:v>11800</c:v>
                </c:pt>
                <c:pt idx="1179">
                  <c:v>11810</c:v>
                </c:pt>
                <c:pt idx="1180">
                  <c:v>11820</c:v>
                </c:pt>
                <c:pt idx="1181">
                  <c:v>11830</c:v>
                </c:pt>
                <c:pt idx="1182">
                  <c:v>11840</c:v>
                </c:pt>
                <c:pt idx="1183">
                  <c:v>11850</c:v>
                </c:pt>
                <c:pt idx="1184">
                  <c:v>11860</c:v>
                </c:pt>
                <c:pt idx="1185">
                  <c:v>11870</c:v>
                </c:pt>
                <c:pt idx="1186">
                  <c:v>11880</c:v>
                </c:pt>
                <c:pt idx="1187">
                  <c:v>11890</c:v>
                </c:pt>
                <c:pt idx="1188">
                  <c:v>11900</c:v>
                </c:pt>
                <c:pt idx="1189">
                  <c:v>11910</c:v>
                </c:pt>
                <c:pt idx="1190">
                  <c:v>11920</c:v>
                </c:pt>
                <c:pt idx="1191">
                  <c:v>11930</c:v>
                </c:pt>
                <c:pt idx="1192">
                  <c:v>11940</c:v>
                </c:pt>
                <c:pt idx="1193">
                  <c:v>11950</c:v>
                </c:pt>
                <c:pt idx="1194">
                  <c:v>11960</c:v>
                </c:pt>
                <c:pt idx="1195">
                  <c:v>11970</c:v>
                </c:pt>
                <c:pt idx="1196">
                  <c:v>11980</c:v>
                </c:pt>
                <c:pt idx="1197">
                  <c:v>11990</c:v>
                </c:pt>
                <c:pt idx="1198">
                  <c:v>12000</c:v>
                </c:pt>
                <c:pt idx="1199">
                  <c:v>12010</c:v>
                </c:pt>
                <c:pt idx="1200">
                  <c:v>12020</c:v>
                </c:pt>
                <c:pt idx="1201">
                  <c:v>12030</c:v>
                </c:pt>
                <c:pt idx="1202">
                  <c:v>12040</c:v>
                </c:pt>
                <c:pt idx="1203">
                  <c:v>12050</c:v>
                </c:pt>
                <c:pt idx="1204">
                  <c:v>12060</c:v>
                </c:pt>
                <c:pt idx="1205">
                  <c:v>12070</c:v>
                </c:pt>
                <c:pt idx="1206">
                  <c:v>12080</c:v>
                </c:pt>
                <c:pt idx="1207">
                  <c:v>12090</c:v>
                </c:pt>
                <c:pt idx="1208">
                  <c:v>12100</c:v>
                </c:pt>
                <c:pt idx="1209">
                  <c:v>12110</c:v>
                </c:pt>
                <c:pt idx="1210">
                  <c:v>12120</c:v>
                </c:pt>
                <c:pt idx="1211">
                  <c:v>12130</c:v>
                </c:pt>
                <c:pt idx="1212">
                  <c:v>12140</c:v>
                </c:pt>
                <c:pt idx="1213">
                  <c:v>12150</c:v>
                </c:pt>
                <c:pt idx="1214">
                  <c:v>12160</c:v>
                </c:pt>
                <c:pt idx="1215">
                  <c:v>12170</c:v>
                </c:pt>
                <c:pt idx="1216">
                  <c:v>12180</c:v>
                </c:pt>
                <c:pt idx="1217">
                  <c:v>12190</c:v>
                </c:pt>
                <c:pt idx="1218">
                  <c:v>12200</c:v>
                </c:pt>
                <c:pt idx="1219">
                  <c:v>12210</c:v>
                </c:pt>
                <c:pt idx="1220">
                  <c:v>12220</c:v>
                </c:pt>
                <c:pt idx="1221">
                  <c:v>12230</c:v>
                </c:pt>
                <c:pt idx="1222">
                  <c:v>12240</c:v>
                </c:pt>
                <c:pt idx="1223">
                  <c:v>12250</c:v>
                </c:pt>
                <c:pt idx="1224">
                  <c:v>12260</c:v>
                </c:pt>
                <c:pt idx="1225">
                  <c:v>12270</c:v>
                </c:pt>
                <c:pt idx="1226">
                  <c:v>12280</c:v>
                </c:pt>
                <c:pt idx="1227">
                  <c:v>12290</c:v>
                </c:pt>
                <c:pt idx="1228">
                  <c:v>12300</c:v>
                </c:pt>
                <c:pt idx="1229">
                  <c:v>12310</c:v>
                </c:pt>
                <c:pt idx="1230">
                  <c:v>12320</c:v>
                </c:pt>
                <c:pt idx="1231">
                  <c:v>12330</c:v>
                </c:pt>
                <c:pt idx="1232">
                  <c:v>12340</c:v>
                </c:pt>
                <c:pt idx="1233">
                  <c:v>12350</c:v>
                </c:pt>
                <c:pt idx="1234">
                  <c:v>12360</c:v>
                </c:pt>
                <c:pt idx="1235">
                  <c:v>12370</c:v>
                </c:pt>
                <c:pt idx="1236">
                  <c:v>12380</c:v>
                </c:pt>
                <c:pt idx="1237">
                  <c:v>12390</c:v>
                </c:pt>
                <c:pt idx="1238">
                  <c:v>12400</c:v>
                </c:pt>
                <c:pt idx="1239">
                  <c:v>12410</c:v>
                </c:pt>
                <c:pt idx="1240">
                  <c:v>12420</c:v>
                </c:pt>
                <c:pt idx="1241">
                  <c:v>12430</c:v>
                </c:pt>
                <c:pt idx="1242">
                  <c:v>12440</c:v>
                </c:pt>
                <c:pt idx="1243">
                  <c:v>12450</c:v>
                </c:pt>
                <c:pt idx="1244">
                  <c:v>12460</c:v>
                </c:pt>
                <c:pt idx="1245">
                  <c:v>12470</c:v>
                </c:pt>
                <c:pt idx="1246">
                  <c:v>12480</c:v>
                </c:pt>
                <c:pt idx="1247">
                  <c:v>12490</c:v>
                </c:pt>
                <c:pt idx="1248">
                  <c:v>12500</c:v>
                </c:pt>
                <c:pt idx="1249">
                  <c:v>12510</c:v>
                </c:pt>
                <c:pt idx="1250">
                  <c:v>12520</c:v>
                </c:pt>
                <c:pt idx="1251">
                  <c:v>12530</c:v>
                </c:pt>
                <c:pt idx="1252">
                  <c:v>12540</c:v>
                </c:pt>
                <c:pt idx="1253">
                  <c:v>12550</c:v>
                </c:pt>
                <c:pt idx="1254">
                  <c:v>12560</c:v>
                </c:pt>
                <c:pt idx="1255">
                  <c:v>12570</c:v>
                </c:pt>
                <c:pt idx="1256">
                  <c:v>12580</c:v>
                </c:pt>
                <c:pt idx="1257">
                  <c:v>12590</c:v>
                </c:pt>
                <c:pt idx="1258">
                  <c:v>12600</c:v>
                </c:pt>
                <c:pt idx="1259">
                  <c:v>12610</c:v>
                </c:pt>
                <c:pt idx="1260">
                  <c:v>12620</c:v>
                </c:pt>
                <c:pt idx="1261">
                  <c:v>12630</c:v>
                </c:pt>
                <c:pt idx="1262">
                  <c:v>12640</c:v>
                </c:pt>
                <c:pt idx="1263">
                  <c:v>12650</c:v>
                </c:pt>
                <c:pt idx="1264">
                  <c:v>12660</c:v>
                </c:pt>
                <c:pt idx="1265">
                  <c:v>12670</c:v>
                </c:pt>
                <c:pt idx="1266">
                  <c:v>12680</c:v>
                </c:pt>
                <c:pt idx="1267">
                  <c:v>12690</c:v>
                </c:pt>
                <c:pt idx="1268">
                  <c:v>12700</c:v>
                </c:pt>
                <c:pt idx="1269">
                  <c:v>12710</c:v>
                </c:pt>
                <c:pt idx="1270">
                  <c:v>12720</c:v>
                </c:pt>
                <c:pt idx="1271">
                  <c:v>12730</c:v>
                </c:pt>
                <c:pt idx="1272">
                  <c:v>12740</c:v>
                </c:pt>
                <c:pt idx="1273">
                  <c:v>12750</c:v>
                </c:pt>
                <c:pt idx="1274">
                  <c:v>12760</c:v>
                </c:pt>
                <c:pt idx="1275">
                  <c:v>12770</c:v>
                </c:pt>
                <c:pt idx="1276">
                  <c:v>12780</c:v>
                </c:pt>
                <c:pt idx="1277">
                  <c:v>12790</c:v>
                </c:pt>
                <c:pt idx="1278">
                  <c:v>12800</c:v>
                </c:pt>
                <c:pt idx="1279">
                  <c:v>12810</c:v>
                </c:pt>
                <c:pt idx="1280">
                  <c:v>12820</c:v>
                </c:pt>
                <c:pt idx="1281">
                  <c:v>12830</c:v>
                </c:pt>
                <c:pt idx="1282">
                  <c:v>12840</c:v>
                </c:pt>
                <c:pt idx="1283">
                  <c:v>12850</c:v>
                </c:pt>
                <c:pt idx="1284">
                  <c:v>12860</c:v>
                </c:pt>
                <c:pt idx="1285">
                  <c:v>12870</c:v>
                </c:pt>
                <c:pt idx="1286">
                  <c:v>12880</c:v>
                </c:pt>
                <c:pt idx="1287">
                  <c:v>12890</c:v>
                </c:pt>
                <c:pt idx="1288">
                  <c:v>12900</c:v>
                </c:pt>
                <c:pt idx="1289">
                  <c:v>12910</c:v>
                </c:pt>
                <c:pt idx="1290">
                  <c:v>12920</c:v>
                </c:pt>
                <c:pt idx="1291">
                  <c:v>12930</c:v>
                </c:pt>
                <c:pt idx="1292">
                  <c:v>12940</c:v>
                </c:pt>
                <c:pt idx="1293">
                  <c:v>12950</c:v>
                </c:pt>
                <c:pt idx="1294">
                  <c:v>12960</c:v>
                </c:pt>
                <c:pt idx="1295">
                  <c:v>12970</c:v>
                </c:pt>
                <c:pt idx="1296">
                  <c:v>12980</c:v>
                </c:pt>
                <c:pt idx="1297">
                  <c:v>12990</c:v>
                </c:pt>
                <c:pt idx="1298">
                  <c:v>13000</c:v>
                </c:pt>
                <c:pt idx="1299">
                  <c:v>13010</c:v>
                </c:pt>
                <c:pt idx="1300">
                  <c:v>13020</c:v>
                </c:pt>
                <c:pt idx="1301">
                  <c:v>13030</c:v>
                </c:pt>
                <c:pt idx="1302">
                  <c:v>13040</c:v>
                </c:pt>
                <c:pt idx="1303">
                  <c:v>13050</c:v>
                </c:pt>
                <c:pt idx="1304">
                  <c:v>13060</c:v>
                </c:pt>
                <c:pt idx="1305">
                  <c:v>13070</c:v>
                </c:pt>
                <c:pt idx="1306">
                  <c:v>13080</c:v>
                </c:pt>
                <c:pt idx="1307">
                  <c:v>13090</c:v>
                </c:pt>
                <c:pt idx="1308">
                  <c:v>13100</c:v>
                </c:pt>
                <c:pt idx="1309">
                  <c:v>13110</c:v>
                </c:pt>
                <c:pt idx="1310">
                  <c:v>13120</c:v>
                </c:pt>
                <c:pt idx="1311">
                  <c:v>13130</c:v>
                </c:pt>
                <c:pt idx="1312">
                  <c:v>13140</c:v>
                </c:pt>
                <c:pt idx="1313">
                  <c:v>13150</c:v>
                </c:pt>
                <c:pt idx="1314">
                  <c:v>13160</c:v>
                </c:pt>
                <c:pt idx="1315">
                  <c:v>13170</c:v>
                </c:pt>
                <c:pt idx="1316">
                  <c:v>13180</c:v>
                </c:pt>
                <c:pt idx="1317">
                  <c:v>13190</c:v>
                </c:pt>
                <c:pt idx="1318">
                  <c:v>13200</c:v>
                </c:pt>
                <c:pt idx="1319">
                  <c:v>13210</c:v>
                </c:pt>
                <c:pt idx="1320">
                  <c:v>13220</c:v>
                </c:pt>
                <c:pt idx="1321">
                  <c:v>13230</c:v>
                </c:pt>
                <c:pt idx="1322">
                  <c:v>13240</c:v>
                </c:pt>
                <c:pt idx="1323">
                  <c:v>13250</c:v>
                </c:pt>
                <c:pt idx="1324">
                  <c:v>13260</c:v>
                </c:pt>
                <c:pt idx="1325">
                  <c:v>13270</c:v>
                </c:pt>
                <c:pt idx="1326">
                  <c:v>13280</c:v>
                </c:pt>
                <c:pt idx="1327">
                  <c:v>13290</c:v>
                </c:pt>
                <c:pt idx="1328">
                  <c:v>13300</c:v>
                </c:pt>
                <c:pt idx="1329">
                  <c:v>13310</c:v>
                </c:pt>
                <c:pt idx="1330">
                  <c:v>13320</c:v>
                </c:pt>
                <c:pt idx="1331">
                  <c:v>13330</c:v>
                </c:pt>
                <c:pt idx="1332">
                  <c:v>13340</c:v>
                </c:pt>
                <c:pt idx="1333">
                  <c:v>13350</c:v>
                </c:pt>
                <c:pt idx="1334">
                  <c:v>13360</c:v>
                </c:pt>
                <c:pt idx="1335">
                  <c:v>13370</c:v>
                </c:pt>
                <c:pt idx="1336">
                  <c:v>13380</c:v>
                </c:pt>
                <c:pt idx="1337">
                  <c:v>13390</c:v>
                </c:pt>
                <c:pt idx="1338">
                  <c:v>13400</c:v>
                </c:pt>
                <c:pt idx="1339">
                  <c:v>13410</c:v>
                </c:pt>
                <c:pt idx="1340">
                  <c:v>13420</c:v>
                </c:pt>
                <c:pt idx="1341">
                  <c:v>13430</c:v>
                </c:pt>
                <c:pt idx="1342">
                  <c:v>13440</c:v>
                </c:pt>
                <c:pt idx="1343">
                  <c:v>13450</c:v>
                </c:pt>
                <c:pt idx="1344">
                  <c:v>13460</c:v>
                </c:pt>
                <c:pt idx="1345">
                  <c:v>13470</c:v>
                </c:pt>
                <c:pt idx="1346">
                  <c:v>13480</c:v>
                </c:pt>
                <c:pt idx="1347">
                  <c:v>13490</c:v>
                </c:pt>
                <c:pt idx="1348">
                  <c:v>13500</c:v>
                </c:pt>
                <c:pt idx="1349">
                  <c:v>13510</c:v>
                </c:pt>
                <c:pt idx="1350">
                  <c:v>13520</c:v>
                </c:pt>
                <c:pt idx="1351">
                  <c:v>13530</c:v>
                </c:pt>
                <c:pt idx="1352">
                  <c:v>13540</c:v>
                </c:pt>
                <c:pt idx="1353">
                  <c:v>13550</c:v>
                </c:pt>
                <c:pt idx="1354">
                  <c:v>13560</c:v>
                </c:pt>
                <c:pt idx="1355">
                  <c:v>13570</c:v>
                </c:pt>
                <c:pt idx="1356">
                  <c:v>13580</c:v>
                </c:pt>
                <c:pt idx="1357">
                  <c:v>13590</c:v>
                </c:pt>
                <c:pt idx="1358">
                  <c:v>13600</c:v>
                </c:pt>
                <c:pt idx="1359">
                  <c:v>13610</c:v>
                </c:pt>
                <c:pt idx="1360">
                  <c:v>13620</c:v>
                </c:pt>
                <c:pt idx="1361">
                  <c:v>13630</c:v>
                </c:pt>
                <c:pt idx="1362">
                  <c:v>13640</c:v>
                </c:pt>
                <c:pt idx="1363">
                  <c:v>13650</c:v>
                </c:pt>
                <c:pt idx="1364">
                  <c:v>13660</c:v>
                </c:pt>
                <c:pt idx="1365">
                  <c:v>13670</c:v>
                </c:pt>
                <c:pt idx="1366">
                  <c:v>13680</c:v>
                </c:pt>
                <c:pt idx="1367">
                  <c:v>13690</c:v>
                </c:pt>
                <c:pt idx="1368">
                  <c:v>13700</c:v>
                </c:pt>
                <c:pt idx="1369">
                  <c:v>13710</c:v>
                </c:pt>
                <c:pt idx="1370">
                  <c:v>13720</c:v>
                </c:pt>
                <c:pt idx="1371">
                  <c:v>13730</c:v>
                </c:pt>
                <c:pt idx="1372">
                  <c:v>13740</c:v>
                </c:pt>
                <c:pt idx="1373">
                  <c:v>13750</c:v>
                </c:pt>
                <c:pt idx="1374">
                  <c:v>13760</c:v>
                </c:pt>
                <c:pt idx="1375">
                  <c:v>13770</c:v>
                </c:pt>
                <c:pt idx="1376">
                  <c:v>13780</c:v>
                </c:pt>
                <c:pt idx="1377">
                  <c:v>13790</c:v>
                </c:pt>
                <c:pt idx="1378">
                  <c:v>13800</c:v>
                </c:pt>
                <c:pt idx="1379">
                  <c:v>13810</c:v>
                </c:pt>
                <c:pt idx="1380">
                  <c:v>13820</c:v>
                </c:pt>
                <c:pt idx="1381">
                  <c:v>13830</c:v>
                </c:pt>
                <c:pt idx="1382">
                  <c:v>13840</c:v>
                </c:pt>
                <c:pt idx="1383">
                  <c:v>13850</c:v>
                </c:pt>
                <c:pt idx="1384">
                  <c:v>13860</c:v>
                </c:pt>
                <c:pt idx="1385">
                  <c:v>13870</c:v>
                </c:pt>
                <c:pt idx="1386">
                  <c:v>13880</c:v>
                </c:pt>
                <c:pt idx="1387">
                  <c:v>13890</c:v>
                </c:pt>
                <c:pt idx="1388">
                  <c:v>13900</c:v>
                </c:pt>
                <c:pt idx="1389">
                  <c:v>13910</c:v>
                </c:pt>
                <c:pt idx="1390">
                  <c:v>13920</c:v>
                </c:pt>
                <c:pt idx="1391">
                  <c:v>13930</c:v>
                </c:pt>
                <c:pt idx="1392">
                  <c:v>13940</c:v>
                </c:pt>
                <c:pt idx="1393">
                  <c:v>13950</c:v>
                </c:pt>
                <c:pt idx="1394">
                  <c:v>13960</c:v>
                </c:pt>
                <c:pt idx="1395">
                  <c:v>13970</c:v>
                </c:pt>
                <c:pt idx="1396">
                  <c:v>13980</c:v>
                </c:pt>
                <c:pt idx="1397">
                  <c:v>13990</c:v>
                </c:pt>
                <c:pt idx="1398">
                  <c:v>14000</c:v>
                </c:pt>
                <c:pt idx="1399">
                  <c:v>14010</c:v>
                </c:pt>
                <c:pt idx="1400">
                  <c:v>14020</c:v>
                </c:pt>
                <c:pt idx="1401">
                  <c:v>14030</c:v>
                </c:pt>
                <c:pt idx="1402">
                  <c:v>14040</c:v>
                </c:pt>
                <c:pt idx="1403">
                  <c:v>14050</c:v>
                </c:pt>
                <c:pt idx="1404">
                  <c:v>14060</c:v>
                </c:pt>
                <c:pt idx="1405">
                  <c:v>14070</c:v>
                </c:pt>
                <c:pt idx="1406">
                  <c:v>14080</c:v>
                </c:pt>
                <c:pt idx="1407">
                  <c:v>14090</c:v>
                </c:pt>
                <c:pt idx="1408">
                  <c:v>14100</c:v>
                </c:pt>
                <c:pt idx="1409">
                  <c:v>14110</c:v>
                </c:pt>
                <c:pt idx="1410">
                  <c:v>14120</c:v>
                </c:pt>
                <c:pt idx="1411">
                  <c:v>14130</c:v>
                </c:pt>
                <c:pt idx="1412">
                  <c:v>14140</c:v>
                </c:pt>
                <c:pt idx="1413">
                  <c:v>14150</c:v>
                </c:pt>
                <c:pt idx="1414">
                  <c:v>14160</c:v>
                </c:pt>
                <c:pt idx="1415">
                  <c:v>14170</c:v>
                </c:pt>
                <c:pt idx="1416">
                  <c:v>14180</c:v>
                </c:pt>
                <c:pt idx="1417">
                  <c:v>14190</c:v>
                </c:pt>
                <c:pt idx="1418">
                  <c:v>14200</c:v>
                </c:pt>
                <c:pt idx="1419">
                  <c:v>14210</c:v>
                </c:pt>
                <c:pt idx="1420">
                  <c:v>14220</c:v>
                </c:pt>
                <c:pt idx="1421">
                  <c:v>14230</c:v>
                </c:pt>
                <c:pt idx="1422">
                  <c:v>14240</c:v>
                </c:pt>
                <c:pt idx="1423">
                  <c:v>14250</c:v>
                </c:pt>
                <c:pt idx="1424">
                  <c:v>14260</c:v>
                </c:pt>
                <c:pt idx="1425">
                  <c:v>14270</c:v>
                </c:pt>
                <c:pt idx="1426">
                  <c:v>14280</c:v>
                </c:pt>
                <c:pt idx="1427">
                  <c:v>14290</c:v>
                </c:pt>
                <c:pt idx="1428">
                  <c:v>14300</c:v>
                </c:pt>
                <c:pt idx="1429">
                  <c:v>14310</c:v>
                </c:pt>
                <c:pt idx="1430">
                  <c:v>14320</c:v>
                </c:pt>
                <c:pt idx="1431">
                  <c:v>14330</c:v>
                </c:pt>
                <c:pt idx="1432">
                  <c:v>14340</c:v>
                </c:pt>
                <c:pt idx="1433">
                  <c:v>14350</c:v>
                </c:pt>
              </c:numCache>
            </c:numRef>
          </c:xVal>
          <c:yVal>
            <c:numRef>
              <c:f>Klei_Druckkurve!$P$9:$P$1442</c:f>
              <c:numCache>
                <c:formatCode>0.0</c:formatCode>
                <c:ptCount val="1434"/>
                <c:pt idx="0">
                  <c:v>0</c:v>
                </c:pt>
                <c:pt idx="1">
                  <c:v>-0.86099999999987631</c:v>
                </c:pt>
                <c:pt idx="2">
                  <c:v>-1.3630000000000564</c:v>
                </c:pt>
                <c:pt idx="3">
                  <c:v>-1.7080000000000837</c:v>
                </c:pt>
                <c:pt idx="4">
                  <c:v>-1.9539999999999509</c:v>
                </c:pt>
                <c:pt idx="5">
                  <c:v>-2.1569999999999254</c:v>
                </c:pt>
                <c:pt idx="6">
                  <c:v>-2.3479999999999563</c:v>
                </c:pt>
                <c:pt idx="7">
                  <c:v>-2.5180000000000291</c:v>
                </c:pt>
                <c:pt idx="8">
                  <c:v>-2.6839999999999691</c:v>
                </c:pt>
                <c:pt idx="9">
                  <c:v>-2.7880000000000109</c:v>
                </c:pt>
                <c:pt idx="10">
                  <c:v>-2.8999999999998636</c:v>
                </c:pt>
                <c:pt idx="11">
                  <c:v>-3.0299999999999727</c:v>
                </c:pt>
                <c:pt idx="12">
                  <c:v>-3.1089999999999236</c:v>
                </c:pt>
                <c:pt idx="13">
                  <c:v>-3.1790000000000873</c:v>
                </c:pt>
                <c:pt idx="14">
                  <c:v>-3.2480000000000473</c:v>
                </c:pt>
                <c:pt idx="15">
                  <c:v>-3.3269999999999982</c:v>
                </c:pt>
                <c:pt idx="16">
                  <c:v>-3.3769999999999527</c:v>
                </c:pt>
                <c:pt idx="17">
                  <c:v>-3.446999999999889</c:v>
                </c:pt>
                <c:pt idx="18">
                  <c:v>-3.5060000000000855</c:v>
                </c:pt>
                <c:pt idx="19">
                  <c:v>-3.5460000000000491</c:v>
                </c:pt>
                <c:pt idx="20">
                  <c:v>-3.6050000000000182</c:v>
                </c:pt>
                <c:pt idx="21">
                  <c:v>-3.6459999999999582</c:v>
                </c:pt>
                <c:pt idx="22">
                  <c:v>-3.7069999999998799</c:v>
                </c:pt>
                <c:pt idx="23">
                  <c:v>-3.73700000000008</c:v>
                </c:pt>
                <c:pt idx="24">
                  <c:v>-3.7870000000000346</c:v>
                </c:pt>
                <c:pt idx="25">
                  <c:v>-3.8279999999999745</c:v>
                </c:pt>
                <c:pt idx="26">
                  <c:v>-3.8779999999999291</c:v>
                </c:pt>
                <c:pt idx="27">
                  <c:v>-3.9089999999998781</c:v>
                </c:pt>
                <c:pt idx="28">
                  <c:v>-3.9600000000000364</c:v>
                </c:pt>
                <c:pt idx="29">
                  <c:v>-4.0009999999999764</c:v>
                </c:pt>
                <c:pt idx="30">
                  <c:v>-4.0319999999999254</c:v>
                </c:pt>
                <c:pt idx="31">
                  <c:v>-4.0729999999998654</c:v>
                </c:pt>
                <c:pt idx="32">
                  <c:v>-4.1030000000000655</c:v>
                </c:pt>
                <c:pt idx="33">
                  <c:v>-4.1140000000000327</c:v>
                </c:pt>
                <c:pt idx="34">
                  <c:v>-4.1349999999999909</c:v>
                </c:pt>
                <c:pt idx="35">
                  <c:v>-4.1759999999999309</c:v>
                </c:pt>
                <c:pt idx="36">
                  <c:v>-4.196999999999889</c:v>
                </c:pt>
                <c:pt idx="37">
                  <c:v>-4.23700000000008</c:v>
                </c:pt>
                <c:pt idx="38">
                  <c:v>-4.2590000000000146</c:v>
                </c:pt>
                <c:pt idx="39">
                  <c:v>-4.2889999999999873</c:v>
                </c:pt>
                <c:pt idx="40">
                  <c:v>-4.3299999999999272</c:v>
                </c:pt>
                <c:pt idx="41">
                  <c:v>-4.3509999999998854</c:v>
                </c:pt>
                <c:pt idx="42">
                  <c:v>-4.36200000000008</c:v>
                </c:pt>
                <c:pt idx="43">
                  <c:v>-4.4020000000000437</c:v>
                </c:pt>
                <c:pt idx="44">
                  <c:v>-4.4139999999999873</c:v>
                </c:pt>
                <c:pt idx="45">
                  <c:v>-4.44399999999996</c:v>
                </c:pt>
                <c:pt idx="46">
                  <c:v>-4.4559999999999036</c:v>
                </c:pt>
                <c:pt idx="47">
                  <c:v>-4.4959999999998672</c:v>
                </c:pt>
                <c:pt idx="48">
                  <c:v>-4.5160000000000764</c:v>
                </c:pt>
                <c:pt idx="49">
                  <c:v>-4.5480000000000018</c:v>
                </c:pt>
                <c:pt idx="50">
                  <c:v>-4.5879999999999654</c:v>
                </c:pt>
                <c:pt idx="51">
                  <c:v>-4.5889999999999418</c:v>
                </c:pt>
                <c:pt idx="52">
                  <c:v>-4.6299999999998818</c:v>
                </c:pt>
                <c:pt idx="53">
                  <c:v>-4.6410000000000764</c:v>
                </c:pt>
                <c:pt idx="54">
                  <c:v>-4.6510000000000673</c:v>
                </c:pt>
                <c:pt idx="55">
                  <c:v>-4.6710000000000491</c:v>
                </c:pt>
                <c:pt idx="56">
                  <c:v>-4.7029999999999745</c:v>
                </c:pt>
                <c:pt idx="57">
                  <c:v>-4.7229999999999563</c:v>
                </c:pt>
                <c:pt idx="58">
                  <c:v>-4.7549999999998818</c:v>
                </c:pt>
                <c:pt idx="59">
                  <c:v>-4.7649999999998727</c:v>
                </c:pt>
                <c:pt idx="60">
                  <c:v>-4.7960000000000491</c:v>
                </c:pt>
                <c:pt idx="61">
                  <c:v>-4.8260000000000218</c:v>
                </c:pt>
                <c:pt idx="62">
                  <c:v>-4.8379999999999654</c:v>
                </c:pt>
                <c:pt idx="63">
                  <c:v>-4.8579999999999472</c:v>
                </c:pt>
                <c:pt idx="64">
                  <c:v>-4.8779999999999291</c:v>
                </c:pt>
                <c:pt idx="65">
                  <c:v>-4.8989999999998872</c:v>
                </c:pt>
                <c:pt idx="66">
                  <c:v>-4.93100000000004</c:v>
                </c:pt>
                <c:pt idx="67">
                  <c:v>-4.9610000000000127</c:v>
                </c:pt>
                <c:pt idx="68">
                  <c:v>-4.9819999999999709</c:v>
                </c:pt>
                <c:pt idx="69">
                  <c:v>-4.9819999999999709</c:v>
                </c:pt>
                <c:pt idx="70">
                  <c:v>-5.0219999999999345</c:v>
                </c:pt>
                <c:pt idx="71">
                  <c:v>-5.0239999999998872</c:v>
                </c:pt>
                <c:pt idx="72">
                  <c:v>-5.0740000000000691</c:v>
                </c:pt>
                <c:pt idx="73">
                  <c:v>-5.0850000000000364</c:v>
                </c:pt>
                <c:pt idx="74">
                  <c:v>-5.0950000000000273</c:v>
                </c:pt>
                <c:pt idx="75">
                  <c:v>-5.1169999999999618</c:v>
                </c:pt>
                <c:pt idx="76">
                  <c:v>-5.1369999999999436</c:v>
                </c:pt>
                <c:pt idx="77">
                  <c:v>-5.1269999999999527</c:v>
                </c:pt>
                <c:pt idx="78">
                  <c:v>-5.1579999999999018</c:v>
                </c:pt>
                <c:pt idx="79">
                  <c:v>-5.1679999999998927</c:v>
                </c:pt>
                <c:pt idx="80">
                  <c:v>-5.1800000000000637</c:v>
                </c:pt>
                <c:pt idx="81">
                  <c:v>-5.20900000000006</c:v>
                </c:pt>
                <c:pt idx="82">
                  <c:v>-5.2409999999999854</c:v>
                </c:pt>
                <c:pt idx="83">
                  <c:v>-5.2409999999999854</c:v>
                </c:pt>
                <c:pt idx="84">
                  <c:v>-5.2519999999999527</c:v>
                </c:pt>
                <c:pt idx="85">
                  <c:v>-5.2819999999999254</c:v>
                </c:pt>
                <c:pt idx="86">
                  <c:v>-5.3019999999999072</c:v>
                </c:pt>
                <c:pt idx="87">
                  <c:v>-5.3040000000000873</c:v>
                </c:pt>
                <c:pt idx="88">
                  <c:v>-5.3350000000000364</c:v>
                </c:pt>
                <c:pt idx="89">
                  <c:v>-5.3550000000000182</c:v>
                </c:pt>
                <c:pt idx="90">
                  <c:v>-5.3550000000000182</c:v>
                </c:pt>
                <c:pt idx="91">
                  <c:v>-5.3859999999999673</c:v>
                </c:pt>
                <c:pt idx="92">
                  <c:v>-5.38799999999992</c:v>
                </c:pt>
                <c:pt idx="93">
                  <c:v>-5.3979999999999109</c:v>
                </c:pt>
                <c:pt idx="94">
                  <c:v>-5.4379999999998745</c:v>
                </c:pt>
                <c:pt idx="95">
                  <c:v>-5.4290000000000873</c:v>
                </c:pt>
                <c:pt idx="96">
                  <c:v>-5.4290000000000873</c:v>
                </c:pt>
                <c:pt idx="97">
                  <c:v>-5.4390000000000782</c:v>
                </c:pt>
                <c:pt idx="98">
                  <c:v>-5.4710000000000036</c:v>
                </c:pt>
                <c:pt idx="99">
                  <c:v>-5.4909999999999854</c:v>
                </c:pt>
                <c:pt idx="100">
                  <c:v>-5.4819999999999709</c:v>
                </c:pt>
                <c:pt idx="101">
                  <c:v>-5.5019999999999527</c:v>
                </c:pt>
                <c:pt idx="102">
                  <c:v>-5.5039999999999054</c:v>
                </c:pt>
                <c:pt idx="103">
                  <c:v>-5.5339999999998781</c:v>
                </c:pt>
                <c:pt idx="104">
                  <c:v>-5.543999999999869</c:v>
                </c:pt>
                <c:pt idx="105">
                  <c:v>-5.5750000000000455</c:v>
                </c:pt>
                <c:pt idx="106">
                  <c:v>-5.5750000000000455</c:v>
                </c:pt>
                <c:pt idx="107">
                  <c:v>-5.6159999999999854</c:v>
                </c:pt>
                <c:pt idx="108">
                  <c:v>-5.6059999999999945</c:v>
                </c:pt>
                <c:pt idx="109">
                  <c:v>-5.6359999999999673</c:v>
                </c:pt>
                <c:pt idx="110">
                  <c:v>-5.63799999999992</c:v>
                </c:pt>
                <c:pt idx="111">
                  <c:v>-5.6489999999998872</c:v>
                </c:pt>
                <c:pt idx="112">
                  <c:v>-5.6489999999998872</c:v>
                </c:pt>
                <c:pt idx="113">
                  <c:v>-5.6790000000000873</c:v>
                </c:pt>
                <c:pt idx="114">
                  <c:v>-5.6800000000000637</c:v>
                </c:pt>
                <c:pt idx="115">
                  <c:v>-5.7000000000000455</c:v>
                </c:pt>
                <c:pt idx="116">
                  <c:v>-5.7119999999999891</c:v>
                </c:pt>
                <c:pt idx="117">
                  <c:v>-5.7319999999999709</c:v>
                </c:pt>
                <c:pt idx="118">
                  <c:v>-5.7329999999999472</c:v>
                </c:pt>
                <c:pt idx="119">
                  <c:v>-5.7529999999999291</c:v>
                </c:pt>
                <c:pt idx="120">
                  <c:v>-5.7529999999999291</c:v>
                </c:pt>
                <c:pt idx="121">
                  <c:v>-5.7729999999999109</c:v>
                </c:pt>
                <c:pt idx="122">
                  <c:v>-5.7639999999998963</c:v>
                </c:pt>
                <c:pt idx="123">
                  <c:v>-5.7839999999998781</c:v>
                </c:pt>
                <c:pt idx="124">
                  <c:v>-5.7739999999998872</c:v>
                </c:pt>
                <c:pt idx="125">
                  <c:v>-5.80600000000004</c:v>
                </c:pt>
                <c:pt idx="126">
                  <c:v>-5.7970000000000255</c:v>
                </c:pt>
                <c:pt idx="127">
                  <c:v>-5.80600000000004</c:v>
                </c:pt>
                <c:pt idx="128">
                  <c:v>-5.8369999999999891</c:v>
                </c:pt>
                <c:pt idx="129">
                  <c:v>-5.8269999999999982</c:v>
                </c:pt>
                <c:pt idx="130">
                  <c:v>-5.8679999999999382</c:v>
                </c:pt>
                <c:pt idx="131">
                  <c:v>-5.8679999999999382</c:v>
                </c:pt>
                <c:pt idx="132">
                  <c:v>-5.8779999999999291</c:v>
                </c:pt>
                <c:pt idx="133">
                  <c:v>-5.8899999999998727</c:v>
                </c:pt>
                <c:pt idx="134">
                  <c:v>-5.8799999999998818</c:v>
                </c:pt>
                <c:pt idx="135">
                  <c:v>-5.9100000000000819</c:v>
                </c:pt>
                <c:pt idx="136">
                  <c:v>-5.9010000000000673</c:v>
                </c:pt>
                <c:pt idx="137">
                  <c:v>-5.9110000000000582</c:v>
                </c:pt>
                <c:pt idx="138">
                  <c:v>-5.9329999999999927</c:v>
                </c:pt>
                <c:pt idx="139">
                  <c:v>-5.9429999999999836</c:v>
                </c:pt>
                <c:pt idx="140">
                  <c:v>-5.9629999999999654</c:v>
                </c:pt>
                <c:pt idx="141">
                  <c:v>-5.9739999999999327</c:v>
                </c:pt>
                <c:pt idx="142">
                  <c:v>-5.9939999999999145</c:v>
                </c:pt>
                <c:pt idx="143">
                  <c:v>-5.9939999999999145</c:v>
                </c:pt>
                <c:pt idx="144">
                  <c:v>-5.9939999999999145</c:v>
                </c:pt>
                <c:pt idx="145">
                  <c:v>-5.9949999999998909</c:v>
                </c:pt>
                <c:pt idx="146">
                  <c:v>-6.0149999999998727</c:v>
                </c:pt>
                <c:pt idx="147">
                  <c:v>-6.0060000000000855</c:v>
                </c:pt>
                <c:pt idx="148">
                  <c:v>-6.0170000000000528</c:v>
                </c:pt>
                <c:pt idx="149">
                  <c:v>-6.0170000000000528</c:v>
                </c:pt>
                <c:pt idx="150">
                  <c:v>-6.0579999999999927</c:v>
                </c:pt>
                <c:pt idx="151">
                  <c:v>-6.0579999999999927</c:v>
                </c:pt>
                <c:pt idx="152">
                  <c:v>-6.0579999999999927</c:v>
                </c:pt>
                <c:pt idx="153">
                  <c:v>-6.0579999999999927</c:v>
                </c:pt>
                <c:pt idx="154">
                  <c:v>-6.0589999999999691</c:v>
                </c:pt>
                <c:pt idx="155">
                  <c:v>-6.0789999999999509</c:v>
                </c:pt>
                <c:pt idx="156">
                  <c:v>-6.0789999999999509</c:v>
                </c:pt>
                <c:pt idx="157">
                  <c:v>-6.1099999999999</c:v>
                </c:pt>
                <c:pt idx="158">
                  <c:v>-6.1009999999998854</c:v>
                </c:pt>
                <c:pt idx="159">
                  <c:v>-6.1009999999998854</c:v>
                </c:pt>
                <c:pt idx="160">
                  <c:v>-6.1020000000000891</c:v>
                </c:pt>
                <c:pt idx="161">
                  <c:v>-6.1220000000000709</c:v>
                </c:pt>
                <c:pt idx="162">
                  <c:v>-6.1220000000000709</c:v>
                </c:pt>
                <c:pt idx="163">
                  <c:v>-6.1220000000000709</c:v>
                </c:pt>
                <c:pt idx="164">
                  <c:v>-6.15300000000002</c:v>
                </c:pt>
                <c:pt idx="165">
                  <c:v>-6.1430000000000291</c:v>
                </c:pt>
                <c:pt idx="166">
                  <c:v>-6.1430000000000291</c:v>
                </c:pt>
                <c:pt idx="167">
                  <c:v>-6.1649999999999636</c:v>
                </c:pt>
                <c:pt idx="168">
                  <c:v>-6.1749999999999545</c:v>
                </c:pt>
                <c:pt idx="169">
                  <c:v>-6.1749999999999545</c:v>
                </c:pt>
                <c:pt idx="170">
                  <c:v>-6.16599999999994</c:v>
                </c:pt>
                <c:pt idx="171">
                  <c:v>-6.1859999999999218</c:v>
                </c:pt>
                <c:pt idx="172">
                  <c:v>-6.1859999999999218</c:v>
                </c:pt>
                <c:pt idx="173">
                  <c:v>-6.2069999999998799</c:v>
                </c:pt>
                <c:pt idx="174">
                  <c:v>-6.1869999999998981</c:v>
                </c:pt>
                <c:pt idx="175">
                  <c:v>-6.2169999999998709</c:v>
                </c:pt>
                <c:pt idx="176">
                  <c:v>-6.2270000000000891</c:v>
                </c:pt>
                <c:pt idx="177">
                  <c:v>-6.2290000000000418</c:v>
                </c:pt>
                <c:pt idx="178">
                  <c:v>-6.2490000000000236</c:v>
                </c:pt>
                <c:pt idx="179">
                  <c:v>-6.2490000000000236</c:v>
                </c:pt>
                <c:pt idx="180">
                  <c:v>-6.2590000000000146</c:v>
                </c:pt>
                <c:pt idx="181">
                  <c:v>-6.2599999999999909</c:v>
                </c:pt>
                <c:pt idx="182">
                  <c:v>-6.2699999999999818</c:v>
                </c:pt>
                <c:pt idx="183">
                  <c:v>-6.2599999999999909</c:v>
                </c:pt>
                <c:pt idx="184">
                  <c:v>-6.2799999999999727</c:v>
                </c:pt>
                <c:pt idx="185">
                  <c:v>-6.3009999999999309</c:v>
                </c:pt>
                <c:pt idx="186">
                  <c:v>-6.3209999999999127</c:v>
                </c:pt>
                <c:pt idx="187">
                  <c:v>-6.3209999999999127</c:v>
                </c:pt>
                <c:pt idx="188">
                  <c:v>-6.3430000000000746</c:v>
                </c:pt>
                <c:pt idx="189">
                  <c:v>-6.3330000000000837</c:v>
                </c:pt>
                <c:pt idx="190">
                  <c:v>-6.3330000000000837</c:v>
                </c:pt>
                <c:pt idx="191">
                  <c:v>-6.3440000000000509</c:v>
                </c:pt>
                <c:pt idx="192">
                  <c:v>-6.3540000000000418</c:v>
                </c:pt>
                <c:pt idx="193">
                  <c:v>-6.3540000000000418</c:v>
                </c:pt>
                <c:pt idx="194">
                  <c:v>-6.375</c:v>
                </c:pt>
                <c:pt idx="195">
                  <c:v>-6.3740000000000236</c:v>
                </c:pt>
                <c:pt idx="196">
                  <c:v>-6.3849999999999909</c:v>
                </c:pt>
                <c:pt idx="197">
                  <c:v>-6.3849999999999909</c:v>
                </c:pt>
                <c:pt idx="198">
                  <c:v>-6.3949999999999818</c:v>
                </c:pt>
                <c:pt idx="199">
                  <c:v>-6.3859999999999673</c:v>
                </c:pt>
                <c:pt idx="200">
                  <c:v>-6.3959999999999582</c:v>
                </c:pt>
                <c:pt idx="201">
                  <c:v>-6.4059999999999491</c:v>
                </c:pt>
                <c:pt idx="202">
                  <c:v>-6.4259999999999309</c:v>
                </c:pt>
                <c:pt idx="203">
                  <c:v>-6.4379999999998745</c:v>
                </c:pt>
                <c:pt idx="204">
                  <c:v>-6.4580000000000837</c:v>
                </c:pt>
                <c:pt idx="205">
                  <c:v>-6.4290000000000873</c:v>
                </c:pt>
                <c:pt idx="206">
                  <c:v>-6.4490000000000691</c:v>
                </c:pt>
                <c:pt idx="207">
                  <c:v>-6.45900000000006</c:v>
                </c:pt>
                <c:pt idx="208">
                  <c:v>-6.4490000000000691</c:v>
                </c:pt>
                <c:pt idx="209">
                  <c:v>-6.4500000000000455</c:v>
                </c:pt>
                <c:pt idx="210">
                  <c:v>-6.4700000000000273</c:v>
                </c:pt>
                <c:pt idx="211">
                  <c:v>-6.4500000000000455</c:v>
                </c:pt>
                <c:pt idx="212">
                  <c:v>-6.4900000000000091</c:v>
                </c:pt>
                <c:pt idx="213">
                  <c:v>-6.4819999999999709</c:v>
                </c:pt>
                <c:pt idx="214">
                  <c:v>-6.4819999999999709</c:v>
                </c:pt>
                <c:pt idx="215">
                  <c:v>-6.4819999999999709</c:v>
                </c:pt>
                <c:pt idx="216">
                  <c:v>-6.5029999999999291</c:v>
                </c:pt>
                <c:pt idx="217">
                  <c:v>-6.5029999999999291</c:v>
                </c:pt>
                <c:pt idx="218">
                  <c:v>-6.51299999999992</c:v>
                </c:pt>
                <c:pt idx="219">
                  <c:v>-6.51299999999992</c:v>
                </c:pt>
                <c:pt idx="220">
                  <c:v>-6.5139999999998963</c:v>
                </c:pt>
                <c:pt idx="221">
                  <c:v>-6.5039999999999054</c:v>
                </c:pt>
                <c:pt idx="222">
                  <c:v>-6.5139999999998963</c:v>
                </c:pt>
                <c:pt idx="223">
                  <c:v>-6.5239999999998872</c:v>
                </c:pt>
                <c:pt idx="224">
                  <c:v>-6.5160000000000764</c:v>
                </c:pt>
                <c:pt idx="225">
                  <c:v>-6.5160000000000764</c:v>
                </c:pt>
                <c:pt idx="226">
                  <c:v>-6.5360000000000582</c:v>
                </c:pt>
                <c:pt idx="227">
                  <c:v>-6.5370000000000346</c:v>
                </c:pt>
                <c:pt idx="228">
                  <c:v>-6.5370000000000346</c:v>
                </c:pt>
                <c:pt idx="229">
                  <c:v>-6.5470000000000255</c:v>
                </c:pt>
                <c:pt idx="230">
                  <c:v>-6.5370000000000346</c:v>
                </c:pt>
                <c:pt idx="231">
                  <c:v>-6.5579999999999927</c:v>
                </c:pt>
                <c:pt idx="232">
                  <c:v>-6.5480000000000018</c:v>
                </c:pt>
                <c:pt idx="233">
                  <c:v>-6.5480000000000018</c:v>
                </c:pt>
                <c:pt idx="234">
                  <c:v>-6.5480000000000018</c:v>
                </c:pt>
                <c:pt idx="235">
                  <c:v>-6.5599999999999454</c:v>
                </c:pt>
                <c:pt idx="236">
                  <c:v>-6.5699999999999363</c:v>
                </c:pt>
                <c:pt idx="237">
                  <c:v>-6.5699999999999363</c:v>
                </c:pt>
                <c:pt idx="238">
                  <c:v>-6.5699999999999363</c:v>
                </c:pt>
                <c:pt idx="239">
                  <c:v>-6.5909999999998945</c:v>
                </c:pt>
                <c:pt idx="240">
                  <c:v>-6.5809999999999036</c:v>
                </c:pt>
                <c:pt idx="241">
                  <c:v>-6.5909999999998945</c:v>
                </c:pt>
                <c:pt idx="242">
                  <c:v>-6.5819999999998799</c:v>
                </c:pt>
                <c:pt idx="243">
                  <c:v>-6.5919999999998709</c:v>
                </c:pt>
                <c:pt idx="244">
                  <c:v>-6.5819999999998799</c:v>
                </c:pt>
                <c:pt idx="245">
                  <c:v>-6.5819999999998799</c:v>
                </c:pt>
                <c:pt idx="246">
                  <c:v>-6.6040000000000418</c:v>
                </c:pt>
                <c:pt idx="247">
                  <c:v>-6.6020000000000891</c:v>
                </c:pt>
                <c:pt idx="248">
                  <c:v>-6.6040000000000418</c:v>
                </c:pt>
                <c:pt idx="249">
                  <c:v>-6.6140000000000327</c:v>
                </c:pt>
                <c:pt idx="250">
                  <c:v>-6.6150000000000091</c:v>
                </c:pt>
                <c:pt idx="251">
                  <c:v>-6.6349999999999909</c:v>
                </c:pt>
                <c:pt idx="252">
                  <c:v>-6.625</c:v>
                </c:pt>
                <c:pt idx="253">
                  <c:v>-6.6150000000000091</c:v>
                </c:pt>
                <c:pt idx="254">
                  <c:v>-6.6259999999999764</c:v>
                </c:pt>
                <c:pt idx="255">
                  <c:v>-6.6259999999999764</c:v>
                </c:pt>
                <c:pt idx="256">
                  <c:v>-6.6359999999999673</c:v>
                </c:pt>
                <c:pt idx="257">
                  <c:v>-6.6559999999999491</c:v>
                </c:pt>
                <c:pt idx="258">
                  <c:v>-6.63799999999992</c:v>
                </c:pt>
                <c:pt idx="259">
                  <c:v>-6.6469999999999345</c:v>
                </c:pt>
                <c:pt idx="260">
                  <c:v>-6.63799999999992</c:v>
                </c:pt>
                <c:pt idx="261">
                  <c:v>-6.668999999999869</c:v>
                </c:pt>
                <c:pt idx="262">
                  <c:v>-6.668999999999869</c:v>
                </c:pt>
                <c:pt idx="263">
                  <c:v>-6.668999999999869</c:v>
                </c:pt>
                <c:pt idx="264">
                  <c:v>-6.6589999999998781</c:v>
                </c:pt>
                <c:pt idx="265">
                  <c:v>-6.668999999999869</c:v>
                </c:pt>
                <c:pt idx="266">
                  <c:v>-6.6790000000000873</c:v>
                </c:pt>
                <c:pt idx="267">
                  <c:v>-6.6600000000000819</c:v>
                </c:pt>
                <c:pt idx="268">
                  <c:v>-6.6600000000000819</c:v>
                </c:pt>
                <c:pt idx="269">
                  <c:v>-6.6900000000000546</c:v>
                </c:pt>
                <c:pt idx="270">
                  <c:v>-6.6710000000000491</c:v>
                </c:pt>
                <c:pt idx="271">
                  <c:v>-6.6710000000000491</c:v>
                </c:pt>
                <c:pt idx="272">
                  <c:v>-6.6610000000000582</c:v>
                </c:pt>
                <c:pt idx="273">
                  <c:v>-6.7010000000000218</c:v>
                </c:pt>
                <c:pt idx="274">
                  <c:v>-6.7029999999999745</c:v>
                </c:pt>
                <c:pt idx="275">
                  <c:v>-6.7229999999999563</c:v>
                </c:pt>
                <c:pt idx="276">
                  <c:v>-6.6829999999999927</c:v>
                </c:pt>
                <c:pt idx="277">
                  <c:v>-6.7029999999999745</c:v>
                </c:pt>
                <c:pt idx="278">
                  <c:v>-6.7239999999999327</c:v>
                </c:pt>
                <c:pt idx="279">
                  <c:v>-6.7139999999999418</c:v>
                </c:pt>
                <c:pt idx="280">
                  <c:v>-6.7139999999999418</c:v>
                </c:pt>
                <c:pt idx="281">
                  <c:v>-6.7139999999999418</c:v>
                </c:pt>
                <c:pt idx="282">
                  <c:v>-6.7349999999999</c:v>
                </c:pt>
                <c:pt idx="283">
                  <c:v>-6.6949999999999363</c:v>
                </c:pt>
                <c:pt idx="284">
                  <c:v>-6.7249999999999091</c:v>
                </c:pt>
                <c:pt idx="285">
                  <c:v>-6.6949999999999363</c:v>
                </c:pt>
                <c:pt idx="286">
                  <c:v>-6.7169999999998709</c:v>
                </c:pt>
                <c:pt idx="287">
                  <c:v>-6.7169999999998709</c:v>
                </c:pt>
                <c:pt idx="288">
                  <c:v>-6.7270000000000891</c:v>
                </c:pt>
                <c:pt idx="289">
                  <c:v>-6.7280000000000655</c:v>
                </c:pt>
                <c:pt idx="290">
                  <c:v>-6.7180000000000746</c:v>
                </c:pt>
                <c:pt idx="291">
                  <c:v>-6.7080000000000837</c:v>
                </c:pt>
                <c:pt idx="292">
                  <c:v>-6.70900000000006</c:v>
                </c:pt>
                <c:pt idx="293">
                  <c:v>-6.7480000000000473</c:v>
                </c:pt>
                <c:pt idx="294">
                  <c:v>-6.7390000000000327</c:v>
                </c:pt>
                <c:pt idx="295">
                  <c:v>-6.7390000000000327</c:v>
                </c:pt>
                <c:pt idx="296">
                  <c:v>-6.7590000000000146</c:v>
                </c:pt>
                <c:pt idx="297">
                  <c:v>-6.7409999999999854</c:v>
                </c:pt>
                <c:pt idx="298">
                  <c:v>-6.7609999999999673</c:v>
                </c:pt>
                <c:pt idx="299">
                  <c:v>-6.7509999999999764</c:v>
                </c:pt>
                <c:pt idx="300">
                  <c:v>-6.7409999999999854</c:v>
                </c:pt>
                <c:pt idx="301">
                  <c:v>-6.72199999999998</c:v>
                </c:pt>
                <c:pt idx="302">
                  <c:v>-6.7319999999999709</c:v>
                </c:pt>
                <c:pt idx="303">
                  <c:v>-6.7319999999999709</c:v>
                </c:pt>
                <c:pt idx="304">
                  <c:v>-6.7319999999999709</c:v>
                </c:pt>
                <c:pt idx="305">
                  <c:v>-6.7319999999999709</c:v>
                </c:pt>
                <c:pt idx="306">
                  <c:v>-6.7329999999999472</c:v>
                </c:pt>
                <c:pt idx="307">
                  <c:v>-6.72199999999998</c:v>
                </c:pt>
                <c:pt idx="308">
                  <c:v>-6.7529999999999291</c:v>
                </c:pt>
                <c:pt idx="309">
                  <c:v>-6.7529999999999291</c:v>
                </c:pt>
                <c:pt idx="310">
                  <c:v>-6.76299999999992</c:v>
                </c:pt>
                <c:pt idx="311">
                  <c:v>-6.7539999999999054</c:v>
                </c:pt>
                <c:pt idx="312">
                  <c:v>-6.7539999999999054</c:v>
                </c:pt>
                <c:pt idx="313">
                  <c:v>-6.7760000000000673</c:v>
                </c:pt>
                <c:pt idx="314">
                  <c:v>-6.7760000000000673</c:v>
                </c:pt>
                <c:pt idx="315">
                  <c:v>-6.8160000000000309</c:v>
                </c:pt>
                <c:pt idx="316">
                  <c:v>-6.8260000000000218</c:v>
                </c:pt>
                <c:pt idx="317">
                  <c:v>-6.8269999999999982</c:v>
                </c:pt>
                <c:pt idx="318">
                  <c:v>-6.8360000000000127</c:v>
                </c:pt>
                <c:pt idx="319">
                  <c:v>-6.84699999999998</c:v>
                </c:pt>
                <c:pt idx="320">
                  <c:v>-6.8369999999999891</c:v>
                </c:pt>
                <c:pt idx="321">
                  <c:v>-6.8669999999999618</c:v>
                </c:pt>
                <c:pt idx="322">
                  <c:v>-6.8579999999999472</c:v>
                </c:pt>
                <c:pt idx="323">
                  <c:v>-6.8579999999999472</c:v>
                </c:pt>
                <c:pt idx="324">
                  <c:v>-6.8579999999999472</c:v>
                </c:pt>
                <c:pt idx="325">
                  <c:v>-6.8499999999999091</c:v>
                </c:pt>
                <c:pt idx="326">
                  <c:v>-6.8499999999999091</c:v>
                </c:pt>
                <c:pt idx="327">
                  <c:v>-6.8499999999999091</c:v>
                </c:pt>
                <c:pt idx="328">
                  <c:v>-6.8499999999999091</c:v>
                </c:pt>
                <c:pt idx="329">
                  <c:v>-6.8599999999999</c:v>
                </c:pt>
                <c:pt idx="330">
                  <c:v>-6.8810000000000855</c:v>
                </c:pt>
                <c:pt idx="331">
                  <c:v>-6.8609999999998763</c:v>
                </c:pt>
                <c:pt idx="332">
                  <c:v>-6.8509999999998854</c:v>
                </c:pt>
                <c:pt idx="333">
                  <c:v>-6.8409999999998945</c:v>
                </c:pt>
                <c:pt idx="334">
                  <c:v>-6.86200000000008</c:v>
                </c:pt>
                <c:pt idx="335">
                  <c:v>-6.8720000000000709</c:v>
                </c:pt>
                <c:pt idx="336">
                  <c:v>-6.86200000000008</c:v>
                </c:pt>
                <c:pt idx="337">
                  <c:v>-6.8720000000000709</c:v>
                </c:pt>
                <c:pt idx="338">
                  <c:v>-6.8820000000000618</c:v>
                </c:pt>
                <c:pt idx="339">
                  <c:v>-6.8840000000000146</c:v>
                </c:pt>
                <c:pt idx="340">
                  <c:v>-6.8740000000000236</c:v>
                </c:pt>
                <c:pt idx="341">
                  <c:v>-6.8840000000000146</c:v>
                </c:pt>
                <c:pt idx="342">
                  <c:v>-6.8640000000000327</c:v>
                </c:pt>
                <c:pt idx="343">
                  <c:v>-6.8849999999999909</c:v>
                </c:pt>
                <c:pt idx="344">
                  <c:v>-6.8949999999999818</c:v>
                </c:pt>
                <c:pt idx="345">
                  <c:v>-6.8949999999999818</c:v>
                </c:pt>
                <c:pt idx="346">
                  <c:v>-6.875</c:v>
                </c:pt>
                <c:pt idx="347">
                  <c:v>-6.8859999999999673</c:v>
                </c:pt>
                <c:pt idx="348">
                  <c:v>-6.9059999999999491</c:v>
                </c:pt>
                <c:pt idx="349">
                  <c:v>-6.9059999999999491</c:v>
                </c:pt>
                <c:pt idx="350">
                  <c:v>-6.9059999999999491</c:v>
                </c:pt>
                <c:pt idx="351">
                  <c:v>-6.9079999999999018</c:v>
                </c:pt>
                <c:pt idx="352">
                  <c:v>-6.9179999999998927</c:v>
                </c:pt>
                <c:pt idx="353">
                  <c:v>-6.9279999999998836</c:v>
                </c:pt>
                <c:pt idx="354">
                  <c:v>-6.9279999999998836</c:v>
                </c:pt>
                <c:pt idx="355">
                  <c:v>-6.9079999999999018</c:v>
                </c:pt>
                <c:pt idx="356">
                  <c:v>-6.9089999999998781</c:v>
                </c:pt>
                <c:pt idx="357">
                  <c:v>-6.8889999999998963</c:v>
                </c:pt>
                <c:pt idx="358">
                  <c:v>-6.8989999999998872</c:v>
                </c:pt>
                <c:pt idx="359">
                  <c:v>-6.9089999999998781</c:v>
                </c:pt>
                <c:pt idx="360">
                  <c:v>-6.918999999999869</c:v>
                </c:pt>
                <c:pt idx="361">
                  <c:v>-6.9100000000000819</c:v>
                </c:pt>
                <c:pt idx="362">
                  <c:v>-6.9100000000000819</c:v>
                </c:pt>
                <c:pt idx="363">
                  <c:v>-6.9100000000000819</c:v>
                </c:pt>
                <c:pt idx="364">
                  <c:v>-6.8999999999998636</c:v>
                </c:pt>
                <c:pt idx="365">
                  <c:v>-6.93100000000004</c:v>
                </c:pt>
                <c:pt idx="366">
                  <c:v>-6.9510000000000218</c:v>
                </c:pt>
                <c:pt idx="367">
                  <c:v>-6.9120000000000346</c:v>
                </c:pt>
                <c:pt idx="368">
                  <c:v>-6.9220000000000255</c:v>
                </c:pt>
                <c:pt idx="369">
                  <c:v>-6.93100000000004</c:v>
                </c:pt>
                <c:pt idx="370">
                  <c:v>-6.9329999999999927</c:v>
                </c:pt>
                <c:pt idx="371">
                  <c:v>-6.9429999999999836</c:v>
                </c:pt>
                <c:pt idx="372">
                  <c:v>-6.9529999999999745</c:v>
                </c:pt>
                <c:pt idx="373">
                  <c:v>-6.9429999999999836</c:v>
                </c:pt>
                <c:pt idx="374">
                  <c:v>-6.9339999999999691</c:v>
                </c:pt>
                <c:pt idx="375">
                  <c:v>-6.9529999999999745</c:v>
                </c:pt>
                <c:pt idx="376">
                  <c:v>-6.9639999999999418</c:v>
                </c:pt>
                <c:pt idx="377">
                  <c:v>-6.9639999999999418</c:v>
                </c:pt>
                <c:pt idx="378">
                  <c:v>-6.94399999999996</c:v>
                </c:pt>
                <c:pt idx="379">
                  <c:v>-6.94399999999996</c:v>
                </c:pt>
                <c:pt idx="380">
                  <c:v>-6.9549999999999272</c:v>
                </c:pt>
                <c:pt idx="381">
                  <c:v>-6.9449999999999363</c:v>
                </c:pt>
                <c:pt idx="382">
                  <c:v>-6.9649999999999181</c:v>
                </c:pt>
                <c:pt idx="383">
                  <c:v>-6.98700000000008</c:v>
                </c:pt>
                <c:pt idx="384">
                  <c:v>-6.98700000000008</c:v>
                </c:pt>
                <c:pt idx="385">
                  <c:v>-6.9970000000000709</c:v>
                </c:pt>
                <c:pt idx="386">
                  <c:v>-6.98700000000008</c:v>
                </c:pt>
                <c:pt idx="387">
                  <c:v>-6.9669999999998709</c:v>
                </c:pt>
                <c:pt idx="388">
                  <c:v>-6.9680000000000746</c:v>
                </c:pt>
                <c:pt idx="389">
                  <c:v>-6.9980000000000473</c:v>
                </c:pt>
                <c:pt idx="390">
                  <c:v>-6.9980000000000473</c:v>
                </c:pt>
                <c:pt idx="391">
                  <c:v>-6.9980000000000473</c:v>
                </c:pt>
                <c:pt idx="392">
                  <c:v>-6.9890000000000327</c:v>
                </c:pt>
                <c:pt idx="393">
                  <c:v>-6.9780000000000655</c:v>
                </c:pt>
                <c:pt idx="394">
                  <c:v>-6.9990000000000236</c:v>
                </c:pt>
                <c:pt idx="395">
                  <c:v>-7.0190000000000055</c:v>
                </c:pt>
                <c:pt idx="396">
                  <c:v>-7.0090000000000146</c:v>
                </c:pt>
                <c:pt idx="397">
                  <c:v>-7.0190000000000055</c:v>
                </c:pt>
                <c:pt idx="398">
                  <c:v>-7.0009999999999764</c:v>
                </c:pt>
                <c:pt idx="399">
                  <c:v>-7.0109999999999673</c:v>
                </c:pt>
                <c:pt idx="400">
                  <c:v>-7.0209999999999582</c:v>
                </c:pt>
                <c:pt idx="401">
                  <c:v>-7.0309999999999491</c:v>
                </c:pt>
                <c:pt idx="402">
                  <c:v>-7.0109999999999673</c:v>
                </c:pt>
                <c:pt idx="403">
                  <c:v>-7.0319999999999254</c:v>
                </c:pt>
                <c:pt idx="404">
                  <c:v>-7.0319999999999254</c:v>
                </c:pt>
                <c:pt idx="405">
                  <c:v>-7.0319999999999254</c:v>
                </c:pt>
                <c:pt idx="406">
                  <c:v>-7.0219999999999345</c:v>
                </c:pt>
                <c:pt idx="407">
                  <c:v>-7.0429999999998927</c:v>
                </c:pt>
                <c:pt idx="408">
                  <c:v>-7.0419999999999163</c:v>
                </c:pt>
                <c:pt idx="409">
                  <c:v>-7.0629999999998745</c:v>
                </c:pt>
                <c:pt idx="410">
                  <c:v>-7.0429999999998927</c:v>
                </c:pt>
                <c:pt idx="411">
                  <c:v>-7.0429999999998927</c:v>
                </c:pt>
                <c:pt idx="412">
                  <c:v>-7.0529999999998836</c:v>
                </c:pt>
                <c:pt idx="413">
                  <c:v>-7.0640000000000782</c:v>
                </c:pt>
                <c:pt idx="414">
                  <c:v>-7.0540000000000873</c:v>
                </c:pt>
                <c:pt idx="415">
                  <c:v>-7.0540000000000873</c:v>
                </c:pt>
                <c:pt idx="416">
                  <c:v>-7.0740000000000691</c:v>
                </c:pt>
                <c:pt idx="417">
                  <c:v>-7.0540000000000873</c:v>
                </c:pt>
                <c:pt idx="418">
                  <c:v>-7.05600000000004</c:v>
                </c:pt>
                <c:pt idx="419">
                  <c:v>-7.0660000000000309</c:v>
                </c:pt>
                <c:pt idx="420">
                  <c:v>-7.0660000000000309</c:v>
                </c:pt>
                <c:pt idx="421">
                  <c:v>-7.0660000000000309</c:v>
                </c:pt>
                <c:pt idx="422">
                  <c:v>-7.0660000000000309</c:v>
                </c:pt>
                <c:pt idx="423">
                  <c:v>-7.0760000000000218</c:v>
                </c:pt>
                <c:pt idx="424">
                  <c:v>-7.0769999999999982</c:v>
                </c:pt>
                <c:pt idx="425">
                  <c:v>-7.0869999999999891</c:v>
                </c:pt>
                <c:pt idx="426">
                  <c:v>-7.09699999999998</c:v>
                </c:pt>
                <c:pt idx="427">
                  <c:v>-7.0769999999999982</c:v>
                </c:pt>
                <c:pt idx="428">
                  <c:v>-7.0670000000000073</c:v>
                </c:pt>
                <c:pt idx="429">
                  <c:v>-7.0779999999999745</c:v>
                </c:pt>
                <c:pt idx="430">
                  <c:v>-7.0879999999999654</c:v>
                </c:pt>
                <c:pt idx="431">
                  <c:v>-7.06899999999996</c:v>
                </c:pt>
                <c:pt idx="432">
                  <c:v>-7.06899999999996</c:v>
                </c:pt>
                <c:pt idx="433">
                  <c:v>-7.0879999999999654</c:v>
                </c:pt>
                <c:pt idx="434">
                  <c:v>-7.0879999999999654</c:v>
                </c:pt>
                <c:pt idx="435">
                  <c:v>-7.06899999999996</c:v>
                </c:pt>
                <c:pt idx="436">
                  <c:v>-7.0799999999999272</c:v>
                </c:pt>
                <c:pt idx="437">
                  <c:v>-7.0799999999999272</c:v>
                </c:pt>
                <c:pt idx="438">
                  <c:v>-7.0909999999998945</c:v>
                </c:pt>
                <c:pt idx="439">
                  <c:v>-7.0899999999999181</c:v>
                </c:pt>
                <c:pt idx="440">
                  <c:v>-7.1009999999998854</c:v>
                </c:pt>
                <c:pt idx="441">
                  <c:v>-7.1009999999998854</c:v>
                </c:pt>
                <c:pt idx="442">
                  <c:v>-7.1009999999998854</c:v>
                </c:pt>
                <c:pt idx="443">
                  <c:v>-7.0909999999998945</c:v>
                </c:pt>
                <c:pt idx="444">
                  <c:v>-7.0909999999998945</c:v>
                </c:pt>
                <c:pt idx="445">
                  <c:v>-7.0819999999998799</c:v>
                </c:pt>
                <c:pt idx="446">
                  <c:v>-7.1020000000000891</c:v>
                </c:pt>
                <c:pt idx="447">
                  <c:v>-7.11200000000008</c:v>
                </c:pt>
                <c:pt idx="448">
                  <c:v>-7.11200000000008</c:v>
                </c:pt>
                <c:pt idx="449">
                  <c:v>-7.0940000000000509</c:v>
                </c:pt>
                <c:pt idx="450">
                  <c:v>-7.08400000000006</c:v>
                </c:pt>
                <c:pt idx="451">
                  <c:v>-7.0940000000000509</c:v>
                </c:pt>
                <c:pt idx="452">
                  <c:v>-7.0940000000000509</c:v>
                </c:pt>
                <c:pt idx="453">
                  <c:v>-7.08400000000006</c:v>
                </c:pt>
                <c:pt idx="454">
                  <c:v>-7.08400000000006</c:v>
                </c:pt>
                <c:pt idx="455">
                  <c:v>-7.0850000000000364</c:v>
                </c:pt>
                <c:pt idx="456">
                  <c:v>-7.1150000000000091</c:v>
                </c:pt>
                <c:pt idx="457">
                  <c:v>-7.1150000000000091</c:v>
                </c:pt>
                <c:pt idx="458">
                  <c:v>-7.1050000000000182</c:v>
                </c:pt>
                <c:pt idx="459">
                  <c:v>-7.1150000000000091</c:v>
                </c:pt>
                <c:pt idx="460">
                  <c:v>-7.1150000000000091</c:v>
                </c:pt>
                <c:pt idx="461">
                  <c:v>-7.1259999999999764</c:v>
                </c:pt>
                <c:pt idx="462">
                  <c:v>-7.1159999999999854</c:v>
                </c:pt>
                <c:pt idx="463">
                  <c:v>-7.1359999999999673</c:v>
                </c:pt>
                <c:pt idx="464">
                  <c:v>-7.1059999999999945</c:v>
                </c:pt>
                <c:pt idx="465">
                  <c:v>-7.1159999999999854</c:v>
                </c:pt>
                <c:pt idx="466">
                  <c:v>-7.1159999999999854</c:v>
                </c:pt>
                <c:pt idx="467">
                  <c:v>-7.1079999999999472</c:v>
                </c:pt>
                <c:pt idx="468">
                  <c:v>-7.1279999999999291</c:v>
                </c:pt>
                <c:pt idx="469">
                  <c:v>-7.1079999999999472</c:v>
                </c:pt>
                <c:pt idx="470">
                  <c:v>-7.1279999999999291</c:v>
                </c:pt>
                <c:pt idx="471">
                  <c:v>-7.1189999999999145</c:v>
                </c:pt>
                <c:pt idx="472">
                  <c:v>-7.1089999999999236</c:v>
                </c:pt>
                <c:pt idx="473">
                  <c:v>-7.1179999999999382</c:v>
                </c:pt>
                <c:pt idx="474">
                  <c:v>-7.1189999999999145</c:v>
                </c:pt>
                <c:pt idx="475">
                  <c:v>-7.1189999999999145</c:v>
                </c:pt>
                <c:pt idx="476">
                  <c:v>-7.1189999999999145</c:v>
                </c:pt>
                <c:pt idx="477">
                  <c:v>-7.1389999999998963</c:v>
                </c:pt>
                <c:pt idx="478">
                  <c:v>-7.1389999999998963</c:v>
                </c:pt>
                <c:pt idx="479">
                  <c:v>-7.1489999999998872</c:v>
                </c:pt>
                <c:pt idx="480">
                  <c:v>-7.1499999999998636</c:v>
                </c:pt>
                <c:pt idx="481">
                  <c:v>-7.1499999999998636</c:v>
                </c:pt>
                <c:pt idx="482">
                  <c:v>-7.1520000000000437</c:v>
                </c:pt>
                <c:pt idx="483">
                  <c:v>-7.1299999999998818</c:v>
                </c:pt>
                <c:pt idx="484">
                  <c:v>-7.1199999999998909</c:v>
                </c:pt>
                <c:pt idx="485">
                  <c:v>-7.1209999999998672</c:v>
                </c:pt>
                <c:pt idx="486">
                  <c:v>-7.1109999999998763</c:v>
                </c:pt>
                <c:pt idx="487">
                  <c:v>-7.1420000000000528</c:v>
                </c:pt>
                <c:pt idx="488">
                  <c:v>-7.1520000000000437</c:v>
                </c:pt>
                <c:pt idx="489">
                  <c:v>-7.1520000000000437</c:v>
                </c:pt>
                <c:pt idx="490">
                  <c:v>-7.1420000000000528</c:v>
                </c:pt>
                <c:pt idx="491">
                  <c:v>-7.1430000000000291</c:v>
                </c:pt>
                <c:pt idx="492">
                  <c:v>-7.1430000000000291</c:v>
                </c:pt>
                <c:pt idx="493">
                  <c:v>-7.1430000000000291</c:v>
                </c:pt>
                <c:pt idx="494">
                  <c:v>-7.1430000000000291</c:v>
                </c:pt>
                <c:pt idx="495">
                  <c:v>-7.1330000000000382</c:v>
                </c:pt>
                <c:pt idx="496">
                  <c:v>-7.1440000000000055</c:v>
                </c:pt>
                <c:pt idx="497">
                  <c:v>-7.1639999999999873</c:v>
                </c:pt>
                <c:pt idx="498">
                  <c:v>-7.1240000000000236</c:v>
                </c:pt>
                <c:pt idx="499">
                  <c:v>-7.1539999999999964</c:v>
                </c:pt>
                <c:pt idx="500">
                  <c:v>-7.1749999999999545</c:v>
                </c:pt>
                <c:pt idx="501">
                  <c:v>-7.1639999999999873</c:v>
                </c:pt>
                <c:pt idx="502">
                  <c:v>-7.1549999999999727</c:v>
                </c:pt>
                <c:pt idx="503">
                  <c:v>-7.1449999999999818</c:v>
                </c:pt>
                <c:pt idx="504">
                  <c:v>-7.1549999999999727</c:v>
                </c:pt>
                <c:pt idx="505">
                  <c:v>-7.1649999999999636</c:v>
                </c:pt>
                <c:pt idx="506">
                  <c:v>-7.1349999999999909</c:v>
                </c:pt>
                <c:pt idx="507">
                  <c:v>-7.1769999999999072</c:v>
                </c:pt>
                <c:pt idx="508">
                  <c:v>-7.1369999999999436</c:v>
                </c:pt>
                <c:pt idx="509">
                  <c:v>-7.1569999999999254</c:v>
                </c:pt>
                <c:pt idx="510">
                  <c:v>-7.1569999999999254</c:v>
                </c:pt>
                <c:pt idx="511">
                  <c:v>-7.1469999999999345</c:v>
                </c:pt>
                <c:pt idx="512">
                  <c:v>-7.1369999999999436</c:v>
                </c:pt>
                <c:pt idx="513">
                  <c:v>-7.1579999999999018</c:v>
                </c:pt>
                <c:pt idx="514">
                  <c:v>-7.1579999999999018</c:v>
                </c:pt>
                <c:pt idx="515">
                  <c:v>-7.1579999999999018</c:v>
                </c:pt>
                <c:pt idx="516">
                  <c:v>-7.1679999999998927</c:v>
                </c:pt>
                <c:pt idx="517">
                  <c:v>-7.1479999999999109</c:v>
                </c:pt>
                <c:pt idx="518">
                  <c:v>-7.1579999999999018</c:v>
                </c:pt>
                <c:pt idx="519">
                  <c:v>-7.1589999999998781</c:v>
                </c:pt>
                <c:pt idx="520">
                  <c:v>-7.1589999999998781</c:v>
                </c:pt>
                <c:pt idx="521">
                  <c:v>-7.1489999999998872</c:v>
                </c:pt>
                <c:pt idx="522">
                  <c:v>-7.1289999999999054</c:v>
                </c:pt>
                <c:pt idx="523">
                  <c:v>-7.1389999999998963</c:v>
                </c:pt>
                <c:pt idx="524">
                  <c:v>-7.1389999999998963</c:v>
                </c:pt>
                <c:pt idx="525">
                  <c:v>-7.1489999999998872</c:v>
                </c:pt>
                <c:pt idx="526">
                  <c:v>-7.168999999999869</c:v>
                </c:pt>
                <c:pt idx="527">
                  <c:v>-7.1510000000000673</c:v>
                </c:pt>
                <c:pt idx="528">
                  <c:v>-7.1410000000000764</c:v>
                </c:pt>
                <c:pt idx="529">
                  <c:v>-7.1610000000000582</c:v>
                </c:pt>
                <c:pt idx="530">
                  <c:v>-7.1410000000000764</c:v>
                </c:pt>
                <c:pt idx="531">
                  <c:v>-7.1520000000000437</c:v>
                </c:pt>
                <c:pt idx="532">
                  <c:v>-7.1510000000000673</c:v>
                </c:pt>
                <c:pt idx="533">
                  <c:v>-7.1520000000000437</c:v>
                </c:pt>
                <c:pt idx="534">
                  <c:v>-7.1520000000000437</c:v>
                </c:pt>
                <c:pt idx="535">
                  <c:v>-7.1420000000000528</c:v>
                </c:pt>
                <c:pt idx="536">
                  <c:v>-7.1520000000000437</c:v>
                </c:pt>
                <c:pt idx="537">
                  <c:v>-7.1620000000000346</c:v>
                </c:pt>
                <c:pt idx="538">
                  <c:v>-7.15300000000002</c:v>
                </c:pt>
                <c:pt idx="539">
                  <c:v>-7.1730000000000018</c:v>
                </c:pt>
                <c:pt idx="540">
                  <c:v>-7.15300000000002</c:v>
                </c:pt>
                <c:pt idx="541">
                  <c:v>-7.15300000000002</c:v>
                </c:pt>
                <c:pt idx="542">
                  <c:v>-7.1730000000000018</c:v>
                </c:pt>
                <c:pt idx="543">
                  <c:v>-7.1630000000000109</c:v>
                </c:pt>
                <c:pt idx="544">
                  <c:v>-7.1630000000000109</c:v>
                </c:pt>
                <c:pt idx="545">
                  <c:v>-7.1539999999999964</c:v>
                </c:pt>
                <c:pt idx="546">
                  <c:v>-7.1739999999999782</c:v>
                </c:pt>
                <c:pt idx="547">
                  <c:v>-7.1639999999999873</c:v>
                </c:pt>
                <c:pt idx="548">
                  <c:v>-7.1639999999999873</c:v>
                </c:pt>
                <c:pt idx="549">
                  <c:v>-7.1639999999999873</c:v>
                </c:pt>
                <c:pt idx="550">
                  <c:v>-7.1739999999999782</c:v>
                </c:pt>
                <c:pt idx="551">
                  <c:v>-7.1539999999999964</c:v>
                </c:pt>
                <c:pt idx="552">
                  <c:v>-7.1559999999999491</c:v>
                </c:pt>
                <c:pt idx="553">
                  <c:v>-7.16599999999994</c:v>
                </c:pt>
                <c:pt idx="554">
                  <c:v>-7.1859999999999218</c:v>
                </c:pt>
                <c:pt idx="555">
                  <c:v>-7.2159999999998945</c:v>
                </c:pt>
                <c:pt idx="556">
                  <c:v>-7.2159999999998945</c:v>
                </c:pt>
                <c:pt idx="557">
                  <c:v>-7.1869999999998981</c:v>
                </c:pt>
                <c:pt idx="558">
                  <c:v>-7.1869999999998981</c:v>
                </c:pt>
                <c:pt idx="559">
                  <c:v>-7.2069999999998799</c:v>
                </c:pt>
                <c:pt idx="560">
                  <c:v>-7.196999999999889</c:v>
                </c:pt>
                <c:pt idx="561">
                  <c:v>-7.1769999999999072</c:v>
                </c:pt>
                <c:pt idx="562">
                  <c:v>-7.1869999999998981</c:v>
                </c:pt>
                <c:pt idx="563">
                  <c:v>-7.1879999999998745</c:v>
                </c:pt>
                <c:pt idx="564">
                  <c:v>-7.1679999999998927</c:v>
                </c:pt>
                <c:pt idx="565">
                  <c:v>-7.1979999999998654</c:v>
                </c:pt>
                <c:pt idx="566">
                  <c:v>-7.1779999999998836</c:v>
                </c:pt>
                <c:pt idx="567">
                  <c:v>-7.1879999999998745</c:v>
                </c:pt>
                <c:pt idx="568">
                  <c:v>-7.1879999999998745</c:v>
                </c:pt>
                <c:pt idx="569">
                  <c:v>-7.1700000000000728</c:v>
                </c:pt>
                <c:pt idx="570">
                  <c:v>-7.1800000000000637</c:v>
                </c:pt>
                <c:pt idx="571">
                  <c:v>-7.1800000000000637</c:v>
                </c:pt>
                <c:pt idx="572">
                  <c:v>-7.2000000000000455</c:v>
                </c:pt>
                <c:pt idx="573">
                  <c:v>-7.2100000000000364</c:v>
                </c:pt>
                <c:pt idx="574">
                  <c:v>-7.2000000000000455</c:v>
                </c:pt>
                <c:pt idx="575">
                  <c:v>-7.1800000000000637</c:v>
                </c:pt>
                <c:pt idx="576">
                  <c:v>-7.2000000000000455</c:v>
                </c:pt>
                <c:pt idx="577">
                  <c:v>-7.1610000000000582</c:v>
                </c:pt>
                <c:pt idx="578">
                  <c:v>-7.18100000000004</c:v>
                </c:pt>
                <c:pt idx="579">
                  <c:v>-7.18100000000004</c:v>
                </c:pt>
                <c:pt idx="580">
                  <c:v>-7.1910000000000309</c:v>
                </c:pt>
                <c:pt idx="581">
                  <c:v>-7.18100000000004</c:v>
                </c:pt>
                <c:pt idx="582">
                  <c:v>-7.1710000000000491</c:v>
                </c:pt>
                <c:pt idx="583">
                  <c:v>-7.1910000000000309</c:v>
                </c:pt>
                <c:pt idx="584">
                  <c:v>-7.1920000000000073</c:v>
                </c:pt>
                <c:pt idx="585">
                  <c:v>-7.1920000000000073</c:v>
                </c:pt>
                <c:pt idx="586">
                  <c:v>-7.2019999999999982</c:v>
                </c:pt>
                <c:pt idx="587">
                  <c:v>-7.1920000000000073</c:v>
                </c:pt>
                <c:pt idx="588">
                  <c:v>-7.1739999999999782</c:v>
                </c:pt>
                <c:pt idx="589">
                  <c:v>-7.19399999999996</c:v>
                </c:pt>
                <c:pt idx="590">
                  <c:v>-7.19399999999996</c:v>
                </c:pt>
                <c:pt idx="591">
                  <c:v>-7.1839999999999691</c:v>
                </c:pt>
                <c:pt idx="592">
                  <c:v>-7.2039999999999509</c:v>
                </c:pt>
                <c:pt idx="593">
                  <c:v>-7.2119999999999891</c:v>
                </c:pt>
                <c:pt idx="594">
                  <c:v>-7.2039999999999509</c:v>
                </c:pt>
                <c:pt idx="595">
                  <c:v>-7.2039999999999509</c:v>
                </c:pt>
                <c:pt idx="596">
                  <c:v>-7.19399999999996</c:v>
                </c:pt>
                <c:pt idx="597">
                  <c:v>-7.19399999999996</c:v>
                </c:pt>
                <c:pt idx="598">
                  <c:v>-7.2049999999999272</c:v>
                </c:pt>
                <c:pt idx="599">
                  <c:v>-7.1949999999999363</c:v>
                </c:pt>
                <c:pt idx="600">
                  <c:v>-7.1949999999999363</c:v>
                </c:pt>
                <c:pt idx="601">
                  <c:v>-7.1949999999999363</c:v>
                </c:pt>
                <c:pt idx="602">
                  <c:v>-7.2149999999999181</c:v>
                </c:pt>
                <c:pt idx="603">
                  <c:v>-7.1849999999999454</c:v>
                </c:pt>
                <c:pt idx="604">
                  <c:v>-7.2049999999999272</c:v>
                </c:pt>
                <c:pt idx="605">
                  <c:v>-7.2049999999999272</c:v>
                </c:pt>
                <c:pt idx="606">
                  <c:v>-7.1859999999999218</c:v>
                </c:pt>
                <c:pt idx="607">
                  <c:v>-7.2159999999998945</c:v>
                </c:pt>
                <c:pt idx="608">
                  <c:v>-7.2159999999998945</c:v>
                </c:pt>
                <c:pt idx="609">
                  <c:v>-7.2080000000000837</c:v>
                </c:pt>
                <c:pt idx="610">
                  <c:v>-7.2059999999999036</c:v>
                </c:pt>
                <c:pt idx="611">
                  <c:v>-7.2080000000000837</c:v>
                </c:pt>
                <c:pt idx="612">
                  <c:v>-7.1979999999998654</c:v>
                </c:pt>
                <c:pt idx="613">
                  <c:v>-7.1979999999998654</c:v>
                </c:pt>
                <c:pt idx="614">
                  <c:v>-7.1979999999998654</c:v>
                </c:pt>
                <c:pt idx="615">
                  <c:v>-7.1979999999998654</c:v>
                </c:pt>
                <c:pt idx="616">
                  <c:v>-7.1979999999998654</c:v>
                </c:pt>
                <c:pt idx="617">
                  <c:v>-7.1979999999998654</c:v>
                </c:pt>
                <c:pt idx="618">
                  <c:v>-7.2080000000000837</c:v>
                </c:pt>
                <c:pt idx="619">
                  <c:v>-7.1979999999998654</c:v>
                </c:pt>
                <c:pt idx="620">
                  <c:v>-7.20900000000006</c:v>
                </c:pt>
                <c:pt idx="621">
                  <c:v>-7.20900000000006</c:v>
                </c:pt>
                <c:pt idx="622">
                  <c:v>-7.20900000000006</c:v>
                </c:pt>
                <c:pt idx="623">
                  <c:v>-7.20900000000006</c:v>
                </c:pt>
                <c:pt idx="624">
                  <c:v>-7.1990000000000691</c:v>
                </c:pt>
                <c:pt idx="625">
                  <c:v>-7.2390000000000327</c:v>
                </c:pt>
                <c:pt idx="626">
                  <c:v>-7.1990000000000691</c:v>
                </c:pt>
                <c:pt idx="627">
                  <c:v>-7.2200000000000273</c:v>
                </c:pt>
                <c:pt idx="628">
                  <c:v>-7.2100000000000364</c:v>
                </c:pt>
                <c:pt idx="629">
                  <c:v>-7.2100000000000364</c:v>
                </c:pt>
                <c:pt idx="630">
                  <c:v>-7.2200000000000273</c:v>
                </c:pt>
                <c:pt idx="631">
                  <c:v>-7.2100000000000364</c:v>
                </c:pt>
                <c:pt idx="632">
                  <c:v>-7.2200000000000273</c:v>
                </c:pt>
                <c:pt idx="633">
                  <c:v>-7.2110000000000127</c:v>
                </c:pt>
                <c:pt idx="634">
                  <c:v>-7.2110000000000127</c:v>
                </c:pt>
                <c:pt idx="635">
                  <c:v>-7.2110000000000127</c:v>
                </c:pt>
                <c:pt idx="636">
                  <c:v>-7.2110000000000127</c:v>
                </c:pt>
                <c:pt idx="637">
                  <c:v>-7.2110000000000127</c:v>
                </c:pt>
                <c:pt idx="638">
                  <c:v>-7.2110000000000127</c:v>
                </c:pt>
                <c:pt idx="639">
                  <c:v>-7.2129999999999654</c:v>
                </c:pt>
                <c:pt idx="640">
                  <c:v>-7.2129999999999654</c:v>
                </c:pt>
                <c:pt idx="641">
                  <c:v>-7.2029999999999745</c:v>
                </c:pt>
                <c:pt idx="642">
                  <c:v>-7.2129999999999654</c:v>
                </c:pt>
                <c:pt idx="643">
                  <c:v>-7.2129999999999654</c:v>
                </c:pt>
                <c:pt idx="644">
                  <c:v>-7.2229999999999563</c:v>
                </c:pt>
                <c:pt idx="645">
                  <c:v>-7.2129999999999654</c:v>
                </c:pt>
                <c:pt idx="646">
                  <c:v>-7.2029999999999745</c:v>
                </c:pt>
                <c:pt idx="647">
                  <c:v>-7.2139999999999418</c:v>
                </c:pt>
                <c:pt idx="648">
                  <c:v>-7.2239999999999327</c:v>
                </c:pt>
                <c:pt idx="649">
                  <c:v>-7.2139999999999418</c:v>
                </c:pt>
                <c:pt idx="650">
                  <c:v>-7.2139999999999418</c:v>
                </c:pt>
                <c:pt idx="651">
                  <c:v>-7.2239999999999327</c:v>
                </c:pt>
                <c:pt idx="652">
                  <c:v>-7.2239999999999327</c:v>
                </c:pt>
                <c:pt idx="653">
                  <c:v>-7.2249999999999091</c:v>
                </c:pt>
                <c:pt idx="654">
                  <c:v>-7.2249999999999091</c:v>
                </c:pt>
                <c:pt idx="655">
                  <c:v>-7.2049999999999272</c:v>
                </c:pt>
                <c:pt idx="656">
                  <c:v>-7.2049999999999272</c:v>
                </c:pt>
                <c:pt idx="657">
                  <c:v>-7.2249999999999091</c:v>
                </c:pt>
                <c:pt idx="658">
                  <c:v>-7.2249999999999091</c:v>
                </c:pt>
                <c:pt idx="659">
                  <c:v>-7.2049999999999272</c:v>
                </c:pt>
                <c:pt idx="660">
                  <c:v>-7.2049999999999272</c:v>
                </c:pt>
                <c:pt idx="661">
                  <c:v>-7.2149999999999181</c:v>
                </c:pt>
                <c:pt idx="662">
                  <c:v>-7.2169999999998709</c:v>
                </c:pt>
                <c:pt idx="663">
                  <c:v>-7.2069999999998799</c:v>
                </c:pt>
                <c:pt idx="664">
                  <c:v>-7.2169999999998709</c:v>
                </c:pt>
                <c:pt idx="665">
                  <c:v>-7.2069999999998799</c:v>
                </c:pt>
                <c:pt idx="666">
                  <c:v>-7.2270000000000891</c:v>
                </c:pt>
                <c:pt idx="667">
                  <c:v>-7.2080000000000837</c:v>
                </c:pt>
                <c:pt idx="668">
                  <c:v>-7.2069999999998799</c:v>
                </c:pt>
                <c:pt idx="669">
                  <c:v>-7.2180000000000746</c:v>
                </c:pt>
                <c:pt idx="670">
                  <c:v>-7.2080000000000837</c:v>
                </c:pt>
                <c:pt idx="671">
                  <c:v>-7.2080000000000837</c:v>
                </c:pt>
                <c:pt idx="672">
                  <c:v>-7.2280000000000655</c:v>
                </c:pt>
                <c:pt idx="673">
                  <c:v>-7.2180000000000746</c:v>
                </c:pt>
                <c:pt idx="674">
                  <c:v>-7.2180000000000746</c:v>
                </c:pt>
                <c:pt idx="675">
                  <c:v>-7.2080000000000837</c:v>
                </c:pt>
                <c:pt idx="676">
                  <c:v>-7.20900000000006</c:v>
                </c:pt>
                <c:pt idx="677">
                  <c:v>-7.2380000000000564</c:v>
                </c:pt>
                <c:pt idx="678">
                  <c:v>-7.2280000000000655</c:v>
                </c:pt>
                <c:pt idx="679">
                  <c:v>-7.2190000000000509</c:v>
                </c:pt>
                <c:pt idx="680">
                  <c:v>-7.2290000000000418</c:v>
                </c:pt>
                <c:pt idx="681">
                  <c:v>-7.2290000000000418</c:v>
                </c:pt>
                <c:pt idx="682">
                  <c:v>-7.20900000000006</c:v>
                </c:pt>
                <c:pt idx="683">
                  <c:v>-7.2390000000000327</c:v>
                </c:pt>
                <c:pt idx="684">
                  <c:v>-7.2290000000000418</c:v>
                </c:pt>
                <c:pt idx="685">
                  <c:v>-7.25</c:v>
                </c:pt>
                <c:pt idx="686">
                  <c:v>-7.2200000000000273</c:v>
                </c:pt>
                <c:pt idx="687">
                  <c:v>-7.2300000000000182</c:v>
                </c:pt>
                <c:pt idx="688">
                  <c:v>-7.2200000000000273</c:v>
                </c:pt>
                <c:pt idx="689">
                  <c:v>-7.2409999999999854</c:v>
                </c:pt>
                <c:pt idx="690">
                  <c:v>-7.2409999999999854</c:v>
                </c:pt>
                <c:pt idx="691">
                  <c:v>-7.2300000000000182</c:v>
                </c:pt>
                <c:pt idx="692">
                  <c:v>-7.2100000000000364</c:v>
                </c:pt>
                <c:pt idx="693">
                  <c:v>-7.2200000000000273</c:v>
                </c:pt>
                <c:pt idx="694">
                  <c:v>-7.2000000000000455</c:v>
                </c:pt>
                <c:pt idx="695">
                  <c:v>-7.2319999999999709</c:v>
                </c:pt>
                <c:pt idx="696">
                  <c:v>-7.2119999999999891</c:v>
                </c:pt>
                <c:pt idx="697">
                  <c:v>-7.2019999999999982</c:v>
                </c:pt>
                <c:pt idx="698">
                  <c:v>-7.2019999999999982</c:v>
                </c:pt>
                <c:pt idx="699">
                  <c:v>-7.2019999999999982</c:v>
                </c:pt>
                <c:pt idx="700">
                  <c:v>-7.22199999999998</c:v>
                </c:pt>
                <c:pt idx="701">
                  <c:v>-7.2019999999999982</c:v>
                </c:pt>
                <c:pt idx="702">
                  <c:v>-7.2129999999999654</c:v>
                </c:pt>
                <c:pt idx="703">
                  <c:v>-7.2029999999999745</c:v>
                </c:pt>
                <c:pt idx="704">
                  <c:v>-7.2029999999999745</c:v>
                </c:pt>
                <c:pt idx="705">
                  <c:v>-7.2129999999999654</c:v>
                </c:pt>
                <c:pt idx="706">
                  <c:v>-7.2329999999999472</c:v>
                </c:pt>
                <c:pt idx="707">
                  <c:v>-7.2229999999999563</c:v>
                </c:pt>
                <c:pt idx="708">
                  <c:v>-7.1929999999999836</c:v>
                </c:pt>
                <c:pt idx="709">
                  <c:v>-7.2139999999999418</c:v>
                </c:pt>
                <c:pt idx="710">
                  <c:v>-7.2239999999999327</c:v>
                </c:pt>
                <c:pt idx="711">
                  <c:v>-7.2239999999999327</c:v>
                </c:pt>
                <c:pt idx="712">
                  <c:v>-7.2139999999999418</c:v>
                </c:pt>
                <c:pt idx="713">
                  <c:v>-7.2239999999999327</c:v>
                </c:pt>
                <c:pt idx="714">
                  <c:v>-7.2239999999999327</c:v>
                </c:pt>
                <c:pt idx="715">
                  <c:v>-7.2139999999999418</c:v>
                </c:pt>
                <c:pt idx="716">
                  <c:v>-7.2239999999999327</c:v>
                </c:pt>
                <c:pt idx="717">
                  <c:v>-7.2359999999998763</c:v>
                </c:pt>
                <c:pt idx="718">
                  <c:v>-7.2159999999998945</c:v>
                </c:pt>
                <c:pt idx="719">
                  <c:v>-7.2259999999998854</c:v>
                </c:pt>
                <c:pt idx="720">
                  <c:v>-7.2059999999999036</c:v>
                </c:pt>
                <c:pt idx="721">
                  <c:v>-7.2259999999998854</c:v>
                </c:pt>
                <c:pt idx="722">
                  <c:v>-7.2159999999998945</c:v>
                </c:pt>
                <c:pt idx="723">
                  <c:v>-7.2159999999998945</c:v>
                </c:pt>
                <c:pt idx="724">
                  <c:v>-7.2159999999998945</c:v>
                </c:pt>
                <c:pt idx="725">
                  <c:v>-7.2169999999998709</c:v>
                </c:pt>
                <c:pt idx="726">
                  <c:v>-7.2169999999998709</c:v>
                </c:pt>
                <c:pt idx="727">
                  <c:v>-7.196999999999889</c:v>
                </c:pt>
                <c:pt idx="728">
                  <c:v>-7.2169999999998709</c:v>
                </c:pt>
                <c:pt idx="729">
                  <c:v>-7.2270000000000891</c:v>
                </c:pt>
                <c:pt idx="730">
                  <c:v>-7.2270000000000891</c:v>
                </c:pt>
                <c:pt idx="731">
                  <c:v>-7.23700000000008</c:v>
                </c:pt>
                <c:pt idx="732">
                  <c:v>-7.2380000000000564</c:v>
                </c:pt>
                <c:pt idx="733">
                  <c:v>-7.2380000000000564</c:v>
                </c:pt>
                <c:pt idx="734">
                  <c:v>-7.2080000000000837</c:v>
                </c:pt>
                <c:pt idx="735">
                  <c:v>-7.2280000000000655</c:v>
                </c:pt>
                <c:pt idx="736">
                  <c:v>-7.2180000000000746</c:v>
                </c:pt>
                <c:pt idx="737">
                  <c:v>-7.2180000000000746</c:v>
                </c:pt>
                <c:pt idx="738">
                  <c:v>-7.2080000000000837</c:v>
                </c:pt>
                <c:pt idx="739">
                  <c:v>-7.2200000000000273</c:v>
                </c:pt>
                <c:pt idx="740">
                  <c:v>-7.2200000000000273</c:v>
                </c:pt>
                <c:pt idx="741">
                  <c:v>-7.2180000000000746</c:v>
                </c:pt>
                <c:pt idx="742">
                  <c:v>-7.2100000000000364</c:v>
                </c:pt>
                <c:pt idx="743">
                  <c:v>-7.2000000000000455</c:v>
                </c:pt>
                <c:pt idx="744">
                  <c:v>-7.2000000000000455</c:v>
                </c:pt>
                <c:pt idx="745">
                  <c:v>-7.2000000000000455</c:v>
                </c:pt>
                <c:pt idx="746">
                  <c:v>-7.1800000000000637</c:v>
                </c:pt>
                <c:pt idx="747">
                  <c:v>-7.2000000000000455</c:v>
                </c:pt>
                <c:pt idx="748">
                  <c:v>-7.1910000000000309</c:v>
                </c:pt>
                <c:pt idx="749">
                  <c:v>-7.2010000000000218</c:v>
                </c:pt>
                <c:pt idx="750">
                  <c:v>-7.2010000000000218</c:v>
                </c:pt>
                <c:pt idx="751">
                  <c:v>-7.2110000000000127</c:v>
                </c:pt>
                <c:pt idx="752">
                  <c:v>-7.2210000000000036</c:v>
                </c:pt>
                <c:pt idx="753">
                  <c:v>-7.1910000000000309</c:v>
                </c:pt>
                <c:pt idx="754">
                  <c:v>-7.1920000000000073</c:v>
                </c:pt>
                <c:pt idx="755">
                  <c:v>-7.2110000000000127</c:v>
                </c:pt>
                <c:pt idx="756">
                  <c:v>-7.2019999999999982</c:v>
                </c:pt>
                <c:pt idx="757">
                  <c:v>-7.2019999999999982</c:v>
                </c:pt>
                <c:pt idx="758">
                  <c:v>-7.1920000000000073</c:v>
                </c:pt>
                <c:pt idx="759">
                  <c:v>-7.1920000000000073</c:v>
                </c:pt>
                <c:pt idx="760">
                  <c:v>-7.2039999999999509</c:v>
                </c:pt>
                <c:pt idx="761">
                  <c:v>-7.2019999999999982</c:v>
                </c:pt>
                <c:pt idx="762">
                  <c:v>-7.19399999999996</c:v>
                </c:pt>
                <c:pt idx="763">
                  <c:v>-7.1920000000000073</c:v>
                </c:pt>
                <c:pt idx="764">
                  <c:v>-7.19399999999996</c:v>
                </c:pt>
                <c:pt idx="765">
                  <c:v>-7.2039999999999509</c:v>
                </c:pt>
                <c:pt idx="766">
                  <c:v>-7.2039999999999509</c:v>
                </c:pt>
                <c:pt idx="767">
                  <c:v>-7.1829999999999927</c:v>
                </c:pt>
                <c:pt idx="768">
                  <c:v>-7.1949999999999363</c:v>
                </c:pt>
                <c:pt idx="769">
                  <c:v>-7.2039999999999509</c:v>
                </c:pt>
                <c:pt idx="770">
                  <c:v>-7.2149999999999181</c:v>
                </c:pt>
                <c:pt idx="771">
                  <c:v>-7.1949999999999363</c:v>
                </c:pt>
                <c:pt idx="772">
                  <c:v>-7.1949999999999363</c:v>
                </c:pt>
                <c:pt idx="773">
                  <c:v>-7.1949999999999363</c:v>
                </c:pt>
                <c:pt idx="774">
                  <c:v>-7.2149999999999181</c:v>
                </c:pt>
                <c:pt idx="775">
                  <c:v>-7.1849999999999454</c:v>
                </c:pt>
                <c:pt idx="776">
                  <c:v>-7.1749999999999545</c:v>
                </c:pt>
                <c:pt idx="777">
                  <c:v>-7.1949999999999363</c:v>
                </c:pt>
                <c:pt idx="778">
                  <c:v>-7.2059999999999036</c:v>
                </c:pt>
                <c:pt idx="779">
                  <c:v>-7.1759999999999309</c:v>
                </c:pt>
                <c:pt idx="780">
                  <c:v>-7.1759999999999309</c:v>
                </c:pt>
                <c:pt idx="781">
                  <c:v>-7.16599999999994</c:v>
                </c:pt>
                <c:pt idx="782">
                  <c:v>-7.1459999999999582</c:v>
                </c:pt>
                <c:pt idx="783">
                  <c:v>-7.16599999999994</c:v>
                </c:pt>
                <c:pt idx="784">
                  <c:v>-7.1559999999999491</c:v>
                </c:pt>
                <c:pt idx="785">
                  <c:v>-7.1459999999999582</c:v>
                </c:pt>
                <c:pt idx="786">
                  <c:v>-7.1669999999999163</c:v>
                </c:pt>
                <c:pt idx="787">
                  <c:v>-7.1559999999999491</c:v>
                </c:pt>
                <c:pt idx="788">
                  <c:v>-7.1669999999999163</c:v>
                </c:pt>
                <c:pt idx="789">
                  <c:v>-7.1669999999999163</c:v>
                </c:pt>
                <c:pt idx="790">
                  <c:v>-7.1269999999999527</c:v>
                </c:pt>
                <c:pt idx="791">
                  <c:v>-7.1369999999999436</c:v>
                </c:pt>
                <c:pt idx="792">
                  <c:v>-7.1269999999999527</c:v>
                </c:pt>
                <c:pt idx="793">
                  <c:v>-7.1369999999999436</c:v>
                </c:pt>
                <c:pt idx="794">
                  <c:v>-7.1369999999999436</c:v>
                </c:pt>
                <c:pt idx="795">
                  <c:v>-7.1489999999998872</c:v>
                </c:pt>
                <c:pt idx="796">
                  <c:v>-7.1489999999998872</c:v>
                </c:pt>
                <c:pt idx="797">
                  <c:v>-7.1289999999999054</c:v>
                </c:pt>
                <c:pt idx="798">
                  <c:v>-7.1389999999998963</c:v>
                </c:pt>
                <c:pt idx="799">
                  <c:v>-7.1289999999999054</c:v>
                </c:pt>
                <c:pt idx="800">
                  <c:v>-7.1189999999999145</c:v>
                </c:pt>
                <c:pt idx="801">
                  <c:v>-7.1189999999999145</c:v>
                </c:pt>
                <c:pt idx="802">
                  <c:v>-7.1289999999999054</c:v>
                </c:pt>
                <c:pt idx="803">
                  <c:v>-7.1389999999998963</c:v>
                </c:pt>
                <c:pt idx="804">
                  <c:v>-7.1289999999999054</c:v>
                </c:pt>
                <c:pt idx="805">
                  <c:v>-7.1299999999998818</c:v>
                </c:pt>
                <c:pt idx="806">
                  <c:v>-7.1389999999998963</c:v>
                </c:pt>
                <c:pt idx="807">
                  <c:v>-7.1399999999998727</c:v>
                </c:pt>
                <c:pt idx="808">
                  <c:v>-7.1299999999998818</c:v>
                </c:pt>
                <c:pt idx="809">
                  <c:v>-7.1299999999998818</c:v>
                </c:pt>
                <c:pt idx="810">
                  <c:v>-7.1299999999998818</c:v>
                </c:pt>
                <c:pt idx="811">
                  <c:v>-7.1299999999998818</c:v>
                </c:pt>
                <c:pt idx="812">
                  <c:v>-7.1299999999998818</c:v>
                </c:pt>
                <c:pt idx="813">
                  <c:v>-7.1299999999998818</c:v>
                </c:pt>
                <c:pt idx="814">
                  <c:v>-7.1299999999998818</c:v>
                </c:pt>
                <c:pt idx="815">
                  <c:v>-7.1209999999998672</c:v>
                </c:pt>
                <c:pt idx="816">
                  <c:v>-7.1299999999998818</c:v>
                </c:pt>
                <c:pt idx="817">
                  <c:v>-7.1109999999998763</c:v>
                </c:pt>
                <c:pt idx="818">
                  <c:v>-7.1310000000000855</c:v>
                </c:pt>
                <c:pt idx="819">
                  <c:v>-7.1209999999998672</c:v>
                </c:pt>
                <c:pt idx="820">
                  <c:v>-7.1310000000000855</c:v>
                </c:pt>
                <c:pt idx="821">
                  <c:v>-7.1510000000000673</c:v>
                </c:pt>
                <c:pt idx="822">
                  <c:v>-7.1420000000000528</c:v>
                </c:pt>
                <c:pt idx="823">
                  <c:v>-7.1310000000000855</c:v>
                </c:pt>
                <c:pt idx="824">
                  <c:v>-7.1310000000000855</c:v>
                </c:pt>
                <c:pt idx="825">
                  <c:v>-7.1109999999998763</c:v>
                </c:pt>
                <c:pt idx="826">
                  <c:v>-7.1209999999998672</c:v>
                </c:pt>
                <c:pt idx="827">
                  <c:v>-7.1209999999998672</c:v>
                </c:pt>
                <c:pt idx="828">
                  <c:v>-7.1230000000000473</c:v>
                </c:pt>
                <c:pt idx="829">
                  <c:v>-7.1230000000000473</c:v>
                </c:pt>
                <c:pt idx="830">
                  <c:v>-7.1430000000000291</c:v>
                </c:pt>
                <c:pt idx="831">
                  <c:v>-7.1330000000000382</c:v>
                </c:pt>
                <c:pt idx="832">
                  <c:v>-7.1330000000000382</c:v>
                </c:pt>
                <c:pt idx="833">
                  <c:v>-7.1230000000000473</c:v>
                </c:pt>
                <c:pt idx="834">
                  <c:v>-7.1330000000000382</c:v>
                </c:pt>
                <c:pt idx="835">
                  <c:v>-7.1230000000000473</c:v>
                </c:pt>
                <c:pt idx="836">
                  <c:v>-7.1340000000000146</c:v>
                </c:pt>
                <c:pt idx="837">
                  <c:v>-7.1330000000000382</c:v>
                </c:pt>
                <c:pt idx="838">
                  <c:v>-7.1230000000000473</c:v>
                </c:pt>
                <c:pt idx="839">
                  <c:v>-7.1240000000000236</c:v>
                </c:pt>
                <c:pt idx="840">
                  <c:v>-7.1030000000000655</c:v>
                </c:pt>
                <c:pt idx="841">
                  <c:v>-7.1040000000000418</c:v>
                </c:pt>
                <c:pt idx="842">
                  <c:v>-7.1040000000000418</c:v>
                </c:pt>
                <c:pt idx="843">
                  <c:v>-7.1240000000000236</c:v>
                </c:pt>
                <c:pt idx="844">
                  <c:v>-7.1240000000000236</c:v>
                </c:pt>
                <c:pt idx="845">
                  <c:v>-7.1040000000000418</c:v>
                </c:pt>
                <c:pt idx="846">
                  <c:v>-7.1140000000000327</c:v>
                </c:pt>
                <c:pt idx="847">
                  <c:v>-7.08400000000006</c:v>
                </c:pt>
                <c:pt idx="848">
                  <c:v>-7.1040000000000418</c:v>
                </c:pt>
                <c:pt idx="849">
                  <c:v>-7.0940000000000509</c:v>
                </c:pt>
                <c:pt idx="850">
                  <c:v>-7.0950000000000273</c:v>
                </c:pt>
                <c:pt idx="851">
                  <c:v>-7.08400000000006</c:v>
                </c:pt>
                <c:pt idx="852">
                  <c:v>-7.1050000000000182</c:v>
                </c:pt>
                <c:pt idx="853">
                  <c:v>-7.0850000000000364</c:v>
                </c:pt>
                <c:pt idx="854">
                  <c:v>-7.1050000000000182</c:v>
                </c:pt>
                <c:pt idx="855">
                  <c:v>-7.0850000000000364</c:v>
                </c:pt>
                <c:pt idx="856">
                  <c:v>-7.0950000000000273</c:v>
                </c:pt>
                <c:pt idx="857">
                  <c:v>-7.0750000000000455</c:v>
                </c:pt>
                <c:pt idx="858">
                  <c:v>-7.0850000000000364</c:v>
                </c:pt>
                <c:pt idx="859">
                  <c:v>-7.0950000000000273</c:v>
                </c:pt>
                <c:pt idx="860">
                  <c:v>-7.09699999999998</c:v>
                </c:pt>
                <c:pt idx="861">
                  <c:v>-7.0750000000000455</c:v>
                </c:pt>
                <c:pt idx="862">
                  <c:v>-7.0750000000000455</c:v>
                </c:pt>
                <c:pt idx="863">
                  <c:v>-7.09699999999998</c:v>
                </c:pt>
                <c:pt idx="864">
                  <c:v>-7.0869999999999891</c:v>
                </c:pt>
                <c:pt idx="865">
                  <c:v>-7.0769999999999982</c:v>
                </c:pt>
                <c:pt idx="866">
                  <c:v>-7.0769999999999982</c:v>
                </c:pt>
                <c:pt idx="867">
                  <c:v>-7.09699999999998</c:v>
                </c:pt>
                <c:pt idx="868">
                  <c:v>-7.0869999999999891</c:v>
                </c:pt>
                <c:pt idx="869">
                  <c:v>-7.0869999999999891</c:v>
                </c:pt>
                <c:pt idx="870">
                  <c:v>-7.0670000000000073</c:v>
                </c:pt>
                <c:pt idx="871">
                  <c:v>-7.0869999999999891</c:v>
                </c:pt>
                <c:pt idx="872">
                  <c:v>-7.0869999999999891</c:v>
                </c:pt>
                <c:pt idx="873">
                  <c:v>-7.0679999999999836</c:v>
                </c:pt>
                <c:pt idx="874">
                  <c:v>-7.0679999999999836</c:v>
                </c:pt>
                <c:pt idx="875">
                  <c:v>-7.0470000000000255</c:v>
                </c:pt>
                <c:pt idx="876">
                  <c:v>-7.0470000000000255</c:v>
                </c:pt>
                <c:pt idx="877">
                  <c:v>-7.0579999999999927</c:v>
                </c:pt>
                <c:pt idx="878">
                  <c:v>-7.0380000000000109</c:v>
                </c:pt>
                <c:pt idx="879">
                  <c:v>-7.02800000000002</c:v>
                </c:pt>
                <c:pt idx="880">
                  <c:v>-7.0480000000000018</c:v>
                </c:pt>
                <c:pt idx="881">
                  <c:v>-7.0480000000000018</c:v>
                </c:pt>
                <c:pt idx="882">
                  <c:v>-7.0779999999999745</c:v>
                </c:pt>
                <c:pt idx="883">
                  <c:v>-7.0180000000000291</c:v>
                </c:pt>
                <c:pt idx="884">
                  <c:v>-7.0380000000000109</c:v>
                </c:pt>
                <c:pt idx="885">
                  <c:v>-7.0489999999999782</c:v>
                </c:pt>
                <c:pt idx="886">
                  <c:v>-7.0289999999999964</c:v>
                </c:pt>
                <c:pt idx="887">
                  <c:v>-7.0489999999999782</c:v>
                </c:pt>
                <c:pt idx="888">
                  <c:v>-7.0389999999999873</c:v>
                </c:pt>
                <c:pt idx="889">
                  <c:v>-7.0289999999999964</c:v>
                </c:pt>
                <c:pt idx="890">
                  <c:v>-7.0489999999999782</c:v>
                </c:pt>
                <c:pt idx="891">
                  <c:v>-7.0289999999999964</c:v>
                </c:pt>
                <c:pt idx="892">
                  <c:v>-7.0289999999999964</c:v>
                </c:pt>
                <c:pt idx="893">
                  <c:v>-7.0489999999999782</c:v>
                </c:pt>
              </c:numCache>
            </c:numRef>
          </c:yVal>
          <c:smooth val="1"/>
          <c:extLst>
            <c:ext xmlns:c16="http://schemas.microsoft.com/office/drawing/2014/chart" uri="{C3380CC4-5D6E-409C-BE32-E72D297353CC}">
              <c16:uniqueId val="{0000000E-81EE-4E41-8154-0B1EA5EF37AF}"/>
            </c:ext>
          </c:extLst>
        </c:ser>
        <c:ser>
          <c:idx val="15"/>
          <c:order val="11"/>
          <c:tx>
            <c:strRef>
              <c:f>Klei_Druckkurve!$Q$8</c:f>
              <c:strCache>
                <c:ptCount val="1"/>
                <c:pt idx="0">
                  <c:v>#34 (2,5h10)</c:v>
                </c:pt>
              </c:strCache>
            </c:strRef>
          </c:tx>
          <c:spPr>
            <a:ln w="28575" cap="rnd">
              <a:solidFill>
                <a:schemeClr val="accent1">
                  <a:tint val="93000"/>
                </a:schemeClr>
              </a:solidFill>
              <a:round/>
            </a:ln>
            <a:effectLst/>
          </c:spPr>
          <c:marker>
            <c:symbol val="none"/>
          </c:marker>
          <c:xVal>
            <c:numRef>
              <c:f>Klei_Druckkurve!$A$9:$A$1442</c:f>
              <c:numCache>
                <c:formatCode>General</c:formatCode>
                <c:ptCount val="1434"/>
                <c:pt idx="0">
                  <c:v>20</c:v>
                </c:pt>
                <c:pt idx="1">
                  <c:v>30</c:v>
                </c:pt>
                <c:pt idx="2">
                  <c:v>40</c:v>
                </c:pt>
                <c:pt idx="3">
                  <c:v>50</c:v>
                </c:pt>
                <c:pt idx="4">
                  <c:v>60</c:v>
                </c:pt>
                <c:pt idx="5">
                  <c:v>70</c:v>
                </c:pt>
                <c:pt idx="6">
                  <c:v>80</c:v>
                </c:pt>
                <c:pt idx="7">
                  <c:v>90</c:v>
                </c:pt>
                <c:pt idx="8">
                  <c:v>100</c:v>
                </c:pt>
                <c:pt idx="9">
                  <c:v>110</c:v>
                </c:pt>
                <c:pt idx="10">
                  <c:v>120</c:v>
                </c:pt>
                <c:pt idx="11">
                  <c:v>130</c:v>
                </c:pt>
                <c:pt idx="12">
                  <c:v>140</c:v>
                </c:pt>
                <c:pt idx="13">
                  <c:v>150</c:v>
                </c:pt>
                <c:pt idx="14">
                  <c:v>160</c:v>
                </c:pt>
                <c:pt idx="15">
                  <c:v>170</c:v>
                </c:pt>
                <c:pt idx="16">
                  <c:v>180</c:v>
                </c:pt>
                <c:pt idx="17">
                  <c:v>190</c:v>
                </c:pt>
                <c:pt idx="18">
                  <c:v>200</c:v>
                </c:pt>
                <c:pt idx="19">
                  <c:v>210</c:v>
                </c:pt>
                <c:pt idx="20">
                  <c:v>220</c:v>
                </c:pt>
                <c:pt idx="21">
                  <c:v>230</c:v>
                </c:pt>
                <c:pt idx="22">
                  <c:v>240</c:v>
                </c:pt>
                <c:pt idx="23">
                  <c:v>250</c:v>
                </c:pt>
                <c:pt idx="24">
                  <c:v>260</c:v>
                </c:pt>
                <c:pt idx="25">
                  <c:v>270</c:v>
                </c:pt>
                <c:pt idx="26">
                  <c:v>280</c:v>
                </c:pt>
                <c:pt idx="27">
                  <c:v>290</c:v>
                </c:pt>
                <c:pt idx="28">
                  <c:v>300</c:v>
                </c:pt>
                <c:pt idx="29">
                  <c:v>310</c:v>
                </c:pt>
                <c:pt idx="30">
                  <c:v>320</c:v>
                </c:pt>
                <c:pt idx="31">
                  <c:v>330</c:v>
                </c:pt>
                <c:pt idx="32">
                  <c:v>340</c:v>
                </c:pt>
                <c:pt idx="33">
                  <c:v>350</c:v>
                </c:pt>
                <c:pt idx="34">
                  <c:v>360</c:v>
                </c:pt>
                <c:pt idx="35">
                  <c:v>370</c:v>
                </c:pt>
                <c:pt idx="36">
                  <c:v>380</c:v>
                </c:pt>
                <c:pt idx="37">
                  <c:v>390</c:v>
                </c:pt>
                <c:pt idx="38">
                  <c:v>400</c:v>
                </c:pt>
                <c:pt idx="39">
                  <c:v>410</c:v>
                </c:pt>
                <c:pt idx="40">
                  <c:v>420</c:v>
                </c:pt>
                <c:pt idx="41">
                  <c:v>430</c:v>
                </c:pt>
                <c:pt idx="42">
                  <c:v>440</c:v>
                </c:pt>
                <c:pt idx="43">
                  <c:v>450</c:v>
                </c:pt>
                <c:pt idx="44">
                  <c:v>460</c:v>
                </c:pt>
                <c:pt idx="45">
                  <c:v>470</c:v>
                </c:pt>
                <c:pt idx="46">
                  <c:v>480</c:v>
                </c:pt>
                <c:pt idx="47">
                  <c:v>490</c:v>
                </c:pt>
                <c:pt idx="48">
                  <c:v>500</c:v>
                </c:pt>
                <c:pt idx="49">
                  <c:v>510</c:v>
                </c:pt>
                <c:pt idx="50">
                  <c:v>520</c:v>
                </c:pt>
                <c:pt idx="51">
                  <c:v>530</c:v>
                </c:pt>
                <c:pt idx="52">
                  <c:v>540</c:v>
                </c:pt>
                <c:pt idx="53">
                  <c:v>550</c:v>
                </c:pt>
                <c:pt idx="54">
                  <c:v>560</c:v>
                </c:pt>
                <c:pt idx="55">
                  <c:v>570</c:v>
                </c:pt>
                <c:pt idx="56">
                  <c:v>580</c:v>
                </c:pt>
                <c:pt idx="57">
                  <c:v>590</c:v>
                </c:pt>
                <c:pt idx="58">
                  <c:v>600</c:v>
                </c:pt>
                <c:pt idx="59">
                  <c:v>610</c:v>
                </c:pt>
                <c:pt idx="60">
                  <c:v>620</c:v>
                </c:pt>
                <c:pt idx="61">
                  <c:v>630</c:v>
                </c:pt>
                <c:pt idx="62">
                  <c:v>640</c:v>
                </c:pt>
                <c:pt idx="63">
                  <c:v>650</c:v>
                </c:pt>
                <c:pt idx="64">
                  <c:v>660</c:v>
                </c:pt>
                <c:pt idx="65">
                  <c:v>670</c:v>
                </c:pt>
                <c:pt idx="66">
                  <c:v>680</c:v>
                </c:pt>
                <c:pt idx="67">
                  <c:v>690</c:v>
                </c:pt>
                <c:pt idx="68">
                  <c:v>700</c:v>
                </c:pt>
                <c:pt idx="69">
                  <c:v>710</c:v>
                </c:pt>
                <c:pt idx="70">
                  <c:v>720</c:v>
                </c:pt>
                <c:pt idx="71">
                  <c:v>730</c:v>
                </c:pt>
                <c:pt idx="72">
                  <c:v>740</c:v>
                </c:pt>
                <c:pt idx="73">
                  <c:v>750</c:v>
                </c:pt>
                <c:pt idx="74">
                  <c:v>760</c:v>
                </c:pt>
                <c:pt idx="75">
                  <c:v>770</c:v>
                </c:pt>
                <c:pt idx="76">
                  <c:v>780</c:v>
                </c:pt>
                <c:pt idx="77">
                  <c:v>790</c:v>
                </c:pt>
                <c:pt idx="78">
                  <c:v>800</c:v>
                </c:pt>
                <c:pt idx="79">
                  <c:v>810</c:v>
                </c:pt>
                <c:pt idx="80">
                  <c:v>820</c:v>
                </c:pt>
                <c:pt idx="81">
                  <c:v>830</c:v>
                </c:pt>
                <c:pt idx="82">
                  <c:v>840</c:v>
                </c:pt>
                <c:pt idx="83">
                  <c:v>850</c:v>
                </c:pt>
                <c:pt idx="84">
                  <c:v>860</c:v>
                </c:pt>
                <c:pt idx="85">
                  <c:v>870</c:v>
                </c:pt>
                <c:pt idx="86">
                  <c:v>880</c:v>
                </c:pt>
                <c:pt idx="87">
                  <c:v>890</c:v>
                </c:pt>
                <c:pt idx="88">
                  <c:v>900</c:v>
                </c:pt>
                <c:pt idx="89">
                  <c:v>910</c:v>
                </c:pt>
                <c:pt idx="90">
                  <c:v>920</c:v>
                </c:pt>
                <c:pt idx="91">
                  <c:v>930</c:v>
                </c:pt>
                <c:pt idx="92">
                  <c:v>940</c:v>
                </c:pt>
                <c:pt idx="93">
                  <c:v>950</c:v>
                </c:pt>
                <c:pt idx="94">
                  <c:v>960</c:v>
                </c:pt>
                <c:pt idx="95">
                  <c:v>970</c:v>
                </c:pt>
                <c:pt idx="96">
                  <c:v>980</c:v>
                </c:pt>
                <c:pt idx="97">
                  <c:v>990</c:v>
                </c:pt>
                <c:pt idx="98">
                  <c:v>1000</c:v>
                </c:pt>
                <c:pt idx="99">
                  <c:v>1010</c:v>
                </c:pt>
                <c:pt idx="100">
                  <c:v>1020</c:v>
                </c:pt>
                <c:pt idx="101">
                  <c:v>1030</c:v>
                </c:pt>
                <c:pt idx="102">
                  <c:v>1040</c:v>
                </c:pt>
                <c:pt idx="103">
                  <c:v>1050</c:v>
                </c:pt>
                <c:pt idx="104">
                  <c:v>1060</c:v>
                </c:pt>
                <c:pt idx="105">
                  <c:v>1070</c:v>
                </c:pt>
                <c:pt idx="106">
                  <c:v>1080</c:v>
                </c:pt>
                <c:pt idx="107">
                  <c:v>1090</c:v>
                </c:pt>
                <c:pt idx="108">
                  <c:v>1100</c:v>
                </c:pt>
                <c:pt idx="109">
                  <c:v>1110</c:v>
                </c:pt>
                <c:pt idx="110">
                  <c:v>1120</c:v>
                </c:pt>
                <c:pt idx="111">
                  <c:v>1130</c:v>
                </c:pt>
                <c:pt idx="112">
                  <c:v>1140</c:v>
                </c:pt>
                <c:pt idx="113">
                  <c:v>1150</c:v>
                </c:pt>
                <c:pt idx="114">
                  <c:v>1160</c:v>
                </c:pt>
                <c:pt idx="115">
                  <c:v>1170</c:v>
                </c:pt>
                <c:pt idx="116">
                  <c:v>1180</c:v>
                </c:pt>
                <c:pt idx="117">
                  <c:v>1190</c:v>
                </c:pt>
                <c:pt idx="118">
                  <c:v>1200</c:v>
                </c:pt>
                <c:pt idx="119">
                  <c:v>1210</c:v>
                </c:pt>
                <c:pt idx="120">
                  <c:v>1220</c:v>
                </c:pt>
                <c:pt idx="121">
                  <c:v>1230</c:v>
                </c:pt>
                <c:pt idx="122">
                  <c:v>1240</c:v>
                </c:pt>
                <c:pt idx="123">
                  <c:v>1250</c:v>
                </c:pt>
                <c:pt idx="124">
                  <c:v>1260</c:v>
                </c:pt>
                <c:pt idx="125">
                  <c:v>1270</c:v>
                </c:pt>
                <c:pt idx="126">
                  <c:v>1280</c:v>
                </c:pt>
                <c:pt idx="127">
                  <c:v>1290</c:v>
                </c:pt>
                <c:pt idx="128">
                  <c:v>1300</c:v>
                </c:pt>
                <c:pt idx="129">
                  <c:v>1310</c:v>
                </c:pt>
                <c:pt idx="130">
                  <c:v>1320</c:v>
                </c:pt>
                <c:pt idx="131">
                  <c:v>1330</c:v>
                </c:pt>
                <c:pt idx="132">
                  <c:v>1340</c:v>
                </c:pt>
                <c:pt idx="133">
                  <c:v>1350</c:v>
                </c:pt>
                <c:pt idx="134">
                  <c:v>1360</c:v>
                </c:pt>
                <c:pt idx="135">
                  <c:v>1370</c:v>
                </c:pt>
                <c:pt idx="136">
                  <c:v>1380</c:v>
                </c:pt>
                <c:pt idx="137">
                  <c:v>1390</c:v>
                </c:pt>
                <c:pt idx="138">
                  <c:v>1400</c:v>
                </c:pt>
                <c:pt idx="139">
                  <c:v>1410</c:v>
                </c:pt>
                <c:pt idx="140">
                  <c:v>1420</c:v>
                </c:pt>
                <c:pt idx="141">
                  <c:v>1430</c:v>
                </c:pt>
                <c:pt idx="142">
                  <c:v>1440</c:v>
                </c:pt>
                <c:pt idx="143">
                  <c:v>1450</c:v>
                </c:pt>
                <c:pt idx="144">
                  <c:v>1460</c:v>
                </c:pt>
                <c:pt idx="145">
                  <c:v>1470</c:v>
                </c:pt>
                <c:pt idx="146">
                  <c:v>1480</c:v>
                </c:pt>
                <c:pt idx="147">
                  <c:v>1490</c:v>
                </c:pt>
                <c:pt idx="148">
                  <c:v>1500</c:v>
                </c:pt>
                <c:pt idx="149">
                  <c:v>1510</c:v>
                </c:pt>
                <c:pt idx="150">
                  <c:v>1520</c:v>
                </c:pt>
                <c:pt idx="151">
                  <c:v>1530</c:v>
                </c:pt>
                <c:pt idx="152">
                  <c:v>1540</c:v>
                </c:pt>
                <c:pt idx="153">
                  <c:v>1550</c:v>
                </c:pt>
                <c:pt idx="154">
                  <c:v>1560</c:v>
                </c:pt>
                <c:pt idx="155">
                  <c:v>1570</c:v>
                </c:pt>
                <c:pt idx="156">
                  <c:v>1580</c:v>
                </c:pt>
                <c:pt idx="157">
                  <c:v>1590</c:v>
                </c:pt>
                <c:pt idx="158">
                  <c:v>1600</c:v>
                </c:pt>
                <c:pt idx="159">
                  <c:v>1610</c:v>
                </c:pt>
                <c:pt idx="160">
                  <c:v>1620</c:v>
                </c:pt>
                <c:pt idx="161">
                  <c:v>1630</c:v>
                </c:pt>
                <c:pt idx="162">
                  <c:v>1640</c:v>
                </c:pt>
                <c:pt idx="163">
                  <c:v>1650</c:v>
                </c:pt>
                <c:pt idx="164">
                  <c:v>1660</c:v>
                </c:pt>
                <c:pt idx="165">
                  <c:v>1670</c:v>
                </c:pt>
                <c:pt idx="166">
                  <c:v>1680</c:v>
                </c:pt>
                <c:pt idx="167">
                  <c:v>1690</c:v>
                </c:pt>
                <c:pt idx="168">
                  <c:v>1700</c:v>
                </c:pt>
                <c:pt idx="169">
                  <c:v>1710</c:v>
                </c:pt>
                <c:pt idx="170">
                  <c:v>1720</c:v>
                </c:pt>
                <c:pt idx="171">
                  <c:v>1730</c:v>
                </c:pt>
                <c:pt idx="172">
                  <c:v>1740</c:v>
                </c:pt>
                <c:pt idx="173">
                  <c:v>1750</c:v>
                </c:pt>
                <c:pt idx="174">
                  <c:v>1760</c:v>
                </c:pt>
                <c:pt idx="175">
                  <c:v>1770</c:v>
                </c:pt>
                <c:pt idx="176">
                  <c:v>1780</c:v>
                </c:pt>
                <c:pt idx="177">
                  <c:v>1790</c:v>
                </c:pt>
                <c:pt idx="178">
                  <c:v>1800</c:v>
                </c:pt>
                <c:pt idx="179">
                  <c:v>1810</c:v>
                </c:pt>
                <c:pt idx="180">
                  <c:v>1820</c:v>
                </c:pt>
                <c:pt idx="181">
                  <c:v>1830</c:v>
                </c:pt>
                <c:pt idx="182">
                  <c:v>1840</c:v>
                </c:pt>
                <c:pt idx="183">
                  <c:v>1850</c:v>
                </c:pt>
                <c:pt idx="184">
                  <c:v>1860</c:v>
                </c:pt>
                <c:pt idx="185">
                  <c:v>1870</c:v>
                </c:pt>
                <c:pt idx="186">
                  <c:v>1880</c:v>
                </c:pt>
                <c:pt idx="187">
                  <c:v>1890</c:v>
                </c:pt>
                <c:pt idx="188">
                  <c:v>1900</c:v>
                </c:pt>
                <c:pt idx="189">
                  <c:v>1910</c:v>
                </c:pt>
                <c:pt idx="190">
                  <c:v>1920</c:v>
                </c:pt>
                <c:pt idx="191">
                  <c:v>1930</c:v>
                </c:pt>
                <c:pt idx="192">
                  <c:v>1940</c:v>
                </c:pt>
                <c:pt idx="193">
                  <c:v>1950</c:v>
                </c:pt>
                <c:pt idx="194">
                  <c:v>1960</c:v>
                </c:pt>
                <c:pt idx="195">
                  <c:v>1970</c:v>
                </c:pt>
                <c:pt idx="196">
                  <c:v>1980</c:v>
                </c:pt>
                <c:pt idx="197">
                  <c:v>1990</c:v>
                </c:pt>
                <c:pt idx="198">
                  <c:v>2000</c:v>
                </c:pt>
                <c:pt idx="199">
                  <c:v>2010</c:v>
                </c:pt>
                <c:pt idx="200">
                  <c:v>2020</c:v>
                </c:pt>
                <c:pt idx="201">
                  <c:v>2030</c:v>
                </c:pt>
                <c:pt idx="202">
                  <c:v>2040</c:v>
                </c:pt>
                <c:pt idx="203">
                  <c:v>2050</c:v>
                </c:pt>
                <c:pt idx="204">
                  <c:v>2060</c:v>
                </c:pt>
                <c:pt idx="205">
                  <c:v>2070</c:v>
                </c:pt>
                <c:pt idx="206">
                  <c:v>2080</c:v>
                </c:pt>
                <c:pt idx="207">
                  <c:v>2090</c:v>
                </c:pt>
                <c:pt idx="208">
                  <c:v>2100</c:v>
                </c:pt>
                <c:pt idx="209">
                  <c:v>2110</c:v>
                </c:pt>
                <c:pt idx="210">
                  <c:v>2120</c:v>
                </c:pt>
                <c:pt idx="211">
                  <c:v>2130</c:v>
                </c:pt>
                <c:pt idx="212">
                  <c:v>2140</c:v>
                </c:pt>
                <c:pt idx="213">
                  <c:v>2150</c:v>
                </c:pt>
                <c:pt idx="214">
                  <c:v>2160</c:v>
                </c:pt>
                <c:pt idx="215">
                  <c:v>2170</c:v>
                </c:pt>
                <c:pt idx="216">
                  <c:v>2180</c:v>
                </c:pt>
                <c:pt idx="217">
                  <c:v>2190</c:v>
                </c:pt>
                <c:pt idx="218">
                  <c:v>2200</c:v>
                </c:pt>
                <c:pt idx="219">
                  <c:v>2210</c:v>
                </c:pt>
                <c:pt idx="220">
                  <c:v>2220</c:v>
                </c:pt>
                <c:pt idx="221">
                  <c:v>2230</c:v>
                </c:pt>
                <c:pt idx="222">
                  <c:v>2240</c:v>
                </c:pt>
                <c:pt idx="223">
                  <c:v>2250</c:v>
                </c:pt>
                <c:pt idx="224">
                  <c:v>2260</c:v>
                </c:pt>
                <c:pt idx="225">
                  <c:v>2270</c:v>
                </c:pt>
                <c:pt idx="226">
                  <c:v>2280</c:v>
                </c:pt>
                <c:pt idx="227">
                  <c:v>2290</c:v>
                </c:pt>
                <c:pt idx="228">
                  <c:v>2300</c:v>
                </c:pt>
                <c:pt idx="229">
                  <c:v>2310</c:v>
                </c:pt>
                <c:pt idx="230">
                  <c:v>2320</c:v>
                </c:pt>
                <c:pt idx="231">
                  <c:v>2330</c:v>
                </c:pt>
                <c:pt idx="232">
                  <c:v>2340</c:v>
                </c:pt>
                <c:pt idx="233">
                  <c:v>2350</c:v>
                </c:pt>
                <c:pt idx="234">
                  <c:v>2360</c:v>
                </c:pt>
                <c:pt idx="235">
                  <c:v>2370</c:v>
                </c:pt>
                <c:pt idx="236">
                  <c:v>2380</c:v>
                </c:pt>
                <c:pt idx="237">
                  <c:v>2390</c:v>
                </c:pt>
                <c:pt idx="238">
                  <c:v>2400</c:v>
                </c:pt>
                <c:pt idx="239">
                  <c:v>2410</c:v>
                </c:pt>
                <c:pt idx="240">
                  <c:v>2420</c:v>
                </c:pt>
                <c:pt idx="241">
                  <c:v>2430</c:v>
                </c:pt>
                <c:pt idx="242">
                  <c:v>2440</c:v>
                </c:pt>
                <c:pt idx="243">
                  <c:v>2450</c:v>
                </c:pt>
                <c:pt idx="244">
                  <c:v>2460</c:v>
                </c:pt>
                <c:pt idx="245">
                  <c:v>2470</c:v>
                </c:pt>
                <c:pt idx="246">
                  <c:v>2480</c:v>
                </c:pt>
                <c:pt idx="247">
                  <c:v>2490</c:v>
                </c:pt>
                <c:pt idx="248">
                  <c:v>2500</c:v>
                </c:pt>
                <c:pt idx="249">
                  <c:v>2510</c:v>
                </c:pt>
                <c:pt idx="250">
                  <c:v>2520</c:v>
                </c:pt>
                <c:pt idx="251">
                  <c:v>2530</c:v>
                </c:pt>
                <c:pt idx="252">
                  <c:v>2540</c:v>
                </c:pt>
                <c:pt idx="253">
                  <c:v>2550</c:v>
                </c:pt>
                <c:pt idx="254">
                  <c:v>2560</c:v>
                </c:pt>
                <c:pt idx="255">
                  <c:v>2570</c:v>
                </c:pt>
                <c:pt idx="256">
                  <c:v>2580</c:v>
                </c:pt>
                <c:pt idx="257">
                  <c:v>2590</c:v>
                </c:pt>
                <c:pt idx="258">
                  <c:v>2600</c:v>
                </c:pt>
                <c:pt idx="259">
                  <c:v>2610</c:v>
                </c:pt>
                <c:pt idx="260">
                  <c:v>2620</c:v>
                </c:pt>
                <c:pt idx="261">
                  <c:v>2630</c:v>
                </c:pt>
                <c:pt idx="262">
                  <c:v>2640</c:v>
                </c:pt>
                <c:pt idx="263">
                  <c:v>2650</c:v>
                </c:pt>
                <c:pt idx="264">
                  <c:v>2660</c:v>
                </c:pt>
                <c:pt idx="265">
                  <c:v>2670</c:v>
                </c:pt>
                <c:pt idx="266">
                  <c:v>2680</c:v>
                </c:pt>
                <c:pt idx="267">
                  <c:v>2690</c:v>
                </c:pt>
                <c:pt idx="268">
                  <c:v>2700</c:v>
                </c:pt>
                <c:pt idx="269">
                  <c:v>2710</c:v>
                </c:pt>
                <c:pt idx="270">
                  <c:v>2720</c:v>
                </c:pt>
                <c:pt idx="271">
                  <c:v>2730</c:v>
                </c:pt>
                <c:pt idx="272">
                  <c:v>2740</c:v>
                </c:pt>
                <c:pt idx="273">
                  <c:v>2750</c:v>
                </c:pt>
                <c:pt idx="274">
                  <c:v>2760</c:v>
                </c:pt>
                <c:pt idx="275">
                  <c:v>2770</c:v>
                </c:pt>
                <c:pt idx="276">
                  <c:v>2780</c:v>
                </c:pt>
                <c:pt idx="277">
                  <c:v>2790</c:v>
                </c:pt>
                <c:pt idx="278">
                  <c:v>2800</c:v>
                </c:pt>
                <c:pt idx="279">
                  <c:v>2810</c:v>
                </c:pt>
                <c:pt idx="280">
                  <c:v>2820</c:v>
                </c:pt>
                <c:pt idx="281">
                  <c:v>2830</c:v>
                </c:pt>
                <c:pt idx="282">
                  <c:v>2840</c:v>
                </c:pt>
                <c:pt idx="283">
                  <c:v>2850</c:v>
                </c:pt>
                <c:pt idx="284">
                  <c:v>2860</c:v>
                </c:pt>
                <c:pt idx="285">
                  <c:v>2870</c:v>
                </c:pt>
                <c:pt idx="286">
                  <c:v>2880</c:v>
                </c:pt>
                <c:pt idx="287">
                  <c:v>2890</c:v>
                </c:pt>
                <c:pt idx="288">
                  <c:v>2900</c:v>
                </c:pt>
                <c:pt idx="289">
                  <c:v>2910</c:v>
                </c:pt>
                <c:pt idx="290">
                  <c:v>2920</c:v>
                </c:pt>
                <c:pt idx="291">
                  <c:v>2930</c:v>
                </c:pt>
                <c:pt idx="292">
                  <c:v>2940</c:v>
                </c:pt>
                <c:pt idx="293">
                  <c:v>2950</c:v>
                </c:pt>
                <c:pt idx="294">
                  <c:v>2960</c:v>
                </c:pt>
                <c:pt idx="295">
                  <c:v>2970</c:v>
                </c:pt>
                <c:pt idx="296">
                  <c:v>2980</c:v>
                </c:pt>
                <c:pt idx="297">
                  <c:v>2990</c:v>
                </c:pt>
                <c:pt idx="298">
                  <c:v>3000</c:v>
                </c:pt>
                <c:pt idx="299">
                  <c:v>3010</c:v>
                </c:pt>
                <c:pt idx="300">
                  <c:v>3020</c:v>
                </c:pt>
                <c:pt idx="301">
                  <c:v>3030</c:v>
                </c:pt>
                <c:pt idx="302">
                  <c:v>3040</c:v>
                </c:pt>
                <c:pt idx="303">
                  <c:v>3050</c:v>
                </c:pt>
                <c:pt idx="304">
                  <c:v>3060</c:v>
                </c:pt>
                <c:pt idx="305">
                  <c:v>3070</c:v>
                </c:pt>
                <c:pt idx="306">
                  <c:v>3080</c:v>
                </c:pt>
                <c:pt idx="307">
                  <c:v>3090</c:v>
                </c:pt>
                <c:pt idx="308">
                  <c:v>3100</c:v>
                </c:pt>
                <c:pt idx="309">
                  <c:v>3110</c:v>
                </c:pt>
                <c:pt idx="310">
                  <c:v>3120</c:v>
                </c:pt>
                <c:pt idx="311">
                  <c:v>3130</c:v>
                </c:pt>
                <c:pt idx="312">
                  <c:v>3140</c:v>
                </c:pt>
                <c:pt idx="313">
                  <c:v>3150</c:v>
                </c:pt>
                <c:pt idx="314">
                  <c:v>3160</c:v>
                </c:pt>
                <c:pt idx="315">
                  <c:v>3170</c:v>
                </c:pt>
                <c:pt idx="316">
                  <c:v>3180</c:v>
                </c:pt>
                <c:pt idx="317">
                  <c:v>3190</c:v>
                </c:pt>
                <c:pt idx="318">
                  <c:v>3200</c:v>
                </c:pt>
                <c:pt idx="319">
                  <c:v>3210</c:v>
                </c:pt>
                <c:pt idx="320">
                  <c:v>3220</c:v>
                </c:pt>
                <c:pt idx="321">
                  <c:v>3230</c:v>
                </c:pt>
                <c:pt idx="322">
                  <c:v>3240</c:v>
                </c:pt>
                <c:pt idx="323">
                  <c:v>3250</c:v>
                </c:pt>
                <c:pt idx="324">
                  <c:v>3260</c:v>
                </c:pt>
                <c:pt idx="325">
                  <c:v>3270</c:v>
                </c:pt>
                <c:pt idx="326">
                  <c:v>3280</c:v>
                </c:pt>
                <c:pt idx="327">
                  <c:v>3290</c:v>
                </c:pt>
                <c:pt idx="328">
                  <c:v>3300</c:v>
                </c:pt>
                <c:pt idx="329">
                  <c:v>3310</c:v>
                </c:pt>
                <c:pt idx="330">
                  <c:v>3320</c:v>
                </c:pt>
                <c:pt idx="331">
                  <c:v>3330</c:v>
                </c:pt>
                <c:pt idx="332">
                  <c:v>3340</c:v>
                </c:pt>
                <c:pt idx="333">
                  <c:v>3350</c:v>
                </c:pt>
                <c:pt idx="334">
                  <c:v>3360</c:v>
                </c:pt>
                <c:pt idx="335">
                  <c:v>3370</c:v>
                </c:pt>
                <c:pt idx="336">
                  <c:v>3380</c:v>
                </c:pt>
                <c:pt idx="337">
                  <c:v>3390</c:v>
                </c:pt>
                <c:pt idx="338">
                  <c:v>3400</c:v>
                </c:pt>
                <c:pt idx="339">
                  <c:v>3410</c:v>
                </c:pt>
                <c:pt idx="340">
                  <c:v>3420</c:v>
                </c:pt>
                <c:pt idx="341">
                  <c:v>3430</c:v>
                </c:pt>
                <c:pt idx="342">
                  <c:v>3440</c:v>
                </c:pt>
                <c:pt idx="343">
                  <c:v>3450</c:v>
                </c:pt>
                <c:pt idx="344">
                  <c:v>3460</c:v>
                </c:pt>
                <c:pt idx="345">
                  <c:v>3470</c:v>
                </c:pt>
                <c:pt idx="346">
                  <c:v>3480</c:v>
                </c:pt>
                <c:pt idx="347">
                  <c:v>3490</c:v>
                </c:pt>
                <c:pt idx="348">
                  <c:v>3500</c:v>
                </c:pt>
                <c:pt idx="349">
                  <c:v>3510</c:v>
                </c:pt>
                <c:pt idx="350">
                  <c:v>3520</c:v>
                </c:pt>
                <c:pt idx="351">
                  <c:v>3530</c:v>
                </c:pt>
                <c:pt idx="352">
                  <c:v>3540</c:v>
                </c:pt>
                <c:pt idx="353">
                  <c:v>3550</c:v>
                </c:pt>
                <c:pt idx="354">
                  <c:v>3560</c:v>
                </c:pt>
                <c:pt idx="355">
                  <c:v>3570</c:v>
                </c:pt>
                <c:pt idx="356">
                  <c:v>3580</c:v>
                </c:pt>
                <c:pt idx="357">
                  <c:v>3590</c:v>
                </c:pt>
                <c:pt idx="358">
                  <c:v>3600</c:v>
                </c:pt>
                <c:pt idx="359">
                  <c:v>3610</c:v>
                </c:pt>
                <c:pt idx="360">
                  <c:v>3620</c:v>
                </c:pt>
                <c:pt idx="361">
                  <c:v>3630</c:v>
                </c:pt>
                <c:pt idx="362">
                  <c:v>3640</c:v>
                </c:pt>
                <c:pt idx="363">
                  <c:v>3650</c:v>
                </c:pt>
                <c:pt idx="364">
                  <c:v>3660</c:v>
                </c:pt>
                <c:pt idx="365">
                  <c:v>3670</c:v>
                </c:pt>
                <c:pt idx="366">
                  <c:v>3680</c:v>
                </c:pt>
                <c:pt idx="367">
                  <c:v>3690</c:v>
                </c:pt>
                <c:pt idx="368">
                  <c:v>3700</c:v>
                </c:pt>
                <c:pt idx="369">
                  <c:v>3710</c:v>
                </c:pt>
                <c:pt idx="370">
                  <c:v>3720</c:v>
                </c:pt>
                <c:pt idx="371">
                  <c:v>3730</c:v>
                </c:pt>
                <c:pt idx="372">
                  <c:v>3740</c:v>
                </c:pt>
                <c:pt idx="373">
                  <c:v>3750</c:v>
                </c:pt>
                <c:pt idx="374">
                  <c:v>3760</c:v>
                </c:pt>
                <c:pt idx="375">
                  <c:v>3770</c:v>
                </c:pt>
                <c:pt idx="376">
                  <c:v>3780</c:v>
                </c:pt>
                <c:pt idx="377">
                  <c:v>3790</c:v>
                </c:pt>
                <c:pt idx="378">
                  <c:v>3800</c:v>
                </c:pt>
                <c:pt idx="379">
                  <c:v>3810</c:v>
                </c:pt>
                <c:pt idx="380">
                  <c:v>3820</c:v>
                </c:pt>
                <c:pt idx="381">
                  <c:v>3830</c:v>
                </c:pt>
                <c:pt idx="382">
                  <c:v>3840</c:v>
                </c:pt>
                <c:pt idx="383">
                  <c:v>3850</c:v>
                </c:pt>
                <c:pt idx="384">
                  <c:v>3860</c:v>
                </c:pt>
                <c:pt idx="385">
                  <c:v>3870</c:v>
                </c:pt>
                <c:pt idx="386">
                  <c:v>3880</c:v>
                </c:pt>
                <c:pt idx="387">
                  <c:v>3890</c:v>
                </c:pt>
                <c:pt idx="388">
                  <c:v>3900</c:v>
                </c:pt>
                <c:pt idx="389">
                  <c:v>3910</c:v>
                </c:pt>
                <c:pt idx="390">
                  <c:v>3920</c:v>
                </c:pt>
                <c:pt idx="391">
                  <c:v>3930</c:v>
                </c:pt>
                <c:pt idx="392">
                  <c:v>3940</c:v>
                </c:pt>
                <c:pt idx="393">
                  <c:v>3950</c:v>
                </c:pt>
                <c:pt idx="394">
                  <c:v>3960</c:v>
                </c:pt>
                <c:pt idx="395">
                  <c:v>3970</c:v>
                </c:pt>
                <c:pt idx="396">
                  <c:v>3980</c:v>
                </c:pt>
                <c:pt idx="397">
                  <c:v>3990</c:v>
                </c:pt>
                <c:pt idx="398">
                  <c:v>4000</c:v>
                </c:pt>
                <c:pt idx="399">
                  <c:v>4010</c:v>
                </c:pt>
                <c:pt idx="400">
                  <c:v>4020</c:v>
                </c:pt>
                <c:pt idx="401">
                  <c:v>4030</c:v>
                </c:pt>
                <c:pt idx="402">
                  <c:v>4040</c:v>
                </c:pt>
                <c:pt idx="403">
                  <c:v>4050</c:v>
                </c:pt>
                <c:pt idx="404">
                  <c:v>4060</c:v>
                </c:pt>
                <c:pt idx="405">
                  <c:v>4070</c:v>
                </c:pt>
                <c:pt idx="406">
                  <c:v>4080</c:v>
                </c:pt>
                <c:pt idx="407">
                  <c:v>4090</c:v>
                </c:pt>
                <c:pt idx="408">
                  <c:v>4100</c:v>
                </c:pt>
                <c:pt idx="409">
                  <c:v>4110</c:v>
                </c:pt>
                <c:pt idx="410">
                  <c:v>4120</c:v>
                </c:pt>
                <c:pt idx="411">
                  <c:v>4130</c:v>
                </c:pt>
                <c:pt idx="412">
                  <c:v>4140</c:v>
                </c:pt>
                <c:pt idx="413">
                  <c:v>4150</c:v>
                </c:pt>
                <c:pt idx="414">
                  <c:v>4160</c:v>
                </c:pt>
                <c:pt idx="415">
                  <c:v>4170</c:v>
                </c:pt>
                <c:pt idx="416">
                  <c:v>4180</c:v>
                </c:pt>
                <c:pt idx="417">
                  <c:v>4190</c:v>
                </c:pt>
                <c:pt idx="418">
                  <c:v>4200</c:v>
                </c:pt>
                <c:pt idx="419">
                  <c:v>4210</c:v>
                </c:pt>
                <c:pt idx="420">
                  <c:v>4220</c:v>
                </c:pt>
                <c:pt idx="421">
                  <c:v>4230</c:v>
                </c:pt>
                <c:pt idx="422">
                  <c:v>4240</c:v>
                </c:pt>
                <c:pt idx="423">
                  <c:v>4250</c:v>
                </c:pt>
                <c:pt idx="424">
                  <c:v>4260</c:v>
                </c:pt>
                <c:pt idx="425">
                  <c:v>4270</c:v>
                </c:pt>
                <c:pt idx="426">
                  <c:v>4280</c:v>
                </c:pt>
                <c:pt idx="427">
                  <c:v>4290</c:v>
                </c:pt>
                <c:pt idx="428">
                  <c:v>4300</c:v>
                </c:pt>
                <c:pt idx="429">
                  <c:v>4310</c:v>
                </c:pt>
                <c:pt idx="430">
                  <c:v>4320</c:v>
                </c:pt>
                <c:pt idx="431">
                  <c:v>4330</c:v>
                </c:pt>
                <c:pt idx="432">
                  <c:v>4340</c:v>
                </c:pt>
                <c:pt idx="433">
                  <c:v>4350</c:v>
                </c:pt>
                <c:pt idx="434">
                  <c:v>4360</c:v>
                </c:pt>
                <c:pt idx="435">
                  <c:v>4370</c:v>
                </c:pt>
                <c:pt idx="436">
                  <c:v>4380</c:v>
                </c:pt>
                <c:pt idx="437">
                  <c:v>4390</c:v>
                </c:pt>
                <c:pt idx="438">
                  <c:v>4400</c:v>
                </c:pt>
                <c:pt idx="439">
                  <c:v>4410</c:v>
                </c:pt>
                <c:pt idx="440">
                  <c:v>4420</c:v>
                </c:pt>
                <c:pt idx="441">
                  <c:v>4430</c:v>
                </c:pt>
                <c:pt idx="442">
                  <c:v>4440</c:v>
                </c:pt>
                <c:pt idx="443">
                  <c:v>4450</c:v>
                </c:pt>
                <c:pt idx="444">
                  <c:v>4460</c:v>
                </c:pt>
                <c:pt idx="445">
                  <c:v>4470</c:v>
                </c:pt>
                <c:pt idx="446">
                  <c:v>4480</c:v>
                </c:pt>
                <c:pt idx="447">
                  <c:v>4490</c:v>
                </c:pt>
                <c:pt idx="448">
                  <c:v>4500</c:v>
                </c:pt>
                <c:pt idx="449">
                  <c:v>4510</c:v>
                </c:pt>
                <c:pt idx="450">
                  <c:v>4520</c:v>
                </c:pt>
                <c:pt idx="451">
                  <c:v>4530</c:v>
                </c:pt>
                <c:pt idx="452">
                  <c:v>4540</c:v>
                </c:pt>
                <c:pt idx="453">
                  <c:v>4550</c:v>
                </c:pt>
                <c:pt idx="454">
                  <c:v>4560</c:v>
                </c:pt>
                <c:pt idx="455">
                  <c:v>4570</c:v>
                </c:pt>
                <c:pt idx="456">
                  <c:v>4580</c:v>
                </c:pt>
                <c:pt idx="457">
                  <c:v>4590</c:v>
                </c:pt>
                <c:pt idx="458">
                  <c:v>4600</c:v>
                </c:pt>
                <c:pt idx="459">
                  <c:v>4610</c:v>
                </c:pt>
                <c:pt idx="460">
                  <c:v>4620</c:v>
                </c:pt>
                <c:pt idx="461">
                  <c:v>4630</c:v>
                </c:pt>
                <c:pt idx="462">
                  <c:v>4640</c:v>
                </c:pt>
                <c:pt idx="463">
                  <c:v>4650</c:v>
                </c:pt>
                <c:pt idx="464">
                  <c:v>4660</c:v>
                </c:pt>
                <c:pt idx="465">
                  <c:v>4670</c:v>
                </c:pt>
                <c:pt idx="466">
                  <c:v>4680</c:v>
                </c:pt>
                <c:pt idx="467">
                  <c:v>4690</c:v>
                </c:pt>
                <c:pt idx="468">
                  <c:v>4700</c:v>
                </c:pt>
                <c:pt idx="469">
                  <c:v>4710</c:v>
                </c:pt>
                <c:pt idx="470">
                  <c:v>4720</c:v>
                </c:pt>
                <c:pt idx="471">
                  <c:v>4730</c:v>
                </c:pt>
                <c:pt idx="472">
                  <c:v>4740</c:v>
                </c:pt>
                <c:pt idx="473">
                  <c:v>4750</c:v>
                </c:pt>
                <c:pt idx="474">
                  <c:v>4760</c:v>
                </c:pt>
                <c:pt idx="475">
                  <c:v>4770</c:v>
                </c:pt>
                <c:pt idx="476">
                  <c:v>4780</c:v>
                </c:pt>
                <c:pt idx="477">
                  <c:v>4790</c:v>
                </c:pt>
                <c:pt idx="478">
                  <c:v>4800</c:v>
                </c:pt>
                <c:pt idx="479">
                  <c:v>4810</c:v>
                </c:pt>
                <c:pt idx="480">
                  <c:v>4820</c:v>
                </c:pt>
                <c:pt idx="481">
                  <c:v>4830</c:v>
                </c:pt>
                <c:pt idx="482">
                  <c:v>4840</c:v>
                </c:pt>
                <c:pt idx="483">
                  <c:v>4850</c:v>
                </c:pt>
                <c:pt idx="484">
                  <c:v>4860</c:v>
                </c:pt>
                <c:pt idx="485">
                  <c:v>4870</c:v>
                </c:pt>
                <c:pt idx="486">
                  <c:v>4880</c:v>
                </c:pt>
                <c:pt idx="487">
                  <c:v>4890</c:v>
                </c:pt>
                <c:pt idx="488">
                  <c:v>4900</c:v>
                </c:pt>
                <c:pt idx="489">
                  <c:v>4910</c:v>
                </c:pt>
                <c:pt idx="490">
                  <c:v>4920</c:v>
                </c:pt>
                <c:pt idx="491">
                  <c:v>4930</c:v>
                </c:pt>
                <c:pt idx="492">
                  <c:v>4940</c:v>
                </c:pt>
                <c:pt idx="493">
                  <c:v>4950</c:v>
                </c:pt>
                <c:pt idx="494">
                  <c:v>4960</c:v>
                </c:pt>
                <c:pt idx="495">
                  <c:v>4970</c:v>
                </c:pt>
                <c:pt idx="496">
                  <c:v>4980</c:v>
                </c:pt>
                <c:pt idx="497">
                  <c:v>4990</c:v>
                </c:pt>
                <c:pt idx="498">
                  <c:v>5000</c:v>
                </c:pt>
                <c:pt idx="499">
                  <c:v>5010</c:v>
                </c:pt>
                <c:pt idx="500">
                  <c:v>5020</c:v>
                </c:pt>
                <c:pt idx="501">
                  <c:v>5030</c:v>
                </c:pt>
                <c:pt idx="502">
                  <c:v>5040</c:v>
                </c:pt>
                <c:pt idx="503">
                  <c:v>5050</c:v>
                </c:pt>
                <c:pt idx="504">
                  <c:v>5060</c:v>
                </c:pt>
                <c:pt idx="505">
                  <c:v>5070</c:v>
                </c:pt>
                <c:pt idx="506">
                  <c:v>5080</c:v>
                </c:pt>
                <c:pt idx="507">
                  <c:v>5090</c:v>
                </c:pt>
                <c:pt idx="508">
                  <c:v>5100</c:v>
                </c:pt>
                <c:pt idx="509">
                  <c:v>5110</c:v>
                </c:pt>
                <c:pt idx="510">
                  <c:v>5120</c:v>
                </c:pt>
                <c:pt idx="511">
                  <c:v>5130</c:v>
                </c:pt>
                <c:pt idx="512">
                  <c:v>5140</c:v>
                </c:pt>
                <c:pt idx="513">
                  <c:v>5150</c:v>
                </c:pt>
                <c:pt idx="514">
                  <c:v>5160</c:v>
                </c:pt>
                <c:pt idx="515">
                  <c:v>5170</c:v>
                </c:pt>
                <c:pt idx="516">
                  <c:v>5180</c:v>
                </c:pt>
                <c:pt idx="517">
                  <c:v>5190</c:v>
                </c:pt>
                <c:pt idx="518">
                  <c:v>5200</c:v>
                </c:pt>
                <c:pt idx="519">
                  <c:v>5210</c:v>
                </c:pt>
                <c:pt idx="520">
                  <c:v>5220</c:v>
                </c:pt>
                <c:pt idx="521">
                  <c:v>5230</c:v>
                </c:pt>
                <c:pt idx="522">
                  <c:v>5240</c:v>
                </c:pt>
                <c:pt idx="523">
                  <c:v>5250</c:v>
                </c:pt>
                <c:pt idx="524">
                  <c:v>5260</c:v>
                </c:pt>
                <c:pt idx="525">
                  <c:v>5270</c:v>
                </c:pt>
                <c:pt idx="526">
                  <c:v>5280</c:v>
                </c:pt>
                <c:pt idx="527">
                  <c:v>5290</c:v>
                </c:pt>
                <c:pt idx="528">
                  <c:v>5300</c:v>
                </c:pt>
                <c:pt idx="529">
                  <c:v>5310</c:v>
                </c:pt>
                <c:pt idx="530">
                  <c:v>5320</c:v>
                </c:pt>
                <c:pt idx="531">
                  <c:v>5330</c:v>
                </c:pt>
                <c:pt idx="532">
                  <c:v>5340</c:v>
                </c:pt>
                <c:pt idx="533">
                  <c:v>5350</c:v>
                </c:pt>
                <c:pt idx="534">
                  <c:v>5360</c:v>
                </c:pt>
                <c:pt idx="535">
                  <c:v>5370</c:v>
                </c:pt>
                <c:pt idx="536">
                  <c:v>5380</c:v>
                </c:pt>
                <c:pt idx="537">
                  <c:v>5390</c:v>
                </c:pt>
                <c:pt idx="538">
                  <c:v>5400</c:v>
                </c:pt>
                <c:pt idx="539">
                  <c:v>5410</c:v>
                </c:pt>
                <c:pt idx="540">
                  <c:v>5420</c:v>
                </c:pt>
                <c:pt idx="541">
                  <c:v>5430</c:v>
                </c:pt>
                <c:pt idx="542">
                  <c:v>5440</c:v>
                </c:pt>
                <c:pt idx="543">
                  <c:v>5450</c:v>
                </c:pt>
                <c:pt idx="544">
                  <c:v>5460</c:v>
                </c:pt>
                <c:pt idx="545">
                  <c:v>5470</c:v>
                </c:pt>
                <c:pt idx="546">
                  <c:v>5480</c:v>
                </c:pt>
                <c:pt idx="547">
                  <c:v>5490</c:v>
                </c:pt>
                <c:pt idx="548">
                  <c:v>5500</c:v>
                </c:pt>
                <c:pt idx="549">
                  <c:v>5510</c:v>
                </c:pt>
                <c:pt idx="550">
                  <c:v>5520</c:v>
                </c:pt>
                <c:pt idx="551">
                  <c:v>5530</c:v>
                </c:pt>
                <c:pt idx="552">
                  <c:v>5540</c:v>
                </c:pt>
                <c:pt idx="553">
                  <c:v>5550</c:v>
                </c:pt>
                <c:pt idx="554">
                  <c:v>5560</c:v>
                </c:pt>
                <c:pt idx="555">
                  <c:v>5570</c:v>
                </c:pt>
                <c:pt idx="556">
                  <c:v>5580</c:v>
                </c:pt>
                <c:pt idx="557">
                  <c:v>5590</c:v>
                </c:pt>
                <c:pt idx="558">
                  <c:v>5600</c:v>
                </c:pt>
                <c:pt idx="559">
                  <c:v>5610</c:v>
                </c:pt>
                <c:pt idx="560">
                  <c:v>5620</c:v>
                </c:pt>
                <c:pt idx="561">
                  <c:v>5630</c:v>
                </c:pt>
                <c:pt idx="562">
                  <c:v>5640</c:v>
                </c:pt>
                <c:pt idx="563">
                  <c:v>5650</c:v>
                </c:pt>
                <c:pt idx="564">
                  <c:v>5660</c:v>
                </c:pt>
                <c:pt idx="565">
                  <c:v>5670</c:v>
                </c:pt>
                <c:pt idx="566">
                  <c:v>5680</c:v>
                </c:pt>
                <c:pt idx="567">
                  <c:v>5690</c:v>
                </c:pt>
                <c:pt idx="568">
                  <c:v>5700</c:v>
                </c:pt>
                <c:pt idx="569">
                  <c:v>5710</c:v>
                </c:pt>
                <c:pt idx="570">
                  <c:v>5720</c:v>
                </c:pt>
                <c:pt idx="571">
                  <c:v>5730</c:v>
                </c:pt>
                <c:pt idx="572">
                  <c:v>5740</c:v>
                </c:pt>
                <c:pt idx="573">
                  <c:v>5750</c:v>
                </c:pt>
                <c:pt idx="574">
                  <c:v>5760</c:v>
                </c:pt>
                <c:pt idx="575">
                  <c:v>5770</c:v>
                </c:pt>
                <c:pt idx="576">
                  <c:v>5780</c:v>
                </c:pt>
                <c:pt idx="577">
                  <c:v>5790</c:v>
                </c:pt>
                <c:pt idx="578">
                  <c:v>5800</c:v>
                </c:pt>
                <c:pt idx="579">
                  <c:v>5810</c:v>
                </c:pt>
                <c:pt idx="580">
                  <c:v>5820</c:v>
                </c:pt>
                <c:pt idx="581">
                  <c:v>5830</c:v>
                </c:pt>
                <c:pt idx="582">
                  <c:v>5840</c:v>
                </c:pt>
                <c:pt idx="583">
                  <c:v>5850</c:v>
                </c:pt>
                <c:pt idx="584">
                  <c:v>5860</c:v>
                </c:pt>
                <c:pt idx="585">
                  <c:v>5870</c:v>
                </c:pt>
                <c:pt idx="586">
                  <c:v>5880</c:v>
                </c:pt>
                <c:pt idx="587">
                  <c:v>5890</c:v>
                </c:pt>
                <c:pt idx="588">
                  <c:v>5900</c:v>
                </c:pt>
                <c:pt idx="589">
                  <c:v>5910</c:v>
                </c:pt>
                <c:pt idx="590">
                  <c:v>5920</c:v>
                </c:pt>
                <c:pt idx="591">
                  <c:v>5930</c:v>
                </c:pt>
                <c:pt idx="592">
                  <c:v>5940</c:v>
                </c:pt>
                <c:pt idx="593">
                  <c:v>5950</c:v>
                </c:pt>
                <c:pt idx="594">
                  <c:v>5960</c:v>
                </c:pt>
                <c:pt idx="595">
                  <c:v>5970</c:v>
                </c:pt>
                <c:pt idx="596">
                  <c:v>5980</c:v>
                </c:pt>
                <c:pt idx="597">
                  <c:v>5990</c:v>
                </c:pt>
                <c:pt idx="598">
                  <c:v>6000</c:v>
                </c:pt>
                <c:pt idx="599">
                  <c:v>6010</c:v>
                </c:pt>
                <c:pt idx="600">
                  <c:v>6020</c:v>
                </c:pt>
                <c:pt idx="601">
                  <c:v>6030</c:v>
                </c:pt>
                <c:pt idx="602">
                  <c:v>6040</c:v>
                </c:pt>
                <c:pt idx="603">
                  <c:v>6050</c:v>
                </c:pt>
                <c:pt idx="604">
                  <c:v>6060</c:v>
                </c:pt>
                <c:pt idx="605">
                  <c:v>6070</c:v>
                </c:pt>
                <c:pt idx="606">
                  <c:v>6080</c:v>
                </c:pt>
                <c:pt idx="607">
                  <c:v>6090</c:v>
                </c:pt>
                <c:pt idx="608">
                  <c:v>6100</c:v>
                </c:pt>
                <c:pt idx="609">
                  <c:v>6110</c:v>
                </c:pt>
                <c:pt idx="610">
                  <c:v>6120</c:v>
                </c:pt>
                <c:pt idx="611">
                  <c:v>6130</c:v>
                </c:pt>
                <c:pt idx="612">
                  <c:v>6140</c:v>
                </c:pt>
                <c:pt idx="613">
                  <c:v>6150</c:v>
                </c:pt>
                <c:pt idx="614">
                  <c:v>6160</c:v>
                </c:pt>
                <c:pt idx="615">
                  <c:v>6170</c:v>
                </c:pt>
                <c:pt idx="616">
                  <c:v>6180</c:v>
                </c:pt>
                <c:pt idx="617">
                  <c:v>6190</c:v>
                </c:pt>
                <c:pt idx="618">
                  <c:v>6200</c:v>
                </c:pt>
                <c:pt idx="619">
                  <c:v>6210</c:v>
                </c:pt>
                <c:pt idx="620">
                  <c:v>6220</c:v>
                </c:pt>
                <c:pt idx="621">
                  <c:v>6230</c:v>
                </c:pt>
                <c:pt idx="622">
                  <c:v>6240</c:v>
                </c:pt>
                <c:pt idx="623">
                  <c:v>6250</c:v>
                </c:pt>
                <c:pt idx="624">
                  <c:v>6260</c:v>
                </c:pt>
                <c:pt idx="625">
                  <c:v>6270</c:v>
                </c:pt>
                <c:pt idx="626">
                  <c:v>6280</c:v>
                </c:pt>
                <c:pt idx="627">
                  <c:v>6290</c:v>
                </c:pt>
                <c:pt idx="628">
                  <c:v>6300</c:v>
                </c:pt>
                <c:pt idx="629">
                  <c:v>6310</c:v>
                </c:pt>
                <c:pt idx="630">
                  <c:v>6320</c:v>
                </c:pt>
                <c:pt idx="631">
                  <c:v>6330</c:v>
                </c:pt>
                <c:pt idx="632">
                  <c:v>6340</c:v>
                </c:pt>
                <c:pt idx="633">
                  <c:v>6350</c:v>
                </c:pt>
                <c:pt idx="634">
                  <c:v>6360</c:v>
                </c:pt>
                <c:pt idx="635">
                  <c:v>6370</c:v>
                </c:pt>
                <c:pt idx="636">
                  <c:v>6380</c:v>
                </c:pt>
                <c:pt idx="637">
                  <c:v>6390</c:v>
                </c:pt>
                <c:pt idx="638">
                  <c:v>6400</c:v>
                </c:pt>
                <c:pt idx="639">
                  <c:v>6410</c:v>
                </c:pt>
                <c:pt idx="640">
                  <c:v>6420</c:v>
                </c:pt>
                <c:pt idx="641">
                  <c:v>6430</c:v>
                </c:pt>
                <c:pt idx="642">
                  <c:v>6440</c:v>
                </c:pt>
                <c:pt idx="643">
                  <c:v>6450</c:v>
                </c:pt>
                <c:pt idx="644">
                  <c:v>6460</c:v>
                </c:pt>
                <c:pt idx="645">
                  <c:v>6470</c:v>
                </c:pt>
                <c:pt idx="646">
                  <c:v>6480</c:v>
                </c:pt>
                <c:pt idx="647">
                  <c:v>6490</c:v>
                </c:pt>
                <c:pt idx="648">
                  <c:v>6500</c:v>
                </c:pt>
                <c:pt idx="649">
                  <c:v>6510</c:v>
                </c:pt>
                <c:pt idx="650">
                  <c:v>6520</c:v>
                </c:pt>
                <c:pt idx="651">
                  <c:v>6530</c:v>
                </c:pt>
                <c:pt idx="652">
                  <c:v>6540</c:v>
                </c:pt>
                <c:pt idx="653">
                  <c:v>6550</c:v>
                </c:pt>
                <c:pt idx="654">
                  <c:v>6560</c:v>
                </c:pt>
                <c:pt idx="655">
                  <c:v>6570</c:v>
                </c:pt>
                <c:pt idx="656">
                  <c:v>6580</c:v>
                </c:pt>
                <c:pt idx="657">
                  <c:v>6590</c:v>
                </c:pt>
                <c:pt idx="658">
                  <c:v>6600</c:v>
                </c:pt>
                <c:pt idx="659">
                  <c:v>6610</c:v>
                </c:pt>
                <c:pt idx="660">
                  <c:v>6620</c:v>
                </c:pt>
                <c:pt idx="661">
                  <c:v>6630</c:v>
                </c:pt>
                <c:pt idx="662">
                  <c:v>6640</c:v>
                </c:pt>
                <c:pt idx="663">
                  <c:v>6650</c:v>
                </c:pt>
                <c:pt idx="664">
                  <c:v>6660</c:v>
                </c:pt>
                <c:pt idx="665">
                  <c:v>6670</c:v>
                </c:pt>
                <c:pt idx="666">
                  <c:v>6680</c:v>
                </c:pt>
                <c:pt idx="667">
                  <c:v>6690</c:v>
                </c:pt>
                <c:pt idx="668">
                  <c:v>6700</c:v>
                </c:pt>
                <c:pt idx="669">
                  <c:v>6710</c:v>
                </c:pt>
                <c:pt idx="670">
                  <c:v>6720</c:v>
                </c:pt>
                <c:pt idx="671">
                  <c:v>6730</c:v>
                </c:pt>
                <c:pt idx="672">
                  <c:v>6740</c:v>
                </c:pt>
                <c:pt idx="673">
                  <c:v>6750</c:v>
                </c:pt>
                <c:pt idx="674">
                  <c:v>6760</c:v>
                </c:pt>
                <c:pt idx="675">
                  <c:v>6770</c:v>
                </c:pt>
                <c:pt idx="676">
                  <c:v>6780</c:v>
                </c:pt>
                <c:pt idx="677">
                  <c:v>6790</c:v>
                </c:pt>
                <c:pt idx="678">
                  <c:v>6800</c:v>
                </c:pt>
                <c:pt idx="679">
                  <c:v>6810</c:v>
                </c:pt>
                <c:pt idx="680">
                  <c:v>6820</c:v>
                </c:pt>
                <c:pt idx="681">
                  <c:v>6830</c:v>
                </c:pt>
                <c:pt idx="682">
                  <c:v>6840</c:v>
                </c:pt>
                <c:pt idx="683">
                  <c:v>6850</c:v>
                </c:pt>
                <c:pt idx="684">
                  <c:v>6860</c:v>
                </c:pt>
                <c:pt idx="685">
                  <c:v>6870</c:v>
                </c:pt>
                <c:pt idx="686">
                  <c:v>6880</c:v>
                </c:pt>
                <c:pt idx="687">
                  <c:v>6890</c:v>
                </c:pt>
                <c:pt idx="688">
                  <c:v>6900</c:v>
                </c:pt>
                <c:pt idx="689">
                  <c:v>6910</c:v>
                </c:pt>
                <c:pt idx="690">
                  <c:v>6920</c:v>
                </c:pt>
                <c:pt idx="691">
                  <c:v>6930</c:v>
                </c:pt>
                <c:pt idx="692">
                  <c:v>6940</c:v>
                </c:pt>
                <c:pt idx="693">
                  <c:v>6950</c:v>
                </c:pt>
                <c:pt idx="694">
                  <c:v>6960</c:v>
                </c:pt>
                <c:pt idx="695">
                  <c:v>6970</c:v>
                </c:pt>
                <c:pt idx="696">
                  <c:v>6980</c:v>
                </c:pt>
                <c:pt idx="697">
                  <c:v>6990</c:v>
                </c:pt>
                <c:pt idx="698">
                  <c:v>7000</c:v>
                </c:pt>
                <c:pt idx="699">
                  <c:v>7010</c:v>
                </c:pt>
                <c:pt idx="700">
                  <c:v>7020</c:v>
                </c:pt>
                <c:pt idx="701">
                  <c:v>7030</c:v>
                </c:pt>
                <c:pt idx="702">
                  <c:v>7040</c:v>
                </c:pt>
                <c:pt idx="703">
                  <c:v>7050</c:v>
                </c:pt>
                <c:pt idx="704">
                  <c:v>7060</c:v>
                </c:pt>
                <c:pt idx="705">
                  <c:v>7070</c:v>
                </c:pt>
                <c:pt idx="706">
                  <c:v>7080</c:v>
                </c:pt>
                <c:pt idx="707">
                  <c:v>7090</c:v>
                </c:pt>
                <c:pt idx="708">
                  <c:v>7100</c:v>
                </c:pt>
                <c:pt idx="709">
                  <c:v>7110</c:v>
                </c:pt>
                <c:pt idx="710">
                  <c:v>7120</c:v>
                </c:pt>
                <c:pt idx="711">
                  <c:v>7130</c:v>
                </c:pt>
                <c:pt idx="712">
                  <c:v>7140</c:v>
                </c:pt>
                <c:pt idx="713">
                  <c:v>7150</c:v>
                </c:pt>
                <c:pt idx="714">
                  <c:v>7160</c:v>
                </c:pt>
                <c:pt idx="715">
                  <c:v>7170</c:v>
                </c:pt>
                <c:pt idx="716">
                  <c:v>7180</c:v>
                </c:pt>
                <c:pt idx="717">
                  <c:v>7190</c:v>
                </c:pt>
                <c:pt idx="718">
                  <c:v>7200</c:v>
                </c:pt>
                <c:pt idx="719">
                  <c:v>7210</c:v>
                </c:pt>
                <c:pt idx="720">
                  <c:v>7220</c:v>
                </c:pt>
                <c:pt idx="721">
                  <c:v>7230</c:v>
                </c:pt>
                <c:pt idx="722">
                  <c:v>7240</c:v>
                </c:pt>
                <c:pt idx="723">
                  <c:v>7250</c:v>
                </c:pt>
                <c:pt idx="724">
                  <c:v>7260</c:v>
                </c:pt>
                <c:pt idx="725">
                  <c:v>7270</c:v>
                </c:pt>
                <c:pt idx="726">
                  <c:v>7280</c:v>
                </c:pt>
                <c:pt idx="727">
                  <c:v>7290</c:v>
                </c:pt>
                <c:pt idx="728">
                  <c:v>7300</c:v>
                </c:pt>
                <c:pt idx="729">
                  <c:v>7310</c:v>
                </c:pt>
                <c:pt idx="730">
                  <c:v>7320</c:v>
                </c:pt>
                <c:pt idx="731">
                  <c:v>7330</c:v>
                </c:pt>
                <c:pt idx="732">
                  <c:v>7340</c:v>
                </c:pt>
                <c:pt idx="733">
                  <c:v>7350</c:v>
                </c:pt>
                <c:pt idx="734">
                  <c:v>7360</c:v>
                </c:pt>
                <c:pt idx="735">
                  <c:v>7370</c:v>
                </c:pt>
                <c:pt idx="736">
                  <c:v>7380</c:v>
                </c:pt>
                <c:pt idx="737">
                  <c:v>7390</c:v>
                </c:pt>
                <c:pt idx="738">
                  <c:v>7400</c:v>
                </c:pt>
                <c:pt idx="739">
                  <c:v>7410</c:v>
                </c:pt>
                <c:pt idx="740">
                  <c:v>7420</c:v>
                </c:pt>
                <c:pt idx="741">
                  <c:v>7430</c:v>
                </c:pt>
                <c:pt idx="742">
                  <c:v>7440</c:v>
                </c:pt>
                <c:pt idx="743">
                  <c:v>7450</c:v>
                </c:pt>
                <c:pt idx="744">
                  <c:v>7460</c:v>
                </c:pt>
                <c:pt idx="745">
                  <c:v>7470</c:v>
                </c:pt>
                <c:pt idx="746">
                  <c:v>7480</c:v>
                </c:pt>
                <c:pt idx="747">
                  <c:v>7490</c:v>
                </c:pt>
                <c:pt idx="748">
                  <c:v>7500</c:v>
                </c:pt>
                <c:pt idx="749">
                  <c:v>7510</c:v>
                </c:pt>
                <c:pt idx="750">
                  <c:v>7520</c:v>
                </c:pt>
                <c:pt idx="751">
                  <c:v>7530</c:v>
                </c:pt>
                <c:pt idx="752">
                  <c:v>7540</c:v>
                </c:pt>
                <c:pt idx="753">
                  <c:v>7550</c:v>
                </c:pt>
                <c:pt idx="754">
                  <c:v>7560</c:v>
                </c:pt>
                <c:pt idx="755">
                  <c:v>7570</c:v>
                </c:pt>
                <c:pt idx="756">
                  <c:v>7580</c:v>
                </c:pt>
                <c:pt idx="757">
                  <c:v>7590</c:v>
                </c:pt>
                <c:pt idx="758">
                  <c:v>7600</c:v>
                </c:pt>
                <c:pt idx="759">
                  <c:v>7610</c:v>
                </c:pt>
                <c:pt idx="760">
                  <c:v>7620</c:v>
                </c:pt>
                <c:pt idx="761">
                  <c:v>7630</c:v>
                </c:pt>
                <c:pt idx="762">
                  <c:v>7640</c:v>
                </c:pt>
                <c:pt idx="763">
                  <c:v>7650</c:v>
                </c:pt>
                <c:pt idx="764">
                  <c:v>7660</c:v>
                </c:pt>
                <c:pt idx="765">
                  <c:v>7670</c:v>
                </c:pt>
                <c:pt idx="766">
                  <c:v>7680</c:v>
                </c:pt>
                <c:pt idx="767">
                  <c:v>7690</c:v>
                </c:pt>
                <c:pt idx="768">
                  <c:v>7700</c:v>
                </c:pt>
                <c:pt idx="769">
                  <c:v>7710</c:v>
                </c:pt>
                <c:pt idx="770">
                  <c:v>7720</c:v>
                </c:pt>
                <c:pt idx="771">
                  <c:v>7730</c:v>
                </c:pt>
                <c:pt idx="772">
                  <c:v>7740</c:v>
                </c:pt>
                <c:pt idx="773">
                  <c:v>7750</c:v>
                </c:pt>
                <c:pt idx="774">
                  <c:v>7760</c:v>
                </c:pt>
                <c:pt idx="775">
                  <c:v>7770</c:v>
                </c:pt>
                <c:pt idx="776">
                  <c:v>7780</c:v>
                </c:pt>
                <c:pt idx="777">
                  <c:v>7790</c:v>
                </c:pt>
                <c:pt idx="778">
                  <c:v>7800</c:v>
                </c:pt>
                <c:pt idx="779">
                  <c:v>7810</c:v>
                </c:pt>
                <c:pt idx="780">
                  <c:v>7820</c:v>
                </c:pt>
                <c:pt idx="781">
                  <c:v>7830</c:v>
                </c:pt>
                <c:pt idx="782">
                  <c:v>7840</c:v>
                </c:pt>
                <c:pt idx="783">
                  <c:v>7850</c:v>
                </c:pt>
                <c:pt idx="784">
                  <c:v>7860</c:v>
                </c:pt>
                <c:pt idx="785">
                  <c:v>7870</c:v>
                </c:pt>
                <c:pt idx="786">
                  <c:v>7880</c:v>
                </c:pt>
                <c:pt idx="787">
                  <c:v>7890</c:v>
                </c:pt>
                <c:pt idx="788">
                  <c:v>7900</c:v>
                </c:pt>
                <c:pt idx="789">
                  <c:v>7910</c:v>
                </c:pt>
                <c:pt idx="790">
                  <c:v>7920</c:v>
                </c:pt>
                <c:pt idx="791">
                  <c:v>7930</c:v>
                </c:pt>
                <c:pt idx="792">
                  <c:v>7940</c:v>
                </c:pt>
                <c:pt idx="793">
                  <c:v>7950</c:v>
                </c:pt>
                <c:pt idx="794">
                  <c:v>7960</c:v>
                </c:pt>
                <c:pt idx="795">
                  <c:v>7970</c:v>
                </c:pt>
                <c:pt idx="796">
                  <c:v>7980</c:v>
                </c:pt>
                <c:pt idx="797">
                  <c:v>7990</c:v>
                </c:pt>
                <c:pt idx="798">
                  <c:v>8000</c:v>
                </c:pt>
                <c:pt idx="799">
                  <c:v>8010</c:v>
                </c:pt>
                <c:pt idx="800">
                  <c:v>8020</c:v>
                </c:pt>
                <c:pt idx="801">
                  <c:v>8030</c:v>
                </c:pt>
                <c:pt idx="802">
                  <c:v>8040</c:v>
                </c:pt>
                <c:pt idx="803">
                  <c:v>8050</c:v>
                </c:pt>
                <c:pt idx="804">
                  <c:v>8060</c:v>
                </c:pt>
                <c:pt idx="805">
                  <c:v>8070</c:v>
                </c:pt>
                <c:pt idx="806">
                  <c:v>8080</c:v>
                </c:pt>
                <c:pt idx="807">
                  <c:v>8090</c:v>
                </c:pt>
                <c:pt idx="808">
                  <c:v>8100</c:v>
                </c:pt>
                <c:pt idx="809">
                  <c:v>8110</c:v>
                </c:pt>
                <c:pt idx="810">
                  <c:v>8120</c:v>
                </c:pt>
                <c:pt idx="811">
                  <c:v>8130</c:v>
                </c:pt>
                <c:pt idx="812">
                  <c:v>8140</c:v>
                </c:pt>
                <c:pt idx="813">
                  <c:v>8150</c:v>
                </c:pt>
                <c:pt idx="814">
                  <c:v>8160</c:v>
                </c:pt>
                <c:pt idx="815">
                  <c:v>8170</c:v>
                </c:pt>
                <c:pt idx="816">
                  <c:v>8180</c:v>
                </c:pt>
                <c:pt idx="817">
                  <c:v>8190</c:v>
                </c:pt>
                <c:pt idx="818">
                  <c:v>8200</c:v>
                </c:pt>
                <c:pt idx="819">
                  <c:v>8210</c:v>
                </c:pt>
                <c:pt idx="820">
                  <c:v>8220</c:v>
                </c:pt>
                <c:pt idx="821">
                  <c:v>8230</c:v>
                </c:pt>
                <c:pt idx="822">
                  <c:v>8240</c:v>
                </c:pt>
                <c:pt idx="823">
                  <c:v>8250</c:v>
                </c:pt>
                <c:pt idx="824">
                  <c:v>8260</c:v>
                </c:pt>
                <c:pt idx="825">
                  <c:v>8270</c:v>
                </c:pt>
                <c:pt idx="826">
                  <c:v>8280</c:v>
                </c:pt>
                <c:pt idx="827">
                  <c:v>8290</c:v>
                </c:pt>
                <c:pt idx="828">
                  <c:v>8300</c:v>
                </c:pt>
                <c:pt idx="829">
                  <c:v>8310</c:v>
                </c:pt>
                <c:pt idx="830">
                  <c:v>8320</c:v>
                </c:pt>
                <c:pt idx="831">
                  <c:v>8330</c:v>
                </c:pt>
                <c:pt idx="832">
                  <c:v>8340</c:v>
                </c:pt>
                <c:pt idx="833">
                  <c:v>8350</c:v>
                </c:pt>
                <c:pt idx="834">
                  <c:v>8360</c:v>
                </c:pt>
                <c:pt idx="835">
                  <c:v>8370</c:v>
                </c:pt>
                <c:pt idx="836">
                  <c:v>8380</c:v>
                </c:pt>
                <c:pt idx="837">
                  <c:v>8390</c:v>
                </c:pt>
                <c:pt idx="838">
                  <c:v>8400</c:v>
                </c:pt>
                <c:pt idx="839">
                  <c:v>8410</c:v>
                </c:pt>
                <c:pt idx="840">
                  <c:v>8420</c:v>
                </c:pt>
                <c:pt idx="841">
                  <c:v>8430</c:v>
                </c:pt>
                <c:pt idx="842">
                  <c:v>8440</c:v>
                </c:pt>
                <c:pt idx="843">
                  <c:v>8450</c:v>
                </c:pt>
                <c:pt idx="844">
                  <c:v>8460</c:v>
                </c:pt>
                <c:pt idx="845">
                  <c:v>8470</c:v>
                </c:pt>
                <c:pt idx="846">
                  <c:v>8480</c:v>
                </c:pt>
                <c:pt idx="847">
                  <c:v>8490</c:v>
                </c:pt>
                <c:pt idx="848">
                  <c:v>8500</c:v>
                </c:pt>
                <c:pt idx="849">
                  <c:v>8510</c:v>
                </c:pt>
                <c:pt idx="850">
                  <c:v>8520</c:v>
                </c:pt>
                <c:pt idx="851">
                  <c:v>8530</c:v>
                </c:pt>
                <c:pt idx="852">
                  <c:v>8540</c:v>
                </c:pt>
                <c:pt idx="853">
                  <c:v>8550</c:v>
                </c:pt>
                <c:pt idx="854">
                  <c:v>8560</c:v>
                </c:pt>
                <c:pt idx="855">
                  <c:v>8570</c:v>
                </c:pt>
                <c:pt idx="856">
                  <c:v>8580</c:v>
                </c:pt>
                <c:pt idx="857">
                  <c:v>8590</c:v>
                </c:pt>
                <c:pt idx="858">
                  <c:v>8600</c:v>
                </c:pt>
                <c:pt idx="859">
                  <c:v>8610</c:v>
                </c:pt>
                <c:pt idx="860">
                  <c:v>8620</c:v>
                </c:pt>
                <c:pt idx="861">
                  <c:v>8630</c:v>
                </c:pt>
                <c:pt idx="862">
                  <c:v>8640</c:v>
                </c:pt>
                <c:pt idx="863">
                  <c:v>8650</c:v>
                </c:pt>
                <c:pt idx="864">
                  <c:v>8660</c:v>
                </c:pt>
                <c:pt idx="865">
                  <c:v>8670</c:v>
                </c:pt>
                <c:pt idx="866">
                  <c:v>8680</c:v>
                </c:pt>
                <c:pt idx="867">
                  <c:v>8690</c:v>
                </c:pt>
                <c:pt idx="868">
                  <c:v>8700</c:v>
                </c:pt>
                <c:pt idx="869">
                  <c:v>8710</c:v>
                </c:pt>
                <c:pt idx="870">
                  <c:v>8720</c:v>
                </c:pt>
                <c:pt idx="871">
                  <c:v>8730</c:v>
                </c:pt>
                <c:pt idx="872">
                  <c:v>8740</c:v>
                </c:pt>
                <c:pt idx="873">
                  <c:v>8750</c:v>
                </c:pt>
                <c:pt idx="874">
                  <c:v>8760</c:v>
                </c:pt>
                <c:pt idx="875">
                  <c:v>8770</c:v>
                </c:pt>
                <c:pt idx="876">
                  <c:v>8780</c:v>
                </c:pt>
                <c:pt idx="877">
                  <c:v>8790</c:v>
                </c:pt>
                <c:pt idx="878">
                  <c:v>8800</c:v>
                </c:pt>
                <c:pt idx="879">
                  <c:v>8810</c:v>
                </c:pt>
                <c:pt idx="880">
                  <c:v>8820</c:v>
                </c:pt>
                <c:pt idx="881">
                  <c:v>8830</c:v>
                </c:pt>
                <c:pt idx="882">
                  <c:v>8840</c:v>
                </c:pt>
                <c:pt idx="883">
                  <c:v>8850</c:v>
                </c:pt>
                <c:pt idx="884">
                  <c:v>8860</c:v>
                </c:pt>
                <c:pt idx="885">
                  <c:v>8870</c:v>
                </c:pt>
                <c:pt idx="886">
                  <c:v>8880</c:v>
                </c:pt>
                <c:pt idx="887">
                  <c:v>8890</c:v>
                </c:pt>
                <c:pt idx="888">
                  <c:v>8900</c:v>
                </c:pt>
                <c:pt idx="889">
                  <c:v>8910</c:v>
                </c:pt>
                <c:pt idx="890">
                  <c:v>8920</c:v>
                </c:pt>
                <c:pt idx="891">
                  <c:v>8930</c:v>
                </c:pt>
                <c:pt idx="892">
                  <c:v>8940</c:v>
                </c:pt>
                <c:pt idx="893">
                  <c:v>8950</c:v>
                </c:pt>
                <c:pt idx="894">
                  <c:v>8960</c:v>
                </c:pt>
                <c:pt idx="895">
                  <c:v>8970</c:v>
                </c:pt>
                <c:pt idx="896">
                  <c:v>8980</c:v>
                </c:pt>
                <c:pt idx="897">
                  <c:v>8990</c:v>
                </c:pt>
                <c:pt idx="898">
                  <c:v>9000</c:v>
                </c:pt>
                <c:pt idx="899">
                  <c:v>9010</c:v>
                </c:pt>
                <c:pt idx="900">
                  <c:v>9020</c:v>
                </c:pt>
                <c:pt idx="901">
                  <c:v>9030</c:v>
                </c:pt>
                <c:pt idx="902">
                  <c:v>9040</c:v>
                </c:pt>
                <c:pt idx="903">
                  <c:v>9050</c:v>
                </c:pt>
                <c:pt idx="904">
                  <c:v>9060</c:v>
                </c:pt>
                <c:pt idx="905">
                  <c:v>9070</c:v>
                </c:pt>
                <c:pt idx="906">
                  <c:v>9080</c:v>
                </c:pt>
                <c:pt idx="907">
                  <c:v>9090</c:v>
                </c:pt>
                <c:pt idx="908">
                  <c:v>9100</c:v>
                </c:pt>
                <c:pt idx="909">
                  <c:v>9110</c:v>
                </c:pt>
                <c:pt idx="910">
                  <c:v>9120</c:v>
                </c:pt>
                <c:pt idx="911">
                  <c:v>9130</c:v>
                </c:pt>
                <c:pt idx="912">
                  <c:v>9140</c:v>
                </c:pt>
                <c:pt idx="913">
                  <c:v>9150</c:v>
                </c:pt>
                <c:pt idx="914">
                  <c:v>9160</c:v>
                </c:pt>
                <c:pt idx="915">
                  <c:v>9170</c:v>
                </c:pt>
                <c:pt idx="916">
                  <c:v>9180</c:v>
                </c:pt>
                <c:pt idx="917">
                  <c:v>9190</c:v>
                </c:pt>
                <c:pt idx="918">
                  <c:v>9200</c:v>
                </c:pt>
                <c:pt idx="919">
                  <c:v>9210</c:v>
                </c:pt>
                <c:pt idx="920">
                  <c:v>9220</c:v>
                </c:pt>
                <c:pt idx="921">
                  <c:v>9230</c:v>
                </c:pt>
                <c:pt idx="922">
                  <c:v>9240</c:v>
                </c:pt>
                <c:pt idx="923">
                  <c:v>9250</c:v>
                </c:pt>
                <c:pt idx="924">
                  <c:v>9260</c:v>
                </c:pt>
                <c:pt idx="925">
                  <c:v>9270</c:v>
                </c:pt>
                <c:pt idx="926">
                  <c:v>9280</c:v>
                </c:pt>
                <c:pt idx="927">
                  <c:v>9290</c:v>
                </c:pt>
                <c:pt idx="928">
                  <c:v>9300</c:v>
                </c:pt>
                <c:pt idx="929">
                  <c:v>9310</c:v>
                </c:pt>
                <c:pt idx="930">
                  <c:v>9320</c:v>
                </c:pt>
                <c:pt idx="931">
                  <c:v>9330</c:v>
                </c:pt>
                <c:pt idx="932">
                  <c:v>9340</c:v>
                </c:pt>
                <c:pt idx="933">
                  <c:v>9350</c:v>
                </c:pt>
                <c:pt idx="934">
                  <c:v>9360</c:v>
                </c:pt>
                <c:pt idx="935">
                  <c:v>9370</c:v>
                </c:pt>
                <c:pt idx="936">
                  <c:v>9380</c:v>
                </c:pt>
                <c:pt idx="937">
                  <c:v>9390</c:v>
                </c:pt>
                <c:pt idx="938">
                  <c:v>9400</c:v>
                </c:pt>
                <c:pt idx="939">
                  <c:v>9410</c:v>
                </c:pt>
                <c:pt idx="940">
                  <c:v>9420</c:v>
                </c:pt>
                <c:pt idx="941">
                  <c:v>9430</c:v>
                </c:pt>
                <c:pt idx="942">
                  <c:v>9440</c:v>
                </c:pt>
                <c:pt idx="943">
                  <c:v>9450</c:v>
                </c:pt>
                <c:pt idx="944">
                  <c:v>9460</c:v>
                </c:pt>
                <c:pt idx="945">
                  <c:v>9470</c:v>
                </c:pt>
                <c:pt idx="946">
                  <c:v>9480</c:v>
                </c:pt>
                <c:pt idx="947">
                  <c:v>9490</c:v>
                </c:pt>
                <c:pt idx="948">
                  <c:v>9500</c:v>
                </c:pt>
                <c:pt idx="949">
                  <c:v>9510</c:v>
                </c:pt>
                <c:pt idx="950">
                  <c:v>9520</c:v>
                </c:pt>
                <c:pt idx="951">
                  <c:v>9530</c:v>
                </c:pt>
                <c:pt idx="952">
                  <c:v>9540</c:v>
                </c:pt>
                <c:pt idx="953">
                  <c:v>9550</c:v>
                </c:pt>
                <c:pt idx="954">
                  <c:v>9560</c:v>
                </c:pt>
                <c:pt idx="955">
                  <c:v>9570</c:v>
                </c:pt>
                <c:pt idx="956">
                  <c:v>9580</c:v>
                </c:pt>
                <c:pt idx="957">
                  <c:v>9590</c:v>
                </c:pt>
                <c:pt idx="958">
                  <c:v>9600</c:v>
                </c:pt>
                <c:pt idx="959">
                  <c:v>9610</c:v>
                </c:pt>
                <c:pt idx="960">
                  <c:v>9620</c:v>
                </c:pt>
                <c:pt idx="961">
                  <c:v>9630</c:v>
                </c:pt>
                <c:pt idx="962">
                  <c:v>9640</c:v>
                </c:pt>
                <c:pt idx="963">
                  <c:v>9650</c:v>
                </c:pt>
                <c:pt idx="964">
                  <c:v>9660</c:v>
                </c:pt>
                <c:pt idx="965">
                  <c:v>9670</c:v>
                </c:pt>
                <c:pt idx="966">
                  <c:v>9680</c:v>
                </c:pt>
                <c:pt idx="967">
                  <c:v>9690</c:v>
                </c:pt>
                <c:pt idx="968">
                  <c:v>9700</c:v>
                </c:pt>
                <c:pt idx="969">
                  <c:v>9710</c:v>
                </c:pt>
                <c:pt idx="970">
                  <c:v>9720</c:v>
                </c:pt>
                <c:pt idx="971">
                  <c:v>9730</c:v>
                </c:pt>
                <c:pt idx="972">
                  <c:v>9740</c:v>
                </c:pt>
                <c:pt idx="973">
                  <c:v>9750</c:v>
                </c:pt>
                <c:pt idx="974">
                  <c:v>9760</c:v>
                </c:pt>
                <c:pt idx="975">
                  <c:v>9770</c:v>
                </c:pt>
                <c:pt idx="976">
                  <c:v>9780</c:v>
                </c:pt>
                <c:pt idx="977">
                  <c:v>9790</c:v>
                </c:pt>
                <c:pt idx="978">
                  <c:v>9800</c:v>
                </c:pt>
                <c:pt idx="979">
                  <c:v>9810</c:v>
                </c:pt>
                <c:pt idx="980">
                  <c:v>9820</c:v>
                </c:pt>
                <c:pt idx="981">
                  <c:v>9830</c:v>
                </c:pt>
                <c:pt idx="982">
                  <c:v>9840</c:v>
                </c:pt>
                <c:pt idx="983">
                  <c:v>9850</c:v>
                </c:pt>
                <c:pt idx="984">
                  <c:v>9860</c:v>
                </c:pt>
                <c:pt idx="985">
                  <c:v>9870</c:v>
                </c:pt>
                <c:pt idx="986">
                  <c:v>9880</c:v>
                </c:pt>
                <c:pt idx="987">
                  <c:v>9890</c:v>
                </c:pt>
                <c:pt idx="988">
                  <c:v>9900</c:v>
                </c:pt>
                <c:pt idx="989">
                  <c:v>9910</c:v>
                </c:pt>
                <c:pt idx="990">
                  <c:v>9920</c:v>
                </c:pt>
                <c:pt idx="991">
                  <c:v>9930</c:v>
                </c:pt>
                <c:pt idx="992">
                  <c:v>9940</c:v>
                </c:pt>
                <c:pt idx="993">
                  <c:v>9950</c:v>
                </c:pt>
                <c:pt idx="994">
                  <c:v>9960</c:v>
                </c:pt>
                <c:pt idx="995">
                  <c:v>9970</c:v>
                </c:pt>
                <c:pt idx="996">
                  <c:v>9980</c:v>
                </c:pt>
                <c:pt idx="997">
                  <c:v>9990</c:v>
                </c:pt>
                <c:pt idx="998">
                  <c:v>10000</c:v>
                </c:pt>
                <c:pt idx="999">
                  <c:v>10010</c:v>
                </c:pt>
                <c:pt idx="1000">
                  <c:v>10020</c:v>
                </c:pt>
                <c:pt idx="1001">
                  <c:v>10030</c:v>
                </c:pt>
                <c:pt idx="1002">
                  <c:v>10040</c:v>
                </c:pt>
                <c:pt idx="1003">
                  <c:v>10050</c:v>
                </c:pt>
                <c:pt idx="1004">
                  <c:v>10060</c:v>
                </c:pt>
                <c:pt idx="1005">
                  <c:v>10070</c:v>
                </c:pt>
                <c:pt idx="1006">
                  <c:v>10080</c:v>
                </c:pt>
                <c:pt idx="1007">
                  <c:v>10090</c:v>
                </c:pt>
                <c:pt idx="1008">
                  <c:v>10100</c:v>
                </c:pt>
                <c:pt idx="1009">
                  <c:v>10110</c:v>
                </c:pt>
                <c:pt idx="1010">
                  <c:v>10120</c:v>
                </c:pt>
                <c:pt idx="1011">
                  <c:v>10130</c:v>
                </c:pt>
                <c:pt idx="1012">
                  <c:v>10140</c:v>
                </c:pt>
                <c:pt idx="1013">
                  <c:v>10150</c:v>
                </c:pt>
                <c:pt idx="1014">
                  <c:v>10160</c:v>
                </c:pt>
                <c:pt idx="1015">
                  <c:v>10170</c:v>
                </c:pt>
                <c:pt idx="1016">
                  <c:v>10180</c:v>
                </c:pt>
                <c:pt idx="1017">
                  <c:v>10190</c:v>
                </c:pt>
                <c:pt idx="1018">
                  <c:v>10200</c:v>
                </c:pt>
                <c:pt idx="1019">
                  <c:v>10210</c:v>
                </c:pt>
                <c:pt idx="1020">
                  <c:v>10220</c:v>
                </c:pt>
                <c:pt idx="1021">
                  <c:v>10230</c:v>
                </c:pt>
                <c:pt idx="1022">
                  <c:v>10240</c:v>
                </c:pt>
                <c:pt idx="1023">
                  <c:v>10250</c:v>
                </c:pt>
                <c:pt idx="1024">
                  <c:v>10260</c:v>
                </c:pt>
                <c:pt idx="1025">
                  <c:v>10270</c:v>
                </c:pt>
                <c:pt idx="1026">
                  <c:v>10280</c:v>
                </c:pt>
                <c:pt idx="1027">
                  <c:v>10290</c:v>
                </c:pt>
                <c:pt idx="1028">
                  <c:v>10300</c:v>
                </c:pt>
                <c:pt idx="1029">
                  <c:v>10310</c:v>
                </c:pt>
                <c:pt idx="1030">
                  <c:v>10320</c:v>
                </c:pt>
                <c:pt idx="1031">
                  <c:v>10330</c:v>
                </c:pt>
                <c:pt idx="1032">
                  <c:v>10340</c:v>
                </c:pt>
                <c:pt idx="1033">
                  <c:v>10350</c:v>
                </c:pt>
                <c:pt idx="1034">
                  <c:v>10360</c:v>
                </c:pt>
                <c:pt idx="1035">
                  <c:v>10370</c:v>
                </c:pt>
                <c:pt idx="1036">
                  <c:v>10380</c:v>
                </c:pt>
                <c:pt idx="1037">
                  <c:v>10390</c:v>
                </c:pt>
                <c:pt idx="1038">
                  <c:v>10400</c:v>
                </c:pt>
                <c:pt idx="1039">
                  <c:v>10410</c:v>
                </c:pt>
                <c:pt idx="1040">
                  <c:v>10420</c:v>
                </c:pt>
                <c:pt idx="1041">
                  <c:v>10430</c:v>
                </c:pt>
                <c:pt idx="1042">
                  <c:v>10440</c:v>
                </c:pt>
                <c:pt idx="1043">
                  <c:v>10450</c:v>
                </c:pt>
                <c:pt idx="1044">
                  <c:v>10460</c:v>
                </c:pt>
                <c:pt idx="1045">
                  <c:v>10470</c:v>
                </c:pt>
                <c:pt idx="1046">
                  <c:v>10480</c:v>
                </c:pt>
                <c:pt idx="1047">
                  <c:v>10490</c:v>
                </c:pt>
                <c:pt idx="1048">
                  <c:v>10500</c:v>
                </c:pt>
                <c:pt idx="1049">
                  <c:v>10510</c:v>
                </c:pt>
                <c:pt idx="1050">
                  <c:v>10520</c:v>
                </c:pt>
                <c:pt idx="1051">
                  <c:v>10530</c:v>
                </c:pt>
                <c:pt idx="1052">
                  <c:v>10540</c:v>
                </c:pt>
                <c:pt idx="1053">
                  <c:v>10550</c:v>
                </c:pt>
                <c:pt idx="1054">
                  <c:v>10560</c:v>
                </c:pt>
                <c:pt idx="1055">
                  <c:v>10570</c:v>
                </c:pt>
                <c:pt idx="1056">
                  <c:v>10580</c:v>
                </c:pt>
                <c:pt idx="1057">
                  <c:v>10590</c:v>
                </c:pt>
                <c:pt idx="1058">
                  <c:v>10600</c:v>
                </c:pt>
                <c:pt idx="1059">
                  <c:v>10610</c:v>
                </c:pt>
                <c:pt idx="1060">
                  <c:v>10620</c:v>
                </c:pt>
                <c:pt idx="1061">
                  <c:v>10630</c:v>
                </c:pt>
                <c:pt idx="1062">
                  <c:v>10640</c:v>
                </c:pt>
                <c:pt idx="1063">
                  <c:v>10650</c:v>
                </c:pt>
                <c:pt idx="1064">
                  <c:v>10660</c:v>
                </c:pt>
                <c:pt idx="1065">
                  <c:v>10670</c:v>
                </c:pt>
                <c:pt idx="1066">
                  <c:v>10680</c:v>
                </c:pt>
                <c:pt idx="1067">
                  <c:v>10690</c:v>
                </c:pt>
                <c:pt idx="1068">
                  <c:v>10700</c:v>
                </c:pt>
                <c:pt idx="1069">
                  <c:v>10710</c:v>
                </c:pt>
                <c:pt idx="1070">
                  <c:v>10720</c:v>
                </c:pt>
                <c:pt idx="1071">
                  <c:v>10730</c:v>
                </c:pt>
                <c:pt idx="1072">
                  <c:v>10740</c:v>
                </c:pt>
                <c:pt idx="1073">
                  <c:v>10750</c:v>
                </c:pt>
                <c:pt idx="1074">
                  <c:v>10760</c:v>
                </c:pt>
                <c:pt idx="1075">
                  <c:v>10770</c:v>
                </c:pt>
                <c:pt idx="1076">
                  <c:v>10780</c:v>
                </c:pt>
                <c:pt idx="1077">
                  <c:v>10790</c:v>
                </c:pt>
                <c:pt idx="1078">
                  <c:v>10800</c:v>
                </c:pt>
                <c:pt idx="1079">
                  <c:v>10810</c:v>
                </c:pt>
                <c:pt idx="1080">
                  <c:v>10820</c:v>
                </c:pt>
                <c:pt idx="1081">
                  <c:v>10830</c:v>
                </c:pt>
                <c:pt idx="1082">
                  <c:v>10840</c:v>
                </c:pt>
                <c:pt idx="1083">
                  <c:v>10850</c:v>
                </c:pt>
                <c:pt idx="1084">
                  <c:v>10860</c:v>
                </c:pt>
                <c:pt idx="1085">
                  <c:v>10870</c:v>
                </c:pt>
                <c:pt idx="1086">
                  <c:v>10880</c:v>
                </c:pt>
                <c:pt idx="1087">
                  <c:v>10890</c:v>
                </c:pt>
                <c:pt idx="1088">
                  <c:v>10900</c:v>
                </c:pt>
                <c:pt idx="1089">
                  <c:v>10910</c:v>
                </c:pt>
                <c:pt idx="1090">
                  <c:v>10920</c:v>
                </c:pt>
                <c:pt idx="1091">
                  <c:v>10930</c:v>
                </c:pt>
                <c:pt idx="1092">
                  <c:v>10940</c:v>
                </c:pt>
                <c:pt idx="1093">
                  <c:v>10950</c:v>
                </c:pt>
                <c:pt idx="1094">
                  <c:v>10960</c:v>
                </c:pt>
                <c:pt idx="1095">
                  <c:v>10970</c:v>
                </c:pt>
                <c:pt idx="1096">
                  <c:v>10980</c:v>
                </c:pt>
                <c:pt idx="1097">
                  <c:v>10990</c:v>
                </c:pt>
                <c:pt idx="1098">
                  <c:v>11000</c:v>
                </c:pt>
                <c:pt idx="1099">
                  <c:v>11010</c:v>
                </c:pt>
                <c:pt idx="1100">
                  <c:v>11020</c:v>
                </c:pt>
                <c:pt idx="1101">
                  <c:v>11030</c:v>
                </c:pt>
                <c:pt idx="1102">
                  <c:v>11040</c:v>
                </c:pt>
                <c:pt idx="1103">
                  <c:v>11050</c:v>
                </c:pt>
                <c:pt idx="1104">
                  <c:v>11060</c:v>
                </c:pt>
                <c:pt idx="1105">
                  <c:v>11070</c:v>
                </c:pt>
                <c:pt idx="1106">
                  <c:v>11080</c:v>
                </c:pt>
                <c:pt idx="1107">
                  <c:v>11090</c:v>
                </c:pt>
                <c:pt idx="1108">
                  <c:v>11100</c:v>
                </c:pt>
                <c:pt idx="1109">
                  <c:v>11110</c:v>
                </c:pt>
                <c:pt idx="1110">
                  <c:v>11120</c:v>
                </c:pt>
                <c:pt idx="1111">
                  <c:v>11130</c:v>
                </c:pt>
                <c:pt idx="1112">
                  <c:v>11140</c:v>
                </c:pt>
                <c:pt idx="1113">
                  <c:v>11150</c:v>
                </c:pt>
                <c:pt idx="1114">
                  <c:v>11160</c:v>
                </c:pt>
                <c:pt idx="1115">
                  <c:v>11170</c:v>
                </c:pt>
                <c:pt idx="1116">
                  <c:v>11180</c:v>
                </c:pt>
                <c:pt idx="1117">
                  <c:v>11190</c:v>
                </c:pt>
                <c:pt idx="1118">
                  <c:v>11200</c:v>
                </c:pt>
                <c:pt idx="1119">
                  <c:v>11210</c:v>
                </c:pt>
                <c:pt idx="1120">
                  <c:v>11220</c:v>
                </c:pt>
                <c:pt idx="1121">
                  <c:v>11230</c:v>
                </c:pt>
                <c:pt idx="1122">
                  <c:v>11240</c:v>
                </c:pt>
                <c:pt idx="1123">
                  <c:v>11250</c:v>
                </c:pt>
                <c:pt idx="1124">
                  <c:v>11260</c:v>
                </c:pt>
                <c:pt idx="1125">
                  <c:v>11270</c:v>
                </c:pt>
                <c:pt idx="1126">
                  <c:v>11280</c:v>
                </c:pt>
                <c:pt idx="1127">
                  <c:v>11290</c:v>
                </c:pt>
                <c:pt idx="1128">
                  <c:v>11300</c:v>
                </c:pt>
                <c:pt idx="1129">
                  <c:v>11310</c:v>
                </c:pt>
                <c:pt idx="1130">
                  <c:v>11320</c:v>
                </c:pt>
                <c:pt idx="1131">
                  <c:v>11330</c:v>
                </c:pt>
                <c:pt idx="1132">
                  <c:v>11340</c:v>
                </c:pt>
                <c:pt idx="1133">
                  <c:v>11350</c:v>
                </c:pt>
                <c:pt idx="1134">
                  <c:v>11360</c:v>
                </c:pt>
                <c:pt idx="1135">
                  <c:v>11370</c:v>
                </c:pt>
                <c:pt idx="1136">
                  <c:v>11380</c:v>
                </c:pt>
                <c:pt idx="1137">
                  <c:v>11390</c:v>
                </c:pt>
                <c:pt idx="1138">
                  <c:v>11400</c:v>
                </c:pt>
                <c:pt idx="1139">
                  <c:v>11410</c:v>
                </c:pt>
                <c:pt idx="1140">
                  <c:v>11420</c:v>
                </c:pt>
                <c:pt idx="1141">
                  <c:v>11430</c:v>
                </c:pt>
                <c:pt idx="1142">
                  <c:v>11440</c:v>
                </c:pt>
                <c:pt idx="1143">
                  <c:v>11450</c:v>
                </c:pt>
                <c:pt idx="1144">
                  <c:v>11460</c:v>
                </c:pt>
                <c:pt idx="1145">
                  <c:v>11470</c:v>
                </c:pt>
                <c:pt idx="1146">
                  <c:v>11480</c:v>
                </c:pt>
                <c:pt idx="1147">
                  <c:v>11490</c:v>
                </c:pt>
                <c:pt idx="1148">
                  <c:v>11500</c:v>
                </c:pt>
                <c:pt idx="1149">
                  <c:v>11510</c:v>
                </c:pt>
                <c:pt idx="1150">
                  <c:v>11520</c:v>
                </c:pt>
                <c:pt idx="1151">
                  <c:v>11530</c:v>
                </c:pt>
                <c:pt idx="1152">
                  <c:v>11540</c:v>
                </c:pt>
                <c:pt idx="1153">
                  <c:v>11550</c:v>
                </c:pt>
                <c:pt idx="1154">
                  <c:v>11560</c:v>
                </c:pt>
                <c:pt idx="1155">
                  <c:v>11570</c:v>
                </c:pt>
                <c:pt idx="1156">
                  <c:v>11580</c:v>
                </c:pt>
                <c:pt idx="1157">
                  <c:v>11590</c:v>
                </c:pt>
                <c:pt idx="1158">
                  <c:v>11600</c:v>
                </c:pt>
                <c:pt idx="1159">
                  <c:v>11610</c:v>
                </c:pt>
                <c:pt idx="1160">
                  <c:v>11620</c:v>
                </c:pt>
                <c:pt idx="1161">
                  <c:v>11630</c:v>
                </c:pt>
                <c:pt idx="1162">
                  <c:v>11640</c:v>
                </c:pt>
                <c:pt idx="1163">
                  <c:v>11650</c:v>
                </c:pt>
                <c:pt idx="1164">
                  <c:v>11660</c:v>
                </c:pt>
                <c:pt idx="1165">
                  <c:v>11670</c:v>
                </c:pt>
                <c:pt idx="1166">
                  <c:v>11680</c:v>
                </c:pt>
                <c:pt idx="1167">
                  <c:v>11690</c:v>
                </c:pt>
                <c:pt idx="1168">
                  <c:v>11700</c:v>
                </c:pt>
                <c:pt idx="1169">
                  <c:v>11710</c:v>
                </c:pt>
                <c:pt idx="1170">
                  <c:v>11720</c:v>
                </c:pt>
                <c:pt idx="1171">
                  <c:v>11730</c:v>
                </c:pt>
                <c:pt idx="1172">
                  <c:v>11740</c:v>
                </c:pt>
                <c:pt idx="1173">
                  <c:v>11750</c:v>
                </c:pt>
                <c:pt idx="1174">
                  <c:v>11760</c:v>
                </c:pt>
                <c:pt idx="1175">
                  <c:v>11770</c:v>
                </c:pt>
                <c:pt idx="1176">
                  <c:v>11780</c:v>
                </c:pt>
                <c:pt idx="1177">
                  <c:v>11790</c:v>
                </c:pt>
                <c:pt idx="1178">
                  <c:v>11800</c:v>
                </c:pt>
                <c:pt idx="1179">
                  <c:v>11810</c:v>
                </c:pt>
                <c:pt idx="1180">
                  <c:v>11820</c:v>
                </c:pt>
                <c:pt idx="1181">
                  <c:v>11830</c:v>
                </c:pt>
                <c:pt idx="1182">
                  <c:v>11840</c:v>
                </c:pt>
                <c:pt idx="1183">
                  <c:v>11850</c:v>
                </c:pt>
                <c:pt idx="1184">
                  <c:v>11860</c:v>
                </c:pt>
                <c:pt idx="1185">
                  <c:v>11870</c:v>
                </c:pt>
                <c:pt idx="1186">
                  <c:v>11880</c:v>
                </c:pt>
                <c:pt idx="1187">
                  <c:v>11890</c:v>
                </c:pt>
                <c:pt idx="1188">
                  <c:v>11900</c:v>
                </c:pt>
                <c:pt idx="1189">
                  <c:v>11910</c:v>
                </c:pt>
                <c:pt idx="1190">
                  <c:v>11920</c:v>
                </c:pt>
                <c:pt idx="1191">
                  <c:v>11930</c:v>
                </c:pt>
                <c:pt idx="1192">
                  <c:v>11940</c:v>
                </c:pt>
                <c:pt idx="1193">
                  <c:v>11950</c:v>
                </c:pt>
                <c:pt idx="1194">
                  <c:v>11960</c:v>
                </c:pt>
                <c:pt idx="1195">
                  <c:v>11970</c:v>
                </c:pt>
                <c:pt idx="1196">
                  <c:v>11980</c:v>
                </c:pt>
                <c:pt idx="1197">
                  <c:v>11990</c:v>
                </c:pt>
                <c:pt idx="1198">
                  <c:v>12000</c:v>
                </c:pt>
                <c:pt idx="1199">
                  <c:v>12010</c:v>
                </c:pt>
                <c:pt idx="1200">
                  <c:v>12020</c:v>
                </c:pt>
                <c:pt idx="1201">
                  <c:v>12030</c:v>
                </c:pt>
                <c:pt idx="1202">
                  <c:v>12040</c:v>
                </c:pt>
                <c:pt idx="1203">
                  <c:v>12050</c:v>
                </c:pt>
                <c:pt idx="1204">
                  <c:v>12060</c:v>
                </c:pt>
                <c:pt idx="1205">
                  <c:v>12070</c:v>
                </c:pt>
                <c:pt idx="1206">
                  <c:v>12080</c:v>
                </c:pt>
                <c:pt idx="1207">
                  <c:v>12090</c:v>
                </c:pt>
                <c:pt idx="1208">
                  <c:v>12100</c:v>
                </c:pt>
                <c:pt idx="1209">
                  <c:v>12110</c:v>
                </c:pt>
                <c:pt idx="1210">
                  <c:v>12120</c:v>
                </c:pt>
                <c:pt idx="1211">
                  <c:v>12130</c:v>
                </c:pt>
                <c:pt idx="1212">
                  <c:v>12140</c:v>
                </c:pt>
                <c:pt idx="1213">
                  <c:v>12150</c:v>
                </c:pt>
                <c:pt idx="1214">
                  <c:v>12160</c:v>
                </c:pt>
                <c:pt idx="1215">
                  <c:v>12170</c:v>
                </c:pt>
                <c:pt idx="1216">
                  <c:v>12180</c:v>
                </c:pt>
                <c:pt idx="1217">
                  <c:v>12190</c:v>
                </c:pt>
                <c:pt idx="1218">
                  <c:v>12200</c:v>
                </c:pt>
                <c:pt idx="1219">
                  <c:v>12210</c:v>
                </c:pt>
                <c:pt idx="1220">
                  <c:v>12220</c:v>
                </c:pt>
                <c:pt idx="1221">
                  <c:v>12230</c:v>
                </c:pt>
                <c:pt idx="1222">
                  <c:v>12240</c:v>
                </c:pt>
                <c:pt idx="1223">
                  <c:v>12250</c:v>
                </c:pt>
                <c:pt idx="1224">
                  <c:v>12260</c:v>
                </c:pt>
                <c:pt idx="1225">
                  <c:v>12270</c:v>
                </c:pt>
                <c:pt idx="1226">
                  <c:v>12280</c:v>
                </c:pt>
                <c:pt idx="1227">
                  <c:v>12290</c:v>
                </c:pt>
                <c:pt idx="1228">
                  <c:v>12300</c:v>
                </c:pt>
                <c:pt idx="1229">
                  <c:v>12310</c:v>
                </c:pt>
                <c:pt idx="1230">
                  <c:v>12320</c:v>
                </c:pt>
                <c:pt idx="1231">
                  <c:v>12330</c:v>
                </c:pt>
                <c:pt idx="1232">
                  <c:v>12340</c:v>
                </c:pt>
                <c:pt idx="1233">
                  <c:v>12350</c:v>
                </c:pt>
                <c:pt idx="1234">
                  <c:v>12360</c:v>
                </c:pt>
                <c:pt idx="1235">
                  <c:v>12370</c:v>
                </c:pt>
                <c:pt idx="1236">
                  <c:v>12380</c:v>
                </c:pt>
                <c:pt idx="1237">
                  <c:v>12390</c:v>
                </c:pt>
                <c:pt idx="1238">
                  <c:v>12400</c:v>
                </c:pt>
                <c:pt idx="1239">
                  <c:v>12410</c:v>
                </c:pt>
                <c:pt idx="1240">
                  <c:v>12420</c:v>
                </c:pt>
                <c:pt idx="1241">
                  <c:v>12430</c:v>
                </c:pt>
                <c:pt idx="1242">
                  <c:v>12440</c:v>
                </c:pt>
                <c:pt idx="1243">
                  <c:v>12450</c:v>
                </c:pt>
                <c:pt idx="1244">
                  <c:v>12460</c:v>
                </c:pt>
                <c:pt idx="1245">
                  <c:v>12470</c:v>
                </c:pt>
                <c:pt idx="1246">
                  <c:v>12480</c:v>
                </c:pt>
                <c:pt idx="1247">
                  <c:v>12490</c:v>
                </c:pt>
                <c:pt idx="1248">
                  <c:v>12500</c:v>
                </c:pt>
                <c:pt idx="1249">
                  <c:v>12510</c:v>
                </c:pt>
                <c:pt idx="1250">
                  <c:v>12520</c:v>
                </c:pt>
                <c:pt idx="1251">
                  <c:v>12530</c:v>
                </c:pt>
                <c:pt idx="1252">
                  <c:v>12540</c:v>
                </c:pt>
                <c:pt idx="1253">
                  <c:v>12550</c:v>
                </c:pt>
                <c:pt idx="1254">
                  <c:v>12560</c:v>
                </c:pt>
                <c:pt idx="1255">
                  <c:v>12570</c:v>
                </c:pt>
                <c:pt idx="1256">
                  <c:v>12580</c:v>
                </c:pt>
                <c:pt idx="1257">
                  <c:v>12590</c:v>
                </c:pt>
                <c:pt idx="1258">
                  <c:v>12600</c:v>
                </c:pt>
                <c:pt idx="1259">
                  <c:v>12610</c:v>
                </c:pt>
                <c:pt idx="1260">
                  <c:v>12620</c:v>
                </c:pt>
                <c:pt idx="1261">
                  <c:v>12630</c:v>
                </c:pt>
                <c:pt idx="1262">
                  <c:v>12640</c:v>
                </c:pt>
                <c:pt idx="1263">
                  <c:v>12650</c:v>
                </c:pt>
                <c:pt idx="1264">
                  <c:v>12660</c:v>
                </c:pt>
                <c:pt idx="1265">
                  <c:v>12670</c:v>
                </c:pt>
                <c:pt idx="1266">
                  <c:v>12680</c:v>
                </c:pt>
                <c:pt idx="1267">
                  <c:v>12690</c:v>
                </c:pt>
                <c:pt idx="1268">
                  <c:v>12700</c:v>
                </c:pt>
                <c:pt idx="1269">
                  <c:v>12710</c:v>
                </c:pt>
                <c:pt idx="1270">
                  <c:v>12720</c:v>
                </c:pt>
                <c:pt idx="1271">
                  <c:v>12730</c:v>
                </c:pt>
                <c:pt idx="1272">
                  <c:v>12740</c:v>
                </c:pt>
                <c:pt idx="1273">
                  <c:v>12750</c:v>
                </c:pt>
                <c:pt idx="1274">
                  <c:v>12760</c:v>
                </c:pt>
                <c:pt idx="1275">
                  <c:v>12770</c:v>
                </c:pt>
                <c:pt idx="1276">
                  <c:v>12780</c:v>
                </c:pt>
                <c:pt idx="1277">
                  <c:v>12790</c:v>
                </c:pt>
                <c:pt idx="1278">
                  <c:v>12800</c:v>
                </c:pt>
                <c:pt idx="1279">
                  <c:v>12810</c:v>
                </c:pt>
                <c:pt idx="1280">
                  <c:v>12820</c:v>
                </c:pt>
                <c:pt idx="1281">
                  <c:v>12830</c:v>
                </c:pt>
                <c:pt idx="1282">
                  <c:v>12840</c:v>
                </c:pt>
                <c:pt idx="1283">
                  <c:v>12850</c:v>
                </c:pt>
                <c:pt idx="1284">
                  <c:v>12860</c:v>
                </c:pt>
                <c:pt idx="1285">
                  <c:v>12870</c:v>
                </c:pt>
                <c:pt idx="1286">
                  <c:v>12880</c:v>
                </c:pt>
                <c:pt idx="1287">
                  <c:v>12890</c:v>
                </c:pt>
                <c:pt idx="1288">
                  <c:v>12900</c:v>
                </c:pt>
                <c:pt idx="1289">
                  <c:v>12910</c:v>
                </c:pt>
                <c:pt idx="1290">
                  <c:v>12920</c:v>
                </c:pt>
                <c:pt idx="1291">
                  <c:v>12930</c:v>
                </c:pt>
                <c:pt idx="1292">
                  <c:v>12940</c:v>
                </c:pt>
                <c:pt idx="1293">
                  <c:v>12950</c:v>
                </c:pt>
                <c:pt idx="1294">
                  <c:v>12960</c:v>
                </c:pt>
                <c:pt idx="1295">
                  <c:v>12970</c:v>
                </c:pt>
                <c:pt idx="1296">
                  <c:v>12980</c:v>
                </c:pt>
                <c:pt idx="1297">
                  <c:v>12990</c:v>
                </c:pt>
                <c:pt idx="1298">
                  <c:v>13000</c:v>
                </c:pt>
                <c:pt idx="1299">
                  <c:v>13010</c:v>
                </c:pt>
                <c:pt idx="1300">
                  <c:v>13020</c:v>
                </c:pt>
                <c:pt idx="1301">
                  <c:v>13030</c:v>
                </c:pt>
                <c:pt idx="1302">
                  <c:v>13040</c:v>
                </c:pt>
                <c:pt idx="1303">
                  <c:v>13050</c:v>
                </c:pt>
                <c:pt idx="1304">
                  <c:v>13060</c:v>
                </c:pt>
                <c:pt idx="1305">
                  <c:v>13070</c:v>
                </c:pt>
                <c:pt idx="1306">
                  <c:v>13080</c:v>
                </c:pt>
                <c:pt idx="1307">
                  <c:v>13090</c:v>
                </c:pt>
                <c:pt idx="1308">
                  <c:v>13100</c:v>
                </c:pt>
                <c:pt idx="1309">
                  <c:v>13110</c:v>
                </c:pt>
                <c:pt idx="1310">
                  <c:v>13120</c:v>
                </c:pt>
                <c:pt idx="1311">
                  <c:v>13130</c:v>
                </c:pt>
                <c:pt idx="1312">
                  <c:v>13140</c:v>
                </c:pt>
                <c:pt idx="1313">
                  <c:v>13150</c:v>
                </c:pt>
                <c:pt idx="1314">
                  <c:v>13160</c:v>
                </c:pt>
                <c:pt idx="1315">
                  <c:v>13170</c:v>
                </c:pt>
                <c:pt idx="1316">
                  <c:v>13180</c:v>
                </c:pt>
                <c:pt idx="1317">
                  <c:v>13190</c:v>
                </c:pt>
                <c:pt idx="1318">
                  <c:v>13200</c:v>
                </c:pt>
                <c:pt idx="1319">
                  <c:v>13210</c:v>
                </c:pt>
                <c:pt idx="1320">
                  <c:v>13220</c:v>
                </c:pt>
                <c:pt idx="1321">
                  <c:v>13230</c:v>
                </c:pt>
                <c:pt idx="1322">
                  <c:v>13240</c:v>
                </c:pt>
                <c:pt idx="1323">
                  <c:v>13250</c:v>
                </c:pt>
                <c:pt idx="1324">
                  <c:v>13260</c:v>
                </c:pt>
                <c:pt idx="1325">
                  <c:v>13270</c:v>
                </c:pt>
                <c:pt idx="1326">
                  <c:v>13280</c:v>
                </c:pt>
                <c:pt idx="1327">
                  <c:v>13290</c:v>
                </c:pt>
                <c:pt idx="1328">
                  <c:v>13300</c:v>
                </c:pt>
                <c:pt idx="1329">
                  <c:v>13310</c:v>
                </c:pt>
                <c:pt idx="1330">
                  <c:v>13320</c:v>
                </c:pt>
                <c:pt idx="1331">
                  <c:v>13330</c:v>
                </c:pt>
                <c:pt idx="1332">
                  <c:v>13340</c:v>
                </c:pt>
                <c:pt idx="1333">
                  <c:v>13350</c:v>
                </c:pt>
                <c:pt idx="1334">
                  <c:v>13360</c:v>
                </c:pt>
                <c:pt idx="1335">
                  <c:v>13370</c:v>
                </c:pt>
                <c:pt idx="1336">
                  <c:v>13380</c:v>
                </c:pt>
                <c:pt idx="1337">
                  <c:v>13390</c:v>
                </c:pt>
                <c:pt idx="1338">
                  <c:v>13400</c:v>
                </c:pt>
                <c:pt idx="1339">
                  <c:v>13410</c:v>
                </c:pt>
                <c:pt idx="1340">
                  <c:v>13420</c:v>
                </c:pt>
                <c:pt idx="1341">
                  <c:v>13430</c:v>
                </c:pt>
                <c:pt idx="1342">
                  <c:v>13440</c:v>
                </c:pt>
                <c:pt idx="1343">
                  <c:v>13450</c:v>
                </c:pt>
                <c:pt idx="1344">
                  <c:v>13460</c:v>
                </c:pt>
                <c:pt idx="1345">
                  <c:v>13470</c:v>
                </c:pt>
                <c:pt idx="1346">
                  <c:v>13480</c:v>
                </c:pt>
                <c:pt idx="1347">
                  <c:v>13490</c:v>
                </c:pt>
                <c:pt idx="1348">
                  <c:v>13500</c:v>
                </c:pt>
                <c:pt idx="1349">
                  <c:v>13510</c:v>
                </c:pt>
                <c:pt idx="1350">
                  <c:v>13520</c:v>
                </c:pt>
                <c:pt idx="1351">
                  <c:v>13530</c:v>
                </c:pt>
                <c:pt idx="1352">
                  <c:v>13540</c:v>
                </c:pt>
                <c:pt idx="1353">
                  <c:v>13550</c:v>
                </c:pt>
                <c:pt idx="1354">
                  <c:v>13560</c:v>
                </c:pt>
                <c:pt idx="1355">
                  <c:v>13570</c:v>
                </c:pt>
                <c:pt idx="1356">
                  <c:v>13580</c:v>
                </c:pt>
                <c:pt idx="1357">
                  <c:v>13590</c:v>
                </c:pt>
                <c:pt idx="1358">
                  <c:v>13600</c:v>
                </c:pt>
                <c:pt idx="1359">
                  <c:v>13610</c:v>
                </c:pt>
                <c:pt idx="1360">
                  <c:v>13620</c:v>
                </c:pt>
                <c:pt idx="1361">
                  <c:v>13630</c:v>
                </c:pt>
                <c:pt idx="1362">
                  <c:v>13640</c:v>
                </c:pt>
                <c:pt idx="1363">
                  <c:v>13650</c:v>
                </c:pt>
                <c:pt idx="1364">
                  <c:v>13660</c:v>
                </c:pt>
                <c:pt idx="1365">
                  <c:v>13670</c:v>
                </c:pt>
                <c:pt idx="1366">
                  <c:v>13680</c:v>
                </c:pt>
                <c:pt idx="1367">
                  <c:v>13690</c:v>
                </c:pt>
                <c:pt idx="1368">
                  <c:v>13700</c:v>
                </c:pt>
                <c:pt idx="1369">
                  <c:v>13710</c:v>
                </c:pt>
                <c:pt idx="1370">
                  <c:v>13720</c:v>
                </c:pt>
                <c:pt idx="1371">
                  <c:v>13730</c:v>
                </c:pt>
                <c:pt idx="1372">
                  <c:v>13740</c:v>
                </c:pt>
                <c:pt idx="1373">
                  <c:v>13750</c:v>
                </c:pt>
                <c:pt idx="1374">
                  <c:v>13760</c:v>
                </c:pt>
                <c:pt idx="1375">
                  <c:v>13770</c:v>
                </c:pt>
                <c:pt idx="1376">
                  <c:v>13780</c:v>
                </c:pt>
                <c:pt idx="1377">
                  <c:v>13790</c:v>
                </c:pt>
                <c:pt idx="1378">
                  <c:v>13800</c:v>
                </c:pt>
                <c:pt idx="1379">
                  <c:v>13810</c:v>
                </c:pt>
                <c:pt idx="1380">
                  <c:v>13820</c:v>
                </c:pt>
                <c:pt idx="1381">
                  <c:v>13830</c:v>
                </c:pt>
                <c:pt idx="1382">
                  <c:v>13840</c:v>
                </c:pt>
                <c:pt idx="1383">
                  <c:v>13850</c:v>
                </c:pt>
                <c:pt idx="1384">
                  <c:v>13860</c:v>
                </c:pt>
                <c:pt idx="1385">
                  <c:v>13870</c:v>
                </c:pt>
                <c:pt idx="1386">
                  <c:v>13880</c:v>
                </c:pt>
                <c:pt idx="1387">
                  <c:v>13890</c:v>
                </c:pt>
                <c:pt idx="1388">
                  <c:v>13900</c:v>
                </c:pt>
                <c:pt idx="1389">
                  <c:v>13910</c:v>
                </c:pt>
                <c:pt idx="1390">
                  <c:v>13920</c:v>
                </c:pt>
                <c:pt idx="1391">
                  <c:v>13930</c:v>
                </c:pt>
                <c:pt idx="1392">
                  <c:v>13940</c:v>
                </c:pt>
                <c:pt idx="1393">
                  <c:v>13950</c:v>
                </c:pt>
                <c:pt idx="1394">
                  <c:v>13960</c:v>
                </c:pt>
                <c:pt idx="1395">
                  <c:v>13970</c:v>
                </c:pt>
                <c:pt idx="1396">
                  <c:v>13980</c:v>
                </c:pt>
                <c:pt idx="1397">
                  <c:v>13990</c:v>
                </c:pt>
                <c:pt idx="1398">
                  <c:v>14000</c:v>
                </c:pt>
                <c:pt idx="1399">
                  <c:v>14010</c:v>
                </c:pt>
                <c:pt idx="1400">
                  <c:v>14020</c:v>
                </c:pt>
                <c:pt idx="1401">
                  <c:v>14030</c:v>
                </c:pt>
                <c:pt idx="1402">
                  <c:v>14040</c:v>
                </c:pt>
                <c:pt idx="1403">
                  <c:v>14050</c:v>
                </c:pt>
                <c:pt idx="1404">
                  <c:v>14060</c:v>
                </c:pt>
                <c:pt idx="1405">
                  <c:v>14070</c:v>
                </c:pt>
                <c:pt idx="1406">
                  <c:v>14080</c:v>
                </c:pt>
                <c:pt idx="1407">
                  <c:v>14090</c:v>
                </c:pt>
                <c:pt idx="1408">
                  <c:v>14100</c:v>
                </c:pt>
                <c:pt idx="1409">
                  <c:v>14110</c:v>
                </c:pt>
                <c:pt idx="1410">
                  <c:v>14120</c:v>
                </c:pt>
                <c:pt idx="1411">
                  <c:v>14130</c:v>
                </c:pt>
                <c:pt idx="1412">
                  <c:v>14140</c:v>
                </c:pt>
                <c:pt idx="1413">
                  <c:v>14150</c:v>
                </c:pt>
                <c:pt idx="1414">
                  <c:v>14160</c:v>
                </c:pt>
                <c:pt idx="1415">
                  <c:v>14170</c:v>
                </c:pt>
                <c:pt idx="1416">
                  <c:v>14180</c:v>
                </c:pt>
                <c:pt idx="1417">
                  <c:v>14190</c:v>
                </c:pt>
                <c:pt idx="1418">
                  <c:v>14200</c:v>
                </c:pt>
                <c:pt idx="1419">
                  <c:v>14210</c:v>
                </c:pt>
                <c:pt idx="1420">
                  <c:v>14220</c:v>
                </c:pt>
                <c:pt idx="1421">
                  <c:v>14230</c:v>
                </c:pt>
                <c:pt idx="1422">
                  <c:v>14240</c:v>
                </c:pt>
                <c:pt idx="1423">
                  <c:v>14250</c:v>
                </c:pt>
                <c:pt idx="1424">
                  <c:v>14260</c:v>
                </c:pt>
                <c:pt idx="1425">
                  <c:v>14270</c:v>
                </c:pt>
                <c:pt idx="1426">
                  <c:v>14280</c:v>
                </c:pt>
                <c:pt idx="1427">
                  <c:v>14290</c:v>
                </c:pt>
                <c:pt idx="1428">
                  <c:v>14300</c:v>
                </c:pt>
                <c:pt idx="1429">
                  <c:v>14310</c:v>
                </c:pt>
                <c:pt idx="1430">
                  <c:v>14320</c:v>
                </c:pt>
                <c:pt idx="1431">
                  <c:v>14330</c:v>
                </c:pt>
                <c:pt idx="1432">
                  <c:v>14340</c:v>
                </c:pt>
                <c:pt idx="1433">
                  <c:v>14350</c:v>
                </c:pt>
              </c:numCache>
            </c:numRef>
          </c:xVal>
          <c:yVal>
            <c:numRef>
              <c:f>Klei_Druckkurve!$Q$9:$Q$1442</c:f>
              <c:numCache>
                <c:formatCode>0.0</c:formatCode>
                <c:ptCount val="1434"/>
                <c:pt idx="0">
                  <c:v>0</c:v>
                </c:pt>
                <c:pt idx="1">
                  <c:v>-0.7319999999999709</c:v>
                </c:pt>
                <c:pt idx="2">
                  <c:v>-1.32899999999995</c:v>
                </c:pt>
                <c:pt idx="3">
                  <c:v>-1.6269999999999527</c:v>
                </c:pt>
                <c:pt idx="4">
                  <c:v>-1.8119999999998981</c:v>
                </c:pt>
                <c:pt idx="5">
                  <c:v>-1.9539999999999509</c:v>
                </c:pt>
                <c:pt idx="6">
                  <c:v>-2.1500000000000909</c:v>
                </c:pt>
                <c:pt idx="7">
                  <c:v>-2.2229999999999563</c:v>
                </c:pt>
                <c:pt idx="8">
                  <c:v>-2.4110000000000582</c:v>
                </c:pt>
                <c:pt idx="9">
                  <c:v>-2.5239999999998872</c:v>
                </c:pt>
                <c:pt idx="10">
                  <c:v>-2.625</c:v>
                </c:pt>
                <c:pt idx="11">
                  <c:v>-2.72199999999998</c:v>
                </c:pt>
                <c:pt idx="12">
                  <c:v>-2.8279999999999745</c:v>
                </c:pt>
                <c:pt idx="13">
                  <c:v>-2.9039999999999964</c:v>
                </c:pt>
                <c:pt idx="14">
                  <c:v>-3.0389999999999873</c:v>
                </c:pt>
                <c:pt idx="15">
                  <c:v>-3.071999999999889</c:v>
                </c:pt>
                <c:pt idx="16">
                  <c:v>-3.1459999999999582</c:v>
                </c:pt>
                <c:pt idx="17">
                  <c:v>-3.2380000000000564</c:v>
                </c:pt>
                <c:pt idx="18">
                  <c:v>-3.2809999999999491</c:v>
                </c:pt>
                <c:pt idx="19">
                  <c:v>-3.3440000000000509</c:v>
                </c:pt>
                <c:pt idx="20">
                  <c:v>-3.41599999999994</c:v>
                </c:pt>
                <c:pt idx="21">
                  <c:v>-3.4680000000000746</c:v>
                </c:pt>
                <c:pt idx="22">
                  <c:v>-3.5199999999999818</c:v>
                </c:pt>
                <c:pt idx="23">
                  <c:v>-3.5709999999999127</c:v>
                </c:pt>
                <c:pt idx="24">
                  <c:v>-3.6230000000000473</c:v>
                </c:pt>
                <c:pt idx="25">
                  <c:v>-3.69399999999996</c:v>
                </c:pt>
                <c:pt idx="26">
                  <c:v>-3.7349999999999</c:v>
                </c:pt>
                <c:pt idx="27">
                  <c:v>-3.7870000000000346</c:v>
                </c:pt>
                <c:pt idx="28">
                  <c:v>-3.8479999999999563</c:v>
                </c:pt>
                <c:pt idx="29">
                  <c:v>-3.8689999999999145</c:v>
                </c:pt>
                <c:pt idx="30">
                  <c:v>-3.9200000000000728</c:v>
                </c:pt>
                <c:pt idx="31">
                  <c:v>-3.9819999999999709</c:v>
                </c:pt>
                <c:pt idx="32">
                  <c:v>-4.0229999999999109</c:v>
                </c:pt>
                <c:pt idx="33">
                  <c:v>-4.0629999999998745</c:v>
                </c:pt>
                <c:pt idx="34">
                  <c:v>-4.1050000000000182</c:v>
                </c:pt>
                <c:pt idx="35">
                  <c:v>-4.1459999999999582</c:v>
                </c:pt>
                <c:pt idx="36">
                  <c:v>-4.1779999999998836</c:v>
                </c:pt>
                <c:pt idx="37">
                  <c:v>-4.2380000000000564</c:v>
                </c:pt>
                <c:pt idx="38">
                  <c:v>-4.2490000000000236</c:v>
                </c:pt>
                <c:pt idx="39">
                  <c:v>-4.2690000000000055</c:v>
                </c:pt>
                <c:pt idx="40">
                  <c:v>-4.3109999999999218</c:v>
                </c:pt>
                <c:pt idx="41">
                  <c:v>-4.3509999999998854</c:v>
                </c:pt>
                <c:pt idx="42">
                  <c:v>-4.3710000000000946</c:v>
                </c:pt>
                <c:pt idx="43">
                  <c:v>-4.4230000000000018</c:v>
                </c:pt>
                <c:pt idx="44">
                  <c:v>-4.4729999999999563</c:v>
                </c:pt>
                <c:pt idx="45">
                  <c:v>-4.5350000000000819</c:v>
                </c:pt>
                <c:pt idx="46">
                  <c:v>-4.5550000000000637</c:v>
                </c:pt>
                <c:pt idx="47">
                  <c:v>-4.6069999999999709</c:v>
                </c:pt>
                <c:pt idx="48">
                  <c:v>-4.6269999999999527</c:v>
                </c:pt>
                <c:pt idx="49">
                  <c:v>-4.6669999999999163</c:v>
                </c:pt>
                <c:pt idx="50">
                  <c:v>-4.6769999999999072</c:v>
                </c:pt>
                <c:pt idx="51">
                  <c:v>-4.70900000000006</c:v>
                </c:pt>
                <c:pt idx="52">
                  <c:v>-4.7490000000000236</c:v>
                </c:pt>
                <c:pt idx="53">
                  <c:v>-4.7690000000000055</c:v>
                </c:pt>
                <c:pt idx="54">
                  <c:v>-4.8009999999999309</c:v>
                </c:pt>
                <c:pt idx="55">
                  <c:v>-4.8409999999998945</c:v>
                </c:pt>
                <c:pt idx="56">
                  <c:v>-4.8609999999998763</c:v>
                </c:pt>
                <c:pt idx="57">
                  <c:v>-4.8920000000000528</c:v>
                </c:pt>
                <c:pt idx="58">
                  <c:v>-4.9429999999999836</c:v>
                </c:pt>
                <c:pt idx="59">
                  <c:v>-4.9429999999999836</c:v>
                </c:pt>
                <c:pt idx="60">
                  <c:v>-4.9629999999999654</c:v>
                </c:pt>
                <c:pt idx="61">
                  <c:v>-5.0039999999999054</c:v>
                </c:pt>
                <c:pt idx="62">
                  <c:v>-4.9939999999999145</c:v>
                </c:pt>
                <c:pt idx="63">
                  <c:v>-5.0250000000000909</c:v>
                </c:pt>
                <c:pt idx="64">
                  <c:v>-5.05600000000004</c:v>
                </c:pt>
                <c:pt idx="65">
                  <c:v>-5.0760000000000218</c:v>
                </c:pt>
                <c:pt idx="66">
                  <c:v>-5.1079999999999472</c:v>
                </c:pt>
                <c:pt idx="67">
                  <c:v>-5.1079999999999472</c:v>
                </c:pt>
                <c:pt idx="68">
                  <c:v>-5.1579999999999018</c:v>
                </c:pt>
                <c:pt idx="69">
                  <c:v>-5.1679999999998927</c:v>
                </c:pt>
                <c:pt idx="70">
                  <c:v>-5.1890000000000782</c:v>
                </c:pt>
                <c:pt idx="71">
                  <c:v>-5.2190000000000509</c:v>
                </c:pt>
                <c:pt idx="72">
                  <c:v>-5.2390000000000327</c:v>
                </c:pt>
                <c:pt idx="73">
                  <c:v>-5.2490000000000236</c:v>
                </c:pt>
                <c:pt idx="74">
                  <c:v>-5.2809999999999491</c:v>
                </c:pt>
                <c:pt idx="75">
                  <c:v>-5.2809999999999491</c:v>
                </c:pt>
                <c:pt idx="76">
                  <c:v>-5.3009999999999309</c:v>
                </c:pt>
                <c:pt idx="77">
                  <c:v>-5.3409999999998945</c:v>
                </c:pt>
                <c:pt idx="78">
                  <c:v>-5.3720000000000709</c:v>
                </c:pt>
                <c:pt idx="79">
                  <c:v>-5.4120000000000346</c:v>
                </c:pt>
                <c:pt idx="80">
                  <c:v>-5.4120000000000346</c:v>
                </c:pt>
                <c:pt idx="81">
                  <c:v>-5.4139999999999873</c:v>
                </c:pt>
                <c:pt idx="82">
                  <c:v>-5.4339999999999691</c:v>
                </c:pt>
                <c:pt idx="83">
                  <c:v>-5.4639999999999418</c:v>
                </c:pt>
                <c:pt idx="84">
                  <c:v>-5.4839999999999236</c:v>
                </c:pt>
                <c:pt idx="85">
                  <c:v>-5.4939999999999145</c:v>
                </c:pt>
                <c:pt idx="86">
                  <c:v>-5.5039999999999054</c:v>
                </c:pt>
                <c:pt idx="87">
                  <c:v>-5.5160000000000764</c:v>
                </c:pt>
                <c:pt idx="88">
                  <c:v>-5.5260000000000673</c:v>
                </c:pt>
                <c:pt idx="89">
                  <c:v>-5.55600000000004</c:v>
                </c:pt>
                <c:pt idx="90">
                  <c:v>-5.5760000000000218</c:v>
                </c:pt>
                <c:pt idx="91">
                  <c:v>-5.59699999999998</c:v>
                </c:pt>
                <c:pt idx="92">
                  <c:v>-5.59699999999998</c:v>
                </c:pt>
                <c:pt idx="93">
                  <c:v>-5.6269999999999527</c:v>
                </c:pt>
                <c:pt idx="94">
                  <c:v>-5.6569999999999254</c:v>
                </c:pt>
                <c:pt idx="95">
                  <c:v>-5.6569999999999254</c:v>
                </c:pt>
                <c:pt idx="96">
                  <c:v>-5.6779999999998836</c:v>
                </c:pt>
                <c:pt idx="97">
                  <c:v>-5.6980000000000928</c:v>
                </c:pt>
                <c:pt idx="98">
                  <c:v>-5.7290000000000418</c:v>
                </c:pt>
                <c:pt idx="99">
                  <c:v>-5.7390000000000327</c:v>
                </c:pt>
                <c:pt idx="100">
                  <c:v>-5.7590000000000146</c:v>
                </c:pt>
                <c:pt idx="101">
                  <c:v>-5.7699999999999818</c:v>
                </c:pt>
                <c:pt idx="102">
                  <c:v>-5.7599999999999909</c:v>
                </c:pt>
                <c:pt idx="103">
                  <c:v>-5.7899999999999636</c:v>
                </c:pt>
                <c:pt idx="104">
                  <c:v>-5.8109999999999218</c:v>
                </c:pt>
                <c:pt idx="105">
                  <c:v>-5.8309999999999036</c:v>
                </c:pt>
                <c:pt idx="106">
                  <c:v>-5.8409999999998945</c:v>
                </c:pt>
                <c:pt idx="107">
                  <c:v>-5.8530000000000655</c:v>
                </c:pt>
                <c:pt idx="108">
                  <c:v>-5.8710000000000946</c:v>
                </c:pt>
                <c:pt idx="109">
                  <c:v>-5.8830000000000382</c:v>
                </c:pt>
                <c:pt idx="110">
                  <c:v>-5.90300000000002</c:v>
                </c:pt>
                <c:pt idx="111">
                  <c:v>-5.90300000000002</c:v>
                </c:pt>
                <c:pt idx="112">
                  <c:v>-5.9329999999999927</c:v>
                </c:pt>
                <c:pt idx="113">
                  <c:v>-5.9329999999999927</c:v>
                </c:pt>
                <c:pt idx="114">
                  <c:v>-5.94399999999996</c:v>
                </c:pt>
                <c:pt idx="115">
                  <c:v>-5.9739999999999327</c:v>
                </c:pt>
                <c:pt idx="116">
                  <c:v>-5.9739999999999327</c:v>
                </c:pt>
                <c:pt idx="117">
                  <c:v>-5.9939999999999145</c:v>
                </c:pt>
                <c:pt idx="118">
                  <c:v>-6.0239999999998872</c:v>
                </c:pt>
                <c:pt idx="119">
                  <c:v>-6.0339999999998781</c:v>
                </c:pt>
                <c:pt idx="120">
                  <c:v>-6.0540000000000873</c:v>
                </c:pt>
                <c:pt idx="121">
                  <c:v>-6.05600000000004</c:v>
                </c:pt>
                <c:pt idx="122">
                  <c:v>-6.0760000000000218</c:v>
                </c:pt>
                <c:pt idx="123">
                  <c:v>-6.0460000000000491</c:v>
                </c:pt>
                <c:pt idx="124">
                  <c:v>-6.0760000000000218</c:v>
                </c:pt>
                <c:pt idx="125">
                  <c:v>-6.0760000000000218</c:v>
                </c:pt>
                <c:pt idx="126">
                  <c:v>-6.0760000000000218</c:v>
                </c:pt>
                <c:pt idx="127">
                  <c:v>-6.09699999999998</c:v>
                </c:pt>
                <c:pt idx="128">
                  <c:v>-6.1069999999999709</c:v>
                </c:pt>
                <c:pt idx="129">
                  <c:v>-6.1369999999999436</c:v>
                </c:pt>
                <c:pt idx="130">
                  <c:v>-6.1369999999999436</c:v>
                </c:pt>
                <c:pt idx="131">
                  <c:v>-6.1469999999999345</c:v>
                </c:pt>
                <c:pt idx="132">
                  <c:v>-6.1569999999999254</c:v>
                </c:pt>
                <c:pt idx="133">
                  <c:v>-6.1569999999999254</c:v>
                </c:pt>
                <c:pt idx="134">
                  <c:v>-6.1790000000000873</c:v>
                </c:pt>
                <c:pt idx="135">
                  <c:v>-6.1890000000000782</c:v>
                </c:pt>
                <c:pt idx="136">
                  <c:v>-6.20900000000006</c:v>
                </c:pt>
                <c:pt idx="137">
                  <c:v>-6.20900000000006</c:v>
                </c:pt>
                <c:pt idx="138">
                  <c:v>-6.2490000000000236</c:v>
                </c:pt>
                <c:pt idx="139">
                  <c:v>-6.2490000000000236</c:v>
                </c:pt>
                <c:pt idx="140">
                  <c:v>-6.2390000000000327</c:v>
                </c:pt>
                <c:pt idx="141">
                  <c:v>-6.2599999999999909</c:v>
                </c:pt>
                <c:pt idx="142">
                  <c:v>-6.2999999999999545</c:v>
                </c:pt>
                <c:pt idx="143">
                  <c:v>-6.2799999999999727</c:v>
                </c:pt>
                <c:pt idx="144">
                  <c:v>-6.2899999999999636</c:v>
                </c:pt>
                <c:pt idx="145">
                  <c:v>-6.2999999999999545</c:v>
                </c:pt>
                <c:pt idx="146">
                  <c:v>-6.2999999999999545</c:v>
                </c:pt>
                <c:pt idx="147">
                  <c:v>-6.3099999999999454</c:v>
                </c:pt>
                <c:pt idx="148">
                  <c:v>-6.3109999999999218</c:v>
                </c:pt>
                <c:pt idx="149">
                  <c:v>-6.3209999999999127</c:v>
                </c:pt>
                <c:pt idx="150">
                  <c:v>-6.3209999999999127</c:v>
                </c:pt>
                <c:pt idx="151">
                  <c:v>-6.3230000000000928</c:v>
                </c:pt>
                <c:pt idx="152">
                  <c:v>-6.3430000000000746</c:v>
                </c:pt>
                <c:pt idx="153">
                  <c:v>-6.3430000000000746</c:v>
                </c:pt>
                <c:pt idx="154">
                  <c:v>-6.3630000000000564</c:v>
                </c:pt>
                <c:pt idx="155">
                  <c:v>-6.3530000000000655</c:v>
                </c:pt>
                <c:pt idx="156">
                  <c:v>-6.3630000000000564</c:v>
                </c:pt>
                <c:pt idx="157">
                  <c:v>-6.4130000000000109</c:v>
                </c:pt>
                <c:pt idx="158">
                  <c:v>-6.4139999999999873</c:v>
                </c:pt>
                <c:pt idx="159">
                  <c:v>-6.4239999999999782</c:v>
                </c:pt>
                <c:pt idx="160">
                  <c:v>-6.4139999999999873</c:v>
                </c:pt>
                <c:pt idx="161">
                  <c:v>-6.4249999999999545</c:v>
                </c:pt>
                <c:pt idx="162">
                  <c:v>-6.4549999999999272</c:v>
                </c:pt>
                <c:pt idx="163">
                  <c:v>-6.4449999999999363</c:v>
                </c:pt>
                <c:pt idx="164">
                  <c:v>-6.4649999999999181</c:v>
                </c:pt>
                <c:pt idx="165">
                  <c:v>-6.4549999999999272</c:v>
                </c:pt>
                <c:pt idx="166">
                  <c:v>-6.4749999999999091</c:v>
                </c:pt>
                <c:pt idx="167">
                  <c:v>-6.4669999999998709</c:v>
                </c:pt>
                <c:pt idx="168">
                  <c:v>-6.4770000000000891</c:v>
                </c:pt>
                <c:pt idx="169">
                  <c:v>-6.5070000000000618</c:v>
                </c:pt>
                <c:pt idx="170">
                  <c:v>-6.4970000000000709</c:v>
                </c:pt>
                <c:pt idx="171">
                  <c:v>-6.52800000000002</c:v>
                </c:pt>
                <c:pt idx="172">
                  <c:v>-6.5180000000000291</c:v>
                </c:pt>
                <c:pt idx="173">
                  <c:v>-6.5380000000000109</c:v>
                </c:pt>
                <c:pt idx="174">
                  <c:v>-6.5480000000000018</c:v>
                </c:pt>
                <c:pt idx="175">
                  <c:v>-6.5589999999999691</c:v>
                </c:pt>
                <c:pt idx="176">
                  <c:v>-6.5489999999999782</c:v>
                </c:pt>
                <c:pt idx="177">
                  <c:v>-6.5589999999999691</c:v>
                </c:pt>
                <c:pt idx="178">
                  <c:v>-6.56899999999996</c:v>
                </c:pt>
                <c:pt idx="179">
                  <c:v>-6.5709999999999127</c:v>
                </c:pt>
                <c:pt idx="180">
                  <c:v>-6.5809999999999036</c:v>
                </c:pt>
                <c:pt idx="181">
                  <c:v>-6.5809999999999036</c:v>
                </c:pt>
                <c:pt idx="182">
                  <c:v>-6.6109999999998763</c:v>
                </c:pt>
                <c:pt idx="183">
                  <c:v>-6.6220000000000709</c:v>
                </c:pt>
                <c:pt idx="184">
                  <c:v>-6.6220000000000709</c:v>
                </c:pt>
                <c:pt idx="185">
                  <c:v>-6.6220000000000709</c:v>
                </c:pt>
                <c:pt idx="186">
                  <c:v>-6.6620000000000346</c:v>
                </c:pt>
                <c:pt idx="187">
                  <c:v>-6.6320000000000618</c:v>
                </c:pt>
                <c:pt idx="188">
                  <c:v>-6.6430000000000291</c:v>
                </c:pt>
                <c:pt idx="189">
                  <c:v>-6.6330000000000382</c:v>
                </c:pt>
                <c:pt idx="190">
                  <c:v>-6.65300000000002</c:v>
                </c:pt>
                <c:pt idx="191">
                  <c:v>-6.6349999999999909</c:v>
                </c:pt>
                <c:pt idx="192">
                  <c:v>-6.6449999999999818</c:v>
                </c:pt>
                <c:pt idx="193">
                  <c:v>-6.6649999999999636</c:v>
                </c:pt>
                <c:pt idx="194">
                  <c:v>-6.6749999999999545</c:v>
                </c:pt>
                <c:pt idx="195">
                  <c:v>-6.6759999999999309</c:v>
                </c:pt>
                <c:pt idx="196">
                  <c:v>-6.6859999999999218</c:v>
                </c:pt>
                <c:pt idx="197">
                  <c:v>-6.6859999999999218</c:v>
                </c:pt>
                <c:pt idx="198">
                  <c:v>-6.6759999999999309</c:v>
                </c:pt>
                <c:pt idx="199">
                  <c:v>-6.696999999999889</c:v>
                </c:pt>
                <c:pt idx="200">
                  <c:v>-6.7169999999998709</c:v>
                </c:pt>
                <c:pt idx="201">
                  <c:v>-6.7169999999998709</c:v>
                </c:pt>
                <c:pt idx="202">
                  <c:v>-6.7190000000000509</c:v>
                </c:pt>
                <c:pt idx="203">
                  <c:v>-6.6990000000000691</c:v>
                </c:pt>
                <c:pt idx="204">
                  <c:v>-6.7390000000000327</c:v>
                </c:pt>
                <c:pt idx="205">
                  <c:v>-6.7390000000000327</c:v>
                </c:pt>
                <c:pt idx="206">
                  <c:v>-6.7400000000000091</c:v>
                </c:pt>
                <c:pt idx="207">
                  <c:v>-6.7599999999999909</c:v>
                </c:pt>
                <c:pt idx="208">
                  <c:v>-6.7699999999999818</c:v>
                </c:pt>
                <c:pt idx="209">
                  <c:v>-6.7799999999999727</c:v>
                </c:pt>
                <c:pt idx="210">
                  <c:v>-6.7699999999999818</c:v>
                </c:pt>
                <c:pt idx="211">
                  <c:v>-6.79099999999994</c:v>
                </c:pt>
                <c:pt idx="212">
                  <c:v>-6.8009999999999309</c:v>
                </c:pt>
                <c:pt idx="213">
                  <c:v>-6.7919999999999163</c:v>
                </c:pt>
                <c:pt idx="214">
                  <c:v>-6.8019999999999072</c:v>
                </c:pt>
                <c:pt idx="215">
                  <c:v>-6.8330000000000837</c:v>
                </c:pt>
                <c:pt idx="216">
                  <c:v>-6.8019999999999072</c:v>
                </c:pt>
                <c:pt idx="217">
                  <c:v>-6.8140000000000782</c:v>
                </c:pt>
                <c:pt idx="218">
                  <c:v>-6.8140000000000782</c:v>
                </c:pt>
                <c:pt idx="219">
                  <c:v>-6.8440000000000509</c:v>
                </c:pt>
                <c:pt idx="220">
                  <c:v>-6.83400000000006</c:v>
                </c:pt>
                <c:pt idx="221">
                  <c:v>-6.8350000000000364</c:v>
                </c:pt>
                <c:pt idx="222">
                  <c:v>-6.8450000000000273</c:v>
                </c:pt>
                <c:pt idx="223">
                  <c:v>-6.84699999999998</c:v>
                </c:pt>
                <c:pt idx="224">
                  <c:v>-6.8569999999999709</c:v>
                </c:pt>
                <c:pt idx="225">
                  <c:v>-6.8569999999999709</c:v>
                </c:pt>
                <c:pt idx="226">
                  <c:v>-6.8669999999999618</c:v>
                </c:pt>
                <c:pt idx="227">
                  <c:v>-6.88799999999992</c:v>
                </c:pt>
                <c:pt idx="228">
                  <c:v>-6.8779999999999291</c:v>
                </c:pt>
                <c:pt idx="229">
                  <c:v>-6.88799999999992</c:v>
                </c:pt>
                <c:pt idx="230">
                  <c:v>-6.8979999999999109</c:v>
                </c:pt>
                <c:pt idx="231">
                  <c:v>-6.8889999999998963</c:v>
                </c:pt>
                <c:pt idx="232">
                  <c:v>-6.8989999999998872</c:v>
                </c:pt>
                <c:pt idx="233">
                  <c:v>-6.9089999999998781</c:v>
                </c:pt>
                <c:pt idx="234">
                  <c:v>-6.9190000000000964</c:v>
                </c:pt>
                <c:pt idx="235">
                  <c:v>-6.9010000000000673</c:v>
                </c:pt>
                <c:pt idx="236">
                  <c:v>-6.9200000000000728</c:v>
                </c:pt>
                <c:pt idx="237">
                  <c:v>-6.9300000000000637</c:v>
                </c:pt>
                <c:pt idx="238">
                  <c:v>-6.9320000000000164</c:v>
                </c:pt>
                <c:pt idx="239">
                  <c:v>-6.9519999999999982</c:v>
                </c:pt>
                <c:pt idx="240">
                  <c:v>-6.9420000000000073</c:v>
                </c:pt>
                <c:pt idx="241">
                  <c:v>-6.9529999999999745</c:v>
                </c:pt>
                <c:pt idx="242">
                  <c:v>-6.9729999999999563</c:v>
                </c:pt>
                <c:pt idx="243">
                  <c:v>-6.9729999999999563</c:v>
                </c:pt>
                <c:pt idx="244">
                  <c:v>-6.9629999999999654</c:v>
                </c:pt>
                <c:pt idx="245">
                  <c:v>-6.9939999999999145</c:v>
                </c:pt>
                <c:pt idx="246">
                  <c:v>-6.9839999999999236</c:v>
                </c:pt>
                <c:pt idx="247">
                  <c:v>-6.9939999999999145</c:v>
                </c:pt>
                <c:pt idx="248">
                  <c:v>-6.9859999999998763</c:v>
                </c:pt>
                <c:pt idx="249">
                  <c:v>-6.9960000000000946</c:v>
                </c:pt>
                <c:pt idx="250">
                  <c:v>-6.9960000000000946</c:v>
                </c:pt>
                <c:pt idx="251">
                  <c:v>-6.9970000000000709</c:v>
                </c:pt>
                <c:pt idx="252">
                  <c:v>-7.0070000000000618</c:v>
                </c:pt>
                <c:pt idx="253">
                  <c:v>-6.98700000000008</c:v>
                </c:pt>
                <c:pt idx="254">
                  <c:v>-6.9980000000000473</c:v>
                </c:pt>
                <c:pt idx="255">
                  <c:v>-6.9980000000000473</c:v>
                </c:pt>
                <c:pt idx="256">
                  <c:v>-7.0199999999999818</c:v>
                </c:pt>
                <c:pt idx="257">
                  <c:v>-7.0380000000000109</c:v>
                </c:pt>
                <c:pt idx="258">
                  <c:v>-7.0499999999999545</c:v>
                </c:pt>
                <c:pt idx="259">
                  <c:v>-7.0099999999999909</c:v>
                </c:pt>
                <c:pt idx="260">
                  <c:v>-7.0309999999999491</c:v>
                </c:pt>
                <c:pt idx="261">
                  <c:v>-7.0609999999999218</c:v>
                </c:pt>
                <c:pt idx="262">
                  <c:v>-7.0509999999999309</c:v>
                </c:pt>
                <c:pt idx="263">
                  <c:v>-7.0419999999999163</c:v>
                </c:pt>
                <c:pt idx="264">
                  <c:v>-7.0619999999998981</c:v>
                </c:pt>
                <c:pt idx="265">
                  <c:v>-7.0519999999999072</c:v>
                </c:pt>
                <c:pt idx="266">
                  <c:v>-7.0540000000000873</c:v>
                </c:pt>
                <c:pt idx="267">
                  <c:v>-7.0540000000000873</c:v>
                </c:pt>
                <c:pt idx="268">
                  <c:v>-7.0740000000000691</c:v>
                </c:pt>
                <c:pt idx="269">
                  <c:v>-7.0650000000000546</c:v>
                </c:pt>
                <c:pt idx="270">
                  <c:v>-7.0940000000000509</c:v>
                </c:pt>
                <c:pt idx="271">
                  <c:v>-7.0850000000000364</c:v>
                </c:pt>
                <c:pt idx="272">
                  <c:v>-7.0850000000000364</c:v>
                </c:pt>
                <c:pt idx="273">
                  <c:v>-7.0960000000000036</c:v>
                </c:pt>
                <c:pt idx="274">
                  <c:v>-7.0760000000000218</c:v>
                </c:pt>
                <c:pt idx="275">
                  <c:v>-7.0960000000000036</c:v>
                </c:pt>
                <c:pt idx="276">
                  <c:v>-7.0879999999999654</c:v>
                </c:pt>
                <c:pt idx="277">
                  <c:v>-7.1179999999999382</c:v>
                </c:pt>
                <c:pt idx="278">
                  <c:v>-7.1079999999999472</c:v>
                </c:pt>
                <c:pt idx="279">
                  <c:v>-7.1189999999999145</c:v>
                </c:pt>
                <c:pt idx="280">
                  <c:v>-7.1289999999999054</c:v>
                </c:pt>
                <c:pt idx="281">
                  <c:v>-7.1289999999999054</c:v>
                </c:pt>
                <c:pt idx="282">
                  <c:v>-7.1299999999998818</c:v>
                </c:pt>
                <c:pt idx="283">
                  <c:v>-7.1500000000000909</c:v>
                </c:pt>
                <c:pt idx="284">
                  <c:v>-7.1500000000000909</c:v>
                </c:pt>
                <c:pt idx="285">
                  <c:v>-7.1410000000000764</c:v>
                </c:pt>
                <c:pt idx="286">
                  <c:v>-7.1310000000000855</c:v>
                </c:pt>
                <c:pt idx="287">
                  <c:v>-7.1310000000000855</c:v>
                </c:pt>
                <c:pt idx="288">
                  <c:v>-7.1620000000000346</c:v>
                </c:pt>
                <c:pt idx="289">
                  <c:v>-7.15300000000002</c:v>
                </c:pt>
                <c:pt idx="290">
                  <c:v>-7.1730000000000018</c:v>
                </c:pt>
                <c:pt idx="291">
                  <c:v>-7.15300000000002</c:v>
                </c:pt>
                <c:pt idx="292">
                  <c:v>-7.1539999999999964</c:v>
                </c:pt>
                <c:pt idx="293">
                  <c:v>-7.1440000000000055</c:v>
                </c:pt>
                <c:pt idx="294">
                  <c:v>-7.1549999999999727</c:v>
                </c:pt>
                <c:pt idx="295">
                  <c:v>-7.1649999999999636</c:v>
                </c:pt>
                <c:pt idx="296">
                  <c:v>-7.1649999999999636</c:v>
                </c:pt>
                <c:pt idx="297">
                  <c:v>-7.1649999999999636</c:v>
                </c:pt>
                <c:pt idx="298">
                  <c:v>-7.1769999999999072</c:v>
                </c:pt>
                <c:pt idx="299">
                  <c:v>-7.1869999999998981</c:v>
                </c:pt>
                <c:pt idx="300">
                  <c:v>-7.1779999999998836</c:v>
                </c:pt>
                <c:pt idx="301">
                  <c:v>-7.2080000000000837</c:v>
                </c:pt>
                <c:pt idx="302">
                  <c:v>-7.1879999999998745</c:v>
                </c:pt>
                <c:pt idx="303">
                  <c:v>-7.20900000000006</c:v>
                </c:pt>
                <c:pt idx="304">
                  <c:v>-7.1990000000000691</c:v>
                </c:pt>
                <c:pt idx="305">
                  <c:v>-7.1990000000000691</c:v>
                </c:pt>
                <c:pt idx="306">
                  <c:v>-7.2000000000000455</c:v>
                </c:pt>
                <c:pt idx="307">
                  <c:v>-7.2100000000000364</c:v>
                </c:pt>
                <c:pt idx="308">
                  <c:v>-7.2100000000000364</c:v>
                </c:pt>
                <c:pt idx="309">
                  <c:v>-7.2100000000000364</c:v>
                </c:pt>
                <c:pt idx="310">
                  <c:v>-7.1920000000000073</c:v>
                </c:pt>
                <c:pt idx="311">
                  <c:v>-7.22199999999998</c:v>
                </c:pt>
                <c:pt idx="312">
                  <c:v>-7.2329999999999472</c:v>
                </c:pt>
                <c:pt idx="313">
                  <c:v>-7.2229999999999563</c:v>
                </c:pt>
                <c:pt idx="314">
                  <c:v>-7.2329999999999472</c:v>
                </c:pt>
                <c:pt idx="315">
                  <c:v>-7.2139999999999418</c:v>
                </c:pt>
                <c:pt idx="316">
                  <c:v>-7.2349999999999</c:v>
                </c:pt>
                <c:pt idx="317">
                  <c:v>-7.2359999999998763</c:v>
                </c:pt>
                <c:pt idx="318">
                  <c:v>-7.2259999999998854</c:v>
                </c:pt>
                <c:pt idx="319">
                  <c:v>-7.2560000000000855</c:v>
                </c:pt>
                <c:pt idx="320">
                  <c:v>-7.2259999999998854</c:v>
                </c:pt>
                <c:pt idx="321">
                  <c:v>-7.2169999999998709</c:v>
                </c:pt>
                <c:pt idx="322">
                  <c:v>-7.2169999999998709</c:v>
                </c:pt>
                <c:pt idx="323">
                  <c:v>-7.2480000000000473</c:v>
                </c:pt>
                <c:pt idx="324">
                  <c:v>-7.2180000000000746</c:v>
                </c:pt>
                <c:pt idx="325">
                  <c:v>-7.2280000000000655</c:v>
                </c:pt>
                <c:pt idx="326">
                  <c:v>-7.2380000000000564</c:v>
                </c:pt>
                <c:pt idx="327">
                  <c:v>-7.2400000000000091</c:v>
                </c:pt>
                <c:pt idx="328">
                  <c:v>-7.2400000000000091</c:v>
                </c:pt>
                <c:pt idx="329">
                  <c:v>-7.2409999999999854</c:v>
                </c:pt>
                <c:pt idx="330">
                  <c:v>-7.2210000000000036</c:v>
                </c:pt>
                <c:pt idx="331">
                  <c:v>-7.2309999999999945</c:v>
                </c:pt>
                <c:pt idx="332">
                  <c:v>-7.2519999999999527</c:v>
                </c:pt>
                <c:pt idx="333">
                  <c:v>-7.2719999999999345</c:v>
                </c:pt>
                <c:pt idx="334">
                  <c:v>-7.2719999999999345</c:v>
                </c:pt>
                <c:pt idx="335">
                  <c:v>-7.2639999999998963</c:v>
                </c:pt>
                <c:pt idx="336">
                  <c:v>-7.2539999999999054</c:v>
                </c:pt>
                <c:pt idx="337">
                  <c:v>-7.2539999999999054</c:v>
                </c:pt>
                <c:pt idx="338">
                  <c:v>-7.2649999999998727</c:v>
                </c:pt>
                <c:pt idx="339">
                  <c:v>-7.2950000000000728</c:v>
                </c:pt>
                <c:pt idx="340">
                  <c:v>-7.2860000000000582</c:v>
                </c:pt>
                <c:pt idx="341">
                  <c:v>-7.2960000000000491</c:v>
                </c:pt>
                <c:pt idx="342">
                  <c:v>-7.2960000000000491</c:v>
                </c:pt>
                <c:pt idx="343">
                  <c:v>-7.2760000000000673</c:v>
                </c:pt>
                <c:pt idx="344">
                  <c:v>-7.2880000000000109</c:v>
                </c:pt>
                <c:pt idx="345">
                  <c:v>-7.31899999999996</c:v>
                </c:pt>
                <c:pt idx="346">
                  <c:v>-7.3179999999999836</c:v>
                </c:pt>
                <c:pt idx="347">
                  <c:v>-7.3289999999999509</c:v>
                </c:pt>
                <c:pt idx="348">
                  <c:v>-7.31899999999996</c:v>
                </c:pt>
                <c:pt idx="349">
                  <c:v>-7.3399999999999181</c:v>
                </c:pt>
                <c:pt idx="350">
                  <c:v>-7.3299999999999272</c:v>
                </c:pt>
                <c:pt idx="351">
                  <c:v>-7.3299999999999272</c:v>
                </c:pt>
                <c:pt idx="352">
                  <c:v>-7.3309999999999036</c:v>
                </c:pt>
                <c:pt idx="353">
                  <c:v>-7.3409999999998945</c:v>
                </c:pt>
                <c:pt idx="354">
                  <c:v>-7.3409999999998945</c:v>
                </c:pt>
                <c:pt idx="355">
                  <c:v>-7.3530000000000655</c:v>
                </c:pt>
                <c:pt idx="356">
                  <c:v>-7.3630000000000564</c:v>
                </c:pt>
                <c:pt idx="357">
                  <c:v>-7.3530000000000655</c:v>
                </c:pt>
                <c:pt idx="358">
                  <c:v>-7.33400000000006</c:v>
                </c:pt>
                <c:pt idx="359">
                  <c:v>-7.3440000000000509</c:v>
                </c:pt>
                <c:pt idx="360">
                  <c:v>-7.3350000000000364</c:v>
                </c:pt>
                <c:pt idx="361">
                  <c:v>-7.3250000000000455</c:v>
                </c:pt>
                <c:pt idx="362">
                  <c:v>-7.3350000000000364</c:v>
                </c:pt>
                <c:pt idx="363">
                  <c:v>-7.3450000000000273</c:v>
                </c:pt>
                <c:pt idx="364">
                  <c:v>-7.3669999999999618</c:v>
                </c:pt>
                <c:pt idx="365">
                  <c:v>-7.34699999999998</c:v>
                </c:pt>
                <c:pt idx="366">
                  <c:v>-7.3279999999999745</c:v>
                </c:pt>
                <c:pt idx="367">
                  <c:v>-7.3379999999999654</c:v>
                </c:pt>
                <c:pt idx="368">
                  <c:v>-7.3379999999999654</c:v>
                </c:pt>
                <c:pt idx="369">
                  <c:v>-7.3589999999999236</c:v>
                </c:pt>
                <c:pt idx="370">
                  <c:v>-7.3489999999999327</c:v>
                </c:pt>
                <c:pt idx="371">
                  <c:v>-7.3589999999999236</c:v>
                </c:pt>
                <c:pt idx="372">
                  <c:v>-7.3389999999999418</c:v>
                </c:pt>
                <c:pt idx="373">
                  <c:v>-7.3699999999998909</c:v>
                </c:pt>
                <c:pt idx="374">
                  <c:v>-7.3720000000000709</c:v>
                </c:pt>
                <c:pt idx="375">
                  <c:v>-7.3920000000000528</c:v>
                </c:pt>
                <c:pt idx="376">
                  <c:v>-7.3720000000000709</c:v>
                </c:pt>
                <c:pt idx="377">
                  <c:v>-7.3930000000000291</c:v>
                </c:pt>
                <c:pt idx="378">
                  <c:v>-7.3830000000000382</c:v>
                </c:pt>
                <c:pt idx="379">
                  <c:v>-7.3630000000000564</c:v>
                </c:pt>
                <c:pt idx="380">
                  <c:v>-7.3630000000000564</c:v>
                </c:pt>
                <c:pt idx="381">
                  <c:v>-7.3640000000000327</c:v>
                </c:pt>
                <c:pt idx="382">
                  <c:v>-7.3840000000000146</c:v>
                </c:pt>
                <c:pt idx="383">
                  <c:v>-7.3759999999999764</c:v>
                </c:pt>
                <c:pt idx="384">
                  <c:v>-7.3859999999999673</c:v>
                </c:pt>
                <c:pt idx="385">
                  <c:v>-7.3759999999999764</c:v>
                </c:pt>
                <c:pt idx="386">
                  <c:v>-7.3569999999999709</c:v>
                </c:pt>
                <c:pt idx="387">
                  <c:v>-7.3869999999999436</c:v>
                </c:pt>
                <c:pt idx="388">
                  <c:v>-7.3669999999999618</c:v>
                </c:pt>
                <c:pt idx="389">
                  <c:v>-7.3779999999999291</c:v>
                </c:pt>
                <c:pt idx="390">
                  <c:v>-7.3979999999999109</c:v>
                </c:pt>
                <c:pt idx="391">
                  <c:v>-7.38799999999992</c:v>
                </c:pt>
                <c:pt idx="392">
                  <c:v>-7.3899999999998727</c:v>
                </c:pt>
                <c:pt idx="393">
                  <c:v>-7.3799999999998818</c:v>
                </c:pt>
                <c:pt idx="394">
                  <c:v>-7.4000000000000909</c:v>
                </c:pt>
                <c:pt idx="395">
                  <c:v>-7.4110000000000582</c:v>
                </c:pt>
                <c:pt idx="396">
                  <c:v>-7.3910000000000764</c:v>
                </c:pt>
                <c:pt idx="397">
                  <c:v>-7.3910000000000764</c:v>
                </c:pt>
                <c:pt idx="398">
                  <c:v>-7.4010000000000673</c:v>
                </c:pt>
                <c:pt idx="399">
                  <c:v>-7.3820000000000618</c:v>
                </c:pt>
                <c:pt idx="400">
                  <c:v>-7.4220000000000255</c:v>
                </c:pt>
                <c:pt idx="401">
                  <c:v>-7.4039999999999964</c:v>
                </c:pt>
                <c:pt idx="402">
                  <c:v>-7.4139999999999873</c:v>
                </c:pt>
                <c:pt idx="403">
                  <c:v>-7.3940000000000055</c:v>
                </c:pt>
                <c:pt idx="404">
                  <c:v>-7.3949999999999818</c:v>
                </c:pt>
                <c:pt idx="405">
                  <c:v>-7.3949999999999818</c:v>
                </c:pt>
                <c:pt idx="406">
                  <c:v>-7.4049999999999727</c:v>
                </c:pt>
                <c:pt idx="407">
                  <c:v>-7.41599999999994</c:v>
                </c:pt>
                <c:pt idx="408">
                  <c:v>-7.41599999999994</c:v>
                </c:pt>
                <c:pt idx="409">
                  <c:v>-7.4059999999999491</c:v>
                </c:pt>
                <c:pt idx="410">
                  <c:v>-7.4069999999999254</c:v>
                </c:pt>
                <c:pt idx="411">
                  <c:v>-7.4169999999999163</c:v>
                </c:pt>
                <c:pt idx="412">
                  <c:v>-7.3969999999999345</c:v>
                </c:pt>
                <c:pt idx="413">
                  <c:v>-7.3989999999998872</c:v>
                </c:pt>
                <c:pt idx="414">
                  <c:v>-7.4190000000000964</c:v>
                </c:pt>
                <c:pt idx="415">
                  <c:v>-7.4190000000000964</c:v>
                </c:pt>
                <c:pt idx="416">
                  <c:v>-7.4300000000000637</c:v>
                </c:pt>
                <c:pt idx="417">
                  <c:v>-7.4300000000000637</c:v>
                </c:pt>
                <c:pt idx="418">
                  <c:v>-7.4110000000000582</c:v>
                </c:pt>
                <c:pt idx="419">
                  <c:v>-7.4210000000000491</c:v>
                </c:pt>
                <c:pt idx="420">
                  <c:v>-7.4110000000000582</c:v>
                </c:pt>
                <c:pt idx="421">
                  <c:v>-7.43100000000004</c:v>
                </c:pt>
                <c:pt idx="422">
                  <c:v>-7.4230000000000018</c:v>
                </c:pt>
                <c:pt idx="423">
                  <c:v>-7.4329999999999927</c:v>
                </c:pt>
                <c:pt idx="424">
                  <c:v>-7.4429999999999836</c:v>
                </c:pt>
                <c:pt idx="425">
                  <c:v>-7.4239999999999782</c:v>
                </c:pt>
                <c:pt idx="426">
                  <c:v>-7.4339999999999691</c:v>
                </c:pt>
                <c:pt idx="427">
                  <c:v>-7.4339999999999691</c:v>
                </c:pt>
                <c:pt idx="428">
                  <c:v>-7.4149999999999636</c:v>
                </c:pt>
                <c:pt idx="429">
                  <c:v>-7.4149999999999636</c:v>
                </c:pt>
                <c:pt idx="430">
                  <c:v>-7.4169999999999163</c:v>
                </c:pt>
                <c:pt idx="431">
                  <c:v>-7.4269999999999072</c:v>
                </c:pt>
                <c:pt idx="432">
                  <c:v>-7.4169999999999163</c:v>
                </c:pt>
                <c:pt idx="433">
                  <c:v>-7.3969999999999345</c:v>
                </c:pt>
                <c:pt idx="434">
                  <c:v>-7.4279999999998836</c:v>
                </c:pt>
                <c:pt idx="435">
                  <c:v>-7.4079999999999018</c:v>
                </c:pt>
                <c:pt idx="436">
                  <c:v>-7.4079999999999018</c:v>
                </c:pt>
                <c:pt idx="437">
                  <c:v>-7.4290000000000873</c:v>
                </c:pt>
                <c:pt idx="438">
                  <c:v>-7.4290000000000873</c:v>
                </c:pt>
                <c:pt idx="439">
                  <c:v>-7.4390000000000782</c:v>
                </c:pt>
                <c:pt idx="440">
                  <c:v>-7.4410000000000309</c:v>
                </c:pt>
                <c:pt idx="441">
                  <c:v>-7.4510000000000218</c:v>
                </c:pt>
                <c:pt idx="442">
                  <c:v>-7.43100000000004</c:v>
                </c:pt>
                <c:pt idx="443">
                  <c:v>-7.4510000000000218</c:v>
                </c:pt>
                <c:pt idx="444">
                  <c:v>-7.4519999999999982</c:v>
                </c:pt>
                <c:pt idx="445">
                  <c:v>-7.4420000000000073</c:v>
                </c:pt>
                <c:pt idx="446">
                  <c:v>-7.4529999999999745</c:v>
                </c:pt>
                <c:pt idx="447">
                  <c:v>-7.4729999999999563</c:v>
                </c:pt>
                <c:pt idx="448">
                  <c:v>-7.4629999999999654</c:v>
                </c:pt>
                <c:pt idx="449">
                  <c:v>-7.44399999999996</c:v>
                </c:pt>
                <c:pt idx="450">
                  <c:v>-7.4739999999999327</c:v>
                </c:pt>
                <c:pt idx="451">
                  <c:v>-7.4539999999999509</c:v>
                </c:pt>
                <c:pt idx="452">
                  <c:v>-7.4639999999999418</c:v>
                </c:pt>
                <c:pt idx="453">
                  <c:v>-7.4659999999998945</c:v>
                </c:pt>
                <c:pt idx="454">
                  <c:v>-7.4759999999998854</c:v>
                </c:pt>
                <c:pt idx="455">
                  <c:v>-7.4859999999998763</c:v>
                </c:pt>
                <c:pt idx="456">
                  <c:v>-7.4770000000000891</c:v>
                </c:pt>
                <c:pt idx="457">
                  <c:v>-7.48700000000008</c:v>
                </c:pt>
                <c:pt idx="458">
                  <c:v>-7.4669999999998709</c:v>
                </c:pt>
                <c:pt idx="459">
                  <c:v>-7.4770000000000891</c:v>
                </c:pt>
                <c:pt idx="460">
                  <c:v>-7.4580000000000837</c:v>
                </c:pt>
                <c:pt idx="461">
                  <c:v>-7.4880000000000564</c:v>
                </c:pt>
                <c:pt idx="462">
                  <c:v>-7.4580000000000837</c:v>
                </c:pt>
                <c:pt idx="463">
                  <c:v>-7.4600000000000364</c:v>
                </c:pt>
                <c:pt idx="464">
                  <c:v>-7.4900000000000091</c:v>
                </c:pt>
                <c:pt idx="465">
                  <c:v>-7.4700000000000273</c:v>
                </c:pt>
                <c:pt idx="466">
                  <c:v>-7.4610000000000127</c:v>
                </c:pt>
                <c:pt idx="467">
                  <c:v>-7.4809999999999945</c:v>
                </c:pt>
                <c:pt idx="468">
                  <c:v>-7.4909999999999854</c:v>
                </c:pt>
                <c:pt idx="469">
                  <c:v>-7.5009999999999764</c:v>
                </c:pt>
                <c:pt idx="470">
                  <c:v>-7.5019999999999527</c:v>
                </c:pt>
                <c:pt idx="471">
                  <c:v>-7.4819999999999709</c:v>
                </c:pt>
                <c:pt idx="472">
                  <c:v>-7.5039999999999054</c:v>
                </c:pt>
                <c:pt idx="473">
                  <c:v>-7.5039999999999054</c:v>
                </c:pt>
                <c:pt idx="474">
                  <c:v>-7.5229999999999109</c:v>
                </c:pt>
                <c:pt idx="475">
                  <c:v>-7.4939999999999145</c:v>
                </c:pt>
                <c:pt idx="476">
                  <c:v>-7.5049999999998818</c:v>
                </c:pt>
                <c:pt idx="477">
                  <c:v>-7.5049999999998818</c:v>
                </c:pt>
                <c:pt idx="478">
                  <c:v>-7.5149999999998727</c:v>
                </c:pt>
                <c:pt idx="479">
                  <c:v>-7.5149999999998727</c:v>
                </c:pt>
                <c:pt idx="480">
                  <c:v>-7.5160000000000764</c:v>
                </c:pt>
                <c:pt idx="481">
                  <c:v>-7.4859999999998763</c:v>
                </c:pt>
                <c:pt idx="482">
                  <c:v>-7.5060000000000855</c:v>
                </c:pt>
                <c:pt idx="483">
                  <c:v>-7.4970000000000709</c:v>
                </c:pt>
                <c:pt idx="484">
                  <c:v>-7.48700000000008</c:v>
                </c:pt>
                <c:pt idx="485">
                  <c:v>-7.4970000000000709</c:v>
                </c:pt>
                <c:pt idx="486">
                  <c:v>-7.5070000000000618</c:v>
                </c:pt>
                <c:pt idx="487">
                  <c:v>-7.5090000000000146</c:v>
                </c:pt>
                <c:pt idx="488">
                  <c:v>-7.4890000000000327</c:v>
                </c:pt>
                <c:pt idx="489">
                  <c:v>-7.4990000000000236</c:v>
                </c:pt>
                <c:pt idx="490">
                  <c:v>-7.4890000000000327</c:v>
                </c:pt>
                <c:pt idx="491">
                  <c:v>-7.5</c:v>
                </c:pt>
                <c:pt idx="492">
                  <c:v>-7.5</c:v>
                </c:pt>
                <c:pt idx="493">
                  <c:v>-7.4900000000000091</c:v>
                </c:pt>
                <c:pt idx="494">
                  <c:v>-7.5109999999999673</c:v>
                </c:pt>
                <c:pt idx="495">
                  <c:v>-7.5009999999999764</c:v>
                </c:pt>
                <c:pt idx="496">
                  <c:v>-7.5009999999999764</c:v>
                </c:pt>
                <c:pt idx="497">
                  <c:v>-7.4929999999999382</c:v>
                </c:pt>
                <c:pt idx="498">
                  <c:v>-7.5029999999999291</c:v>
                </c:pt>
                <c:pt idx="499">
                  <c:v>-7.51299999999992</c:v>
                </c:pt>
                <c:pt idx="500">
                  <c:v>-7.5029999999999291</c:v>
                </c:pt>
                <c:pt idx="501">
                  <c:v>-7.5039999999999054</c:v>
                </c:pt>
                <c:pt idx="502">
                  <c:v>-7.5039999999999054</c:v>
                </c:pt>
                <c:pt idx="503">
                  <c:v>-7.5039999999999054</c:v>
                </c:pt>
                <c:pt idx="504">
                  <c:v>-7.5049999999998818</c:v>
                </c:pt>
                <c:pt idx="505">
                  <c:v>-7.4949999999998909</c:v>
                </c:pt>
                <c:pt idx="506">
                  <c:v>-7.5149999999998727</c:v>
                </c:pt>
                <c:pt idx="507">
                  <c:v>-7.5170000000000528</c:v>
                </c:pt>
                <c:pt idx="508">
                  <c:v>-7.5170000000000528</c:v>
                </c:pt>
                <c:pt idx="509">
                  <c:v>-7.5070000000000618</c:v>
                </c:pt>
                <c:pt idx="510">
                  <c:v>-7.48700000000008</c:v>
                </c:pt>
                <c:pt idx="511">
                  <c:v>-7.4980000000000473</c:v>
                </c:pt>
                <c:pt idx="512">
                  <c:v>-7.52800000000002</c:v>
                </c:pt>
                <c:pt idx="513">
                  <c:v>-7.52800000000002</c:v>
                </c:pt>
                <c:pt idx="514">
                  <c:v>-7.5080000000000382</c:v>
                </c:pt>
                <c:pt idx="515">
                  <c:v>-7.5090000000000146</c:v>
                </c:pt>
                <c:pt idx="516">
                  <c:v>-7.5190000000000055</c:v>
                </c:pt>
                <c:pt idx="517">
                  <c:v>-7.4990000000000236</c:v>
                </c:pt>
                <c:pt idx="518">
                  <c:v>-7.5</c:v>
                </c:pt>
                <c:pt idx="519">
                  <c:v>-7.5</c:v>
                </c:pt>
                <c:pt idx="520">
                  <c:v>-7.5209999999999582</c:v>
                </c:pt>
                <c:pt idx="521">
                  <c:v>-7.5209999999999582</c:v>
                </c:pt>
                <c:pt idx="522">
                  <c:v>-7.5109999999999673</c:v>
                </c:pt>
                <c:pt idx="523">
                  <c:v>-7.5109999999999673</c:v>
                </c:pt>
                <c:pt idx="524">
                  <c:v>-7.4919999999999618</c:v>
                </c:pt>
                <c:pt idx="525">
                  <c:v>-7.5019999999999527</c:v>
                </c:pt>
                <c:pt idx="526">
                  <c:v>-7.4729999999999563</c:v>
                </c:pt>
                <c:pt idx="527">
                  <c:v>-7.4929999999999382</c:v>
                </c:pt>
                <c:pt idx="528">
                  <c:v>-7.4829999999999472</c:v>
                </c:pt>
                <c:pt idx="529">
                  <c:v>-7.5029999999999291</c:v>
                </c:pt>
                <c:pt idx="530">
                  <c:v>-7.4839999999999236</c:v>
                </c:pt>
                <c:pt idx="531">
                  <c:v>-7.4839999999999236</c:v>
                </c:pt>
                <c:pt idx="532">
                  <c:v>-7.5039999999999054</c:v>
                </c:pt>
                <c:pt idx="533">
                  <c:v>-7.4960000000000946</c:v>
                </c:pt>
                <c:pt idx="534">
                  <c:v>-7.4960000000000946</c:v>
                </c:pt>
                <c:pt idx="535">
                  <c:v>-7.4859999999998763</c:v>
                </c:pt>
                <c:pt idx="536">
                  <c:v>-7.4859999999998763</c:v>
                </c:pt>
                <c:pt idx="537">
                  <c:v>-7.4770000000000891</c:v>
                </c:pt>
                <c:pt idx="538">
                  <c:v>-7.4970000000000709</c:v>
                </c:pt>
                <c:pt idx="539">
                  <c:v>-7.48700000000008</c:v>
                </c:pt>
                <c:pt idx="540">
                  <c:v>-7.48700000000008</c:v>
                </c:pt>
                <c:pt idx="541">
                  <c:v>-7.5080000000000382</c:v>
                </c:pt>
                <c:pt idx="542">
                  <c:v>-7.4980000000000473</c:v>
                </c:pt>
                <c:pt idx="543">
                  <c:v>-7.4780000000000655</c:v>
                </c:pt>
                <c:pt idx="544">
                  <c:v>-7.4780000000000655</c:v>
                </c:pt>
                <c:pt idx="545">
                  <c:v>-7.4690000000000509</c:v>
                </c:pt>
                <c:pt idx="546">
                  <c:v>-7.4690000000000509</c:v>
                </c:pt>
                <c:pt idx="547">
                  <c:v>-7.4900000000000091</c:v>
                </c:pt>
                <c:pt idx="548">
                  <c:v>-7.4809999999999945</c:v>
                </c:pt>
                <c:pt idx="549">
                  <c:v>-7.4809999999999945</c:v>
                </c:pt>
                <c:pt idx="550">
                  <c:v>-7.4710000000000036</c:v>
                </c:pt>
                <c:pt idx="551">
                  <c:v>-7.4710000000000036</c:v>
                </c:pt>
                <c:pt idx="552">
                  <c:v>-7.4819999999999709</c:v>
                </c:pt>
                <c:pt idx="553">
                  <c:v>-7.4919999999999618</c:v>
                </c:pt>
                <c:pt idx="554">
                  <c:v>-7.47199999999998</c:v>
                </c:pt>
                <c:pt idx="555">
                  <c:v>-7.4819999999999709</c:v>
                </c:pt>
                <c:pt idx="556">
                  <c:v>-7.4919999999999618</c:v>
                </c:pt>
                <c:pt idx="557">
                  <c:v>-7.4729999999999563</c:v>
                </c:pt>
                <c:pt idx="558">
                  <c:v>-7.4829999999999472</c:v>
                </c:pt>
                <c:pt idx="559">
                  <c:v>-7.4629999999999654</c:v>
                </c:pt>
                <c:pt idx="560">
                  <c:v>-7.4429999999999836</c:v>
                </c:pt>
                <c:pt idx="561">
                  <c:v>-7.4649999999999181</c:v>
                </c:pt>
                <c:pt idx="562">
                  <c:v>-7.4449999999999363</c:v>
                </c:pt>
                <c:pt idx="563">
                  <c:v>-7.4849999999999</c:v>
                </c:pt>
                <c:pt idx="564">
                  <c:v>-7.4859999999998763</c:v>
                </c:pt>
                <c:pt idx="565">
                  <c:v>-7.4960000000000946</c:v>
                </c:pt>
                <c:pt idx="566">
                  <c:v>-7.4859999999998763</c:v>
                </c:pt>
                <c:pt idx="567">
                  <c:v>-7.4859999999998763</c:v>
                </c:pt>
                <c:pt idx="568">
                  <c:v>-7.48700000000008</c:v>
                </c:pt>
                <c:pt idx="569">
                  <c:v>-7.4669999999998709</c:v>
                </c:pt>
                <c:pt idx="570">
                  <c:v>-7.48700000000008</c:v>
                </c:pt>
                <c:pt idx="571">
                  <c:v>-7.48700000000008</c:v>
                </c:pt>
                <c:pt idx="572">
                  <c:v>-7.4770000000000891</c:v>
                </c:pt>
                <c:pt idx="573">
                  <c:v>-7.4990000000000236</c:v>
                </c:pt>
                <c:pt idx="574">
                  <c:v>-7.4890000000000327</c:v>
                </c:pt>
                <c:pt idx="575">
                  <c:v>-7.4790000000000418</c:v>
                </c:pt>
                <c:pt idx="576">
                  <c:v>-7.5090000000000146</c:v>
                </c:pt>
                <c:pt idx="577">
                  <c:v>-7.4700000000000273</c:v>
                </c:pt>
                <c:pt idx="578">
                  <c:v>-7.4900000000000091</c:v>
                </c:pt>
                <c:pt idx="579">
                  <c:v>-7.4700000000000273</c:v>
                </c:pt>
                <c:pt idx="580">
                  <c:v>-7.4510000000000218</c:v>
                </c:pt>
                <c:pt idx="581">
                  <c:v>-7.4809999999999945</c:v>
                </c:pt>
                <c:pt idx="582">
                  <c:v>-7.4710000000000036</c:v>
                </c:pt>
                <c:pt idx="583">
                  <c:v>-7.4909999999999854</c:v>
                </c:pt>
                <c:pt idx="584">
                  <c:v>-7.4729999999999563</c:v>
                </c:pt>
                <c:pt idx="585">
                  <c:v>-7.4729999999999563</c:v>
                </c:pt>
                <c:pt idx="586">
                  <c:v>-7.4829999999999472</c:v>
                </c:pt>
                <c:pt idx="587">
                  <c:v>-7.4839999999999236</c:v>
                </c:pt>
                <c:pt idx="588">
                  <c:v>-7.4739999999999327</c:v>
                </c:pt>
                <c:pt idx="589">
                  <c:v>-7.4539999999999509</c:v>
                </c:pt>
                <c:pt idx="590">
                  <c:v>-7.4739999999999327</c:v>
                </c:pt>
                <c:pt idx="591">
                  <c:v>-7.4639999999999418</c:v>
                </c:pt>
                <c:pt idx="592">
                  <c:v>-7.4549999999999272</c:v>
                </c:pt>
                <c:pt idx="593">
                  <c:v>-7.4649999999999181</c:v>
                </c:pt>
                <c:pt idx="594">
                  <c:v>-7.4449999999999363</c:v>
                </c:pt>
                <c:pt idx="595">
                  <c:v>-7.4649999999999181</c:v>
                </c:pt>
                <c:pt idx="596">
                  <c:v>-7.4659999999998945</c:v>
                </c:pt>
                <c:pt idx="597">
                  <c:v>-7.4759999999998854</c:v>
                </c:pt>
                <c:pt idx="598">
                  <c:v>-7.4759999999998854</c:v>
                </c:pt>
                <c:pt idx="599">
                  <c:v>-7.4580000000000837</c:v>
                </c:pt>
                <c:pt idx="600">
                  <c:v>-7.4580000000000837</c:v>
                </c:pt>
                <c:pt idx="601">
                  <c:v>-7.4580000000000837</c:v>
                </c:pt>
                <c:pt idx="602">
                  <c:v>-7.4580000000000837</c:v>
                </c:pt>
                <c:pt idx="603">
                  <c:v>-7.4790000000000418</c:v>
                </c:pt>
                <c:pt idx="604">
                  <c:v>-7.45900000000006</c:v>
                </c:pt>
                <c:pt idx="605">
                  <c:v>-7.4490000000000691</c:v>
                </c:pt>
                <c:pt idx="606">
                  <c:v>-7.4690000000000509</c:v>
                </c:pt>
                <c:pt idx="607">
                  <c:v>-7.45900000000006</c:v>
                </c:pt>
                <c:pt idx="608">
                  <c:v>-7.4800000000000182</c:v>
                </c:pt>
                <c:pt idx="609">
                  <c:v>-7.4700000000000273</c:v>
                </c:pt>
                <c:pt idx="610">
                  <c:v>-7.4400000000000546</c:v>
                </c:pt>
                <c:pt idx="611">
                  <c:v>-7.4500000000000455</c:v>
                </c:pt>
                <c:pt idx="612">
                  <c:v>-7.4519999999999982</c:v>
                </c:pt>
                <c:pt idx="613">
                  <c:v>-7.4619999999999891</c:v>
                </c:pt>
                <c:pt idx="614">
                  <c:v>-7.4519999999999982</c:v>
                </c:pt>
                <c:pt idx="615">
                  <c:v>-7.4619999999999891</c:v>
                </c:pt>
                <c:pt idx="616">
                  <c:v>-7.4420000000000073</c:v>
                </c:pt>
                <c:pt idx="617">
                  <c:v>-7.4629999999999654</c:v>
                </c:pt>
                <c:pt idx="618">
                  <c:v>-7.4629999999999654</c:v>
                </c:pt>
                <c:pt idx="619">
                  <c:v>-7.4629999999999654</c:v>
                </c:pt>
                <c:pt idx="620">
                  <c:v>-7.4639999999999418</c:v>
                </c:pt>
                <c:pt idx="621">
                  <c:v>-7.4739999999999327</c:v>
                </c:pt>
                <c:pt idx="622">
                  <c:v>-7.4639999999999418</c:v>
                </c:pt>
                <c:pt idx="623">
                  <c:v>-7.4639999999999418</c:v>
                </c:pt>
                <c:pt idx="624">
                  <c:v>-7.4749999999999091</c:v>
                </c:pt>
                <c:pt idx="625">
                  <c:v>-7.4749999999999091</c:v>
                </c:pt>
                <c:pt idx="626">
                  <c:v>-7.4749999999999091</c:v>
                </c:pt>
                <c:pt idx="627">
                  <c:v>-7.4649999999999181</c:v>
                </c:pt>
                <c:pt idx="628">
                  <c:v>-7.4669999999998709</c:v>
                </c:pt>
                <c:pt idx="629">
                  <c:v>-7.4649999999999181</c:v>
                </c:pt>
                <c:pt idx="630">
                  <c:v>-7.4770000000000891</c:v>
                </c:pt>
                <c:pt idx="631">
                  <c:v>-7.4669999999998709</c:v>
                </c:pt>
                <c:pt idx="632">
                  <c:v>-7.4369999999998981</c:v>
                </c:pt>
                <c:pt idx="633">
                  <c:v>-7.4480000000000928</c:v>
                </c:pt>
                <c:pt idx="634">
                  <c:v>-7.4480000000000928</c:v>
                </c:pt>
                <c:pt idx="635">
                  <c:v>-7.4580000000000837</c:v>
                </c:pt>
                <c:pt idx="636">
                  <c:v>-7.4690000000000509</c:v>
                </c:pt>
                <c:pt idx="637">
                  <c:v>-7.45900000000006</c:v>
                </c:pt>
                <c:pt idx="638">
                  <c:v>-7.4690000000000509</c:v>
                </c:pt>
                <c:pt idx="639">
                  <c:v>-7.4490000000000691</c:v>
                </c:pt>
                <c:pt idx="640">
                  <c:v>-7.4290000000000873</c:v>
                </c:pt>
                <c:pt idx="641">
                  <c:v>-7.43100000000004</c:v>
                </c:pt>
                <c:pt idx="642">
                  <c:v>-7.4410000000000309</c:v>
                </c:pt>
                <c:pt idx="643">
                  <c:v>-7.43100000000004</c:v>
                </c:pt>
                <c:pt idx="644">
                  <c:v>-7.4210000000000491</c:v>
                </c:pt>
                <c:pt idx="645">
                  <c:v>-7.4510000000000218</c:v>
                </c:pt>
                <c:pt idx="646">
                  <c:v>-7.4320000000000164</c:v>
                </c:pt>
                <c:pt idx="647">
                  <c:v>-7.4420000000000073</c:v>
                </c:pt>
                <c:pt idx="648">
                  <c:v>-7.4320000000000164</c:v>
                </c:pt>
                <c:pt idx="649">
                  <c:v>-7.4519999999999982</c:v>
                </c:pt>
                <c:pt idx="650">
                  <c:v>-7.4230000000000018</c:v>
                </c:pt>
                <c:pt idx="651">
                  <c:v>-7.4329999999999927</c:v>
                </c:pt>
                <c:pt idx="652">
                  <c:v>-7.4329999999999927</c:v>
                </c:pt>
                <c:pt idx="653">
                  <c:v>-7.4329999999999927</c:v>
                </c:pt>
                <c:pt idx="654">
                  <c:v>-7.4349999999999454</c:v>
                </c:pt>
                <c:pt idx="655">
                  <c:v>-7.4449999999999363</c:v>
                </c:pt>
                <c:pt idx="656">
                  <c:v>-7.4349999999999454</c:v>
                </c:pt>
                <c:pt idx="657">
                  <c:v>-7.4349999999999454</c:v>
                </c:pt>
                <c:pt idx="658">
                  <c:v>-7.4349999999999454</c:v>
                </c:pt>
                <c:pt idx="659">
                  <c:v>-7.4559999999999036</c:v>
                </c:pt>
                <c:pt idx="660">
                  <c:v>-7.4259999999999309</c:v>
                </c:pt>
                <c:pt idx="661">
                  <c:v>-7.4459999999999127</c:v>
                </c:pt>
                <c:pt idx="662">
                  <c:v>-7.41599999999994</c:v>
                </c:pt>
                <c:pt idx="663">
                  <c:v>-7.4369999999998981</c:v>
                </c:pt>
                <c:pt idx="664">
                  <c:v>-7.4369999999998981</c:v>
                </c:pt>
                <c:pt idx="665">
                  <c:v>-7.4369999999998981</c:v>
                </c:pt>
                <c:pt idx="666">
                  <c:v>-7.4269999999999072</c:v>
                </c:pt>
                <c:pt idx="667">
                  <c:v>-7.4390000000000782</c:v>
                </c:pt>
                <c:pt idx="668">
                  <c:v>-7.4390000000000782</c:v>
                </c:pt>
                <c:pt idx="669">
                  <c:v>-7.4390000000000782</c:v>
                </c:pt>
                <c:pt idx="670">
                  <c:v>-7.4190000000000964</c:v>
                </c:pt>
                <c:pt idx="671">
                  <c:v>-7.4300000000000637</c:v>
                </c:pt>
                <c:pt idx="672">
                  <c:v>-7.4100000000000819</c:v>
                </c:pt>
                <c:pt idx="673">
                  <c:v>-7.4200000000000728</c:v>
                </c:pt>
                <c:pt idx="674">
                  <c:v>-7.4200000000000728</c:v>
                </c:pt>
                <c:pt idx="675">
                  <c:v>-7.4400000000000546</c:v>
                </c:pt>
                <c:pt idx="676">
                  <c:v>-7.4500000000000455</c:v>
                </c:pt>
                <c:pt idx="677">
                  <c:v>-7.43100000000004</c:v>
                </c:pt>
                <c:pt idx="678">
                  <c:v>-7.43100000000004</c:v>
                </c:pt>
                <c:pt idx="679">
                  <c:v>-7.4610000000000127</c:v>
                </c:pt>
                <c:pt idx="680">
                  <c:v>-7.4510000000000218</c:v>
                </c:pt>
                <c:pt idx="681">
                  <c:v>-7.4529999999999745</c:v>
                </c:pt>
                <c:pt idx="682">
                  <c:v>-7.43100000000004</c:v>
                </c:pt>
                <c:pt idx="683">
                  <c:v>-7.4429999999999836</c:v>
                </c:pt>
                <c:pt idx="684">
                  <c:v>-7.4429999999999836</c:v>
                </c:pt>
                <c:pt idx="685">
                  <c:v>-7.4020000000000437</c:v>
                </c:pt>
                <c:pt idx="686">
                  <c:v>-7.4329999999999927</c:v>
                </c:pt>
                <c:pt idx="687">
                  <c:v>-7.44399999999996</c:v>
                </c:pt>
                <c:pt idx="688">
                  <c:v>-7.4239999999999782</c:v>
                </c:pt>
                <c:pt idx="689">
                  <c:v>-7.4239999999999782</c:v>
                </c:pt>
                <c:pt idx="690">
                  <c:v>-7.4249999999999545</c:v>
                </c:pt>
                <c:pt idx="691">
                  <c:v>-7.4249999999999545</c:v>
                </c:pt>
                <c:pt idx="692">
                  <c:v>-7.4249999999999545</c:v>
                </c:pt>
                <c:pt idx="693">
                  <c:v>-7.4449999999999363</c:v>
                </c:pt>
                <c:pt idx="694">
                  <c:v>-7.4449999999999363</c:v>
                </c:pt>
                <c:pt idx="695">
                  <c:v>-7.4649999999999181</c:v>
                </c:pt>
                <c:pt idx="696">
                  <c:v>-7.4459999999999127</c:v>
                </c:pt>
                <c:pt idx="697">
                  <c:v>-7.4559999999999036</c:v>
                </c:pt>
                <c:pt idx="698">
                  <c:v>-7.4359999999999218</c:v>
                </c:pt>
                <c:pt idx="699">
                  <c:v>-7.4559999999999036</c:v>
                </c:pt>
                <c:pt idx="700">
                  <c:v>-7.4480000000000928</c:v>
                </c:pt>
                <c:pt idx="701">
                  <c:v>-7.4279999999998836</c:v>
                </c:pt>
                <c:pt idx="702">
                  <c:v>-7.4480000000000928</c:v>
                </c:pt>
                <c:pt idx="703">
                  <c:v>-7.4480000000000928</c:v>
                </c:pt>
                <c:pt idx="704">
                  <c:v>-7.4379999999998745</c:v>
                </c:pt>
                <c:pt idx="705">
                  <c:v>-7.4480000000000928</c:v>
                </c:pt>
                <c:pt idx="706">
                  <c:v>-7.4290000000000873</c:v>
                </c:pt>
                <c:pt idx="707">
                  <c:v>-7.4290000000000873</c:v>
                </c:pt>
                <c:pt idx="708">
                  <c:v>-7.4290000000000873</c:v>
                </c:pt>
                <c:pt idx="709">
                  <c:v>-7.4089999999998781</c:v>
                </c:pt>
                <c:pt idx="710">
                  <c:v>-7.4300000000000637</c:v>
                </c:pt>
                <c:pt idx="711">
                  <c:v>-7.4300000000000637</c:v>
                </c:pt>
                <c:pt idx="712">
                  <c:v>-7.4300000000000637</c:v>
                </c:pt>
                <c:pt idx="713">
                  <c:v>-7.4200000000000728</c:v>
                </c:pt>
                <c:pt idx="714">
                  <c:v>-7.4200000000000728</c:v>
                </c:pt>
                <c:pt idx="715">
                  <c:v>-7.4220000000000255</c:v>
                </c:pt>
                <c:pt idx="716">
                  <c:v>-7.4220000000000255</c:v>
                </c:pt>
                <c:pt idx="717">
                  <c:v>-7.4420000000000073</c:v>
                </c:pt>
                <c:pt idx="718">
                  <c:v>-7.4320000000000164</c:v>
                </c:pt>
                <c:pt idx="719">
                  <c:v>-7.4320000000000164</c:v>
                </c:pt>
                <c:pt idx="720">
                  <c:v>-7.4329999999999927</c:v>
                </c:pt>
                <c:pt idx="721">
                  <c:v>-7.4429999999999836</c:v>
                </c:pt>
                <c:pt idx="722">
                  <c:v>-7.4329999999999927</c:v>
                </c:pt>
                <c:pt idx="723">
                  <c:v>-7.4329999999999927</c:v>
                </c:pt>
                <c:pt idx="724">
                  <c:v>-7.4239999999999782</c:v>
                </c:pt>
                <c:pt idx="725">
                  <c:v>-7.4239999999999782</c:v>
                </c:pt>
                <c:pt idx="726">
                  <c:v>-7.4339999999999691</c:v>
                </c:pt>
                <c:pt idx="727">
                  <c:v>-7.4139999999999873</c:v>
                </c:pt>
                <c:pt idx="728">
                  <c:v>-7.4149999999999636</c:v>
                </c:pt>
                <c:pt idx="729">
                  <c:v>-7.3949999999999818</c:v>
                </c:pt>
                <c:pt idx="730">
                  <c:v>-7.4249999999999545</c:v>
                </c:pt>
                <c:pt idx="731">
                  <c:v>-7.4149999999999636</c:v>
                </c:pt>
                <c:pt idx="732">
                  <c:v>-7.3849999999999909</c:v>
                </c:pt>
                <c:pt idx="733">
                  <c:v>-7.3869999999999436</c:v>
                </c:pt>
                <c:pt idx="734">
                  <c:v>-7.3769999999999527</c:v>
                </c:pt>
                <c:pt idx="735">
                  <c:v>-7.4069999999999254</c:v>
                </c:pt>
                <c:pt idx="736">
                  <c:v>-7.3969999999999345</c:v>
                </c:pt>
                <c:pt idx="737">
                  <c:v>-7.3869999999999436</c:v>
                </c:pt>
                <c:pt idx="738">
                  <c:v>-7.38799999999992</c:v>
                </c:pt>
                <c:pt idx="739">
                  <c:v>-7.4079999999999018</c:v>
                </c:pt>
                <c:pt idx="740">
                  <c:v>-7.3979999999999109</c:v>
                </c:pt>
                <c:pt idx="741">
                  <c:v>-7.4079999999999018</c:v>
                </c:pt>
                <c:pt idx="742">
                  <c:v>-7.3789999999999054</c:v>
                </c:pt>
                <c:pt idx="743">
                  <c:v>-7.3989999999998872</c:v>
                </c:pt>
                <c:pt idx="744">
                  <c:v>-7.3689999999999145</c:v>
                </c:pt>
                <c:pt idx="745">
                  <c:v>-7.3889999999998963</c:v>
                </c:pt>
                <c:pt idx="746">
                  <c:v>-7.3889999999998963</c:v>
                </c:pt>
                <c:pt idx="747">
                  <c:v>-7.3910000000000764</c:v>
                </c:pt>
                <c:pt idx="748">
                  <c:v>-7.3810000000000855</c:v>
                </c:pt>
                <c:pt idx="749">
                  <c:v>-7.3810000000000855</c:v>
                </c:pt>
                <c:pt idx="750">
                  <c:v>-7.4010000000000673</c:v>
                </c:pt>
                <c:pt idx="751">
                  <c:v>-7.4010000000000673</c:v>
                </c:pt>
                <c:pt idx="752">
                  <c:v>-7.3720000000000709</c:v>
                </c:pt>
                <c:pt idx="753">
                  <c:v>-7.36200000000008</c:v>
                </c:pt>
                <c:pt idx="754">
                  <c:v>-7.3820000000000618</c:v>
                </c:pt>
                <c:pt idx="755">
                  <c:v>-7.3820000000000618</c:v>
                </c:pt>
                <c:pt idx="756">
                  <c:v>-7.3630000000000564</c:v>
                </c:pt>
                <c:pt idx="757">
                  <c:v>-7.3730000000000473</c:v>
                </c:pt>
                <c:pt idx="758">
                  <c:v>-7.3630000000000564</c:v>
                </c:pt>
                <c:pt idx="759">
                  <c:v>-7.3530000000000655</c:v>
                </c:pt>
                <c:pt idx="760">
                  <c:v>-7.3630000000000564</c:v>
                </c:pt>
                <c:pt idx="761">
                  <c:v>-7.3650000000000091</c:v>
                </c:pt>
                <c:pt idx="762">
                  <c:v>-7.375</c:v>
                </c:pt>
                <c:pt idx="763">
                  <c:v>-7.3450000000000273</c:v>
                </c:pt>
                <c:pt idx="764">
                  <c:v>-7.3350000000000364</c:v>
                </c:pt>
                <c:pt idx="765">
                  <c:v>-7.3460000000000036</c:v>
                </c:pt>
                <c:pt idx="766">
                  <c:v>-7.3460000000000036</c:v>
                </c:pt>
                <c:pt idx="767">
                  <c:v>-7.3460000000000036</c:v>
                </c:pt>
                <c:pt idx="768">
                  <c:v>-7.3360000000000127</c:v>
                </c:pt>
                <c:pt idx="769">
                  <c:v>-7.3360000000000127</c:v>
                </c:pt>
                <c:pt idx="770">
                  <c:v>-7.3360000000000127</c:v>
                </c:pt>
                <c:pt idx="771">
                  <c:v>-7.3269999999999982</c:v>
                </c:pt>
                <c:pt idx="772">
                  <c:v>-7.3070000000000164</c:v>
                </c:pt>
                <c:pt idx="773">
                  <c:v>-7.3269999999999982</c:v>
                </c:pt>
                <c:pt idx="774">
                  <c:v>-7.3569999999999709</c:v>
                </c:pt>
                <c:pt idx="775">
                  <c:v>-7.3269999999999982</c:v>
                </c:pt>
                <c:pt idx="776">
                  <c:v>-7.3179999999999836</c:v>
                </c:pt>
                <c:pt idx="777">
                  <c:v>-7.3489999999999327</c:v>
                </c:pt>
                <c:pt idx="778">
                  <c:v>-7.3389999999999418</c:v>
                </c:pt>
                <c:pt idx="779">
                  <c:v>-7.3389999999999418</c:v>
                </c:pt>
                <c:pt idx="780">
                  <c:v>-7.3389999999999418</c:v>
                </c:pt>
                <c:pt idx="781">
                  <c:v>-7.3199999999999363</c:v>
                </c:pt>
                <c:pt idx="782">
                  <c:v>-7.3309999999999036</c:v>
                </c:pt>
                <c:pt idx="783">
                  <c:v>-7.3199999999999363</c:v>
                </c:pt>
                <c:pt idx="784">
                  <c:v>-7.3309999999999036</c:v>
                </c:pt>
                <c:pt idx="785">
                  <c:v>-7.3509999999998854</c:v>
                </c:pt>
                <c:pt idx="786">
                  <c:v>-7.3409999999998945</c:v>
                </c:pt>
                <c:pt idx="787">
                  <c:v>-7.3609999999998763</c:v>
                </c:pt>
                <c:pt idx="788">
                  <c:v>-7.3609999999998763</c:v>
                </c:pt>
                <c:pt idx="789">
                  <c:v>-7.3309999999999036</c:v>
                </c:pt>
                <c:pt idx="790">
                  <c:v>-7.3520000000000891</c:v>
                </c:pt>
                <c:pt idx="791">
                  <c:v>-7.3019999999999072</c:v>
                </c:pt>
                <c:pt idx="792">
                  <c:v>-7.3119999999998981</c:v>
                </c:pt>
                <c:pt idx="793">
                  <c:v>-7.3119999999998981</c:v>
                </c:pt>
                <c:pt idx="794">
                  <c:v>-7.3240000000000691</c:v>
                </c:pt>
                <c:pt idx="795">
                  <c:v>-7.33400000000006</c:v>
                </c:pt>
                <c:pt idx="796">
                  <c:v>-7.33400000000006</c:v>
                </c:pt>
                <c:pt idx="797">
                  <c:v>-7.3140000000000782</c:v>
                </c:pt>
                <c:pt idx="798">
                  <c:v>-7.3050000000000637</c:v>
                </c:pt>
                <c:pt idx="799">
                  <c:v>-7.3150000000000546</c:v>
                </c:pt>
                <c:pt idx="800">
                  <c:v>-7.3150000000000546</c:v>
                </c:pt>
                <c:pt idx="801">
                  <c:v>-7.3450000000000273</c:v>
                </c:pt>
                <c:pt idx="802">
                  <c:v>-7.3350000000000364</c:v>
                </c:pt>
                <c:pt idx="803">
                  <c:v>-7.2960000000000491</c:v>
                </c:pt>
                <c:pt idx="804">
                  <c:v>-7.3260000000000218</c:v>
                </c:pt>
                <c:pt idx="805">
                  <c:v>-7.3160000000000309</c:v>
                </c:pt>
                <c:pt idx="806">
                  <c:v>-7.3260000000000218</c:v>
                </c:pt>
                <c:pt idx="807">
                  <c:v>-7.3260000000000218</c:v>
                </c:pt>
                <c:pt idx="808">
                  <c:v>-7.2970000000000255</c:v>
                </c:pt>
                <c:pt idx="809">
                  <c:v>-7.3179999999999836</c:v>
                </c:pt>
                <c:pt idx="810">
                  <c:v>-7.3079999999999927</c:v>
                </c:pt>
                <c:pt idx="811">
                  <c:v>-7.3079999999999927</c:v>
                </c:pt>
                <c:pt idx="812">
                  <c:v>-7.3389999999999418</c:v>
                </c:pt>
                <c:pt idx="813">
                  <c:v>-7.2989999999999782</c:v>
                </c:pt>
                <c:pt idx="814">
                  <c:v>-7.3089999999999691</c:v>
                </c:pt>
                <c:pt idx="815">
                  <c:v>-7.2989999999999782</c:v>
                </c:pt>
                <c:pt idx="816">
                  <c:v>-7.3389999999999418</c:v>
                </c:pt>
                <c:pt idx="817">
                  <c:v>-7.3199999999999363</c:v>
                </c:pt>
                <c:pt idx="818">
                  <c:v>-7.3199999999999363</c:v>
                </c:pt>
                <c:pt idx="819">
                  <c:v>-7.3299999999999272</c:v>
                </c:pt>
                <c:pt idx="820">
                  <c:v>-7.3299999999999272</c:v>
                </c:pt>
                <c:pt idx="821">
                  <c:v>-7.3319999999998799</c:v>
                </c:pt>
                <c:pt idx="822">
                  <c:v>-7.3119999999998981</c:v>
                </c:pt>
                <c:pt idx="823">
                  <c:v>-7.3119999999998981</c:v>
                </c:pt>
                <c:pt idx="824">
                  <c:v>-7.3119999999998981</c:v>
                </c:pt>
                <c:pt idx="825">
                  <c:v>-7.3119999999998981</c:v>
                </c:pt>
                <c:pt idx="826">
                  <c:v>-7.3019999999999072</c:v>
                </c:pt>
                <c:pt idx="827">
                  <c:v>-7.2929999999998927</c:v>
                </c:pt>
                <c:pt idx="828">
                  <c:v>-7.2829999999999018</c:v>
                </c:pt>
                <c:pt idx="829">
                  <c:v>-7.2829999999999018</c:v>
                </c:pt>
                <c:pt idx="830">
                  <c:v>-7.3129999999998745</c:v>
                </c:pt>
                <c:pt idx="831">
                  <c:v>-7.2929999999998927</c:v>
                </c:pt>
                <c:pt idx="832">
                  <c:v>-7.2839999999998781</c:v>
                </c:pt>
                <c:pt idx="833">
                  <c:v>-7.2839999999998781</c:v>
                </c:pt>
                <c:pt idx="834">
                  <c:v>-7.2739999999998872</c:v>
                </c:pt>
                <c:pt idx="835">
                  <c:v>-7.2649999999998727</c:v>
                </c:pt>
                <c:pt idx="836">
                  <c:v>-7.2750000000000909</c:v>
                </c:pt>
                <c:pt idx="837">
                  <c:v>-7.2649999999998727</c:v>
                </c:pt>
                <c:pt idx="838">
                  <c:v>-7.2850000000000819</c:v>
                </c:pt>
                <c:pt idx="839">
                  <c:v>-7.2950000000000728</c:v>
                </c:pt>
                <c:pt idx="840">
                  <c:v>-7.3050000000000637</c:v>
                </c:pt>
                <c:pt idx="841">
                  <c:v>-7.3070000000000164</c:v>
                </c:pt>
                <c:pt idx="842">
                  <c:v>-7.2970000000000255</c:v>
                </c:pt>
                <c:pt idx="843">
                  <c:v>-7.3070000000000164</c:v>
                </c:pt>
                <c:pt idx="844">
                  <c:v>-7.2980000000000018</c:v>
                </c:pt>
                <c:pt idx="845">
                  <c:v>-7.2770000000000437</c:v>
                </c:pt>
                <c:pt idx="846">
                  <c:v>-7.3079999999999927</c:v>
                </c:pt>
                <c:pt idx="847">
                  <c:v>-7.2980000000000018</c:v>
                </c:pt>
                <c:pt idx="848">
                  <c:v>-7.2980000000000018</c:v>
                </c:pt>
                <c:pt idx="849">
                  <c:v>-7.27800000000002</c:v>
                </c:pt>
                <c:pt idx="850">
                  <c:v>-7.2680000000000291</c:v>
                </c:pt>
                <c:pt idx="851">
                  <c:v>-7.2889999999999873</c:v>
                </c:pt>
                <c:pt idx="852">
                  <c:v>-7.2789999999999964</c:v>
                </c:pt>
                <c:pt idx="853">
                  <c:v>-7.2789999999999964</c:v>
                </c:pt>
                <c:pt idx="854">
                  <c:v>-7.2889999999999873</c:v>
                </c:pt>
                <c:pt idx="855">
                  <c:v>-7.29099999999994</c:v>
                </c:pt>
                <c:pt idx="856">
                  <c:v>-7.29099999999994</c:v>
                </c:pt>
                <c:pt idx="857">
                  <c:v>-7.2709999999999582</c:v>
                </c:pt>
                <c:pt idx="858">
                  <c:v>-7.2709999999999582</c:v>
                </c:pt>
                <c:pt idx="859">
                  <c:v>-7.2709999999999582</c:v>
                </c:pt>
                <c:pt idx="860">
                  <c:v>-7.2719999999999345</c:v>
                </c:pt>
                <c:pt idx="861">
                  <c:v>-7.3009999999999309</c:v>
                </c:pt>
                <c:pt idx="862">
                  <c:v>-7.2919999999999163</c:v>
                </c:pt>
                <c:pt idx="863">
                  <c:v>-7.2819999999999254</c:v>
                </c:pt>
                <c:pt idx="864">
                  <c:v>-7.2419999999999618</c:v>
                </c:pt>
                <c:pt idx="865">
                  <c:v>-7.2619999999999436</c:v>
                </c:pt>
                <c:pt idx="866">
                  <c:v>-7.26299999999992</c:v>
                </c:pt>
                <c:pt idx="867">
                  <c:v>-7.2729999999999109</c:v>
                </c:pt>
                <c:pt idx="868">
                  <c:v>-7.2529999999999291</c:v>
                </c:pt>
                <c:pt idx="869">
                  <c:v>-7.2529999999999291</c:v>
                </c:pt>
                <c:pt idx="870">
                  <c:v>-7.2349999999999</c:v>
                </c:pt>
                <c:pt idx="871">
                  <c:v>-7.2449999999998909</c:v>
                </c:pt>
                <c:pt idx="872">
                  <c:v>-7.2449999999998909</c:v>
                </c:pt>
                <c:pt idx="873">
                  <c:v>-7.2649999999998727</c:v>
                </c:pt>
                <c:pt idx="874">
                  <c:v>-7.2560000000000855</c:v>
                </c:pt>
                <c:pt idx="875">
                  <c:v>-7.2460000000000946</c:v>
                </c:pt>
                <c:pt idx="876">
                  <c:v>-7.2660000000000764</c:v>
                </c:pt>
                <c:pt idx="877">
                  <c:v>-7.2359999999998763</c:v>
                </c:pt>
                <c:pt idx="878">
                  <c:v>-7.2560000000000855</c:v>
                </c:pt>
                <c:pt idx="879">
                  <c:v>-7.2259999999998854</c:v>
                </c:pt>
                <c:pt idx="880">
                  <c:v>-7.2270000000000891</c:v>
                </c:pt>
                <c:pt idx="881">
                  <c:v>-7.2670000000000528</c:v>
                </c:pt>
                <c:pt idx="882">
                  <c:v>-7.2670000000000528</c:v>
                </c:pt>
                <c:pt idx="883">
                  <c:v>-7.2470000000000709</c:v>
                </c:pt>
                <c:pt idx="884">
                  <c:v>-7.2390000000000327</c:v>
                </c:pt>
                <c:pt idx="885">
                  <c:v>-7.2290000000000418</c:v>
                </c:pt>
                <c:pt idx="886">
                  <c:v>-7.2490000000000236</c:v>
                </c:pt>
                <c:pt idx="887">
                  <c:v>-7.2290000000000418</c:v>
                </c:pt>
                <c:pt idx="888">
                  <c:v>-7.2390000000000327</c:v>
                </c:pt>
                <c:pt idx="889">
                  <c:v>-7.2599999999999909</c:v>
                </c:pt>
                <c:pt idx="890">
                  <c:v>-7.2400000000000091</c:v>
                </c:pt>
                <c:pt idx="891">
                  <c:v>-7.2300000000000182</c:v>
                </c:pt>
                <c:pt idx="892">
                  <c:v>-7.25</c:v>
                </c:pt>
                <c:pt idx="893">
                  <c:v>-7.2509999999999764</c:v>
                </c:pt>
              </c:numCache>
            </c:numRef>
          </c:yVal>
          <c:smooth val="1"/>
          <c:extLst>
            <c:ext xmlns:c16="http://schemas.microsoft.com/office/drawing/2014/chart" uri="{C3380CC4-5D6E-409C-BE32-E72D297353CC}">
              <c16:uniqueId val="{0000000F-81EE-4E41-8154-0B1EA5EF37AF}"/>
            </c:ext>
          </c:extLst>
        </c:ser>
        <c:ser>
          <c:idx val="16"/>
          <c:order val="12"/>
          <c:tx>
            <c:strRef>
              <c:f>Klei_Druckkurve!$R$8</c:f>
              <c:strCache>
                <c:ptCount val="1"/>
                <c:pt idx="0">
                  <c:v>#35 (2,5h11)</c:v>
                </c:pt>
              </c:strCache>
            </c:strRef>
          </c:tx>
          <c:spPr>
            <a:ln w="28575" cap="rnd">
              <a:solidFill>
                <a:schemeClr val="accent1">
                  <a:tint val="88000"/>
                </a:schemeClr>
              </a:solidFill>
              <a:round/>
            </a:ln>
            <a:effectLst/>
          </c:spPr>
          <c:marker>
            <c:symbol val="none"/>
          </c:marker>
          <c:xVal>
            <c:numRef>
              <c:f>Klei_Druckkurve!$A$9:$A$1442</c:f>
              <c:numCache>
                <c:formatCode>General</c:formatCode>
                <c:ptCount val="1434"/>
                <c:pt idx="0">
                  <c:v>20</c:v>
                </c:pt>
                <c:pt idx="1">
                  <c:v>30</c:v>
                </c:pt>
                <c:pt idx="2">
                  <c:v>40</c:v>
                </c:pt>
                <c:pt idx="3">
                  <c:v>50</c:v>
                </c:pt>
                <c:pt idx="4">
                  <c:v>60</c:v>
                </c:pt>
                <c:pt idx="5">
                  <c:v>70</c:v>
                </c:pt>
                <c:pt idx="6">
                  <c:v>80</c:v>
                </c:pt>
                <c:pt idx="7">
                  <c:v>90</c:v>
                </c:pt>
                <c:pt idx="8">
                  <c:v>100</c:v>
                </c:pt>
                <c:pt idx="9">
                  <c:v>110</c:v>
                </c:pt>
                <c:pt idx="10">
                  <c:v>120</c:v>
                </c:pt>
                <c:pt idx="11">
                  <c:v>130</c:v>
                </c:pt>
                <c:pt idx="12">
                  <c:v>140</c:v>
                </c:pt>
                <c:pt idx="13">
                  <c:v>150</c:v>
                </c:pt>
                <c:pt idx="14">
                  <c:v>160</c:v>
                </c:pt>
                <c:pt idx="15">
                  <c:v>170</c:v>
                </c:pt>
                <c:pt idx="16">
                  <c:v>180</c:v>
                </c:pt>
                <c:pt idx="17">
                  <c:v>190</c:v>
                </c:pt>
                <c:pt idx="18">
                  <c:v>200</c:v>
                </c:pt>
                <c:pt idx="19">
                  <c:v>210</c:v>
                </c:pt>
                <c:pt idx="20">
                  <c:v>220</c:v>
                </c:pt>
                <c:pt idx="21">
                  <c:v>230</c:v>
                </c:pt>
                <c:pt idx="22">
                  <c:v>240</c:v>
                </c:pt>
                <c:pt idx="23">
                  <c:v>250</c:v>
                </c:pt>
                <c:pt idx="24">
                  <c:v>260</c:v>
                </c:pt>
                <c:pt idx="25">
                  <c:v>270</c:v>
                </c:pt>
                <c:pt idx="26">
                  <c:v>280</c:v>
                </c:pt>
                <c:pt idx="27">
                  <c:v>290</c:v>
                </c:pt>
                <c:pt idx="28">
                  <c:v>300</c:v>
                </c:pt>
                <c:pt idx="29">
                  <c:v>310</c:v>
                </c:pt>
                <c:pt idx="30">
                  <c:v>320</c:v>
                </c:pt>
                <c:pt idx="31">
                  <c:v>330</c:v>
                </c:pt>
                <c:pt idx="32">
                  <c:v>340</c:v>
                </c:pt>
                <c:pt idx="33">
                  <c:v>350</c:v>
                </c:pt>
                <c:pt idx="34">
                  <c:v>360</c:v>
                </c:pt>
                <c:pt idx="35">
                  <c:v>370</c:v>
                </c:pt>
                <c:pt idx="36">
                  <c:v>380</c:v>
                </c:pt>
                <c:pt idx="37">
                  <c:v>390</c:v>
                </c:pt>
                <c:pt idx="38">
                  <c:v>400</c:v>
                </c:pt>
                <c:pt idx="39">
                  <c:v>410</c:v>
                </c:pt>
                <c:pt idx="40">
                  <c:v>420</c:v>
                </c:pt>
                <c:pt idx="41">
                  <c:v>430</c:v>
                </c:pt>
                <c:pt idx="42">
                  <c:v>440</c:v>
                </c:pt>
                <c:pt idx="43">
                  <c:v>450</c:v>
                </c:pt>
                <c:pt idx="44">
                  <c:v>460</c:v>
                </c:pt>
                <c:pt idx="45">
                  <c:v>470</c:v>
                </c:pt>
                <c:pt idx="46">
                  <c:v>480</c:v>
                </c:pt>
                <c:pt idx="47">
                  <c:v>490</c:v>
                </c:pt>
                <c:pt idx="48">
                  <c:v>500</c:v>
                </c:pt>
                <c:pt idx="49">
                  <c:v>510</c:v>
                </c:pt>
                <c:pt idx="50">
                  <c:v>520</c:v>
                </c:pt>
                <c:pt idx="51">
                  <c:v>530</c:v>
                </c:pt>
                <c:pt idx="52">
                  <c:v>540</c:v>
                </c:pt>
                <c:pt idx="53">
                  <c:v>550</c:v>
                </c:pt>
                <c:pt idx="54">
                  <c:v>560</c:v>
                </c:pt>
                <c:pt idx="55">
                  <c:v>570</c:v>
                </c:pt>
                <c:pt idx="56">
                  <c:v>580</c:v>
                </c:pt>
                <c:pt idx="57">
                  <c:v>590</c:v>
                </c:pt>
                <c:pt idx="58">
                  <c:v>600</c:v>
                </c:pt>
                <c:pt idx="59">
                  <c:v>610</c:v>
                </c:pt>
                <c:pt idx="60">
                  <c:v>620</c:v>
                </c:pt>
                <c:pt idx="61">
                  <c:v>630</c:v>
                </c:pt>
                <c:pt idx="62">
                  <c:v>640</c:v>
                </c:pt>
                <c:pt idx="63">
                  <c:v>650</c:v>
                </c:pt>
                <c:pt idx="64">
                  <c:v>660</c:v>
                </c:pt>
                <c:pt idx="65">
                  <c:v>670</c:v>
                </c:pt>
                <c:pt idx="66">
                  <c:v>680</c:v>
                </c:pt>
                <c:pt idx="67">
                  <c:v>690</c:v>
                </c:pt>
                <c:pt idx="68">
                  <c:v>700</c:v>
                </c:pt>
                <c:pt idx="69">
                  <c:v>710</c:v>
                </c:pt>
                <c:pt idx="70">
                  <c:v>720</c:v>
                </c:pt>
                <c:pt idx="71">
                  <c:v>730</c:v>
                </c:pt>
                <c:pt idx="72">
                  <c:v>740</c:v>
                </c:pt>
                <c:pt idx="73">
                  <c:v>750</c:v>
                </c:pt>
                <c:pt idx="74">
                  <c:v>760</c:v>
                </c:pt>
                <c:pt idx="75">
                  <c:v>770</c:v>
                </c:pt>
                <c:pt idx="76">
                  <c:v>780</c:v>
                </c:pt>
                <c:pt idx="77">
                  <c:v>790</c:v>
                </c:pt>
                <c:pt idx="78">
                  <c:v>800</c:v>
                </c:pt>
                <c:pt idx="79">
                  <c:v>810</c:v>
                </c:pt>
                <c:pt idx="80">
                  <c:v>820</c:v>
                </c:pt>
                <c:pt idx="81">
                  <c:v>830</c:v>
                </c:pt>
                <c:pt idx="82">
                  <c:v>840</c:v>
                </c:pt>
                <c:pt idx="83">
                  <c:v>850</c:v>
                </c:pt>
                <c:pt idx="84">
                  <c:v>860</c:v>
                </c:pt>
                <c:pt idx="85">
                  <c:v>870</c:v>
                </c:pt>
                <c:pt idx="86">
                  <c:v>880</c:v>
                </c:pt>
                <c:pt idx="87">
                  <c:v>890</c:v>
                </c:pt>
                <c:pt idx="88">
                  <c:v>900</c:v>
                </c:pt>
                <c:pt idx="89">
                  <c:v>910</c:v>
                </c:pt>
                <c:pt idx="90">
                  <c:v>920</c:v>
                </c:pt>
                <c:pt idx="91">
                  <c:v>930</c:v>
                </c:pt>
                <c:pt idx="92">
                  <c:v>940</c:v>
                </c:pt>
                <c:pt idx="93">
                  <c:v>950</c:v>
                </c:pt>
                <c:pt idx="94">
                  <c:v>960</c:v>
                </c:pt>
                <c:pt idx="95">
                  <c:v>970</c:v>
                </c:pt>
                <c:pt idx="96">
                  <c:v>980</c:v>
                </c:pt>
                <c:pt idx="97">
                  <c:v>990</c:v>
                </c:pt>
                <c:pt idx="98">
                  <c:v>1000</c:v>
                </c:pt>
                <c:pt idx="99">
                  <c:v>1010</c:v>
                </c:pt>
                <c:pt idx="100">
                  <c:v>1020</c:v>
                </c:pt>
                <c:pt idx="101">
                  <c:v>1030</c:v>
                </c:pt>
                <c:pt idx="102">
                  <c:v>1040</c:v>
                </c:pt>
                <c:pt idx="103">
                  <c:v>1050</c:v>
                </c:pt>
                <c:pt idx="104">
                  <c:v>1060</c:v>
                </c:pt>
                <c:pt idx="105">
                  <c:v>1070</c:v>
                </c:pt>
                <c:pt idx="106">
                  <c:v>1080</c:v>
                </c:pt>
                <c:pt idx="107">
                  <c:v>1090</c:v>
                </c:pt>
                <c:pt idx="108">
                  <c:v>1100</c:v>
                </c:pt>
                <c:pt idx="109">
                  <c:v>1110</c:v>
                </c:pt>
                <c:pt idx="110">
                  <c:v>1120</c:v>
                </c:pt>
                <c:pt idx="111">
                  <c:v>1130</c:v>
                </c:pt>
                <c:pt idx="112">
                  <c:v>1140</c:v>
                </c:pt>
                <c:pt idx="113">
                  <c:v>1150</c:v>
                </c:pt>
                <c:pt idx="114">
                  <c:v>1160</c:v>
                </c:pt>
                <c:pt idx="115">
                  <c:v>1170</c:v>
                </c:pt>
                <c:pt idx="116">
                  <c:v>1180</c:v>
                </c:pt>
                <c:pt idx="117">
                  <c:v>1190</c:v>
                </c:pt>
                <c:pt idx="118">
                  <c:v>1200</c:v>
                </c:pt>
                <c:pt idx="119">
                  <c:v>1210</c:v>
                </c:pt>
                <c:pt idx="120">
                  <c:v>1220</c:v>
                </c:pt>
                <c:pt idx="121">
                  <c:v>1230</c:v>
                </c:pt>
                <c:pt idx="122">
                  <c:v>1240</c:v>
                </c:pt>
                <c:pt idx="123">
                  <c:v>1250</c:v>
                </c:pt>
                <c:pt idx="124">
                  <c:v>1260</c:v>
                </c:pt>
                <c:pt idx="125">
                  <c:v>1270</c:v>
                </c:pt>
                <c:pt idx="126">
                  <c:v>1280</c:v>
                </c:pt>
                <c:pt idx="127">
                  <c:v>1290</c:v>
                </c:pt>
                <c:pt idx="128">
                  <c:v>1300</c:v>
                </c:pt>
                <c:pt idx="129">
                  <c:v>1310</c:v>
                </c:pt>
                <c:pt idx="130">
                  <c:v>1320</c:v>
                </c:pt>
                <c:pt idx="131">
                  <c:v>1330</c:v>
                </c:pt>
                <c:pt idx="132">
                  <c:v>1340</c:v>
                </c:pt>
                <c:pt idx="133">
                  <c:v>1350</c:v>
                </c:pt>
                <c:pt idx="134">
                  <c:v>1360</c:v>
                </c:pt>
                <c:pt idx="135">
                  <c:v>1370</c:v>
                </c:pt>
                <c:pt idx="136">
                  <c:v>1380</c:v>
                </c:pt>
                <c:pt idx="137">
                  <c:v>1390</c:v>
                </c:pt>
                <c:pt idx="138">
                  <c:v>1400</c:v>
                </c:pt>
                <c:pt idx="139">
                  <c:v>1410</c:v>
                </c:pt>
                <c:pt idx="140">
                  <c:v>1420</c:v>
                </c:pt>
                <c:pt idx="141">
                  <c:v>1430</c:v>
                </c:pt>
                <c:pt idx="142">
                  <c:v>1440</c:v>
                </c:pt>
                <c:pt idx="143">
                  <c:v>1450</c:v>
                </c:pt>
                <c:pt idx="144">
                  <c:v>1460</c:v>
                </c:pt>
                <c:pt idx="145">
                  <c:v>1470</c:v>
                </c:pt>
                <c:pt idx="146">
                  <c:v>1480</c:v>
                </c:pt>
                <c:pt idx="147">
                  <c:v>1490</c:v>
                </c:pt>
                <c:pt idx="148">
                  <c:v>1500</c:v>
                </c:pt>
                <c:pt idx="149">
                  <c:v>1510</c:v>
                </c:pt>
                <c:pt idx="150">
                  <c:v>1520</c:v>
                </c:pt>
                <c:pt idx="151">
                  <c:v>1530</c:v>
                </c:pt>
                <c:pt idx="152">
                  <c:v>1540</c:v>
                </c:pt>
                <c:pt idx="153">
                  <c:v>1550</c:v>
                </c:pt>
                <c:pt idx="154">
                  <c:v>1560</c:v>
                </c:pt>
                <c:pt idx="155">
                  <c:v>1570</c:v>
                </c:pt>
                <c:pt idx="156">
                  <c:v>1580</c:v>
                </c:pt>
                <c:pt idx="157">
                  <c:v>1590</c:v>
                </c:pt>
                <c:pt idx="158">
                  <c:v>1600</c:v>
                </c:pt>
                <c:pt idx="159">
                  <c:v>1610</c:v>
                </c:pt>
                <c:pt idx="160">
                  <c:v>1620</c:v>
                </c:pt>
                <c:pt idx="161">
                  <c:v>1630</c:v>
                </c:pt>
                <c:pt idx="162">
                  <c:v>1640</c:v>
                </c:pt>
                <c:pt idx="163">
                  <c:v>1650</c:v>
                </c:pt>
                <c:pt idx="164">
                  <c:v>1660</c:v>
                </c:pt>
                <c:pt idx="165">
                  <c:v>1670</c:v>
                </c:pt>
                <c:pt idx="166">
                  <c:v>1680</c:v>
                </c:pt>
                <c:pt idx="167">
                  <c:v>1690</c:v>
                </c:pt>
                <c:pt idx="168">
                  <c:v>1700</c:v>
                </c:pt>
                <c:pt idx="169">
                  <c:v>1710</c:v>
                </c:pt>
                <c:pt idx="170">
                  <c:v>1720</c:v>
                </c:pt>
                <c:pt idx="171">
                  <c:v>1730</c:v>
                </c:pt>
                <c:pt idx="172">
                  <c:v>1740</c:v>
                </c:pt>
                <c:pt idx="173">
                  <c:v>1750</c:v>
                </c:pt>
                <c:pt idx="174">
                  <c:v>1760</c:v>
                </c:pt>
                <c:pt idx="175">
                  <c:v>1770</c:v>
                </c:pt>
                <c:pt idx="176">
                  <c:v>1780</c:v>
                </c:pt>
                <c:pt idx="177">
                  <c:v>1790</c:v>
                </c:pt>
                <c:pt idx="178">
                  <c:v>1800</c:v>
                </c:pt>
                <c:pt idx="179">
                  <c:v>1810</c:v>
                </c:pt>
                <c:pt idx="180">
                  <c:v>1820</c:v>
                </c:pt>
                <c:pt idx="181">
                  <c:v>1830</c:v>
                </c:pt>
                <c:pt idx="182">
                  <c:v>1840</c:v>
                </c:pt>
                <c:pt idx="183">
                  <c:v>1850</c:v>
                </c:pt>
                <c:pt idx="184">
                  <c:v>1860</c:v>
                </c:pt>
                <c:pt idx="185">
                  <c:v>1870</c:v>
                </c:pt>
                <c:pt idx="186">
                  <c:v>1880</c:v>
                </c:pt>
                <c:pt idx="187">
                  <c:v>1890</c:v>
                </c:pt>
                <c:pt idx="188">
                  <c:v>1900</c:v>
                </c:pt>
                <c:pt idx="189">
                  <c:v>1910</c:v>
                </c:pt>
                <c:pt idx="190">
                  <c:v>1920</c:v>
                </c:pt>
                <c:pt idx="191">
                  <c:v>1930</c:v>
                </c:pt>
                <c:pt idx="192">
                  <c:v>1940</c:v>
                </c:pt>
                <c:pt idx="193">
                  <c:v>1950</c:v>
                </c:pt>
                <c:pt idx="194">
                  <c:v>1960</c:v>
                </c:pt>
                <c:pt idx="195">
                  <c:v>1970</c:v>
                </c:pt>
                <c:pt idx="196">
                  <c:v>1980</c:v>
                </c:pt>
                <c:pt idx="197">
                  <c:v>1990</c:v>
                </c:pt>
                <c:pt idx="198">
                  <c:v>2000</c:v>
                </c:pt>
                <c:pt idx="199">
                  <c:v>2010</c:v>
                </c:pt>
                <c:pt idx="200">
                  <c:v>2020</c:v>
                </c:pt>
                <c:pt idx="201">
                  <c:v>2030</c:v>
                </c:pt>
                <c:pt idx="202">
                  <c:v>2040</c:v>
                </c:pt>
                <c:pt idx="203">
                  <c:v>2050</c:v>
                </c:pt>
                <c:pt idx="204">
                  <c:v>2060</c:v>
                </c:pt>
                <c:pt idx="205">
                  <c:v>2070</c:v>
                </c:pt>
                <c:pt idx="206">
                  <c:v>2080</c:v>
                </c:pt>
                <c:pt idx="207">
                  <c:v>2090</c:v>
                </c:pt>
                <c:pt idx="208">
                  <c:v>2100</c:v>
                </c:pt>
                <c:pt idx="209">
                  <c:v>2110</c:v>
                </c:pt>
                <c:pt idx="210">
                  <c:v>2120</c:v>
                </c:pt>
                <c:pt idx="211">
                  <c:v>2130</c:v>
                </c:pt>
                <c:pt idx="212">
                  <c:v>2140</c:v>
                </c:pt>
                <c:pt idx="213">
                  <c:v>2150</c:v>
                </c:pt>
                <c:pt idx="214">
                  <c:v>2160</c:v>
                </c:pt>
                <c:pt idx="215">
                  <c:v>2170</c:v>
                </c:pt>
                <c:pt idx="216">
                  <c:v>2180</c:v>
                </c:pt>
                <c:pt idx="217">
                  <c:v>2190</c:v>
                </c:pt>
                <c:pt idx="218">
                  <c:v>2200</c:v>
                </c:pt>
                <c:pt idx="219">
                  <c:v>2210</c:v>
                </c:pt>
                <c:pt idx="220">
                  <c:v>2220</c:v>
                </c:pt>
                <c:pt idx="221">
                  <c:v>2230</c:v>
                </c:pt>
                <c:pt idx="222">
                  <c:v>2240</c:v>
                </c:pt>
                <c:pt idx="223">
                  <c:v>2250</c:v>
                </c:pt>
                <c:pt idx="224">
                  <c:v>2260</c:v>
                </c:pt>
                <c:pt idx="225">
                  <c:v>2270</c:v>
                </c:pt>
                <c:pt idx="226">
                  <c:v>2280</c:v>
                </c:pt>
                <c:pt idx="227">
                  <c:v>2290</c:v>
                </c:pt>
                <c:pt idx="228">
                  <c:v>2300</c:v>
                </c:pt>
                <c:pt idx="229">
                  <c:v>2310</c:v>
                </c:pt>
                <c:pt idx="230">
                  <c:v>2320</c:v>
                </c:pt>
                <c:pt idx="231">
                  <c:v>2330</c:v>
                </c:pt>
                <c:pt idx="232">
                  <c:v>2340</c:v>
                </c:pt>
                <c:pt idx="233">
                  <c:v>2350</c:v>
                </c:pt>
                <c:pt idx="234">
                  <c:v>2360</c:v>
                </c:pt>
                <c:pt idx="235">
                  <c:v>2370</c:v>
                </c:pt>
                <c:pt idx="236">
                  <c:v>2380</c:v>
                </c:pt>
                <c:pt idx="237">
                  <c:v>2390</c:v>
                </c:pt>
                <c:pt idx="238">
                  <c:v>2400</c:v>
                </c:pt>
                <c:pt idx="239">
                  <c:v>2410</c:v>
                </c:pt>
                <c:pt idx="240">
                  <c:v>2420</c:v>
                </c:pt>
                <c:pt idx="241">
                  <c:v>2430</c:v>
                </c:pt>
                <c:pt idx="242">
                  <c:v>2440</c:v>
                </c:pt>
                <c:pt idx="243">
                  <c:v>2450</c:v>
                </c:pt>
                <c:pt idx="244">
                  <c:v>2460</c:v>
                </c:pt>
                <c:pt idx="245">
                  <c:v>2470</c:v>
                </c:pt>
                <c:pt idx="246">
                  <c:v>2480</c:v>
                </c:pt>
                <c:pt idx="247">
                  <c:v>2490</c:v>
                </c:pt>
                <c:pt idx="248">
                  <c:v>2500</c:v>
                </c:pt>
                <c:pt idx="249">
                  <c:v>2510</c:v>
                </c:pt>
                <c:pt idx="250">
                  <c:v>2520</c:v>
                </c:pt>
                <c:pt idx="251">
                  <c:v>2530</c:v>
                </c:pt>
                <c:pt idx="252">
                  <c:v>2540</c:v>
                </c:pt>
                <c:pt idx="253">
                  <c:v>2550</c:v>
                </c:pt>
                <c:pt idx="254">
                  <c:v>2560</c:v>
                </c:pt>
                <c:pt idx="255">
                  <c:v>2570</c:v>
                </c:pt>
                <c:pt idx="256">
                  <c:v>2580</c:v>
                </c:pt>
                <c:pt idx="257">
                  <c:v>2590</c:v>
                </c:pt>
                <c:pt idx="258">
                  <c:v>2600</c:v>
                </c:pt>
                <c:pt idx="259">
                  <c:v>2610</c:v>
                </c:pt>
                <c:pt idx="260">
                  <c:v>2620</c:v>
                </c:pt>
                <c:pt idx="261">
                  <c:v>2630</c:v>
                </c:pt>
                <c:pt idx="262">
                  <c:v>2640</c:v>
                </c:pt>
                <c:pt idx="263">
                  <c:v>2650</c:v>
                </c:pt>
                <c:pt idx="264">
                  <c:v>2660</c:v>
                </c:pt>
                <c:pt idx="265">
                  <c:v>2670</c:v>
                </c:pt>
                <c:pt idx="266">
                  <c:v>2680</c:v>
                </c:pt>
                <c:pt idx="267">
                  <c:v>2690</c:v>
                </c:pt>
                <c:pt idx="268">
                  <c:v>2700</c:v>
                </c:pt>
                <c:pt idx="269">
                  <c:v>2710</c:v>
                </c:pt>
                <c:pt idx="270">
                  <c:v>2720</c:v>
                </c:pt>
                <c:pt idx="271">
                  <c:v>2730</c:v>
                </c:pt>
                <c:pt idx="272">
                  <c:v>2740</c:v>
                </c:pt>
                <c:pt idx="273">
                  <c:v>2750</c:v>
                </c:pt>
                <c:pt idx="274">
                  <c:v>2760</c:v>
                </c:pt>
                <c:pt idx="275">
                  <c:v>2770</c:v>
                </c:pt>
                <c:pt idx="276">
                  <c:v>2780</c:v>
                </c:pt>
                <c:pt idx="277">
                  <c:v>2790</c:v>
                </c:pt>
                <c:pt idx="278">
                  <c:v>2800</c:v>
                </c:pt>
                <c:pt idx="279">
                  <c:v>2810</c:v>
                </c:pt>
                <c:pt idx="280">
                  <c:v>2820</c:v>
                </c:pt>
                <c:pt idx="281">
                  <c:v>2830</c:v>
                </c:pt>
                <c:pt idx="282">
                  <c:v>2840</c:v>
                </c:pt>
                <c:pt idx="283">
                  <c:v>2850</c:v>
                </c:pt>
                <c:pt idx="284">
                  <c:v>2860</c:v>
                </c:pt>
                <c:pt idx="285">
                  <c:v>2870</c:v>
                </c:pt>
                <c:pt idx="286">
                  <c:v>2880</c:v>
                </c:pt>
                <c:pt idx="287">
                  <c:v>2890</c:v>
                </c:pt>
                <c:pt idx="288">
                  <c:v>2900</c:v>
                </c:pt>
                <c:pt idx="289">
                  <c:v>2910</c:v>
                </c:pt>
                <c:pt idx="290">
                  <c:v>2920</c:v>
                </c:pt>
                <c:pt idx="291">
                  <c:v>2930</c:v>
                </c:pt>
                <c:pt idx="292">
                  <c:v>2940</c:v>
                </c:pt>
                <c:pt idx="293">
                  <c:v>2950</c:v>
                </c:pt>
                <c:pt idx="294">
                  <c:v>2960</c:v>
                </c:pt>
                <c:pt idx="295">
                  <c:v>2970</c:v>
                </c:pt>
                <c:pt idx="296">
                  <c:v>2980</c:v>
                </c:pt>
                <c:pt idx="297">
                  <c:v>2990</c:v>
                </c:pt>
                <c:pt idx="298">
                  <c:v>3000</c:v>
                </c:pt>
                <c:pt idx="299">
                  <c:v>3010</c:v>
                </c:pt>
                <c:pt idx="300">
                  <c:v>3020</c:v>
                </c:pt>
                <c:pt idx="301">
                  <c:v>3030</c:v>
                </c:pt>
                <c:pt idx="302">
                  <c:v>3040</c:v>
                </c:pt>
                <c:pt idx="303">
                  <c:v>3050</c:v>
                </c:pt>
                <c:pt idx="304">
                  <c:v>3060</c:v>
                </c:pt>
                <c:pt idx="305">
                  <c:v>3070</c:v>
                </c:pt>
                <c:pt idx="306">
                  <c:v>3080</c:v>
                </c:pt>
                <c:pt idx="307">
                  <c:v>3090</c:v>
                </c:pt>
                <c:pt idx="308">
                  <c:v>3100</c:v>
                </c:pt>
                <c:pt idx="309">
                  <c:v>3110</c:v>
                </c:pt>
                <c:pt idx="310">
                  <c:v>3120</c:v>
                </c:pt>
                <c:pt idx="311">
                  <c:v>3130</c:v>
                </c:pt>
                <c:pt idx="312">
                  <c:v>3140</c:v>
                </c:pt>
                <c:pt idx="313">
                  <c:v>3150</c:v>
                </c:pt>
                <c:pt idx="314">
                  <c:v>3160</c:v>
                </c:pt>
                <c:pt idx="315">
                  <c:v>3170</c:v>
                </c:pt>
                <c:pt idx="316">
                  <c:v>3180</c:v>
                </c:pt>
                <c:pt idx="317">
                  <c:v>3190</c:v>
                </c:pt>
                <c:pt idx="318">
                  <c:v>3200</c:v>
                </c:pt>
                <c:pt idx="319">
                  <c:v>3210</c:v>
                </c:pt>
                <c:pt idx="320">
                  <c:v>3220</c:v>
                </c:pt>
                <c:pt idx="321">
                  <c:v>3230</c:v>
                </c:pt>
                <c:pt idx="322">
                  <c:v>3240</c:v>
                </c:pt>
                <c:pt idx="323">
                  <c:v>3250</c:v>
                </c:pt>
                <c:pt idx="324">
                  <c:v>3260</c:v>
                </c:pt>
                <c:pt idx="325">
                  <c:v>3270</c:v>
                </c:pt>
                <c:pt idx="326">
                  <c:v>3280</c:v>
                </c:pt>
                <c:pt idx="327">
                  <c:v>3290</c:v>
                </c:pt>
                <c:pt idx="328">
                  <c:v>3300</c:v>
                </c:pt>
                <c:pt idx="329">
                  <c:v>3310</c:v>
                </c:pt>
                <c:pt idx="330">
                  <c:v>3320</c:v>
                </c:pt>
                <c:pt idx="331">
                  <c:v>3330</c:v>
                </c:pt>
                <c:pt idx="332">
                  <c:v>3340</c:v>
                </c:pt>
                <c:pt idx="333">
                  <c:v>3350</c:v>
                </c:pt>
                <c:pt idx="334">
                  <c:v>3360</c:v>
                </c:pt>
                <c:pt idx="335">
                  <c:v>3370</c:v>
                </c:pt>
                <c:pt idx="336">
                  <c:v>3380</c:v>
                </c:pt>
                <c:pt idx="337">
                  <c:v>3390</c:v>
                </c:pt>
                <c:pt idx="338">
                  <c:v>3400</c:v>
                </c:pt>
                <c:pt idx="339">
                  <c:v>3410</c:v>
                </c:pt>
                <c:pt idx="340">
                  <c:v>3420</c:v>
                </c:pt>
                <c:pt idx="341">
                  <c:v>3430</c:v>
                </c:pt>
                <c:pt idx="342">
                  <c:v>3440</c:v>
                </c:pt>
                <c:pt idx="343">
                  <c:v>3450</c:v>
                </c:pt>
                <c:pt idx="344">
                  <c:v>3460</c:v>
                </c:pt>
                <c:pt idx="345">
                  <c:v>3470</c:v>
                </c:pt>
                <c:pt idx="346">
                  <c:v>3480</c:v>
                </c:pt>
                <c:pt idx="347">
                  <c:v>3490</c:v>
                </c:pt>
                <c:pt idx="348">
                  <c:v>3500</c:v>
                </c:pt>
                <c:pt idx="349">
                  <c:v>3510</c:v>
                </c:pt>
                <c:pt idx="350">
                  <c:v>3520</c:v>
                </c:pt>
                <c:pt idx="351">
                  <c:v>3530</c:v>
                </c:pt>
                <c:pt idx="352">
                  <c:v>3540</c:v>
                </c:pt>
                <c:pt idx="353">
                  <c:v>3550</c:v>
                </c:pt>
                <c:pt idx="354">
                  <c:v>3560</c:v>
                </c:pt>
                <c:pt idx="355">
                  <c:v>3570</c:v>
                </c:pt>
                <c:pt idx="356">
                  <c:v>3580</c:v>
                </c:pt>
                <c:pt idx="357">
                  <c:v>3590</c:v>
                </c:pt>
                <c:pt idx="358">
                  <c:v>3600</c:v>
                </c:pt>
                <c:pt idx="359">
                  <c:v>3610</c:v>
                </c:pt>
                <c:pt idx="360">
                  <c:v>3620</c:v>
                </c:pt>
                <c:pt idx="361">
                  <c:v>3630</c:v>
                </c:pt>
                <c:pt idx="362">
                  <c:v>3640</c:v>
                </c:pt>
                <c:pt idx="363">
                  <c:v>3650</c:v>
                </c:pt>
                <c:pt idx="364">
                  <c:v>3660</c:v>
                </c:pt>
                <c:pt idx="365">
                  <c:v>3670</c:v>
                </c:pt>
                <c:pt idx="366">
                  <c:v>3680</c:v>
                </c:pt>
                <c:pt idx="367">
                  <c:v>3690</c:v>
                </c:pt>
                <c:pt idx="368">
                  <c:v>3700</c:v>
                </c:pt>
                <c:pt idx="369">
                  <c:v>3710</c:v>
                </c:pt>
                <c:pt idx="370">
                  <c:v>3720</c:v>
                </c:pt>
                <c:pt idx="371">
                  <c:v>3730</c:v>
                </c:pt>
                <c:pt idx="372">
                  <c:v>3740</c:v>
                </c:pt>
                <c:pt idx="373">
                  <c:v>3750</c:v>
                </c:pt>
                <c:pt idx="374">
                  <c:v>3760</c:v>
                </c:pt>
                <c:pt idx="375">
                  <c:v>3770</c:v>
                </c:pt>
                <c:pt idx="376">
                  <c:v>3780</c:v>
                </c:pt>
                <c:pt idx="377">
                  <c:v>3790</c:v>
                </c:pt>
                <c:pt idx="378">
                  <c:v>3800</c:v>
                </c:pt>
                <c:pt idx="379">
                  <c:v>3810</c:v>
                </c:pt>
                <c:pt idx="380">
                  <c:v>3820</c:v>
                </c:pt>
                <c:pt idx="381">
                  <c:v>3830</c:v>
                </c:pt>
                <c:pt idx="382">
                  <c:v>3840</c:v>
                </c:pt>
                <c:pt idx="383">
                  <c:v>3850</c:v>
                </c:pt>
                <c:pt idx="384">
                  <c:v>3860</c:v>
                </c:pt>
                <c:pt idx="385">
                  <c:v>3870</c:v>
                </c:pt>
                <c:pt idx="386">
                  <c:v>3880</c:v>
                </c:pt>
                <c:pt idx="387">
                  <c:v>3890</c:v>
                </c:pt>
                <c:pt idx="388">
                  <c:v>3900</c:v>
                </c:pt>
                <c:pt idx="389">
                  <c:v>3910</c:v>
                </c:pt>
                <c:pt idx="390">
                  <c:v>3920</c:v>
                </c:pt>
                <c:pt idx="391">
                  <c:v>3930</c:v>
                </c:pt>
                <c:pt idx="392">
                  <c:v>3940</c:v>
                </c:pt>
                <c:pt idx="393">
                  <c:v>3950</c:v>
                </c:pt>
                <c:pt idx="394">
                  <c:v>3960</c:v>
                </c:pt>
                <c:pt idx="395">
                  <c:v>3970</c:v>
                </c:pt>
                <c:pt idx="396">
                  <c:v>3980</c:v>
                </c:pt>
                <c:pt idx="397">
                  <c:v>3990</c:v>
                </c:pt>
                <c:pt idx="398">
                  <c:v>4000</c:v>
                </c:pt>
                <c:pt idx="399">
                  <c:v>4010</c:v>
                </c:pt>
                <c:pt idx="400">
                  <c:v>4020</c:v>
                </c:pt>
                <c:pt idx="401">
                  <c:v>4030</c:v>
                </c:pt>
                <c:pt idx="402">
                  <c:v>4040</c:v>
                </c:pt>
                <c:pt idx="403">
                  <c:v>4050</c:v>
                </c:pt>
                <c:pt idx="404">
                  <c:v>4060</c:v>
                </c:pt>
                <c:pt idx="405">
                  <c:v>4070</c:v>
                </c:pt>
                <c:pt idx="406">
                  <c:v>4080</c:v>
                </c:pt>
                <c:pt idx="407">
                  <c:v>4090</c:v>
                </c:pt>
                <c:pt idx="408">
                  <c:v>4100</c:v>
                </c:pt>
                <c:pt idx="409">
                  <c:v>4110</c:v>
                </c:pt>
                <c:pt idx="410">
                  <c:v>4120</c:v>
                </c:pt>
                <c:pt idx="411">
                  <c:v>4130</c:v>
                </c:pt>
                <c:pt idx="412">
                  <c:v>4140</c:v>
                </c:pt>
                <c:pt idx="413">
                  <c:v>4150</c:v>
                </c:pt>
                <c:pt idx="414">
                  <c:v>4160</c:v>
                </c:pt>
                <c:pt idx="415">
                  <c:v>4170</c:v>
                </c:pt>
                <c:pt idx="416">
                  <c:v>4180</c:v>
                </c:pt>
                <c:pt idx="417">
                  <c:v>4190</c:v>
                </c:pt>
                <c:pt idx="418">
                  <c:v>4200</c:v>
                </c:pt>
                <c:pt idx="419">
                  <c:v>4210</c:v>
                </c:pt>
                <c:pt idx="420">
                  <c:v>4220</c:v>
                </c:pt>
                <c:pt idx="421">
                  <c:v>4230</c:v>
                </c:pt>
                <c:pt idx="422">
                  <c:v>4240</c:v>
                </c:pt>
                <c:pt idx="423">
                  <c:v>4250</c:v>
                </c:pt>
                <c:pt idx="424">
                  <c:v>4260</c:v>
                </c:pt>
                <c:pt idx="425">
                  <c:v>4270</c:v>
                </c:pt>
                <c:pt idx="426">
                  <c:v>4280</c:v>
                </c:pt>
                <c:pt idx="427">
                  <c:v>4290</c:v>
                </c:pt>
                <c:pt idx="428">
                  <c:v>4300</c:v>
                </c:pt>
                <c:pt idx="429">
                  <c:v>4310</c:v>
                </c:pt>
                <c:pt idx="430">
                  <c:v>4320</c:v>
                </c:pt>
                <c:pt idx="431">
                  <c:v>4330</c:v>
                </c:pt>
                <c:pt idx="432">
                  <c:v>4340</c:v>
                </c:pt>
                <c:pt idx="433">
                  <c:v>4350</c:v>
                </c:pt>
                <c:pt idx="434">
                  <c:v>4360</c:v>
                </c:pt>
                <c:pt idx="435">
                  <c:v>4370</c:v>
                </c:pt>
                <c:pt idx="436">
                  <c:v>4380</c:v>
                </c:pt>
                <c:pt idx="437">
                  <c:v>4390</c:v>
                </c:pt>
                <c:pt idx="438">
                  <c:v>4400</c:v>
                </c:pt>
                <c:pt idx="439">
                  <c:v>4410</c:v>
                </c:pt>
                <c:pt idx="440">
                  <c:v>4420</c:v>
                </c:pt>
                <c:pt idx="441">
                  <c:v>4430</c:v>
                </c:pt>
                <c:pt idx="442">
                  <c:v>4440</c:v>
                </c:pt>
                <c:pt idx="443">
                  <c:v>4450</c:v>
                </c:pt>
                <c:pt idx="444">
                  <c:v>4460</c:v>
                </c:pt>
                <c:pt idx="445">
                  <c:v>4470</c:v>
                </c:pt>
                <c:pt idx="446">
                  <c:v>4480</c:v>
                </c:pt>
                <c:pt idx="447">
                  <c:v>4490</c:v>
                </c:pt>
                <c:pt idx="448">
                  <c:v>4500</c:v>
                </c:pt>
                <c:pt idx="449">
                  <c:v>4510</c:v>
                </c:pt>
                <c:pt idx="450">
                  <c:v>4520</c:v>
                </c:pt>
                <c:pt idx="451">
                  <c:v>4530</c:v>
                </c:pt>
                <c:pt idx="452">
                  <c:v>4540</c:v>
                </c:pt>
                <c:pt idx="453">
                  <c:v>4550</c:v>
                </c:pt>
                <c:pt idx="454">
                  <c:v>4560</c:v>
                </c:pt>
                <c:pt idx="455">
                  <c:v>4570</c:v>
                </c:pt>
                <c:pt idx="456">
                  <c:v>4580</c:v>
                </c:pt>
                <c:pt idx="457">
                  <c:v>4590</c:v>
                </c:pt>
                <c:pt idx="458">
                  <c:v>4600</c:v>
                </c:pt>
                <c:pt idx="459">
                  <c:v>4610</c:v>
                </c:pt>
                <c:pt idx="460">
                  <c:v>4620</c:v>
                </c:pt>
                <c:pt idx="461">
                  <c:v>4630</c:v>
                </c:pt>
                <c:pt idx="462">
                  <c:v>4640</c:v>
                </c:pt>
                <c:pt idx="463">
                  <c:v>4650</c:v>
                </c:pt>
                <c:pt idx="464">
                  <c:v>4660</c:v>
                </c:pt>
                <c:pt idx="465">
                  <c:v>4670</c:v>
                </c:pt>
                <c:pt idx="466">
                  <c:v>4680</c:v>
                </c:pt>
                <c:pt idx="467">
                  <c:v>4690</c:v>
                </c:pt>
                <c:pt idx="468">
                  <c:v>4700</c:v>
                </c:pt>
                <c:pt idx="469">
                  <c:v>4710</c:v>
                </c:pt>
                <c:pt idx="470">
                  <c:v>4720</c:v>
                </c:pt>
                <c:pt idx="471">
                  <c:v>4730</c:v>
                </c:pt>
                <c:pt idx="472">
                  <c:v>4740</c:v>
                </c:pt>
                <c:pt idx="473">
                  <c:v>4750</c:v>
                </c:pt>
                <c:pt idx="474">
                  <c:v>4760</c:v>
                </c:pt>
                <c:pt idx="475">
                  <c:v>4770</c:v>
                </c:pt>
                <c:pt idx="476">
                  <c:v>4780</c:v>
                </c:pt>
                <c:pt idx="477">
                  <c:v>4790</c:v>
                </c:pt>
                <c:pt idx="478">
                  <c:v>4800</c:v>
                </c:pt>
                <c:pt idx="479">
                  <c:v>4810</c:v>
                </c:pt>
                <c:pt idx="480">
                  <c:v>4820</c:v>
                </c:pt>
                <c:pt idx="481">
                  <c:v>4830</c:v>
                </c:pt>
                <c:pt idx="482">
                  <c:v>4840</c:v>
                </c:pt>
                <c:pt idx="483">
                  <c:v>4850</c:v>
                </c:pt>
                <c:pt idx="484">
                  <c:v>4860</c:v>
                </c:pt>
                <c:pt idx="485">
                  <c:v>4870</c:v>
                </c:pt>
                <c:pt idx="486">
                  <c:v>4880</c:v>
                </c:pt>
                <c:pt idx="487">
                  <c:v>4890</c:v>
                </c:pt>
                <c:pt idx="488">
                  <c:v>4900</c:v>
                </c:pt>
                <c:pt idx="489">
                  <c:v>4910</c:v>
                </c:pt>
                <c:pt idx="490">
                  <c:v>4920</c:v>
                </c:pt>
                <c:pt idx="491">
                  <c:v>4930</c:v>
                </c:pt>
                <c:pt idx="492">
                  <c:v>4940</c:v>
                </c:pt>
                <c:pt idx="493">
                  <c:v>4950</c:v>
                </c:pt>
                <c:pt idx="494">
                  <c:v>4960</c:v>
                </c:pt>
                <c:pt idx="495">
                  <c:v>4970</c:v>
                </c:pt>
                <c:pt idx="496">
                  <c:v>4980</c:v>
                </c:pt>
                <c:pt idx="497">
                  <c:v>4990</c:v>
                </c:pt>
                <c:pt idx="498">
                  <c:v>5000</c:v>
                </c:pt>
                <c:pt idx="499">
                  <c:v>5010</c:v>
                </c:pt>
                <c:pt idx="500">
                  <c:v>5020</c:v>
                </c:pt>
                <c:pt idx="501">
                  <c:v>5030</c:v>
                </c:pt>
                <c:pt idx="502">
                  <c:v>5040</c:v>
                </c:pt>
                <c:pt idx="503">
                  <c:v>5050</c:v>
                </c:pt>
                <c:pt idx="504">
                  <c:v>5060</c:v>
                </c:pt>
                <c:pt idx="505">
                  <c:v>5070</c:v>
                </c:pt>
                <c:pt idx="506">
                  <c:v>5080</c:v>
                </c:pt>
                <c:pt idx="507">
                  <c:v>5090</c:v>
                </c:pt>
                <c:pt idx="508">
                  <c:v>5100</c:v>
                </c:pt>
                <c:pt idx="509">
                  <c:v>5110</c:v>
                </c:pt>
                <c:pt idx="510">
                  <c:v>5120</c:v>
                </c:pt>
                <c:pt idx="511">
                  <c:v>5130</c:v>
                </c:pt>
                <c:pt idx="512">
                  <c:v>5140</c:v>
                </c:pt>
                <c:pt idx="513">
                  <c:v>5150</c:v>
                </c:pt>
                <c:pt idx="514">
                  <c:v>5160</c:v>
                </c:pt>
                <c:pt idx="515">
                  <c:v>5170</c:v>
                </c:pt>
                <c:pt idx="516">
                  <c:v>5180</c:v>
                </c:pt>
                <c:pt idx="517">
                  <c:v>5190</c:v>
                </c:pt>
                <c:pt idx="518">
                  <c:v>5200</c:v>
                </c:pt>
                <c:pt idx="519">
                  <c:v>5210</c:v>
                </c:pt>
                <c:pt idx="520">
                  <c:v>5220</c:v>
                </c:pt>
                <c:pt idx="521">
                  <c:v>5230</c:v>
                </c:pt>
                <c:pt idx="522">
                  <c:v>5240</c:v>
                </c:pt>
                <c:pt idx="523">
                  <c:v>5250</c:v>
                </c:pt>
                <c:pt idx="524">
                  <c:v>5260</c:v>
                </c:pt>
                <c:pt idx="525">
                  <c:v>5270</c:v>
                </c:pt>
                <c:pt idx="526">
                  <c:v>5280</c:v>
                </c:pt>
                <c:pt idx="527">
                  <c:v>5290</c:v>
                </c:pt>
                <c:pt idx="528">
                  <c:v>5300</c:v>
                </c:pt>
                <c:pt idx="529">
                  <c:v>5310</c:v>
                </c:pt>
                <c:pt idx="530">
                  <c:v>5320</c:v>
                </c:pt>
                <c:pt idx="531">
                  <c:v>5330</c:v>
                </c:pt>
                <c:pt idx="532">
                  <c:v>5340</c:v>
                </c:pt>
                <c:pt idx="533">
                  <c:v>5350</c:v>
                </c:pt>
                <c:pt idx="534">
                  <c:v>5360</c:v>
                </c:pt>
                <c:pt idx="535">
                  <c:v>5370</c:v>
                </c:pt>
                <c:pt idx="536">
                  <c:v>5380</c:v>
                </c:pt>
                <c:pt idx="537">
                  <c:v>5390</c:v>
                </c:pt>
                <c:pt idx="538">
                  <c:v>5400</c:v>
                </c:pt>
                <c:pt idx="539">
                  <c:v>5410</c:v>
                </c:pt>
                <c:pt idx="540">
                  <c:v>5420</c:v>
                </c:pt>
                <c:pt idx="541">
                  <c:v>5430</c:v>
                </c:pt>
                <c:pt idx="542">
                  <c:v>5440</c:v>
                </c:pt>
                <c:pt idx="543">
                  <c:v>5450</c:v>
                </c:pt>
                <c:pt idx="544">
                  <c:v>5460</c:v>
                </c:pt>
                <c:pt idx="545">
                  <c:v>5470</c:v>
                </c:pt>
                <c:pt idx="546">
                  <c:v>5480</c:v>
                </c:pt>
                <c:pt idx="547">
                  <c:v>5490</c:v>
                </c:pt>
                <c:pt idx="548">
                  <c:v>5500</c:v>
                </c:pt>
                <c:pt idx="549">
                  <c:v>5510</c:v>
                </c:pt>
                <c:pt idx="550">
                  <c:v>5520</c:v>
                </c:pt>
                <c:pt idx="551">
                  <c:v>5530</c:v>
                </c:pt>
                <c:pt idx="552">
                  <c:v>5540</c:v>
                </c:pt>
                <c:pt idx="553">
                  <c:v>5550</c:v>
                </c:pt>
                <c:pt idx="554">
                  <c:v>5560</c:v>
                </c:pt>
                <c:pt idx="555">
                  <c:v>5570</c:v>
                </c:pt>
                <c:pt idx="556">
                  <c:v>5580</c:v>
                </c:pt>
                <c:pt idx="557">
                  <c:v>5590</c:v>
                </c:pt>
                <c:pt idx="558">
                  <c:v>5600</c:v>
                </c:pt>
                <c:pt idx="559">
                  <c:v>5610</c:v>
                </c:pt>
                <c:pt idx="560">
                  <c:v>5620</c:v>
                </c:pt>
                <c:pt idx="561">
                  <c:v>5630</c:v>
                </c:pt>
                <c:pt idx="562">
                  <c:v>5640</c:v>
                </c:pt>
                <c:pt idx="563">
                  <c:v>5650</c:v>
                </c:pt>
                <c:pt idx="564">
                  <c:v>5660</c:v>
                </c:pt>
                <c:pt idx="565">
                  <c:v>5670</c:v>
                </c:pt>
                <c:pt idx="566">
                  <c:v>5680</c:v>
                </c:pt>
                <c:pt idx="567">
                  <c:v>5690</c:v>
                </c:pt>
                <c:pt idx="568">
                  <c:v>5700</c:v>
                </c:pt>
                <c:pt idx="569">
                  <c:v>5710</c:v>
                </c:pt>
                <c:pt idx="570">
                  <c:v>5720</c:v>
                </c:pt>
                <c:pt idx="571">
                  <c:v>5730</c:v>
                </c:pt>
                <c:pt idx="572">
                  <c:v>5740</c:v>
                </c:pt>
                <c:pt idx="573">
                  <c:v>5750</c:v>
                </c:pt>
                <c:pt idx="574">
                  <c:v>5760</c:v>
                </c:pt>
                <c:pt idx="575">
                  <c:v>5770</c:v>
                </c:pt>
                <c:pt idx="576">
                  <c:v>5780</c:v>
                </c:pt>
                <c:pt idx="577">
                  <c:v>5790</c:v>
                </c:pt>
                <c:pt idx="578">
                  <c:v>5800</c:v>
                </c:pt>
                <c:pt idx="579">
                  <c:v>5810</c:v>
                </c:pt>
                <c:pt idx="580">
                  <c:v>5820</c:v>
                </c:pt>
                <c:pt idx="581">
                  <c:v>5830</c:v>
                </c:pt>
                <c:pt idx="582">
                  <c:v>5840</c:v>
                </c:pt>
                <c:pt idx="583">
                  <c:v>5850</c:v>
                </c:pt>
                <c:pt idx="584">
                  <c:v>5860</c:v>
                </c:pt>
                <c:pt idx="585">
                  <c:v>5870</c:v>
                </c:pt>
                <c:pt idx="586">
                  <c:v>5880</c:v>
                </c:pt>
                <c:pt idx="587">
                  <c:v>5890</c:v>
                </c:pt>
                <c:pt idx="588">
                  <c:v>5900</c:v>
                </c:pt>
                <c:pt idx="589">
                  <c:v>5910</c:v>
                </c:pt>
                <c:pt idx="590">
                  <c:v>5920</c:v>
                </c:pt>
                <c:pt idx="591">
                  <c:v>5930</c:v>
                </c:pt>
                <c:pt idx="592">
                  <c:v>5940</c:v>
                </c:pt>
                <c:pt idx="593">
                  <c:v>5950</c:v>
                </c:pt>
                <c:pt idx="594">
                  <c:v>5960</c:v>
                </c:pt>
                <c:pt idx="595">
                  <c:v>5970</c:v>
                </c:pt>
                <c:pt idx="596">
                  <c:v>5980</c:v>
                </c:pt>
                <c:pt idx="597">
                  <c:v>5990</c:v>
                </c:pt>
                <c:pt idx="598">
                  <c:v>6000</c:v>
                </c:pt>
                <c:pt idx="599">
                  <c:v>6010</c:v>
                </c:pt>
                <c:pt idx="600">
                  <c:v>6020</c:v>
                </c:pt>
                <c:pt idx="601">
                  <c:v>6030</c:v>
                </c:pt>
                <c:pt idx="602">
                  <c:v>6040</c:v>
                </c:pt>
                <c:pt idx="603">
                  <c:v>6050</c:v>
                </c:pt>
                <c:pt idx="604">
                  <c:v>6060</c:v>
                </c:pt>
                <c:pt idx="605">
                  <c:v>6070</c:v>
                </c:pt>
                <c:pt idx="606">
                  <c:v>6080</c:v>
                </c:pt>
                <c:pt idx="607">
                  <c:v>6090</c:v>
                </c:pt>
                <c:pt idx="608">
                  <c:v>6100</c:v>
                </c:pt>
                <c:pt idx="609">
                  <c:v>6110</c:v>
                </c:pt>
                <c:pt idx="610">
                  <c:v>6120</c:v>
                </c:pt>
                <c:pt idx="611">
                  <c:v>6130</c:v>
                </c:pt>
                <c:pt idx="612">
                  <c:v>6140</c:v>
                </c:pt>
                <c:pt idx="613">
                  <c:v>6150</c:v>
                </c:pt>
                <c:pt idx="614">
                  <c:v>6160</c:v>
                </c:pt>
                <c:pt idx="615">
                  <c:v>6170</c:v>
                </c:pt>
                <c:pt idx="616">
                  <c:v>6180</c:v>
                </c:pt>
                <c:pt idx="617">
                  <c:v>6190</c:v>
                </c:pt>
                <c:pt idx="618">
                  <c:v>6200</c:v>
                </c:pt>
                <c:pt idx="619">
                  <c:v>6210</c:v>
                </c:pt>
                <c:pt idx="620">
                  <c:v>6220</c:v>
                </c:pt>
                <c:pt idx="621">
                  <c:v>6230</c:v>
                </c:pt>
                <c:pt idx="622">
                  <c:v>6240</c:v>
                </c:pt>
                <c:pt idx="623">
                  <c:v>6250</c:v>
                </c:pt>
                <c:pt idx="624">
                  <c:v>6260</c:v>
                </c:pt>
                <c:pt idx="625">
                  <c:v>6270</c:v>
                </c:pt>
                <c:pt idx="626">
                  <c:v>6280</c:v>
                </c:pt>
                <c:pt idx="627">
                  <c:v>6290</c:v>
                </c:pt>
                <c:pt idx="628">
                  <c:v>6300</c:v>
                </c:pt>
                <c:pt idx="629">
                  <c:v>6310</c:v>
                </c:pt>
                <c:pt idx="630">
                  <c:v>6320</c:v>
                </c:pt>
                <c:pt idx="631">
                  <c:v>6330</c:v>
                </c:pt>
                <c:pt idx="632">
                  <c:v>6340</c:v>
                </c:pt>
                <c:pt idx="633">
                  <c:v>6350</c:v>
                </c:pt>
                <c:pt idx="634">
                  <c:v>6360</c:v>
                </c:pt>
                <c:pt idx="635">
                  <c:v>6370</c:v>
                </c:pt>
                <c:pt idx="636">
                  <c:v>6380</c:v>
                </c:pt>
                <c:pt idx="637">
                  <c:v>6390</c:v>
                </c:pt>
                <c:pt idx="638">
                  <c:v>6400</c:v>
                </c:pt>
                <c:pt idx="639">
                  <c:v>6410</c:v>
                </c:pt>
                <c:pt idx="640">
                  <c:v>6420</c:v>
                </c:pt>
                <c:pt idx="641">
                  <c:v>6430</c:v>
                </c:pt>
                <c:pt idx="642">
                  <c:v>6440</c:v>
                </c:pt>
                <c:pt idx="643">
                  <c:v>6450</c:v>
                </c:pt>
                <c:pt idx="644">
                  <c:v>6460</c:v>
                </c:pt>
                <c:pt idx="645">
                  <c:v>6470</c:v>
                </c:pt>
                <c:pt idx="646">
                  <c:v>6480</c:v>
                </c:pt>
                <c:pt idx="647">
                  <c:v>6490</c:v>
                </c:pt>
                <c:pt idx="648">
                  <c:v>6500</c:v>
                </c:pt>
                <c:pt idx="649">
                  <c:v>6510</c:v>
                </c:pt>
                <c:pt idx="650">
                  <c:v>6520</c:v>
                </c:pt>
                <c:pt idx="651">
                  <c:v>6530</c:v>
                </c:pt>
                <c:pt idx="652">
                  <c:v>6540</c:v>
                </c:pt>
                <c:pt idx="653">
                  <c:v>6550</c:v>
                </c:pt>
                <c:pt idx="654">
                  <c:v>6560</c:v>
                </c:pt>
                <c:pt idx="655">
                  <c:v>6570</c:v>
                </c:pt>
                <c:pt idx="656">
                  <c:v>6580</c:v>
                </c:pt>
                <c:pt idx="657">
                  <c:v>6590</c:v>
                </c:pt>
                <c:pt idx="658">
                  <c:v>6600</c:v>
                </c:pt>
                <c:pt idx="659">
                  <c:v>6610</c:v>
                </c:pt>
                <c:pt idx="660">
                  <c:v>6620</c:v>
                </c:pt>
                <c:pt idx="661">
                  <c:v>6630</c:v>
                </c:pt>
                <c:pt idx="662">
                  <c:v>6640</c:v>
                </c:pt>
                <c:pt idx="663">
                  <c:v>6650</c:v>
                </c:pt>
                <c:pt idx="664">
                  <c:v>6660</c:v>
                </c:pt>
                <c:pt idx="665">
                  <c:v>6670</c:v>
                </c:pt>
                <c:pt idx="666">
                  <c:v>6680</c:v>
                </c:pt>
                <c:pt idx="667">
                  <c:v>6690</c:v>
                </c:pt>
                <c:pt idx="668">
                  <c:v>6700</c:v>
                </c:pt>
                <c:pt idx="669">
                  <c:v>6710</c:v>
                </c:pt>
                <c:pt idx="670">
                  <c:v>6720</c:v>
                </c:pt>
                <c:pt idx="671">
                  <c:v>6730</c:v>
                </c:pt>
                <c:pt idx="672">
                  <c:v>6740</c:v>
                </c:pt>
                <c:pt idx="673">
                  <c:v>6750</c:v>
                </c:pt>
                <c:pt idx="674">
                  <c:v>6760</c:v>
                </c:pt>
                <c:pt idx="675">
                  <c:v>6770</c:v>
                </c:pt>
                <c:pt idx="676">
                  <c:v>6780</c:v>
                </c:pt>
                <c:pt idx="677">
                  <c:v>6790</c:v>
                </c:pt>
                <c:pt idx="678">
                  <c:v>6800</c:v>
                </c:pt>
                <c:pt idx="679">
                  <c:v>6810</c:v>
                </c:pt>
                <c:pt idx="680">
                  <c:v>6820</c:v>
                </c:pt>
                <c:pt idx="681">
                  <c:v>6830</c:v>
                </c:pt>
                <c:pt idx="682">
                  <c:v>6840</c:v>
                </c:pt>
                <c:pt idx="683">
                  <c:v>6850</c:v>
                </c:pt>
                <c:pt idx="684">
                  <c:v>6860</c:v>
                </c:pt>
                <c:pt idx="685">
                  <c:v>6870</c:v>
                </c:pt>
                <c:pt idx="686">
                  <c:v>6880</c:v>
                </c:pt>
                <c:pt idx="687">
                  <c:v>6890</c:v>
                </c:pt>
                <c:pt idx="688">
                  <c:v>6900</c:v>
                </c:pt>
                <c:pt idx="689">
                  <c:v>6910</c:v>
                </c:pt>
                <c:pt idx="690">
                  <c:v>6920</c:v>
                </c:pt>
                <c:pt idx="691">
                  <c:v>6930</c:v>
                </c:pt>
                <c:pt idx="692">
                  <c:v>6940</c:v>
                </c:pt>
                <c:pt idx="693">
                  <c:v>6950</c:v>
                </c:pt>
                <c:pt idx="694">
                  <c:v>6960</c:v>
                </c:pt>
                <c:pt idx="695">
                  <c:v>6970</c:v>
                </c:pt>
                <c:pt idx="696">
                  <c:v>6980</c:v>
                </c:pt>
                <c:pt idx="697">
                  <c:v>6990</c:v>
                </c:pt>
                <c:pt idx="698">
                  <c:v>7000</c:v>
                </c:pt>
                <c:pt idx="699">
                  <c:v>7010</c:v>
                </c:pt>
                <c:pt idx="700">
                  <c:v>7020</c:v>
                </c:pt>
                <c:pt idx="701">
                  <c:v>7030</c:v>
                </c:pt>
                <c:pt idx="702">
                  <c:v>7040</c:v>
                </c:pt>
                <c:pt idx="703">
                  <c:v>7050</c:v>
                </c:pt>
                <c:pt idx="704">
                  <c:v>7060</c:v>
                </c:pt>
                <c:pt idx="705">
                  <c:v>7070</c:v>
                </c:pt>
                <c:pt idx="706">
                  <c:v>7080</c:v>
                </c:pt>
                <c:pt idx="707">
                  <c:v>7090</c:v>
                </c:pt>
                <c:pt idx="708">
                  <c:v>7100</c:v>
                </c:pt>
                <c:pt idx="709">
                  <c:v>7110</c:v>
                </c:pt>
                <c:pt idx="710">
                  <c:v>7120</c:v>
                </c:pt>
                <c:pt idx="711">
                  <c:v>7130</c:v>
                </c:pt>
                <c:pt idx="712">
                  <c:v>7140</c:v>
                </c:pt>
                <c:pt idx="713">
                  <c:v>7150</c:v>
                </c:pt>
                <c:pt idx="714">
                  <c:v>7160</c:v>
                </c:pt>
                <c:pt idx="715">
                  <c:v>7170</c:v>
                </c:pt>
                <c:pt idx="716">
                  <c:v>7180</c:v>
                </c:pt>
                <c:pt idx="717">
                  <c:v>7190</c:v>
                </c:pt>
                <c:pt idx="718">
                  <c:v>7200</c:v>
                </c:pt>
                <c:pt idx="719">
                  <c:v>7210</c:v>
                </c:pt>
                <c:pt idx="720">
                  <c:v>7220</c:v>
                </c:pt>
                <c:pt idx="721">
                  <c:v>7230</c:v>
                </c:pt>
                <c:pt idx="722">
                  <c:v>7240</c:v>
                </c:pt>
                <c:pt idx="723">
                  <c:v>7250</c:v>
                </c:pt>
                <c:pt idx="724">
                  <c:v>7260</c:v>
                </c:pt>
                <c:pt idx="725">
                  <c:v>7270</c:v>
                </c:pt>
                <c:pt idx="726">
                  <c:v>7280</c:v>
                </c:pt>
                <c:pt idx="727">
                  <c:v>7290</c:v>
                </c:pt>
                <c:pt idx="728">
                  <c:v>7300</c:v>
                </c:pt>
                <c:pt idx="729">
                  <c:v>7310</c:v>
                </c:pt>
                <c:pt idx="730">
                  <c:v>7320</c:v>
                </c:pt>
                <c:pt idx="731">
                  <c:v>7330</c:v>
                </c:pt>
                <c:pt idx="732">
                  <c:v>7340</c:v>
                </c:pt>
                <c:pt idx="733">
                  <c:v>7350</c:v>
                </c:pt>
                <c:pt idx="734">
                  <c:v>7360</c:v>
                </c:pt>
                <c:pt idx="735">
                  <c:v>7370</c:v>
                </c:pt>
                <c:pt idx="736">
                  <c:v>7380</c:v>
                </c:pt>
                <c:pt idx="737">
                  <c:v>7390</c:v>
                </c:pt>
                <c:pt idx="738">
                  <c:v>7400</c:v>
                </c:pt>
                <c:pt idx="739">
                  <c:v>7410</c:v>
                </c:pt>
                <c:pt idx="740">
                  <c:v>7420</c:v>
                </c:pt>
                <c:pt idx="741">
                  <c:v>7430</c:v>
                </c:pt>
                <c:pt idx="742">
                  <c:v>7440</c:v>
                </c:pt>
                <c:pt idx="743">
                  <c:v>7450</c:v>
                </c:pt>
                <c:pt idx="744">
                  <c:v>7460</c:v>
                </c:pt>
                <c:pt idx="745">
                  <c:v>7470</c:v>
                </c:pt>
                <c:pt idx="746">
                  <c:v>7480</c:v>
                </c:pt>
                <c:pt idx="747">
                  <c:v>7490</c:v>
                </c:pt>
                <c:pt idx="748">
                  <c:v>7500</c:v>
                </c:pt>
                <c:pt idx="749">
                  <c:v>7510</c:v>
                </c:pt>
                <c:pt idx="750">
                  <c:v>7520</c:v>
                </c:pt>
                <c:pt idx="751">
                  <c:v>7530</c:v>
                </c:pt>
                <c:pt idx="752">
                  <c:v>7540</c:v>
                </c:pt>
                <c:pt idx="753">
                  <c:v>7550</c:v>
                </c:pt>
                <c:pt idx="754">
                  <c:v>7560</c:v>
                </c:pt>
                <c:pt idx="755">
                  <c:v>7570</c:v>
                </c:pt>
                <c:pt idx="756">
                  <c:v>7580</c:v>
                </c:pt>
                <c:pt idx="757">
                  <c:v>7590</c:v>
                </c:pt>
                <c:pt idx="758">
                  <c:v>7600</c:v>
                </c:pt>
                <c:pt idx="759">
                  <c:v>7610</c:v>
                </c:pt>
                <c:pt idx="760">
                  <c:v>7620</c:v>
                </c:pt>
                <c:pt idx="761">
                  <c:v>7630</c:v>
                </c:pt>
                <c:pt idx="762">
                  <c:v>7640</c:v>
                </c:pt>
                <c:pt idx="763">
                  <c:v>7650</c:v>
                </c:pt>
                <c:pt idx="764">
                  <c:v>7660</c:v>
                </c:pt>
                <c:pt idx="765">
                  <c:v>7670</c:v>
                </c:pt>
                <c:pt idx="766">
                  <c:v>7680</c:v>
                </c:pt>
                <c:pt idx="767">
                  <c:v>7690</c:v>
                </c:pt>
                <c:pt idx="768">
                  <c:v>7700</c:v>
                </c:pt>
                <c:pt idx="769">
                  <c:v>7710</c:v>
                </c:pt>
                <c:pt idx="770">
                  <c:v>7720</c:v>
                </c:pt>
                <c:pt idx="771">
                  <c:v>7730</c:v>
                </c:pt>
                <c:pt idx="772">
                  <c:v>7740</c:v>
                </c:pt>
                <c:pt idx="773">
                  <c:v>7750</c:v>
                </c:pt>
                <c:pt idx="774">
                  <c:v>7760</c:v>
                </c:pt>
                <c:pt idx="775">
                  <c:v>7770</c:v>
                </c:pt>
                <c:pt idx="776">
                  <c:v>7780</c:v>
                </c:pt>
                <c:pt idx="777">
                  <c:v>7790</c:v>
                </c:pt>
                <c:pt idx="778">
                  <c:v>7800</c:v>
                </c:pt>
                <c:pt idx="779">
                  <c:v>7810</c:v>
                </c:pt>
                <c:pt idx="780">
                  <c:v>7820</c:v>
                </c:pt>
                <c:pt idx="781">
                  <c:v>7830</c:v>
                </c:pt>
                <c:pt idx="782">
                  <c:v>7840</c:v>
                </c:pt>
                <c:pt idx="783">
                  <c:v>7850</c:v>
                </c:pt>
                <c:pt idx="784">
                  <c:v>7860</c:v>
                </c:pt>
                <c:pt idx="785">
                  <c:v>7870</c:v>
                </c:pt>
                <c:pt idx="786">
                  <c:v>7880</c:v>
                </c:pt>
                <c:pt idx="787">
                  <c:v>7890</c:v>
                </c:pt>
                <c:pt idx="788">
                  <c:v>7900</c:v>
                </c:pt>
                <c:pt idx="789">
                  <c:v>7910</c:v>
                </c:pt>
                <c:pt idx="790">
                  <c:v>7920</c:v>
                </c:pt>
                <c:pt idx="791">
                  <c:v>7930</c:v>
                </c:pt>
                <c:pt idx="792">
                  <c:v>7940</c:v>
                </c:pt>
                <c:pt idx="793">
                  <c:v>7950</c:v>
                </c:pt>
                <c:pt idx="794">
                  <c:v>7960</c:v>
                </c:pt>
                <c:pt idx="795">
                  <c:v>7970</c:v>
                </c:pt>
                <c:pt idx="796">
                  <c:v>7980</c:v>
                </c:pt>
                <c:pt idx="797">
                  <c:v>7990</c:v>
                </c:pt>
                <c:pt idx="798">
                  <c:v>8000</c:v>
                </c:pt>
                <c:pt idx="799">
                  <c:v>8010</c:v>
                </c:pt>
                <c:pt idx="800">
                  <c:v>8020</c:v>
                </c:pt>
                <c:pt idx="801">
                  <c:v>8030</c:v>
                </c:pt>
                <c:pt idx="802">
                  <c:v>8040</c:v>
                </c:pt>
                <c:pt idx="803">
                  <c:v>8050</c:v>
                </c:pt>
                <c:pt idx="804">
                  <c:v>8060</c:v>
                </c:pt>
                <c:pt idx="805">
                  <c:v>8070</c:v>
                </c:pt>
                <c:pt idx="806">
                  <c:v>8080</c:v>
                </c:pt>
                <c:pt idx="807">
                  <c:v>8090</c:v>
                </c:pt>
                <c:pt idx="808">
                  <c:v>8100</c:v>
                </c:pt>
                <c:pt idx="809">
                  <c:v>8110</c:v>
                </c:pt>
                <c:pt idx="810">
                  <c:v>8120</c:v>
                </c:pt>
                <c:pt idx="811">
                  <c:v>8130</c:v>
                </c:pt>
                <c:pt idx="812">
                  <c:v>8140</c:v>
                </c:pt>
                <c:pt idx="813">
                  <c:v>8150</c:v>
                </c:pt>
                <c:pt idx="814">
                  <c:v>8160</c:v>
                </c:pt>
                <c:pt idx="815">
                  <c:v>8170</c:v>
                </c:pt>
                <c:pt idx="816">
                  <c:v>8180</c:v>
                </c:pt>
                <c:pt idx="817">
                  <c:v>8190</c:v>
                </c:pt>
                <c:pt idx="818">
                  <c:v>8200</c:v>
                </c:pt>
                <c:pt idx="819">
                  <c:v>8210</c:v>
                </c:pt>
                <c:pt idx="820">
                  <c:v>8220</c:v>
                </c:pt>
                <c:pt idx="821">
                  <c:v>8230</c:v>
                </c:pt>
                <c:pt idx="822">
                  <c:v>8240</c:v>
                </c:pt>
                <c:pt idx="823">
                  <c:v>8250</c:v>
                </c:pt>
                <c:pt idx="824">
                  <c:v>8260</c:v>
                </c:pt>
                <c:pt idx="825">
                  <c:v>8270</c:v>
                </c:pt>
                <c:pt idx="826">
                  <c:v>8280</c:v>
                </c:pt>
                <c:pt idx="827">
                  <c:v>8290</c:v>
                </c:pt>
                <c:pt idx="828">
                  <c:v>8300</c:v>
                </c:pt>
                <c:pt idx="829">
                  <c:v>8310</c:v>
                </c:pt>
                <c:pt idx="830">
                  <c:v>8320</c:v>
                </c:pt>
                <c:pt idx="831">
                  <c:v>8330</c:v>
                </c:pt>
                <c:pt idx="832">
                  <c:v>8340</c:v>
                </c:pt>
                <c:pt idx="833">
                  <c:v>8350</c:v>
                </c:pt>
                <c:pt idx="834">
                  <c:v>8360</c:v>
                </c:pt>
                <c:pt idx="835">
                  <c:v>8370</c:v>
                </c:pt>
                <c:pt idx="836">
                  <c:v>8380</c:v>
                </c:pt>
                <c:pt idx="837">
                  <c:v>8390</c:v>
                </c:pt>
                <c:pt idx="838">
                  <c:v>8400</c:v>
                </c:pt>
                <c:pt idx="839">
                  <c:v>8410</c:v>
                </c:pt>
                <c:pt idx="840">
                  <c:v>8420</c:v>
                </c:pt>
                <c:pt idx="841">
                  <c:v>8430</c:v>
                </c:pt>
                <c:pt idx="842">
                  <c:v>8440</c:v>
                </c:pt>
                <c:pt idx="843">
                  <c:v>8450</c:v>
                </c:pt>
                <c:pt idx="844">
                  <c:v>8460</c:v>
                </c:pt>
                <c:pt idx="845">
                  <c:v>8470</c:v>
                </c:pt>
                <c:pt idx="846">
                  <c:v>8480</c:v>
                </c:pt>
                <c:pt idx="847">
                  <c:v>8490</c:v>
                </c:pt>
                <c:pt idx="848">
                  <c:v>8500</c:v>
                </c:pt>
                <c:pt idx="849">
                  <c:v>8510</c:v>
                </c:pt>
                <c:pt idx="850">
                  <c:v>8520</c:v>
                </c:pt>
                <c:pt idx="851">
                  <c:v>8530</c:v>
                </c:pt>
                <c:pt idx="852">
                  <c:v>8540</c:v>
                </c:pt>
                <c:pt idx="853">
                  <c:v>8550</c:v>
                </c:pt>
                <c:pt idx="854">
                  <c:v>8560</c:v>
                </c:pt>
                <c:pt idx="855">
                  <c:v>8570</c:v>
                </c:pt>
                <c:pt idx="856">
                  <c:v>8580</c:v>
                </c:pt>
                <c:pt idx="857">
                  <c:v>8590</c:v>
                </c:pt>
                <c:pt idx="858">
                  <c:v>8600</c:v>
                </c:pt>
                <c:pt idx="859">
                  <c:v>8610</c:v>
                </c:pt>
                <c:pt idx="860">
                  <c:v>8620</c:v>
                </c:pt>
                <c:pt idx="861">
                  <c:v>8630</c:v>
                </c:pt>
                <c:pt idx="862">
                  <c:v>8640</c:v>
                </c:pt>
                <c:pt idx="863">
                  <c:v>8650</c:v>
                </c:pt>
                <c:pt idx="864">
                  <c:v>8660</c:v>
                </c:pt>
                <c:pt idx="865">
                  <c:v>8670</c:v>
                </c:pt>
                <c:pt idx="866">
                  <c:v>8680</c:v>
                </c:pt>
                <c:pt idx="867">
                  <c:v>8690</c:v>
                </c:pt>
                <c:pt idx="868">
                  <c:v>8700</c:v>
                </c:pt>
                <c:pt idx="869">
                  <c:v>8710</c:v>
                </c:pt>
                <c:pt idx="870">
                  <c:v>8720</c:v>
                </c:pt>
                <c:pt idx="871">
                  <c:v>8730</c:v>
                </c:pt>
                <c:pt idx="872">
                  <c:v>8740</c:v>
                </c:pt>
                <c:pt idx="873">
                  <c:v>8750</c:v>
                </c:pt>
                <c:pt idx="874">
                  <c:v>8760</c:v>
                </c:pt>
                <c:pt idx="875">
                  <c:v>8770</c:v>
                </c:pt>
                <c:pt idx="876">
                  <c:v>8780</c:v>
                </c:pt>
                <c:pt idx="877">
                  <c:v>8790</c:v>
                </c:pt>
                <c:pt idx="878">
                  <c:v>8800</c:v>
                </c:pt>
                <c:pt idx="879">
                  <c:v>8810</c:v>
                </c:pt>
                <c:pt idx="880">
                  <c:v>8820</c:v>
                </c:pt>
                <c:pt idx="881">
                  <c:v>8830</c:v>
                </c:pt>
                <c:pt idx="882">
                  <c:v>8840</c:v>
                </c:pt>
                <c:pt idx="883">
                  <c:v>8850</c:v>
                </c:pt>
                <c:pt idx="884">
                  <c:v>8860</c:v>
                </c:pt>
                <c:pt idx="885">
                  <c:v>8870</c:v>
                </c:pt>
                <c:pt idx="886">
                  <c:v>8880</c:v>
                </c:pt>
                <c:pt idx="887">
                  <c:v>8890</c:v>
                </c:pt>
                <c:pt idx="888">
                  <c:v>8900</c:v>
                </c:pt>
                <c:pt idx="889">
                  <c:v>8910</c:v>
                </c:pt>
                <c:pt idx="890">
                  <c:v>8920</c:v>
                </c:pt>
                <c:pt idx="891">
                  <c:v>8930</c:v>
                </c:pt>
                <c:pt idx="892">
                  <c:v>8940</c:v>
                </c:pt>
                <c:pt idx="893">
                  <c:v>8950</c:v>
                </c:pt>
                <c:pt idx="894">
                  <c:v>8960</c:v>
                </c:pt>
                <c:pt idx="895">
                  <c:v>8970</c:v>
                </c:pt>
                <c:pt idx="896">
                  <c:v>8980</c:v>
                </c:pt>
                <c:pt idx="897">
                  <c:v>8990</c:v>
                </c:pt>
                <c:pt idx="898">
                  <c:v>9000</c:v>
                </c:pt>
                <c:pt idx="899">
                  <c:v>9010</c:v>
                </c:pt>
                <c:pt idx="900">
                  <c:v>9020</c:v>
                </c:pt>
                <c:pt idx="901">
                  <c:v>9030</c:v>
                </c:pt>
                <c:pt idx="902">
                  <c:v>9040</c:v>
                </c:pt>
                <c:pt idx="903">
                  <c:v>9050</c:v>
                </c:pt>
                <c:pt idx="904">
                  <c:v>9060</c:v>
                </c:pt>
                <c:pt idx="905">
                  <c:v>9070</c:v>
                </c:pt>
                <c:pt idx="906">
                  <c:v>9080</c:v>
                </c:pt>
                <c:pt idx="907">
                  <c:v>9090</c:v>
                </c:pt>
                <c:pt idx="908">
                  <c:v>9100</c:v>
                </c:pt>
                <c:pt idx="909">
                  <c:v>9110</c:v>
                </c:pt>
                <c:pt idx="910">
                  <c:v>9120</c:v>
                </c:pt>
                <c:pt idx="911">
                  <c:v>9130</c:v>
                </c:pt>
                <c:pt idx="912">
                  <c:v>9140</c:v>
                </c:pt>
                <c:pt idx="913">
                  <c:v>9150</c:v>
                </c:pt>
                <c:pt idx="914">
                  <c:v>9160</c:v>
                </c:pt>
                <c:pt idx="915">
                  <c:v>9170</c:v>
                </c:pt>
                <c:pt idx="916">
                  <c:v>9180</c:v>
                </c:pt>
                <c:pt idx="917">
                  <c:v>9190</c:v>
                </c:pt>
                <c:pt idx="918">
                  <c:v>9200</c:v>
                </c:pt>
                <c:pt idx="919">
                  <c:v>9210</c:v>
                </c:pt>
                <c:pt idx="920">
                  <c:v>9220</c:v>
                </c:pt>
                <c:pt idx="921">
                  <c:v>9230</c:v>
                </c:pt>
                <c:pt idx="922">
                  <c:v>9240</c:v>
                </c:pt>
                <c:pt idx="923">
                  <c:v>9250</c:v>
                </c:pt>
                <c:pt idx="924">
                  <c:v>9260</c:v>
                </c:pt>
                <c:pt idx="925">
                  <c:v>9270</c:v>
                </c:pt>
                <c:pt idx="926">
                  <c:v>9280</c:v>
                </c:pt>
                <c:pt idx="927">
                  <c:v>9290</c:v>
                </c:pt>
                <c:pt idx="928">
                  <c:v>9300</c:v>
                </c:pt>
                <c:pt idx="929">
                  <c:v>9310</c:v>
                </c:pt>
                <c:pt idx="930">
                  <c:v>9320</c:v>
                </c:pt>
                <c:pt idx="931">
                  <c:v>9330</c:v>
                </c:pt>
                <c:pt idx="932">
                  <c:v>9340</c:v>
                </c:pt>
                <c:pt idx="933">
                  <c:v>9350</c:v>
                </c:pt>
                <c:pt idx="934">
                  <c:v>9360</c:v>
                </c:pt>
                <c:pt idx="935">
                  <c:v>9370</c:v>
                </c:pt>
                <c:pt idx="936">
                  <c:v>9380</c:v>
                </c:pt>
                <c:pt idx="937">
                  <c:v>9390</c:v>
                </c:pt>
                <c:pt idx="938">
                  <c:v>9400</c:v>
                </c:pt>
                <c:pt idx="939">
                  <c:v>9410</c:v>
                </c:pt>
                <c:pt idx="940">
                  <c:v>9420</c:v>
                </c:pt>
                <c:pt idx="941">
                  <c:v>9430</c:v>
                </c:pt>
                <c:pt idx="942">
                  <c:v>9440</c:v>
                </c:pt>
                <c:pt idx="943">
                  <c:v>9450</c:v>
                </c:pt>
                <c:pt idx="944">
                  <c:v>9460</c:v>
                </c:pt>
                <c:pt idx="945">
                  <c:v>9470</c:v>
                </c:pt>
                <c:pt idx="946">
                  <c:v>9480</c:v>
                </c:pt>
                <c:pt idx="947">
                  <c:v>9490</c:v>
                </c:pt>
                <c:pt idx="948">
                  <c:v>9500</c:v>
                </c:pt>
                <c:pt idx="949">
                  <c:v>9510</c:v>
                </c:pt>
                <c:pt idx="950">
                  <c:v>9520</c:v>
                </c:pt>
                <c:pt idx="951">
                  <c:v>9530</c:v>
                </c:pt>
                <c:pt idx="952">
                  <c:v>9540</c:v>
                </c:pt>
                <c:pt idx="953">
                  <c:v>9550</c:v>
                </c:pt>
                <c:pt idx="954">
                  <c:v>9560</c:v>
                </c:pt>
                <c:pt idx="955">
                  <c:v>9570</c:v>
                </c:pt>
                <c:pt idx="956">
                  <c:v>9580</c:v>
                </c:pt>
                <c:pt idx="957">
                  <c:v>9590</c:v>
                </c:pt>
                <c:pt idx="958">
                  <c:v>9600</c:v>
                </c:pt>
                <c:pt idx="959">
                  <c:v>9610</c:v>
                </c:pt>
                <c:pt idx="960">
                  <c:v>9620</c:v>
                </c:pt>
                <c:pt idx="961">
                  <c:v>9630</c:v>
                </c:pt>
                <c:pt idx="962">
                  <c:v>9640</c:v>
                </c:pt>
                <c:pt idx="963">
                  <c:v>9650</c:v>
                </c:pt>
                <c:pt idx="964">
                  <c:v>9660</c:v>
                </c:pt>
                <c:pt idx="965">
                  <c:v>9670</c:v>
                </c:pt>
                <c:pt idx="966">
                  <c:v>9680</c:v>
                </c:pt>
                <c:pt idx="967">
                  <c:v>9690</c:v>
                </c:pt>
                <c:pt idx="968">
                  <c:v>9700</c:v>
                </c:pt>
                <c:pt idx="969">
                  <c:v>9710</c:v>
                </c:pt>
                <c:pt idx="970">
                  <c:v>9720</c:v>
                </c:pt>
                <c:pt idx="971">
                  <c:v>9730</c:v>
                </c:pt>
                <c:pt idx="972">
                  <c:v>9740</c:v>
                </c:pt>
                <c:pt idx="973">
                  <c:v>9750</c:v>
                </c:pt>
                <c:pt idx="974">
                  <c:v>9760</c:v>
                </c:pt>
                <c:pt idx="975">
                  <c:v>9770</c:v>
                </c:pt>
                <c:pt idx="976">
                  <c:v>9780</c:v>
                </c:pt>
                <c:pt idx="977">
                  <c:v>9790</c:v>
                </c:pt>
                <c:pt idx="978">
                  <c:v>9800</c:v>
                </c:pt>
                <c:pt idx="979">
                  <c:v>9810</c:v>
                </c:pt>
                <c:pt idx="980">
                  <c:v>9820</c:v>
                </c:pt>
                <c:pt idx="981">
                  <c:v>9830</c:v>
                </c:pt>
                <c:pt idx="982">
                  <c:v>9840</c:v>
                </c:pt>
                <c:pt idx="983">
                  <c:v>9850</c:v>
                </c:pt>
                <c:pt idx="984">
                  <c:v>9860</c:v>
                </c:pt>
                <c:pt idx="985">
                  <c:v>9870</c:v>
                </c:pt>
                <c:pt idx="986">
                  <c:v>9880</c:v>
                </c:pt>
                <c:pt idx="987">
                  <c:v>9890</c:v>
                </c:pt>
                <c:pt idx="988">
                  <c:v>9900</c:v>
                </c:pt>
                <c:pt idx="989">
                  <c:v>9910</c:v>
                </c:pt>
                <c:pt idx="990">
                  <c:v>9920</c:v>
                </c:pt>
                <c:pt idx="991">
                  <c:v>9930</c:v>
                </c:pt>
                <c:pt idx="992">
                  <c:v>9940</c:v>
                </c:pt>
                <c:pt idx="993">
                  <c:v>9950</c:v>
                </c:pt>
                <c:pt idx="994">
                  <c:v>9960</c:v>
                </c:pt>
                <c:pt idx="995">
                  <c:v>9970</c:v>
                </c:pt>
                <c:pt idx="996">
                  <c:v>9980</c:v>
                </c:pt>
                <c:pt idx="997">
                  <c:v>9990</c:v>
                </c:pt>
                <c:pt idx="998">
                  <c:v>10000</c:v>
                </c:pt>
                <c:pt idx="999">
                  <c:v>10010</c:v>
                </c:pt>
                <c:pt idx="1000">
                  <c:v>10020</c:v>
                </c:pt>
                <c:pt idx="1001">
                  <c:v>10030</c:v>
                </c:pt>
                <c:pt idx="1002">
                  <c:v>10040</c:v>
                </c:pt>
                <c:pt idx="1003">
                  <c:v>10050</c:v>
                </c:pt>
                <c:pt idx="1004">
                  <c:v>10060</c:v>
                </c:pt>
                <c:pt idx="1005">
                  <c:v>10070</c:v>
                </c:pt>
                <c:pt idx="1006">
                  <c:v>10080</c:v>
                </c:pt>
                <c:pt idx="1007">
                  <c:v>10090</c:v>
                </c:pt>
                <c:pt idx="1008">
                  <c:v>10100</c:v>
                </c:pt>
                <c:pt idx="1009">
                  <c:v>10110</c:v>
                </c:pt>
                <c:pt idx="1010">
                  <c:v>10120</c:v>
                </c:pt>
                <c:pt idx="1011">
                  <c:v>10130</c:v>
                </c:pt>
                <c:pt idx="1012">
                  <c:v>10140</c:v>
                </c:pt>
                <c:pt idx="1013">
                  <c:v>10150</c:v>
                </c:pt>
                <c:pt idx="1014">
                  <c:v>10160</c:v>
                </c:pt>
                <c:pt idx="1015">
                  <c:v>10170</c:v>
                </c:pt>
                <c:pt idx="1016">
                  <c:v>10180</c:v>
                </c:pt>
                <c:pt idx="1017">
                  <c:v>10190</c:v>
                </c:pt>
                <c:pt idx="1018">
                  <c:v>10200</c:v>
                </c:pt>
                <c:pt idx="1019">
                  <c:v>10210</c:v>
                </c:pt>
                <c:pt idx="1020">
                  <c:v>10220</c:v>
                </c:pt>
                <c:pt idx="1021">
                  <c:v>10230</c:v>
                </c:pt>
                <c:pt idx="1022">
                  <c:v>10240</c:v>
                </c:pt>
                <c:pt idx="1023">
                  <c:v>10250</c:v>
                </c:pt>
                <c:pt idx="1024">
                  <c:v>10260</c:v>
                </c:pt>
                <c:pt idx="1025">
                  <c:v>10270</c:v>
                </c:pt>
                <c:pt idx="1026">
                  <c:v>10280</c:v>
                </c:pt>
                <c:pt idx="1027">
                  <c:v>10290</c:v>
                </c:pt>
                <c:pt idx="1028">
                  <c:v>10300</c:v>
                </c:pt>
                <c:pt idx="1029">
                  <c:v>10310</c:v>
                </c:pt>
                <c:pt idx="1030">
                  <c:v>10320</c:v>
                </c:pt>
                <c:pt idx="1031">
                  <c:v>10330</c:v>
                </c:pt>
                <c:pt idx="1032">
                  <c:v>10340</c:v>
                </c:pt>
                <c:pt idx="1033">
                  <c:v>10350</c:v>
                </c:pt>
                <c:pt idx="1034">
                  <c:v>10360</c:v>
                </c:pt>
                <c:pt idx="1035">
                  <c:v>10370</c:v>
                </c:pt>
                <c:pt idx="1036">
                  <c:v>10380</c:v>
                </c:pt>
                <c:pt idx="1037">
                  <c:v>10390</c:v>
                </c:pt>
                <c:pt idx="1038">
                  <c:v>10400</c:v>
                </c:pt>
                <c:pt idx="1039">
                  <c:v>10410</c:v>
                </c:pt>
                <c:pt idx="1040">
                  <c:v>10420</c:v>
                </c:pt>
                <c:pt idx="1041">
                  <c:v>10430</c:v>
                </c:pt>
                <c:pt idx="1042">
                  <c:v>10440</c:v>
                </c:pt>
                <c:pt idx="1043">
                  <c:v>10450</c:v>
                </c:pt>
                <c:pt idx="1044">
                  <c:v>10460</c:v>
                </c:pt>
                <c:pt idx="1045">
                  <c:v>10470</c:v>
                </c:pt>
                <c:pt idx="1046">
                  <c:v>10480</c:v>
                </c:pt>
                <c:pt idx="1047">
                  <c:v>10490</c:v>
                </c:pt>
                <c:pt idx="1048">
                  <c:v>10500</c:v>
                </c:pt>
                <c:pt idx="1049">
                  <c:v>10510</c:v>
                </c:pt>
                <c:pt idx="1050">
                  <c:v>10520</c:v>
                </c:pt>
                <c:pt idx="1051">
                  <c:v>10530</c:v>
                </c:pt>
                <c:pt idx="1052">
                  <c:v>10540</c:v>
                </c:pt>
                <c:pt idx="1053">
                  <c:v>10550</c:v>
                </c:pt>
                <c:pt idx="1054">
                  <c:v>10560</c:v>
                </c:pt>
                <c:pt idx="1055">
                  <c:v>10570</c:v>
                </c:pt>
                <c:pt idx="1056">
                  <c:v>10580</c:v>
                </c:pt>
                <c:pt idx="1057">
                  <c:v>10590</c:v>
                </c:pt>
                <c:pt idx="1058">
                  <c:v>10600</c:v>
                </c:pt>
                <c:pt idx="1059">
                  <c:v>10610</c:v>
                </c:pt>
                <c:pt idx="1060">
                  <c:v>10620</c:v>
                </c:pt>
                <c:pt idx="1061">
                  <c:v>10630</c:v>
                </c:pt>
                <c:pt idx="1062">
                  <c:v>10640</c:v>
                </c:pt>
                <c:pt idx="1063">
                  <c:v>10650</c:v>
                </c:pt>
                <c:pt idx="1064">
                  <c:v>10660</c:v>
                </c:pt>
                <c:pt idx="1065">
                  <c:v>10670</c:v>
                </c:pt>
                <c:pt idx="1066">
                  <c:v>10680</c:v>
                </c:pt>
                <c:pt idx="1067">
                  <c:v>10690</c:v>
                </c:pt>
                <c:pt idx="1068">
                  <c:v>10700</c:v>
                </c:pt>
                <c:pt idx="1069">
                  <c:v>10710</c:v>
                </c:pt>
                <c:pt idx="1070">
                  <c:v>10720</c:v>
                </c:pt>
                <c:pt idx="1071">
                  <c:v>10730</c:v>
                </c:pt>
                <c:pt idx="1072">
                  <c:v>10740</c:v>
                </c:pt>
                <c:pt idx="1073">
                  <c:v>10750</c:v>
                </c:pt>
                <c:pt idx="1074">
                  <c:v>10760</c:v>
                </c:pt>
                <c:pt idx="1075">
                  <c:v>10770</c:v>
                </c:pt>
                <c:pt idx="1076">
                  <c:v>10780</c:v>
                </c:pt>
                <c:pt idx="1077">
                  <c:v>10790</c:v>
                </c:pt>
                <c:pt idx="1078">
                  <c:v>10800</c:v>
                </c:pt>
                <c:pt idx="1079">
                  <c:v>10810</c:v>
                </c:pt>
                <c:pt idx="1080">
                  <c:v>10820</c:v>
                </c:pt>
                <c:pt idx="1081">
                  <c:v>10830</c:v>
                </c:pt>
                <c:pt idx="1082">
                  <c:v>10840</c:v>
                </c:pt>
                <c:pt idx="1083">
                  <c:v>10850</c:v>
                </c:pt>
                <c:pt idx="1084">
                  <c:v>10860</c:v>
                </c:pt>
                <c:pt idx="1085">
                  <c:v>10870</c:v>
                </c:pt>
                <c:pt idx="1086">
                  <c:v>10880</c:v>
                </c:pt>
                <c:pt idx="1087">
                  <c:v>10890</c:v>
                </c:pt>
                <c:pt idx="1088">
                  <c:v>10900</c:v>
                </c:pt>
                <c:pt idx="1089">
                  <c:v>10910</c:v>
                </c:pt>
                <c:pt idx="1090">
                  <c:v>10920</c:v>
                </c:pt>
                <c:pt idx="1091">
                  <c:v>10930</c:v>
                </c:pt>
                <c:pt idx="1092">
                  <c:v>10940</c:v>
                </c:pt>
                <c:pt idx="1093">
                  <c:v>10950</c:v>
                </c:pt>
                <c:pt idx="1094">
                  <c:v>10960</c:v>
                </c:pt>
                <c:pt idx="1095">
                  <c:v>10970</c:v>
                </c:pt>
                <c:pt idx="1096">
                  <c:v>10980</c:v>
                </c:pt>
                <c:pt idx="1097">
                  <c:v>10990</c:v>
                </c:pt>
                <c:pt idx="1098">
                  <c:v>11000</c:v>
                </c:pt>
                <c:pt idx="1099">
                  <c:v>11010</c:v>
                </c:pt>
                <c:pt idx="1100">
                  <c:v>11020</c:v>
                </c:pt>
                <c:pt idx="1101">
                  <c:v>11030</c:v>
                </c:pt>
                <c:pt idx="1102">
                  <c:v>11040</c:v>
                </c:pt>
                <c:pt idx="1103">
                  <c:v>11050</c:v>
                </c:pt>
                <c:pt idx="1104">
                  <c:v>11060</c:v>
                </c:pt>
                <c:pt idx="1105">
                  <c:v>11070</c:v>
                </c:pt>
                <c:pt idx="1106">
                  <c:v>11080</c:v>
                </c:pt>
                <c:pt idx="1107">
                  <c:v>11090</c:v>
                </c:pt>
                <c:pt idx="1108">
                  <c:v>11100</c:v>
                </c:pt>
                <c:pt idx="1109">
                  <c:v>11110</c:v>
                </c:pt>
                <c:pt idx="1110">
                  <c:v>11120</c:v>
                </c:pt>
                <c:pt idx="1111">
                  <c:v>11130</c:v>
                </c:pt>
                <c:pt idx="1112">
                  <c:v>11140</c:v>
                </c:pt>
                <c:pt idx="1113">
                  <c:v>11150</c:v>
                </c:pt>
                <c:pt idx="1114">
                  <c:v>11160</c:v>
                </c:pt>
                <c:pt idx="1115">
                  <c:v>11170</c:v>
                </c:pt>
                <c:pt idx="1116">
                  <c:v>11180</c:v>
                </c:pt>
                <c:pt idx="1117">
                  <c:v>11190</c:v>
                </c:pt>
                <c:pt idx="1118">
                  <c:v>11200</c:v>
                </c:pt>
                <c:pt idx="1119">
                  <c:v>11210</c:v>
                </c:pt>
                <c:pt idx="1120">
                  <c:v>11220</c:v>
                </c:pt>
                <c:pt idx="1121">
                  <c:v>11230</c:v>
                </c:pt>
                <c:pt idx="1122">
                  <c:v>11240</c:v>
                </c:pt>
                <c:pt idx="1123">
                  <c:v>11250</c:v>
                </c:pt>
                <c:pt idx="1124">
                  <c:v>11260</c:v>
                </c:pt>
                <c:pt idx="1125">
                  <c:v>11270</c:v>
                </c:pt>
                <c:pt idx="1126">
                  <c:v>11280</c:v>
                </c:pt>
                <c:pt idx="1127">
                  <c:v>11290</c:v>
                </c:pt>
                <c:pt idx="1128">
                  <c:v>11300</c:v>
                </c:pt>
                <c:pt idx="1129">
                  <c:v>11310</c:v>
                </c:pt>
                <c:pt idx="1130">
                  <c:v>11320</c:v>
                </c:pt>
                <c:pt idx="1131">
                  <c:v>11330</c:v>
                </c:pt>
                <c:pt idx="1132">
                  <c:v>11340</c:v>
                </c:pt>
                <c:pt idx="1133">
                  <c:v>11350</c:v>
                </c:pt>
                <c:pt idx="1134">
                  <c:v>11360</c:v>
                </c:pt>
                <c:pt idx="1135">
                  <c:v>11370</c:v>
                </c:pt>
                <c:pt idx="1136">
                  <c:v>11380</c:v>
                </c:pt>
                <c:pt idx="1137">
                  <c:v>11390</c:v>
                </c:pt>
                <c:pt idx="1138">
                  <c:v>11400</c:v>
                </c:pt>
                <c:pt idx="1139">
                  <c:v>11410</c:v>
                </c:pt>
                <c:pt idx="1140">
                  <c:v>11420</c:v>
                </c:pt>
                <c:pt idx="1141">
                  <c:v>11430</c:v>
                </c:pt>
                <c:pt idx="1142">
                  <c:v>11440</c:v>
                </c:pt>
                <c:pt idx="1143">
                  <c:v>11450</c:v>
                </c:pt>
                <c:pt idx="1144">
                  <c:v>11460</c:v>
                </c:pt>
                <c:pt idx="1145">
                  <c:v>11470</c:v>
                </c:pt>
                <c:pt idx="1146">
                  <c:v>11480</c:v>
                </c:pt>
                <c:pt idx="1147">
                  <c:v>11490</c:v>
                </c:pt>
                <c:pt idx="1148">
                  <c:v>11500</c:v>
                </c:pt>
                <c:pt idx="1149">
                  <c:v>11510</c:v>
                </c:pt>
                <c:pt idx="1150">
                  <c:v>11520</c:v>
                </c:pt>
                <c:pt idx="1151">
                  <c:v>11530</c:v>
                </c:pt>
                <c:pt idx="1152">
                  <c:v>11540</c:v>
                </c:pt>
                <c:pt idx="1153">
                  <c:v>11550</c:v>
                </c:pt>
                <c:pt idx="1154">
                  <c:v>11560</c:v>
                </c:pt>
                <c:pt idx="1155">
                  <c:v>11570</c:v>
                </c:pt>
                <c:pt idx="1156">
                  <c:v>11580</c:v>
                </c:pt>
                <c:pt idx="1157">
                  <c:v>11590</c:v>
                </c:pt>
                <c:pt idx="1158">
                  <c:v>11600</c:v>
                </c:pt>
                <c:pt idx="1159">
                  <c:v>11610</c:v>
                </c:pt>
                <c:pt idx="1160">
                  <c:v>11620</c:v>
                </c:pt>
                <c:pt idx="1161">
                  <c:v>11630</c:v>
                </c:pt>
                <c:pt idx="1162">
                  <c:v>11640</c:v>
                </c:pt>
                <c:pt idx="1163">
                  <c:v>11650</c:v>
                </c:pt>
                <c:pt idx="1164">
                  <c:v>11660</c:v>
                </c:pt>
                <c:pt idx="1165">
                  <c:v>11670</c:v>
                </c:pt>
                <c:pt idx="1166">
                  <c:v>11680</c:v>
                </c:pt>
                <c:pt idx="1167">
                  <c:v>11690</c:v>
                </c:pt>
                <c:pt idx="1168">
                  <c:v>11700</c:v>
                </c:pt>
                <c:pt idx="1169">
                  <c:v>11710</c:v>
                </c:pt>
                <c:pt idx="1170">
                  <c:v>11720</c:v>
                </c:pt>
                <c:pt idx="1171">
                  <c:v>11730</c:v>
                </c:pt>
                <c:pt idx="1172">
                  <c:v>11740</c:v>
                </c:pt>
                <c:pt idx="1173">
                  <c:v>11750</c:v>
                </c:pt>
                <c:pt idx="1174">
                  <c:v>11760</c:v>
                </c:pt>
                <c:pt idx="1175">
                  <c:v>11770</c:v>
                </c:pt>
                <c:pt idx="1176">
                  <c:v>11780</c:v>
                </c:pt>
                <c:pt idx="1177">
                  <c:v>11790</c:v>
                </c:pt>
                <c:pt idx="1178">
                  <c:v>11800</c:v>
                </c:pt>
                <c:pt idx="1179">
                  <c:v>11810</c:v>
                </c:pt>
                <c:pt idx="1180">
                  <c:v>11820</c:v>
                </c:pt>
                <c:pt idx="1181">
                  <c:v>11830</c:v>
                </c:pt>
                <c:pt idx="1182">
                  <c:v>11840</c:v>
                </c:pt>
                <c:pt idx="1183">
                  <c:v>11850</c:v>
                </c:pt>
                <c:pt idx="1184">
                  <c:v>11860</c:v>
                </c:pt>
                <c:pt idx="1185">
                  <c:v>11870</c:v>
                </c:pt>
                <c:pt idx="1186">
                  <c:v>11880</c:v>
                </c:pt>
                <c:pt idx="1187">
                  <c:v>11890</c:v>
                </c:pt>
                <c:pt idx="1188">
                  <c:v>11900</c:v>
                </c:pt>
                <c:pt idx="1189">
                  <c:v>11910</c:v>
                </c:pt>
                <c:pt idx="1190">
                  <c:v>11920</c:v>
                </c:pt>
                <c:pt idx="1191">
                  <c:v>11930</c:v>
                </c:pt>
                <c:pt idx="1192">
                  <c:v>11940</c:v>
                </c:pt>
                <c:pt idx="1193">
                  <c:v>11950</c:v>
                </c:pt>
                <c:pt idx="1194">
                  <c:v>11960</c:v>
                </c:pt>
                <c:pt idx="1195">
                  <c:v>11970</c:v>
                </c:pt>
                <c:pt idx="1196">
                  <c:v>11980</c:v>
                </c:pt>
                <c:pt idx="1197">
                  <c:v>11990</c:v>
                </c:pt>
                <c:pt idx="1198">
                  <c:v>12000</c:v>
                </c:pt>
                <c:pt idx="1199">
                  <c:v>12010</c:v>
                </c:pt>
                <c:pt idx="1200">
                  <c:v>12020</c:v>
                </c:pt>
                <c:pt idx="1201">
                  <c:v>12030</c:v>
                </c:pt>
                <c:pt idx="1202">
                  <c:v>12040</c:v>
                </c:pt>
                <c:pt idx="1203">
                  <c:v>12050</c:v>
                </c:pt>
                <c:pt idx="1204">
                  <c:v>12060</c:v>
                </c:pt>
                <c:pt idx="1205">
                  <c:v>12070</c:v>
                </c:pt>
                <c:pt idx="1206">
                  <c:v>12080</c:v>
                </c:pt>
                <c:pt idx="1207">
                  <c:v>12090</c:v>
                </c:pt>
                <c:pt idx="1208">
                  <c:v>12100</c:v>
                </c:pt>
                <c:pt idx="1209">
                  <c:v>12110</c:v>
                </c:pt>
                <c:pt idx="1210">
                  <c:v>12120</c:v>
                </c:pt>
                <c:pt idx="1211">
                  <c:v>12130</c:v>
                </c:pt>
                <c:pt idx="1212">
                  <c:v>12140</c:v>
                </c:pt>
                <c:pt idx="1213">
                  <c:v>12150</c:v>
                </c:pt>
                <c:pt idx="1214">
                  <c:v>12160</c:v>
                </c:pt>
                <c:pt idx="1215">
                  <c:v>12170</c:v>
                </c:pt>
                <c:pt idx="1216">
                  <c:v>12180</c:v>
                </c:pt>
                <c:pt idx="1217">
                  <c:v>12190</c:v>
                </c:pt>
                <c:pt idx="1218">
                  <c:v>12200</c:v>
                </c:pt>
                <c:pt idx="1219">
                  <c:v>12210</c:v>
                </c:pt>
                <c:pt idx="1220">
                  <c:v>12220</c:v>
                </c:pt>
                <c:pt idx="1221">
                  <c:v>12230</c:v>
                </c:pt>
                <c:pt idx="1222">
                  <c:v>12240</c:v>
                </c:pt>
                <c:pt idx="1223">
                  <c:v>12250</c:v>
                </c:pt>
                <c:pt idx="1224">
                  <c:v>12260</c:v>
                </c:pt>
                <c:pt idx="1225">
                  <c:v>12270</c:v>
                </c:pt>
                <c:pt idx="1226">
                  <c:v>12280</c:v>
                </c:pt>
                <c:pt idx="1227">
                  <c:v>12290</c:v>
                </c:pt>
                <c:pt idx="1228">
                  <c:v>12300</c:v>
                </c:pt>
                <c:pt idx="1229">
                  <c:v>12310</c:v>
                </c:pt>
                <c:pt idx="1230">
                  <c:v>12320</c:v>
                </c:pt>
                <c:pt idx="1231">
                  <c:v>12330</c:v>
                </c:pt>
                <c:pt idx="1232">
                  <c:v>12340</c:v>
                </c:pt>
                <c:pt idx="1233">
                  <c:v>12350</c:v>
                </c:pt>
                <c:pt idx="1234">
                  <c:v>12360</c:v>
                </c:pt>
                <c:pt idx="1235">
                  <c:v>12370</c:v>
                </c:pt>
                <c:pt idx="1236">
                  <c:v>12380</c:v>
                </c:pt>
                <c:pt idx="1237">
                  <c:v>12390</c:v>
                </c:pt>
                <c:pt idx="1238">
                  <c:v>12400</c:v>
                </c:pt>
                <c:pt idx="1239">
                  <c:v>12410</c:v>
                </c:pt>
                <c:pt idx="1240">
                  <c:v>12420</c:v>
                </c:pt>
                <c:pt idx="1241">
                  <c:v>12430</c:v>
                </c:pt>
                <c:pt idx="1242">
                  <c:v>12440</c:v>
                </c:pt>
                <c:pt idx="1243">
                  <c:v>12450</c:v>
                </c:pt>
                <c:pt idx="1244">
                  <c:v>12460</c:v>
                </c:pt>
                <c:pt idx="1245">
                  <c:v>12470</c:v>
                </c:pt>
                <c:pt idx="1246">
                  <c:v>12480</c:v>
                </c:pt>
                <c:pt idx="1247">
                  <c:v>12490</c:v>
                </c:pt>
                <c:pt idx="1248">
                  <c:v>12500</c:v>
                </c:pt>
                <c:pt idx="1249">
                  <c:v>12510</c:v>
                </c:pt>
                <c:pt idx="1250">
                  <c:v>12520</c:v>
                </c:pt>
                <c:pt idx="1251">
                  <c:v>12530</c:v>
                </c:pt>
                <c:pt idx="1252">
                  <c:v>12540</c:v>
                </c:pt>
                <c:pt idx="1253">
                  <c:v>12550</c:v>
                </c:pt>
                <c:pt idx="1254">
                  <c:v>12560</c:v>
                </c:pt>
                <c:pt idx="1255">
                  <c:v>12570</c:v>
                </c:pt>
                <c:pt idx="1256">
                  <c:v>12580</c:v>
                </c:pt>
                <c:pt idx="1257">
                  <c:v>12590</c:v>
                </c:pt>
                <c:pt idx="1258">
                  <c:v>12600</c:v>
                </c:pt>
                <c:pt idx="1259">
                  <c:v>12610</c:v>
                </c:pt>
                <c:pt idx="1260">
                  <c:v>12620</c:v>
                </c:pt>
                <c:pt idx="1261">
                  <c:v>12630</c:v>
                </c:pt>
                <c:pt idx="1262">
                  <c:v>12640</c:v>
                </c:pt>
                <c:pt idx="1263">
                  <c:v>12650</c:v>
                </c:pt>
                <c:pt idx="1264">
                  <c:v>12660</c:v>
                </c:pt>
                <c:pt idx="1265">
                  <c:v>12670</c:v>
                </c:pt>
                <c:pt idx="1266">
                  <c:v>12680</c:v>
                </c:pt>
                <c:pt idx="1267">
                  <c:v>12690</c:v>
                </c:pt>
                <c:pt idx="1268">
                  <c:v>12700</c:v>
                </c:pt>
                <c:pt idx="1269">
                  <c:v>12710</c:v>
                </c:pt>
                <c:pt idx="1270">
                  <c:v>12720</c:v>
                </c:pt>
                <c:pt idx="1271">
                  <c:v>12730</c:v>
                </c:pt>
                <c:pt idx="1272">
                  <c:v>12740</c:v>
                </c:pt>
                <c:pt idx="1273">
                  <c:v>12750</c:v>
                </c:pt>
                <c:pt idx="1274">
                  <c:v>12760</c:v>
                </c:pt>
                <c:pt idx="1275">
                  <c:v>12770</c:v>
                </c:pt>
                <c:pt idx="1276">
                  <c:v>12780</c:v>
                </c:pt>
                <c:pt idx="1277">
                  <c:v>12790</c:v>
                </c:pt>
                <c:pt idx="1278">
                  <c:v>12800</c:v>
                </c:pt>
                <c:pt idx="1279">
                  <c:v>12810</c:v>
                </c:pt>
                <c:pt idx="1280">
                  <c:v>12820</c:v>
                </c:pt>
                <c:pt idx="1281">
                  <c:v>12830</c:v>
                </c:pt>
                <c:pt idx="1282">
                  <c:v>12840</c:v>
                </c:pt>
                <c:pt idx="1283">
                  <c:v>12850</c:v>
                </c:pt>
                <c:pt idx="1284">
                  <c:v>12860</c:v>
                </c:pt>
                <c:pt idx="1285">
                  <c:v>12870</c:v>
                </c:pt>
                <c:pt idx="1286">
                  <c:v>12880</c:v>
                </c:pt>
                <c:pt idx="1287">
                  <c:v>12890</c:v>
                </c:pt>
                <c:pt idx="1288">
                  <c:v>12900</c:v>
                </c:pt>
                <c:pt idx="1289">
                  <c:v>12910</c:v>
                </c:pt>
                <c:pt idx="1290">
                  <c:v>12920</c:v>
                </c:pt>
                <c:pt idx="1291">
                  <c:v>12930</c:v>
                </c:pt>
                <c:pt idx="1292">
                  <c:v>12940</c:v>
                </c:pt>
                <c:pt idx="1293">
                  <c:v>12950</c:v>
                </c:pt>
                <c:pt idx="1294">
                  <c:v>12960</c:v>
                </c:pt>
                <c:pt idx="1295">
                  <c:v>12970</c:v>
                </c:pt>
                <c:pt idx="1296">
                  <c:v>12980</c:v>
                </c:pt>
                <c:pt idx="1297">
                  <c:v>12990</c:v>
                </c:pt>
                <c:pt idx="1298">
                  <c:v>13000</c:v>
                </c:pt>
                <c:pt idx="1299">
                  <c:v>13010</c:v>
                </c:pt>
                <c:pt idx="1300">
                  <c:v>13020</c:v>
                </c:pt>
                <c:pt idx="1301">
                  <c:v>13030</c:v>
                </c:pt>
                <c:pt idx="1302">
                  <c:v>13040</c:v>
                </c:pt>
                <c:pt idx="1303">
                  <c:v>13050</c:v>
                </c:pt>
                <c:pt idx="1304">
                  <c:v>13060</c:v>
                </c:pt>
                <c:pt idx="1305">
                  <c:v>13070</c:v>
                </c:pt>
                <c:pt idx="1306">
                  <c:v>13080</c:v>
                </c:pt>
                <c:pt idx="1307">
                  <c:v>13090</c:v>
                </c:pt>
                <c:pt idx="1308">
                  <c:v>13100</c:v>
                </c:pt>
                <c:pt idx="1309">
                  <c:v>13110</c:v>
                </c:pt>
                <c:pt idx="1310">
                  <c:v>13120</c:v>
                </c:pt>
                <c:pt idx="1311">
                  <c:v>13130</c:v>
                </c:pt>
                <c:pt idx="1312">
                  <c:v>13140</c:v>
                </c:pt>
                <c:pt idx="1313">
                  <c:v>13150</c:v>
                </c:pt>
                <c:pt idx="1314">
                  <c:v>13160</c:v>
                </c:pt>
                <c:pt idx="1315">
                  <c:v>13170</c:v>
                </c:pt>
                <c:pt idx="1316">
                  <c:v>13180</c:v>
                </c:pt>
                <c:pt idx="1317">
                  <c:v>13190</c:v>
                </c:pt>
                <c:pt idx="1318">
                  <c:v>13200</c:v>
                </c:pt>
                <c:pt idx="1319">
                  <c:v>13210</c:v>
                </c:pt>
                <c:pt idx="1320">
                  <c:v>13220</c:v>
                </c:pt>
                <c:pt idx="1321">
                  <c:v>13230</c:v>
                </c:pt>
                <c:pt idx="1322">
                  <c:v>13240</c:v>
                </c:pt>
                <c:pt idx="1323">
                  <c:v>13250</c:v>
                </c:pt>
                <c:pt idx="1324">
                  <c:v>13260</c:v>
                </c:pt>
                <c:pt idx="1325">
                  <c:v>13270</c:v>
                </c:pt>
                <c:pt idx="1326">
                  <c:v>13280</c:v>
                </c:pt>
                <c:pt idx="1327">
                  <c:v>13290</c:v>
                </c:pt>
                <c:pt idx="1328">
                  <c:v>13300</c:v>
                </c:pt>
                <c:pt idx="1329">
                  <c:v>13310</c:v>
                </c:pt>
                <c:pt idx="1330">
                  <c:v>13320</c:v>
                </c:pt>
                <c:pt idx="1331">
                  <c:v>13330</c:v>
                </c:pt>
                <c:pt idx="1332">
                  <c:v>13340</c:v>
                </c:pt>
                <c:pt idx="1333">
                  <c:v>13350</c:v>
                </c:pt>
                <c:pt idx="1334">
                  <c:v>13360</c:v>
                </c:pt>
                <c:pt idx="1335">
                  <c:v>13370</c:v>
                </c:pt>
                <c:pt idx="1336">
                  <c:v>13380</c:v>
                </c:pt>
                <c:pt idx="1337">
                  <c:v>13390</c:v>
                </c:pt>
                <c:pt idx="1338">
                  <c:v>13400</c:v>
                </c:pt>
                <c:pt idx="1339">
                  <c:v>13410</c:v>
                </c:pt>
                <c:pt idx="1340">
                  <c:v>13420</c:v>
                </c:pt>
                <c:pt idx="1341">
                  <c:v>13430</c:v>
                </c:pt>
                <c:pt idx="1342">
                  <c:v>13440</c:v>
                </c:pt>
                <c:pt idx="1343">
                  <c:v>13450</c:v>
                </c:pt>
                <c:pt idx="1344">
                  <c:v>13460</c:v>
                </c:pt>
                <c:pt idx="1345">
                  <c:v>13470</c:v>
                </c:pt>
                <c:pt idx="1346">
                  <c:v>13480</c:v>
                </c:pt>
                <c:pt idx="1347">
                  <c:v>13490</c:v>
                </c:pt>
                <c:pt idx="1348">
                  <c:v>13500</c:v>
                </c:pt>
                <c:pt idx="1349">
                  <c:v>13510</c:v>
                </c:pt>
                <c:pt idx="1350">
                  <c:v>13520</c:v>
                </c:pt>
                <c:pt idx="1351">
                  <c:v>13530</c:v>
                </c:pt>
                <c:pt idx="1352">
                  <c:v>13540</c:v>
                </c:pt>
                <c:pt idx="1353">
                  <c:v>13550</c:v>
                </c:pt>
                <c:pt idx="1354">
                  <c:v>13560</c:v>
                </c:pt>
                <c:pt idx="1355">
                  <c:v>13570</c:v>
                </c:pt>
                <c:pt idx="1356">
                  <c:v>13580</c:v>
                </c:pt>
                <c:pt idx="1357">
                  <c:v>13590</c:v>
                </c:pt>
                <c:pt idx="1358">
                  <c:v>13600</c:v>
                </c:pt>
                <c:pt idx="1359">
                  <c:v>13610</c:v>
                </c:pt>
                <c:pt idx="1360">
                  <c:v>13620</c:v>
                </c:pt>
                <c:pt idx="1361">
                  <c:v>13630</c:v>
                </c:pt>
                <c:pt idx="1362">
                  <c:v>13640</c:v>
                </c:pt>
                <c:pt idx="1363">
                  <c:v>13650</c:v>
                </c:pt>
                <c:pt idx="1364">
                  <c:v>13660</c:v>
                </c:pt>
                <c:pt idx="1365">
                  <c:v>13670</c:v>
                </c:pt>
                <c:pt idx="1366">
                  <c:v>13680</c:v>
                </c:pt>
                <c:pt idx="1367">
                  <c:v>13690</c:v>
                </c:pt>
                <c:pt idx="1368">
                  <c:v>13700</c:v>
                </c:pt>
                <c:pt idx="1369">
                  <c:v>13710</c:v>
                </c:pt>
                <c:pt idx="1370">
                  <c:v>13720</c:v>
                </c:pt>
                <c:pt idx="1371">
                  <c:v>13730</c:v>
                </c:pt>
                <c:pt idx="1372">
                  <c:v>13740</c:v>
                </c:pt>
                <c:pt idx="1373">
                  <c:v>13750</c:v>
                </c:pt>
                <c:pt idx="1374">
                  <c:v>13760</c:v>
                </c:pt>
                <c:pt idx="1375">
                  <c:v>13770</c:v>
                </c:pt>
                <c:pt idx="1376">
                  <c:v>13780</c:v>
                </c:pt>
                <c:pt idx="1377">
                  <c:v>13790</c:v>
                </c:pt>
                <c:pt idx="1378">
                  <c:v>13800</c:v>
                </c:pt>
                <c:pt idx="1379">
                  <c:v>13810</c:v>
                </c:pt>
                <c:pt idx="1380">
                  <c:v>13820</c:v>
                </c:pt>
                <c:pt idx="1381">
                  <c:v>13830</c:v>
                </c:pt>
                <c:pt idx="1382">
                  <c:v>13840</c:v>
                </c:pt>
                <c:pt idx="1383">
                  <c:v>13850</c:v>
                </c:pt>
                <c:pt idx="1384">
                  <c:v>13860</c:v>
                </c:pt>
                <c:pt idx="1385">
                  <c:v>13870</c:v>
                </c:pt>
                <c:pt idx="1386">
                  <c:v>13880</c:v>
                </c:pt>
                <c:pt idx="1387">
                  <c:v>13890</c:v>
                </c:pt>
                <c:pt idx="1388">
                  <c:v>13900</c:v>
                </c:pt>
                <c:pt idx="1389">
                  <c:v>13910</c:v>
                </c:pt>
                <c:pt idx="1390">
                  <c:v>13920</c:v>
                </c:pt>
                <c:pt idx="1391">
                  <c:v>13930</c:v>
                </c:pt>
                <c:pt idx="1392">
                  <c:v>13940</c:v>
                </c:pt>
                <c:pt idx="1393">
                  <c:v>13950</c:v>
                </c:pt>
                <c:pt idx="1394">
                  <c:v>13960</c:v>
                </c:pt>
                <c:pt idx="1395">
                  <c:v>13970</c:v>
                </c:pt>
                <c:pt idx="1396">
                  <c:v>13980</c:v>
                </c:pt>
                <c:pt idx="1397">
                  <c:v>13990</c:v>
                </c:pt>
                <c:pt idx="1398">
                  <c:v>14000</c:v>
                </c:pt>
                <c:pt idx="1399">
                  <c:v>14010</c:v>
                </c:pt>
                <c:pt idx="1400">
                  <c:v>14020</c:v>
                </c:pt>
                <c:pt idx="1401">
                  <c:v>14030</c:v>
                </c:pt>
                <c:pt idx="1402">
                  <c:v>14040</c:v>
                </c:pt>
                <c:pt idx="1403">
                  <c:v>14050</c:v>
                </c:pt>
                <c:pt idx="1404">
                  <c:v>14060</c:v>
                </c:pt>
                <c:pt idx="1405">
                  <c:v>14070</c:v>
                </c:pt>
                <c:pt idx="1406">
                  <c:v>14080</c:v>
                </c:pt>
                <c:pt idx="1407">
                  <c:v>14090</c:v>
                </c:pt>
                <c:pt idx="1408">
                  <c:v>14100</c:v>
                </c:pt>
                <c:pt idx="1409">
                  <c:v>14110</c:v>
                </c:pt>
                <c:pt idx="1410">
                  <c:v>14120</c:v>
                </c:pt>
                <c:pt idx="1411">
                  <c:v>14130</c:v>
                </c:pt>
                <c:pt idx="1412">
                  <c:v>14140</c:v>
                </c:pt>
                <c:pt idx="1413">
                  <c:v>14150</c:v>
                </c:pt>
                <c:pt idx="1414">
                  <c:v>14160</c:v>
                </c:pt>
                <c:pt idx="1415">
                  <c:v>14170</c:v>
                </c:pt>
                <c:pt idx="1416">
                  <c:v>14180</c:v>
                </c:pt>
                <c:pt idx="1417">
                  <c:v>14190</c:v>
                </c:pt>
                <c:pt idx="1418">
                  <c:v>14200</c:v>
                </c:pt>
                <c:pt idx="1419">
                  <c:v>14210</c:v>
                </c:pt>
                <c:pt idx="1420">
                  <c:v>14220</c:v>
                </c:pt>
                <c:pt idx="1421">
                  <c:v>14230</c:v>
                </c:pt>
                <c:pt idx="1422">
                  <c:v>14240</c:v>
                </c:pt>
                <c:pt idx="1423">
                  <c:v>14250</c:v>
                </c:pt>
                <c:pt idx="1424">
                  <c:v>14260</c:v>
                </c:pt>
                <c:pt idx="1425">
                  <c:v>14270</c:v>
                </c:pt>
                <c:pt idx="1426">
                  <c:v>14280</c:v>
                </c:pt>
                <c:pt idx="1427">
                  <c:v>14290</c:v>
                </c:pt>
                <c:pt idx="1428">
                  <c:v>14300</c:v>
                </c:pt>
                <c:pt idx="1429">
                  <c:v>14310</c:v>
                </c:pt>
                <c:pt idx="1430">
                  <c:v>14320</c:v>
                </c:pt>
                <c:pt idx="1431">
                  <c:v>14330</c:v>
                </c:pt>
                <c:pt idx="1432">
                  <c:v>14340</c:v>
                </c:pt>
                <c:pt idx="1433">
                  <c:v>14350</c:v>
                </c:pt>
              </c:numCache>
            </c:numRef>
          </c:xVal>
          <c:yVal>
            <c:numRef>
              <c:f>Klei_Druckkurve!$R$9:$R$1442</c:f>
              <c:numCache>
                <c:formatCode>0.0</c:formatCode>
                <c:ptCount val="1434"/>
                <c:pt idx="0">
                  <c:v>0</c:v>
                </c:pt>
                <c:pt idx="1">
                  <c:v>-1.0700000000001637</c:v>
                </c:pt>
                <c:pt idx="2">
                  <c:v>-1.5570000000000164</c:v>
                </c:pt>
                <c:pt idx="3">
                  <c:v>-1.8320000000001073</c:v>
                </c:pt>
                <c:pt idx="4">
                  <c:v>-2.0330000000001291</c:v>
                </c:pt>
                <c:pt idx="5">
                  <c:v>-2.2019999999999982</c:v>
                </c:pt>
                <c:pt idx="6">
                  <c:v>-2.3510000000001128</c:v>
                </c:pt>
                <c:pt idx="7">
                  <c:v>-2.4900000000000091</c:v>
                </c:pt>
                <c:pt idx="8">
                  <c:v>-2.5920000000000982</c:v>
                </c:pt>
                <c:pt idx="9">
                  <c:v>-2.7390000000000327</c:v>
                </c:pt>
                <c:pt idx="10">
                  <c:v>-2.86200000000008</c:v>
                </c:pt>
                <c:pt idx="11">
                  <c:v>-2.9120000000000346</c:v>
                </c:pt>
                <c:pt idx="12">
                  <c:v>-2.9909999999999854</c:v>
                </c:pt>
                <c:pt idx="13">
                  <c:v>-3.09699999999998</c:v>
                </c:pt>
                <c:pt idx="14">
                  <c:v>-3.1739999999999782</c:v>
                </c:pt>
                <c:pt idx="15">
                  <c:v>-3.2590000000000146</c:v>
                </c:pt>
                <c:pt idx="16">
                  <c:v>-3.3040000000000873</c:v>
                </c:pt>
                <c:pt idx="17">
                  <c:v>-3.3970000000001619</c:v>
                </c:pt>
                <c:pt idx="18">
                  <c:v>-3.4500000000000455</c:v>
                </c:pt>
                <c:pt idx="19">
                  <c:v>-3.5240000000001146</c:v>
                </c:pt>
                <c:pt idx="20">
                  <c:v>-3.5760000000000218</c:v>
                </c:pt>
                <c:pt idx="21">
                  <c:v>-3.6500000000000909</c:v>
                </c:pt>
                <c:pt idx="22">
                  <c:v>-3.7010000000000218</c:v>
                </c:pt>
                <c:pt idx="23">
                  <c:v>-3.7330000000001746</c:v>
                </c:pt>
                <c:pt idx="24">
                  <c:v>-3.7960000000000491</c:v>
                </c:pt>
                <c:pt idx="25">
                  <c:v>-3.8279999999999745</c:v>
                </c:pt>
                <c:pt idx="26">
                  <c:v>-3.859000000000151</c:v>
                </c:pt>
                <c:pt idx="27">
                  <c:v>-3.9300000000000637</c:v>
                </c:pt>
                <c:pt idx="28">
                  <c:v>-3.9809999999999945</c:v>
                </c:pt>
                <c:pt idx="29">
                  <c:v>-4.0240000000001146</c:v>
                </c:pt>
                <c:pt idx="30">
                  <c:v>-4.0660000000000309</c:v>
                </c:pt>
                <c:pt idx="31">
                  <c:v>-4.0960000000000036</c:v>
                </c:pt>
                <c:pt idx="32">
                  <c:v>-4.1470000000001619</c:v>
                </c:pt>
                <c:pt idx="33">
                  <c:v>-4.2080000000000837</c:v>
                </c:pt>
                <c:pt idx="34">
                  <c:v>-4.2100000000000364</c:v>
                </c:pt>
                <c:pt idx="35">
                  <c:v>-4.2699999999999818</c:v>
                </c:pt>
                <c:pt idx="36">
                  <c:v>-4.3210000000001401</c:v>
                </c:pt>
                <c:pt idx="37">
                  <c:v>-4.3410000000001219</c:v>
                </c:pt>
                <c:pt idx="38">
                  <c:v>-4.3830000000000382</c:v>
                </c:pt>
                <c:pt idx="39">
                  <c:v>-4.4130000000000109</c:v>
                </c:pt>
                <c:pt idx="40">
                  <c:v>-4.44399999999996</c:v>
                </c:pt>
                <c:pt idx="41">
                  <c:v>-4.484000000000151</c:v>
                </c:pt>
                <c:pt idx="42">
                  <c:v>-4.5160000000000764</c:v>
                </c:pt>
                <c:pt idx="43">
                  <c:v>-4.5460000000000491</c:v>
                </c:pt>
                <c:pt idx="44">
                  <c:v>-4.5879999999999654</c:v>
                </c:pt>
                <c:pt idx="45">
                  <c:v>-4.6280000000001564</c:v>
                </c:pt>
                <c:pt idx="46">
                  <c:v>-4.6280000000001564</c:v>
                </c:pt>
                <c:pt idx="47">
                  <c:v>-4.6890000000000782</c:v>
                </c:pt>
                <c:pt idx="48">
                  <c:v>-4.7000000000000455</c:v>
                </c:pt>
                <c:pt idx="49">
                  <c:v>-4.7400000000000091</c:v>
                </c:pt>
                <c:pt idx="50">
                  <c:v>-4.7799999999999727</c:v>
                </c:pt>
                <c:pt idx="51">
                  <c:v>-4.8020000000001346</c:v>
                </c:pt>
                <c:pt idx="52">
                  <c:v>-4.831000000000131</c:v>
                </c:pt>
                <c:pt idx="53">
                  <c:v>-4.8720000000000709</c:v>
                </c:pt>
                <c:pt idx="54">
                  <c:v>-4.8740000000000236</c:v>
                </c:pt>
                <c:pt idx="55">
                  <c:v>-4.9139999999999873</c:v>
                </c:pt>
                <c:pt idx="56">
                  <c:v>-4.94399999999996</c:v>
                </c:pt>
                <c:pt idx="57">
                  <c:v>-4.984000000000151</c:v>
                </c:pt>
                <c:pt idx="58">
                  <c:v>-5.0040000000001328</c:v>
                </c:pt>
                <c:pt idx="59">
                  <c:v>-5.0350000000000819</c:v>
                </c:pt>
                <c:pt idx="60">
                  <c:v>-5.05600000000004</c:v>
                </c:pt>
                <c:pt idx="61">
                  <c:v>-5.0860000000000127</c:v>
                </c:pt>
                <c:pt idx="62">
                  <c:v>-5.1059999999999945</c:v>
                </c:pt>
                <c:pt idx="63">
                  <c:v>-5.1380000000001473</c:v>
                </c:pt>
                <c:pt idx="64">
                  <c:v>-5.178000000000111</c:v>
                </c:pt>
                <c:pt idx="65">
                  <c:v>-5.1980000000000928</c:v>
                </c:pt>
                <c:pt idx="66">
                  <c:v>-5.2080000000000837</c:v>
                </c:pt>
                <c:pt idx="67">
                  <c:v>-5.2290000000000418</c:v>
                </c:pt>
                <c:pt idx="68">
                  <c:v>-5.2490000000000236</c:v>
                </c:pt>
                <c:pt idx="69">
                  <c:v>-5.2799999999999727</c:v>
                </c:pt>
                <c:pt idx="70">
                  <c:v>-5.3100000000001728</c:v>
                </c:pt>
                <c:pt idx="71">
                  <c:v>-5.3110000000001492</c:v>
                </c:pt>
                <c:pt idx="72">
                  <c:v>-5.3510000000001128</c:v>
                </c:pt>
                <c:pt idx="73">
                  <c:v>-5.3810000000000855</c:v>
                </c:pt>
                <c:pt idx="74">
                  <c:v>-5.3910000000000764</c:v>
                </c:pt>
                <c:pt idx="75">
                  <c:v>-5.4110000000000582</c:v>
                </c:pt>
                <c:pt idx="76">
                  <c:v>-5.4410000000000309</c:v>
                </c:pt>
                <c:pt idx="77">
                  <c:v>-5.4610000000000127</c:v>
                </c:pt>
                <c:pt idx="78">
                  <c:v>-5.4930000000001655</c:v>
                </c:pt>
                <c:pt idx="79">
                  <c:v>-5.4830000000001746</c:v>
                </c:pt>
                <c:pt idx="80">
                  <c:v>-5.5230000000001382</c:v>
                </c:pt>
                <c:pt idx="81">
                  <c:v>-5.553000000000111</c:v>
                </c:pt>
                <c:pt idx="82">
                  <c:v>-5.5750000000000455</c:v>
                </c:pt>
                <c:pt idx="83">
                  <c:v>-5.5850000000000364</c:v>
                </c:pt>
                <c:pt idx="84">
                  <c:v>-5.6050000000000182</c:v>
                </c:pt>
                <c:pt idx="85">
                  <c:v>-5.625</c:v>
                </c:pt>
                <c:pt idx="86">
                  <c:v>-5.6549999999999727</c:v>
                </c:pt>
                <c:pt idx="87">
                  <c:v>-5.6750000000001819</c:v>
                </c:pt>
                <c:pt idx="88">
                  <c:v>-5.6950000000001637</c:v>
                </c:pt>
                <c:pt idx="89">
                  <c:v>-5.706000000000131</c:v>
                </c:pt>
                <c:pt idx="90">
                  <c:v>-5.7460000000000946</c:v>
                </c:pt>
                <c:pt idx="91">
                  <c:v>-5.7560000000000855</c:v>
                </c:pt>
                <c:pt idx="92">
                  <c:v>-5.7660000000000764</c:v>
                </c:pt>
                <c:pt idx="93">
                  <c:v>-5.7960000000000491</c:v>
                </c:pt>
                <c:pt idx="94">
                  <c:v>-5.7980000000000018</c:v>
                </c:pt>
                <c:pt idx="95">
                  <c:v>-5.8179999999999836</c:v>
                </c:pt>
                <c:pt idx="96">
                  <c:v>-5.8179999999999836</c:v>
                </c:pt>
                <c:pt idx="97">
                  <c:v>-5.8379999999999654</c:v>
                </c:pt>
                <c:pt idx="98">
                  <c:v>-5.8480000000001837</c:v>
                </c:pt>
                <c:pt idx="99">
                  <c:v>-5.8680000000001655</c:v>
                </c:pt>
                <c:pt idx="100">
                  <c:v>-5.8880000000001473</c:v>
                </c:pt>
                <c:pt idx="101">
                  <c:v>-5.9090000000001055</c:v>
                </c:pt>
                <c:pt idx="102">
                  <c:v>-5.9290000000000873</c:v>
                </c:pt>
                <c:pt idx="103">
                  <c:v>-5.9490000000000691</c:v>
                </c:pt>
                <c:pt idx="104">
                  <c:v>-5.9390000000000782</c:v>
                </c:pt>
                <c:pt idx="105">
                  <c:v>-5.9490000000000691</c:v>
                </c:pt>
                <c:pt idx="106">
                  <c:v>-5.95900000000006</c:v>
                </c:pt>
                <c:pt idx="107">
                  <c:v>-5.9990000000000236</c:v>
                </c:pt>
                <c:pt idx="108">
                  <c:v>-6.0190000000000055</c:v>
                </c:pt>
                <c:pt idx="109">
                  <c:v>-6.0289999999999964</c:v>
                </c:pt>
                <c:pt idx="110">
                  <c:v>-6.0510000000001583</c:v>
                </c:pt>
                <c:pt idx="111">
                  <c:v>-6.0510000000001583</c:v>
                </c:pt>
                <c:pt idx="112">
                  <c:v>-6.081000000000131</c:v>
                </c:pt>
                <c:pt idx="113">
                  <c:v>-6.081000000000131</c:v>
                </c:pt>
                <c:pt idx="114">
                  <c:v>-6.081000000000131</c:v>
                </c:pt>
                <c:pt idx="115">
                  <c:v>-6.1010000000001128</c:v>
                </c:pt>
                <c:pt idx="116">
                  <c:v>-6.1420000000000528</c:v>
                </c:pt>
                <c:pt idx="117">
                  <c:v>-6.1320000000000618</c:v>
                </c:pt>
                <c:pt idx="118">
                  <c:v>-6.1420000000000528</c:v>
                </c:pt>
                <c:pt idx="119">
                  <c:v>-6.1720000000000255</c:v>
                </c:pt>
                <c:pt idx="120">
                  <c:v>-6.1720000000000255</c:v>
                </c:pt>
                <c:pt idx="121">
                  <c:v>-6.2019999999999982</c:v>
                </c:pt>
                <c:pt idx="122">
                  <c:v>-6.1820000000000164</c:v>
                </c:pt>
                <c:pt idx="123">
                  <c:v>-6.2119999999999891</c:v>
                </c:pt>
                <c:pt idx="124">
                  <c:v>-6.22199999999998</c:v>
                </c:pt>
                <c:pt idx="125">
                  <c:v>-6.2319999999999709</c:v>
                </c:pt>
                <c:pt idx="126">
                  <c:v>-6.2540000000001328</c:v>
                </c:pt>
                <c:pt idx="127">
                  <c:v>-6.2540000000001328</c:v>
                </c:pt>
                <c:pt idx="128">
                  <c:v>-6.2640000000001237</c:v>
                </c:pt>
                <c:pt idx="129">
                  <c:v>-6.2640000000001237</c:v>
                </c:pt>
                <c:pt idx="130">
                  <c:v>-6.3040000000000873</c:v>
                </c:pt>
                <c:pt idx="131">
                  <c:v>-6.3240000000000691</c:v>
                </c:pt>
                <c:pt idx="132">
                  <c:v>-6.3240000000000691</c:v>
                </c:pt>
                <c:pt idx="133">
                  <c:v>-6.3040000000000873</c:v>
                </c:pt>
                <c:pt idx="134">
                  <c:v>-6.33400000000006</c:v>
                </c:pt>
                <c:pt idx="135">
                  <c:v>-6.33400000000006</c:v>
                </c:pt>
                <c:pt idx="136">
                  <c:v>-6.3350000000000364</c:v>
                </c:pt>
                <c:pt idx="137">
                  <c:v>-6.3450000000000273</c:v>
                </c:pt>
                <c:pt idx="138">
                  <c:v>-6.3650000000000091</c:v>
                </c:pt>
                <c:pt idx="139">
                  <c:v>-6.3949999999999818</c:v>
                </c:pt>
                <c:pt idx="140">
                  <c:v>-6.3849999999999909</c:v>
                </c:pt>
                <c:pt idx="141">
                  <c:v>-6.4250000000001819</c:v>
                </c:pt>
                <c:pt idx="142">
                  <c:v>-6.4149999999999636</c:v>
                </c:pt>
                <c:pt idx="143">
                  <c:v>-6.4250000000001819</c:v>
                </c:pt>
                <c:pt idx="144">
                  <c:v>-6.4450000000001637</c:v>
                </c:pt>
                <c:pt idx="145">
                  <c:v>-6.4670000000000982</c:v>
                </c:pt>
                <c:pt idx="146">
                  <c:v>-6.4760000000001128</c:v>
                </c:pt>
                <c:pt idx="147">
                  <c:v>-6.48700000000008</c:v>
                </c:pt>
                <c:pt idx="148">
                  <c:v>-6.4970000000000709</c:v>
                </c:pt>
                <c:pt idx="149">
                  <c:v>-6.4970000000000709</c:v>
                </c:pt>
                <c:pt idx="150">
                  <c:v>-6.4970000000000709</c:v>
                </c:pt>
                <c:pt idx="151">
                  <c:v>-6.5270000000000437</c:v>
                </c:pt>
                <c:pt idx="152">
                  <c:v>-6.5270000000000437</c:v>
                </c:pt>
                <c:pt idx="153">
                  <c:v>-6.5470000000000255</c:v>
                </c:pt>
                <c:pt idx="154">
                  <c:v>-6.5579999999999927</c:v>
                </c:pt>
                <c:pt idx="155">
                  <c:v>-6.5579999999999927</c:v>
                </c:pt>
                <c:pt idx="156">
                  <c:v>-6.5779999999999745</c:v>
                </c:pt>
                <c:pt idx="157">
                  <c:v>-6.5779999999999745</c:v>
                </c:pt>
                <c:pt idx="158">
                  <c:v>-6.5980000000001837</c:v>
                </c:pt>
                <c:pt idx="159">
                  <c:v>-6.6180000000001655</c:v>
                </c:pt>
                <c:pt idx="160">
                  <c:v>-6.6190000000001419</c:v>
                </c:pt>
                <c:pt idx="161">
                  <c:v>-6.6180000000001655</c:v>
                </c:pt>
                <c:pt idx="162">
                  <c:v>-6.6290000000001328</c:v>
                </c:pt>
                <c:pt idx="163">
                  <c:v>-6.6290000000001328</c:v>
                </c:pt>
                <c:pt idx="164">
                  <c:v>-6.6390000000001237</c:v>
                </c:pt>
                <c:pt idx="165">
                  <c:v>-6.6490000000001146</c:v>
                </c:pt>
                <c:pt idx="166">
                  <c:v>-6.6610000000000582</c:v>
                </c:pt>
                <c:pt idx="167">
                  <c:v>-6.6710000000000491</c:v>
                </c:pt>
                <c:pt idx="168">
                  <c:v>-6.7010000000000218</c:v>
                </c:pt>
                <c:pt idx="169">
                  <c:v>-6.7010000000000218</c:v>
                </c:pt>
                <c:pt idx="170">
                  <c:v>-6.7110000000000127</c:v>
                </c:pt>
                <c:pt idx="171">
                  <c:v>-6.7010000000000218</c:v>
                </c:pt>
                <c:pt idx="172">
                  <c:v>-6.7210000000000036</c:v>
                </c:pt>
                <c:pt idx="173">
                  <c:v>-6.7319999999999709</c:v>
                </c:pt>
                <c:pt idx="174">
                  <c:v>-6.7319999999999709</c:v>
                </c:pt>
                <c:pt idx="175">
                  <c:v>-6.7520000000001801</c:v>
                </c:pt>
                <c:pt idx="176">
                  <c:v>-6.7419999999999618</c:v>
                </c:pt>
                <c:pt idx="177">
                  <c:v>-6.7520000000001801</c:v>
                </c:pt>
                <c:pt idx="178">
                  <c:v>-6.7630000000001473</c:v>
                </c:pt>
                <c:pt idx="179">
                  <c:v>-6.7830000000001291</c:v>
                </c:pt>
                <c:pt idx="180">
                  <c:v>-6.7930000000001201</c:v>
                </c:pt>
                <c:pt idx="181">
                  <c:v>-6.7920000000001437</c:v>
                </c:pt>
                <c:pt idx="182">
                  <c:v>-6.7930000000001201</c:v>
                </c:pt>
                <c:pt idx="183">
                  <c:v>-6.8130000000001019</c:v>
                </c:pt>
                <c:pt idx="184">
                  <c:v>-6.8150000000000546</c:v>
                </c:pt>
                <c:pt idx="185">
                  <c:v>-6.8350000000000364</c:v>
                </c:pt>
                <c:pt idx="186">
                  <c:v>-6.8250000000000455</c:v>
                </c:pt>
                <c:pt idx="187">
                  <c:v>-6.8550000000000182</c:v>
                </c:pt>
                <c:pt idx="188">
                  <c:v>-6.8450000000000273</c:v>
                </c:pt>
                <c:pt idx="189">
                  <c:v>-6.8650000000000091</c:v>
                </c:pt>
                <c:pt idx="190">
                  <c:v>-6.875</c:v>
                </c:pt>
                <c:pt idx="191">
                  <c:v>-6.8550000000000182</c:v>
                </c:pt>
                <c:pt idx="192">
                  <c:v>-6.8959999999999582</c:v>
                </c:pt>
                <c:pt idx="193">
                  <c:v>-6.8959999999999582</c:v>
                </c:pt>
                <c:pt idx="194">
                  <c:v>-6.8859999999999673</c:v>
                </c:pt>
                <c:pt idx="195">
                  <c:v>-6.9060000000001764</c:v>
                </c:pt>
                <c:pt idx="196">
                  <c:v>-6.9060000000001764</c:v>
                </c:pt>
                <c:pt idx="197">
                  <c:v>-6.9170000000001437</c:v>
                </c:pt>
                <c:pt idx="198">
                  <c:v>-6.9170000000001437</c:v>
                </c:pt>
                <c:pt idx="199">
                  <c:v>-6.9270000000001346</c:v>
                </c:pt>
                <c:pt idx="200">
                  <c:v>-6.9470000000001164</c:v>
                </c:pt>
                <c:pt idx="201">
                  <c:v>-6.9470000000001164</c:v>
                </c:pt>
                <c:pt idx="202">
                  <c:v>-6.9570000000001073</c:v>
                </c:pt>
                <c:pt idx="203">
                  <c:v>-6.9470000000001164</c:v>
                </c:pt>
                <c:pt idx="204">
                  <c:v>-6.95900000000006</c:v>
                </c:pt>
                <c:pt idx="205">
                  <c:v>-6.9890000000000327</c:v>
                </c:pt>
                <c:pt idx="206">
                  <c:v>-6.9790000000000418</c:v>
                </c:pt>
                <c:pt idx="207">
                  <c:v>-6.95900000000006</c:v>
                </c:pt>
                <c:pt idx="208">
                  <c:v>-6.9890000000000327</c:v>
                </c:pt>
                <c:pt idx="209">
                  <c:v>-7</c:v>
                </c:pt>
                <c:pt idx="210">
                  <c:v>-7.0099999999999909</c:v>
                </c:pt>
                <c:pt idx="211">
                  <c:v>-7.0199999999999818</c:v>
                </c:pt>
                <c:pt idx="212">
                  <c:v>-7.0299999999999727</c:v>
                </c:pt>
                <c:pt idx="213">
                  <c:v>-7.0299999999999727</c:v>
                </c:pt>
                <c:pt idx="214">
                  <c:v>-7.0310000000001764</c:v>
                </c:pt>
                <c:pt idx="215">
                  <c:v>-7.0310000000001764</c:v>
                </c:pt>
                <c:pt idx="216">
                  <c:v>-7.0310000000001764</c:v>
                </c:pt>
                <c:pt idx="217">
                  <c:v>-7.0610000000001492</c:v>
                </c:pt>
                <c:pt idx="218">
                  <c:v>-7.0610000000001492</c:v>
                </c:pt>
                <c:pt idx="219">
                  <c:v>-7.0430000000001201</c:v>
                </c:pt>
                <c:pt idx="220">
                  <c:v>-7.0630000000001019</c:v>
                </c:pt>
                <c:pt idx="221">
                  <c:v>-7.0730000000000928</c:v>
                </c:pt>
                <c:pt idx="222">
                  <c:v>-7.0930000000000746</c:v>
                </c:pt>
                <c:pt idx="223">
                  <c:v>-7.0830000000000837</c:v>
                </c:pt>
                <c:pt idx="224">
                  <c:v>-7.0830000000000837</c:v>
                </c:pt>
                <c:pt idx="225">
                  <c:v>-7.0740000000000691</c:v>
                </c:pt>
                <c:pt idx="226">
                  <c:v>-7.0940000000000509</c:v>
                </c:pt>
                <c:pt idx="227">
                  <c:v>-7.1140000000000327</c:v>
                </c:pt>
                <c:pt idx="228">
                  <c:v>-7.1240000000000236</c:v>
                </c:pt>
                <c:pt idx="229">
                  <c:v>-7.1240000000000236</c:v>
                </c:pt>
                <c:pt idx="230">
                  <c:v>-7.1240000000000236</c:v>
                </c:pt>
                <c:pt idx="231">
                  <c:v>-7.1449999999999818</c:v>
                </c:pt>
                <c:pt idx="232">
                  <c:v>-7.1349999999999909</c:v>
                </c:pt>
                <c:pt idx="233">
                  <c:v>-7.1449999999999818</c:v>
                </c:pt>
                <c:pt idx="234">
                  <c:v>-7.1649999999999636</c:v>
                </c:pt>
                <c:pt idx="235">
                  <c:v>-7.1770000000001346</c:v>
                </c:pt>
                <c:pt idx="236">
                  <c:v>-7.1770000000001346</c:v>
                </c:pt>
                <c:pt idx="237">
                  <c:v>-7.1870000000001255</c:v>
                </c:pt>
                <c:pt idx="238">
                  <c:v>-7.1770000000001346</c:v>
                </c:pt>
                <c:pt idx="239">
                  <c:v>-7.2070000000001073</c:v>
                </c:pt>
                <c:pt idx="240">
                  <c:v>-7.2080000000000837</c:v>
                </c:pt>
                <c:pt idx="241">
                  <c:v>-7.2080000000000837</c:v>
                </c:pt>
                <c:pt idx="242">
                  <c:v>-7.2080000000000837</c:v>
                </c:pt>
                <c:pt idx="243">
                  <c:v>-7.2280000000000655</c:v>
                </c:pt>
                <c:pt idx="244">
                  <c:v>-7.2180000000000746</c:v>
                </c:pt>
                <c:pt idx="245">
                  <c:v>-7.2390000000000327</c:v>
                </c:pt>
                <c:pt idx="246">
                  <c:v>-7.2190000000000509</c:v>
                </c:pt>
                <c:pt idx="247">
                  <c:v>-7.2490000000000236</c:v>
                </c:pt>
                <c:pt idx="248">
                  <c:v>-7.2290000000000418</c:v>
                </c:pt>
                <c:pt idx="249">
                  <c:v>-7.2590000000000146</c:v>
                </c:pt>
                <c:pt idx="250">
                  <c:v>-7.2490000000000236</c:v>
                </c:pt>
                <c:pt idx="251">
                  <c:v>-7.2709999999999582</c:v>
                </c:pt>
                <c:pt idx="252">
                  <c:v>-7.2609999999999673</c:v>
                </c:pt>
                <c:pt idx="253">
                  <c:v>-7.2509999999999764</c:v>
                </c:pt>
                <c:pt idx="254">
                  <c:v>-7.2709999999999582</c:v>
                </c:pt>
                <c:pt idx="255">
                  <c:v>-7.262000000000171</c:v>
                </c:pt>
                <c:pt idx="256">
                  <c:v>-7.2720000000001619</c:v>
                </c:pt>
                <c:pt idx="257">
                  <c:v>-7.2920000000001437</c:v>
                </c:pt>
                <c:pt idx="258">
                  <c:v>-7.2820000000001528</c:v>
                </c:pt>
                <c:pt idx="259">
                  <c:v>-7.2920000000001437</c:v>
                </c:pt>
                <c:pt idx="260">
                  <c:v>-7.3020000000001346</c:v>
                </c:pt>
                <c:pt idx="261">
                  <c:v>-7.3130000000001019</c:v>
                </c:pt>
                <c:pt idx="262">
                  <c:v>-7.3330000000000837</c:v>
                </c:pt>
                <c:pt idx="263">
                  <c:v>-7.3230000000000928</c:v>
                </c:pt>
                <c:pt idx="264">
                  <c:v>-7.3450000000000273</c:v>
                </c:pt>
                <c:pt idx="265">
                  <c:v>-7.3150000000000546</c:v>
                </c:pt>
                <c:pt idx="266">
                  <c:v>-7.3350000000000364</c:v>
                </c:pt>
                <c:pt idx="267">
                  <c:v>-7.3350000000000364</c:v>
                </c:pt>
                <c:pt idx="268">
                  <c:v>-7.3350000000000364</c:v>
                </c:pt>
                <c:pt idx="269">
                  <c:v>-7.3260000000000218</c:v>
                </c:pt>
                <c:pt idx="270">
                  <c:v>-7.3360000000000127</c:v>
                </c:pt>
                <c:pt idx="271">
                  <c:v>-7.3360000000000127</c:v>
                </c:pt>
                <c:pt idx="272">
                  <c:v>-7.3460000000000036</c:v>
                </c:pt>
                <c:pt idx="273">
                  <c:v>-7.34699999999998</c:v>
                </c:pt>
                <c:pt idx="274">
                  <c:v>-7.3669999999999618</c:v>
                </c:pt>
                <c:pt idx="275">
                  <c:v>-7.3770000000001801</c:v>
                </c:pt>
                <c:pt idx="276">
                  <c:v>-7.3669999999999618</c:v>
                </c:pt>
                <c:pt idx="277">
                  <c:v>-7.3790000000001328</c:v>
                </c:pt>
                <c:pt idx="278">
                  <c:v>-7.3790000000001328</c:v>
                </c:pt>
                <c:pt idx="279">
                  <c:v>-7.3880000000001473</c:v>
                </c:pt>
                <c:pt idx="280">
                  <c:v>-7.3690000000001419</c:v>
                </c:pt>
                <c:pt idx="281">
                  <c:v>-7.3900000000001</c:v>
                </c:pt>
                <c:pt idx="282">
                  <c:v>-7.4200000000000728</c:v>
                </c:pt>
                <c:pt idx="283">
                  <c:v>-7.4100000000000819</c:v>
                </c:pt>
                <c:pt idx="284">
                  <c:v>-7.4100000000000819</c:v>
                </c:pt>
                <c:pt idx="285">
                  <c:v>-7.4110000000000582</c:v>
                </c:pt>
                <c:pt idx="286">
                  <c:v>-7.3910000000000764</c:v>
                </c:pt>
                <c:pt idx="287">
                  <c:v>-7.4110000000000582</c:v>
                </c:pt>
                <c:pt idx="288">
                  <c:v>-7.4210000000000491</c:v>
                </c:pt>
                <c:pt idx="289">
                  <c:v>-7.4210000000000491</c:v>
                </c:pt>
                <c:pt idx="290">
                  <c:v>-7.4220000000000255</c:v>
                </c:pt>
                <c:pt idx="291">
                  <c:v>-7.4420000000000073</c:v>
                </c:pt>
                <c:pt idx="292">
                  <c:v>-7.4540000000001783</c:v>
                </c:pt>
                <c:pt idx="293">
                  <c:v>-7.4519999999999982</c:v>
                </c:pt>
                <c:pt idx="294">
                  <c:v>-7.4420000000000073</c:v>
                </c:pt>
                <c:pt idx="295">
                  <c:v>-7.4540000000001783</c:v>
                </c:pt>
                <c:pt idx="296">
                  <c:v>-7.4540000000001783</c:v>
                </c:pt>
                <c:pt idx="297">
                  <c:v>-7.4750000000001364</c:v>
                </c:pt>
                <c:pt idx="298">
                  <c:v>-7.4750000000001364</c:v>
                </c:pt>
                <c:pt idx="299">
                  <c:v>-7.4850000000001273</c:v>
                </c:pt>
                <c:pt idx="300">
                  <c:v>-7.4750000000001364</c:v>
                </c:pt>
                <c:pt idx="301">
                  <c:v>-7.4860000000001037</c:v>
                </c:pt>
                <c:pt idx="302">
                  <c:v>-7.5060000000000855</c:v>
                </c:pt>
                <c:pt idx="303">
                  <c:v>-7.5060000000000855</c:v>
                </c:pt>
                <c:pt idx="304">
                  <c:v>-7.4960000000000946</c:v>
                </c:pt>
                <c:pt idx="305">
                  <c:v>-7.4880000000000564</c:v>
                </c:pt>
                <c:pt idx="306">
                  <c:v>-7.4980000000000473</c:v>
                </c:pt>
                <c:pt idx="307">
                  <c:v>-7.5180000000000291</c:v>
                </c:pt>
                <c:pt idx="308">
                  <c:v>-7.52800000000002</c:v>
                </c:pt>
                <c:pt idx="309">
                  <c:v>-7.5190000000000055</c:v>
                </c:pt>
                <c:pt idx="310">
                  <c:v>-7.5190000000000055</c:v>
                </c:pt>
                <c:pt idx="311">
                  <c:v>-7.5389999999999873</c:v>
                </c:pt>
                <c:pt idx="312">
                  <c:v>-7.5190000000000055</c:v>
                </c:pt>
                <c:pt idx="313">
                  <c:v>-7.5500000000001819</c:v>
                </c:pt>
                <c:pt idx="314">
                  <c:v>-7.5500000000001819</c:v>
                </c:pt>
                <c:pt idx="315">
                  <c:v>-7.5600000000001728</c:v>
                </c:pt>
                <c:pt idx="316">
                  <c:v>-7.5399999999999636</c:v>
                </c:pt>
                <c:pt idx="317">
                  <c:v>-7.5420000000001437</c:v>
                </c:pt>
                <c:pt idx="318">
                  <c:v>-7.5420000000001437</c:v>
                </c:pt>
                <c:pt idx="319">
                  <c:v>-7.5520000000001346</c:v>
                </c:pt>
                <c:pt idx="320">
                  <c:v>-7.5430000000001201</c:v>
                </c:pt>
                <c:pt idx="321">
                  <c:v>-7.5430000000001201</c:v>
                </c:pt>
                <c:pt idx="322">
                  <c:v>-7.553000000000111</c:v>
                </c:pt>
                <c:pt idx="323">
                  <c:v>-7.5730000000000928</c:v>
                </c:pt>
                <c:pt idx="324">
                  <c:v>-7.5540000000000873</c:v>
                </c:pt>
                <c:pt idx="325">
                  <c:v>-7.5640000000000782</c:v>
                </c:pt>
                <c:pt idx="326">
                  <c:v>-7.58400000000006</c:v>
                </c:pt>
                <c:pt idx="327">
                  <c:v>-7.5750000000000455</c:v>
                </c:pt>
                <c:pt idx="328">
                  <c:v>-7.5940000000000509</c:v>
                </c:pt>
                <c:pt idx="329">
                  <c:v>-7.5750000000000455</c:v>
                </c:pt>
                <c:pt idx="330">
                  <c:v>-7.5960000000000036</c:v>
                </c:pt>
                <c:pt idx="331">
                  <c:v>-7.5750000000000455</c:v>
                </c:pt>
                <c:pt idx="332">
                  <c:v>-7.5769999999999982</c:v>
                </c:pt>
                <c:pt idx="333">
                  <c:v>-7.5769999999999982</c:v>
                </c:pt>
                <c:pt idx="334">
                  <c:v>-7.59699999999998</c:v>
                </c:pt>
                <c:pt idx="335">
                  <c:v>-7.6180000000001655</c:v>
                </c:pt>
                <c:pt idx="336">
                  <c:v>-7.5980000000001837</c:v>
                </c:pt>
                <c:pt idx="337">
                  <c:v>-7.6180000000001655</c:v>
                </c:pt>
                <c:pt idx="338">
                  <c:v>-7.6280000000001564</c:v>
                </c:pt>
                <c:pt idx="339">
                  <c:v>-7.6380000000001473</c:v>
                </c:pt>
                <c:pt idx="340">
                  <c:v>-7.6290000000001328</c:v>
                </c:pt>
                <c:pt idx="341">
                  <c:v>-7.6390000000001237</c:v>
                </c:pt>
                <c:pt idx="342">
                  <c:v>-7.609000000000151</c:v>
                </c:pt>
                <c:pt idx="343">
                  <c:v>-7.6210000000000946</c:v>
                </c:pt>
                <c:pt idx="344">
                  <c:v>-7.6210000000000946</c:v>
                </c:pt>
                <c:pt idx="345">
                  <c:v>-7.6210000000000946</c:v>
                </c:pt>
                <c:pt idx="346">
                  <c:v>-7.6220000000000709</c:v>
                </c:pt>
                <c:pt idx="347">
                  <c:v>-7.6220000000000709</c:v>
                </c:pt>
                <c:pt idx="348">
                  <c:v>-7.6420000000000528</c:v>
                </c:pt>
                <c:pt idx="349">
                  <c:v>-7.6420000000000528</c:v>
                </c:pt>
                <c:pt idx="350">
                  <c:v>-7.6320000000000618</c:v>
                </c:pt>
                <c:pt idx="351">
                  <c:v>-7.65300000000002</c:v>
                </c:pt>
                <c:pt idx="352">
                  <c:v>-7.6730000000000018</c:v>
                </c:pt>
                <c:pt idx="353">
                  <c:v>-7.6630000000000109</c:v>
                </c:pt>
                <c:pt idx="354">
                  <c:v>-7.6549999999999727</c:v>
                </c:pt>
                <c:pt idx="355">
                  <c:v>-7.6549999999999727</c:v>
                </c:pt>
                <c:pt idx="356">
                  <c:v>-7.6549999999999727</c:v>
                </c:pt>
                <c:pt idx="357">
                  <c:v>-7.6549999999999727</c:v>
                </c:pt>
                <c:pt idx="358">
                  <c:v>-7.6760000000001583</c:v>
                </c:pt>
                <c:pt idx="359">
                  <c:v>-7.6860000000001492</c:v>
                </c:pt>
                <c:pt idx="360">
                  <c:v>-7.6860000000001492</c:v>
                </c:pt>
                <c:pt idx="361">
                  <c:v>-7.6670000000001437</c:v>
                </c:pt>
                <c:pt idx="362">
                  <c:v>-7.6970000000001164</c:v>
                </c:pt>
                <c:pt idx="363">
                  <c:v>-7.6870000000001255</c:v>
                </c:pt>
                <c:pt idx="364">
                  <c:v>-7.6770000000001346</c:v>
                </c:pt>
                <c:pt idx="365">
                  <c:v>-7.6990000000000691</c:v>
                </c:pt>
                <c:pt idx="366">
                  <c:v>-7.6890000000000782</c:v>
                </c:pt>
                <c:pt idx="367">
                  <c:v>-7.6890000000000782</c:v>
                </c:pt>
                <c:pt idx="368">
                  <c:v>-7.6900000000000546</c:v>
                </c:pt>
                <c:pt idx="369">
                  <c:v>-7.7100000000000364</c:v>
                </c:pt>
                <c:pt idx="370">
                  <c:v>-7.6900000000000546</c:v>
                </c:pt>
                <c:pt idx="371">
                  <c:v>-7.7000000000000455</c:v>
                </c:pt>
                <c:pt idx="372">
                  <c:v>-7.6910000000000309</c:v>
                </c:pt>
                <c:pt idx="373">
                  <c:v>-7.7110000000000127</c:v>
                </c:pt>
                <c:pt idx="374">
                  <c:v>-7.7010000000000218</c:v>
                </c:pt>
                <c:pt idx="375">
                  <c:v>-7.6910000000000309</c:v>
                </c:pt>
                <c:pt idx="376">
                  <c:v>-7.7019999999999982</c:v>
                </c:pt>
                <c:pt idx="377">
                  <c:v>-7.7119999999999891</c:v>
                </c:pt>
                <c:pt idx="378">
                  <c:v>-7.7319999999999709</c:v>
                </c:pt>
                <c:pt idx="379">
                  <c:v>-7.7019999999999982</c:v>
                </c:pt>
                <c:pt idx="380">
                  <c:v>-7.7240000000001601</c:v>
                </c:pt>
                <c:pt idx="381">
                  <c:v>-7.7140000000001692</c:v>
                </c:pt>
                <c:pt idx="382">
                  <c:v>-7.7140000000001692</c:v>
                </c:pt>
                <c:pt idx="383">
                  <c:v>-7.7350000000001273</c:v>
                </c:pt>
                <c:pt idx="384">
                  <c:v>-7.7350000000001273</c:v>
                </c:pt>
                <c:pt idx="385">
                  <c:v>-7.7450000000001182</c:v>
                </c:pt>
                <c:pt idx="386">
                  <c:v>-7.7550000000001091</c:v>
                </c:pt>
                <c:pt idx="387">
                  <c:v>-7.7750000000000909</c:v>
                </c:pt>
                <c:pt idx="388">
                  <c:v>-7.7560000000000855</c:v>
                </c:pt>
                <c:pt idx="389">
                  <c:v>-7.7460000000000946</c:v>
                </c:pt>
                <c:pt idx="390">
                  <c:v>-7.7560000000000855</c:v>
                </c:pt>
                <c:pt idx="391">
                  <c:v>-7.7860000000000582</c:v>
                </c:pt>
                <c:pt idx="392">
                  <c:v>-7.77800000000002</c:v>
                </c:pt>
                <c:pt idx="393">
                  <c:v>-7.7980000000000018</c:v>
                </c:pt>
                <c:pt idx="394">
                  <c:v>-7.7880000000000109</c:v>
                </c:pt>
                <c:pt idx="395">
                  <c:v>-7.77800000000002</c:v>
                </c:pt>
                <c:pt idx="396">
                  <c:v>-7.7789999999999964</c:v>
                </c:pt>
                <c:pt idx="397">
                  <c:v>-7.7989999999999782</c:v>
                </c:pt>
                <c:pt idx="398">
                  <c:v>-7.7889999999999873</c:v>
                </c:pt>
                <c:pt idx="399">
                  <c:v>-7.7799999999999727</c:v>
                </c:pt>
                <c:pt idx="400">
                  <c:v>-7.7899999999999636</c:v>
                </c:pt>
                <c:pt idx="401">
                  <c:v>-7.8000000000001819</c:v>
                </c:pt>
                <c:pt idx="402">
                  <c:v>-7.8200000000001637</c:v>
                </c:pt>
                <c:pt idx="403">
                  <c:v>-7.8100000000001728</c:v>
                </c:pt>
                <c:pt idx="404">
                  <c:v>-7.7899999999999636</c:v>
                </c:pt>
                <c:pt idx="405">
                  <c:v>-7.8010000000001583</c:v>
                </c:pt>
                <c:pt idx="406">
                  <c:v>-7.7720000000001619</c:v>
                </c:pt>
                <c:pt idx="407">
                  <c:v>-7.8110000000001492</c:v>
                </c:pt>
                <c:pt idx="408">
                  <c:v>-7.8130000000001019</c:v>
                </c:pt>
                <c:pt idx="409">
                  <c:v>-7.803000000000111</c:v>
                </c:pt>
                <c:pt idx="410">
                  <c:v>-7.8230000000000928</c:v>
                </c:pt>
                <c:pt idx="411">
                  <c:v>-7.8330000000000837</c:v>
                </c:pt>
                <c:pt idx="412">
                  <c:v>-7.83400000000006</c:v>
                </c:pt>
                <c:pt idx="413">
                  <c:v>-7.8040000000000873</c:v>
                </c:pt>
                <c:pt idx="414">
                  <c:v>-7.8240000000000691</c:v>
                </c:pt>
                <c:pt idx="415">
                  <c:v>-7.83400000000006</c:v>
                </c:pt>
                <c:pt idx="416">
                  <c:v>-7.8240000000000691</c:v>
                </c:pt>
                <c:pt idx="417">
                  <c:v>-7.8350000000000364</c:v>
                </c:pt>
                <c:pt idx="418">
                  <c:v>-7.8150000000000546</c:v>
                </c:pt>
                <c:pt idx="419">
                  <c:v>-7.8450000000000273</c:v>
                </c:pt>
                <c:pt idx="420">
                  <c:v>-7.8450000000000273</c:v>
                </c:pt>
                <c:pt idx="421">
                  <c:v>-7.8369999999999891</c:v>
                </c:pt>
                <c:pt idx="422">
                  <c:v>-7.8569999999999709</c:v>
                </c:pt>
                <c:pt idx="423">
                  <c:v>-7.8770000000001801</c:v>
                </c:pt>
                <c:pt idx="424">
                  <c:v>-7.8569999999999709</c:v>
                </c:pt>
                <c:pt idx="425">
                  <c:v>-7.8480000000001837</c:v>
                </c:pt>
                <c:pt idx="426">
                  <c:v>-7.8580000000001746</c:v>
                </c:pt>
                <c:pt idx="427">
                  <c:v>-7.8580000000001746</c:v>
                </c:pt>
                <c:pt idx="428">
                  <c:v>-7.8680000000001655</c:v>
                </c:pt>
                <c:pt idx="429">
                  <c:v>-7.8390000000001692</c:v>
                </c:pt>
                <c:pt idx="430">
                  <c:v>-7.859000000000151</c:v>
                </c:pt>
                <c:pt idx="431">
                  <c:v>-7.8790000000001328</c:v>
                </c:pt>
                <c:pt idx="432">
                  <c:v>-7.8910000000000764</c:v>
                </c:pt>
                <c:pt idx="433">
                  <c:v>-7.8690000000001419</c:v>
                </c:pt>
                <c:pt idx="434">
                  <c:v>-7.9110000000000582</c:v>
                </c:pt>
                <c:pt idx="435">
                  <c:v>-7.8910000000000764</c:v>
                </c:pt>
                <c:pt idx="436">
                  <c:v>-7.8810000000000855</c:v>
                </c:pt>
                <c:pt idx="437">
                  <c:v>-7.8810000000000855</c:v>
                </c:pt>
                <c:pt idx="438">
                  <c:v>-7.8820000000000618</c:v>
                </c:pt>
                <c:pt idx="439">
                  <c:v>-7.8820000000000618</c:v>
                </c:pt>
                <c:pt idx="440">
                  <c:v>-7.8920000000000528</c:v>
                </c:pt>
                <c:pt idx="441">
                  <c:v>-7.90300000000002</c:v>
                </c:pt>
                <c:pt idx="442">
                  <c:v>-7.8930000000000291</c:v>
                </c:pt>
                <c:pt idx="443">
                  <c:v>-7.9130000000000109</c:v>
                </c:pt>
                <c:pt idx="444">
                  <c:v>-7.90300000000002</c:v>
                </c:pt>
                <c:pt idx="445">
                  <c:v>-7.9130000000000109</c:v>
                </c:pt>
                <c:pt idx="446">
                  <c:v>-7.9049999999999727</c:v>
                </c:pt>
                <c:pt idx="447">
                  <c:v>-7.9250000000001819</c:v>
                </c:pt>
                <c:pt idx="448">
                  <c:v>-7.9149999999999636</c:v>
                </c:pt>
                <c:pt idx="449">
                  <c:v>-7.9149999999999636</c:v>
                </c:pt>
                <c:pt idx="450">
                  <c:v>-7.9049999999999727</c:v>
                </c:pt>
                <c:pt idx="451">
                  <c:v>-7.9060000000001764</c:v>
                </c:pt>
                <c:pt idx="452">
                  <c:v>-7.9060000000001764</c:v>
                </c:pt>
                <c:pt idx="453">
                  <c:v>-7.9160000000001673</c:v>
                </c:pt>
                <c:pt idx="454">
                  <c:v>-7.9160000000001673</c:v>
                </c:pt>
                <c:pt idx="455">
                  <c:v>-7.9270000000001346</c:v>
                </c:pt>
                <c:pt idx="456">
                  <c:v>-7.9270000000001346</c:v>
                </c:pt>
                <c:pt idx="457">
                  <c:v>-7.9170000000001437</c:v>
                </c:pt>
                <c:pt idx="458">
                  <c:v>-7.9270000000001346</c:v>
                </c:pt>
                <c:pt idx="459">
                  <c:v>-7.9190000000000964</c:v>
                </c:pt>
                <c:pt idx="460">
                  <c:v>-7.9190000000000964</c:v>
                </c:pt>
                <c:pt idx="461">
                  <c:v>-7.9390000000000782</c:v>
                </c:pt>
                <c:pt idx="462">
                  <c:v>-7.9290000000000873</c:v>
                </c:pt>
                <c:pt idx="463">
                  <c:v>-7.9290000000000873</c:v>
                </c:pt>
                <c:pt idx="464">
                  <c:v>-7.9300000000000637</c:v>
                </c:pt>
                <c:pt idx="465">
                  <c:v>-7.9500000000000455</c:v>
                </c:pt>
                <c:pt idx="466">
                  <c:v>-7.9400000000000546</c:v>
                </c:pt>
                <c:pt idx="467">
                  <c:v>-7.9410000000000309</c:v>
                </c:pt>
                <c:pt idx="468">
                  <c:v>-7.9410000000000309</c:v>
                </c:pt>
                <c:pt idx="469">
                  <c:v>-7.9610000000000127</c:v>
                </c:pt>
                <c:pt idx="470">
                  <c:v>-7.9610000000000127</c:v>
                </c:pt>
                <c:pt idx="471">
                  <c:v>-7.9510000000000218</c:v>
                </c:pt>
                <c:pt idx="472">
                  <c:v>-7.9519999999999982</c:v>
                </c:pt>
                <c:pt idx="473">
                  <c:v>-7.9519999999999982</c:v>
                </c:pt>
                <c:pt idx="474">
                  <c:v>-7.9519999999999982</c:v>
                </c:pt>
                <c:pt idx="475">
                  <c:v>-7.9519999999999982</c:v>
                </c:pt>
                <c:pt idx="476">
                  <c:v>-7.9540000000001783</c:v>
                </c:pt>
                <c:pt idx="477">
                  <c:v>-7.9619999999999891</c:v>
                </c:pt>
                <c:pt idx="478">
                  <c:v>-7.94399999999996</c:v>
                </c:pt>
                <c:pt idx="479">
                  <c:v>-7.9640000000001692</c:v>
                </c:pt>
                <c:pt idx="480">
                  <c:v>-7.9940000000001419</c:v>
                </c:pt>
                <c:pt idx="481">
                  <c:v>-7.9950000000001182</c:v>
                </c:pt>
                <c:pt idx="482">
                  <c:v>-7.9850000000001273</c:v>
                </c:pt>
                <c:pt idx="483">
                  <c:v>-7.9550000000001546</c:v>
                </c:pt>
                <c:pt idx="484">
                  <c:v>-7.9750000000001364</c:v>
                </c:pt>
                <c:pt idx="485">
                  <c:v>-7.9850000000001273</c:v>
                </c:pt>
                <c:pt idx="486">
                  <c:v>-7.956000000000131</c:v>
                </c:pt>
                <c:pt idx="487">
                  <c:v>-7.9760000000001128</c:v>
                </c:pt>
                <c:pt idx="488">
                  <c:v>-7.9760000000001128</c:v>
                </c:pt>
                <c:pt idx="489">
                  <c:v>-7.9860000000001037</c:v>
                </c:pt>
                <c:pt idx="490">
                  <c:v>-7.9780000000000655</c:v>
                </c:pt>
                <c:pt idx="491">
                  <c:v>-7.9680000000000746</c:v>
                </c:pt>
                <c:pt idx="492">
                  <c:v>-7.9580000000000837</c:v>
                </c:pt>
                <c:pt idx="493">
                  <c:v>-7.9780000000000655</c:v>
                </c:pt>
                <c:pt idx="494">
                  <c:v>-7.9790000000000418</c:v>
                </c:pt>
                <c:pt idx="495">
                  <c:v>-7.9790000000000418</c:v>
                </c:pt>
                <c:pt idx="496">
                  <c:v>-7.9890000000000327</c:v>
                </c:pt>
                <c:pt idx="497">
                  <c:v>-7.9790000000000418</c:v>
                </c:pt>
                <c:pt idx="498">
                  <c:v>-7.9690000000000509</c:v>
                </c:pt>
                <c:pt idx="499">
                  <c:v>-7.9600000000000364</c:v>
                </c:pt>
                <c:pt idx="500">
                  <c:v>-7.9800000000000182</c:v>
                </c:pt>
                <c:pt idx="501">
                  <c:v>-7.9700000000000273</c:v>
                </c:pt>
                <c:pt idx="502">
                  <c:v>-7.9900000000000091</c:v>
                </c:pt>
                <c:pt idx="503">
                  <c:v>-8</c:v>
                </c:pt>
                <c:pt idx="504">
                  <c:v>-7.9919999999999618</c:v>
                </c:pt>
                <c:pt idx="505">
                  <c:v>-7.9809999999999945</c:v>
                </c:pt>
                <c:pt idx="506">
                  <c:v>-7.9710000000000036</c:v>
                </c:pt>
                <c:pt idx="507">
                  <c:v>-7.9809999999999945</c:v>
                </c:pt>
                <c:pt idx="508">
                  <c:v>-8.0020000000001801</c:v>
                </c:pt>
                <c:pt idx="509">
                  <c:v>-8.0030000000001564</c:v>
                </c:pt>
                <c:pt idx="510">
                  <c:v>-8.0030000000001564</c:v>
                </c:pt>
                <c:pt idx="511">
                  <c:v>-8.0130000000001473</c:v>
                </c:pt>
                <c:pt idx="512">
                  <c:v>-8.0130000000001473</c:v>
                </c:pt>
                <c:pt idx="513">
                  <c:v>-8.0330000000001291</c:v>
                </c:pt>
                <c:pt idx="514">
                  <c:v>-8.0240000000001146</c:v>
                </c:pt>
                <c:pt idx="515">
                  <c:v>-8.0240000000001146</c:v>
                </c:pt>
                <c:pt idx="516">
                  <c:v>-8.0240000000001146</c:v>
                </c:pt>
                <c:pt idx="517">
                  <c:v>-8.0240000000001146</c:v>
                </c:pt>
                <c:pt idx="518">
                  <c:v>-8.0250000000000909</c:v>
                </c:pt>
                <c:pt idx="519">
                  <c:v>-8.0150000000001</c:v>
                </c:pt>
                <c:pt idx="520">
                  <c:v>-8.0550000000000637</c:v>
                </c:pt>
                <c:pt idx="521">
                  <c:v>-8.0350000000000819</c:v>
                </c:pt>
                <c:pt idx="522">
                  <c:v>-8.0470000000000255</c:v>
                </c:pt>
                <c:pt idx="523">
                  <c:v>-8.0650000000000546</c:v>
                </c:pt>
                <c:pt idx="524">
                  <c:v>-8.0470000000000255</c:v>
                </c:pt>
                <c:pt idx="525">
                  <c:v>-8.0470000000000255</c:v>
                </c:pt>
                <c:pt idx="526">
                  <c:v>-8.0570000000000164</c:v>
                </c:pt>
                <c:pt idx="527">
                  <c:v>-8.0470000000000255</c:v>
                </c:pt>
                <c:pt idx="528">
                  <c:v>-8.0579999999999927</c:v>
                </c:pt>
                <c:pt idx="529">
                  <c:v>-8.0579999999999927</c:v>
                </c:pt>
                <c:pt idx="530">
                  <c:v>-8.0679999999999836</c:v>
                </c:pt>
                <c:pt idx="531">
                  <c:v>-8.0579999999999927</c:v>
                </c:pt>
                <c:pt idx="532">
                  <c:v>-8.0380000000000109</c:v>
                </c:pt>
                <c:pt idx="533">
                  <c:v>-8.0589999999999691</c:v>
                </c:pt>
                <c:pt idx="534">
                  <c:v>-8.0589999999999691</c:v>
                </c:pt>
                <c:pt idx="535">
                  <c:v>-8.0489999999999782</c:v>
                </c:pt>
                <c:pt idx="536">
                  <c:v>-8.0589999999999691</c:v>
                </c:pt>
                <c:pt idx="537">
                  <c:v>-8.0589999999999691</c:v>
                </c:pt>
                <c:pt idx="538">
                  <c:v>-8.0710000000001401</c:v>
                </c:pt>
                <c:pt idx="539">
                  <c:v>-8.0510000000001583</c:v>
                </c:pt>
                <c:pt idx="540">
                  <c:v>-8.0710000000001401</c:v>
                </c:pt>
                <c:pt idx="541">
                  <c:v>-8.0610000000001492</c:v>
                </c:pt>
                <c:pt idx="542">
                  <c:v>-8.0620000000001255</c:v>
                </c:pt>
                <c:pt idx="543">
                  <c:v>-8.0720000000001164</c:v>
                </c:pt>
                <c:pt idx="544">
                  <c:v>-8.0820000000001073</c:v>
                </c:pt>
                <c:pt idx="545">
                  <c:v>-8.0720000000001164</c:v>
                </c:pt>
                <c:pt idx="546">
                  <c:v>-8.0720000000001164</c:v>
                </c:pt>
                <c:pt idx="547">
                  <c:v>-8.0720000000001164</c:v>
                </c:pt>
                <c:pt idx="548">
                  <c:v>-8.0730000000000928</c:v>
                </c:pt>
                <c:pt idx="549">
                  <c:v>-8.0630000000001019</c:v>
                </c:pt>
                <c:pt idx="550">
                  <c:v>-8.0830000000000837</c:v>
                </c:pt>
                <c:pt idx="551">
                  <c:v>-8.0830000000000837</c:v>
                </c:pt>
                <c:pt idx="552">
                  <c:v>-8.0750000000000455</c:v>
                </c:pt>
                <c:pt idx="553">
                  <c:v>-8.0750000000000455</c:v>
                </c:pt>
                <c:pt idx="554">
                  <c:v>-8.0750000000000455</c:v>
                </c:pt>
                <c:pt idx="555">
                  <c:v>-8.0750000000000455</c:v>
                </c:pt>
                <c:pt idx="556">
                  <c:v>-8.0850000000000364</c:v>
                </c:pt>
                <c:pt idx="557">
                  <c:v>-8.0660000000000309</c:v>
                </c:pt>
                <c:pt idx="558">
                  <c:v>-8.0750000000000455</c:v>
                </c:pt>
                <c:pt idx="559">
                  <c:v>-8.0860000000000127</c:v>
                </c:pt>
                <c:pt idx="560">
                  <c:v>-8.0960000000000036</c:v>
                </c:pt>
                <c:pt idx="561">
                  <c:v>-8.1059999999999945</c:v>
                </c:pt>
                <c:pt idx="562">
                  <c:v>-8.09699999999998</c:v>
                </c:pt>
                <c:pt idx="563">
                  <c:v>-8.1069999999999709</c:v>
                </c:pt>
                <c:pt idx="564">
                  <c:v>-8.1169999999999618</c:v>
                </c:pt>
                <c:pt idx="565">
                  <c:v>-8.1169999999999618</c:v>
                </c:pt>
                <c:pt idx="566">
                  <c:v>-8.1069999999999709</c:v>
                </c:pt>
                <c:pt idx="567">
                  <c:v>-8.0980000000001837</c:v>
                </c:pt>
                <c:pt idx="568">
                  <c:v>-8.0890000000001692</c:v>
                </c:pt>
                <c:pt idx="569">
                  <c:v>-8.1180000000001655</c:v>
                </c:pt>
                <c:pt idx="570">
                  <c:v>-8.1180000000001655</c:v>
                </c:pt>
                <c:pt idx="571">
                  <c:v>-8.0980000000001837</c:v>
                </c:pt>
                <c:pt idx="572">
                  <c:v>-8.1080000000001746</c:v>
                </c:pt>
                <c:pt idx="573">
                  <c:v>-8.1100000000001273</c:v>
                </c:pt>
                <c:pt idx="574">
                  <c:v>-8.1200000000001182</c:v>
                </c:pt>
                <c:pt idx="575">
                  <c:v>-8.1200000000001182</c:v>
                </c:pt>
                <c:pt idx="576">
                  <c:v>-8.1200000000001182</c:v>
                </c:pt>
                <c:pt idx="577">
                  <c:v>-8.1100000000001273</c:v>
                </c:pt>
                <c:pt idx="578">
                  <c:v>-8.1510000000000673</c:v>
                </c:pt>
                <c:pt idx="579">
                  <c:v>-8.1410000000000764</c:v>
                </c:pt>
                <c:pt idx="580">
                  <c:v>-8.1310000000000855</c:v>
                </c:pt>
                <c:pt idx="581">
                  <c:v>-8.1210000000000946</c:v>
                </c:pt>
                <c:pt idx="582">
                  <c:v>-8.1320000000000618</c:v>
                </c:pt>
                <c:pt idx="583">
                  <c:v>-8.1420000000000528</c:v>
                </c:pt>
                <c:pt idx="584">
                  <c:v>-8.1220000000000709</c:v>
                </c:pt>
                <c:pt idx="585">
                  <c:v>-8.11200000000008</c:v>
                </c:pt>
                <c:pt idx="586">
                  <c:v>-8.1020000000000891</c:v>
                </c:pt>
                <c:pt idx="587">
                  <c:v>-8.1240000000000236</c:v>
                </c:pt>
                <c:pt idx="588">
                  <c:v>-8.1240000000000236</c:v>
                </c:pt>
                <c:pt idx="589">
                  <c:v>-8.1240000000000236</c:v>
                </c:pt>
                <c:pt idx="590">
                  <c:v>-8.1040000000000418</c:v>
                </c:pt>
                <c:pt idx="591">
                  <c:v>-8.1140000000000327</c:v>
                </c:pt>
                <c:pt idx="592">
                  <c:v>-8.1349999999999909</c:v>
                </c:pt>
                <c:pt idx="593">
                  <c:v>-8.125</c:v>
                </c:pt>
                <c:pt idx="594">
                  <c:v>-8.1150000000000091</c:v>
                </c:pt>
                <c:pt idx="595">
                  <c:v>-8.1150000000000091</c:v>
                </c:pt>
                <c:pt idx="596">
                  <c:v>-8.1150000000000091</c:v>
                </c:pt>
                <c:pt idx="597">
                  <c:v>-8.1159999999999854</c:v>
                </c:pt>
                <c:pt idx="598">
                  <c:v>-8.1259999999999764</c:v>
                </c:pt>
                <c:pt idx="599">
                  <c:v>-8.1259999999999764</c:v>
                </c:pt>
                <c:pt idx="600">
                  <c:v>-8.1159999999999854</c:v>
                </c:pt>
                <c:pt idx="601">
                  <c:v>-8.1359999999999673</c:v>
                </c:pt>
                <c:pt idx="602">
                  <c:v>-8.1259999999999764</c:v>
                </c:pt>
                <c:pt idx="603">
                  <c:v>-8.1480000000001382</c:v>
                </c:pt>
                <c:pt idx="604">
                  <c:v>-8.1270000000001801</c:v>
                </c:pt>
                <c:pt idx="605">
                  <c:v>-8.1270000000001801</c:v>
                </c:pt>
                <c:pt idx="606">
                  <c:v>-8.1380000000001473</c:v>
                </c:pt>
                <c:pt idx="607">
                  <c:v>-8.1290000000001328</c:v>
                </c:pt>
                <c:pt idx="608">
                  <c:v>-8.1490000000001146</c:v>
                </c:pt>
                <c:pt idx="609">
                  <c:v>-8.1390000000001237</c:v>
                </c:pt>
                <c:pt idx="610">
                  <c:v>-8.1390000000001237</c:v>
                </c:pt>
                <c:pt idx="611">
                  <c:v>-8.1490000000001146</c:v>
                </c:pt>
                <c:pt idx="612">
                  <c:v>-8.1300000000001091</c:v>
                </c:pt>
                <c:pt idx="613">
                  <c:v>-8.1400000000001</c:v>
                </c:pt>
                <c:pt idx="614">
                  <c:v>-8.1300000000001091</c:v>
                </c:pt>
                <c:pt idx="615">
                  <c:v>-8.1300000000001091</c:v>
                </c:pt>
                <c:pt idx="616">
                  <c:v>-8.1400000000001</c:v>
                </c:pt>
                <c:pt idx="617">
                  <c:v>-8.1400000000001</c:v>
                </c:pt>
                <c:pt idx="618">
                  <c:v>-8.1500000000000909</c:v>
                </c:pt>
                <c:pt idx="619">
                  <c:v>-8.1410000000000764</c:v>
                </c:pt>
                <c:pt idx="620">
                  <c:v>-8.1410000000000764</c:v>
                </c:pt>
                <c:pt idx="621">
                  <c:v>-8.1410000000000764</c:v>
                </c:pt>
                <c:pt idx="622">
                  <c:v>-8.1410000000000764</c:v>
                </c:pt>
                <c:pt idx="623">
                  <c:v>-8.15300000000002</c:v>
                </c:pt>
                <c:pt idx="624">
                  <c:v>-8.15300000000002</c:v>
                </c:pt>
                <c:pt idx="625">
                  <c:v>-8.15300000000002</c:v>
                </c:pt>
                <c:pt idx="626">
                  <c:v>-8.15300000000002</c:v>
                </c:pt>
                <c:pt idx="627">
                  <c:v>-8.15300000000002</c:v>
                </c:pt>
                <c:pt idx="628">
                  <c:v>-8.1340000000000146</c:v>
                </c:pt>
                <c:pt idx="629">
                  <c:v>-8.1440000000000055</c:v>
                </c:pt>
                <c:pt idx="630">
                  <c:v>-8.1539999999999964</c:v>
                </c:pt>
                <c:pt idx="631">
                  <c:v>-8.1539999999999964</c:v>
                </c:pt>
                <c:pt idx="632">
                  <c:v>-8.1440000000000055</c:v>
                </c:pt>
                <c:pt idx="633">
                  <c:v>-8.1649999999999636</c:v>
                </c:pt>
                <c:pt idx="634">
                  <c:v>-8.1649999999999636</c:v>
                </c:pt>
                <c:pt idx="635">
                  <c:v>-8.1649999999999636</c:v>
                </c:pt>
                <c:pt idx="636">
                  <c:v>-8.1649999999999636</c:v>
                </c:pt>
                <c:pt idx="637">
                  <c:v>-8.1750000000001819</c:v>
                </c:pt>
                <c:pt idx="638">
                  <c:v>-8.1750000000001819</c:v>
                </c:pt>
                <c:pt idx="639">
                  <c:v>-8.1670000000001437</c:v>
                </c:pt>
                <c:pt idx="640">
                  <c:v>-8.1470000000001619</c:v>
                </c:pt>
                <c:pt idx="641">
                  <c:v>-8.1470000000001619</c:v>
                </c:pt>
                <c:pt idx="642">
                  <c:v>-8.1570000000001528</c:v>
                </c:pt>
                <c:pt idx="643">
                  <c:v>-8.137000000000171</c:v>
                </c:pt>
                <c:pt idx="644">
                  <c:v>-8.1580000000001291</c:v>
                </c:pt>
                <c:pt idx="645">
                  <c:v>-8.1580000000001291</c:v>
                </c:pt>
                <c:pt idx="646">
                  <c:v>-8.1680000000001201</c:v>
                </c:pt>
                <c:pt idx="647">
                  <c:v>-8.1880000000001019</c:v>
                </c:pt>
                <c:pt idx="648">
                  <c:v>-8.1580000000001291</c:v>
                </c:pt>
                <c:pt idx="649">
                  <c:v>-8.1680000000001201</c:v>
                </c:pt>
                <c:pt idx="650">
                  <c:v>-8.1590000000001055</c:v>
                </c:pt>
                <c:pt idx="651">
                  <c:v>-8.1790000000000873</c:v>
                </c:pt>
                <c:pt idx="652">
                  <c:v>-8.1690000000000964</c:v>
                </c:pt>
                <c:pt idx="653">
                  <c:v>-8.1790000000000873</c:v>
                </c:pt>
                <c:pt idx="654">
                  <c:v>-8.1790000000000873</c:v>
                </c:pt>
                <c:pt idx="655">
                  <c:v>-8.1790000000000873</c:v>
                </c:pt>
                <c:pt idx="656">
                  <c:v>-8.1910000000000309</c:v>
                </c:pt>
                <c:pt idx="657">
                  <c:v>-8.18100000000004</c:v>
                </c:pt>
                <c:pt idx="658">
                  <c:v>-8.18100000000004</c:v>
                </c:pt>
                <c:pt idx="659">
                  <c:v>-8.1710000000000491</c:v>
                </c:pt>
                <c:pt idx="660">
                  <c:v>-8.1820000000000164</c:v>
                </c:pt>
                <c:pt idx="661">
                  <c:v>-8.1920000000000073</c:v>
                </c:pt>
                <c:pt idx="662">
                  <c:v>-8.1720000000000255</c:v>
                </c:pt>
                <c:pt idx="663">
                  <c:v>-8.1620000000000346</c:v>
                </c:pt>
                <c:pt idx="664">
                  <c:v>-8.1620000000000346</c:v>
                </c:pt>
                <c:pt idx="665">
                  <c:v>-8.1520000000000437</c:v>
                </c:pt>
                <c:pt idx="666">
                  <c:v>-8.1620000000000346</c:v>
                </c:pt>
                <c:pt idx="667">
                  <c:v>-8.1829999999999927</c:v>
                </c:pt>
                <c:pt idx="668">
                  <c:v>-8.1730000000000018</c:v>
                </c:pt>
                <c:pt idx="669">
                  <c:v>-8.1929999999999836</c:v>
                </c:pt>
                <c:pt idx="670">
                  <c:v>-8.1630000000000109</c:v>
                </c:pt>
                <c:pt idx="671">
                  <c:v>-8.1730000000000018</c:v>
                </c:pt>
                <c:pt idx="672">
                  <c:v>-8.1839999999999691</c:v>
                </c:pt>
                <c:pt idx="673">
                  <c:v>-8.1950000000001637</c:v>
                </c:pt>
                <c:pt idx="674">
                  <c:v>-8.1739999999999782</c:v>
                </c:pt>
                <c:pt idx="675">
                  <c:v>-8.1639999999999873</c:v>
                </c:pt>
                <c:pt idx="676">
                  <c:v>-8.1839999999999691</c:v>
                </c:pt>
                <c:pt idx="677">
                  <c:v>-8.1950000000001637</c:v>
                </c:pt>
                <c:pt idx="678">
                  <c:v>-8.1960000000001401</c:v>
                </c:pt>
                <c:pt idx="679">
                  <c:v>-8.1960000000001401</c:v>
                </c:pt>
                <c:pt idx="680">
                  <c:v>-8.1860000000001492</c:v>
                </c:pt>
                <c:pt idx="681">
                  <c:v>-8.2160000000001219</c:v>
                </c:pt>
                <c:pt idx="682">
                  <c:v>-8.1960000000001401</c:v>
                </c:pt>
                <c:pt idx="683">
                  <c:v>-8.2070000000001073</c:v>
                </c:pt>
                <c:pt idx="684">
                  <c:v>-8.206000000000131</c:v>
                </c:pt>
                <c:pt idx="685">
                  <c:v>-8.1970000000001164</c:v>
                </c:pt>
                <c:pt idx="686">
                  <c:v>-8.1870000000001255</c:v>
                </c:pt>
                <c:pt idx="687">
                  <c:v>-8.1970000000001164</c:v>
                </c:pt>
                <c:pt idx="688">
                  <c:v>-8.1770000000001346</c:v>
                </c:pt>
                <c:pt idx="689">
                  <c:v>-8.1980000000000928</c:v>
                </c:pt>
                <c:pt idx="690">
                  <c:v>-8.1980000000000928</c:v>
                </c:pt>
                <c:pt idx="691">
                  <c:v>-8.2080000000000837</c:v>
                </c:pt>
                <c:pt idx="692">
                  <c:v>-8.1980000000000928</c:v>
                </c:pt>
                <c:pt idx="693">
                  <c:v>-8.1880000000001019</c:v>
                </c:pt>
                <c:pt idx="694">
                  <c:v>-8.1800000000000637</c:v>
                </c:pt>
                <c:pt idx="695">
                  <c:v>-8.1800000000000637</c:v>
                </c:pt>
                <c:pt idx="696">
                  <c:v>-8.2000000000000455</c:v>
                </c:pt>
                <c:pt idx="697">
                  <c:v>-8.1900000000000546</c:v>
                </c:pt>
                <c:pt idx="698">
                  <c:v>-8.2100000000000364</c:v>
                </c:pt>
                <c:pt idx="699">
                  <c:v>-8.1900000000000546</c:v>
                </c:pt>
                <c:pt idx="700">
                  <c:v>-8.2000000000000455</c:v>
                </c:pt>
                <c:pt idx="701">
                  <c:v>-8.1900000000000546</c:v>
                </c:pt>
                <c:pt idx="702">
                  <c:v>-8.2010000000000218</c:v>
                </c:pt>
                <c:pt idx="703">
                  <c:v>-8.2110000000000127</c:v>
                </c:pt>
                <c:pt idx="704">
                  <c:v>-8.2010000000000218</c:v>
                </c:pt>
                <c:pt idx="705">
                  <c:v>-8.2210000000000036</c:v>
                </c:pt>
                <c:pt idx="706">
                  <c:v>-8.2210000000000036</c:v>
                </c:pt>
                <c:pt idx="707">
                  <c:v>-8.2010000000000218</c:v>
                </c:pt>
                <c:pt idx="708">
                  <c:v>-8.2319999999999709</c:v>
                </c:pt>
                <c:pt idx="709">
                  <c:v>-8.22199999999998</c:v>
                </c:pt>
                <c:pt idx="710">
                  <c:v>-8.22199999999998</c:v>
                </c:pt>
                <c:pt idx="711">
                  <c:v>-8.2319999999999709</c:v>
                </c:pt>
                <c:pt idx="712">
                  <c:v>-8.2319999999999709</c:v>
                </c:pt>
                <c:pt idx="713">
                  <c:v>-8.22199999999998</c:v>
                </c:pt>
                <c:pt idx="714">
                  <c:v>-8.234000000000151</c:v>
                </c:pt>
                <c:pt idx="715">
                  <c:v>-8.2140000000001692</c:v>
                </c:pt>
                <c:pt idx="716">
                  <c:v>-8.2140000000001692</c:v>
                </c:pt>
                <c:pt idx="717">
                  <c:v>-8.2240000000001601</c:v>
                </c:pt>
                <c:pt idx="718">
                  <c:v>-8.2140000000001692</c:v>
                </c:pt>
                <c:pt idx="719">
                  <c:v>-8.2250000000001364</c:v>
                </c:pt>
                <c:pt idx="720">
                  <c:v>-8.2450000000001182</c:v>
                </c:pt>
                <c:pt idx="721">
                  <c:v>-8.2550000000001091</c:v>
                </c:pt>
                <c:pt idx="722">
                  <c:v>-8.2350000000001273</c:v>
                </c:pt>
                <c:pt idx="723">
                  <c:v>-8.2550000000001091</c:v>
                </c:pt>
                <c:pt idx="724">
                  <c:v>-8.2450000000001182</c:v>
                </c:pt>
                <c:pt idx="725">
                  <c:v>-8.2350000000001273</c:v>
                </c:pt>
                <c:pt idx="726">
                  <c:v>-8.2350000000001273</c:v>
                </c:pt>
                <c:pt idx="727">
                  <c:v>-8.2360000000001037</c:v>
                </c:pt>
                <c:pt idx="728">
                  <c:v>-8.2260000000001128</c:v>
                </c:pt>
                <c:pt idx="729">
                  <c:v>-8.2460000000000946</c:v>
                </c:pt>
                <c:pt idx="730">
                  <c:v>-8.2560000000000855</c:v>
                </c:pt>
                <c:pt idx="731">
                  <c:v>-8.206000000000131</c:v>
                </c:pt>
                <c:pt idx="732">
                  <c:v>-8.2360000000001037</c:v>
                </c:pt>
                <c:pt idx="733">
                  <c:v>-8.23700000000008</c:v>
                </c:pt>
                <c:pt idx="734">
                  <c:v>-8.2470000000000709</c:v>
                </c:pt>
                <c:pt idx="735">
                  <c:v>-8.23700000000008</c:v>
                </c:pt>
                <c:pt idx="736">
                  <c:v>-8.23700000000008</c:v>
                </c:pt>
                <c:pt idx="737">
                  <c:v>-8.23700000000008</c:v>
                </c:pt>
                <c:pt idx="738">
                  <c:v>-8.2390000000000327</c:v>
                </c:pt>
                <c:pt idx="739">
                  <c:v>-8.2290000000000418</c:v>
                </c:pt>
                <c:pt idx="740">
                  <c:v>-8.2390000000000327</c:v>
                </c:pt>
                <c:pt idx="741">
                  <c:v>-8.2390000000000327</c:v>
                </c:pt>
                <c:pt idx="742">
                  <c:v>-8.2590000000000146</c:v>
                </c:pt>
                <c:pt idx="743">
                  <c:v>-8.2490000000000236</c:v>
                </c:pt>
                <c:pt idx="744">
                  <c:v>-8.2599999999999909</c:v>
                </c:pt>
                <c:pt idx="745">
                  <c:v>-8.25</c:v>
                </c:pt>
                <c:pt idx="746">
                  <c:v>-8.25</c:v>
                </c:pt>
                <c:pt idx="747">
                  <c:v>-8.25</c:v>
                </c:pt>
                <c:pt idx="748">
                  <c:v>-8.2599999999999909</c:v>
                </c:pt>
                <c:pt idx="749">
                  <c:v>-8.2400000000000091</c:v>
                </c:pt>
                <c:pt idx="750">
                  <c:v>-8.2409999999999854</c:v>
                </c:pt>
                <c:pt idx="751">
                  <c:v>-8.2709999999999582</c:v>
                </c:pt>
                <c:pt idx="752">
                  <c:v>-8.2509999999999764</c:v>
                </c:pt>
                <c:pt idx="753">
                  <c:v>-8.2430000000001655</c:v>
                </c:pt>
                <c:pt idx="754">
                  <c:v>-8.2509999999999764</c:v>
                </c:pt>
                <c:pt idx="755">
                  <c:v>-8.2630000000001473</c:v>
                </c:pt>
                <c:pt idx="756">
                  <c:v>-8.2630000000001473</c:v>
                </c:pt>
                <c:pt idx="757">
                  <c:v>-8.2630000000001473</c:v>
                </c:pt>
                <c:pt idx="758">
                  <c:v>-8.2830000000001291</c:v>
                </c:pt>
                <c:pt idx="759">
                  <c:v>-8.2730000000001382</c:v>
                </c:pt>
                <c:pt idx="760">
                  <c:v>-8.2730000000001382</c:v>
                </c:pt>
                <c:pt idx="761">
                  <c:v>-8.2640000000001237</c:v>
                </c:pt>
                <c:pt idx="762">
                  <c:v>-8.2840000000001055</c:v>
                </c:pt>
                <c:pt idx="763">
                  <c:v>-8.2540000000001328</c:v>
                </c:pt>
                <c:pt idx="764">
                  <c:v>-8.2640000000001237</c:v>
                </c:pt>
                <c:pt idx="765">
                  <c:v>-8.2640000000001237</c:v>
                </c:pt>
                <c:pt idx="766">
                  <c:v>-8.2740000000001146</c:v>
                </c:pt>
                <c:pt idx="767">
                  <c:v>-8.2650000000001</c:v>
                </c:pt>
                <c:pt idx="768">
                  <c:v>-8.2650000000001</c:v>
                </c:pt>
                <c:pt idx="769">
                  <c:v>-8.2550000000001091</c:v>
                </c:pt>
                <c:pt idx="770">
                  <c:v>-8.2450000000001182</c:v>
                </c:pt>
                <c:pt idx="771">
                  <c:v>-8.2650000000001</c:v>
                </c:pt>
                <c:pt idx="772">
                  <c:v>-8.2670000000000528</c:v>
                </c:pt>
                <c:pt idx="773">
                  <c:v>-8.2770000000000437</c:v>
                </c:pt>
                <c:pt idx="774">
                  <c:v>-8.2670000000000528</c:v>
                </c:pt>
                <c:pt idx="775">
                  <c:v>-8.2670000000000528</c:v>
                </c:pt>
                <c:pt idx="776">
                  <c:v>-8.2670000000000528</c:v>
                </c:pt>
                <c:pt idx="777">
                  <c:v>-8.2870000000000346</c:v>
                </c:pt>
                <c:pt idx="778">
                  <c:v>-8.27800000000002</c:v>
                </c:pt>
                <c:pt idx="779">
                  <c:v>-8.2580000000000382</c:v>
                </c:pt>
                <c:pt idx="780">
                  <c:v>-8.2680000000000291</c:v>
                </c:pt>
                <c:pt idx="781">
                  <c:v>-8.2680000000000291</c:v>
                </c:pt>
                <c:pt idx="782">
                  <c:v>-8.2580000000000382</c:v>
                </c:pt>
                <c:pt idx="783">
                  <c:v>-8.2580000000000382</c:v>
                </c:pt>
                <c:pt idx="784">
                  <c:v>-8.27800000000002</c:v>
                </c:pt>
                <c:pt idx="785">
                  <c:v>-8.2789999999999964</c:v>
                </c:pt>
                <c:pt idx="786">
                  <c:v>-8.2690000000000055</c:v>
                </c:pt>
                <c:pt idx="787">
                  <c:v>-8.2889999999999873</c:v>
                </c:pt>
                <c:pt idx="788">
                  <c:v>-8.2789999999999964</c:v>
                </c:pt>
                <c:pt idx="789">
                  <c:v>-8.2899999999999636</c:v>
                </c:pt>
                <c:pt idx="790">
                  <c:v>-8.2709999999999582</c:v>
                </c:pt>
                <c:pt idx="791">
                  <c:v>-8.2709999999999582</c:v>
                </c:pt>
                <c:pt idx="792">
                  <c:v>-8.2709999999999582</c:v>
                </c:pt>
                <c:pt idx="793">
                  <c:v>-8.2509999999999764</c:v>
                </c:pt>
                <c:pt idx="794">
                  <c:v>-8.2509999999999764</c:v>
                </c:pt>
                <c:pt idx="795">
                  <c:v>-8.2720000000001619</c:v>
                </c:pt>
                <c:pt idx="796">
                  <c:v>-8.2720000000001619</c:v>
                </c:pt>
                <c:pt idx="797">
                  <c:v>-8.262000000000171</c:v>
                </c:pt>
                <c:pt idx="798">
                  <c:v>-8.262000000000171</c:v>
                </c:pt>
                <c:pt idx="799">
                  <c:v>-8.2820000000001528</c:v>
                </c:pt>
                <c:pt idx="800">
                  <c:v>-8.2630000000001473</c:v>
                </c:pt>
                <c:pt idx="801">
                  <c:v>-8.2630000000001473</c:v>
                </c:pt>
                <c:pt idx="802">
                  <c:v>-8.2730000000001382</c:v>
                </c:pt>
                <c:pt idx="803">
                  <c:v>-8.2730000000001382</c:v>
                </c:pt>
                <c:pt idx="804">
                  <c:v>-8.2630000000001473</c:v>
                </c:pt>
                <c:pt idx="805">
                  <c:v>-8.2540000000001328</c:v>
                </c:pt>
                <c:pt idx="806">
                  <c:v>-8.2530000000001564</c:v>
                </c:pt>
                <c:pt idx="807">
                  <c:v>-8.2540000000001328</c:v>
                </c:pt>
                <c:pt idx="808">
                  <c:v>-8.2540000000001328</c:v>
                </c:pt>
                <c:pt idx="809">
                  <c:v>-8.2540000000001328</c:v>
                </c:pt>
                <c:pt idx="810">
                  <c:v>-8.2540000000001328</c:v>
                </c:pt>
                <c:pt idx="811">
                  <c:v>-8.2640000000001237</c:v>
                </c:pt>
                <c:pt idx="812">
                  <c:v>-8.2640000000001237</c:v>
                </c:pt>
                <c:pt idx="813">
                  <c:v>-8.2560000000000855</c:v>
                </c:pt>
                <c:pt idx="814">
                  <c:v>-8.2560000000000855</c:v>
                </c:pt>
                <c:pt idx="815">
                  <c:v>-8.2560000000000855</c:v>
                </c:pt>
                <c:pt idx="816">
                  <c:v>-8.2460000000000946</c:v>
                </c:pt>
                <c:pt idx="817">
                  <c:v>-8.2460000000000946</c:v>
                </c:pt>
                <c:pt idx="818">
                  <c:v>-8.2570000000000618</c:v>
                </c:pt>
                <c:pt idx="819">
                  <c:v>-8.2470000000000709</c:v>
                </c:pt>
                <c:pt idx="820">
                  <c:v>-8.2770000000000437</c:v>
                </c:pt>
                <c:pt idx="821">
                  <c:v>-8.2570000000000618</c:v>
                </c:pt>
                <c:pt idx="822">
                  <c:v>-8.2470000000000709</c:v>
                </c:pt>
                <c:pt idx="823">
                  <c:v>-8.2470000000000709</c:v>
                </c:pt>
                <c:pt idx="824">
                  <c:v>-8.2480000000000473</c:v>
                </c:pt>
                <c:pt idx="825">
                  <c:v>-8.2580000000000382</c:v>
                </c:pt>
                <c:pt idx="826">
                  <c:v>-8.2680000000000291</c:v>
                </c:pt>
                <c:pt idx="827">
                  <c:v>-8.27800000000002</c:v>
                </c:pt>
                <c:pt idx="828">
                  <c:v>-8.2580000000000382</c:v>
                </c:pt>
                <c:pt idx="829">
                  <c:v>-8.25</c:v>
                </c:pt>
                <c:pt idx="830">
                  <c:v>-8.2599999999999909</c:v>
                </c:pt>
                <c:pt idx="831">
                  <c:v>-8.2799999999999727</c:v>
                </c:pt>
                <c:pt idx="832">
                  <c:v>-8.2899999999999636</c:v>
                </c:pt>
                <c:pt idx="833">
                  <c:v>-8.2599999999999909</c:v>
                </c:pt>
                <c:pt idx="834">
                  <c:v>-8.25</c:v>
                </c:pt>
                <c:pt idx="835">
                  <c:v>-8.2509999999999764</c:v>
                </c:pt>
                <c:pt idx="836">
                  <c:v>-8.2509999999999764</c:v>
                </c:pt>
                <c:pt idx="837">
                  <c:v>-8.2609999999999673</c:v>
                </c:pt>
                <c:pt idx="838">
                  <c:v>-8.2309999999999945</c:v>
                </c:pt>
                <c:pt idx="839">
                  <c:v>-8.2609999999999673</c:v>
                </c:pt>
                <c:pt idx="840">
                  <c:v>-8.2609999999999673</c:v>
                </c:pt>
                <c:pt idx="841">
                  <c:v>-8.2820000000001528</c:v>
                </c:pt>
                <c:pt idx="842">
                  <c:v>-8.2820000000001528</c:v>
                </c:pt>
                <c:pt idx="843">
                  <c:v>-8.3020000000001346</c:v>
                </c:pt>
                <c:pt idx="844">
                  <c:v>-8.2820000000001528</c:v>
                </c:pt>
                <c:pt idx="845">
                  <c:v>-8.2820000000001528</c:v>
                </c:pt>
                <c:pt idx="846">
                  <c:v>-8.2740000000001146</c:v>
                </c:pt>
                <c:pt idx="847">
                  <c:v>-8.2740000000001146</c:v>
                </c:pt>
                <c:pt idx="848">
                  <c:v>-8.2940000000000964</c:v>
                </c:pt>
                <c:pt idx="849">
                  <c:v>-8.2640000000001237</c:v>
                </c:pt>
                <c:pt idx="850">
                  <c:v>-8.2640000000001237</c:v>
                </c:pt>
                <c:pt idx="851">
                  <c:v>-8.2750000000000909</c:v>
                </c:pt>
                <c:pt idx="852">
                  <c:v>-8.2650000000001</c:v>
                </c:pt>
                <c:pt idx="853">
                  <c:v>-8.2650000000001</c:v>
                </c:pt>
                <c:pt idx="854">
                  <c:v>-8.2750000000000909</c:v>
                </c:pt>
                <c:pt idx="855">
                  <c:v>-8.2750000000000909</c:v>
                </c:pt>
                <c:pt idx="856">
                  <c:v>-8.2750000000000909</c:v>
                </c:pt>
                <c:pt idx="857">
                  <c:v>-8.2550000000001091</c:v>
                </c:pt>
                <c:pt idx="858">
                  <c:v>-8.3759999999999764</c:v>
                </c:pt>
                <c:pt idx="859">
                  <c:v>-8.2660000000000764</c:v>
                </c:pt>
                <c:pt idx="860">
                  <c:v>-8.2660000000000764</c:v>
                </c:pt>
                <c:pt idx="861">
                  <c:v>-8.2660000000000764</c:v>
                </c:pt>
                <c:pt idx="862">
                  <c:v>-8.2970000000000255</c:v>
                </c:pt>
                <c:pt idx="863">
                  <c:v>-8.27800000000002</c:v>
                </c:pt>
                <c:pt idx="864">
                  <c:v>-8.2570000000000618</c:v>
                </c:pt>
                <c:pt idx="865">
                  <c:v>-8.23700000000008</c:v>
                </c:pt>
                <c:pt idx="866">
                  <c:v>-8.2570000000000618</c:v>
                </c:pt>
                <c:pt idx="867">
                  <c:v>-8.2570000000000618</c:v>
                </c:pt>
                <c:pt idx="868">
                  <c:v>-8.2680000000000291</c:v>
                </c:pt>
                <c:pt idx="869">
                  <c:v>-8.2490000000000236</c:v>
                </c:pt>
                <c:pt idx="870">
                  <c:v>-8.2590000000000146</c:v>
                </c:pt>
                <c:pt idx="871">
                  <c:v>-8.2590000000000146</c:v>
                </c:pt>
                <c:pt idx="872">
                  <c:v>-8.2490000000000236</c:v>
                </c:pt>
                <c:pt idx="873">
                  <c:v>-8.2590000000000146</c:v>
                </c:pt>
                <c:pt idx="874">
                  <c:v>-8.2789999999999964</c:v>
                </c:pt>
                <c:pt idx="875">
                  <c:v>-8.2699999999999818</c:v>
                </c:pt>
                <c:pt idx="876">
                  <c:v>-8.2699999999999818</c:v>
                </c:pt>
                <c:pt idx="877">
                  <c:v>-8.2899999999999636</c:v>
                </c:pt>
                <c:pt idx="878">
                  <c:v>-8.2799999999999727</c:v>
                </c:pt>
                <c:pt idx="879">
                  <c:v>-8.2709999999999582</c:v>
                </c:pt>
                <c:pt idx="880">
                  <c:v>-8.2810000000001764</c:v>
                </c:pt>
                <c:pt idx="881">
                  <c:v>-8.2609999999999673</c:v>
                </c:pt>
                <c:pt idx="882">
                  <c:v>-8.2609999999999673</c:v>
                </c:pt>
                <c:pt idx="883">
                  <c:v>-8.2709999999999582</c:v>
                </c:pt>
                <c:pt idx="884">
                  <c:v>-8.2609999999999673</c:v>
                </c:pt>
                <c:pt idx="885">
                  <c:v>-8.2530000000001564</c:v>
                </c:pt>
                <c:pt idx="886">
                  <c:v>-8.2530000000001564</c:v>
                </c:pt>
                <c:pt idx="887">
                  <c:v>-8.2630000000001473</c:v>
                </c:pt>
                <c:pt idx="888">
                  <c:v>-8.2530000000001564</c:v>
                </c:pt>
                <c:pt idx="889">
                  <c:v>-8.2830000000001291</c:v>
                </c:pt>
                <c:pt idx="890">
                  <c:v>-8.2540000000001328</c:v>
                </c:pt>
                <c:pt idx="891">
                  <c:v>-8.2740000000001146</c:v>
                </c:pt>
                <c:pt idx="892">
                  <c:v>-8.2640000000001237</c:v>
                </c:pt>
                <c:pt idx="893">
                  <c:v>-8.2540000000001328</c:v>
                </c:pt>
              </c:numCache>
            </c:numRef>
          </c:yVal>
          <c:smooth val="1"/>
          <c:extLst>
            <c:ext xmlns:c16="http://schemas.microsoft.com/office/drawing/2014/chart" uri="{C3380CC4-5D6E-409C-BE32-E72D297353CC}">
              <c16:uniqueId val="{00000010-81EE-4E41-8154-0B1EA5EF37AF}"/>
            </c:ext>
          </c:extLst>
        </c:ser>
        <c:ser>
          <c:idx val="17"/>
          <c:order val="13"/>
          <c:tx>
            <c:strRef>
              <c:f>Klei_Druckkurve!$S$8</c:f>
              <c:strCache>
                <c:ptCount val="1"/>
                <c:pt idx="0">
                  <c:v>#36 (2,5h12)</c:v>
                </c:pt>
              </c:strCache>
            </c:strRef>
          </c:tx>
          <c:spPr>
            <a:ln w="28575" cap="rnd">
              <a:solidFill>
                <a:schemeClr val="accent1">
                  <a:tint val="84000"/>
                </a:schemeClr>
              </a:solidFill>
              <a:round/>
            </a:ln>
            <a:effectLst/>
          </c:spPr>
          <c:marker>
            <c:symbol val="none"/>
          </c:marker>
          <c:xVal>
            <c:numRef>
              <c:f>Klei_Druckkurve!$A$9:$A$1442</c:f>
              <c:numCache>
                <c:formatCode>General</c:formatCode>
                <c:ptCount val="1434"/>
                <c:pt idx="0">
                  <c:v>20</c:v>
                </c:pt>
                <c:pt idx="1">
                  <c:v>30</c:v>
                </c:pt>
                <c:pt idx="2">
                  <c:v>40</c:v>
                </c:pt>
                <c:pt idx="3">
                  <c:v>50</c:v>
                </c:pt>
                <c:pt idx="4">
                  <c:v>60</c:v>
                </c:pt>
                <c:pt idx="5">
                  <c:v>70</c:v>
                </c:pt>
                <c:pt idx="6">
                  <c:v>80</c:v>
                </c:pt>
                <c:pt idx="7">
                  <c:v>90</c:v>
                </c:pt>
                <c:pt idx="8">
                  <c:v>100</c:v>
                </c:pt>
                <c:pt idx="9">
                  <c:v>110</c:v>
                </c:pt>
                <c:pt idx="10">
                  <c:v>120</c:v>
                </c:pt>
                <c:pt idx="11">
                  <c:v>130</c:v>
                </c:pt>
                <c:pt idx="12">
                  <c:v>140</c:v>
                </c:pt>
                <c:pt idx="13">
                  <c:v>150</c:v>
                </c:pt>
                <c:pt idx="14">
                  <c:v>160</c:v>
                </c:pt>
                <c:pt idx="15">
                  <c:v>170</c:v>
                </c:pt>
                <c:pt idx="16">
                  <c:v>180</c:v>
                </c:pt>
                <c:pt idx="17">
                  <c:v>190</c:v>
                </c:pt>
                <c:pt idx="18">
                  <c:v>200</c:v>
                </c:pt>
                <c:pt idx="19">
                  <c:v>210</c:v>
                </c:pt>
                <c:pt idx="20">
                  <c:v>220</c:v>
                </c:pt>
                <c:pt idx="21">
                  <c:v>230</c:v>
                </c:pt>
                <c:pt idx="22">
                  <c:v>240</c:v>
                </c:pt>
                <c:pt idx="23">
                  <c:v>250</c:v>
                </c:pt>
                <c:pt idx="24">
                  <c:v>260</c:v>
                </c:pt>
                <c:pt idx="25">
                  <c:v>270</c:v>
                </c:pt>
                <c:pt idx="26">
                  <c:v>280</c:v>
                </c:pt>
                <c:pt idx="27">
                  <c:v>290</c:v>
                </c:pt>
                <c:pt idx="28">
                  <c:v>300</c:v>
                </c:pt>
                <c:pt idx="29">
                  <c:v>310</c:v>
                </c:pt>
                <c:pt idx="30">
                  <c:v>320</c:v>
                </c:pt>
                <c:pt idx="31">
                  <c:v>330</c:v>
                </c:pt>
                <c:pt idx="32">
                  <c:v>340</c:v>
                </c:pt>
                <c:pt idx="33">
                  <c:v>350</c:v>
                </c:pt>
                <c:pt idx="34">
                  <c:v>360</c:v>
                </c:pt>
                <c:pt idx="35">
                  <c:v>370</c:v>
                </c:pt>
                <c:pt idx="36">
                  <c:v>380</c:v>
                </c:pt>
                <c:pt idx="37">
                  <c:v>390</c:v>
                </c:pt>
                <c:pt idx="38">
                  <c:v>400</c:v>
                </c:pt>
                <c:pt idx="39">
                  <c:v>410</c:v>
                </c:pt>
                <c:pt idx="40">
                  <c:v>420</c:v>
                </c:pt>
                <c:pt idx="41">
                  <c:v>430</c:v>
                </c:pt>
                <c:pt idx="42">
                  <c:v>440</c:v>
                </c:pt>
                <c:pt idx="43">
                  <c:v>450</c:v>
                </c:pt>
                <c:pt idx="44">
                  <c:v>460</c:v>
                </c:pt>
                <c:pt idx="45">
                  <c:v>470</c:v>
                </c:pt>
                <c:pt idx="46">
                  <c:v>480</c:v>
                </c:pt>
                <c:pt idx="47">
                  <c:v>490</c:v>
                </c:pt>
                <c:pt idx="48">
                  <c:v>500</c:v>
                </c:pt>
                <c:pt idx="49">
                  <c:v>510</c:v>
                </c:pt>
                <c:pt idx="50">
                  <c:v>520</c:v>
                </c:pt>
                <c:pt idx="51">
                  <c:v>530</c:v>
                </c:pt>
                <c:pt idx="52">
                  <c:v>540</c:v>
                </c:pt>
                <c:pt idx="53">
                  <c:v>550</c:v>
                </c:pt>
                <c:pt idx="54">
                  <c:v>560</c:v>
                </c:pt>
                <c:pt idx="55">
                  <c:v>570</c:v>
                </c:pt>
                <c:pt idx="56">
                  <c:v>580</c:v>
                </c:pt>
                <c:pt idx="57">
                  <c:v>590</c:v>
                </c:pt>
                <c:pt idx="58">
                  <c:v>600</c:v>
                </c:pt>
                <c:pt idx="59">
                  <c:v>610</c:v>
                </c:pt>
                <c:pt idx="60">
                  <c:v>620</c:v>
                </c:pt>
                <c:pt idx="61">
                  <c:v>630</c:v>
                </c:pt>
                <c:pt idx="62">
                  <c:v>640</c:v>
                </c:pt>
                <c:pt idx="63">
                  <c:v>650</c:v>
                </c:pt>
                <c:pt idx="64">
                  <c:v>660</c:v>
                </c:pt>
                <c:pt idx="65">
                  <c:v>670</c:v>
                </c:pt>
                <c:pt idx="66">
                  <c:v>680</c:v>
                </c:pt>
                <c:pt idx="67">
                  <c:v>690</c:v>
                </c:pt>
                <c:pt idx="68">
                  <c:v>700</c:v>
                </c:pt>
                <c:pt idx="69">
                  <c:v>710</c:v>
                </c:pt>
                <c:pt idx="70">
                  <c:v>720</c:v>
                </c:pt>
                <c:pt idx="71">
                  <c:v>730</c:v>
                </c:pt>
                <c:pt idx="72">
                  <c:v>740</c:v>
                </c:pt>
                <c:pt idx="73">
                  <c:v>750</c:v>
                </c:pt>
                <c:pt idx="74">
                  <c:v>760</c:v>
                </c:pt>
                <c:pt idx="75">
                  <c:v>770</c:v>
                </c:pt>
                <c:pt idx="76">
                  <c:v>780</c:v>
                </c:pt>
                <c:pt idx="77">
                  <c:v>790</c:v>
                </c:pt>
                <c:pt idx="78">
                  <c:v>800</c:v>
                </c:pt>
                <c:pt idx="79">
                  <c:v>810</c:v>
                </c:pt>
                <c:pt idx="80">
                  <c:v>820</c:v>
                </c:pt>
                <c:pt idx="81">
                  <c:v>830</c:v>
                </c:pt>
                <c:pt idx="82">
                  <c:v>840</c:v>
                </c:pt>
                <c:pt idx="83">
                  <c:v>850</c:v>
                </c:pt>
                <c:pt idx="84">
                  <c:v>860</c:v>
                </c:pt>
                <c:pt idx="85">
                  <c:v>870</c:v>
                </c:pt>
                <c:pt idx="86">
                  <c:v>880</c:v>
                </c:pt>
                <c:pt idx="87">
                  <c:v>890</c:v>
                </c:pt>
                <c:pt idx="88">
                  <c:v>900</c:v>
                </c:pt>
                <c:pt idx="89">
                  <c:v>910</c:v>
                </c:pt>
                <c:pt idx="90">
                  <c:v>920</c:v>
                </c:pt>
                <c:pt idx="91">
                  <c:v>930</c:v>
                </c:pt>
                <c:pt idx="92">
                  <c:v>940</c:v>
                </c:pt>
                <c:pt idx="93">
                  <c:v>950</c:v>
                </c:pt>
                <c:pt idx="94">
                  <c:v>960</c:v>
                </c:pt>
                <c:pt idx="95">
                  <c:v>970</c:v>
                </c:pt>
                <c:pt idx="96">
                  <c:v>980</c:v>
                </c:pt>
                <c:pt idx="97">
                  <c:v>990</c:v>
                </c:pt>
                <c:pt idx="98">
                  <c:v>1000</c:v>
                </c:pt>
                <c:pt idx="99">
                  <c:v>1010</c:v>
                </c:pt>
                <c:pt idx="100">
                  <c:v>1020</c:v>
                </c:pt>
                <c:pt idx="101">
                  <c:v>1030</c:v>
                </c:pt>
                <c:pt idx="102">
                  <c:v>1040</c:v>
                </c:pt>
                <c:pt idx="103">
                  <c:v>1050</c:v>
                </c:pt>
                <c:pt idx="104">
                  <c:v>1060</c:v>
                </c:pt>
                <c:pt idx="105">
                  <c:v>1070</c:v>
                </c:pt>
                <c:pt idx="106">
                  <c:v>1080</c:v>
                </c:pt>
                <c:pt idx="107">
                  <c:v>1090</c:v>
                </c:pt>
                <c:pt idx="108">
                  <c:v>1100</c:v>
                </c:pt>
                <c:pt idx="109">
                  <c:v>1110</c:v>
                </c:pt>
                <c:pt idx="110">
                  <c:v>1120</c:v>
                </c:pt>
                <c:pt idx="111">
                  <c:v>1130</c:v>
                </c:pt>
                <c:pt idx="112">
                  <c:v>1140</c:v>
                </c:pt>
                <c:pt idx="113">
                  <c:v>1150</c:v>
                </c:pt>
                <c:pt idx="114">
                  <c:v>1160</c:v>
                </c:pt>
                <c:pt idx="115">
                  <c:v>1170</c:v>
                </c:pt>
                <c:pt idx="116">
                  <c:v>1180</c:v>
                </c:pt>
                <c:pt idx="117">
                  <c:v>1190</c:v>
                </c:pt>
                <c:pt idx="118">
                  <c:v>1200</c:v>
                </c:pt>
                <c:pt idx="119">
                  <c:v>1210</c:v>
                </c:pt>
                <c:pt idx="120">
                  <c:v>1220</c:v>
                </c:pt>
                <c:pt idx="121">
                  <c:v>1230</c:v>
                </c:pt>
                <c:pt idx="122">
                  <c:v>1240</c:v>
                </c:pt>
                <c:pt idx="123">
                  <c:v>1250</c:v>
                </c:pt>
                <c:pt idx="124">
                  <c:v>1260</c:v>
                </c:pt>
                <c:pt idx="125">
                  <c:v>1270</c:v>
                </c:pt>
                <c:pt idx="126">
                  <c:v>1280</c:v>
                </c:pt>
                <c:pt idx="127">
                  <c:v>1290</c:v>
                </c:pt>
                <c:pt idx="128">
                  <c:v>1300</c:v>
                </c:pt>
                <c:pt idx="129">
                  <c:v>1310</c:v>
                </c:pt>
                <c:pt idx="130">
                  <c:v>1320</c:v>
                </c:pt>
                <c:pt idx="131">
                  <c:v>1330</c:v>
                </c:pt>
                <c:pt idx="132">
                  <c:v>1340</c:v>
                </c:pt>
                <c:pt idx="133">
                  <c:v>1350</c:v>
                </c:pt>
                <c:pt idx="134">
                  <c:v>1360</c:v>
                </c:pt>
                <c:pt idx="135">
                  <c:v>1370</c:v>
                </c:pt>
                <c:pt idx="136">
                  <c:v>1380</c:v>
                </c:pt>
                <c:pt idx="137">
                  <c:v>1390</c:v>
                </c:pt>
                <c:pt idx="138">
                  <c:v>1400</c:v>
                </c:pt>
                <c:pt idx="139">
                  <c:v>1410</c:v>
                </c:pt>
                <c:pt idx="140">
                  <c:v>1420</c:v>
                </c:pt>
                <c:pt idx="141">
                  <c:v>1430</c:v>
                </c:pt>
                <c:pt idx="142">
                  <c:v>1440</c:v>
                </c:pt>
                <c:pt idx="143">
                  <c:v>1450</c:v>
                </c:pt>
                <c:pt idx="144">
                  <c:v>1460</c:v>
                </c:pt>
                <c:pt idx="145">
                  <c:v>1470</c:v>
                </c:pt>
                <c:pt idx="146">
                  <c:v>1480</c:v>
                </c:pt>
                <c:pt idx="147">
                  <c:v>1490</c:v>
                </c:pt>
                <c:pt idx="148">
                  <c:v>1500</c:v>
                </c:pt>
                <c:pt idx="149">
                  <c:v>1510</c:v>
                </c:pt>
                <c:pt idx="150">
                  <c:v>1520</c:v>
                </c:pt>
                <c:pt idx="151">
                  <c:v>1530</c:v>
                </c:pt>
                <c:pt idx="152">
                  <c:v>1540</c:v>
                </c:pt>
                <c:pt idx="153">
                  <c:v>1550</c:v>
                </c:pt>
                <c:pt idx="154">
                  <c:v>1560</c:v>
                </c:pt>
                <c:pt idx="155">
                  <c:v>1570</c:v>
                </c:pt>
                <c:pt idx="156">
                  <c:v>1580</c:v>
                </c:pt>
                <c:pt idx="157">
                  <c:v>1590</c:v>
                </c:pt>
                <c:pt idx="158">
                  <c:v>1600</c:v>
                </c:pt>
                <c:pt idx="159">
                  <c:v>1610</c:v>
                </c:pt>
                <c:pt idx="160">
                  <c:v>1620</c:v>
                </c:pt>
                <c:pt idx="161">
                  <c:v>1630</c:v>
                </c:pt>
                <c:pt idx="162">
                  <c:v>1640</c:v>
                </c:pt>
                <c:pt idx="163">
                  <c:v>1650</c:v>
                </c:pt>
                <c:pt idx="164">
                  <c:v>1660</c:v>
                </c:pt>
                <c:pt idx="165">
                  <c:v>1670</c:v>
                </c:pt>
                <c:pt idx="166">
                  <c:v>1680</c:v>
                </c:pt>
                <c:pt idx="167">
                  <c:v>1690</c:v>
                </c:pt>
                <c:pt idx="168">
                  <c:v>1700</c:v>
                </c:pt>
                <c:pt idx="169">
                  <c:v>1710</c:v>
                </c:pt>
                <c:pt idx="170">
                  <c:v>1720</c:v>
                </c:pt>
                <c:pt idx="171">
                  <c:v>1730</c:v>
                </c:pt>
                <c:pt idx="172">
                  <c:v>1740</c:v>
                </c:pt>
                <c:pt idx="173">
                  <c:v>1750</c:v>
                </c:pt>
                <c:pt idx="174">
                  <c:v>1760</c:v>
                </c:pt>
                <c:pt idx="175">
                  <c:v>1770</c:v>
                </c:pt>
                <c:pt idx="176">
                  <c:v>1780</c:v>
                </c:pt>
                <c:pt idx="177">
                  <c:v>1790</c:v>
                </c:pt>
                <c:pt idx="178">
                  <c:v>1800</c:v>
                </c:pt>
                <c:pt idx="179">
                  <c:v>1810</c:v>
                </c:pt>
                <c:pt idx="180">
                  <c:v>1820</c:v>
                </c:pt>
                <c:pt idx="181">
                  <c:v>1830</c:v>
                </c:pt>
                <c:pt idx="182">
                  <c:v>1840</c:v>
                </c:pt>
                <c:pt idx="183">
                  <c:v>1850</c:v>
                </c:pt>
                <c:pt idx="184">
                  <c:v>1860</c:v>
                </c:pt>
                <c:pt idx="185">
                  <c:v>1870</c:v>
                </c:pt>
                <c:pt idx="186">
                  <c:v>1880</c:v>
                </c:pt>
                <c:pt idx="187">
                  <c:v>1890</c:v>
                </c:pt>
                <c:pt idx="188">
                  <c:v>1900</c:v>
                </c:pt>
                <c:pt idx="189">
                  <c:v>1910</c:v>
                </c:pt>
                <c:pt idx="190">
                  <c:v>1920</c:v>
                </c:pt>
                <c:pt idx="191">
                  <c:v>1930</c:v>
                </c:pt>
                <c:pt idx="192">
                  <c:v>1940</c:v>
                </c:pt>
                <c:pt idx="193">
                  <c:v>1950</c:v>
                </c:pt>
                <c:pt idx="194">
                  <c:v>1960</c:v>
                </c:pt>
                <c:pt idx="195">
                  <c:v>1970</c:v>
                </c:pt>
                <c:pt idx="196">
                  <c:v>1980</c:v>
                </c:pt>
                <c:pt idx="197">
                  <c:v>1990</c:v>
                </c:pt>
                <c:pt idx="198">
                  <c:v>2000</c:v>
                </c:pt>
                <c:pt idx="199">
                  <c:v>2010</c:v>
                </c:pt>
                <c:pt idx="200">
                  <c:v>2020</c:v>
                </c:pt>
                <c:pt idx="201">
                  <c:v>2030</c:v>
                </c:pt>
                <c:pt idx="202">
                  <c:v>2040</c:v>
                </c:pt>
                <c:pt idx="203">
                  <c:v>2050</c:v>
                </c:pt>
                <c:pt idx="204">
                  <c:v>2060</c:v>
                </c:pt>
                <c:pt idx="205">
                  <c:v>2070</c:v>
                </c:pt>
                <c:pt idx="206">
                  <c:v>2080</c:v>
                </c:pt>
                <c:pt idx="207">
                  <c:v>2090</c:v>
                </c:pt>
                <c:pt idx="208">
                  <c:v>2100</c:v>
                </c:pt>
                <c:pt idx="209">
                  <c:v>2110</c:v>
                </c:pt>
                <c:pt idx="210">
                  <c:v>2120</c:v>
                </c:pt>
                <c:pt idx="211">
                  <c:v>2130</c:v>
                </c:pt>
                <c:pt idx="212">
                  <c:v>2140</c:v>
                </c:pt>
                <c:pt idx="213">
                  <c:v>2150</c:v>
                </c:pt>
                <c:pt idx="214">
                  <c:v>2160</c:v>
                </c:pt>
                <c:pt idx="215">
                  <c:v>2170</c:v>
                </c:pt>
                <c:pt idx="216">
                  <c:v>2180</c:v>
                </c:pt>
                <c:pt idx="217">
                  <c:v>2190</c:v>
                </c:pt>
                <c:pt idx="218">
                  <c:v>2200</c:v>
                </c:pt>
                <c:pt idx="219">
                  <c:v>2210</c:v>
                </c:pt>
                <c:pt idx="220">
                  <c:v>2220</c:v>
                </c:pt>
                <c:pt idx="221">
                  <c:v>2230</c:v>
                </c:pt>
                <c:pt idx="222">
                  <c:v>2240</c:v>
                </c:pt>
                <c:pt idx="223">
                  <c:v>2250</c:v>
                </c:pt>
                <c:pt idx="224">
                  <c:v>2260</c:v>
                </c:pt>
                <c:pt idx="225">
                  <c:v>2270</c:v>
                </c:pt>
                <c:pt idx="226">
                  <c:v>2280</c:v>
                </c:pt>
                <c:pt idx="227">
                  <c:v>2290</c:v>
                </c:pt>
                <c:pt idx="228">
                  <c:v>2300</c:v>
                </c:pt>
                <c:pt idx="229">
                  <c:v>2310</c:v>
                </c:pt>
                <c:pt idx="230">
                  <c:v>2320</c:v>
                </c:pt>
                <c:pt idx="231">
                  <c:v>2330</c:v>
                </c:pt>
                <c:pt idx="232">
                  <c:v>2340</c:v>
                </c:pt>
                <c:pt idx="233">
                  <c:v>2350</c:v>
                </c:pt>
                <c:pt idx="234">
                  <c:v>2360</c:v>
                </c:pt>
                <c:pt idx="235">
                  <c:v>2370</c:v>
                </c:pt>
                <c:pt idx="236">
                  <c:v>2380</c:v>
                </c:pt>
                <c:pt idx="237">
                  <c:v>2390</c:v>
                </c:pt>
                <c:pt idx="238">
                  <c:v>2400</c:v>
                </c:pt>
                <c:pt idx="239">
                  <c:v>2410</c:v>
                </c:pt>
                <c:pt idx="240">
                  <c:v>2420</c:v>
                </c:pt>
                <c:pt idx="241">
                  <c:v>2430</c:v>
                </c:pt>
                <c:pt idx="242">
                  <c:v>2440</c:v>
                </c:pt>
                <c:pt idx="243">
                  <c:v>2450</c:v>
                </c:pt>
                <c:pt idx="244">
                  <c:v>2460</c:v>
                </c:pt>
                <c:pt idx="245">
                  <c:v>2470</c:v>
                </c:pt>
                <c:pt idx="246">
                  <c:v>2480</c:v>
                </c:pt>
                <c:pt idx="247">
                  <c:v>2490</c:v>
                </c:pt>
                <c:pt idx="248">
                  <c:v>2500</c:v>
                </c:pt>
                <c:pt idx="249">
                  <c:v>2510</c:v>
                </c:pt>
                <c:pt idx="250">
                  <c:v>2520</c:v>
                </c:pt>
                <c:pt idx="251">
                  <c:v>2530</c:v>
                </c:pt>
                <c:pt idx="252">
                  <c:v>2540</c:v>
                </c:pt>
                <c:pt idx="253">
                  <c:v>2550</c:v>
                </c:pt>
                <c:pt idx="254">
                  <c:v>2560</c:v>
                </c:pt>
                <c:pt idx="255">
                  <c:v>2570</c:v>
                </c:pt>
                <c:pt idx="256">
                  <c:v>2580</c:v>
                </c:pt>
                <c:pt idx="257">
                  <c:v>2590</c:v>
                </c:pt>
                <c:pt idx="258">
                  <c:v>2600</c:v>
                </c:pt>
                <c:pt idx="259">
                  <c:v>2610</c:v>
                </c:pt>
                <c:pt idx="260">
                  <c:v>2620</c:v>
                </c:pt>
                <c:pt idx="261">
                  <c:v>2630</c:v>
                </c:pt>
                <c:pt idx="262">
                  <c:v>2640</c:v>
                </c:pt>
                <c:pt idx="263">
                  <c:v>2650</c:v>
                </c:pt>
                <c:pt idx="264">
                  <c:v>2660</c:v>
                </c:pt>
                <c:pt idx="265">
                  <c:v>2670</c:v>
                </c:pt>
                <c:pt idx="266">
                  <c:v>2680</c:v>
                </c:pt>
                <c:pt idx="267">
                  <c:v>2690</c:v>
                </c:pt>
                <c:pt idx="268">
                  <c:v>2700</c:v>
                </c:pt>
                <c:pt idx="269">
                  <c:v>2710</c:v>
                </c:pt>
                <c:pt idx="270">
                  <c:v>2720</c:v>
                </c:pt>
                <c:pt idx="271">
                  <c:v>2730</c:v>
                </c:pt>
                <c:pt idx="272">
                  <c:v>2740</c:v>
                </c:pt>
                <c:pt idx="273">
                  <c:v>2750</c:v>
                </c:pt>
                <c:pt idx="274">
                  <c:v>2760</c:v>
                </c:pt>
                <c:pt idx="275">
                  <c:v>2770</c:v>
                </c:pt>
                <c:pt idx="276">
                  <c:v>2780</c:v>
                </c:pt>
                <c:pt idx="277">
                  <c:v>2790</c:v>
                </c:pt>
                <c:pt idx="278">
                  <c:v>2800</c:v>
                </c:pt>
                <c:pt idx="279">
                  <c:v>2810</c:v>
                </c:pt>
                <c:pt idx="280">
                  <c:v>2820</c:v>
                </c:pt>
                <c:pt idx="281">
                  <c:v>2830</c:v>
                </c:pt>
                <c:pt idx="282">
                  <c:v>2840</c:v>
                </c:pt>
                <c:pt idx="283">
                  <c:v>2850</c:v>
                </c:pt>
                <c:pt idx="284">
                  <c:v>2860</c:v>
                </c:pt>
                <c:pt idx="285">
                  <c:v>2870</c:v>
                </c:pt>
                <c:pt idx="286">
                  <c:v>2880</c:v>
                </c:pt>
                <c:pt idx="287">
                  <c:v>2890</c:v>
                </c:pt>
                <c:pt idx="288">
                  <c:v>2900</c:v>
                </c:pt>
                <c:pt idx="289">
                  <c:v>2910</c:v>
                </c:pt>
                <c:pt idx="290">
                  <c:v>2920</c:v>
                </c:pt>
                <c:pt idx="291">
                  <c:v>2930</c:v>
                </c:pt>
                <c:pt idx="292">
                  <c:v>2940</c:v>
                </c:pt>
                <c:pt idx="293">
                  <c:v>2950</c:v>
                </c:pt>
                <c:pt idx="294">
                  <c:v>2960</c:v>
                </c:pt>
                <c:pt idx="295">
                  <c:v>2970</c:v>
                </c:pt>
                <c:pt idx="296">
                  <c:v>2980</c:v>
                </c:pt>
                <c:pt idx="297">
                  <c:v>2990</c:v>
                </c:pt>
                <c:pt idx="298">
                  <c:v>3000</c:v>
                </c:pt>
                <c:pt idx="299">
                  <c:v>3010</c:v>
                </c:pt>
                <c:pt idx="300">
                  <c:v>3020</c:v>
                </c:pt>
                <c:pt idx="301">
                  <c:v>3030</c:v>
                </c:pt>
                <c:pt idx="302">
                  <c:v>3040</c:v>
                </c:pt>
                <c:pt idx="303">
                  <c:v>3050</c:v>
                </c:pt>
                <c:pt idx="304">
                  <c:v>3060</c:v>
                </c:pt>
                <c:pt idx="305">
                  <c:v>3070</c:v>
                </c:pt>
                <c:pt idx="306">
                  <c:v>3080</c:v>
                </c:pt>
                <c:pt idx="307">
                  <c:v>3090</c:v>
                </c:pt>
                <c:pt idx="308">
                  <c:v>3100</c:v>
                </c:pt>
                <c:pt idx="309">
                  <c:v>3110</c:v>
                </c:pt>
                <c:pt idx="310">
                  <c:v>3120</c:v>
                </c:pt>
                <c:pt idx="311">
                  <c:v>3130</c:v>
                </c:pt>
                <c:pt idx="312">
                  <c:v>3140</c:v>
                </c:pt>
                <c:pt idx="313">
                  <c:v>3150</c:v>
                </c:pt>
                <c:pt idx="314">
                  <c:v>3160</c:v>
                </c:pt>
                <c:pt idx="315">
                  <c:v>3170</c:v>
                </c:pt>
                <c:pt idx="316">
                  <c:v>3180</c:v>
                </c:pt>
                <c:pt idx="317">
                  <c:v>3190</c:v>
                </c:pt>
                <c:pt idx="318">
                  <c:v>3200</c:v>
                </c:pt>
                <c:pt idx="319">
                  <c:v>3210</c:v>
                </c:pt>
                <c:pt idx="320">
                  <c:v>3220</c:v>
                </c:pt>
                <c:pt idx="321">
                  <c:v>3230</c:v>
                </c:pt>
                <c:pt idx="322">
                  <c:v>3240</c:v>
                </c:pt>
                <c:pt idx="323">
                  <c:v>3250</c:v>
                </c:pt>
                <c:pt idx="324">
                  <c:v>3260</c:v>
                </c:pt>
                <c:pt idx="325">
                  <c:v>3270</c:v>
                </c:pt>
                <c:pt idx="326">
                  <c:v>3280</c:v>
                </c:pt>
                <c:pt idx="327">
                  <c:v>3290</c:v>
                </c:pt>
                <c:pt idx="328">
                  <c:v>3300</c:v>
                </c:pt>
                <c:pt idx="329">
                  <c:v>3310</c:v>
                </c:pt>
                <c:pt idx="330">
                  <c:v>3320</c:v>
                </c:pt>
                <c:pt idx="331">
                  <c:v>3330</c:v>
                </c:pt>
                <c:pt idx="332">
                  <c:v>3340</c:v>
                </c:pt>
                <c:pt idx="333">
                  <c:v>3350</c:v>
                </c:pt>
                <c:pt idx="334">
                  <c:v>3360</c:v>
                </c:pt>
                <c:pt idx="335">
                  <c:v>3370</c:v>
                </c:pt>
                <c:pt idx="336">
                  <c:v>3380</c:v>
                </c:pt>
                <c:pt idx="337">
                  <c:v>3390</c:v>
                </c:pt>
                <c:pt idx="338">
                  <c:v>3400</c:v>
                </c:pt>
                <c:pt idx="339">
                  <c:v>3410</c:v>
                </c:pt>
                <c:pt idx="340">
                  <c:v>3420</c:v>
                </c:pt>
                <c:pt idx="341">
                  <c:v>3430</c:v>
                </c:pt>
                <c:pt idx="342">
                  <c:v>3440</c:v>
                </c:pt>
                <c:pt idx="343">
                  <c:v>3450</c:v>
                </c:pt>
                <c:pt idx="344">
                  <c:v>3460</c:v>
                </c:pt>
                <c:pt idx="345">
                  <c:v>3470</c:v>
                </c:pt>
                <c:pt idx="346">
                  <c:v>3480</c:v>
                </c:pt>
                <c:pt idx="347">
                  <c:v>3490</c:v>
                </c:pt>
                <c:pt idx="348">
                  <c:v>3500</c:v>
                </c:pt>
                <c:pt idx="349">
                  <c:v>3510</c:v>
                </c:pt>
                <c:pt idx="350">
                  <c:v>3520</c:v>
                </c:pt>
                <c:pt idx="351">
                  <c:v>3530</c:v>
                </c:pt>
                <c:pt idx="352">
                  <c:v>3540</c:v>
                </c:pt>
                <c:pt idx="353">
                  <c:v>3550</c:v>
                </c:pt>
                <c:pt idx="354">
                  <c:v>3560</c:v>
                </c:pt>
                <c:pt idx="355">
                  <c:v>3570</c:v>
                </c:pt>
                <c:pt idx="356">
                  <c:v>3580</c:v>
                </c:pt>
                <c:pt idx="357">
                  <c:v>3590</c:v>
                </c:pt>
                <c:pt idx="358">
                  <c:v>3600</c:v>
                </c:pt>
                <c:pt idx="359">
                  <c:v>3610</c:v>
                </c:pt>
                <c:pt idx="360">
                  <c:v>3620</c:v>
                </c:pt>
                <c:pt idx="361">
                  <c:v>3630</c:v>
                </c:pt>
                <c:pt idx="362">
                  <c:v>3640</c:v>
                </c:pt>
                <c:pt idx="363">
                  <c:v>3650</c:v>
                </c:pt>
                <c:pt idx="364">
                  <c:v>3660</c:v>
                </c:pt>
                <c:pt idx="365">
                  <c:v>3670</c:v>
                </c:pt>
                <c:pt idx="366">
                  <c:v>3680</c:v>
                </c:pt>
                <c:pt idx="367">
                  <c:v>3690</c:v>
                </c:pt>
                <c:pt idx="368">
                  <c:v>3700</c:v>
                </c:pt>
                <c:pt idx="369">
                  <c:v>3710</c:v>
                </c:pt>
                <c:pt idx="370">
                  <c:v>3720</c:v>
                </c:pt>
                <c:pt idx="371">
                  <c:v>3730</c:v>
                </c:pt>
                <c:pt idx="372">
                  <c:v>3740</c:v>
                </c:pt>
                <c:pt idx="373">
                  <c:v>3750</c:v>
                </c:pt>
                <c:pt idx="374">
                  <c:v>3760</c:v>
                </c:pt>
                <c:pt idx="375">
                  <c:v>3770</c:v>
                </c:pt>
                <c:pt idx="376">
                  <c:v>3780</c:v>
                </c:pt>
                <c:pt idx="377">
                  <c:v>3790</c:v>
                </c:pt>
                <c:pt idx="378">
                  <c:v>3800</c:v>
                </c:pt>
                <c:pt idx="379">
                  <c:v>3810</c:v>
                </c:pt>
                <c:pt idx="380">
                  <c:v>3820</c:v>
                </c:pt>
                <c:pt idx="381">
                  <c:v>3830</c:v>
                </c:pt>
                <c:pt idx="382">
                  <c:v>3840</c:v>
                </c:pt>
                <c:pt idx="383">
                  <c:v>3850</c:v>
                </c:pt>
                <c:pt idx="384">
                  <c:v>3860</c:v>
                </c:pt>
                <c:pt idx="385">
                  <c:v>3870</c:v>
                </c:pt>
                <c:pt idx="386">
                  <c:v>3880</c:v>
                </c:pt>
                <c:pt idx="387">
                  <c:v>3890</c:v>
                </c:pt>
                <c:pt idx="388">
                  <c:v>3900</c:v>
                </c:pt>
                <c:pt idx="389">
                  <c:v>3910</c:v>
                </c:pt>
                <c:pt idx="390">
                  <c:v>3920</c:v>
                </c:pt>
                <c:pt idx="391">
                  <c:v>3930</c:v>
                </c:pt>
                <c:pt idx="392">
                  <c:v>3940</c:v>
                </c:pt>
                <c:pt idx="393">
                  <c:v>3950</c:v>
                </c:pt>
                <c:pt idx="394">
                  <c:v>3960</c:v>
                </c:pt>
                <c:pt idx="395">
                  <c:v>3970</c:v>
                </c:pt>
                <c:pt idx="396">
                  <c:v>3980</c:v>
                </c:pt>
                <c:pt idx="397">
                  <c:v>3990</c:v>
                </c:pt>
                <c:pt idx="398">
                  <c:v>4000</c:v>
                </c:pt>
                <c:pt idx="399">
                  <c:v>4010</c:v>
                </c:pt>
                <c:pt idx="400">
                  <c:v>4020</c:v>
                </c:pt>
                <c:pt idx="401">
                  <c:v>4030</c:v>
                </c:pt>
                <c:pt idx="402">
                  <c:v>4040</c:v>
                </c:pt>
                <c:pt idx="403">
                  <c:v>4050</c:v>
                </c:pt>
                <c:pt idx="404">
                  <c:v>4060</c:v>
                </c:pt>
                <c:pt idx="405">
                  <c:v>4070</c:v>
                </c:pt>
                <c:pt idx="406">
                  <c:v>4080</c:v>
                </c:pt>
                <c:pt idx="407">
                  <c:v>4090</c:v>
                </c:pt>
                <c:pt idx="408">
                  <c:v>4100</c:v>
                </c:pt>
                <c:pt idx="409">
                  <c:v>4110</c:v>
                </c:pt>
                <c:pt idx="410">
                  <c:v>4120</c:v>
                </c:pt>
                <c:pt idx="411">
                  <c:v>4130</c:v>
                </c:pt>
                <c:pt idx="412">
                  <c:v>4140</c:v>
                </c:pt>
                <c:pt idx="413">
                  <c:v>4150</c:v>
                </c:pt>
                <c:pt idx="414">
                  <c:v>4160</c:v>
                </c:pt>
                <c:pt idx="415">
                  <c:v>4170</c:v>
                </c:pt>
                <c:pt idx="416">
                  <c:v>4180</c:v>
                </c:pt>
                <c:pt idx="417">
                  <c:v>4190</c:v>
                </c:pt>
                <c:pt idx="418">
                  <c:v>4200</c:v>
                </c:pt>
                <c:pt idx="419">
                  <c:v>4210</c:v>
                </c:pt>
                <c:pt idx="420">
                  <c:v>4220</c:v>
                </c:pt>
                <c:pt idx="421">
                  <c:v>4230</c:v>
                </c:pt>
                <c:pt idx="422">
                  <c:v>4240</c:v>
                </c:pt>
                <c:pt idx="423">
                  <c:v>4250</c:v>
                </c:pt>
                <c:pt idx="424">
                  <c:v>4260</c:v>
                </c:pt>
                <c:pt idx="425">
                  <c:v>4270</c:v>
                </c:pt>
                <c:pt idx="426">
                  <c:v>4280</c:v>
                </c:pt>
                <c:pt idx="427">
                  <c:v>4290</c:v>
                </c:pt>
                <c:pt idx="428">
                  <c:v>4300</c:v>
                </c:pt>
                <c:pt idx="429">
                  <c:v>4310</c:v>
                </c:pt>
                <c:pt idx="430">
                  <c:v>4320</c:v>
                </c:pt>
                <c:pt idx="431">
                  <c:v>4330</c:v>
                </c:pt>
                <c:pt idx="432">
                  <c:v>4340</c:v>
                </c:pt>
                <c:pt idx="433">
                  <c:v>4350</c:v>
                </c:pt>
                <c:pt idx="434">
                  <c:v>4360</c:v>
                </c:pt>
                <c:pt idx="435">
                  <c:v>4370</c:v>
                </c:pt>
                <c:pt idx="436">
                  <c:v>4380</c:v>
                </c:pt>
                <c:pt idx="437">
                  <c:v>4390</c:v>
                </c:pt>
                <c:pt idx="438">
                  <c:v>4400</c:v>
                </c:pt>
                <c:pt idx="439">
                  <c:v>4410</c:v>
                </c:pt>
                <c:pt idx="440">
                  <c:v>4420</c:v>
                </c:pt>
                <c:pt idx="441">
                  <c:v>4430</c:v>
                </c:pt>
                <c:pt idx="442">
                  <c:v>4440</c:v>
                </c:pt>
                <c:pt idx="443">
                  <c:v>4450</c:v>
                </c:pt>
                <c:pt idx="444">
                  <c:v>4460</c:v>
                </c:pt>
                <c:pt idx="445">
                  <c:v>4470</c:v>
                </c:pt>
                <c:pt idx="446">
                  <c:v>4480</c:v>
                </c:pt>
                <c:pt idx="447">
                  <c:v>4490</c:v>
                </c:pt>
                <c:pt idx="448">
                  <c:v>4500</c:v>
                </c:pt>
                <c:pt idx="449">
                  <c:v>4510</c:v>
                </c:pt>
                <c:pt idx="450">
                  <c:v>4520</c:v>
                </c:pt>
                <c:pt idx="451">
                  <c:v>4530</c:v>
                </c:pt>
                <c:pt idx="452">
                  <c:v>4540</c:v>
                </c:pt>
                <c:pt idx="453">
                  <c:v>4550</c:v>
                </c:pt>
                <c:pt idx="454">
                  <c:v>4560</c:v>
                </c:pt>
                <c:pt idx="455">
                  <c:v>4570</c:v>
                </c:pt>
                <c:pt idx="456">
                  <c:v>4580</c:v>
                </c:pt>
                <c:pt idx="457">
                  <c:v>4590</c:v>
                </c:pt>
                <c:pt idx="458">
                  <c:v>4600</c:v>
                </c:pt>
                <c:pt idx="459">
                  <c:v>4610</c:v>
                </c:pt>
                <c:pt idx="460">
                  <c:v>4620</c:v>
                </c:pt>
                <c:pt idx="461">
                  <c:v>4630</c:v>
                </c:pt>
                <c:pt idx="462">
                  <c:v>4640</c:v>
                </c:pt>
                <c:pt idx="463">
                  <c:v>4650</c:v>
                </c:pt>
                <c:pt idx="464">
                  <c:v>4660</c:v>
                </c:pt>
                <c:pt idx="465">
                  <c:v>4670</c:v>
                </c:pt>
                <c:pt idx="466">
                  <c:v>4680</c:v>
                </c:pt>
                <c:pt idx="467">
                  <c:v>4690</c:v>
                </c:pt>
                <c:pt idx="468">
                  <c:v>4700</c:v>
                </c:pt>
                <c:pt idx="469">
                  <c:v>4710</c:v>
                </c:pt>
                <c:pt idx="470">
                  <c:v>4720</c:v>
                </c:pt>
                <c:pt idx="471">
                  <c:v>4730</c:v>
                </c:pt>
                <c:pt idx="472">
                  <c:v>4740</c:v>
                </c:pt>
                <c:pt idx="473">
                  <c:v>4750</c:v>
                </c:pt>
                <c:pt idx="474">
                  <c:v>4760</c:v>
                </c:pt>
                <c:pt idx="475">
                  <c:v>4770</c:v>
                </c:pt>
                <c:pt idx="476">
                  <c:v>4780</c:v>
                </c:pt>
                <c:pt idx="477">
                  <c:v>4790</c:v>
                </c:pt>
                <c:pt idx="478">
                  <c:v>4800</c:v>
                </c:pt>
                <c:pt idx="479">
                  <c:v>4810</c:v>
                </c:pt>
                <c:pt idx="480">
                  <c:v>4820</c:v>
                </c:pt>
                <c:pt idx="481">
                  <c:v>4830</c:v>
                </c:pt>
                <c:pt idx="482">
                  <c:v>4840</c:v>
                </c:pt>
                <c:pt idx="483">
                  <c:v>4850</c:v>
                </c:pt>
                <c:pt idx="484">
                  <c:v>4860</c:v>
                </c:pt>
                <c:pt idx="485">
                  <c:v>4870</c:v>
                </c:pt>
                <c:pt idx="486">
                  <c:v>4880</c:v>
                </c:pt>
                <c:pt idx="487">
                  <c:v>4890</c:v>
                </c:pt>
                <c:pt idx="488">
                  <c:v>4900</c:v>
                </c:pt>
                <c:pt idx="489">
                  <c:v>4910</c:v>
                </c:pt>
                <c:pt idx="490">
                  <c:v>4920</c:v>
                </c:pt>
                <c:pt idx="491">
                  <c:v>4930</c:v>
                </c:pt>
                <c:pt idx="492">
                  <c:v>4940</c:v>
                </c:pt>
                <c:pt idx="493">
                  <c:v>4950</c:v>
                </c:pt>
                <c:pt idx="494">
                  <c:v>4960</c:v>
                </c:pt>
                <c:pt idx="495">
                  <c:v>4970</c:v>
                </c:pt>
                <c:pt idx="496">
                  <c:v>4980</c:v>
                </c:pt>
                <c:pt idx="497">
                  <c:v>4990</c:v>
                </c:pt>
                <c:pt idx="498">
                  <c:v>5000</c:v>
                </c:pt>
                <c:pt idx="499">
                  <c:v>5010</c:v>
                </c:pt>
                <c:pt idx="500">
                  <c:v>5020</c:v>
                </c:pt>
                <c:pt idx="501">
                  <c:v>5030</c:v>
                </c:pt>
                <c:pt idx="502">
                  <c:v>5040</c:v>
                </c:pt>
                <c:pt idx="503">
                  <c:v>5050</c:v>
                </c:pt>
                <c:pt idx="504">
                  <c:v>5060</c:v>
                </c:pt>
                <c:pt idx="505">
                  <c:v>5070</c:v>
                </c:pt>
                <c:pt idx="506">
                  <c:v>5080</c:v>
                </c:pt>
                <c:pt idx="507">
                  <c:v>5090</c:v>
                </c:pt>
                <c:pt idx="508">
                  <c:v>5100</c:v>
                </c:pt>
                <c:pt idx="509">
                  <c:v>5110</c:v>
                </c:pt>
                <c:pt idx="510">
                  <c:v>5120</c:v>
                </c:pt>
                <c:pt idx="511">
                  <c:v>5130</c:v>
                </c:pt>
                <c:pt idx="512">
                  <c:v>5140</c:v>
                </c:pt>
                <c:pt idx="513">
                  <c:v>5150</c:v>
                </c:pt>
                <c:pt idx="514">
                  <c:v>5160</c:v>
                </c:pt>
                <c:pt idx="515">
                  <c:v>5170</c:v>
                </c:pt>
                <c:pt idx="516">
                  <c:v>5180</c:v>
                </c:pt>
                <c:pt idx="517">
                  <c:v>5190</c:v>
                </c:pt>
                <c:pt idx="518">
                  <c:v>5200</c:v>
                </c:pt>
                <c:pt idx="519">
                  <c:v>5210</c:v>
                </c:pt>
                <c:pt idx="520">
                  <c:v>5220</c:v>
                </c:pt>
                <c:pt idx="521">
                  <c:v>5230</c:v>
                </c:pt>
                <c:pt idx="522">
                  <c:v>5240</c:v>
                </c:pt>
                <c:pt idx="523">
                  <c:v>5250</c:v>
                </c:pt>
                <c:pt idx="524">
                  <c:v>5260</c:v>
                </c:pt>
                <c:pt idx="525">
                  <c:v>5270</c:v>
                </c:pt>
                <c:pt idx="526">
                  <c:v>5280</c:v>
                </c:pt>
                <c:pt idx="527">
                  <c:v>5290</c:v>
                </c:pt>
                <c:pt idx="528">
                  <c:v>5300</c:v>
                </c:pt>
                <c:pt idx="529">
                  <c:v>5310</c:v>
                </c:pt>
                <c:pt idx="530">
                  <c:v>5320</c:v>
                </c:pt>
                <c:pt idx="531">
                  <c:v>5330</c:v>
                </c:pt>
                <c:pt idx="532">
                  <c:v>5340</c:v>
                </c:pt>
                <c:pt idx="533">
                  <c:v>5350</c:v>
                </c:pt>
                <c:pt idx="534">
                  <c:v>5360</c:v>
                </c:pt>
                <c:pt idx="535">
                  <c:v>5370</c:v>
                </c:pt>
                <c:pt idx="536">
                  <c:v>5380</c:v>
                </c:pt>
                <c:pt idx="537">
                  <c:v>5390</c:v>
                </c:pt>
                <c:pt idx="538">
                  <c:v>5400</c:v>
                </c:pt>
                <c:pt idx="539">
                  <c:v>5410</c:v>
                </c:pt>
                <c:pt idx="540">
                  <c:v>5420</c:v>
                </c:pt>
                <c:pt idx="541">
                  <c:v>5430</c:v>
                </c:pt>
                <c:pt idx="542">
                  <c:v>5440</c:v>
                </c:pt>
                <c:pt idx="543">
                  <c:v>5450</c:v>
                </c:pt>
                <c:pt idx="544">
                  <c:v>5460</c:v>
                </c:pt>
                <c:pt idx="545">
                  <c:v>5470</c:v>
                </c:pt>
                <c:pt idx="546">
                  <c:v>5480</c:v>
                </c:pt>
                <c:pt idx="547">
                  <c:v>5490</c:v>
                </c:pt>
                <c:pt idx="548">
                  <c:v>5500</c:v>
                </c:pt>
                <c:pt idx="549">
                  <c:v>5510</c:v>
                </c:pt>
                <c:pt idx="550">
                  <c:v>5520</c:v>
                </c:pt>
                <c:pt idx="551">
                  <c:v>5530</c:v>
                </c:pt>
                <c:pt idx="552">
                  <c:v>5540</c:v>
                </c:pt>
                <c:pt idx="553">
                  <c:v>5550</c:v>
                </c:pt>
                <c:pt idx="554">
                  <c:v>5560</c:v>
                </c:pt>
                <c:pt idx="555">
                  <c:v>5570</c:v>
                </c:pt>
                <c:pt idx="556">
                  <c:v>5580</c:v>
                </c:pt>
                <c:pt idx="557">
                  <c:v>5590</c:v>
                </c:pt>
                <c:pt idx="558">
                  <c:v>5600</c:v>
                </c:pt>
                <c:pt idx="559">
                  <c:v>5610</c:v>
                </c:pt>
                <c:pt idx="560">
                  <c:v>5620</c:v>
                </c:pt>
                <c:pt idx="561">
                  <c:v>5630</c:v>
                </c:pt>
                <c:pt idx="562">
                  <c:v>5640</c:v>
                </c:pt>
                <c:pt idx="563">
                  <c:v>5650</c:v>
                </c:pt>
                <c:pt idx="564">
                  <c:v>5660</c:v>
                </c:pt>
                <c:pt idx="565">
                  <c:v>5670</c:v>
                </c:pt>
                <c:pt idx="566">
                  <c:v>5680</c:v>
                </c:pt>
                <c:pt idx="567">
                  <c:v>5690</c:v>
                </c:pt>
                <c:pt idx="568">
                  <c:v>5700</c:v>
                </c:pt>
                <c:pt idx="569">
                  <c:v>5710</c:v>
                </c:pt>
                <c:pt idx="570">
                  <c:v>5720</c:v>
                </c:pt>
                <c:pt idx="571">
                  <c:v>5730</c:v>
                </c:pt>
                <c:pt idx="572">
                  <c:v>5740</c:v>
                </c:pt>
                <c:pt idx="573">
                  <c:v>5750</c:v>
                </c:pt>
                <c:pt idx="574">
                  <c:v>5760</c:v>
                </c:pt>
                <c:pt idx="575">
                  <c:v>5770</c:v>
                </c:pt>
                <c:pt idx="576">
                  <c:v>5780</c:v>
                </c:pt>
                <c:pt idx="577">
                  <c:v>5790</c:v>
                </c:pt>
                <c:pt idx="578">
                  <c:v>5800</c:v>
                </c:pt>
                <c:pt idx="579">
                  <c:v>5810</c:v>
                </c:pt>
                <c:pt idx="580">
                  <c:v>5820</c:v>
                </c:pt>
                <c:pt idx="581">
                  <c:v>5830</c:v>
                </c:pt>
                <c:pt idx="582">
                  <c:v>5840</c:v>
                </c:pt>
                <c:pt idx="583">
                  <c:v>5850</c:v>
                </c:pt>
                <c:pt idx="584">
                  <c:v>5860</c:v>
                </c:pt>
                <c:pt idx="585">
                  <c:v>5870</c:v>
                </c:pt>
                <c:pt idx="586">
                  <c:v>5880</c:v>
                </c:pt>
                <c:pt idx="587">
                  <c:v>5890</c:v>
                </c:pt>
                <c:pt idx="588">
                  <c:v>5900</c:v>
                </c:pt>
                <c:pt idx="589">
                  <c:v>5910</c:v>
                </c:pt>
                <c:pt idx="590">
                  <c:v>5920</c:v>
                </c:pt>
                <c:pt idx="591">
                  <c:v>5930</c:v>
                </c:pt>
                <c:pt idx="592">
                  <c:v>5940</c:v>
                </c:pt>
                <c:pt idx="593">
                  <c:v>5950</c:v>
                </c:pt>
                <c:pt idx="594">
                  <c:v>5960</c:v>
                </c:pt>
                <c:pt idx="595">
                  <c:v>5970</c:v>
                </c:pt>
                <c:pt idx="596">
                  <c:v>5980</c:v>
                </c:pt>
                <c:pt idx="597">
                  <c:v>5990</c:v>
                </c:pt>
                <c:pt idx="598">
                  <c:v>6000</c:v>
                </c:pt>
                <c:pt idx="599">
                  <c:v>6010</c:v>
                </c:pt>
                <c:pt idx="600">
                  <c:v>6020</c:v>
                </c:pt>
                <c:pt idx="601">
                  <c:v>6030</c:v>
                </c:pt>
                <c:pt idx="602">
                  <c:v>6040</c:v>
                </c:pt>
                <c:pt idx="603">
                  <c:v>6050</c:v>
                </c:pt>
                <c:pt idx="604">
                  <c:v>6060</c:v>
                </c:pt>
                <c:pt idx="605">
                  <c:v>6070</c:v>
                </c:pt>
                <c:pt idx="606">
                  <c:v>6080</c:v>
                </c:pt>
                <c:pt idx="607">
                  <c:v>6090</c:v>
                </c:pt>
                <c:pt idx="608">
                  <c:v>6100</c:v>
                </c:pt>
                <c:pt idx="609">
                  <c:v>6110</c:v>
                </c:pt>
                <c:pt idx="610">
                  <c:v>6120</c:v>
                </c:pt>
                <c:pt idx="611">
                  <c:v>6130</c:v>
                </c:pt>
                <c:pt idx="612">
                  <c:v>6140</c:v>
                </c:pt>
                <c:pt idx="613">
                  <c:v>6150</c:v>
                </c:pt>
                <c:pt idx="614">
                  <c:v>6160</c:v>
                </c:pt>
                <c:pt idx="615">
                  <c:v>6170</c:v>
                </c:pt>
                <c:pt idx="616">
                  <c:v>6180</c:v>
                </c:pt>
                <c:pt idx="617">
                  <c:v>6190</c:v>
                </c:pt>
                <c:pt idx="618">
                  <c:v>6200</c:v>
                </c:pt>
                <c:pt idx="619">
                  <c:v>6210</c:v>
                </c:pt>
                <c:pt idx="620">
                  <c:v>6220</c:v>
                </c:pt>
                <c:pt idx="621">
                  <c:v>6230</c:v>
                </c:pt>
                <c:pt idx="622">
                  <c:v>6240</c:v>
                </c:pt>
                <c:pt idx="623">
                  <c:v>6250</c:v>
                </c:pt>
                <c:pt idx="624">
                  <c:v>6260</c:v>
                </c:pt>
                <c:pt idx="625">
                  <c:v>6270</c:v>
                </c:pt>
                <c:pt idx="626">
                  <c:v>6280</c:v>
                </c:pt>
                <c:pt idx="627">
                  <c:v>6290</c:v>
                </c:pt>
                <c:pt idx="628">
                  <c:v>6300</c:v>
                </c:pt>
                <c:pt idx="629">
                  <c:v>6310</c:v>
                </c:pt>
                <c:pt idx="630">
                  <c:v>6320</c:v>
                </c:pt>
                <c:pt idx="631">
                  <c:v>6330</c:v>
                </c:pt>
                <c:pt idx="632">
                  <c:v>6340</c:v>
                </c:pt>
                <c:pt idx="633">
                  <c:v>6350</c:v>
                </c:pt>
                <c:pt idx="634">
                  <c:v>6360</c:v>
                </c:pt>
                <c:pt idx="635">
                  <c:v>6370</c:v>
                </c:pt>
                <c:pt idx="636">
                  <c:v>6380</c:v>
                </c:pt>
                <c:pt idx="637">
                  <c:v>6390</c:v>
                </c:pt>
                <c:pt idx="638">
                  <c:v>6400</c:v>
                </c:pt>
                <c:pt idx="639">
                  <c:v>6410</c:v>
                </c:pt>
                <c:pt idx="640">
                  <c:v>6420</c:v>
                </c:pt>
                <c:pt idx="641">
                  <c:v>6430</c:v>
                </c:pt>
                <c:pt idx="642">
                  <c:v>6440</c:v>
                </c:pt>
                <c:pt idx="643">
                  <c:v>6450</c:v>
                </c:pt>
                <c:pt idx="644">
                  <c:v>6460</c:v>
                </c:pt>
                <c:pt idx="645">
                  <c:v>6470</c:v>
                </c:pt>
                <c:pt idx="646">
                  <c:v>6480</c:v>
                </c:pt>
                <c:pt idx="647">
                  <c:v>6490</c:v>
                </c:pt>
                <c:pt idx="648">
                  <c:v>6500</c:v>
                </c:pt>
                <c:pt idx="649">
                  <c:v>6510</c:v>
                </c:pt>
                <c:pt idx="650">
                  <c:v>6520</c:v>
                </c:pt>
                <c:pt idx="651">
                  <c:v>6530</c:v>
                </c:pt>
                <c:pt idx="652">
                  <c:v>6540</c:v>
                </c:pt>
                <c:pt idx="653">
                  <c:v>6550</c:v>
                </c:pt>
                <c:pt idx="654">
                  <c:v>6560</c:v>
                </c:pt>
                <c:pt idx="655">
                  <c:v>6570</c:v>
                </c:pt>
                <c:pt idx="656">
                  <c:v>6580</c:v>
                </c:pt>
                <c:pt idx="657">
                  <c:v>6590</c:v>
                </c:pt>
                <c:pt idx="658">
                  <c:v>6600</c:v>
                </c:pt>
                <c:pt idx="659">
                  <c:v>6610</c:v>
                </c:pt>
                <c:pt idx="660">
                  <c:v>6620</c:v>
                </c:pt>
                <c:pt idx="661">
                  <c:v>6630</c:v>
                </c:pt>
                <c:pt idx="662">
                  <c:v>6640</c:v>
                </c:pt>
                <c:pt idx="663">
                  <c:v>6650</c:v>
                </c:pt>
                <c:pt idx="664">
                  <c:v>6660</c:v>
                </c:pt>
                <c:pt idx="665">
                  <c:v>6670</c:v>
                </c:pt>
                <c:pt idx="666">
                  <c:v>6680</c:v>
                </c:pt>
                <c:pt idx="667">
                  <c:v>6690</c:v>
                </c:pt>
                <c:pt idx="668">
                  <c:v>6700</c:v>
                </c:pt>
                <c:pt idx="669">
                  <c:v>6710</c:v>
                </c:pt>
                <c:pt idx="670">
                  <c:v>6720</c:v>
                </c:pt>
                <c:pt idx="671">
                  <c:v>6730</c:v>
                </c:pt>
                <c:pt idx="672">
                  <c:v>6740</c:v>
                </c:pt>
                <c:pt idx="673">
                  <c:v>6750</c:v>
                </c:pt>
                <c:pt idx="674">
                  <c:v>6760</c:v>
                </c:pt>
                <c:pt idx="675">
                  <c:v>6770</c:v>
                </c:pt>
                <c:pt idx="676">
                  <c:v>6780</c:v>
                </c:pt>
                <c:pt idx="677">
                  <c:v>6790</c:v>
                </c:pt>
                <c:pt idx="678">
                  <c:v>6800</c:v>
                </c:pt>
                <c:pt idx="679">
                  <c:v>6810</c:v>
                </c:pt>
                <c:pt idx="680">
                  <c:v>6820</c:v>
                </c:pt>
                <c:pt idx="681">
                  <c:v>6830</c:v>
                </c:pt>
                <c:pt idx="682">
                  <c:v>6840</c:v>
                </c:pt>
                <c:pt idx="683">
                  <c:v>6850</c:v>
                </c:pt>
                <c:pt idx="684">
                  <c:v>6860</c:v>
                </c:pt>
                <c:pt idx="685">
                  <c:v>6870</c:v>
                </c:pt>
                <c:pt idx="686">
                  <c:v>6880</c:v>
                </c:pt>
                <c:pt idx="687">
                  <c:v>6890</c:v>
                </c:pt>
                <c:pt idx="688">
                  <c:v>6900</c:v>
                </c:pt>
                <c:pt idx="689">
                  <c:v>6910</c:v>
                </c:pt>
                <c:pt idx="690">
                  <c:v>6920</c:v>
                </c:pt>
                <c:pt idx="691">
                  <c:v>6930</c:v>
                </c:pt>
                <c:pt idx="692">
                  <c:v>6940</c:v>
                </c:pt>
                <c:pt idx="693">
                  <c:v>6950</c:v>
                </c:pt>
                <c:pt idx="694">
                  <c:v>6960</c:v>
                </c:pt>
                <c:pt idx="695">
                  <c:v>6970</c:v>
                </c:pt>
                <c:pt idx="696">
                  <c:v>6980</c:v>
                </c:pt>
                <c:pt idx="697">
                  <c:v>6990</c:v>
                </c:pt>
                <c:pt idx="698">
                  <c:v>7000</c:v>
                </c:pt>
                <c:pt idx="699">
                  <c:v>7010</c:v>
                </c:pt>
                <c:pt idx="700">
                  <c:v>7020</c:v>
                </c:pt>
                <c:pt idx="701">
                  <c:v>7030</c:v>
                </c:pt>
                <c:pt idx="702">
                  <c:v>7040</c:v>
                </c:pt>
                <c:pt idx="703">
                  <c:v>7050</c:v>
                </c:pt>
                <c:pt idx="704">
                  <c:v>7060</c:v>
                </c:pt>
                <c:pt idx="705">
                  <c:v>7070</c:v>
                </c:pt>
                <c:pt idx="706">
                  <c:v>7080</c:v>
                </c:pt>
                <c:pt idx="707">
                  <c:v>7090</c:v>
                </c:pt>
                <c:pt idx="708">
                  <c:v>7100</c:v>
                </c:pt>
                <c:pt idx="709">
                  <c:v>7110</c:v>
                </c:pt>
                <c:pt idx="710">
                  <c:v>7120</c:v>
                </c:pt>
                <c:pt idx="711">
                  <c:v>7130</c:v>
                </c:pt>
                <c:pt idx="712">
                  <c:v>7140</c:v>
                </c:pt>
                <c:pt idx="713">
                  <c:v>7150</c:v>
                </c:pt>
                <c:pt idx="714">
                  <c:v>7160</c:v>
                </c:pt>
                <c:pt idx="715">
                  <c:v>7170</c:v>
                </c:pt>
                <c:pt idx="716">
                  <c:v>7180</c:v>
                </c:pt>
                <c:pt idx="717">
                  <c:v>7190</c:v>
                </c:pt>
                <c:pt idx="718">
                  <c:v>7200</c:v>
                </c:pt>
                <c:pt idx="719">
                  <c:v>7210</c:v>
                </c:pt>
                <c:pt idx="720">
                  <c:v>7220</c:v>
                </c:pt>
                <c:pt idx="721">
                  <c:v>7230</c:v>
                </c:pt>
                <c:pt idx="722">
                  <c:v>7240</c:v>
                </c:pt>
                <c:pt idx="723">
                  <c:v>7250</c:v>
                </c:pt>
                <c:pt idx="724">
                  <c:v>7260</c:v>
                </c:pt>
                <c:pt idx="725">
                  <c:v>7270</c:v>
                </c:pt>
                <c:pt idx="726">
                  <c:v>7280</c:v>
                </c:pt>
                <c:pt idx="727">
                  <c:v>7290</c:v>
                </c:pt>
                <c:pt idx="728">
                  <c:v>7300</c:v>
                </c:pt>
                <c:pt idx="729">
                  <c:v>7310</c:v>
                </c:pt>
                <c:pt idx="730">
                  <c:v>7320</c:v>
                </c:pt>
                <c:pt idx="731">
                  <c:v>7330</c:v>
                </c:pt>
                <c:pt idx="732">
                  <c:v>7340</c:v>
                </c:pt>
                <c:pt idx="733">
                  <c:v>7350</c:v>
                </c:pt>
                <c:pt idx="734">
                  <c:v>7360</c:v>
                </c:pt>
                <c:pt idx="735">
                  <c:v>7370</c:v>
                </c:pt>
                <c:pt idx="736">
                  <c:v>7380</c:v>
                </c:pt>
                <c:pt idx="737">
                  <c:v>7390</c:v>
                </c:pt>
                <c:pt idx="738">
                  <c:v>7400</c:v>
                </c:pt>
                <c:pt idx="739">
                  <c:v>7410</c:v>
                </c:pt>
                <c:pt idx="740">
                  <c:v>7420</c:v>
                </c:pt>
                <c:pt idx="741">
                  <c:v>7430</c:v>
                </c:pt>
                <c:pt idx="742">
                  <c:v>7440</c:v>
                </c:pt>
                <c:pt idx="743">
                  <c:v>7450</c:v>
                </c:pt>
                <c:pt idx="744">
                  <c:v>7460</c:v>
                </c:pt>
                <c:pt idx="745">
                  <c:v>7470</c:v>
                </c:pt>
                <c:pt idx="746">
                  <c:v>7480</c:v>
                </c:pt>
                <c:pt idx="747">
                  <c:v>7490</c:v>
                </c:pt>
                <c:pt idx="748">
                  <c:v>7500</c:v>
                </c:pt>
                <c:pt idx="749">
                  <c:v>7510</c:v>
                </c:pt>
                <c:pt idx="750">
                  <c:v>7520</c:v>
                </c:pt>
                <c:pt idx="751">
                  <c:v>7530</c:v>
                </c:pt>
                <c:pt idx="752">
                  <c:v>7540</c:v>
                </c:pt>
                <c:pt idx="753">
                  <c:v>7550</c:v>
                </c:pt>
                <c:pt idx="754">
                  <c:v>7560</c:v>
                </c:pt>
                <c:pt idx="755">
                  <c:v>7570</c:v>
                </c:pt>
                <c:pt idx="756">
                  <c:v>7580</c:v>
                </c:pt>
                <c:pt idx="757">
                  <c:v>7590</c:v>
                </c:pt>
                <c:pt idx="758">
                  <c:v>7600</c:v>
                </c:pt>
                <c:pt idx="759">
                  <c:v>7610</c:v>
                </c:pt>
                <c:pt idx="760">
                  <c:v>7620</c:v>
                </c:pt>
                <c:pt idx="761">
                  <c:v>7630</c:v>
                </c:pt>
                <c:pt idx="762">
                  <c:v>7640</c:v>
                </c:pt>
                <c:pt idx="763">
                  <c:v>7650</c:v>
                </c:pt>
                <c:pt idx="764">
                  <c:v>7660</c:v>
                </c:pt>
                <c:pt idx="765">
                  <c:v>7670</c:v>
                </c:pt>
                <c:pt idx="766">
                  <c:v>7680</c:v>
                </c:pt>
                <c:pt idx="767">
                  <c:v>7690</c:v>
                </c:pt>
                <c:pt idx="768">
                  <c:v>7700</c:v>
                </c:pt>
                <c:pt idx="769">
                  <c:v>7710</c:v>
                </c:pt>
                <c:pt idx="770">
                  <c:v>7720</c:v>
                </c:pt>
                <c:pt idx="771">
                  <c:v>7730</c:v>
                </c:pt>
                <c:pt idx="772">
                  <c:v>7740</c:v>
                </c:pt>
                <c:pt idx="773">
                  <c:v>7750</c:v>
                </c:pt>
                <c:pt idx="774">
                  <c:v>7760</c:v>
                </c:pt>
                <c:pt idx="775">
                  <c:v>7770</c:v>
                </c:pt>
                <c:pt idx="776">
                  <c:v>7780</c:v>
                </c:pt>
                <c:pt idx="777">
                  <c:v>7790</c:v>
                </c:pt>
                <c:pt idx="778">
                  <c:v>7800</c:v>
                </c:pt>
                <c:pt idx="779">
                  <c:v>7810</c:v>
                </c:pt>
                <c:pt idx="780">
                  <c:v>7820</c:v>
                </c:pt>
                <c:pt idx="781">
                  <c:v>7830</c:v>
                </c:pt>
                <c:pt idx="782">
                  <c:v>7840</c:v>
                </c:pt>
                <c:pt idx="783">
                  <c:v>7850</c:v>
                </c:pt>
                <c:pt idx="784">
                  <c:v>7860</c:v>
                </c:pt>
                <c:pt idx="785">
                  <c:v>7870</c:v>
                </c:pt>
                <c:pt idx="786">
                  <c:v>7880</c:v>
                </c:pt>
                <c:pt idx="787">
                  <c:v>7890</c:v>
                </c:pt>
                <c:pt idx="788">
                  <c:v>7900</c:v>
                </c:pt>
                <c:pt idx="789">
                  <c:v>7910</c:v>
                </c:pt>
                <c:pt idx="790">
                  <c:v>7920</c:v>
                </c:pt>
                <c:pt idx="791">
                  <c:v>7930</c:v>
                </c:pt>
                <c:pt idx="792">
                  <c:v>7940</c:v>
                </c:pt>
                <c:pt idx="793">
                  <c:v>7950</c:v>
                </c:pt>
                <c:pt idx="794">
                  <c:v>7960</c:v>
                </c:pt>
                <c:pt idx="795">
                  <c:v>7970</c:v>
                </c:pt>
                <c:pt idx="796">
                  <c:v>7980</c:v>
                </c:pt>
                <c:pt idx="797">
                  <c:v>7990</c:v>
                </c:pt>
                <c:pt idx="798">
                  <c:v>8000</c:v>
                </c:pt>
                <c:pt idx="799">
                  <c:v>8010</c:v>
                </c:pt>
                <c:pt idx="800">
                  <c:v>8020</c:v>
                </c:pt>
                <c:pt idx="801">
                  <c:v>8030</c:v>
                </c:pt>
                <c:pt idx="802">
                  <c:v>8040</c:v>
                </c:pt>
                <c:pt idx="803">
                  <c:v>8050</c:v>
                </c:pt>
                <c:pt idx="804">
                  <c:v>8060</c:v>
                </c:pt>
                <c:pt idx="805">
                  <c:v>8070</c:v>
                </c:pt>
                <c:pt idx="806">
                  <c:v>8080</c:v>
                </c:pt>
                <c:pt idx="807">
                  <c:v>8090</c:v>
                </c:pt>
                <c:pt idx="808">
                  <c:v>8100</c:v>
                </c:pt>
                <c:pt idx="809">
                  <c:v>8110</c:v>
                </c:pt>
                <c:pt idx="810">
                  <c:v>8120</c:v>
                </c:pt>
                <c:pt idx="811">
                  <c:v>8130</c:v>
                </c:pt>
                <c:pt idx="812">
                  <c:v>8140</c:v>
                </c:pt>
                <c:pt idx="813">
                  <c:v>8150</c:v>
                </c:pt>
                <c:pt idx="814">
                  <c:v>8160</c:v>
                </c:pt>
                <c:pt idx="815">
                  <c:v>8170</c:v>
                </c:pt>
                <c:pt idx="816">
                  <c:v>8180</c:v>
                </c:pt>
                <c:pt idx="817">
                  <c:v>8190</c:v>
                </c:pt>
                <c:pt idx="818">
                  <c:v>8200</c:v>
                </c:pt>
                <c:pt idx="819">
                  <c:v>8210</c:v>
                </c:pt>
                <c:pt idx="820">
                  <c:v>8220</c:v>
                </c:pt>
                <c:pt idx="821">
                  <c:v>8230</c:v>
                </c:pt>
                <c:pt idx="822">
                  <c:v>8240</c:v>
                </c:pt>
                <c:pt idx="823">
                  <c:v>8250</c:v>
                </c:pt>
                <c:pt idx="824">
                  <c:v>8260</c:v>
                </c:pt>
                <c:pt idx="825">
                  <c:v>8270</c:v>
                </c:pt>
                <c:pt idx="826">
                  <c:v>8280</c:v>
                </c:pt>
                <c:pt idx="827">
                  <c:v>8290</c:v>
                </c:pt>
                <c:pt idx="828">
                  <c:v>8300</c:v>
                </c:pt>
                <c:pt idx="829">
                  <c:v>8310</c:v>
                </c:pt>
                <c:pt idx="830">
                  <c:v>8320</c:v>
                </c:pt>
                <c:pt idx="831">
                  <c:v>8330</c:v>
                </c:pt>
                <c:pt idx="832">
                  <c:v>8340</c:v>
                </c:pt>
                <c:pt idx="833">
                  <c:v>8350</c:v>
                </c:pt>
                <c:pt idx="834">
                  <c:v>8360</c:v>
                </c:pt>
                <c:pt idx="835">
                  <c:v>8370</c:v>
                </c:pt>
                <c:pt idx="836">
                  <c:v>8380</c:v>
                </c:pt>
                <c:pt idx="837">
                  <c:v>8390</c:v>
                </c:pt>
                <c:pt idx="838">
                  <c:v>8400</c:v>
                </c:pt>
                <c:pt idx="839">
                  <c:v>8410</c:v>
                </c:pt>
                <c:pt idx="840">
                  <c:v>8420</c:v>
                </c:pt>
                <c:pt idx="841">
                  <c:v>8430</c:v>
                </c:pt>
                <c:pt idx="842">
                  <c:v>8440</c:v>
                </c:pt>
                <c:pt idx="843">
                  <c:v>8450</c:v>
                </c:pt>
                <c:pt idx="844">
                  <c:v>8460</c:v>
                </c:pt>
                <c:pt idx="845">
                  <c:v>8470</c:v>
                </c:pt>
                <c:pt idx="846">
                  <c:v>8480</c:v>
                </c:pt>
                <c:pt idx="847">
                  <c:v>8490</c:v>
                </c:pt>
                <c:pt idx="848">
                  <c:v>8500</c:v>
                </c:pt>
                <c:pt idx="849">
                  <c:v>8510</c:v>
                </c:pt>
                <c:pt idx="850">
                  <c:v>8520</c:v>
                </c:pt>
                <c:pt idx="851">
                  <c:v>8530</c:v>
                </c:pt>
                <c:pt idx="852">
                  <c:v>8540</c:v>
                </c:pt>
                <c:pt idx="853">
                  <c:v>8550</c:v>
                </c:pt>
                <c:pt idx="854">
                  <c:v>8560</c:v>
                </c:pt>
                <c:pt idx="855">
                  <c:v>8570</c:v>
                </c:pt>
                <c:pt idx="856">
                  <c:v>8580</c:v>
                </c:pt>
                <c:pt idx="857">
                  <c:v>8590</c:v>
                </c:pt>
                <c:pt idx="858">
                  <c:v>8600</c:v>
                </c:pt>
                <c:pt idx="859">
                  <c:v>8610</c:v>
                </c:pt>
                <c:pt idx="860">
                  <c:v>8620</c:v>
                </c:pt>
                <c:pt idx="861">
                  <c:v>8630</c:v>
                </c:pt>
                <c:pt idx="862">
                  <c:v>8640</c:v>
                </c:pt>
                <c:pt idx="863">
                  <c:v>8650</c:v>
                </c:pt>
                <c:pt idx="864">
                  <c:v>8660</c:v>
                </c:pt>
                <c:pt idx="865">
                  <c:v>8670</c:v>
                </c:pt>
                <c:pt idx="866">
                  <c:v>8680</c:v>
                </c:pt>
                <c:pt idx="867">
                  <c:v>8690</c:v>
                </c:pt>
                <c:pt idx="868">
                  <c:v>8700</c:v>
                </c:pt>
                <c:pt idx="869">
                  <c:v>8710</c:v>
                </c:pt>
                <c:pt idx="870">
                  <c:v>8720</c:v>
                </c:pt>
                <c:pt idx="871">
                  <c:v>8730</c:v>
                </c:pt>
                <c:pt idx="872">
                  <c:v>8740</c:v>
                </c:pt>
                <c:pt idx="873">
                  <c:v>8750</c:v>
                </c:pt>
                <c:pt idx="874">
                  <c:v>8760</c:v>
                </c:pt>
                <c:pt idx="875">
                  <c:v>8770</c:v>
                </c:pt>
                <c:pt idx="876">
                  <c:v>8780</c:v>
                </c:pt>
                <c:pt idx="877">
                  <c:v>8790</c:v>
                </c:pt>
                <c:pt idx="878">
                  <c:v>8800</c:v>
                </c:pt>
                <c:pt idx="879">
                  <c:v>8810</c:v>
                </c:pt>
                <c:pt idx="880">
                  <c:v>8820</c:v>
                </c:pt>
                <c:pt idx="881">
                  <c:v>8830</c:v>
                </c:pt>
                <c:pt idx="882">
                  <c:v>8840</c:v>
                </c:pt>
                <c:pt idx="883">
                  <c:v>8850</c:v>
                </c:pt>
                <c:pt idx="884">
                  <c:v>8860</c:v>
                </c:pt>
                <c:pt idx="885">
                  <c:v>8870</c:v>
                </c:pt>
                <c:pt idx="886">
                  <c:v>8880</c:v>
                </c:pt>
                <c:pt idx="887">
                  <c:v>8890</c:v>
                </c:pt>
                <c:pt idx="888">
                  <c:v>8900</c:v>
                </c:pt>
                <c:pt idx="889">
                  <c:v>8910</c:v>
                </c:pt>
                <c:pt idx="890">
                  <c:v>8920</c:v>
                </c:pt>
                <c:pt idx="891">
                  <c:v>8930</c:v>
                </c:pt>
                <c:pt idx="892">
                  <c:v>8940</c:v>
                </c:pt>
                <c:pt idx="893">
                  <c:v>8950</c:v>
                </c:pt>
                <c:pt idx="894">
                  <c:v>8960</c:v>
                </c:pt>
                <c:pt idx="895">
                  <c:v>8970</c:v>
                </c:pt>
                <c:pt idx="896">
                  <c:v>8980</c:v>
                </c:pt>
                <c:pt idx="897">
                  <c:v>8990</c:v>
                </c:pt>
                <c:pt idx="898">
                  <c:v>9000</c:v>
                </c:pt>
                <c:pt idx="899">
                  <c:v>9010</c:v>
                </c:pt>
                <c:pt idx="900">
                  <c:v>9020</c:v>
                </c:pt>
                <c:pt idx="901">
                  <c:v>9030</c:v>
                </c:pt>
                <c:pt idx="902">
                  <c:v>9040</c:v>
                </c:pt>
                <c:pt idx="903">
                  <c:v>9050</c:v>
                </c:pt>
                <c:pt idx="904">
                  <c:v>9060</c:v>
                </c:pt>
                <c:pt idx="905">
                  <c:v>9070</c:v>
                </c:pt>
                <c:pt idx="906">
                  <c:v>9080</c:v>
                </c:pt>
                <c:pt idx="907">
                  <c:v>9090</c:v>
                </c:pt>
                <c:pt idx="908">
                  <c:v>9100</c:v>
                </c:pt>
                <c:pt idx="909">
                  <c:v>9110</c:v>
                </c:pt>
                <c:pt idx="910">
                  <c:v>9120</c:v>
                </c:pt>
                <c:pt idx="911">
                  <c:v>9130</c:v>
                </c:pt>
                <c:pt idx="912">
                  <c:v>9140</c:v>
                </c:pt>
                <c:pt idx="913">
                  <c:v>9150</c:v>
                </c:pt>
                <c:pt idx="914">
                  <c:v>9160</c:v>
                </c:pt>
                <c:pt idx="915">
                  <c:v>9170</c:v>
                </c:pt>
                <c:pt idx="916">
                  <c:v>9180</c:v>
                </c:pt>
                <c:pt idx="917">
                  <c:v>9190</c:v>
                </c:pt>
                <c:pt idx="918">
                  <c:v>9200</c:v>
                </c:pt>
                <c:pt idx="919">
                  <c:v>9210</c:v>
                </c:pt>
                <c:pt idx="920">
                  <c:v>9220</c:v>
                </c:pt>
                <c:pt idx="921">
                  <c:v>9230</c:v>
                </c:pt>
                <c:pt idx="922">
                  <c:v>9240</c:v>
                </c:pt>
                <c:pt idx="923">
                  <c:v>9250</c:v>
                </c:pt>
                <c:pt idx="924">
                  <c:v>9260</c:v>
                </c:pt>
                <c:pt idx="925">
                  <c:v>9270</c:v>
                </c:pt>
                <c:pt idx="926">
                  <c:v>9280</c:v>
                </c:pt>
                <c:pt idx="927">
                  <c:v>9290</c:v>
                </c:pt>
                <c:pt idx="928">
                  <c:v>9300</c:v>
                </c:pt>
                <c:pt idx="929">
                  <c:v>9310</c:v>
                </c:pt>
                <c:pt idx="930">
                  <c:v>9320</c:v>
                </c:pt>
                <c:pt idx="931">
                  <c:v>9330</c:v>
                </c:pt>
                <c:pt idx="932">
                  <c:v>9340</c:v>
                </c:pt>
                <c:pt idx="933">
                  <c:v>9350</c:v>
                </c:pt>
                <c:pt idx="934">
                  <c:v>9360</c:v>
                </c:pt>
                <c:pt idx="935">
                  <c:v>9370</c:v>
                </c:pt>
                <c:pt idx="936">
                  <c:v>9380</c:v>
                </c:pt>
                <c:pt idx="937">
                  <c:v>9390</c:v>
                </c:pt>
                <c:pt idx="938">
                  <c:v>9400</c:v>
                </c:pt>
                <c:pt idx="939">
                  <c:v>9410</c:v>
                </c:pt>
                <c:pt idx="940">
                  <c:v>9420</c:v>
                </c:pt>
                <c:pt idx="941">
                  <c:v>9430</c:v>
                </c:pt>
                <c:pt idx="942">
                  <c:v>9440</c:v>
                </c:pt>
                <c:pt idx="943">
                  <c:v>9450</c:v>
                </c:pt>
                <c:pt idx="944">
                  <c:v>9460</c:v>
                </c:pt>
                <c:pt idx="945">
                  <c:v>9470</c:v>
                </c:pt>
                <c:pt idx="946">
                  <c:v>9480</c:v>
                </c:pt>
                <c:pt idx="947">
                  <c:v>9490</c:v>
                </c:pt>
                <c:pt idx="948">
                  <c:v>9500</c:v>
                </c:pt>
                <c:pt idx="949">
                  <c:v>9510</c:v>
                </c:pt>
                <c:pt idx="950">
                  <c:v>9520</c:v>
                </c:pt>
                <c:pt idx="951">
                  <c:v>9530</c:v>
                </c:pt>
                <c:pt idx="952">
                  <c:v>9540</c:v>
                </c:pt>
                <c:pt idx="953">
                  <c:v>9550</c:v>
                </c:pt>
                <c:pt idx="954">
                  <c:v>9560</c:v>
                </c:pt>
                <c:pt idx="955">
                  <c:v>9570</c:v>
                </c:pt>
                <c:pt idx="956">
                  <c:v>9580</c:v>
                </c:pt>
                <c:pt idx="957">
                  <c:v>9590</c:v>
                </c:pt>
                <c:pt idx="958">
                  <c:v>9600</c:v>
                </c:pt>
                <c:pt idx="959">
                  <c:v>9610</c:v>
                </c:pt>
                <c:pt idx="960">
                  <c:v>9620</c:v>
                </c:pt>
                <c:pt idx="961">
                  <c:v>9630</c:v>
                </c:pt>
                <c:pt idx="962">
                  <c:v>9640</c:v>
                </c:pt>
                <c:pt idx="963">
                  <c:v>9650</c:v>
                </c:pt>
                <c:pt idx="964">
                  <c:v>9660</c:v>
                </c:pt>
                <c:pt idx="965">
                  <c:v>9670</c:v>
                </c:pt>
                <c:pt idx="966">
                  <c:v>9680</c:v>
                </c:pt>
                <c:pt idx="967">
                  <c:v>9690</c:v>
                </c:pt>
                <c:pt idx="968">
                  <c:v>9700</c:v>
                </c:pt>
                <c:pt idx="969">
                  <c:v>9710</c:v>
                </c:pt>
                <c:pt idx="970">
                  <c:v>9720</c:v>
                </c:pt>
                <c:pt idx="971">
                  <c:v>9730</c:v>
                </c:pt>
                <c:pt idx="972">
                  <c:v>9740</c:v>
                </c:pt>
                <c:pt idx="973">
                  <c:v>9750</c:v>
                </c:pt>
                <c:pt idx="974">
                  <c:v>9760</c:v>
                </c:pt>
                <c:pt idx="975">
                  <c:v>9770</c:v>
                </c:pt>
                <c:pt idx="976">
                  <c:v>9780</c:v>
                </c:pt>
                <c:pt idx="977">
                  <c:v>9790</c:v>
                </c:pt>
                <c:pt idx="978">
                  <c:v>9800</c:v>
                </c:pt>
                <c:pt idx="979">
                  <c:v>9810</c:v>
                </c:pt>
                <c:pt idx="980">
                  <c:v>9820</c:v>
                </c:pt>
                <c:pt idx="981">
                  <c:v>9830</c:v>
                </c:pt>
                <c:pt idx="982">
                  <c:v>9840</c:v>
                </c:pt>
                <c:pt idx="983">
                  <c:v>9850</c:v>
                </c:pt>
                <c:pt idx="984">
                  <c:v>9860</c:v>
                </c:pt>
                <c:pt idx="985">
                  <c:v>9870</c:v>
                </c:pt>
                <c:pt idx="986">
                  <c:v>9880</c:v>
                </c:pt>
                <c:pt idx="987">
                  <c:v>9890</c:v>
                </c:pt>
                <c:pt idx="988">
                  <c:v>9900</c:v>
                </c:pt>
                <c:pt idx="989">
                  <c:v>9910</c:v>
                </c:pt>
                <c:pt idx="990">
                  <c:v>9920</c:v>
                </c:pt>
                <c:pt idx="991">
                  <c:v>9930</c:v>
                </c:pt>
                <c:pt idx="992">
                  <c:v>9940</c:v>
                </c:pt>
                <c:pt idx="993">
                  <c:v>9950</c:v>
                </c:pt>
                <c:pt idx="994">
                  <c:v>9960</c:v>
                </c:pt>
                <c:pt idx="995">
                  <c:v>9970</c:v>
                </c:pt>
                <c:pt idx="996">
                  <c:v>9980</c:v>
                </c:pt>
                <c:pt idx="997">
                  <c:v>9990</c:v>
                </c:pt>
                <c:pt idx="998">
                  <c:v>10000</c:v>
                </c:pt>
                <c:pt idx="999">
                  <c:v>10010</c:v>
                </c:pt>
                <c:pt idx="1000">
                  <c:v>10020</c:v>
                </c:pt>
                <c:pt idx="1001">
                  <c:v>10030</c:v>
                </c:pt>
                <c:pt idx="1002">
                  <c:v>10040</c:v>
                </c:pt>
                <c:pt idx="1003">
                  <c:v>10050</c:v>
                </c:pt>
                <c:pt idx="1004">
                  <c:v>10060</c:v>
                </c:pt>
                <c:pt idx="1005">
                  <c:v>10070</c:v>
                </c:pt>
                <c:pt idx="1006">
                  <c:v>10080</c:v>
                </c:pt>
                <c:pt idx="1007">
                  <c:v>10090</c:v>
                </c:pt>
                <c:pt idx="1008">
                  <c:v>10100</c:v>
                </c:pt>
                <c:pt idx="1009">
                  <c:v>10110</c:v>
                </c:pt>
                <c:pt idx="1010">
                  <c:v>10120</c:v>
                </c:pt>
                <c:pt idx="1011">
                  <c:v>10130</c:v>
                </c:pt>
                <c:pt idx="1012">
                  <c:v>10140</c:v>
                </c:pt>
                <c:pt idx="1013">
                  <c:v>10150</c:v>
                </c:pt>
                <c:pt idx="1014">
                  <c:v>10160</c:v>
                </c:pt>
                <c:pt idx="1015">
                  <c:v>10170</c:v>
                </c:pt>
                <c:pt idx="1016">
                  <c:v>10180</c:v>
                </c:pt>
                <c:pt idx="1017">
                  <c:v>10190</c:v>
                </c:pt>
                <c:pt idx="1018">
                  <c:v>10200</c:v>
                </c:pt>
                <c:pt idx="1019">
                  <c:v>10210</c:v>
                </c:pt>
                <c:pt idx="1020">
                  <c:v>10220</c:v>
                </c:pt>
                <c:pt idx="1021">
                  <c:v>10230</c:v>
                </c:pt>
                <c:pt idx="1022">
                  <c:v>10240</c:v>
                </c:pt>
                <c:pt idx="1023">
                  <c:v>10250</c:v>
                </c:pt>
                <c:pt idx="1024">
                  <c:v>10260</c:v>
                </c:pt>
                <c:pt idx="1025">
                  <c:v>10270</c:v>
                </c:pt>
                <c:pt idx="1026">
                  <c:v>10280</c:v>
                </c:pt>
                <c:pt idx="1027">
                  <c:v>10290</c:v>
                </c:pt>
                <c:pt idx="1028">
                  <c:v>10300</c:v>
                </c:pt>
                <c:pt idx="1029">
                  <c:v>10310</c:v>
                </c:pt>
                <c:pt idx="1030">
                  <c:v>10320</c:v>
                </c:pt>
                <c:pt idx="1031">
                  <c:v>10330</c:v>
                </c:pt>
                <c:pt idx="1032">
                  <c:v>10340</c:v>
                </c:pt>
                <c:pt idx="1033">
                  <c:v>10350</c:v>
                </c:pt>
                <c:pt idx="1034">
                  <c:v>10360</c:v>
                </c:pt>
                <c:pt idx="1035">
                  <c:v>10370</c:v>
                </c:pt>
                <c:pt idx="1036">
                  <c:v>10380</c:v>
                </c:pt>
                <c:pt idx="1037">
                  <c:v>10390</c:v>
                </c:pt>
                <c:pt idx="1038">
                  <c:v>10400</c:v>
                </c:pt>
                <c:pt idx="1039">
                  <c:v>10410</c:v>
                </c:pt>
                <c:pt idx="1040">
                  <c:v>10420</c:v>
                </c:pt>
                <c:pt idx="1041">
                  <c:v>10430</c:v>
                </c:pt>
                <c:pt idx="1042">
                  <c:v>10440</c:v>
                </c:pt>
                <c:pt idx="1043">
                  <c:v>10450</c:v>
                </c:pt>
                <c:pt idx="1044">
                  <c:v>10460</c:v>
                </c:pt>
                <c:pt idx="1045">
                  <c:v>10470</c:v>
                </c:pt>
                <c:pt idx="1046">
                  <c:v>10480</c:v>
                </c:pt>
                <c:pt idx="1047">
                  <c:v>10490</c:v>
                </c:pt>
                <c:pt idx="1048">
                  <c:v>10500</c:v>
                </c:pt>
                <c:pt idx="1049">
                  <c:v>10510</c:v>
                </c:pt>
                <c:pt idx="1050">
                  <c:v>10520</c:v>
                </c:pt>
                <c:pt idx="1051">
                  <c:v>10530</c:v>
                </c:pt>
                <c:pt idx="1052">
                  <c:v>10540</c:v>
                </c:pt>
                <c:pt idx="1053">
                  <c:v>10550</c:v>
                </c:pt>
                <c:pt idx="1054">
                  <c:v>10560</c:v>
                </c:pt>
                <c:pt idx="1055">
                  <c:v>10570</c:v>
                </c:pt>
                <c:pt idx="1056">
                  <c:v>10580</c:v>
                </c:pt>
                <c:pt idx="1057">
                  <c:v>10590</c:v>
                </c:pt>
                <c:pt idx="1058">
                  <c:v>10600</c:v>
                </c:pt>
                <c:pt idx="1059">
                  <c:v>10610</c:v>
                </c:pt>
                <c:pt idx="1060">
                  <c:v>10620</c:v>
                </c:pt>
                <c:pt idx="1061">
                  <c:v>10630</c:v>
                </c:pt>
                <c:pt idx="1062">
                  <c:v>10640</c:v>
                </c:pt>
                <c:pt idx="1063">
                  <c:v>10650</c:v>
                </c:pt>
                <c:pt idx="1064">
                  <c:v>10660</c:v>
                </c:pt>
                <c:pt idx="1065">
                  <c:v>10670</c:v>
                </c:pt>
                <c:pt idx="1066">
                  <c:v>10680</c:v>
                </c:pt>
                <c:pt idx="1067">
                  <c:v>10690</c:v>
                </c:pt>
                <c:pt idx="1068">
                  <c:v>10700</c:v>
                </c:pt>
                <c:pt idx="1069">
                  <c:v>10710</c:v>
                </c:pt>
                <c:pt idx="1070">
                  <c:v>10720</c:v>
                </c:pt>
                <c:pt idx="1071">
                  <c:v>10730</c:v>
                </c:pt>
                <c:pt idx="1072">
                  <c:v>10740</c:v>
                </c:pt>
                <c:pt idx="1073">
                  <c:v>10750</c:v>
                </c:pt>
                <c:pt idx="1074">
                  <c:v>10760</c:v>
                </c:pt>
                <c:pt idx="1075">
                  <c:v>10770</c:v>
                </c:pt>
                <c:pt idx="1076">
                  <c:v>10780</c:v>
                </c:pt>
                <c:pt idx="1077">
                  <c:v>10790</c:v>
                </c:pt>
                <c:pt idx="1078">
                  <c:v>10800</c:v>
                </c:pt>
                <c:pt idx="1079">
                  <c:v>10810</c:v>
                </c:pt>
                <c:pt idx="1080">
                  <c:v>10820</c:v>
                </c:pt>
                <c:pt idx="1081">
                  <c:v>10830</c:v>
                </c:pt>
                <c:pt idx="1082">
                  <c:v>10840</c:v>
                </c:pt>
                <c:pt idx="1083">
                  <c:v>10850</c:v>
                </c:pt>
                <c:pt idx="1084">
                  <c:v>10860</c:v>
                </c:pt>
                <c:pt idx="1085">
                  <c:v>10870</c:v>
                </c:pt>
                <c:pt idx="1086">
                  <c:v>10880</c:v>
                </c:pt>
                <c:pt idx="1087">
                  <c:v>10890</c:v>
                </c:pt>
                <c:pt idx="1088">
                  <c:v>10900</c:v>
                </c:pt>
                <c:pt idx="1089">
                  <c:v>10910</c:v>
                </c:pt>
                <c:pt idx="1090">
                  <c:v>10920</c:v>
                </c:pt>
                <c:pt idx="1091">
                  <c:v>10930</c:v>
                </c:pt>
                <c:pt idx="1092">
                  <c:v>10940</c:v>
                </c:pt>
                <c:pt idx="1093">
                  <c:v>10950</c:v>
                </c:pt>
                <c:pt idx="1094">
                  <c:v>10960</c:v>
                </c:pt>
                <c:pt idx="1095">
                  <c:v>10970</c:v>
                </c:pt>
                <c:pt idx="1096">
                  <c:v>10980</c:v>
                </c:pt>
                <c:pt idx="1097">
                  <c:v>10990</c:v>
                </c:pt>
                <c:pt idx="1098">
                  <c:v>11000</c:v>
                </c:pt>
                <c:pt idx="1099">
                  <c:v>11010</c:v>
                </c:pt>
                <c:pt idx="1100">
                  <c:v>11020</c:v>
                </c:pt>
                <c:pt idx="1101">
                  <c:v>11030</c:v>
                </c:pt>
                <c:pt idx="1102">
                  <c:v>11040</c:v>
                </c:pt>
                <c:pt idx="1103">
                  <c:v>11050</c:v>
                </c:pt>
                <c:pt idx="1104">
                  <c:v>11060</c:v>
                </c:pt>
                <c:pt idx="1105">
                  <c:v>11070</c:v>
                </c:pt>
                <c:pt idx="1106">
                  <c:v>11080</c:v>
                </c:pt>
                <c:pt idx="1107">
                  <c:v>11090</c:v>
                </c:pt>
                <c:pt idx="1108">
                  <c:v>11100</c:v>
                </c:pt>
                <c:pt idx="1109">
                  <c:v>11110</c:v>
                </c:pt>
                <c:pt idx="1110">
                  <c:v>11120</c:v>
                </c:pt>
                <c:pt idx="1111">
                  <c:v>11130</c:v>
                </c:pt>
                <c:pt idx="1112">
                  <c:v>11140</c:v>
                </c:pt>
                <c:pt idx="1113">
                  <c:v>11150</c:v>
                </c:pt>
                <c:pt idx="1114">
                  <c:v>11160</c:v>
                </c:pt>
                <c:pt idx="1115">
                  <c:v>11170</c:v>
                </c:pt>
                <c:pt idx="1116">
                  <c:v>11180</c:v>
                </c:pt>
                <c:pt idx="1117">
                  <c:v>11190</c:v>
                </c:pt>
                <c:pt idx="1118">
                  <c:v>11200</c:v>
                </c:pt>
                <c:pt idx="1119">
                  <c:v>11210</c:v>
                </c:pt>
                <c:pt idx="1120">
                  <c:v>11220</c:v>
                </c:pt>
                <c:pt idx="1121">
                  <c:v>11230</c:v>
                </c:pt>
                <c:pt idx="1122">
                  <c:v>11240</c:v>
                </c:pt>
                <c:pt idx="1123">
                  <c:v>11250</c:v>
                </c:pt>
                <c:pt idx="1124">
                  <c:v>11260</c:v>
                </c:pt>
                <c:pt idx="1125">
                  <c:v>11270</c:v>
                </c:pt>
                <c:pt idx="1126">
                  <c:v>11280</c:v>
                </c:pt>
                <c:pt idx="1127">
                  <c:v>11290</c:v>
                </c:pt>
                <c:pt idx="1128">
                  <c:v>11300</c:v>
                </c:pt>
                <c:pt idx="1129">
                  <c:v>11310</c:v>
                </c:pt>
                <c:pt idx="1130">
                  <c:v>11320</c:v>
                </c:pt>
                <c:pt idx="1131">
                  <c:v>11330</c:v>
                </c:pt>
                <c:pt idx="1132">
                  <c:v>11340</c:v>
                </c:pt>
                <c:pt idx="1133">
                  <c:v>11350</c:v>
                </c:pt>
                <c:pt idx="1134">
                  <c:v>11360</c:v>
                </c:pt>
                <c:pt idx="1135">
                  <c:v>11370</c:v>
                </c:pt>
                <c:pt idx="1136">
                  <c:v>11380</c:v>
                </c:pt>
                <c:pt idx="1137">
                  <c:v>11390</c:v>
                </c:pt>
                <c:pt idx="1138">
                  <c:v>11400</c:v>
                </c:pt>
                <c:pt idx="1139">
                  <c:v>11410</c:v>
                </c:pt>
                <c:pt idx="1140">
                  <c:v>11420</c:v>
                </c:pt>
                <c:pt idx="1141">
                  <c:v>11430</c:v>
                </c:pt>
                <c:pt idx="1142">
                  <c:v>11440</c:v>
                </c:pt>
                <c:pt idx="1143">
                  <c:v>11450</c:v>
                </c:pt>
                <c:pt idx="1144">
                  <c:v>11460</c:v>
                </c:pt>
                <c:pt idx="1145">
                  <c:v>11470</c:v>
                </c:pt>
                <c:pt idx="1146">
                  <c:v>11480</c:v>
                </c:pt>
                <c:pt idx="1147">
                  <c:v>11490</c:v>
                </c:pt>
                <c:pt idx="1148">
                  <c:v>11500</c:v>
                </c:pt>
                <c:pt idx="1149">
                  <c:v>11510</c:v>
                </c:pt>
                <c:pt idx="1150">
                  <c:v>11520</c:v>
                </c:pt>
                <c:pt idx="1151">
                  <c:v>11530</c:v>
                </c:pt>
                <c:pt idx="1152">
                  <c:v>11540</c:v>
                </c:pt>
                <c:pt idx="1153">
                  <c:v>11550</c:v>
                </c:pt>
                <c:pt idx="1154">
                  <c:v>11560</c:v>
                </c:pt>
                <c:pt idx="1155">
                  <c:v>11570</c:v>
                </c:pt>
                <c:pt idx="1156">
                  <c:v>11580</c:v>
                </c:pt>
                <c:pt idx="1157">
                  <c:v>11590</c:v>
                </c:pt>
                <c:pt idx="1158">
                  <c:v>11600</c:v>
                </c:pt>
                <c:pt idx="1159">
                  <c:v>11610</c:v>
                </c:pt>
                <c:pt idx="1160">
                  <c:v>11620</c:v>
                </c:pt>
                <c:pt idx="1161">
                  <c:v>11630</c:v>
                </c:pt>
                <c:pt idx="1162">
                  <c:v>11640</c:v>
                </c:pt>
                <c:pt idx="1163">
                  <c:v>11650</c:v>
                </c:pt>
                <c:pt idx="1164">
                  <c:v>11660</c:v>
                </c:pt>
                <c:pt idx="1165">
                  <c:v>11670</c:v>
                </c:pt>
                <c:pt idx="1166">
                  <c:v>11680</c:v>
                </c:pt>
                <c:pt idx="1167">
                  <c:v>11690</c:v>
                </c:pt>
                <c:pt idx="1168">
                  <c:v>11700</c:v>
                </c:pt>
                <c:pt idx="1169">
                  <c:v>11710</c:v>
                </c:pt>
                <c:pt idx="1170">
                  <c:v>11720</c:v>
                </c:pt>
                <c:pt idx="1171">
                  <c:v>11730</c:v>
                </c:pt>
                <c:pt idx="1172">
                  <c:v>11740</c:v>
                </c:pt>
                <c:pt idx="1173">
                  <c:v>11750</c:v>
                </c:pt>
                <c:pt idx="1174">
                  <c:v>11760</c:v>
                </c:pt>
                <c:pt idx="1175">
                  <c:v>11770</c:v>
                </c:pt>
                <c:pt idx="1176">
                  <c:v>11780</c:v>
                </c:pt>
                <c:pt idx="1177">
                  <c:v>11790</c:v>
                </c:pt>
                <c:pt idx="1178">
                  <c:v>11800</c:v>
                </c:pt>
                <c:pt idx="1179">
                  <c:v>11810</c:v>
                </c:pt>
                <c:pt idx="1180">
                  <c:v>11820</c:v>
                </c:pt>
                <c:pt idx="1181">
                  <c:v>11830</c:v>
                </c:pt>
                <c:pt idx="1182">
                  <c:v>11840</c:v>
                </c:pt>
                <c:pt idx="1183">
                  <c:v>11850</c:v>
                </c:pt>
                <c:pt idx="1184">
                  <c:v>11860</c:v>
                </c:pt>
                <c:pt idx="1185">
                  <c:v>11870</c:v>
                </c:pt>
                <c:pt idx="1186">
                  <c:v>11880</c:v>
                </c:pt>
                <c:pt idx="1187">
                  <c:v>11890</c:v>
                </c:pt>
                <c:pt idx="1188">
                  <c:v>11900</c:v>
                </c:pt>
                <c:pt idx="1189">
                  <c:v>11910</c:v>
                </c:pt>
                <c:pt idx="1190">
                  <c:v>11920</c:v>
                </c:pt>
                <c:pt idx="1191">
                  <c:v>11930</c:v>
                </c:pt>
                <c:pt idx="1192">
                  <c:v>11940</c:v>
                </c:pt>
                <c:pt idx="1193">
                  <c:v>11950</c:v>
                </c:pt>
                <c:pt idx="1194">
                  <c:v>11960</c:v>
                </c:pt>
                <c:pt idx="1195">
                  <c:v>11970</c:v>
                </c:pt>
                <c:pt idx="1196">
                  <c:v>11980</c:v>
                </c:pt>
                <c:pt idx="1197">
                  <c:v>11990</c:v>
                </c:pt>
                <c:pt idx="1198">
                  <c:v>12000</c:v>
                </c:pt>
                <c:pt idx="1199">
                  <c:v>12010</c:v>
                </c:pt>
                <c:pt idx="1200">
                  <c:v>12020</c:v>
                </c:pt>
                <c:pt idx="1201">
                  <c:v>12030</c:v>
                </c:pt>
                <c:pt idx="1202">
                  <c:v>12040</c:v>
                </c:pt>
                <c:pt idx="1203">
                  <c:v>12050</c:v>
                </c:pt>
                <c:pt idx="1204">
                  <c:v>12060</c:v>
                </c:pt>
                <c:pt idx="1205">
                  <c:v>12070</c:v>
                </c:pt>
                <c:pt idx="1206">
                  <c:v>12080</c:v>
                </c:pt>
                <c:pt idx="1207">
                  <c:v>12090</c:v>
                </c:pt>
                <c:pt idx="1208">
                  <c:v>12100</c:v>
                </c:pt>
                <c:pt idx="1209">
                  <c:v>12110</c:v>
                </c:pt>
                <c:pt idx="1210">
                  <c:v>12120</c:v>
                </c:pt>
                <c:pt idx="1211">
                  <c:v>12130</c:v>
                </c:pt>
                <c:pt idx="1212">
                  <c:v>12140</c:v>
                </c:pt>
                <c:pt idx="1213">
                  <c:v>12150</c:v>
                </c:pt>
                <c:pt idx="1214">
                  <c:v>12160</c:v>
                </c:pt>
                <c:pt idx="1215">
                  <c:v>12170</c:v>
                </c:pt>
                <c:pt idx="1216">
                  <c:v>12180</c:v>
                </c:pt>
                <c:pt idx="1217">
                  <c:v>12190</c:v>
                </c:pt>
                <c:pt idx="1218">
                  <c:v>12200</c:v>
                </c:pt>
                <c:pt idx="1219">
                  <c:v>12210</c:v>
                </c:pt>
                <c:pt idx="1220">
                  <c:v>12220</c:v>
                </c:pt>
                <c:pt idx="1221">
                  <c:v>12230</c:v>
                </c:pt>
                <c:pt idx="1222">
                  <c:v>12240</c:v>
                </c:pt>
                <c:pt idx="1223">
                  <c:v>12250</c:v>
                </c:pt>
                <c:pt idx="1224">
                  <c:v>12260</c:v>
                </c:pt>
                <c:pt idx="1225">
                  <c:v>12270</c:v>
                </c:pt>
                <c:pt idx="1226">
                  <c:v>12280</c:v>
                </c:pt>
                <c:pt idx="1227">
                  <c:v>12290</c:v>
                </c:pt>
                <c:pt idx="1228">
                  <c:v>12300</c:v>
                </c:pt>
                <c:pt idx="1229">
                  <c:v>12310</c:v>
                </c:pt>
                <c:pt idx="1230">
                  <c:v>12320</c:v>
                </c:pt>
                <c:pt idx="1231">
                  <c:v>12330</c:v>
                </c:pt>
                <c:pt idx="1232">
                  <c:v>12340</c:v>
                </c:pt>
                <c:pt idx="1233">
                  <c:v>12350</c:v>
                </c:pt>
                <c:pt idx="1234">
                  <c:v>12360</c:v>
                </c:pt>
                <c:pt idx="1235">
                  <c:v>12370</c:v>
                </c:pt>
                <c:pt idx="1236">
                  <c:v>12380</c:v>
                </c:pt>
                <c:pt idx="1237">
                  <c:v>12390</c:v>
                </c:pt>
                <c:pt idx="1238">
                  <c:v>12400</c:v>
                </c:pt>
                <c:pt idx="1239">
                  <c:v>12410</c:v>
                </c:pt>
                <c:pt idx="1240">
                  <c:v>12420</c:v>
                </c:pt>
                <c:pt idx="1241">
                  <c:v>12430</c:v>
                </c:pt>
                <c:pt idx="1242">
                  <c:v>12440</c:v>
                </c:pt>
                <c:pt idx="1243">
                  <c:v>12450</c:v>
                </c:pt>
                <c:pt idx="1244">
                  <c:v>12460</c:v>
                </c:pt>
                <c:pt idx="1245">
                  <c:v>12470</c:v>
                </c:pt>
                <c:pt idx="1246">
                  <c:v>12480</c:v>
                </c:pt>
                <c:pt idx="1247">
                  <c:v>12490</c:v>
                </c:pt>
                <c:pt idx="1248">
                  <c:v>12500</c:v>
                </c:pt>
                <c:pt idx="1249">
                  <c:v>12510</c:v>
                </c:pt>
                <c:pt idx="1250">
                  <c:v>12520</c:v>
                </c:pt>
                <c:pt idx="1251">
                  <c:v>12530</c:v>
                </c:pt>
                <c:pt idx="1252">
                  <c:v>12540</c:v>
                </c:pt>
                <c:pt idx="1253">
                  <c:v>12550</c:v>
                </c:pt>
                <c:pt idx="1254">
                  <c:v>12560</c:v>
                </c:pt>
                <c:pt idx="1255">
                  <c:v>12570</c:v>
                </c:pt>
                <c:pt idx="1256">
                  <c:v>12580</c:v>
                </c:pt>
                <c:pt idx="1257">
                  <c:v>12590</c:v>
                </c:pt>
                <c:pt idx="1258">
                  <c:v>12600</c:v>
                </c:pt>
                <c:pt idx="1259">
                  <c:v>12610</c:v>
                </c:pt>
                <c:pt idx="1260">
                  <c:v>12620</c:v>
                </c:pt>
                <c:pt idx="1261">
                  <c:v>12630</c:v>
                </c:pt>
                <c:pt idx="1262">
                  <c:v>12640</c:v>
                </c:pt>
                <c:pt idx="1263">
                  <c:v>12650</c:v>
                </c:pt>
                <c:pt idx="1264">
                  <c:v>12660</c:v>
                </c:pt>
                <c:pt idx="1265">
                  <c:v>12670</c:v>
                </c:pt>
                <c:pt idx="1266">
                  <c:v>12680</c:v>
                </c:pt>
                <c:pt idx="1267">
                  <c:v>12690</c:v>
                </c:pt>
                <c:pt idx="1268">
                  <c:v>12700</c:v>
                </c:pt>
                <c:pt idx="1269">
                  <c:v>12710</c:v>
                </c:pt>
                <c:pt idx="1270">
                  <c:v>12720</c:v>
                </c:pt>
                <c:pt idx="1271">
                  <c:v>12730</c:v>
                </c:pt>
                <c:pt idx="1272">
                  <c:v>12740</c:v>
                </c:pt>
                <c:pt idx="1273">
                  <c:v>12750</c:v>
                </c:pt>
                <c:pt idx="1274">
                  <c:v>12760</c:v>
                </c:pt>
                <c:pt idx="1275">
                  <c:v>12770</c:v>
                </c:pt>
                <c:pt idx="1276">
                  <c:v>12780</c:v>
                </c:pt>
                <c:pt idx="1277">
                  <c:v>12790</c:v>
                </c:pt>
                <c:pt idx="1278">
                  <c:v>12800</c:v>
                </c:pt>
                <c:pt idx="1279">
                  <c:v>12810</c:v>
                </c:pt>
                <c:pt idx="1280">
                  <c:v>12820</c:v>
                </c:pt>
                <c:pt idx="1281">
                  <c:v>12830</c:v>
                </c:pt>
                <c:pt idx="1282">
                  <c:v>12840</c:v>
                </c:pt>
                <c:pt idx="1283">
                  <c:v>12850</c:v>
                </c:pt>
                <c:pt idx="1284">
                  <c:v>12860</c:v>
                </c:pt>
                <c:pt idx="1285">
                  <c:v>12870</c:v>
                </c:pt>
                <c:pt idx="1286">
                  <c:v>12880</c:v>
                </c:pt>
                <c:pt idx="1287">
                  <c:v>12890</c:v>
                </c:pt>
                <c:pt idx="1288">
                  <c:v>12900</c:v>
                </c:pt>
                <c:pt idx="1289">
                  <c:v>12910</c:v>
                </c:pt>
                <c:pt idx="1290">
                  <c:v>12920</c:v>
                </c:pt>
                <c:pt idx="1291">
                  <c:v>12930</c:v>
                </c:pt>
                <c:pt idx="1292">
                  <c:v>12940</c:v>
                </c:pt>
                <c:pt idx="1293">
                  <c:v>12950</c:v>
                </c:pt>
                <c:pt idx="1294">
                  <c:v>12960</c:v>
                </c:pt>
                <c:pt idx="1295">
                  <c:v>12970</c:v>
                </c:pt>
                <c:pt idx="1296">
                  <c:v>12980</c:v>
                </c:pt>
                <c:pt idx="1297">
                  <c:v>12990</c:v>
                </c:pt>
                <c:pt idx="1298">
                  <c:v>13000</c:v>
                </c:pt>
                <c:pt idx="1299">
                  <c:v>13010</c:v>
                </c:pt>
                <c:pt idx="1300">
                  <c:v>13020</c:v>
                </c:pt>
                <c:pt idx="1301">
                  <c:v>13030</c:v>
                </c:pt>
                <c:pt idx="1302">
                  <c:v>13040</c:v>
                </c:pt>
                <c:pt idx="1303">
                  <c:v>13050</c:v>
                </c:pt>
                <c:pt idx="1304">
                  <c:v>13060</c:v>
                </c:pt>
                <c:pt idx="1305">
                  <c:v>13070</c:v>
                </c:pt>
                <c:pt idx="1306">
                  <c:v>13080</c:v>
                </c:pt>
                <c:pt idx="1307">
                  <c:v>13090</c:v>
                </c:pt>
                <c:pt idx="1308">
                  <c:v>13100</c:v>
                </c:pt>
                <c:pt idx="1309">
                  <c:v>13110</c:v>
                </c:pt>
                <c:pt idx="1310">
                  <c:v>13120</c:v>
                </c:pt>
                <c:pt idx="1311">
                  <c:v>13130</c:v>
                </c:pt>
                <c:pt idx="1312">
                  <c:v>13140</c:v>
                </c:pt>
                <c:pt idx="1313">
                  <c:v>13150</c:v>
                </c:pt>
                <c:pt idx="1314">
                  <c:v>13160</c:v>
                </c:pt>
                <c:pt idx="1315">
                  <c:v>13170</c:v>
                </c:pt>
                <c:pt idx="1316">
                  <c:v>13180</c:v>
                </c:pt>
                <c:pt idx="1317">
                  <c:v>13190</c:v>
                </c:pt>
                <c:pt idx="1318">
                  <c:v>13200</c:v>
                </c:pt>
                <c:pt idx="1319">
                  <c:v>13210</c:v>
                </c:pt>
                <c:pt idx="1320">
                  <c:v>13220</c:v>
                </c:pt>
                <c:pt idx="1321">
                  <c:v>13230</c:v>
                </c:pt>
                <c:pt idx="1322">
                  <c:v>13240</c:v>
                </c:pt>
                <c:pt idx="1323">
                  <c:v>13250</c:v>
                </c:pt>
                <c:pt idx="1324">
                  <c:v>13260</c:v>
                </c:pt>
                <c:pt idx="1325">
                  <c:v>13270</c:v>
                </c:pt>
                <c:pt idx="1326">
                  <c:v>13280</c:v>
                </c:pt>
                <c:pt idx="1327">
                  <c:v>13290</c:v>
                </c:pt>
                <c:pt idx="1328">
                  <c:v>13300</c:v>
                </c:pt>
                <c:pt idx="1329">
                  <c:v>13310</c:v>
                </c:pt>
                <c:pt idx="1330">
                  <c:v>13320</c:v>
                </c:pt>
                <c:pt idx="1331">
                  <c:v>13330</c:v>
                </c:pt>
                <c:pt idx="1332">
                  <c:v>13340</c:v>
                </c:pt>
                <c:pt idx="1333">
                  <c:v>13350</c:v>
                </c:pt>
                <c:pt idx="1334">
                  <c:v>13360</c:v>
                </c:pt>
                <c:pt idx="1335">
                  <c:v>13370</c:v>
                </c:pt>
                <c:pt idx="1336">
                  <c:v>13380</c:v>
                </c:pt>
                <c:pt idx="1337">
                  <c:v>13390</c:v>
                </c:pt>
                <c:pt idx="1338">
                  <c:v>13400</c:v>
                </c:pt>
                <c:pt idx="1339">
                  <c:v>13410</c:v>
                </c:pt>
                <c:pt idx="1340">
                  <c:v>13420</c:v>
                </c:pt>
                <c:pt idx="1341">
                  <c:v>13430</c:v>
                </c:pt>
                <c:pt idx="1342">
                  <c:v>13440</c:v>
                </c:pt>
                <c:pt idx="1343">
                  <c:v>13450</c:v>
                </c:pt>
                <c:pt idx="1344">
                  <c:v>13460</c:v>
                </c:pt>
                <c:pt idx="1345">
                  <c:v>13470</c:v>
                </c:pt>
                <c:pt idx="1346">
                  <c:v>13480</c:v>
                </c:pt>
                <c:pt idx="1347">
                  <c:v>13490</c:v>
                </c:pt>
                <c:pt idx="1348">
                  <c:v>13500</c:v>
                </c:pt>
                <c:pt idx="1349">
                  <c:v>13510</c:v>
                </c:pt>
                <c:pt idx="1350">
                  <c:v>13520</c:v>
                </c:pt>
                <c:pt idx="1351">
                  <c:v>13530</c:v>
                </c:pt>
                <c:pt idx="1352">
                  <c:v>13540</c:v>
                </c:pt>
                <c:pt idx="1353">
                  <c:v>13550</c:v>
                </c:pt>
                <c:pt idx="1354">
                  <c:v>13560</c:v>
                </c:pt>
                <c:pt idx="1355">
                  <c:v>13570</c:v>
                </c:pt>
                <c:pt idx="1356">
                  <c:v>13580</c:v>
                </c:pt>
                <c:pt idx="1357">
                  <c:v>13590</c:v>
                </c:pt>
                <c:pt idx="1358">
                  <c:v>13600</c:v>
                </c:pt>
                <c:pt idx="1359">
                  <c:v>13610</c:v>
                </c:pt>
                <c:pt idx="1360">
                  <c:v>13620</c:v>
                </c:pt>
                <c:pt idx="1361">
                  <c:v>13630</c:v>
                </c:pt>
                <c:pt idx="1362">
                  <c:v>13640</c:v>
                </c:pt>
                <c:pt idx="1363">
                  <c:v>13650</c:v>
                </c:pt>
                <c:pt idx="1364">
                  <c:v>13660</c:v>
                </c:pt>
                <c:pt idx="1365">
                  <c:v>13670</c:v>
                </c:pt>
                <c:pt idx="1366">
                  <c:v>13680</c:v>
                </c:pt>
                <c:pt idx="1367">
                  <c:v>13690</c:v>
                </c:pt>
                <c:pt idx="1368">
                  <c:v>13700</c:v>
                </c:pt>
                <c:pt idx="1369">
                  <c:v>13710</c:v>
                </c:pt>
                <c:pt idx="1370">
                  <c:v>13720</c:v>
                </c:pt>
                <c:pt idx="1371">
                  <c:v>13730</c:v>
                </c:pt>
                <c:pt idx="1372">
                  <c:v>13740</c:v>
                </c:pt>
                <c:pt idx="1373">
                  <c:v>13750</c:v>
                </c:pt>
                <c:pt idx="1374">
                  <c:v>13760</c:v>
                </c:pt>
                <c:pt idx="1375">
                  <c:v>13770</c:v>
                </c:pt>
                <c:pt idx="1376">
                  <c:v>13780</c:v>
                </c:pt>
                <c:pt idx="1377">
                  <c:v>13790</c:v>
                </c:pt>
                <c:pt idx="1378">
                  <c:v>13800</c:v>
                </c:pt>
                <c:pt idx="1379">
                  <c:v>13810</c:v>
                </c:pt>
                <c:pt idx="1380">
                  <c:v>13820</c:v>
                </c:pt>
                <c:pt idx="1381">
                  <c:v>13830</c:v>
                </c:pt>
                <c:pt idx="1382">
                  <c:v>13840</c:v>
                </c:pt>
                <c:pt idx="1383">
                  <c:v>13850</c:v>
                </c:pt>
                <c:pt idx="1384">
                  <c:v>13860</c:v>
                </c:pt>
                <c:pt idx="1385">
                  <c:v>13870</c:v>
                </c:pt>
                <c:pt idx="1386">
                  <c:v>13880</c:v>
                </c:pt>
                <c:pt idx="1387">
                  <c:v>13890</c:v>
                </c:pt>
                <c:pt idx="1388">
                  <c:v>13900</c:v>
                </c:pt>
                <c:pt idx="1389">
                  <c:v>13910</c:v>
                </c:pt>
                <c:pt idx="1390">
                  <c:v>13920</c:v>
                </c:pt>
                <c:pt idx="1391">
                  <c:v>13930</c:v>
                </c:pt>
                <c:pt idx="1392">
                  <c:v>13940</c:v>
                </c:pt>
                <c:pt idx="1393">
                  <c:v>13950</c:v>
                </c:pt>
                <c:pt idx="1394">
                  <c:v>13960</c:v>
                </c:pt>
                <c:pt idx="1395">
                  <c:v>13970</c:v>
                </c:pt>
                <c:pt idx="1396">
                  <c:v>13980</c:v>
                </c:pt>
                <c:pt idx="1397">
                  <c:v>13990</c:v>
                </c:pt>
                <c:pt idx="1398">
                  <c:v>14000</c:v>
                </c:pt>
                <c:pt idx="1399">
                  <c:v>14010</c:v>
                </c:pt>
                <c:pt idx="1400">
                  <c:v>14020</c:v>
                </c:pt>
                <c:pt idx="1401">
                  <c:v>14030</c:v>
                </c:pt>
                <c:pt idx="1402">
                  <c:v>14040</c:v>
                </c:pt>
                <c:pt idx="1403">
                  <c:v>14050</c:v>
                </c:pt>
                <c:pt idx="1404">
                  <c:v>14060</c:v>
                </c:pt>
                <c:pt idx="1405">
                  <c:v>14070</c:v>
                </c:pt>
                <c:pt idx="1406">
                  <c:v>14080</c:v>
                </c:pt>
                <c:pt idx="1407">
                  <c:v>14090</c:v>
                </c:pt>
                <c:pt idx="1408">
                  <c:v>14100</c:v>
                </c:pt>
                <c:pt idx="1409">
                  <c:v>14110</c:v>
                </c:pt>
                <c:pt idx="1410">
                  <c:v>14120</c:v>
                </c:pt>
                <c:pt idx="1411">
                  <c:v>14130</c:v>
                </c:pt>
                <c:pt idx="1412">
                  <c:v>14140</c:v>
                </c:pt>
                <c:pt idx="1413">
                  <c:v>14150</c:v>
                </c:pt>
                <c:pt idx="1414">
                  <c:v>14160</c:v>
                </c:pt>
                <c:pt idx="1415">
                  <c:v>14170</c:v>
                </c:pt>
                <c:pt idx="1416">
                  <c:v>14180</c:v>
                </c:pt>
                <c:pt idx="1417">
                  <c:v>14190</c:v>
                </c:pt>
                <c:pt idx="1418">
                  <c:v>14200</c:v>
                </c:pt>
                <c:pt idx="1419">
                  <c:v>14210</c:v>
                </c:pt>
                <c:pt idx="1420">
                  <c:v>14220</c:v>
                </c:pt>
                <c:pt idx="1421">
                  <c:v>14230</c:v>
                </c:pt>
                <c:pt idx="1422">
                  <c:v>14240</c:v>
                </c:pt>
                <c:pt idx="1423">
                  <c:v>14250</c:v>
                </c:pt>
                <c:pt idx="1424">
                  <c:v>14260</c:v>
                </c:pt>
                <c:pt idx="1425">
                  <c:v>14270</c:v>
                </c:pt>
                <c:pt idx="1426">
                  <c:v>14280</c:v>
                </c:pt>
                <c:pt idx="1427">
                  <c:v>14290</c:v>
                </c:pt>
                <c:pt idx="1428">
                  <c:v>14300</c:v>
                </c:pt>
                <c:pt idx="1429">
                  <c:v>14310</c:v>
                </c:pt>
                <c:pt idx="1430">
                  <c:v>14320</c:v>
                </c:pt>
                <c:pt idx="1431">
                  <c:v>14330</c:v>
                </c:pt>
                <c:pt idx="1432">
                  <c:v>14340</c:v>
                </c:pt>
                <c:pt idx="1433">
                  <c:v>14350</c:v>
                </c:pt>
              </c:numCache>
            </c:numRef>
          </c:xVal>
          <c:yVal>
            <c:numRef>
              <c:f>Klei_Druckkurve!$S$9:$S$1442</c:f>
              <c:numCache>
                <c:formatCode>0.0</c:formatCode>
                <c:ptCount val="1434"/>
                <c:pt idx="0">
                  <c:v>0</c:v>
                </c:pt>
                <c:pt idx="1">
                  <c:v>-0.83500000000003638</c:v>
                </c:pt>
                <c:pt idx="2">
                  <c:v>-1.27800000000002</c:v>
                </c:pt>
                <c:pt idx="3">
                  <c:v>-1.5909999999998945</c:v>
                </c:pt>
                <c:pt idx="4">
                  <c:v>-1.8319999999998799</c:v>
                </c:pt>
                <c:pt idx="5">
                  <c:v>-2.0019999999999527</c:v>
                </c:pt>
                <c:pt idx="6">
                  <c:v>-2.1739999999999782</c:v>
                </c:pt>
                <c:pt idx="7">
                  <c:v>-2.2960000000000491</c:v>
                </c:pt>
                <c:pt idx="8">
                  <c:v>-2.4110000000000582</c:v>
                </c:pt>
                <c:pt idx="9">
                  <c:v>-2.5029999999999291</c:v>
                </c:pt>
                <c:pt idx="10">
                  <c:v>-2.6109999999998763</c:v>
                </c:pt>
                <c:pt idx="11">
                  <c:v>-2.6769999999999072</c:v>
                </c:pt>
                <c:pt idx="12">
                  <c:v>-2.76299999999992</c:v>
                </c:pt>
                <c:pt idx="13">
                  <c:v>-2.8559999999999945</c:v>
                </c:pt>
                <c:pt idx="14">
                  <c:v>-2.9400000000000546</c:v>
                </c:pt>
                <c:pt idx="15">
                  <c:v>-2.9929999999999382</c:v>
                </c:pt>
                <c:pt idx="16">
                  <c:v>-3.0660000000000309</c:v>
                </c:pt>
                <c:pt idx="17">
                  <c:v>-3.1279999999999291</c:v>
                </c:pt>
                <c:pt idx="18">
                  <c:v>-3.1700000000000728</c:v>
                </c:pt>
                <c:pt idx="19">
                  <c:v>-3.2210000000000036</c:v>
                </c:pt>
                <c:pt idx="20">
                  <c:v>-3.26299999999992</c:v>
                </c:pt>
                <c:pt idx="21">
                  <c:v>-3.3150000000000546</c:v>
                </c:pt>
                <c:pt idx="22">
                  <c:v>-3.3659999999999854</c:v>
                </c:pt>
                <c:pt idx="23">
                  <c:v>-3.4369999999998981</c:v>
                </c:pt>
                <c:pt idx="24">
                  <c:v>-3.4690000000000509</c:v>
                </c:pt>
                <c:pt idx="25">
                  <c:v>-3.5090000000000146</c:v>
                </c:pt>
                <c:pt idx="26">
                  <c:v>-3.5709999999999127</c:v>
                </c:pt>
                <c:pt idx="27">
                  <c:v>-3.6020000000000891</c:v>
                </c:pt>
                <c:pt idx="28">
                  <c:v>-3.6330000000000382</c:v>
                </c:pt>
                <c:pt idx="29">
                  <c:v>-3.6730000000000018</c:v>
                </c:pt>
                <c:pt idx="30">
                  <c:v>-3.7129999999999654</c:v>
                </c:pt>
                <c:pt idx="31">
                  <c:v>-3.7539999999999054</c:v>
                </c:pt>
                <c:pt idx="32">
                  <c:v>-3.7850000000000819</c:v>
                </c:pt>
                <c:pt idx="33">
                  <c:v>-3.8150000000000546</c:v>
                </c:pt>
                <c:pt idx="34">
                  <c:v>-3.8669999999999618</c:v>
                </c:pt>
                <c:pt idx="35">
                  <c:v>-3.88799999999992</c:v>
                </c:pt>
                <c:pt idx="36">
                  <c:v>-3.9390000000000782</c:v>
                </c:pt>
                <c:pt idx="37">
                  <c:v>-3.95900000000006</c:v>
                </c:pt>
                <c:pt idx="38">
                  <c:v>-3.9790000000000418</c:v>
                </c:pt>
                <c:pt idx="39">
                  <c:v>-4.0099999999999909</c:v>
                </c:pt>
                <c:pt idx="40">
                  <c:v>-4.0499999999999545</c:v>
                </c:pt>
                <c:pt idx="41">
                  <c:v>-4.0920000000000982</c:v>
                </c:pt>
                <c:pt idx="42">
                  <c:v>-4.0920000000000982</c:v>
                </c:pt>
                <c:pt idx="43">
                  <c:v>-4.1330000000000382</c:v>
                </c:pt>
                <c:pt idx="44">
                  <c:v>-4.1630000000000109</c:v>
                </c:pt>
                <c:pt idx="45">
                  <c:v>-4.1829999999999927</c:v>
                </c:pt>
                <c:pt idx="46">
                  <c:v>-4.2129999999999654</c:v>
                </c:pt>
                <c:pt idx="47">
                  <c:v>-4.2339999999999236</c:v>
                </c:pt>
                <c:pt idx="48">
                  <c:v>-4.2539999999999054</c:v>
                </c:pt>
                <c:pt idx="49">
                  <c:v>-4.2639999999998963</c:v>
                </c:pt>
                <c:pt idx="50">
                  <c:v>-4.3050000000000637</c:v>
                </c:pt>
                <c:pt idx="51">
                  <c:v>-4.3460000000000036</c:v>
                </c:pt>
                <c:pt idx="52">
                  <c:v>-4.3559999999999945</c:v>
                </c:pt>
                <c:pt idx="53">
                  <c:v>-4.3859999999999673</c:v>
                </c:pt>
                <c:pt idx="54">
                  <c:v>-4.4059999999999491</c:v>
                </c:pt>
                <c:pt idx="55">
                  <c:v>-4.4480000000000928</c:v>
                </c:pt>
                <c:pt idx="56">
                  <c:v>-4.4580000000000837</c:v>
                </c:pt>
                <c:pt idx="57">
                  <c:v>-4.4880000000000564</c:v>
                </c:pt>
                <c:pt idx="58">
                  <c:v>-4.5080000000000382</c:v>
                </c:pt>
                <c:pt idx="59">
                  <c:v>-4.5380000000000109</c:v>
                </c:pt>
                <c:pt idx="60">
                  <c:v>-4.5589999999999691</c:v>
                </c:pt>
                <c:pt idx="61">
                  <c:v>-4.5989999999999327</c:v>
                </c:pt>
                <c:pt idx="62">
                  <c:v>-4.6199999999998909</c:v>
                </c:pt>
                <c:pt idx="63">
                  <c:v>-4.6500000000000909</c:v>
                </c:pt>
                <c:pt idx="64">
                  <c:v>-4.6600000000000819</c:v>
                </c:pt>
                <c:pt idx="65">
                  <c:v>-4.6800000000000637</c:v>
                </c:pt>
                <c:pt idx="66">
                  <c:v>-4.7110000000000127</c:v>
                </c:pt>
                <c:pt idx="67">
                  <c:v>-4.7309999999999945</c:v>
                </c:pt>
                <c:pt idx="68">
                  <c:v>-4.7609999999999673</c:v>
                </c:pt>
                <c:pt idx="69">
                  <c:v>-4.7509999999999764</c:v>
                </c:pt>
                <c:pt idx="70">
                  <c:v>-4.7809999999999491</c:v>
                </c:pt>
                <c:pt idx="71">
                  <c:v>-4.8009999999999309</c:v>
                </c:pt>
                <c:pt idx="72">
                  <c:v>-4.8409999999998945</c:v>
                </c:pt>
                <c:pt idx="73">
                  <c:v>-4.8520000000000891</c:v>
                </c:pt>
                <c:pt idx="74">
                  <c:v>-4.8820000000000618</c:v>
                </c:pt>
                <c:pt idx="75">
                  <c:v>-4.8930000000000291</c:v>
                </c:pt>
                <c:pt idx="76">
                  <c:v>-4.90300000000002</c:v>
                </c:pt>
                <c:pt idx="77">
                  <c:v>-4.9329999999999927</c:v>
                </c:pt>
                <c:pt idx="78">
                  <c:v>-4.9230000000000018</c:v>
                </c:pt>
                <c:pt idx="79">
                  <c:v>-4.9629999999999654</c:v>
                </c:pt>
                <c:pt idx="80">
                  <c:v>-4.9639999999999418</c:v>
                </c:pt>
                <c:pt idx="81">
                  <c:v>-4.9939999999999145</c:v>
                </c:pt>
                <c:pt idx="82">
                  <c:v>-5.0039999999999054</c:v>
                </c:pt>
                <c:pt idx="83">
                  <c:v>-5.0229999999999109</c:v>
                </c:pt>
                <c:pt idx="84">
                  <c:v>-5.0550000000000637</c:v>
                </c:pt>
                <c:pt idx="85">
                  <c:v>-5.0750000000000455</c:v>
                </c:pt>
                <c:pt idx="86">
                  <c:v>-5.0550000000000637</c:v>
                </c:pt>
                <c:pt idx="87">
                  <c:v>-5.0950000000000273</c:v>
                </c:pt>
                <c:pt idx="88">
                  <c:v>-5.1349999999999909</c:v>
                </c:pt>
                <c:pt idx="89">
                  <c:v>-5.125</c:v>
                </c:pt>
                <c:pt idx="90">
                  <c:v>-5.1349999999999909</c:v>
                </c:pt>
                <c:pt idx="91">
                  <c:v>-5.1649999999999636</c:v>
                </c:pt>
                <c:pt idx="92">
                  <c:v>-5.1849999999999454</c:v>
                </c:pt>
                <c:pt idx="93">
                  <c:v>-5.2159999999998945</c:v>
                </c:pt>
                <c:pt idx="94">
                  <c:v>-5.2159999999998945</c:v>
                </c:pt>
                <c:pt idx="95">
                  <c:v>-5.2359999999998763</c:v>
                </c:pt>
                <c:pt idx="96">
                  <c:v>-5.2359999999998763</c:v>
                </c:pt>
                <c:pt idx="97">
                  <c:v>-5.2660000000000764</c:v>
                </c:pt>
                <c:pt idx="98">
                  <c:v>-5.2860000000000582</c:v>
                </c:pt>
                <c:pt idx="99">
                  <c:v>-5.2960000000000491</c:v>
                </c:pt>
                <c:pt idx="100">
                  <c:v>-5.3179999999999836</c:v>
                </c:pt>
                <c:pt idx="101">
                  <c:v>-5.3179999999999836</c:v>
                </c:pt>
                <c:pt idx="102">
                  <c:v>-5.3460000000000036</c:v>
                </c:pt>
                <c:pt idx="103">
                  <c:v>-5.3679999999999382</c:v>
                </c:pt>
                <c:pt idx="104">
                  <c:v>-5.3679999999999382</c:v>
                </c:pt>
                <c:pt idx="105">
                  <c:v>-5.3779999999999291</c:v>
                </c:pt>
                <c:pt idx="106">
                  <c:v>-5.3979999999999109</c:v>
                </c:pt>
                <c:pt idx="107">
                  <c:v>-5.4079999999999018</c:v>
                </c:pt>
                <c:pt idx="108">
                  <c:v>-5.4079999999999018</c:v>
                </c:pt>
                <c:pt idx="109">
                  <c:v>-5.4179999999998927</c:v>
                </c:pt>
                <c:pt idx="110">
                  <c:v>-5.4279999999998836</c:v>
                </c:pt>
                <c:pt idx="111">
                  <c:v>-5.4279999999998836</c:v>
                </c:pt>
                <c:pt idx="112">
                  <c:v>-5.4890000000000327</c:v>
                </c:pt>
                <c:pt idx="113">
                  <c:v>-5.4890000000000327</c:v>
                </c:pt>
                <c:pt idx="114">
                  <c:v>-5.5090000000000146</c:v>
                </c:pt>
                <c:pt idx="115">
                  <c:v>-5.5190000000000055</c:v>
                </c:pt>
                <c:pt idx="116">
                  <c:v>-5.5289999999999964</c:v>
                </c:pt>
                <c:pt idx="117">
                  <c:v>-5.5389999999999873</c:v>
                </c:pt>
                <c:pt idx="118">
                  <c:v>-5.5599999999999454</c:v>
                </c:pt>
                <c:pt idx="119">
                  <c:v>-5.5699999999999363</c:v>
                </c:pt>
                <c:pt idx="120">
                  <c:v>-5.5709999999999127</c:v>
                </c:pt>
                <c:pt idx="121">
                  <c:v>-5.5709999999999127</c:v>
                </c:pt>
                <c:pt idx="122">
                  <c:v>-5.6009999999998854</c:v>
                </c:pt>
                <c:pt idx="123">
                  <c:v>-5.6109999999998763</c:v>
                </c:pt>
                <c:pt idx="124">
                  <c:v>-5.6109999999998763</c:v>
                </c:pt>
                <c:pt idx="125">
                  <c:v>-5.6109999999998763</c:v>
                </c:pt>
                <c:pt idx="126">
                  <c:v>-5.6210000000000946</c:v>
                </c:pt>
                <c:pt idx="127">
                  <c:v>-5.6320000000000618</c:v>
                </c:pt>
                <c:pt idx="128">
                  <c:v>-5.6610000000000582</c:v>
                </c:pt>
                <c:pt idx="129">
                  <c:v>-5.6520000000000437</c:v>
                </c:pt>
                <c:pt idx="130">
                  <c:v>-5.6520000000000437</c:v>
                </c:pt>
                <c:pt idx="131">
                  <c:v>-5.6320000000000618</c:v>
                </c:pt>
                <c:pt idx="132">
                  <c:v>-5.6720000000000255</c:v>
                </c:pt>
                <c:pt idx="133">
                  <c:v>-5.6820000000000164</c:v>
                </c:pt>
                <c:pt idx="134">
                  <c:v>-5.6739999999999782</c:v>
                </c:pt>
                <c:pt idx="135">
                  <c:v>-5.69399999999996</c:v>
                </c:pt>
                <c:pt idx="136">
                  <c:v>-5.7119999999999891</c:v>
                </c:pt>
                <c:pt idx="137">
                  <c:v>-5.7239999999999327</c:v>
                </c:pt>
                <c:pt idx="138">
                  <c:v>-5.7439999999999145</c:v>
                </c:pt>
                <c:pt idx="139">
                  <c:v>-5.7339999999999236</c:v>
                </c:pt>
                <c:pt idx="140">
                  <c:v>-5.7739999999998872</c:v>
                </c:pt>
                <c:pt idx="141">
                  <c:v>-5.7739999999998872</c:v>
                </c:pt>
                <c:pt idx="142">
                  <c:v>-5.7839999999998781</c:v>
                </c:pt>
                <c:pt idx="143">
                  <c:v>-5.7940000000000964</c:v>
                </c:pt>
                <c:pt idx="144">
                  <c:v>-5.7950000000000728</c:v>
                </c:pt>
                <c:pt idx="145">
                  <c:v>-5.7850000000000819</c:v>
                </c:pt>
                <c:pt idx="146">
                  <c:v>-5.7850000000000819</c:v>
                </c:pt>
                <c:pt idx="147">
                  <c:v>-5.8150000000000546</c:v>
                </c:pt>
                <c:pt idx="148">
                  <c:v>-5.8160000000000309</c:v>
                </c:pt>
                <c:pt idx="149">
                  <c:v>-5.8350000000000364</c:v>
                </c:pt>
                <c:pt idx="150">
                  <c:v>-5.8460000000000036</c:v>
                </c:pt>
                <c:pt idx="151">
                  <c:v>-5.8569999999999709</c:v>
                </c:pt>
                <c:pt idx="152">
                  <c:v>-5.84699999999998</c:v>
                </c:pt>
                <c:pt idx="153">
                  <c:v>-5.8669999999999618</c:v>
                </c:pt>
                <c:pt idx="154">
                  <c:v>-5.8569999999999709</c:v>
                </c:pt>
                <c:pt idx="155">
                  <c:v>-5.8669999999999618</c:v>
                </c:pt>
                <c:pt idx="156">
                  <c:v>-5.8679999999999382</c:v>
                </c:pt>
                <c:pt idx="157">
                  <c:v>-5.8979999999999109</c:v>
                </c:pt>
                <c:pt idx="158">
                  <c:v>-5.8979999999999109</c:v>
                </c:pt>
                <c:pt idx="159">
                  <c:v>-5.88799999999992</c:v>
                </c:pt>
                <c:pt idx="160">
                  <c:v>-5.8979999999999109</c:v>
                </c:pt>
                <c:pt idx="161">
                  <c:v>-5.9279999999998836</c:v>
                </c:pt>
                <c:pt idx="162">
                  <c:v>-5.9190000000000964</c:v>
                </c:pt>
                <c:pt idx="163">
                  <c:v>-5.9390000000000782</c:v>
                </c:pt>
                <c:pt idx="164">
                  <c:v>-5.9390000000000782</c:v>
                </c:pt>
                <c:pt idx="165">
                  <c:v>-5.95900000000006</c:v>
                </c:pt>
                <c:pt idx="166">
                  <c:v>-5.9610000000000127</c:v>
                </c:pt>
                <c:pt idx="167">
                  <c:v>-5.9710000000000036</c:v>
                </c:pt>
                <c:pt idx="168">
                  <c:v>-5.9809999999999945</c:v>
                </c:pt>
                <c:pt idx="169">
                  <c:v>-5.9809999999999945</c:v>
                </c:pt>
                <c:pt idx="170">
                  <c:v>-5.9710000000000036</c:v>
                </c:pt>
                <c:pt idx="171">
                  <c:v>-5.9919999999999618</c:v>
                </c:pt>
                <c:pt idx="172">
                  <c:v>-5.9619999999999891</c:v>
                </c:pt>
                <c:pt idx="173">
                  <c:v>-5.9919999999999618</c:v>
                </c:pt>
                <c:pt idx="174">
                  <c:v>-6.0019999999999527</c:v>
                </c:pt>
                <c:pt idx="175">
                  <c:v>-6.0029999999999291</c:v>
                </c:pt>
                <c:pt idx="176">
                  <c:v>-6.01299999999992</c:v>
                </c:pt>
                <c:pt idx="177">
                  <c:v>-6.0029999999999291</c:v>
                </c:pt>
                <c:pt idx="178">
                  <c:v>-6.01299999999992</c:v>
                </c:pt>
                <c:pt idx="179">
                  <c:v>-6.0329999999999018</c:v>
                </c:pt>
                <c:pt idx="180">
                  <c:v>-6.0350000000000819</c:v>
                </c:pt>
                <c:pt idx="181">
                  <c:v>-6.0350000000000819</c:v>
                </c:pt>
                <c:pt idx="182">
                  <c:v>-6.0650000000000546</c:v>
                </c:pt>
                <c:pt idx="183">
                  <c:v>-6.0650000000000546</c:v>
                </c:pt>
                <c:pt idx="184">
                  <c:v>-6.0750000000000455</c:v>
                </c:pt>
                <c:pt idx="185">
                  <c:v>-6.0660000000000309</c:v>
                </c:pt>
                <c:pt idx="186">
                  <c:v>-6.0760000000000218</c:v>
                </c:pt>
                <c:pt idx="187">
                  <c:v>-6.0860000000000127</c:v>
                </c:pt>
                <c:pt idx="188">
                  <c:v>-6.0869999999999891</c:v>
                </c:pt>
                <c:pt idx="189">
                  <c:v>-6.0869999999999891</c:v>
                </c:pt>
                <c:pt idx="190">
                  <c:v>-6.0869999999999891</c:v>
                </c:pt>
                <c:pt idx="191">
                  <c:v>-6.09699999999998</c:v>
                </c:pt>
                <c:pt idx="192">
                  <c:v>-6.1279999999999291</c:v>
                </c:pt>
                <c:pt idx="193">
                  <c:v>-6.1089999999999236</c:v>
                </c:pt>
                <c:pt idx="194">
                  <c:v>-6.0989999999999327</c:v>
                </c:pt>
                <c:pt idx="195">
                  <c:v>-6.1189999999999145</c:v>
                </c:pt>
                <c:pt idx="196">
                  <c:v>-6.1199999999998909</c:v>
                </c:pt>
                <c:pt idx="197">
                  <c:v>-6.1099999999999</c:v>
                </c:pt>
                <c:pt idx="198">
                  <c:v>-6.1299999999998818</c:v>
                </c:pt>
                <c:pt idx="199">
                  <c:v>-6.1500000000000909</c:v>
                </c:pt>
                <c:pt idx="200">
                  <c:v>-6.1500000000000909</c:v>
                </c:pt>
                <c:pt idx="201">
                  <c:v>-6.1410000000000764</c:v>
                </c:pt>
                <c:pt idx="202">
                  <c:v>-6.1710000000000491</c:v>
                </c:pt>
                <c:pt idx="203">
                  <c:v>-6.1710000000000491</c:v>
                </c:pt>
                <c:pt idx="204">
                  <c:v>-6.1430000000000291</c:v>
                </c:pt>
                <c:pt idx="205">
                  <c:v>-6.15300000000002</c:v>
                </c:pt>
                <c:pt idx="206">
                  <c:v>-6.1730000000000018</c:v>
                </c:pt>
                <c:pt idx="207">
                  <c:v>-6.1630000000000109</c:v>
                </c:pt>
                <c:pt idx="208">
                  <c:v>-6.1829999999999927</c:v>
                </c:pt>
                <c:pt idx="209">
                  <c:v>-6.1739999999999782</c:v>
                </c:pt>
                <c:pt idx="210">
                  <c:v>-6.19399999999996</c:v>
                </c:pt>
                <c:pt idx="211">
                  <c:v>-6.2239999999999327</c:v>
                </c:pt>
                <c:pt idx="212">
                  <c:v>-6.2049999999999272</c:v>
                </c:pt>
                <c:pt idx="213">
                  <c:v>-6.2149999999999181</c:v>
                </c:pt>
                <c:pt idx="214">
                  <c:v>-6.2149999999999181</c:v>
                </c:pt>
                <c:pt idx="215">
                  <c:v>-6.2259999999998854</c:v>
                </c:pt>
                <c:pt idx="216">
                  <c:v>-6.2259999999998854</c:v>
                </c:pt>
                <c:pt idx="217">
                  <c:v>-6.2570000000000618</c:v>
                </c:pt>
                <c:pt idx="218">
                  <c:v>-6.2380000000000564</c:v>
                </c:pt>
                <c:pt idx="219">
                  <c:v>-6.23700000000008</c:v>
                </c:pt>
                <c:pt idx="220">
                  <c:v>-6.2280000000000655</c:v>
                </c:pt>
                <c:pt idx="221">
                  <c:v>-6.2580000000000382</c:v>
                </c:pt>
                <c:pt idx="222">
                  <c:v>-6.2680000000000291</c:v>
                </c:pt>
                <c:pt idx="223">
                  <c:v>-6.2680000000000291</c:v>
                </c:pt>
                <c:pt idx="224">
                  <c:v>-6.2889999999999873</c:v>
                </c:pt>
                <c:pt idx="225">
                  <c:v>-6.2789999999999964</c:v>
                </c:pt>
                <c:pt idx="226">
                  <c:v>-6.2799999999999727</c:v>
                </c:pt>
                <c:pt idx="227">
                  <c:v>-6.2609999999999673</c:v>
                </c:pt>
                <c:pt idx="228">
                  <c:v>-6.2509999999999764</c:v>
                </c:pt>
                <c:pt idx="229">
                  <c:v>-6.2819999999999254</c:v>
                </c:pt>
                <c:pt idx="230">
                  <c:v>-6.2899999999999636</c:v>
                </c:pt>
                <c:pt idx="231">
                  <c:v>-6.2919999999999163</c:v>
                </c:pt>
                <c:pt idx="232">
                  <c:v>-6.2919999999999163</c:v>
                </c:pt>
                <c:pt idx="233">
                  <c:v>-6.2919999999999163</c:v>
                </c:pt>
                <c:pt idx="234">
                  <c:v>-6.2829999999999018</c:v>
                </c:pt>
                <c:pt idx="235">
                  <c:v>-6.2929999999998927</c:v>
                </c:pt>
                <c:pt idx="236">
                  <c:v>-6.3140000000000782</c:v>
                </c:pt>
                <c:pt idx="237">
                  <c:v>-6.3040000000000873</c:v>
                </c:pt>
                <c:pt idx="238">
                  <c:v>-6.3040000000000873</c:v>
                </c:pt>
                <c:pt idx="239">
                  <c:v>-6.3140000000000782</c:v>
                </c:pt>
                <c:pt idx="240">
                  <c:v>-6.3040000000000873</c:v>
                </c:pt>
                <c:pt idx="241">
                  <c:v>-6.3040000000000873</c:v>
                </c:pt>
                <c:pt idx="242">
                  <c:v>-6.3160000000000309</c:v>
                </c:pt>
                <c:pt idx="243">
                  <c:v>-6.3260000000000218</c:v>
                </c:pt>
                <c:pt idx="244">
                  <c:v>-6.3170000000000073</c:v>
                </c:pt>
                <c:pt idx="245">
                  <c:v>-6.3369999999999891</c:v>
                </c:pt>
                <c:pt idx="246">
                  <c:v>-6.3369999999999891</c:v>
                </c:pt>
                <c:pt idx="247">
                  <c:v>-6.3269999999999982</c:v>
                </c:pt>
                <c:pt idx="248">
                  <c:v>-6.3379999999999654</c:v>
                </c:pt>
                <c:pt idx="249">
                  <c:v>-6.3379999999999654</c:v>
                </c:pt>
                <c:pt idx="250">
                  <c:v>-6.3379999999999654</c:v>
                </c:pt>
                <c:pt idx="251">
                  <c:v>-6.3579999999999472</c:v>
                </c:pt>
                <c:pt idx="252">
                  <c:v>-6.3499999999999091</c:v>
                </c:pt>
                <c:pt idx="253">
                  <c:v>-6.3699999999998909</c:v>
                </c:pt>
                <c:pt idx="254">
                  <c:v>-6.3499999999999091</c:v>
                </c:pt>
                <c:pt idx="255">
                  <c:v>-6.3409999999998945</c:v>
                </c:pt>
                <c:pt idx="256">
                  <c:v>-6.3409999999998945</c:v>
                </c:pt>
                <c:pt idx="257">
                  <c:v>-6.3710000000000946</c:v>
                </c:pt>
                <c:pt idx="258">
                  <c:v>-6.36200000000008</c:v>
                </c:pt>
                <c:pt idx="259">
                  <c:v>-6.3520000000000891</c:v>
                </c:pt>
                <c:pt idx="260">
                  <c:v>-6.3420000000000982</c:v>
                </c:pt>
                <c:pt idx="261">
                  <c:v>-6.3720000000000709</c:v>
                </c:pt>
                <c:pt idx="262">
                  <c:v>-6.36200000000008</c:v>
                </c:pt>
                <c:pt idx="263">
                  <c:v>-6.3740000000000236</c:v>
                </c:pt>
                <c:pt idx="264">
                  <c:v>-6.3840000000000146</c:v>
                </c:pt>
                <c:pt idx="265">
                  <c:v>-6.3940000000000055</c:v>
                </c:pt>
                <c:pt idx="266">
                  <c:v>-6.375</c:v>
                </c:pt>
                <c:pt idx="267">
                  <c:v>-6.4049999999999727</c:v>
                </c:pt>
                <c:pt idx="268">
                  <c:v>-6.4049999999999727</c:v>
                </c:pt>
                <c:pt idx="269">
                  <c:v>-6.41599999999994</c:v>
                </c:pt>
                <c:pt idx="270">
                  <c:v>-6.4049999999999727</c:v>
                </c:pt>
                <c:pt idx="271">
                  <c:v>-6.4259999999999309</c:v>
                </c:pt>
                <c:pt idx="272">
                  <c:v>-6.4259999999999309</c:v>
                </c:pt>
                <c:pt idx="273">
                  <c:v>-6.4069999999999254</c:v>
                </c:pt>
                <c:pt idx="274">
                  <c:v>-6.4169999999999163</c:v>
                </c:pt>
                <c:pt idx="275">
                  <c:v>-6.4169999999999163</c:v>
                </c:pt>
                <c:pt idx="276">
                  <c:v>-6.4169999999999163</c:v>
                </c:pt>
                <c:pt idx="277">
                  <c:v>-6.4290000000000873</c:v>
                </c:pt>
                <c:pt idx="278">
                  <c:v>-6.4089999999998781</c:v>
                </c:pt>
                <c:pt idx="279">
                  <c:v>-6.4190000000000964</c:v>
                </c:pt>
                <c:pt idx="280">
                  <c:v>-6.4200000000000728</c:v>
                </c:pt>
                <c:pt idx="281">
                  <c:v>-6.4300000000000637</c:v>
                </c:pt>
                <c:pt idx="282">
                  <c:v>-6.4300000000000637</c:v>
                </c:pt>
                <c:pt idx="283">
                  <c:v>-6.4400000000000546</c:v>
                </c:pt>
                <c:pt idx="284">
                  <c:v>-6.43100000000004</c:v>
                </c:pt>
                <c:pt idx="285">
                  <c:v>-6.4610000000000127</c:v>
                </c:pt>
                <c:pt idx="286">
                  <c:v>-6.4629999999999654</c:v>
                </c:pt>
                <c:pt idx="287">
                  <c:v>-6.4629999999999654</c:v>
                </c:pt>
                <c:pt idx="288">
                  <c:v>-6.4539999999999509</c:v>
                </c:pt>
                <c:pt idx="289">
                  <c:v>-6.44399999999996</c:v>
                </c:pt>
                <c:pt idx="290">
                  <c:v>-6.4639999999999418</c:v>
                </c:pt>
                <c:pt idx="291">
                  <c:v>-6.4639999999999418</c:v>
                </c:pt>
                <c:pt idx="292">
                  <c:v>-6.4749999999999091</c:v>
                </c:pt>
                <c:pt idx="293">
                  <c:v>-6.4749999999999091</c:v>
                </c:pt>
                <c:pt idx="294">
                  <c:v>-6.4649999999999181</c:v>
                </c:pt>
                <c:pt idx="295">
                  <c:v>-6.4749999999999091</c:v>
                </c:pt>
                <c:pt idx="296">
                  <c:v>-6.4670000000000982</c:v>
                </c:pt>
                <c:pt idx="297">
                  <c:v>-6.4670000000000982</c:v>
                </c:pt>
                <c:pt idx="298">
                  <c:v>-6.48700000000008</c:v>
                </c:pt>
                <c:pt idx="299">
                  <c:v>-6.4880000000000564</c:v>
                </c:pt>
                <c:pt idx="300">
                  <c:v>-6.4880000000000564</c:v>
                </c:pt>
                <c:pt idx="301">
                  <c:v>-6.4980000000000473</c:v>
                </c:pt>
                <c:pt idx="302">
                  <c:v>-6.4890000000000327</c:v>
                </c:pt>
                <c:pt idx="303">
                  <c:v>-6.4890000000000327</c:v>
                </c:pt>
                <c:pt idx="304">
                  <c:v>-6.4990000000000236</c:v>
                </c:pt>
                <c:pt idx="305">
                  <c:v>-6.4909999999999854</c:v>
                </c:pt>
                <c:pt idx="306">
                  <c:v>-6.4710000000000036</c:v>
                </c:pt>
                <c:pt idx="307">
                  <c:v>-6.4909999999999854</c:v>
                </c:pt>
                <c:pt idx="308">
                  <c:v>-6.5019999999999527</c:v>
                </c:pt>
                <c:pt idx="309">
                  <c:v>-6.5019999999999527</c:v>
                </c:pt>
                <c:pt idx="310">
                  <c:v>-6.5019999999999527</c:v>
                </c:pt>
                <c:pt idx="311">
                  <c:v>-6.5119999999999436</c:v>
                </c:pt>
                <c:pt idx="312">
                  <c:v>-6.4929999999999382</c:v>
                </c:pt>
                <c:pt idx="313">
                  <c:v>-6.4929999999999382</c:v>
                </c:pt>
                <c:pt idx="314">
                  <c:v>-6.4829999999999472</c:v>
                </c:pt>
                <c:pt idx="315">
                  <c:v>-6.5029999999999291</c:v>
                </c:pt>
                <c:pt idx="316">
                  <c:v>-6.4949999999998909</c:v>
                </c:pt>
                <c:pt idx="317">
                  <c:v>-6.5049999999998818</c:v>
                </c:pt>
                <c:pt idx="318">
                  <c:v>-6.5060000000000855</c:v>
                </c:pt>
                <c:pt idx="319">
                  <c:v>-6.5160000000000764</c:v>
                </c:pt>
                <c:pt idx="320">
                  <c:v>-6.5260000000000673</c:v>
                </c:pt>
                <c:pt idx="321">
                  <c:v>-6.5170000000000528</c:v>
                </c:pt>
                <c:pt idx="322">
                  <c:v>-6.5170000000000528</c:v>
                </c:pt>
                <c:pt idx="323">
                  <c:v>-6.5170000000000528</c:v>
                </c:pt>
                <c:pt idx="324">
                  <c:v>-6.5170000000000528</c:v>
                </c:pt>
                <c:pt idx="325">
                  <c:v>-6.5180000000000291</c:v>
                </c:pt>
                <c:pt idx="326">
                  <c:v>-6.5180000000000291</c:v>
                </c:pt>
                <c:pt idx="327">
                  <c:v>-6.5099999999999909</c:v>
                </c:pt>
                <c:pt idx="328">
                  <c:v>-6.5299999999999727</c:v>
                </c:pt>
                <c:pt idx="329">
                  <c:v>-6.5199999999999818</c:v>
                </c:pt>
                <c:pt idx="330">
                  <c:v>-6.5109999999999673</c:v>
                </c:pt>
                <c:pt idx="331">
                  <c:v>-6.5209999999999582</c:v>
                </c:pt>
                <c:pt idx="332">
                  <c:v>-6.54099999999994</c:v>
                </c:pt>
                <c:pt idx="333">
                  <c:v>-6.5309999999999491</c:v>
                </c:pt>
                <c:pt idx="334">
                  <c:v>-6.5219999999999345</c:v>
                </c:pt>
                <c:pt idx="335">
                  <c:v>-6.5019999999999527</c:v>
                </c:pt>
                <c:pt idx="336">
                  <c:v>-6.5239999999998872</c:v>
                </c:pt>
                <c:pt idx="337">
                  <c:v>-6.5139999999998963</c:v>
                </c:pt>
                <c:pt idx="338">
                  <c:v>-6.5339999999998781</c:v>
                </c:pt>
                <c:pt idx="339">
                  <c:v>-6.5450000000000728</c:v>
                </c:pt>
                <c:pt idx="340">
                  <c:v>-6.5450000000000728</c:v>
                </c:pt>
                <c:pt idx="341">
                  <c:v>-6.5350000000000819</c:v>
                </c:pt>
                <c:pt idx="342">
                  <c:v>-6.5550000000000637</c:v>
                </c:pt>
                <c:pt idx="343">
                  <c:v>-6.5460000000000491</c:v>
                </c:pt>
                <c:pt idx="344">
                  <c:v>-6.5460000000000491</c:v>
                </c:pt>
                <c:pt idx="345">
                  <c:v>-6.5480000000000018</c:v>
                </c:pt>
                <c:pt idx="346">
                  <c:v>-6.55600000000004</c:v>
                </c:pt>
                <c:pt idx="347">
                  <c:v>-6.5579999999999927</c:v>
                </c:pt>
                <c:pt idx="348">
                  <c:v>-6.5579999999999927</c:v>
                </c:pt>
                <c:pt idx="349">
                  <c:v>-6.5589999999999691</c:v>
                </c:pt>
                <c:pt idx="350">
                  <c:v>-6.5489999999999782</c:v>
                </c:pt>
                <c:pt idx="351">
                  <c:v>-6.5589999999999691</c:v>
                </c:pt>
                <c:pt idx="352">
                  <c:v>-6.5499999999999545</c:v>
                </c:pt>
                <c:pt idx="353">
                  <c:v>-6.5499999999999545</c:v>
                </c:pt>
                <c:pt idx="354">
                  <c:v>-6.5499999999999545</c:v>
                </c:pt>
                <c:pt idx="355">
                  <c:v>-6.5609999999999218</c:v>
                </c:pt>
                <c:pt idx="356">
                  <c:v>-6.5629999999998745</c:v>
                </c:pt>
                <c:pt idx="357">
                  <c:v>-6.5730000000000928</c:v>
                </c:pt>
                <c:pt idx="358">
                  <c:v>-6.5429999999998927</c:v>
                </c:pt>
                <c:pt idx="359">
                  <c:v>-6.5629999999998745</c:v>
                </c:pt>
                <c:pt idx="360">
                  <c:v>-6.5740000000000691</c:v>
                </c:pt>
                <c:pt idx="361">
                  <c:v>-6.5640000000000782</c:v>
                </c:pt>
                <c:pt idx="362">
                  <c:v>-6.5440000000000964</c:v>
                </c:pt>
                <c:pt idx="363">
                  <c:v>-6.5650000000000546</c:v>
                </c:pt>
                <c:pt idx="364">
                  <c:v>-6.5550000000000637</c:v>
                </c:pt>
                <c:pt idx="365">
                  <c:v>-6.5470000000000255</c:v>
                </c:pt>
                <c:pt idx="366">
                  <c:v>-6.5769999999999982</c:v>
                </c:pt>
                <c:pt idx="367">
                  <c:v>-6.5570000000000164</c:v>
                </c:pt>
                <c:pt idx="368">
                  <c:v>-6.5670000000000073</c:v>
                </c:pt>
                <c:pt idx="369">
                  <c:v>-6.5670000000000073</c:v>
                </c:pt>
                <c:pt idx="370">
                  <c:v>-6.5679999999999836</c:v>
                </c:pt>
                <c:pt idx="371">
                  <c:v>-6.5579999999999927</c:v>
                </c:pt>
                <c:pt idx="372">
                  <c:v>-6.5679999999999836</c:v>
                </c:pt>
                <c:pt idx="373">
                  <c:v>-6.5889999999999418</c:v>
                </c:pt>
                <c:pt idx="374">
                  <c:v>-6.56899999999996</c:v>
                </c:pt>
                <c:pt idx="375">
                  <c:v>-6.5589999999999691</c:v>
                </c:pt>
                <c:pt idx="376">
                  <c:v>-6.5909999999998945</c:v>
                </c:pt>
                <c:pt idx="377">
                  <c:v>-6.5909999999998945</c:v>
                </c:pt>
                <c:pt idx="378">
                  <c:v>-6.5819999999998799</c:v>
                </c:pt>
                <c:pt idx="379">
                  <c:v>-6.5619999999998981</c:v>
                </c:pt>
                <c:pt idx="380">
                  <c:v>-6.571999999999889</c:v>
                </c:pt>
                <c:pt idx="381">
                  <c:v>-6.5830000000000837</c:v>
                </c:pt>
                <c:pt idx="382">
                  <c:v>-6.5730000000000928</c:v>
                </c:pt>
                <c:pt idx="383">
                  <c:v>-6.5730000000000928</c:v>
                </c:pt>
                <c:pt idx="384">
                  <c:v>-6.5830000000000837</c:v>
                </c:pt>
                <c:pt idx="385">
                  <c:v>-6.5629999999998745</c:v>
                </c:pt>
                <c:pt idx="386">
                  <c:v>-6.58400000000006</c:v>
                </c:pt>
                <c:pt idx="387">
                  <c:v>-6.58400000000006</c:v>
                </c:pt>
                <c:pt idx="388">
                  <c:v>-6.5860000000000127</c:v>
                </c:pt>
                <c:pt idx="389">
                  <c:v>-6.5960000000000036</c:v>
                </c:pt>
                <c:pt idx="390">
                  <c:v>-6.5860000000000127</c:v>
                </c:pt>
                <c:pt idx="391">
                  <c:v>-6.59699999999998</c:v>
                </c:pt>
                <c:pt idx="392">
                  <c:v>-6.5869999999999891</c:v>
                </c:pt>
                <c:pt idx="393">
                  <c:v>-6.59699999999998</c:v>
                </c:pt>
                <c:pt idx="394">
                  <c:v>-6.5979999999999563</c:v>
                </c:pt>
                <c:pt idx="395">
                  <c:v>-6.6079999999999472</c:v>
                </c:pt>
                <c:pt idx="396">
                  <c:v>-6.6099999999999</c:v>
                </c:pt>
                <c:pt idx="397">
                  <c:v>-6.6099999999999</c:v>
                </c:pt>
                <c:pt idx="398">
                  <c:v>-6.5899999999999181</c:v>
                </c:pt>
                <c:pt idx="399">
                  <c:v>-6.6099999999999</c:v>
                </c:pt>
                <c:pt idx="400">
                  <c:v>-6.5809999999999036</c:v>
                </c:pt>
                <c:pt idx="401">
                  <c:v>-6.5809999999999036</c:v>
                </c:pt>
                <c:pt idx="402">
                  <c:v>-6.6009999999998854</c:v>
                </c:pt>
                <c:pt idx="403">
                  <c:v>-6.6009999999998854</c:v>
                </c:pt>
                <c:pt idx="404">
                  <c:v>-6.5809999999999036</c:v>
                </c:pt>
                <c:pt idx="405">
                  <c:v>-6.61200000000008</c:v>
                </c:pt>
                <c:pt idx="406">
                  <c:v>-6.6220000000000709</c:v>
                </c:pt>
                <c:pt idx="407">
                  <c:v>-6.5930000000000746</c:v>
                </c:pt>
                <c:pt idx="408">
                  <c:v>-6.5930000000000746</c:v>
                </c:pt>
                <c:pt idx="409">
                  <c:v>-6.5930000000000746</c:v>
                </c:pt>
                <c:pt idx="410">
                  <c:v>-6.5950000000000273</c:v>
                </c:pt>
                <c:pt idx="411">
                  <c:v>-6.5950000000000273</c:v>
                </c:pt>
                <c:pt idx="412">
                  <c:v>-6.5950000000000273</c:v>
                </c:pt>
                <c:pt idx="413">
                  <c:v>-6.6059999999999945</c:v>
                </c:pt>
                <c:pt idx="414">
                  <c:v>-6.6059999999999945</c:v>
                </c:pt>
                <c:pt idx="415">
                  <c:v>-6.6059999999999945</c:v>
                </c:pt>
                <c:pt idx="416">
                  <c:v>-6.5960000000000036</c:v>
                </c:pt>
                <c:pt idx="417">
                  <c:v>-6.5869999999999891</c:v>
                </c:pt>
                <c:pt idx="418">
                  <c:v>-6.5869999999999891</c:v>
                </c:pt>
                <c:pt idx="419">
                  <c:v>-6.6069999999999709</c:v>
                </c:pt>
                <c:pt idx="420">
                  <c:v>-6.5889999999999418</c:v>
                </c:pt>
                <c:pt idx="421">
                  <c:v>-6.5789999999999509</c:v>
                </c:pt>
                <c:pt idx="422">
                  <c:v>-6.5889999999999418</c:v>
                </c:pt>
                <c:pt idx="423">
                  <c:v>-6.56899999999996</c:v>
                </c:pt>
                <c:pt idx="424">
                  <c:v>-6.5999999999999091</c:v>
                </c:pt>
                <c:pt idx="425">
                  <c:v>-6.5899999999999181</c:v>
                </c:pt>
                <c:pt idx="426">
                  <c:v>-6.5999999999999091</c:v>
                </c:pt>
                <c:pt idx="427">
                  <c:v>-6.6009999999998854</c:v>
                </c:pt>
                <c:pt idx="428">
                  <c:v>-6.6009999999998854</c:v>
                </c:pt>
                <c:pt idx="429">
                  <c:v>-6.5909999999998945</c:v>
                </c:pt>
                <c:pt idx="430">
                  <c:v>-6.5930000000000746</c:v>
                </c:pt>
                <c:pt idx="431">
                  <c:v>-6.5930000000000746</c:v>
                </c:pt>
                <c:pt idx="432">
                  <c:v>-6.6130000000000564</c:v>
                </c:pt>
                <c:pt idx="433">
                  <c:v>-6.6040000000000418</c:v>
                </c:pt>
                <c:pt idx="434">
                  <c:v>-6.6140000000000327</c:v>
                </c:pt>
                <c:pt idx="435">
                  <c:v>-6.6040000000000418</c:v>
                </c:pt>
                <c:pt idx="436">
                  <c:v>-6.5950000000000273</c:v>
                </c:pt>
                <c:pt idx="437">
                  <c:v>-6.5950000000000273</c:v>
                </c:pt>
                <c:pt idx="438">
                  <c:v>-6.5950000000000273</c:v>
                </c:pt>
                <c:pt idx="439">
                  <c:v>-6.6069999999999709</c:v>
                </c:pt>
                <c:pt idx="440">
                  <c:v>-6.6050000000000182</c:v>
                </c:pt>
                <c:pt idx="441">
                  <c:v>-6.6169999999999618</c:v>
                </c:pt>
                <c:pt idx="442">
                  <c:v>-6.6069999999999709</c:v>
                </c:pt>
                <c:pt idx="443">
                  <c:v>-6.6169999999999618</c:v>
                </c:pt>
                <c:pt idx="444">
                  <c:v>-6.6079999999999472</c:v>
                </c:pt>
                <c:pt idx="445">
                  <c:v>-6.6079999999999472</c:v>
                </c:pt>
                <c:pt idx="446">
                  <c:v>-6.6079999999999472</c:v>
                </c:pt>
                <c:pt idx="447">
                  <c:v>-6.6189999999999145</c:v>
                </c:pt>
                <c:pt idx="448">
                  <c:v>-6.6289999999999054</c:v>
                </c:pt>
                <c:pt idx="449">
                  <c:v>-6.6189999999999145</c:v>
                </c:pt>
                <c:pt idx="450">
                  <c:v>-6.6189999999999145</c:v>
                </c:pt>
                <c:pt idx="451">
                  <c:v>-6.6210000000000946</c:v>
                </c:pt>
                <c:pt idx="452">
                  <c:v>-6.6009999999998854</c:v>
                </c:pt>
                <c:pt idx="453">
                  <c:v>-6.6310000000000855</c:v>
                </c:pt>
                <c:pt idx="454">
                  <c:v>-6.61200000000008</c:v>
                </c:pt>
                <c:pt idx="455">
                  <c:v>-6.6420000000000528</c:v>
                </c:pt>
                <c:pt idx="456">
                  <c:v>-6.6230000000000473</c:v>
                </c:pt>
                <c:pt idx="457">
                  <c:v>-6.6130000000000564</c:v>
                </c:pt>
                <c:pt idx="458">
                  <c:v>-6.6030000000000655</c:v>
                </c:pt>
                <c:pt idx="459">
                  <c:v>-6.6030000000000655</c:v>
                </c:pt>
                <c:pt idx="460">
                  <c:v>-6.6040000000000418</c:v>
                </c:pt>
                <c:pt idx="461">
                  <c:v>-6.6040000000000418</c:v>
                </c:pt>
                <c:pt idx="462">
                  <c:v>-6.58400000000006</c:v>
                </c:pt>
                <c:pt idx="463">
                  <c:v>-6.6040000000000418</c:v>
                </c:pt>
                <c:pt idx="464">
                  <c:v>-6.5960000000000036</c:v>
                </c:pt>
                <c:pt idx="465">
                  <c:v>-6.5960000000000036</c:v>
                </c:pt>
                <c:pt idx="466">
                  <c:v>-6.5860000000000127</c:v>
                </c:pt>
                <c:pt idx="467">
                  <c:v>-6.5769999999999982</c:v>
                </c:pt>
                <c:pt idx="468">
                  <c:v>-6.5860000000000127</c:v>
                </c:pt>
                <c:pt idx="469">
                  <c:v>-6.6069999999999709</c:v>
                </c:pt>
                <c:pt idx="470">
                  <c:v>-6.5679999999999836</c:v>
                </c:pt>
                <c:pt idx="471">
                  <c:v>-6.5769999999999982</c:v>
                </c:pt>
                <c:pt idx="472">
                  <c:v>-6.5879999999999654</c:v>
                </c:pt>
                <c:pt idx="473">
                  <c:v>-6.5879999999999654</c:v>
                </c:pt>
                <c:pt idx="474">
                  <c:v>-6.5899999999999181</c:v>
                </c:pt>
                <c:pt idx="475">
                  <c:v>-6.5799999999999272</c:v>
                </c:pt>
                <c:pt idx="476">
                  <c:v>-6.5999999999999091</c:v>
                </c:pt>
                <c:pt idx="477">
                  <c:v>-6.5799999999999272</c:v>
                </c:pt>
                <c:pt idx="478">
                  <c:v>-6.6009999999998854</c:v>
                </c:pt>
                <c:pt idx="479">
                  <c:v>-6.6009999999998854</c:v>
                </c:pt>
                <c:pt idx="480">
                  <c:v>-6.6009999999998854</c:v>
                </c:pt>
                <c:pt idx="481">
                  <c:v>-6.5819999999998799</c:v>
                </c:pt>
                <c:pt idx="482">
                  <c:v>-6.5819999999998799</c:v>
                </c:pt>
                <c:pt idx="483">
                  <c:v>-6.5819999999998799</c:v>
                </c:pt>
                <c:pt idx="484">
                  <c:v>-6.5819999999998799</c:v>
                </c:pt>
                <c:pt idx="485">
                  <c:v>-6.58400000000006</c:v>
                </c:pt>
                <c:pt idx="486">
                  <c:v>-6.58400000000006</c:v>
                </c:pt>
                <c:pt idx="487">
                  <c:v>-6.5940000000000509</c:v>
                </c:pt>
                <c:pt idx="488">
                  <c:v>-6.5850000000000364</c:v>
                </c:pt>
                <c:pt idx="489">
                  <c:v>-6.5750000000000455</c:v>
                </c:pt>
                <c:pt idx="490">
                  <c:v>-6.5750000000000455</c:v>
                </c:pt>
                <c:pt idx="491">
                  <c:v>-6.5660000000000309</c:v>
                </c:pt>
                <c:pt idx="492">
                  <c:v>-6.5850000000000364</c:v>
                </c:pt>
                <c:pt idx="493">
                  <c:v>-6.5860000000000127</c:v>
                </c:pt>
                <c:pt idx="494">
                  <c:v>-6.5760000000000218</c:v>
                </c:pt>
                <c:pt idx="495">
                  <c:v>-6.5960000000000036</c:v>
                </c:pt>
                <c:pt idx="496">
                  <c:v>-6.6069999999999709</c:v>
                </c:pt>
                <c:pt idx="497">
                  <c:v>-6.5869999999999891</c:v>
                </c:pt>
                <c:pt idx="498">
                  <c:v>-6.56899999999996</c:v>
                </c:pt>
                <c:pt idx="499">
                  <c:v>-6.5789999999999509</c:v>
                </c:pt>
                <c:pt idx="500">
                  <c:v>-6.5889999999999418</c:v>
                </c:pt>
                <c:pt idx="501">
                  <c:v>-6.5889999999999418</c:v>
                </c:pt>
                <c:pt idx="502">
                  <c:v>-6.5799999999999272</c:v>
                </c:pt>
                <c:pt idx="503">
                  <c:v>-6.5999999999999091</c:v>
                </c:pt>
                <c:pt idx="504">
                  <c:v>-6.5699999999999363</c:v>
                </c:pt>
                <c:pt idx="505">
                  <c:v>-6.5799999999999272</c:v>
                </c:pt>
                <c:pt idx="506">
                  <c:v>-6.5809999999999036</c:v>
                </c:pt>
                <c:pt idx="507">
                  <c:v>-6.5809999999999036</c:v>
                </c:pt>
                <c:pt idx="508">
                  <c:v>-6.5909999999998945</c:v>
                </c:pt>
                <c:pt idx="509">
                  <c:v>-6.5809999999999036</c:v>
                </c:pt>
                <c:pt idx="510">
                  <c:v>-6.5830000000000837</c:v>
                </c:pt>
                <c:pt idx="511">
                  <c:v>-6.5730000000000928</c:v>
                </c:pt>
                <c:pt idx="512">
                  <c:v>-6.5629999999998745</c:v>
                </c:pt>
                <c:pt idx="513">
                  <c:v>-6.5740000000000691</c:v>
                </c:pt>
                <c:pt idx="514">
                  <c:v>-6.58400000000006</c:v>
                </c:pt>
                <c:pt idx="515">
                  <c:v>-6.5740000000000691</c:v>
                </c:pt>
                <c:pt idx="516">
                  <c:v>-6.5640000000000782</c:v>
                </c:pt>
                <c:pt idx="517">
                  <c:v>-6.5650000000000546</c:v>
                </c:pt>
                <c:pt idx="518">
                  <c:v>-6.5750000000000455</c:v>
                </c:pt>
                <c:pt idx="519">
                  <c:v>-6.5650000000000546</c:v>
                </c:pt>
                <c:pt idx="520">
                  <c:v>-6.5570000000000164</c:v>
                </c:pt>
                <c:pt idx="521">
                  <c:v>-6.5670000000000073</c:v>
                </c:pt>
                <c:pt idx="522">
                  <c:v>-6.5769999999999982</c:v>
                </c:pt>
                <c:pt idx="523">
                  <c:v>-6.5769999999999982</c:v>
                </c:pt>
                <c:pt idx="524">
                  <c:v>-6.5670000000000073</c:v>
                </c:pt>
                <c:pt idx="525">
                  <c:v>-6.5579999999999927</c:v>
                </c:pt>
                <c:pt idx="526">
                  <c:v>-6.5679999999999836</c:v>
                </c:pt>
                <c:pt idx="527">
                  <c:v>-6.5679999999999836</c:v>
                </c:pt>
                <c:pt idx="528">
                  <c:v>-6.5489999999999782</c:v>
                </c:pt>
                <c:pt idx="529">
                  <c:v>-6.5289999999999964</c:v>
                </c:pt>
                <c:pt idx="530">
                  <c:v>-6.5599999999999454</c:v>
                </c:pt>
                <c:pt idx="531">
                  <c:v>-6.5489999999999782</c:v>
                </c:pt>
                <c:pt idx="532">
                  <c:v>-6.5599999999999454</c:v>
                </c:pt>
                <c:pt idx="533">
                  <c:v>-6.5499999999999545</c:v>
                </c:pt>
                <c:pt idx="534">
                  <c:v>-6.5499999999999545</c:v>
                </c:pt>
                <c:pt idx="535">
                  <c:v>-6.5619999999998981</c:v>
                </c:pt>
                <c:pt idx="536">
                  <c:v>-6.5419999999999163</c:v>
                </c:pt>
                <c:pt idx="537">
                  <c:v>-6.5519999999999072</c:v>
                </c:pt>
                <c:pt idx="538">
                  <c:v>-6.5519999999999072</c:v>
                </c:pt>
                <c:pt idx="539">
                  <c:v>-6.5529999999998836</c:v>
                </c:pt>
                <c:pt idx="540">
                  <c:v>-6.5529999999998836</c:v>
                </c:pt>
                <c:pt idx="541">
                  <c:v>-6.5529999999998836</c:v>
                </c:pt>
                <c:pt idx="542">
                  <c:v>-6.5640000000000782</c:v>
                </c:pt>
                <c:pt idx="543">
                  <c:v>-6.5339999999998781</c:v>
                </c:pt>
                <c:pt idx="544">
                  <c:v>-6.5239999999998872</c:v>
                </c:pt>
                <c:pt idx="545">
                  <c:v>-6.5540000000000873</c:v>
                </c:pt>
                <c:pt idx="546">
                  <c:v>-6.5460000000000491</c:v>
                </c:pt>
                <c:pt idx="547">
                  <c:v>-6.5260000000000673</c:v>
                </c:pt>
                <c:pt idx="548">
                  <c:v>-6.5260000000000673</c:v>
                </c:pt>
                <c:pt idx="549">
                  <c:v>-6.5370000000000346</c:v>
                </c:pt>
                <c:pt idx="550">
                  <c:v>-6.5470000000000255</c:v>
                </c:pt>
                <c:pt idx="551">
                  <c:v>-6.5370000000000346</c:v>
                </c:pt>
                <c:pt idx="552">
                  <c:v>-6.5370000000000346</c:v>
                </c:pt>
                <c:pt idx="553">
                  <c:v>-6.5170000000000528</c:v>
                </c:pt>
                <c:pt idx="554">
                  <c:v>-6.5480000000000018</c:v>
                </c:pt>
                <c:pt idx="555">
                  <c:v>-6.5480000000000018</c:v>
                </c:pt>
                <c:pt idx="556">
                  <c:v>-6.5489999999999782</c:v>
                </c:pt>
                <c:pt idx="557">
                  <c:v>-6.5389999999999873</c:v>
                </c:pt>
                <c:pt idx="558">
                  <c:v>-6.5289999999999964</c:v>
                </c:pt>
                <c:pt idx="559">
                  <c:v>-6.5289999999999964</c:v>
                </c:pt>
                <c:pt idx="560">
                  <c:v>-6.5190000000000055</c:v>
                </c:pt>
                <c:pt idx="561">
                  <c:v>-6.5209999999999582</c:v>
                </c:pt>
                <c:pt idx="562">
                  <c:v>-6.5209999999999582</c:v>
                </c:pt>
                <c:pt idx="563">
                  <c:v>-6.5209999999999582</c:v>
                </c:pt>
                <c:pt idx="564">
                  <c:v>-6.5119999999999436</c:v>
                </c:pt>
                <c:pt idx="565">
                  <c:v>-6.5119999999999436</c:v>
                </c:pt>
                <c:pt idx="566">
                  <c:v>-6.4919999999999618</c:v>
                </c:pt>
                <c:pt idx="567">
                  <c:v>-6.4919999999999618</c:v>
                </c:pt>
                <c:pt idx="568">
                  <c:v>-6.5119999999999436</c:v>
                </c:pt>
                <c:pt idx="569">
                  <c:v>-6.5029999999999291</c:v>
                </c:pt>
                <c:pt idx="570">
                  <c:v>-6.5250000000000909</c:v>
                </c:pt>
                <c:pt idx="571">
                  <c:v>-6.5329999999999018</c:v>
                </c:pt>
                <c:pt idx="572">
                  <c:v>-6.5049999999998818</c:v>
                </c:pt>
                <c:pt idx="573">
                  <c:v>-6.5250000000000909</c:v>
                </c:pt>
                <c:pt idx="574">
                  <c:v>-6.5250000000000909</c:v>
                </c:pt>
                <c:pt idx="575">
                  <c:v>-6.5060000000000855</c:v>
                </c:pt>
                <c:pt idx="576">
                  <c:v>-6.5060000000000855</c:v>
                </c:pt>
                <c:pt idx="577">
                  <c:v>-6.5260000000000673</c:v>
                </c:pt>
                <c:pt idx="578">
                  <c:v>-6.5160000000000764</c:v>
                </c:pt>
                <c:pt idx="579">
                  <c:v>-6.5170000000000528</c:v>
                </c:pt>
                <c:pt idx="580">
                  <c:v>-6.5370000000000346</c:v>
                </c:pt>
                <c:pt idx="581">
                  <c:v>-6.5170000000000528</c:v>
                </c:pt>
                <c:pt idx="582">
                  <c:v>-6.5270000000000437</c:v>
                </c:pt>
                <c:pt idx="583">
                  <c:v>-6.5090000000000146</c:v>
                </c:pt>
                <c:pt idx="584">
                  <c:v>-6.4990000000000236</c:v>
                </c:pt>
                <c:pt idx="585">
                  <c:v>-6.4990000000000236</c:v>
                </c:pt>
                <c:pt idx="586">
                  <c:v>-6.4990000000000236</c:v>
                </c:pt>
                <c:pt idx="587">
                  <c:v>-6.4900000000000091</c:v>
                </c:pt>
                <c:pt idx="588">
                  <c:v>-6.4900000000000091</c:v>
                </c:pt>
                <c:pt idx="589">
                  <c:v>-6.4900000000000091</c:v>
                </c:pt>
                <c:pt idx="590">
                  <c:v>-6.4900000000000091</c:v>
                </c:pt>
                <c:pt idx="591">
                  <c:v>-6.5009999999999764</c:v>
                </c:pt>
                <c:pt idx="592">
                  <c:v>-6.4909999999999854</c:v>
                </c:pt>
                <c:pt idx="593">
                  <c:v>-6.4909999999999854</c:v>
                </c:pt>
                <c:pt idx="594">
                  <c:v>-6.4929999999999382</c:v>
                </c:pt>
                <c:pt idx="595">
                  <c:v>-6.4829999999999472</c:v>
                </c:pt>
                <c:pt idx="596">
                  <c:v>-6.4829999999999472</c:v>
                </c:pt>
                <c:pt idx="597">
                  <c:v>-6.4839999999999236</c:v>
                </c:pt>
                <c:pt idx="598">
                  <c:v>-6.5039999999999054</c:v>
                </c:pt>
                <c:pt idx="599">
                  <c:v>-6.4939999999999145</c:v>
                </c:pt>
                <c:pt idx="600">
                  <c:v>-6.4839999999999236</c:v>
                </c:pt>
                <c:pt idx="601">
                  <c:v>-6.4639999999999418</c:v>
                </c:pt>
                <c:pt idx="602">
                  <c:v>-6.4649999999999181</c:v>
                </c:pt>
                <c:pt idx="603">
                  <c:v>-6.4749999999999091</c:v>
                </c:pt>
                <c:pt idx="604">
                  <c:v>-6.4749999999999091</c:v>
                </c:pt>
                <c:pt idx="605">
                  <c:v>-6.4649999999999181</c:v>
                </c:pt>
                <c:pt idx="606">
                  <c:v>-6.4859999999998763</c:v>
                </c:pt>
                <c:pt idx="607">
                  <c:v>-6.4859999999998763</c:v>
                </c:pt>
                <c:pt idx="608">
                  <c:v>-6.4859999999998763</c:v>
                </c:pt>
                <c:pt idx="609">
                  <c:v>-6.4780000000000655</c:v>
                </c:pt>
                <c:pt idx="610">
                  <c:v>-6.4780000000000655</c:v>
                </c:pt>
                <c:pt idx="611">
                  <c:v>-6.4780000000000655</c:v>
                </c:pt>
                <c:pt idx="612">
                  <c:v>-6.4580000000000837</c:v>
                </c:pt>
                <c:pt idx="613">
                  <c:v>-6.4780000000000655</c:v>
                </c:pt>
                <c:pt idx="614">
                  <c:v>-6.4790000000000418</c:v>
                </c:pt>
                <c:pt idx="615">
                  <c:v>-6.4890000000000327</c:v>
                </c:pt>
                <c:pt idx="616">
                  <c:v>-6.4700000000000273</c:v>
                </c:pt>
                <c:pt idx="617">
                  <c:v>-6.4990000000000236</c:v>
                </c:pt>
                <c:pt idx="618">
                  <c:v>-6.4600000000000364</c:v>
                </c:pt>
                <c:pt idx="619">
                  <c:v>-6.4800000000000182</c:v>
                </c:pt>
                <c:pt idx="620">
                  <c:v>-6.47199999999998</c:v>
                </c:pt>
                <c:pt idx="621">
                  <c:v>-6.4700000000000273</c:v>
                </c:pt>
                <c:pt idx="622">
                  <c:v>-6.47199999999998</c:v>
                </c:pt>
                <c:pt idx="623">
                  <c:v>-6.4519999999999982</c:v>
                </c:pt>
                <c:pt idx="624">
                  <c:v>-6.47199999999998</c:v>
                </c:pt>
                <c:pt idx="625">
                  <c:v>-6.4429999999999836</c:v>
                </c:pt>
                <c:pt idx="626">
                  <c:v>-6.4429999999999836</c:v>
                </c:pt>
                <c:pt idx="627">
                  <c:v>-6.4529999999999745</c:v>
                </c:pt>
                <c:pt idx="628">
                  <c:v>-6.4629999999999654</c:v>
                </c:pt>
                <c:pt idx="629">
                  <c:v>-6.4539999999999509</c:v>
                </c:pt>
                <c:pt idx="630">
                  <c:v>-6.4639999999999418</c:v>
                </c:pt>
                <c:pt idx="631">
                  <c:v>-6.4539999999999509</c:v>
                </c:pt>
                <c:pt idx="632">
                  <c:v>-6.4349999999999454</c:v>
                </c:pt>
                <c:pt idx="633">
                  <c:v>-6.4449999999999363</c:v>
                </c:pt>
                <c:pt idx="634">
                  <c:v>-6.4449999999999363</c:v>
                </c:pt>
                <c:pt idx="635">
                  <c:v>-6.4659999999998945</c:v>
                </c:pt>
                <c:pt idx="636">
                  <c:v>-6.4569999999998799</c:v>
                </c:pt>
                <c:pt idx="637">
                  <c:v>-6.4369999999998981</c:v>
                </c:pt>
                <c:pt idx="638">
                  <c:v>-6.4569999999998799</c:v>
                </c:pt>
                <c:pt idx="639">
                  <c:v>-6.4369999999998981</c:v>
                </c:pt>
                <c:pt idx="640">
                  <c:v>-6.4279999999998836</c:v>
                </c:pt>
                <c:pt idx="641">
                  <c:v>-6.4379999999998745</c:v>
                </c:pt>
                <c:pt idx="642">
                  <c:v>-6.4480000000000928</c:v>
                </c:pt>
                <c:pt idx="643">
                  <c:v>-6.4379999999998745</c:v>
                </c:pt>
                <c:pt idx="644">
                  <c:v>-6.4190000000000964</c:v>
                </c:pt>
                <c:pt idx="645">
                  <c:v>-6.4490000000000691</c:v>
                </c:pt>
                <c:pt idx="646">
                  <c:v>-6.4390000000000782</c:v>
                </c:pt>
                <c:pt idx="647">
                  <c:v>-6.4290000000000873</c:v>
                </c:pt>
                <c:pt idx="648">
                  <c:v>-6.4390000000000782</c:v>
                </c:pt>
                <c:pt idx="649">
                  <c:v>-6.4410000000000309</c:v>
                </c:pt>
                <c:pt idx="650">
                  <c:v>-6.4410000000000309</c:v>
                </c:pt>
                <c:pt idx="651">
                  <c:v>-6.4410000000000309</c:v>
                </c:pt>
                <c:pt idx="652">
                  <c:v>-6.4320000000000164</c:v>
                </c:pt>
                <c:pt idx="653">
                  <c:v>-6.4320000000000164</c:v>
                </c:pt>
                <c:pt idx="654">
                  <c:v>-6.4420000000000073</c:v>
                </c:pt>
                <c:pt idx="655">
                  <c:v>-6.4320000000000164</c:v>
                </c:pt>
                <c:pt idx="656">
                  <c:v>-6.4230000000000018</c:v>
                </c:pt>
                <c:pt idx="657">
                  <c:v>-6.4329999999999927</c:v>
                </c:pt>
                <c:pt idx="658">
                  <c:v>-6.40300000000002</c:v>
                </c:pt>
                <c:pt idx="659">
                  <c:v>-6.4130000000000109</c:v>
                </c:pt>
                <c:pt idx="660">
                  <c:v>-6.4349999999999454</c:v>
                </c:pt>
                <c:pt idx="661">
                  <c:v>-6.4249999999999545</c:v>
                </c:pt>
                <c:pt idx="662">
                  <c:v>-6.4149999999999636</c:v>
                </c:pt>
                <c:pt idx="663">
                  <c:v>-6.4059999999999491</c:v>
                </c:pt>
                <c:pt idx="664">
                  <c:v>-6.4149999999999636</c:v>
                </c:pt>
                <c:pt idx="665">
                  <c:v>-6.4059999999999491</c:v>
                </c:pt>
                <c:pt idx="666">
                  <c:v>-6.3959999999999582</c:v>
                </c:pt>
                <c:pt idx="667">
                  <c:v>-6.4059999999999491</c:v>
                </c:pt>
                <c:pt idx="668">
                  <c:v>-6.41599999999994</c:v>
                </c:pt>
                <c:pt idx="669">
                  <c:v>-6.4069999999999254</c:v>
                </c:pt>
                <c:pt idx="670">
                  <c:v>-6.3969999999999345</c:v>
                </c:pt>
                <c:pt idx="671">
                  <c:v>-6.4269999999999072</c:v>
                </c:pt>
                <c:pt idx="672">
                  <c:v>-6.3969999999999345</c:v>
                </c:pt>
                <c:pt idx="673">
                  <c:v>-6.4089999999998781</c:v>
                </c:pt>
                <c:pt idx="674">
                  <c:v>-6.3979999999999109</c:v>
                </c:pt>
                <c:pt idx="675">
                  <c:v>-6.4089999999998781</c:v>
                </c:pt>
                <c:pt idx="676">
                  <c:v>-6.4000000000000909</c:v>
                </c:pt>
                <c:pt idx="677">
                  <c:v>-6.4000000000000909</c:v>
                </c:pt>
                <c:pt idx="678">
                  <c:v>-6.38799999999992</c:v>
                </c:pt>
                <c:pt idx="679">
                  <c:v>-6.3699999999998909</c:v>
                </c:pt>
                <c:pt idx="680">
                  <c:v>-6.3900000000001</c:v>
                </c:pt>
                <c:pt idx="681">
                  <c:v>-6.3810000000000855</c:v>
                </c:pt>
                <c:pt idx="682">
                  <c:v>-6.3910000000000764</c:v>
                </c:pt>
                <c:pt idx="683">
                  <c:v>-6.3810000000000855</c:v>
                </c:pt>
                <c:pt idx="684">
                  <c:v>-6.3910000000000764</c:v>
                </c:pt>
                <c:pt idx="685">
                  <c:v>-6.3820000000000618</c:v>
                </c:pt>
                <c:pt idx="686">
                  <c:v>-6.3820000000000618</c:v>
                </c:pt>
                <c:pt idx="687">
                  <c:v>-6.3920000000000528</c:v>
                </c:pt>
                <c:pt idx="688">
                  <c:v>-6.3820000000000618</c:v>
                </c:pt>
                <c:pt idx="689">
                  <c:v>-6.3920000000000528</c:v>
                </c:pt>
                <c:pt idx="690">
                  <c:v>-6.3640000000000327</c:v>
                </c:pt>
                <c:pt idx="691">
                  <c:v>-6.3640000000000327</c:v>
                </c:pt>
                <c:pt idx="692">
                  <c:v>-6.3640000000000327</c:v>
                </c:pt>
                <c:pt idx="693">
                  <c:v>-6.3540000000000418</c:v>
                </c:pt>
                <c:pt idx="694">
                  <c:v>-6.3650000000000091</c:v>
                </c:pt>
                <c:pt idx="695">
                  <c:v>-6.3550000000000182</c:v>
                </c:pt>
                <c:pt idx="696">
                  <c:v>-6.375</c:v>
                </c:pt>
                <c:pt idx="697">
                  <c:v>-6.3650000000000091</c:v>
                </c:pt>
                <c:pt idx="698">
                  <c:v>-6.3550000000000182</c:v>
                </c:pt>
                <c:pt idx="699">
                  <c:v>-6.3559999999999945</c:v>
                </c:pt>
                <c:pt idx="700">
                  <c:v>-6.3460000000000036</c:v>
                </c:pt>
                <c:pt idx="701">
                  <c:v>-6.3579999999999472</c:v>
                </c:pt>
                <c:pt idx="702">
                  <c:v>-6.3779999999999291</c:v>
                </c:pt>
                <c:pt idx="703">
                  <c:v>-6.3779999999999291</c:v>
                </c:pt>
                <c:pt idx="704">
                  <c:v>-6.3779999999999291</c:v>
                </c:pt>
                <c:pt idx="705">
                  <c:v>-6.3579999999999472</c:v>
                </c:pt>
                <c:pt idx="706">
                  <c:v>-6.3579999999999472</c:v>
                </c:pt>
                <c:pt idx="707">
                  <c:v>-6.3689999999999145</c:v>
                </c:pt>
                <c:pt idx="708">
                  <c:v>-6.3689999999999145</c:v>
                </c:pt>
                <c:pt idx="709">
                  <c:v>-6.3689999999999145</c:v>
                </c:pt>
                <c:pt idx="710">
                  <c:v>-6.3589999999999236</c:v>
                </c:pt>
                <c:pt idx="711">
                  <c:v>-6.3599999999999</c:v>
                </c:pt>
                <c:pt idx="712">
                  <c:v>-6.3499999999999091</c:v>
                </c:pt>
                <c:pt idx="713">
                  <c:v>-6.3499999999999091</c:v>
                </c:pt>
                <c:pt idx="714">
                  <c:v>-6.3509999999998854</c:v>
                </c:pt>
                <c:pt idx="715">
                  <c:v>-6.3599999999999</c:v>
                </c:pt>
                <c:pt idx="716">
                  <c:v>-6.36200000000008</c:v>
                </c:pt>
                <c:pt idx="717">
                  <c:v>-6.3509999999998854</c:v>
                </c:pt>
                <c:pt idx="718">
                  <c:v>-6.3509999999998854</c:v>
                </c:pt>
                <c:pt idx="719">
                  <c:v>-6.3530000000000655</c:v>
                </c:pt>
                <c:pt idx="720">
                  <c:v>-6.3330000000000837</c:v>
                </c:pt>
                <c:pt idx="721">
                  <c:v>-6.3330000000000837</c:v>
                </c:pt>
                <c:pt idx="722">
                  <c:v>-6.3330000000000837</c:v>
                </c:pt>
                <c:pt idx="723">
                  <c:v>-6.3240000000000691</c:v>
                </c:pt>
                <c:pt idx="724">
                  <c:v>-6.33400000000006</c:v>
                </c:pt>
                <c:pt idx="725">
                  <c:v>-6.3240000000000691</c:v>
                </c:pt>
                <c:pt idx="726">
                  <c:v>-6.3440000000000509</c:v>
                </c:pt>
                <c:pt idx="727">
                  <c:v>-6.3450000000000273</c:v>
                </c:pt>
                <c:pt idx="728">
                  <c:v>-6.3450000000000273</c:v>
                </c:pt>
                <c:pt idx="729">
                  <c:v>-6.3250000000000455</c:v>
                </c:pt>
                <c:pt idx="730">
                  <c:v>-6.3350000000000364</c:v>
                </c:pt>
                <c:pt idx="731">
                  <c:v>-6.3250000000000455</c:v>
                </c:pt>
                <c:pt idx="732">
                  <c:v>-6.3269999999999982</c:v>
                </c:pt>
                <c:pt idx="733">
                  <c:v>-6.3170000000000073</c:v>
                </c:pt>
                <c:pt idx="734">
                  <c:v>-6.3369999999999891</c:v>
                </c:pt>
                <c:pt idx="735">
                  <c:v>-6.3279999999999745</c:v>
                </c:pt>
                <c:pt idx="736">
                  <c:v>-6.3279999999999745</c:v>
                </c:pt>
                <c:pt idx="737">
                  <c:v>-6.3279999999999745</c:v>
                </c:pt>
                <c:pt idx="738">
                  <c:v>-6.3079999999999927</c:v>
                </c:pt>
                <c:pt idx="739">
                  <c:v>-6.3179999999999836</c:v>
                </c:pt>
                <c:pt idx="740">
                  <c:v>-6.31899999999996</c:v>
                </c:pt>
                <c:pt idx="741">
                  <c:v>-6.3289999999999509</c:v>
                </c:pt>
                <c:pt idx="742">
                  <c:v>-6.31899999999996</c:v>
                </c:pt>
                <c:pt idx="743">
                  <c:v>-6.3289999999999509</c:v>
                </c:pt>
                <c:pt idx="744">
                  <c:v>-6.3009999999999309</c:v>
                </c:pt>
                <c:pt idx="745">
                  <c:v>-6.3109999999999218</c:v>
                </c:pt>
                <c:pt idx="746">
                  <c:v>-6.3109999999999218</c:v>
                </c:pt>
                <c:pt idx="747">
                  <c:v>-6.3209999999999127</c:v>
                </c:pt>
                <c:pt idx="748">
                  <c:v>-6.3119999999998981</c:v>
                </c:pt>
                <c:pt idx="749">
                  <c:v>-6.3019999999999072</c:v>
                </c:pt>
                <c:pt idx="750">
                  <c:v>-6.3119999999998981</c:v>
                </c:pt>
                <c:pt idx="751">
                  <c:v>-6.321999999999889</c:v>
                </c:pt>
                <c:pt idx="752">
                  <c:v>-6.3330000000000837</c:v>
                </c:pt>
                <c:pt idx="753">
                  <c:v>-6.3230000000000928</c:v>
                </c:pt>
                <c:pt idx="754">
                  <c:v>-6.3330000000000837</c:v>
                </c:pt>
                <c:pt idx="755">
                  <c:v>-6.3330000000000837</c:v>
                </c:pt>
                <c:pt idx="756">
                  <c:v>-6.3250000000000455</c:v>
                </c:pt>
                <c:pt idx="757">
                  <c:v>-6.3150000000000546</c:v>
                </c:pt>
                <c:pt idx="758">
                  <c:v>-6.3250000000000455</c:v>
                </c:pt>
                <c:pt idx="759">
                  <c:v>-6.3150000000000546</c:v>
                </c:pt>
                <c:pt idx="760">
                  <c:v>-6.3360000000000127</c:v>
                </c:pt>
                <c:pt idx="761">
                  <c:v>-6.3360000000000127</c:v>
                </c:pt>
                <c:pt idx="762">
                  <c:v>-6.3160000000000309</c:v>
                </c:pt>
                <c:pt idx="763">
                  <c:v>-6.3160000000000309</c:v>
                </c:pt>
                <c:pt idx="764">
                  <c:v>-6.3070000000000164</c:v>
                </c:pt>
                <c:pt idx="765">
                  <c:v>-6.3170000000000073</c:v>
                </c:pt>
                <c:pt idx="766">
                  <c:v>-6.3170000000000073</c:v>
                </c:pt>
                <c:pt idx="767">
                  <c:v>-6.3269999999999982</c:v>
                </c:pt>
                <c:pt idx="768">
                  <c:v>-6.3170000000000073</c:v>
                </c:pt>
                <c:pt idx="769">
                  <c:v>-6.3079999999999927</c:v>
                </c:pt>
                <c:pt idx="770">
                  <c:v>-6.27800000000002</c:v>
                </c:pt>
                <c:pt idx="771">
                  <c:v>-6.3279999999999745</c:v>
                </c:pt>
                <c:pt idx="772">
                  <c:v>-6.3199999999999363</c:v>
                </c:pt>
                <c:pt idx="773">
                  <c:v>-6.2999999999999545</c:v>
                </c:pt>
                <c:pt idx="774">
                  <c:v>-6.2899999999999636</c:v>
                </c:pt>
                <c:pt idx="775">
                  <c:v>-6.2999999999999545</c:v>
                </c:pt>
                <c:pt idx="776">
                  <c:v>-6.2999999999999545</c:v>
                </c:pt>
                <c:pt idx="777">
                  <c:v>-6.2709999999999582</c:v>
                </c:pt>
                <c:pt idx="778">
                  <c:v>-6.2809999999999491</c:v>
                </c:pt>
                <c:pt idx="779">
                  <c:v>-6.2809999999999491</c:v>
                </c:pt>
                <c:pt idx="780">
                  <c:v>-6.29099999999994</c:v>
                </c:pt>
                <c:pt idx="781">
                  <c:v>-6.2709999999999582</c:v>
                </c:pt>
                <c:pt idx="782">
                  <c:v>-6.2919999999999163</c:v>
                </c:pt>
                <c:pt idx="783">
                  <c:v>-6.2719999999999345</c:v>
                </c:pt>
                <c:pt idx="784">
                  <c:v>-6.2819999999999254</c:v>
                </c:pt>
                <c:pt idx="785">
                  <c:v>-6.2940000000000964</c:v>
                </c:pt>
                <c:pt idx="786">
                  <c:v>-6.2739999999998872</c:v>
                </c:pt>
                <c:pt idx="787">
                  <c:v>-6.2739999999998872</c:v>
                </c:pt>
                <c:pt idx="788">
                  <c:v>-6.2839999999998781</c:v>
                </c:pt>
                <c:pt idx="789">
                  <c:v>-6.2739999999998872</c:v>
                </c:pt>
                <c:pt idx="790">
                  <c:v>-6.2650000000001</c:v>
                </c:pt>
                <c:pt idx="791">
                  <c:v>-6.2950000000000728</c:v>
                </c:pt>
                <c:pt idx="792">
                  <c:v>-6.2549999999998818</c:v>
                </c:pt>
                <c:pt idx="793">
                  <c:v>-6.2650000000001</c:v>
                </c:pt>
                <c:pt idx="794">
                  <c:v>-6.2760000000000673</c:v>
                </c:pt>
                <c:pt idx="795">
                  <c:v>-6.2660000000000764</c:v>
                </c:pt>
                <c:pt idx="796">
                  <c:v>-6.2560000000000855</c:v>
                </c:pt>
                <c:pt idx="797">
                  <c:v>-6.2580000000000382</c:v>
                </c:pt>
                <c:pt idx="798">
                  <c:v>-6.2660000000000764</c:v>
                </c:pt>
                <c:pt idx="799">
                  <c:v>-6.2580000000000382</c:v>
                </c:pt>
                <c:pt idx="800">
                  <c:v>-6.23700000000008</c:v>
                </c:pt>
                <c:pt idx="801">
                  <c:v>-6.2580000000000382</c:v>
                </c:pt>
                <c:pt idx="802">
                  <c:v>-6.2590000000000146</c:v>
                </c:pt>
                <c:pt idx="803">
                  <c:v>-6.2490000000000236</c:v>
                </c:pt>
                <c:pt idx="804">
                  <c:v>-6.2390000000000327</c:v>
                </c:pt>
                <c:pt idx="805">
                  <c:v>-6.2390000000000327</c:v>
                </c:pt>
                <c:pt idx="806">
                  <c:v>-6.2300000000000182</c:v>
                </c:pt>
                <c:pt idx="807">
                  <c:v>-6.2200000000000273</c:v>
                </c:pt>
                <c:pt idx="808">
                  <c:v>-6.2300000000000182</c:v>
                </c:pt>
                <c:pt idx="809">
                  <c:v>-6.2100000000000364</c:v>
                </c:pt>
                <c:pt idx="810">
                  <c:v>-6.2210000000000036</c:v>
                </c:pt>
                <c:pt idx="811">
                  <c:v>-6.2309999999999945</c:v>
                </c:pt>
                <c:pt idx="812">
                  <c:v>-6.2609999999999673</c:v>
                </c:pt>
                <c:pt idx="813">
                  <c:v>-6.2409999999999854</c:v>
                </c:pt>
                <c:pt idx="814">
                  <c:v>-6.2429999999999382</c:v>
                </c:pt>
                <c:pt idx="815">
                  <c:v>-6.2229999999999563</c:v>
                </c:pt>
                <c:pt idx="816">
                  <c:v>-6.2329999999999472</c:v>
                </c:pt>
                <c:pt idx="817">
                  <c:v>-6.2129999999999654</c:v>
                </c:pt>
                <c:pt idx="818">
                  <c:v>-6.2429999999999382</c:v>
                </c:pt>
                <c:pt idx="819">
                  <c:v>-6.2539999999999054</c:v>
                </c:pt>
                <c:pt idx="820">
                  <c:v>-6.2239999999999327</c:v>
                </c:pt>
                <c:pt idx="821">
                  <c:v>-6.2239999999999327</c:v>
                </c:pt>
                <c:pt idx="822">
                  <c:v>-6.2339999999999236</c:v>
                </c:pt>
                <c:pt idx="823">
                  <c:v>-6.2259999999998854</c:v>
                </c:pt>
                <c:pt idx="824">
                  <c:v>-6.2259999999998854</c:v>
                </c:pt>
                <c:pt idx="825">
                  <c:v>-6.2059999999999036</c:v>
                </c:pt>
                <c:pt idx="826">
                  <c:v>-6.2159999999998945</c:v>
                </c:pt>
                <c:pt idx="827">
                  <c:v>-6.2159999999998945</c:v>
                </c:pt>
                <c:pt idx="828">
                  <c:v>-6.2170000000000982</c:v>
                </c:pt>
                <c:pt idx="829">
                  <c:v>-6.2270000000000891</c:v>
                </c:pt>
                <c:pt idx="830">
                  <c:v>-6.2170000000000982</c:v>
                </c:pt>
                <c:pt idx="831">
                  <c:v>-6.2069999999998799</c:v>
                </c:pt>
                <c:pt idx="832">
                  <c:v>-6.2080000000000837</c:v>
                </c:pt>
                <c:pt idx="833">
                  <c:v>-6.1980000000000928</c:v>
                </c:pt>
                <c:pt idx="834">
                  <c:v>-6.1980000000000928</c:v>
                </c:pt>
                <c:pt idx="835">
                  <c:v>-6.1790000000000873</c:v>
                </c:pt>
                <c:pt idx="836">
                  <c:v>-6.1890000000000782</c:v>
                </c:pt>
                <c:pt idx="837">
                  <c:v>-6.1890000000000782</c:v>
                </c:pt>
                <c:pt idx="838">
                  <c:v>-6.1790000000000873</c:v>
                </c:pt>
                <c:pt idx="839">
                  <c:v>-6.1890000000000782</c:v>
                </c:pt>
                <c:pt idx="840">
                  <c:v>-6.1710000000000491</c:v>
                </c:pt>
                <c:pt idx="841">
                  <c:v>-6.1910000000000309</c:v>
                </c:pt>
                <c:pt idx="842">
                  <c:v>-6.2010000000000218</c:v>
                </c:pt>
                <c:pt idx="843">
                  <c:v>-6.1610000000000582</c:v>
                </c:pt>
                <c:pt idx="844">
                  <c:v>-6.18100000000004</c:v>
                </c:pt>
                <c:pt idx="845">
                  <c:v>-6.1720000000000255</c:v>
                </c:pt>
                <c:pt idx="846">
                  <c:v>-6.1620000000000346</c:v>
                </c:pt>
                <c:pt idx="847">
                  <c:v>-6.1720000000000255</c:v>
                </c:pt>
                <c:pt idx="848">
                  <c:v>-6.1730000000000018</c:v>
                </c:pt>
                <c:pt idx="849">
                  <c:v>-6.1829999999999927</c:v>
                </c:pt>
                <c:pt idx="850">
                  <c:v>-6.1630000000000109</c:v>
                </c:pt>
                <c:pt idx="851">
                  <c:v>-6.1630000000000109</c:v>
                </c:pt>
                <c:pt idx="852">
                  <c:v>-6.1630000000000109</c:v>
                </c:pt>
                <c:pt idx="853">
                  <c:v>-6.2439999999999145</c:v>
                </c:pt>
                <c:pt idx="854">
                  <c:v>-6.1829999999999927</c:v>
                </c:pt>
                <c:pt idx="855">
                  <c:v>-6.1539999999999964</c:v>
                </c:pt>
                <c:pt idx="856">
                  <c:v>-6.1639999999999873</c:v>
                </c:pt>
                <c:pt idx="857">
                  <c:v>-6.1539999999999964</c:v>
                </c:pt>
                <c:pt idx="858">
                  <c:v>-6.1459999999999582</c:v>
                </c:pt>
                <c:pt idx="859">
                  <c:v>-6.16599999999994</c:v>
                </c:pt>
                <c:pt idx="860">
                  <c:v>-6.1559999999999491</c:v>
                </c:pt>
                <c:pt idx="861">
                  <c:v>-6.1559999999999491</c:v>
                </c:pt>
                <c:pt idx="862">
                  <c:v>-6.1569999999999254</c:v>
                </c:pt>
                <c:pt idx="863">
                  <c:v>-6.1469999999999345</c:v>
                </c:pt>
                <c:pt idx="864">
                  <c:v>-6.1469999999999345</c:v>
                </c:pt>
                <c:pt idx="865">
                  <c:v>-6.1169999999999618</c:v>
                </c:pt>
                <c:pt idx="866">
                  <c:v>-6.1279999999999291</c:v>
                </c:pt>
                <c:pt idx="867">
                  <c:v>-6.13799999999992</c:v>
                </c:pt>
                <c:pt idx="868">
                  <c:v>-6.13799999999992</c:v>
                </c:pt>
                <c:pt idx="869">
                  <c:v>-6.1279999999999291</c:v>
                </c:pt>
                <c:pt idx="870">
                  <c:v>-6.1179999999999382</c:v>
                </c:pt>
                <c:pt idx="871">
                  <c:v>-6.1400000000001</c:v>
                </c:pt>
                <c:pt idx="872">
                  <c:v>-6.1199999999998909</c:v>
                </c:pt>
                <c:pt idx="873">
                  <c:v>-6.1400000000001</c:v>
                </c:pt>
                <c:pt idx="874">
                  <c:v>-6.1299999999998818</c:v>
                </c:pt>
                <c:pt idx="875">
                  <c:v>-6.1310000000000855</c:v>
                </c:pt>
                <c:pt idx="876">
                  <c:v>-6.1410000000000764</c:v>
                </c:pt>
                <c:pt idx="877">
                  <c:v>-6.1410000000000764</c:v>
                </c:pt>
                <c:pt idx="878">
                  <c:v>-6.1410000000000764</c:v>
                </c:pt>
                <c:pt idx="879">
                  <c:v>-6.1420000000000528</c:v>
                </c:pt>
                <c:pt idx="880">
                  <c:v>-6.1420000000000528</c:v>
                </c:pt>
                <c:pt idx="881">
                  <c:v>-6.1220000000000709</c:v>
                </c:pt>
                <c:pt idx="882">
                  <c:v>-6.1240000000000236</c:v>
                </c:pt>
                <c:pt idx="883">
                  <c:v>-6.1020000000000891</c:v>
                </c:pt>
                <c:pt idx="884">
                  <c:v>-6.1440000000000055</c:v>
                </c:pt>
                <c:pt idx="885">
                  <c:v>-6.1140000000000327</c:v>
                </c:pt>
                <c:pt idx="886">
                  <c:v>-6.1140000000000327</c:v>
                </c:pt>
                <c:pt idx="887">
                  <c:v>-6.1050000000000182</c:v>
                </c:pt>
                <c:pt idx="888">
                  <c:v>-6.1150000000000091</c:v>
                </c:pt>
                <c:pt idx="889">
                  <c:v>-6.1150000000000091</c:v>
                </c:pt>
                <c:pt idx="890">
                  <c:v>-6.1159999999999854</c:v>
                </c:pt>
                <c:pt idx="891">
                  <c:v>-6.1259999999999764</c:v>
                </c:pt>
                <c:pt idx="892">
                  <c:v>-6.1159999999999854</c:v>
                </c:pt>
              </c:numCache>
            </c:numRef>
          </c:yVal>
          <c:smooth val="1"/>
          <c:extLst>
            <c:ext xmlns:c16="http://schemas.microsoft.com/office/drawing/2014/chart" uri="{C3380CC4-5D6E-409C-BE32-E72D297353CC}">
              <c16:uniqueId val="{00000011-81EE-4E41-8154-0B1EA5EF37AF}"/>
            </c:ext>
          </c:extLst>
        </c:ser>
        <c:ser>
          <c:idx val="18"/>
          <c:order val="14"/>
          <c:tx>
            <c:strRef>
              <c:f>Klei_Druckkurve!$T$8</c:f>
              <c:strCache>
                <c:ptCount val="1"/>
                <c:pt idx="0">
                  <c:v>#37 (4h1)</c:v>
                </c:pt>
              </c:strCache>
            </c:strRef>
          </c:tx>
          <c:spPr>
            <a:ln w="50800" cap="rnd">
              <a:solidFill>
                <a:schemeClr val="tx1"/>
              </a:solidFill>
              <a:round/>
            </a:ln>
            <a:effectLst/>
          </c:spPr>
          <c:marker>
            <c:symbol val="none"/>
          </c:marker>
          <c:xVal>
            <c:numRef>
              <c:f>Klei_Druckkurve!$A$9:$A$1442</c:f>
              <c:numCache>
                <c:formatCode>General</c:formatCode>
                <c:ptCount val="1434"/>
                <c:pt idx="0">
                  <c:v>20</c:v>
                </c:pt>
                <c:pt idx="1">
                  <c:v>30</c:v>
                </c:pt>
                <c:pt idx="2">
                  <c:v>40</c:v>
                </c:pt>
                <c:pt idx="3">
                  <c:v>50</c:v>
                </c:pt>
                <c:pt idx="4">
                  <c:v>60</c:v>
                </c:pt>
                <c:pt idx="5">
                  <c:v>70</c:v>
                </c:pt>
                <c:pt idx="6">
                  <c:v>80</c:v>
                </c:pt>
                <c:pt idx="7">
                  <c:v>90</c:v>
                </c:pt>
                <c:pt idx="8">
                  <c:v>100</c:v>
                </c:pt>
                <c:pt idx="9">
                  <c:v>110</c:v>
                </c:pt>
                <c:pt idx="10">
                  <c:v>120</c:v>
                </c:pt>
                <c:pt idx="11">
                  <c:v>130</c:v>
                </c:pt>
                <c:pt idx="12">
                  <c:v>140</c:v>
                </c:pt>
                <c:pt idx="13">
                  <c:v>150</c:v>
                </c:pt>
                <c:pt idx="14">
                  <c:v>160</c:v>
                </c:pt>
                <c:pt idx="15">
                  <c:v>170</c:v>
                </c:pt>
                <c:pt idx="16">
                  <c:v>180</c:v>
                </c:pt>
                <c:pt idx="17">
                  <c:v>190</c:v>
                </c:pt>
                <c:pt idx="18">
                  <c:v>200</c:v>
                </c:pt>
                <c:pt idx="19">
                  <c:v>210</c:v>
                </c:pt>
                <c:pt idx="20">
                  <c:v>220</c:v>
                </c:pt>
                <c:pt idx="21">
                  <c:v>230</c:v>
                </c:pt>
                <c:pt idx="22">
                  <c:v>240</c:v>
                </c:pt>
                <c:pt idx="23">
                  <c:v>250</c:v>
                </c:pt>
                <c:pt idx="24">
                  <c:v>260</c:v>
                </c:pt>
                <c:pt idx="25">
                  <c:v>270</c:v>
                </c:pt>
                <c:pt idx="26">
                  <c:v>280</c:v>
                </c:pt>
                <c:pt idx="27">
                  <c:v>290</c:v>
                </c:pt>
                <c:pt idx="28">
                  <c:v>300</c:v>
                </c:pt>
                <c:pt idx="29">
                  <c:v>310</c:v>
                </c:pt>
                <c:pt idx="30">
                  <c:v>320</c:v>
                </c:pt>
                <c:pt idx="31">
                  <c:v>330</c:v>
                </c:pt>
                <c:pt idx="32">
                  <c:v>340</c:v>
                </c:pt>
                <c:pt idx="33">
                  <c:v>350</c:v>
                </c:pt>
                <c:pt idx="34">
                  <c:v>360</c:v>
                </c:pt>
                <c:pt idx="35">
                  <c:v>370</c:v>
                </c:pt>
                <c:pt idx="36">
                  <c:v>380</c:v>
                </c:pt>
                <c:pt idx="37">
                  <c:v>390</c:v>
                </c:pt>
                <c:pt idx="38">
                  <c:v>400</c:v>
                </c:pt>
                <c:pt idx="39">
                  <c:v>410</c:v>
                </c:pt>
                <c:pt idx="40">
                  <c:v>420</c:v>
                </c:pt>
                <c:pt idx="41">
                  <c:v>430</c:v>
                </c:pt>
                <c:pt idx="42">
                  <c:v>440</c:v>
                </c:pt>
                <c:pt idx="43">
                  <c:v>450</c:v>
                </c:pt>
                <c:pt idx="44">
                  <c:v>460</c:v>
                </c:pt>
                <c:pt idx="45">
                  <c:v>470</c:v>
                </c:pt>
                <c:pt idx="46">
                  <c:v>480</c:v>
                </c:pt>
                <c:pt idx="47">
                  <c:v>490</c:v>
                </c:pt>
                <c:pt idx="48">
                  <c:v>500</c:v>
                </c:pt>
                <c:pt idx="49">
                  <c:v>510</c:v>
                </c:pt>
                <c:pt idx="50">
                  <c:v>520</c:v>
                </c:pt>
                <c:pt idx="51">
                  <c:v>530</c:v>
                </c:pt>
                <c:pt idx="52">
                  <c:v>540</c:v>
                </c:pt>
                <c:pt idx="53">
                  <c:v>550</c:v>
                </c:pt>
                <c:pt idx="54">
                  <c:v>560</c:v>
                </c:pt>
                <c:pt idx="55">
                  <c:v>570</c:v>
                </c:pt>
                <c:pt idx="56">
                  <c:v>580</c:v>
                </c:pt>
                <c:pt idx="57">
                  <c:v>590</c:v>
                </c:pt>
                <c:pt idx="58">
                  <c:v>600</c:v>
                </c:pt>
                <c:pt idx="59">
                  <c:v>610</c:v>
                </c:pt>
                <c:pt idx="60">
                  <c:v>620</c:v>
                </c:pt>
                <c:pt idx="61">
                  <c:v>630</c:v>
                </c:pt>
                <c:pt idx="62">
                  <c:v>640</c:v>
                </c:pt>
                <c:pt idx="63">
                  <c:v>650</c:v>
                </c:pt>
                <c:pt idx="64">
                  <c:v>660</c:v>
                </c:pt>
                <c:pt idx="65">
                  <c:v>670</c:v>
                </c:pt>
                <c:pt idx="66">
                  <c:v>680</c:v>
                </c:pt>
                <c:pt idx="67">
                  <c:v>690</c:v>
                </c:pt>
                <c:pt idx="68">
                  <c:v>700</c:v>
                </c:pt>
                <c:pt idx="69">
                  <c:v>710</c:v>
                </c:pt>
                <c:pt idx="70">
                  <c:v>720</c:v>
                </c:pt>
                <c:pt idx="71">
                  <c:v>730</c:v>
                </c:pt>
                <c:pt idx="72">
                  <c:v>740</c:v>
                </c:pt>
                <c:pt idx="73">
                  <c:v>750</c:v>
                </c:pt>
                <c:pt idx="74">
                  <c:v>760</c:v>
                </c:pt>
                <c:pt idx="75">
                  <c:v>770</c:v>
                </c:pt>
                <c:pt idx="76">
                  <c:v>780</c:v>
                </c:pt>
                <c:pt idx="77">
                  <c:v>790</c:v>
                </c:pt>
                <c:pt idx="78">
                  <c:v>800</c:v>
                </c:pt>
                <c:pt idx="79">
                  <c:v>810</c:v>
                </c:pt>
                <c:pt idx="80">
                  <c:v>820</c:v>
                </c:pt>
                <c:pt idx="81">
                  <c:v>830</c:v>
                </c:pt>
                <c:pt idx="82">
                  <c:v>840</c:v>
                </c:pt>
                <c:pt idx="83">
                  <c:v>850</c:v>
                </c:pt>
                <c:pt idx="84">
                  <c:v>860</c:v>
                </c:pt>
                <c:pt idx="85">
                  <c:v>870</c:v>
                </c:pt>
                <c:pt idx="86">
                  <c:v>880</c:v>
                </c:pt>
                <c:pt idx="87">
                  <c:v>890</c:v>
                </c:pt>
                <c:pt idx="88">
                  <c:v>900</c:v>
                </c:pt>
                <c:pt idx="89">
                  <c:v>910</c:v>
                </c:pt>
                <c:pt idx="90">
                  <c:v>920</c:v>
                </c:pt>
                <c:pt idx="91">
                  <c:v>930</c:v>
                </c:pt>
                <c:pt idx="92">
                  <c:v>940</c:v>
                </c:pt>
                <c:pt idx="93">
                  <c:v>950</c:v>
                </c:pt>
                <c:pt idx="94">
                  <c:v>960</c:v>
                </c:pt>
                <c:pt idx="95">
                  <c:v>970</c:v>
                </c:pt>
                <c:pt idx="96">
                  <c:v>980</c:v>
                </c:pt>
                <c:pt idx="97">
                  <c:v>990</c:v>
                </c:pt>
                <c:pt idx="98">
                  <c:v>1000</c:v>
                </c:pt>
                <c:pt idx="99">
                  <c:v>1010</c:v>
                </c:pt>
                <c:pt idx="100">
                  <c:v>1020</c:v>
                </c:pt>
                <c:pt idx="101">
                  <c:v>1030</c:v>
                </c:pt>
                <c:pt idx="102">
                  <c:v>1040</c:v>
                </c:pt>
                <c:pt idx="103">
                  <c:v>1050</c:v>
                </c:pt>
                <c:pt idx="104">
                  <c:v>1060</c:v>
                </c:pt>
                <c:pt idx="105">
                  <c:v>1070</c:v>
                </c:pt>
                <c:pt idx="106">
                  <c:v>1080</c:v>
                </c:pt>
                <c:pt idx="107">
                  <c:v>1090</c:v>
                </c:pt>
                <c:pt idx="108">
                  <c:v>1100</c:v>
                </c:pt>
                <c:pt idx="109">
                  <c:v>1110</c:v>
                </c:pt>
                <c:pt idx="110">
                  <c:v>1120</c:v>
                </c:pt>
                <c:pt idx="111">
                  <c:v>1130</c:v>
                </c:pt>
                <c:pt idx="112">
                  <c:v>1140</c:v>
                </c:pt>
                <c:pt idx="113">
                  <c:v>1150</c:v>
                </c:pt>
                <c:pt idx="114">
                  <c:v>1160</c:v>
                </c:pt>
                <c:pt idx="115">
                  <c:v>1170</c:v>
                </c:pt>
                <c:pt idx="116">
                  <c:v>1180</c:v>
                </c:pt>
                <c:pt idx="117">
                  <c:v>1190</c:v>
                </c:pt>
                <c:pt idx="118">
                  <c:v>1200</c:v>
                </c:pt>
                <c:pt idx="119">
                  <c:v>1210</c:v>
                </c:pt>
                <c:pt idx="120">
                  <c:v>1220</c:v>
                </c:pt>
                <c:pt idx="121">
                  <c:v>1230</c:v>
                </c:pt>
                <c:pt idx="122">
                  <c:v>1240</c:v>
                </c:pt>
                <c:pt idx="123">
                  <c:v>1250</c:v>
                </c:pt>
                <c:pt idx="124">
                  <c:v>1260</c:v>
                </c:pt>
                <c:pt idx="125">
                  <c:v>1270</c:v>
                </c:pt>
                <c:pt idx="126">
                  <c:v>1280</c:v>
                </c:pt>
                <c:pt idx="127">
                  <c:v>1290</c:v>
                </c:pt>
                <c:pt idx="128">
                  <c:v>1300</c:v>
                </c:pt>
                <c:pt idx="129">
                  <c:v>1310</c:v>
                </c:pt>
                <c:pt idx="130">
                  <c:v>1320</c:v>
                </c:pt>
                <c:pt idx="131">
                  <c:v>1330</c:v>
                </c:pt>
                <c:pt idx="132">
                  <c:v>1340</c:v>
                </c:pt>
                <c:pt idx="133">
                  <c:v>1350</c:v>
                </c:pt>
                <c:pt idx="134">
                  <c:v>1360</c:v>
                </c:pt>
                <c:pt idx="135">
                  <c:v>1370</c:v>
                </c:pt>
                <c:pt idx="136">
                  <c:v>1380</c:v>
                </c:pt>
                <c:pt idx="137">
                  <c:v>1390</c:v>
                </c:pt>
                <c:pt idx="138">
                  <c:v>1400</c:v>
                </c:pt>
                <c:pt idx="139">
                  <c:v>1410</c:v>
                </c:pt>
                <c:pt idx="140">
                  <c:v>1420</c:v>
                </c:pt>
                <c:pt idx="141">
                  <c:v>1430</c:v>
                </c:pt>
                <c:pt idx="142">
                  <c:v>1440</c:v>
                </c:pt>
                <c:pt idx="143">
                  <c:v>1450</c:v>
                </c:pt>
                <c:pt idx="144">
                  <c:v>1460</c:v>
                </c:pt>
                <c:pt idx="145">
                  <c:v>1470</c:v>
                </c:pt>
                <c:pt idx="146">
                  <c:v>1480</c:v>
                </c:pt>
                <c:pt idx="147">
                  <c:v>1490</c:v>
                </c:pt>
                <c:pt idx="148">
                  <c:v>1500</c:v>
                </c:pt>
                <c:pt idx="149">
                  <c:v>1510</c:v>
                </c:pt>
                <c:pt idx="150">
                  <c:v>1520</c:v>
                </c:pt>
                <c:pt idx="151">
                  <c:v>1530</c:v>
                </c:pt>
                <c:pt idx="152">
                  <c:v>1540</c:v>
                </c:pt>
                <c:pt idx="153">
                  <c:v>1550</c:v>
                </c:pt>
                <c:pt idx="154">
                  <c:v>1560</c:v>
                </c:pt>
                <c:pt idx="155">
                  <c:v>1570</c:v>
                </c:pt>
                <c:pt idx="156">
                  <c:v>1580</c:v>
                </c:pt>
                <c:pt idx="157">
                  <c:v>1590</c:v>
                </c:pt>
                <c:pt idx="158">
                  <c:v>1600</c:v>
                </c:pt>
                <c:pt idx="159">
                  <c:v>1610</c:v>
                </c:pt>
                <c:pt idx="160">
                  <c:v>1620</c:v>
                </c:pt>
                <c:pt idx="161">
                  <c:v>1630</c:v>
                </c:pt>
                <c:pt idx="162">
                  <c:v>1640</c:v>
                </c:pt>
                <c:pt idx="163">
                  <c:v>1650</c:v>
                </c:pt>
                <c:pt idx="164">
                  <c:v>1660</c:v>
                </c:pt>
                <c:pt idx="165">
                  <c:v>1670</c:v>
                </c:pt>
                <c:pt idx="166">
                  <c:v>1680</c:v>
                </c:pt>
                <c:pt idx="167">
                  <c:v>1690</c:v>
                </c:pt>
                <c:pt idx="168">
                  <c:v>1700</c:v>
                </c:pt>
                <c:pt idx="169">
                  <c:v>1710</c:v>
                </c:pt>
                <c:pt idx="170">
                  <c:v>1720</c:v>
                </c:pt>
                <c:pt idx="171">
                  <c:v>1730</c:v>
                </c:pt>
                <c:pt idx="172">
                  <c:v>1740</c:v>
                </c:pt>
                <c:pt idx="173">
                  <c:v>1750</c:v>
                </c:pt>
                <c:pt idx="174">
                  <c:v>1760</c:v>
                </c:pt>
                <c:pt idx="175">
                  <c:v>1770</c:v>
                </c:pt>
                <c:pt idx="176">
                  <c:v>1780</c:v>
                </c:pt>
                <c:pt idx="177">
                  <c:v>1790</c:v>
                </c:pt>
                <c:pt idx="178">
                  <c:v>1800</c:v>
                </c:pt>
                <c:pt idx="179">
                  <c:v>1810</c:v>
                </c:pt>
                <c:pt idx="180">
                  <c:v>1820</c:v>
                </c:pt>
                <c:pt idx="181">
                  <c:v>1830</c:v>
                </c:pt>
                <c:pt idx="182">
                  <c:v>1840</c:v>
                </c:pt>
                <c:pt idx="183">
                  <c:v>1850</c:v>
                </c:pt>
                <c:pt idx="184">
                  <c:v>1860</c:v>
                </c:pt>
                <c:pt idx="185">
                  <c:v>1870</c:v>
                </c:pt>
                <c:pt idx="186">
                  <c:v>1880</c:v>
                </c:pt>
                <c:pt idx="187">
                  <c:v>1890</c:v>
                </c:pt>
                <c:pt idx="188">
                  <c:v>1900</c:v>
                </c:pt>
                <c:pt idx="189">
                  <c:v>1910</c:v>
                </c:pt>
                <c:pt idx="190">
                  <c:v>1920</c:v>
                </c:pt>
                <c:pt idx="191">
                  <c:v>1930</c:v>
                </c:pt>
                <c:pt idx="192">
                  <c:v>1940</c:v>
                </c:pt>
                <c:pt idx="193">
                  <c:v>1950</c:v>
                </c:pt>
                <c:pt idx="194">
                  <c:v>1960</c:v>
                </c:pt>
                <c:pt idx="195">
                  <c:v>1970</c:v>
                </c:pt>
                <c:pt idx="196">
                  <c:v>1980</c:v>
                </c:pt>
                <c:pt idx="197">
                  <c:v>1990</c:v>
                </c:pt>
                <c:pt idx="198">
                  <c:v>2000</c:v>
                </c:pt>
                <c:pt idx="199">
                  <c:v>2010</c:v>
                </c:pt>
                <c:pt idx="200">
                  <c:v>2020</c:v>
                </c:pt>
                <c:pt idx="201">
                  <c:v>2030</c:v>
                </c:pt>
                <c:pt idx="202">
                  <c:v>2040</c:v>
                </c:pt>
                <c:pt idx="203">
                  <c:v>2050</c:v>
                </c:pt>
                <c:pt idx="204">
                  <c:v>2060</c:v>
                </c:pt>
                <c:pt idx="205">
                  <c:v>2070</c:v>
                </c:pt>
                <c:pt idx="206">
                  <c:v>2080</c:v>
                </c:pt>
                <c:pt idx="207">
                  <c:v>2090</c:v>
                </c:pt>
                <c:pt idx="208">
                  <c:v>2100</c:v>
                </c:pt>
                <c:pt idx="209">
                  <c:v>2110</c:v>
                </c:pt>
                <c:pt idx="210">
                  <c:v>2120</c:v>
                </c:pt>
                <c:pt idx="211">
                  <c:v>2130</c:v>
                </c:pt>
                <c:pt idx="212">
                  <c:v>2140</c:v>
                </c:pt>
                <c:pt idx="213">
                  <c:v>2150</c:v>
                </c:pt>
                <c:pt idx="214">
                  <c:v>2160</c:v>
                </c:pt>
                <c:pt idx="215">
                  <c:v>2170</c:v>
                </c:pt>
                <c:pt idx="216">
                  <c:v>2180</c:v>
                </c:pt>
                <c:pt idx="217">
                  <c:v>2190</c:v>
                </c:pt>
                <c:pt idx="218">
                  <c:v>2200</c:v>
                </c:pt>
                <c:pt idx="219">
                  <c:v>2210</c:v>
                </c:pt>
                <c:pt idx="220">
                  <c:v>2220</c:v>
                </c:pt>
                <c:pt idx="221">
                  <c:v>2230</c:v>
                </c:pt>
                <c:pt idx="222">
                  <c:v>2240</c:v>
                </c:pt>
                <c:pt idx="223">
                  <c:v>2250</c:v>
                </c:pt>
                <c:pt idx="224">
                  <c:v>2260</c:v>
                </c:pt>
                <c:pt idx="225">
                  <c:v>2270</c:v>
                </c:pt>
                <c:pt idx="226">
                  <c:v>2280</c:v>
                </c:pt>
                <c:pt idx="227">
                  <c:v>2290</c:v>
                </c:pt>
                <c:pt idx="228">
                  <c:v>2300</c:v>
                </c:pt>
                <c:pt idx="229">
                  <c:v>2310</c:v>
                </c:pt>
                <c:pt idx="230">
                  <c:v>2320</c:v>
                </c:pt>
                <c:pt idx="231">
                  <c:v>2330</c:v>
                </c:pt>
                <c:pt idx="232">
                  <c:v>2340</c:v>
                </c:pt>
                <c:pt idx="233">
                  <c:v>2350</c:v>
                </c:pt>
                <c:pt idx="234">
                  <c:v>2360</c:v>
                </c:pt>
                <c:pt idx="235">
                  <c:v>2370</c:v>
                </c:pt>
                <c:pt idx="236">
                  <c:v>2380</c:v>
                </c:pt>
                <c:pt idx="237">
                  <c:v>2390</c:v>
                </c:pt>
                <c:pt idx="238">
                  <c:v>2400</c:v>
                </c:pt>
                <c:pt idx="239">
                  <c:v>2410</c:v>
                </c:pt>
                <c:pt idx="240">
                  <c:v>2420</c:v>
                </c:pt>
                <c:pt idx="241">
                  <c:v>2430</c:v>
                </c:pt>
                <c:pt idx="242">
                  <c:v>2440</c:v>
                </c:pt>
                <c:pt idx="243">
                  <c:v>2450</c:v>
                </c:pt>
                <c:pt idx="244">
                  <c:v>2460</c:v>
                </c:pt>
                <c:pt idx="245">
                  <c:v>2470</c:v>
                </c:pt>
                <c:pt idx="246">
                  <c:v>2480</c:v>
                </c:pt>
                <c:pt idx="247">
                  <c:v>2490</c:v>
                </c:pt>
                <c:pt idx="248">
                  <c:v>2500</c:v>
                </c:pt>
                <c:pt idx="249">
                  <c:v>2510</c:v>
                </c:pt>
                <c:pt idx="250">
                  <c:v>2520</c:v>
                </c:pt>
                <c:pt idx="251">
                  <c:v>2530</c:v>
                </c:pt>
                <c:pt idx="252">
                  <c:v>2540</c:v>
                </c:pt>
                <c:pt idx="253">
                  <c:v>2550</c:v>
                </c:pt>
                <c:pt idx="254">
                  <c:v>2560</c:v>
                </c:pt>
                <c:pt idx="255">
                  <c:v>2570</c:v>
                </c:pt>
                <c:pt idx="256">
                  <c:v>2580</c:v>
                </c:pt>
                <c:pt idx="257">
                  <c:v>2590</c:v>
                </c:pt>
                <c:pt idx="258">
                  <c:v>2600</c:v>
                </c:pt>
                <c:pt idx="259">
                  <c:v>2610</c:v>
                </c:pt>
                <c:pt idx="260">
                  <c:v>2620</c:v>
                </c:pt>
                <c:pt idx="261">
                  <c:v>2630</c:v>
                </c:pt>
                <c:pt idx="262">
                  <c:v>2640</c:v>
                </c:pt>
                <c:pt idx="263">
                  <c:v>2650</c:v>
                </c:pt>
                <c:pt idx="264">
                  <c:v>2660</c:v>
                </c:pt>
                <c:pt idx="265">
                  <c:v>2670</c:v>
                </c:pt>
                <c:pt idx="266">
                  <c:v>2680</c:v>
                </c:pt>
                <c:pt idx="267">
                  <c:v>2690</c:v>
                </c:pt>
                <c:pt idx="268">
                  <c:v>2700</c:v>
                </c:pt>
                <c:pt idx="269">
                  <c:v>2710</c:v>
                </c:pt>
                <c:pt idx="270">
                  <c:v>2720</c:v>
                </c:pt>
                <c:pt idx="271">
                  <c:v>2730</c:v>
                </c:pt>
                <c:pt idx="272">
                  <c:v>2740</c:v>
                </c:pt>
                <c:pt idx="273">
                  <c:v>2750</c:v>
                </c:pt>
                <c:pt idx="274">
                  <c:v>2760</c:v>
                </c:pt>
                <c:pt idx="275">
                  <c:v>2770</c:v>
                </c:pt>
                <c:pt idx="276">
                  <c:v>2780</c:v>
                </c:pt>
                <c:pt idx="277">
                  <c:v>2790</c:v>
                </c:pt>
                <c:pt idx="278">
                  <c:v>2800</c:v>
                </c:pt>
                <c:pt idx="279">
                  <c:v>2810</c:v>
                </c:pt>
                <c:pt idx="280">
                  <c:v>2820</c:v>
                </c:pt>
                <c:pt idx="281">
                  <c:v>2830</c:v>
                </c:pt>
                <c:pt idx="282">
                  <c:v>2840</c:v>
                </c:pt>
                <c:pt idx="283">
                  <c:v>2850</c:v>
                </c:pt>
                <c:pt idx="284">
                  <c:v>2860</c:v>
                </c:pt>
                <c:pt idx="285">
                  <c:v>2870</c:v>
                </c:pt>
                <c:pt idx="286">
                  <c:v>2880</c:v>
                </c:pt>
                <c:pt idx="287">
                  <c:v>2890</c:v>
                </c:pt>
                <c:pt idx="288">
                  <c:v>2900</c:v>
                </c:pt>
                <c:pt idx="289">
                  <c:v>2910</c:v>
                </c:pt>
                <c:pt idx="290">
                  <c:v>2920</c:v>
                </c:pt>
                <c:pt idx="291">
                  <c:v>2930</c:v>
                </c:pt>
                <c:pt idx="292">
                  <c:v>2940</c:v>
                </c:pt>
                <c:pt idx="293">
                  <c:v>2950</c:v>
                </c:pt>
                <c:pt idx="294">
                  <c:v>2960</c:v>
                </c:pt>
                <c:pt idx="295">
                  <c:v>2970</c:v>
                </c:pt>
                <c:pt idx="296">
                  <c:v>2980</c:v>
                </c:pt>
                <c:pt idx="297">
                  <c:v>2990</c:v>
                </c:pt>
                <c:pt idx="298">
                  <c:v>3000</c:v>
                </c:pt>
                <c:pt idx="299">
                  <c:v>3010</c:v>
                </c:pt>
                <c:pt idx="300">
                  <c:v>3020</c:v>
                </c:pt>
                <c:pt idx="301">
                  <c:v>3030</c:v>
                </c:pt>
                <c:pt idx="302">
                  <c:v>3040</c:v>
                </c:pt>
                <c:pt idx="303">
                  <c:v>3050</c:v>
                </c:pt>
                <c:pt idx="304">
                  <c:v>3060</c:v>
                </c:pt>
                <c:pt idx="305">
                  <c:v>3070</c:v>
                </c:pt>
                <c:pt idx="306">
                  <c:v>3080</c:v>
                </c:pt>
                <c:pt idx="307">
                  <c:v>3090</c:v>
                </c:pt>
                <c:pt idx="308">
                  <c:v>3100</c:v>
                </c:pt>
                <c:pt idx="309">
                  <c:v>3110</c:v>
                </c:pt>
                <c:pt idx="310">
                  <c:v>3120</c:v>
                </c:pt>
                <c:pt idx="311">
                  <c:v>3130</c:v>
                </c:pt>
                <c:pt idx="312">
                  <c:v>3140</c:v>
                </c:pt>
                <c:pt idx="313">
                  <c:v>3150</c:v>
                </c:pt>
                <c:pt idx="314">
                  <c:v>3160</c:v>
                </c:pt>
                <c:pt idx="315">
                  <c:v>3170</c:v>
                </c:pt>
                <c:pt idx="316">
                  <c:v>3180</c:v>
                </c:pt>
                <c:pt idx="317">
                  <c:v>3190</c:v>
                </c:pt>
                <c:pt idx="318">
                  <c:v>3200</c:v>
                </c:pt>
                <c:pt idx="319">
                  <c:v>3210</c:v>
                </c:pt>
                <c:pt idx="320">
                  <c:v>3220</c:v>
                </c:pt>
                <c:pt idx="321">
                  <c:v>3230</c:v>
                </c:pt>
                <c:pt idx="322">
                  <c:v>3240</c:v>
                </c:pt>
                <c:pt idx="323">
                  <c:v>3250</c:v>
                </c:pt>
                <c:pt idx="324">
                  <c:v>3260</c:v>
                </c:pt>
                <c:pt idx="325">
                  <c:v>3270</c:v>
                </c:pt>
                <c:pt idx="326">
                  <c:v>3280</c:v>
                </c:pt>
                <c:pt idx="327">
                  <c:v>3290</c:v>
                </c:pt>
                <c:pt idx="328">
                  <c:v>3300</c:v>
                </c:pt>
                <c:pt idx="329">
                  <c:v>3310</c:v>
                </c:pt>
                <c:pt idx="330">
                  <c:v>3320</c:v>
                </c:pt>
                <c:pt idx="331">
                  <c:v>3330</c:v>
                </c:pt>
                <c:pt idx="332">
                  <c:v>3340</c:v>
                </c:pt>
                <c:pt idx="333">
                  <c:v>3350</c:v>
                </c:pt>
                <c:pt idx="334">
                  <c:v>3360</c:v>
                </c:pt>
                <c:pt idx="335">
                  <c:v>3370</c:v>
                </c:pt>
                <c:pt idx="336">
                  <c:v>3380</c:v>
                </c:pt>
                <c:pt idx="337">
                  <c:v>3390</c:v>
                </c:pt>
                <c:pt idx="338">
                  <c:v>3400</c:v>
                </c:pt>
                <c:pt idx="339">
                  <c:v>3410</c:v>
                </c:pt>
                <c:pt idx="340">
                  <c:v>3420</c:v>
                </c:pt>
                <c:pt idx="341">
                  <c:v>3430</c:v>
                </c:pt>
                <c:pt idx="342">
                  <c:v>3440</c:v>
                </c:pt>
                <c:pt idx="343">
                  <c:v>3450</c:v>
                </c:pt>
                <c:pt idx="344">
                  <c:v>3460</c:v>
                </c:pt>
                <c:pt idx="345">
                  <c:v>3470</c:v>
                </c:pt>
                <c:pt idx="346">
                  <c:v>3480</c:v>
                </c:pt>
                <c:pt idx="347">
                  <c:v>3490</c:v>
                </c:pt>
                <c:pt idx="348">
                  <c:v>3500</c:v>
                </c:pt>
                <c:pt idx="349">
                  <c:v>3510</c:v>
                </c:pt>
                <c:pt idx="350">
                  <c:v>3520</c:v>
                </c:pt>
                <c:pt idx="351">
                  <c:v>3530</c:v>
                </c:pt>
                <c:pt idx="352">
                  <c:v>3540</c:v>
                </c:pt>
                <c:pt idx="353">
                  <c:v>3550</c:v>
                </c:pt>
                <c:pt idx="354">
                  <c:v>3560</c:v>
                </c:pt>
                <c:pt idx="355">
                  <c:v>3570</c:v>
                </c:pt>
                <c:pt idx="356">
                  <c:v>3580</c:v>
                </c:pt>
                <c:pt idx="357">
                  <c:v>3590</c:v>
                </c:pt>
                <c:pt idx="358">
                  <c:v>3600</c:v>
                </c:pt>
                <c:pt idx="359">
                  <c:v>3610</c:v>
                </c:pt>
                <c:pt idx="360">
                  <c:v>3620</c:v>
                </c:pt>
                <c:pt idx="361">
                  <c:v>3630</c:v>
                </c:pt>
                <c:pt idx="362">
                  <c:v>3640</c:v>
                </c:pt>
                <c:pt idx="363">
                  <c:v>3650</c:v>
                </c:pt>
                <c:pt idx="364">
                  <c:v>3660</c:v>
                </c:pt>
                <c:pt idx="365">
                  <c:v>3670</c:v>
                </c:pt>
                <c:pt idx="366">
                  <c:v>3680</c:v>
                </c:pt>
                <c:pt idx="367">
                  <c:v>3690</c:v>
                </c:pt>
                <c:pt idx="368">
                  <c:v>3700</c:v>
                </c:pt>
                <c:pt idx="369">
                  <c:v>3710</c:v>
                </c:pt>
                <c:pt idx="370">
                  <c:v>3720</c:v>
                </c:pt>
                <c:pt idx="371">
                  <c:v>3730</c:v>
                </c:pt>
                <c:pt idx="372">
                  <c:v>3740</c:v>
                </c:pt>
                <c:pt idx="373">
                  <c:v>3750</c:v>
                </c:pt>
                <c:pt idx="374">
                  <c:v>3760</c:v>
                </c:pt>
                <c:pt idx="375">
                  <c:v>3770</c:v>
                </c:pt>
                <c:pt idx="376">
                  <c:v>3780</c:v>
                </c:pt>
                <c:pt idx="377">
                  <c:v>3790</c:v>
                </c:pt>
                <c:pt idx="378">
                  <c:v>3800</c:v>
                </c:pt>
                <c:pt idx="379">
                  <c:v>3810</c:v>
                </c:pt>
                <c:pt idx="380">
                  <c:v>3820</c:v>
                </c:pt>
                <c:pt idx="381">
                  <c:v>3830</c:v>
                </c:pt>
                <c:pt idx="382">
                  <c:v>3840</c:v>
                </c:pt>
                <c:pt idx="383">
                  <c:v>3850</c:v>
                </c:pt>
                <c:pt idx="384">
                  <c:v>3860</c:v>
                </c:pt>
                <c:pt idx="385">
                  <c:v>3870</c:v>
                </c:pt>
                <c:pt idx="386">
                  <c:v>3880</c:v>
                </c:pt>
                <c:pt idx="387">
                  <c:v>3890</c:v>
                </c:pt>
                <c:pt idx="388">
                  <c:v>3900</c:v>
                </c:pt>
                <c:pt idx="389">
                  <c:v>3910</c:v>
                </c:pt>
                <c:pt idx="390">
                  <c:v>3920</c:v>
                </c:pt>
                <c:pt idx="391">
                  <c:v>3930</c:v>
                </c:pt>
                <c:pt idx="392">
                  <c:v>3940</c:v>
                </c:pt>
                <c:pt idx="393">
                  <c:v>3950</c:v>
                </c:pt>
                <c:pt idx="394">
                  <c:v>3960</c:v>
                </c:pt>
                <c:pt idx="395">
                  <c:v>3970</c:v>
                </c:pt>
                <c:pt idx="396">
                  <c:v>3980</c:v>
                </c:pt>
                <c:pt idx="397">
                  <c:v>3990</c:v>
                </c:pt>
                <c:pt idx="398">
                  <c:v>4000</c:v>
                </c:pt>
                <c:pt idx="399">
                  <c:v>4010</c:v>
                </c:pt>
                <c:pt idx="400">
                  <c:v>4020</c:v>
                </c:pt>
                <c:pt idx="401">
                  <c:v>4030</c:v>
                </c:pt>
                <c:pt idx="402">
                  <c:v>4040</c:v>
                </c:pt>
                <c:pt idx="403">
                  <c:v>4050</c:v>
                </c:pt>
                <c:pt idx="404">
                  <c:v>4060</c:v>
                </c:pt>
                <c:pt idx="405">
                  <c:v>4070</c:v>
                </c:pt>
                <c:pt idx="406">
                  <c:v>4080</c:v>
                </c:pt>
                <c:pt idx="407">
                  <c:v>4090</c:v>
                </c:pt>
                <c:pt idx="408">
                  <c:v>4100</c:v>
                </c:pt>
                <c:pt idx="409">
                  <c:v>4110</c:v>
                </c:pt>
                <c:pt idx="410">
                  <c:v>4120</c:v>
                </c:pt>
                <c:pt idx="411">
                  <c:v>4130</c:v>
                </c:pt>
                <c:pt idx="412">
                  <c:v>4140</c:v>
                </c:pt>
                <c:pt idx="413">
                  <c:v>4150</c:v>
                </c:pt>
                <c:pt idx="414">
                  <c:v>4160</c:v>
                </c:pt>
                <c:pt idx="415">
                  <c:v>4170</c:v>
                </c:pt>
                <c:pt idx="416">
                  <c:v>4180</c:v>
                </c:pt>
                <c:pt idx="417">
                  <c:v>4190</c:v>
                </c:pt>
                <c:pt idx="418">
                  <c:v>4200</c:v>
                </c:pt>
                <c:pt idx="419">
                  <c:v>4210</c:v>
                </c:pt>
                <c:pt idx="420">
                  <c:v>4220</c:v>
                </c:pt>
                <c:pt idx="421">
                  <c:v>4230</c:v>
                </c:pt>
                <c:pt idx="422">
                  <c:v>4240</c:v>
                </c:pt>
                <c:pt idx="423">
                  <c:v>4250</c:v>
                </c:pt>
                <c:pt idx="424">
                  <c:v>4260</c:v>
                </c:pt>
                <c:pt idx="425">
                  <c:v>4270</c:v>
                </c:pt>
                <c:pt idx="426">
                  <c:v>4280</c:v>
                </c:pt>
                <c:pt idx="427">
                  <c:v>4290</c:v>
                </c:pt>
                <c:pt idx="428">
                  <c:v>4300</c:v>
                </c:pt>
                <c:pt idx="429">
                  <c:v>4310</c:v>
                </c:pt>
                <c:pt idx="430">
                  <c:v>4320</c:v>
                </c:pt>
                <c:pt idx="431">
                  <c:v>4330</c:v>
                </c:pt>
                <c:pt idx="432">
                  <c:v>4340</c:v>
                </c:pt>
                <c:pt idx="433">
                  <c:v>4350</c:v>
                </c:pt>
                <c:pt idx="434">
                  <c:v>4360</c:v>
                </c:pt>
                <c:pt idx="435">
                  <c:v>4370</c:v>
                </c:pt>
                <c:pt idx="436">
                  <c:v>4380</c:v>
                </c:pt>
                <c:pt idx="437">
                  <c:v>4390</c:v>
                </c:pt>
                <c:pt idx="438">
                  <c:v>4400</c:v>
                </c:pt>
                <c:pt idx="439">
                  <c:v>4410</c:v>
                </c:pt>
                <c:pt idx="440">
                  <c:v>4420</c:v>
                </c:pt>
                <c:pt idx="441">
                  <c:v>4430</c:v>
                </c:pt>
                <c:pt idx="442">
                  <c:v>4440</c:v>
                </c:pt>
                <c:pt idx="443">
                  <c:v>4450</c:v>
                </c:pt>
                <c:pt idx="444">
                  <c:v>4460</c:v>
                </c:pt>
                <c:pt idx="445">
                  <c:v>4470</c:v>
                </c:pt>
                <c:pt idx="446">
                  <c:v>4480</c:v>
                </c:pt>
                <c:pt idx="447">
                  <c:v>4490</c:v>
                </c:pt>
                <c:pt idx="448">
                  <c:v>4500</c:v>
                </c:pt>
                <c:pt idx="449">
                  <c:v>4510</c:v>
                </c:pt>
                <c:pt idx="450">
                  <c:v>4520</c:v>
                </c:pt>
                <c:pt idx="451">
                  <c:v>4530</c:v>
                </c:pt>
                <c:pt idx="452">
                  <c:v>4540</c:v>
                </c:pt>
                <c:pt idx="453">
                  <c:v>4550</c:v>
                </c:pt>
                <c:pt idx="454">
                  <c:v>4560</c:v>
                </c:pt>
                <c:pt idx="455">
                  <c:v>4570</c:v>
                </c:pt>
                <c:pt idx="456">
                  <c:v>4580</c:v>
                </c:pt>
                <c:pt idx="457">
                  <c:v>4590</c:v>
                </c:pt>
                <c:pt idx="458">
                  <c:v>4600</c:v>
                </c:pt>
                <c:pt idx="459">
                  <c:v>4610</c:v>
                </c:pt>
                <c:pt idx="460">
                  <c:v>4620</c:v>
                </c:pt>
                <c:pt idx="461">
                  <c:v>4630</c:v>
                </c:pt>
                <c:pt idx="462">
                  <c:v>4640</c:v>
                </c:pt>
                <c:pt idx="463">
                  <c:v>4650</c:v>
                </c:pt>
                <c:pt idx="464">
                  <c:v>4660</c:v>
                </c:pt>
                <c:pt idx="465">
                  <c:v>4670</c:v>
                </c:pt>
                <c:pt idx="466">
                  <c:v>4680</c:v>
                </c:pt>
                <c:pt idx="467">
                  <c:v>4690</c:v>
                </c:pt>
                <c:pt idx="468">
                  <c:v>4700</c:v>
                </c:pt>
                <c:pt idx="469">
                  <c:v>4710</c:v>
                </c:pt>
                <c:pt idx="470">
                  <c:v>4720</c:v>
                </c:pt>
                <c:pt idx="471">
                  <c:v>4730</c:v>
                </c:pt>
                <c:pt idx="472">
                  <c:v>4740</c:v>
                </c:pt>
                <c:pt idx="473">
                  <c:v>4750</c:v>
                </c:pt>
                <c:pt idx="474">
                  <c:v>4760</c:v>
                </c:pt>
                <c:pt idx="475">
                  <c:v>4770</c:v>
                </c:pt>
                <c:pt idx="476">
                  <c:v>4780</c:v>
                </c:pt>
                <c:pt idx="477">
                  <c:v>4790</c:v>
                </c:pt>
                <c:pt idx="478">
                  <c:v>4800</c:v>
                </c:pt>
                <c:pt idx="479">
                  <c:v>4810</c:v>
                </c:pt>
                <c:pt idx="480">
                  <c:v>4820</c:v>
                </c:pt>
                <c:pt idx="481">
                  <c:v>4830</c:v>
                </c:pt>
                <c:pt idx="482">
                  <c:v>4840</c:v>
                </c:pt>
                <c:pt idx="483">
                  <c:v>4850</c:v>
                </c:pt>
                <c:pt idx="484">
                  <c:v>4860</c:v>
                </c:pt>
                <c:pt idx="485">
                  <c:v>4870</c:v>
                </c:pt>
                <c:pt idx="486">
                  <c:v>4880</c:v>
                </c:pt>
                <c:pt idx="487">
                  <c:v>4890</c:v>
                </c:pt>
                <c:pt idx="488">
                  <c:v>4900</c:v>
                </c:pt>
                <c:pt idx="489">
                  <c:v>4910</c:v>
                </c:pt>
                <c:pt idx="490">
                  <c:v>4920</c:v>
                </c:pt>
                <c:pt idx="491">
                  <c:v>4930</c:v>
                </c:pt>
                <c:pt idx="492">
                  <c:v>4940</c:v>
                </c:pt>
                <c:pt idx="493">
                  <c:v>4950</c:v>
                </c:pt>
                <c:pt idx="494">
                  <c:v>4960</c:v>
                </c:pt>
                <c:pt idx="495">
                  <c:v>4970</c:v>
                </c:pt>
                <c:pt idx="496">
                  <c:v>4980</c:v>
                </c:pt>
                <c:pt idx="497">
                  <c:v>4990</c:v>
                </c:pt>
                <c:pt idx="498">
                  <c:v>5000</c:v>
                </c:pt>
                <c:pt idx="499">
                  <c:v>5010</c:v>
                </c:pt>
                <c:pt idx="500">
                  <c:v>5020</c:v>
                </c:pt>
                <c:pt idx="501">
                  <c:v>5030</c:v>
                </c:pt>
                <c:pt idx="502">
                  <c:v>5040</c:v>
                </c:pt>
                <c:pt idx="503">
                  <c:v>5050</c:v>
                </c:pt>
                <c:pt idx="504">
                  <c:v>5060</c:v>
                </c:pt>
                <c:pt idx="505">
                  <c:v>5070</c:v>
                </c:pt>
                <c:pt idx="506">
                  <c:v>5080</c:v>
                </c:pt>
                <c:pt idx="507">
                  <c:v>5090</c:v>
                </c:pt>
                <c:pt idx="508">
                  <c:v>5100</c:v>
                </c:pt>
                <c:pt idx="509">
                  <c:v>5110</c:v>
                </c:pt>
                <c:pt idx="510">
                  <c:v>5120</c:v>
                </c:pt>
                <c:pt idx="511">
                  <c:v>5130</c:v>
                </c:pt>
                <c:pt idx="512">
                  <c:v>5140</c:v>
                </c:pt>
                <c:pt idx="513">
                  <c:v>5150</c:v>
                </c:pt>
                <c:pt idx="514">
                  <c:v>5160</c:v>
                </c:pt>
                <c:pt idx="515">
                  <c:v>5170</c:v>
                </c:pt>
                <c:pt idx="516">
                  <c:v>5180</c:v>
                </c:pt>
                <c:pt idx="517">
                  <c:v>5190</c:v>
                </c:pt>
                <c:pt idx="518">
                  <c:v>5200</c:v>
                </c:pt>
                <c:pt idx="519">
                  <c:v>5210</c:v>
                </c:pt>
                <c:pt idx="520">
                  <c:v>5220</c:v>
                </c:pt>
                <c:pt idx="521">
                  <c:v>5230</c:v>
                </c:pt>
                <c:pt idx="522">
                  <c:v>5240</c:v>
                </c:pt>
                <c:pt idx="523">
                  <c:v>5250</c:v>
                </c:pt>
                <c:pt idx="524">
                  <c:v>5260</c:v>
                </c:pt>
                <c:pt idx="525">
                  <c:v>5270</c:v>
                </c:pt>
                <c:pt idx="526">
                  <c:v>5280</c:v>
                </c:pt>
                <c:pt idx="527">
                  <c:v>5290</c:v>
                </c:pt>
                <c:pt idx="528">
                  <c:v>5300</c:v>
                </c:pt>
                <c:pt idx="529">
                  <c:v>5310</c:v>
                </c:pt>
                <c:pt idx="530">
                  <c:v>5320</c:v>
                </c:pt>
                <c:pt idx="531">
                  <c:v>5330</c:v>
                </c:pt>
                <c:pt idx="532">
                  <c:v>5340</c:v>
                </c:pt>
                <c:pt idx="533">
                  <c:v>5350</c:v>
                </c:pt>
                <c:pt idx="534">
                  <c:v>5360</c:v>
                </c:pt>
                <c:pt idx="535">
                  <c:v>5370</c:v>
                </c:pt>
                <c:pt idx="536">
                  <c:v>5380</c:v>
                </c:pt>
                <c:pt idx="537">
                  <c:v>5390</c:v>
                </c:pt>
                <c:pt idx="538">
                  <c:v>5400</c:v>
                </c:pt>
                <c:pt idx="539">
                  <c:v>5410</c:v>
                </c:pt>
                <c:pt idx="540">
                  <c:v>5420</c:v>
                </c:pt>
                <c:pt idx="541">
                  <c:v>5430</c:v>
                </c:pt>
                <c:pt idx="542">
                  <c:v>5440</c:v>
                </c:pt>
                <c:pt idx="543">
                  <c:v>5450</c:v>
                </c:pt>
                <c:pt idx="544">
                  <c:v>5460</c:v>
                </c:pt>
                <c:pt idx="545">
                  <c:v>5470</c:v>
                </c:pt>
                <c:pt idx="546">
                  <c:v>5480</c:v>
                </c:pt>
                <c:pt idx="547">
                  <c:v>5490</c:v>
                </c:pt>
                <c:pt idx="548">
                  <c:v>5500</c:v>
                </c:pt>
                <c:pt idx="549">
                  <c:v>5510</c:v>
                </c:pt>
                <c:pt idx="550">
                  <c:v>5520</c:v>
                </c:pt>
                <c:pt idx="551">
                  <c:v>5530</c:v>
                </c:pt>
                <c:pt idx="552">
                  <c:v>5540</c:v>
                </c:pt>
                <c:pt idx="553">
                  <c:v>5550</c:v>
                </c:pt>
                <c:pt idx="554">
                  <c:v>5560</c:v>
                </c:pt>
                <c:pt idx="555">
                  <c:v>5570</c:v>
                </c:pt>
                <c:pt idx="556">
                  <c:v>5580</c:v>
                </c:pt>
                <c:pt idx="557">
                  <c:v>5590</c:v>
                </c:pt>
                <c:pt idx="558">
                  <c:v>5600</c:v>
                </c:pt>
                <c:pt idx="559">
                  <c:v>5610</c:v>
                </c:pt>
                <c:pt idx="560">
                  <c:v>5620</c:v>
                </c:pt>
                <c:pt idx="561">
                  <c:v>5630</c:v>
                </c:pt>
                <c:pt idx="562">
                  <c:v>5640</c:v>
                </c:pt>
                <c:pt idx="563">
                  <c:v>5650</c:v>
                </c:pt>
                <c:pt idx="564">
                  <c:v>5660</c:v>
                </c:pt>
                <c:pt idx="565">
                  <c:v>5670</c:v>
                </c:pt>
                <c:pt idx="566">
                  <c:v>5680</c:v>
                </c:pt>
                <c:pt idx="567">
                  <c:v>5690</c:v>
                </c:pt>
                <c:pt idx="568">
                  <c:v>5700</c:v>
                </c:pt>
                <c:pt idx="569">
                  <c:v>5710</c:v>
                </c:pt>
                <c:pt idx="570">
                  <c:v>5720</c:v>
                </c:pt>
                <c:pt idx="571">
                  <c:v>5730</c:v>
                </c:pt>
                <c:pt idx="572">
                  <c:v>5740</c:v>
                </c:pt>
                <c:pt idx="573">
                  <c:v>5750</c:v>
                </c:pt>
                <c:pt idx="574">
                  <c:v>5760</c:v>
                </c:pt>
                <c:pt idx="575">
                  <c:v>5770</c:v>
                </c:pt>
                <c:pt idx="576">
                  <c:v>5780</c:v>
                </c:pt>
                <c:pt idx="577">
                  <c:v>5790</c:v>
                </c:pt>
                <c:pt idx="578">
                  <c:v>5800</c:v>
                </c:pt>
                <c:pt idx="579">
                  <c:v>5810</c:v>
                </c:pt>
                <c:pt idx="580">
                  <c:v>5820</c:v>
                </c:pt>
                <c:pt idx="581">
                  <c:v>5830</c:v>
                </c:pt>
                <c:pt idx="582">
                  <c:v>5840</c:v>
                </c:pt>
                <c:pt idx="583">
                  <c:v>5850</c:v>
                </c:pt>
                <c:pt idx="584">
                  <c:v>5860</c:v>
                </c:pt>
                <c:pt idx="585">
                  <c:v>5870</c:v>
                </c:pt>
                <c:pt idx="586">
                  <c:v>5880</c:v>
                </c:pt>
                <c:pt idx="587">
                  <c:v>5890</c:v>
                </c:pt>
                <c:pt idx="588">
                  <c:v>5900</c:v>
                </c:pt>
                <c:pt idx="589">
                  <c:v>5910</c:v>
                </c:pt>
                <c:pt idx="590">
                  <c:v>5920</c:v>
                </c:pt>
                <c:pt idx="591">
                  <c:v>5930</c:v>
                </c:pt>
                <c:pt idx="592">
                  <c:v>5940</c:v>
                </c:pt>
                <c:pt idx="593">
                  <c:v>5950</c:v>
                </c:pt>
                <c:pt idx="594">
                  <c:v>5960</c:v>
                </c:pt>
                <c:pt idx="595">
                  <c:v>5970</c:v>
                </c:pt>
                <c:pt idx="596">
                  <c:v>5980</c:v>
                </c:pt>
                <c:pt idx="597">
                  <c:v>5990</c:v>
                </c:pt>
                <c:pt idx="598">
                  <c:v>6000</c:v>
                </c:pt>
                <c:pt idx="599">
                  <c:v>6010</c:v>
                </c:pt>
                <c:pt idx="600">
                  <c:v>6020</c:v>
                </c:pt>
                <c:pt idx="601">
                  <c:v>6030</c:v>
                </c:pt>
                <c:pt idx="602">
                  <c:v>6040</c:v>
                </c:pt>
                <c:pt idx="603">
                  <c:v>6050</c:v>
                </c:pt>
                <c:pt idx="604">
                  <c:v>6060</c:v>
                </c:pt>
                <c:pt idx="605">
                  <c:v>6070</c:v>
                </c:pt>
                <c:pt idx="606">
                  <c:v>6080</c:v>
                </c:pt>
                <c:pt idx="607">
                  <c:v>6090</c:v>
                </c:pt>
                <c:pt idx="608">
                  <c:v>6100</c:v>
                </c:pt>
                <c:pt idx="609">
                  <c:v>6110</c:v>
                </c:pt>
                <c:pt idx="610">
                  <c:v>6120</c:v>
                </c:pt>
                <c:pt idx="611">
                  <c:v>6130</c:v>
                </c:pt>
                <c:pt idx="612">
                  <c:v>6140</c:v>
                </c:pt>
                <c:pt idx="613">
                  <c:v>6150</c:v>
                </c:pt>
                <c:pt idx="614">
                  <c:v>6160</c:v>
                </c:pt>
                <c:pt idx="615">
                  <c:v>6170</c:v>
                </c:pt>
                <c:pt idx="616">
                  <c:v>6180</c:v>
                </c:pt>
                <c:pt idx="617">
                  <c:v>6190</c:v>
                </c:pt>
                <c:pt idx="618">
                  <c:v>6200</c:v>
                </c:pt>
                <c:pt idx="619">
                  <c:v>6210</c:v>
                </c:pt>
                <c:pt idx="620">
                  <c:v>6220</c:v>
                </c:pt>
                <c:pt idx="621">
                  <c:v>6230</c:v>
                </c:pt>
                <c:pt idx="622">
                  <c:v>6240</c:v>
                </c:pt>
                <c:pt idx="623">
                  <c:v>6250</c:v>
                </c:pt>
                <c:pt idx="624">
                  <c:v>6260</c:v>
                </c:pt>
                <c:pt idx="625">
                  <c:v>6270</c:v>
                </c:pt>
                <c:pt idx="626">
                  <c:v>6280</c:v>
                </c:pt>
                <c:pt idx="627">
                  <c:v>6290</c:v>
                </c:pt>
                <c:pt idx="628">
                  <c:v>6300</c:v>
                </c:pt>
                <c:pt idx="629">
                  <c:v>6310</c:v>
                </c:pt>
                <c:pt idx="630">
                  <c:v>6320</c:v>
                </c:pt>
                <c:pt idx="631">
                  <c:v>6330</c:v>
                </c:pt>
                <c:pt idx="632">
                  <c:v>6340</c:v>
                </c:pt>
                <c:pt idx="633">
                  <c:v>6350</c:v>
                </c:pt>
                <c:pt idx="634">
                  <c:v>6360</c:v>
                </c:pt>
                <c:pt idx="635">
                  <c:v>6370</c:v>
                </c:pt>
                <c:pt idx="636">
                  <c:v>6380</c:v>
                </c:pt>
                <c:pt idx="637">
                  <c:v>6390</c:v>
                </c:pt>
                <c:pt idx="638">
                  <c:v>6400</c:v>
                </c:pt>
                <c:pt idx="639">
                  <c:v>6410</c:v>
                </c:pt>
                <c:pt idx="640">
                  <c:v>6420</c:v>
                </c:pt>
                <c:pt idx="641">
                  <c:v>6430</c:v>
                </c:pt>
                <c:pt idx="642">
                  <c:v>6440</c:v>
                </c:pt>
                <c:pt idx="643">
                  <c:v>6450</c:v>
                </c:pt>
                <c:pt idx="644">
                  <c:v>6460</c:v>
                </c:pt>
                <c:pt idx="645">
                  <c:v>6470</c:v>
                </c:pt>
                <c:pt idx="646">
                  <c:v>6480</c:v>
                </c:pt>
                <c:pt idx="647">
                  <c:v>6490</c:v>
                </c:pt>
                <c:pt idx="648">
                  <c:v>6500</c:v>
                </c:pt>
                <c:pt idx="649">
                  <c:v>6510</c:v>
                </c:pt>
                <c:pt idx="650">
                  <c:v>6520</c:v>
                </c:pt>
                <c:pt idx="651">
                  <c:v>6530</c:v>
                </c:pt>
                <c:pt idx="652">
                  <c:v>6540</c:v>
                </c:pt>
                <c:pt idx="653">
                  <c:v>6550</c:v>
                </c:pt>
                <c:pt idx="654">
                  <c:v>6560</c:v>
                </c:pt>
                <c:pt idx="655">
                  <c:v>6570</c:v>
                </c:pt>
                <c:pt idx="656">
                  <c:v>6580</c:v>
                </c:pt>
                <c:pt idx="657">
                  <c:v>6590</c:v>
                </c:pt>
                <c:pt idx="658">
                  <c:v>6600</c:v>
                </c:pt>
                <c:pt idx="659">
                  <c:v>6610</c:v>
                </c:pt>
                <c:pt idx="660">
                  <c:v>6620</c:v>
                </c:pt>
                <c:pt idx="661">
                  <c:v>6630</c:v>
                </c:pt>
                <c:pt idx="662">
                  <c:v>6640</c:v>
                </c:pt>
                <c:pt idx="663">
                  <c:v>6650</c:v>
                </c:pt>
                <c:pt idx="664">
                  <c:v>6660</c:v>
                </c:pt>
                <c:pt idx="665">
                  <c:v>6670</c:v>
                </c:pt>
                <c:pt idx="666">
                  <c:v>6680</c:v>
                </c:pt>
                <c:pt idx="667">
                  <c:v>6690</c:v>
                </c:pt>
                <c:pt idx="668">
                  <c:v>6700</c:v>
                </c:pt>
                <c:pt idx="669">
                  <c:v>6710</c:v>
                </c:pt>
                <c:pt idx="670">
                  <c:v>6720</c:v>
                </c:pt>
                <c:pt idx="671">
                  <c:v>6730</c:v>
                </c:pt>
                <c:pt idx="672">
                  <c:v>6740</c:v>
                </c:pt>
                <c:pt idx="673">
                  <c:v>6750</c:v>
                </c:pt>
                <c:pt idx="674">
                  <c:v>6760</c:v>
                </c:pt>
                <c:pt idx="675">
                  <c:v>6770</c:v>
                </c:pt>
                <c:pt idx="676">
                  <c:v>6780</c:v>
                </c:pt>
                <c:pt idx="677">
                  <c:v>6790</c:v>
                </c:pt>
                <c:pt idx="678">
                  <c:v>6800</c:v>
                </c:pt>
                <c:pt idx="679">
                  <c:v>6810</c:v>
                </c:pt>
                <c:pt idx="680">
                  <c:v>6820</c:v>
                </c:pt>
                <c:pt idx="681">
                  <c:v>6830</c:v>
                </c:pt>
                <c:pt idx="682">
                  <c:v>6840</c:v>
                </c:pt>
                <c:pt idx="683">
                  <c:v>6850</c:v>
                </c:pt>
                <c:pt idx="684">
                  <c:v>6860</c:v>
                </c:pt>
                <c:pt idx="685">
                  <c:v>6870</c:v>
                </c:pt>
                <c:pt idx="686">
                  <c:v>6880</c:v>
                </c:pt>
                <c:pt idx="687">
                  <c:v>6890</c:v>
                </c:pt>
                <c:pt idx="688">
                  <c:v>6900</c:v>
                </c:pt>
                <c:pt idx="689">
                  <c:v>6910</c:v>
                </c:pt>
                <c:pt idx="690">
                  <c:v>6920</c:v>
                </c:pt>
                <c:pt idx="691">
                  <c:v>6930</c:v>
                </c:pt>
                <c:pt idx="692">
                  <c:v>6940</c:v>
                </c:pt>
                <c:pt idx="693">
                  <c:v>6950</c:v>
                </c:pt>
                <c:pt idx="694">
                  <c:v>6960</c:v>
                </c:pt>
                <c:pt idx="695">
                  <c:v>6970</c:v>
                </c:pt>
                <c:pt idx="696">
                  <c:v>6980</c:v>
                </c:pt>
                <c:pt idx="697">
                  <c:v>6990</c:v>
                </c:pt>
                <c:pt idx="698">
                  <c:v>7000</c:v>
                </c:pt>
                <c:pt idx="699">
                  <c:v>7010</c:v>
                </c:pt>
                <c:pt idx="700">
                  <c:v>7020</c:v>
                </c:pt>
                <c:pt idx="701">
                  <c:v>7030</c:v>
                </c:pt>
                <c:pt idx="702">
                  <c:v>7040</c:v>
                </c:pt>
                <c:pt idx="703">
                  <c:v>7050</c:v>
                </c:pt>
                <c:pt idx="704">
                  <c:v>7060</c:v>
                </c:pt>
                <c:pt idx="705">
                  <c:v>7070</c:v>
                </c:pt>
                <c:pt idx="706">
                  <c:v>7080</c:v>
                </c:pt>
                <c:pt idx="707">
                  <c:v>7090</c:v>
                </c:pt>
                <c:pt idx="708">
                  <c:v>7100</c:v>
                </c:pt>
                <c:pt idx="709">
                  <c:v>7110</c:v>
                </c:pt>
                <c:pt idx="710">
                  <c:v>7120</c:v>
                </c:pt>
                <c:pt idx="711">
                  <c:v>7130</c:v>
                </c:pt>
                <c:pt idx="712">
                  <c:v>7140</c:v>
                </c:pt>
                <c:pt idx="713">
                  <c:v>7150</c:v>
                </c:pt>
                <c:pt idx="714">
                  <c:v>7160</c:v>
                </c:pt>
                <c:pt idx="715">
                  <c:v>7170</c:v>
                </c:pt>
                <c:pt idx="716">
                  <c:v>7180</c:v>
                </c:pt>
                <c:pt idx="717">
                  <c:v>7190</c:v>
                </c:pt>
                <c:pt idx="718">
                  <c:v>7200</c:v>
                </c:pt>
                <c:pt idx="719">
                  <c:v>7210</c:v>
                </c:pt>
                <c:pt idx="720">
                  <c:v>7220</c:v>
                </c:pt>
                <c:pt idx="721">
                  <c:v>7230</c:v>
                </c:pt>
                <c:pt idx="722">
                  <c:v>7240</c:v>
                </c:pt>
                <c:pt idx="723">
                  <c:v>7250</c:v>
                </c:pt>
                <c:pt idx="724">
                  <c:v>7260</c:v>
                </c:pt>
                <c:pt idx="725">
                  <c:v>7270</c:v>
                </c:pt>
                <c:pt idx="726">
                  <c:v>7280</c:v>
                </c:pt>
                <c:pt idx="727">
                  <c:v>7290</c:v>
                </c:pt>
                <c:pt idx="728">
                  <c:v>7300</c:v>
                </c:pt>
                <c:pt idx="729">
                  <c:v>7310</c:v>
                </c:pt>
                <c:pt idx="730">
                  <c:v>7320</c:v>
                </c:pt>
                <c:pt idx="731">
                  <c:v>7330</c:v>
                </c:pt>
                <c:pt idx="732">
                  <c:v>7340</c:v>
                </c:pt>
                <c:pt idx="733">
                  <c:v>7350</c:v>
                </c:pt>
                <c:pt idx="734">
                  <c:v>7360</c:v>
                </c:pt>
                <c:pt idx="735">
                  <c:v>7370</c:v>
                </c:pt>
                <c:pt idx="736">
                  <c:v>7380</c:v>
                </c:pt>
                <c:pt idx="737">
                  <c:v>7390</c:v>
                </c:pt>
                <c:pt idx="738">
                  <c:v>7400</c:v>
                </c:pt>
                <c:pt idx="739">
                  <c:v>7410</c:v>
                </c:pt>
                <c:pt idx="740">
                  <c:v>7420</c:v>
                </c:pt>
                <c:pt idx="741">
                  <c:v>7430</c:v>
                </c:pt>
                <c:pt idx="742">
                  <c:v>7440</c:v>
                </c:pt>
                <c:pt idx="743">
                  <c:v>7450</c:v>
                </c:pt>
                <c:pt idx="744">
                  <c:v>7460</c:v>
                </c:pt>
                <c:pt idx="745">
                  <c:v>7470</c:v>
                </c:pt>
                <c:pt idx="746">
                  <c:v>7480</c:v>
                </c:pt>
                <c:pt idx="747">
                  <c:v>7490</c:v>
                </c:pt>
                <c:pt idx="748">
                  <c:v>7500</c:v>
                </c:pt>
                <c:pt idx="749">
                  <c:v>7510</c:v>
                </c:pt>
                <c:pt idx="750">
                  <c:v>7520</c:v>
                </c:pt>
                <c:pt idx="751">
                  <c:v>7530</c:v>
                </c:pt>
                <c:pt idx="752">
                  <c:v>7540</c:v>
                </c:pt>
                <c:pt idx="753">
                  <c:v>7550</c:v>
                </c:pt>
                <c:pt idx="754">
                  <c:v>7560</c:v>
                </c:pt>
                <c:pt idx="755">
                  <c:v>7570</c:v>
                </c:pt>
                <c:pt idx="756">
                  <c:v>7580</c:v>
                </c:pt>
                <c:pt idx="757">
                  <c:v>7590</c:v>
                </c:pt>
                <c:pt idx="758">
                  <c:v>7600</c:v>
                </c:pt>
                <c:pt idx="759">
                  <c:v>7610</c:v>
                </c:pt>
                <c:pt idx="760">
                  <c:v>7620</c:v>
                </c:pt>
                <c:pt idx="761">
                  <c:v>7630</c:v>
                </c:pt>
                <c:pt idx="762">
                  <c:v>7640</c:v>
                </c:pt>
                <c:pt idx="763">
                  <c:v>7650</c:v>
                </c:pt>
                <c:pt idx="764">
                  <c:v>7660</c:v>
                </c:pt>
                <c:pt idx="765">
                  <c:v>7670</c:v>
                </c:pt>
                <c:pt idx="766">
                  <c:v>7680</c:v>
                </c:pt>
                <c:pt idx="767">
                  <c:v>7690</c:v>
                </c:pt>
                <c:pt idx="768">
                  <c:v>7700</c:v>
                </c:pt>
                <c:pt idx="769">
                  <c:v>7710</c:v>
                </c:pt>
                <c:pt idx="770">
                  <c:v>7720</c:v>
                </c:pt>
                <c:pt idx="771">
                  <c:v>7730</c:v>
                </c:pt>
                <c:pt idx="772">
                  <c:v>7740</c:v>
                </c:pt>
                <c:pt idx="773">
                  <c:v>7750</c:v>
                </c:pt>
                <c:pt idx="774">
                  <c:v>7760</c:v>
                </c:pt>
                <c:pt idx="775">
                  <c:v>7770</c:v>
                </c:pt>
                <c:pt idx="776">
                  <c:v>7780</c:v>
                </c:pt>
                <c:pt idx="777">
                  <c:v>7790</c:v>
                </c:pt>
                <c:pt idx="778">
                  <c:v>7800</c:v>
                </c:pt>
                <c:pt idx="779">
                  <c:v>7810</c:v>
                </c:pt>
                <c:pt idx="780">
                  <c:v>7820</c:v>
                </c:pt>
                <c:pt idx="781">
                  <c:v>7830</c:v>
                </c:pt>
                <c:pt idx="782">
                  <c:v>7840</c:v>
                </c:pt>
                <c:pt idx="783">
                  <c:v>7850</c:v>
                </c:pt>
                <c:pt idx="784">
                  <c:v>7860</c:v>
                </c:pt>
                <c:pt idx="785">
                  <c:v>7870</c:v>
                </c:pt>
                <c:pt idx="786">
                  <c:v>7880</c:v>
                </c:pt>
                <c:pt idx="787">
                  <c:v>7890</c:v>
                </c:pt>
                <c:pt idx="788">
                  <c:v>7900</c:v>
                </c:pt>
                <c:pt idx="789">
                  <c:v>7910</c:v>
                </c:pt>
                <c:pt idx="790">
                  <c:v>7920</c:v>
                </c:pt>
                <c:pt idx="791">
                  <c:v>7930</c:v>
                </c:pt>
                <c:pt idx="792">
                  <c:v>7940</c:v>
                </c:pt>
                <c:pt idx="793">
                  <c:v>7950</c:v>
                </c:pt>
                <c:pt idx="794">
                  <c:v>7960</c:v>
                </c:pt>
                <c:pt idx="795">
                  <c:v>7970</c:v>
                </c:pt>
                <c:pt idx="796">
                  <c:v>7980</c:v>
                </c:pt>
                <c:pt idx="797">
                  <c:v>7990</c:v>
                </c:pt>
                <c:pt idx="798">
                  <c:v>8000</c:v>
                </c:pt>
                <c:pt idx="799">
                  <c:v>8010</c:v>
                </c:pt>
                <c:pt idx="800">
                  <c:v>8020</c:v>
                </c:pt>
                <c:pt idx="801">
                  <c:v>8030</c:v>
                </c:pt>
                <c:pt idx="802">
                  <c:v>8040</c:v>
                </c:pt>
                <c:pt idx="803">
                  <c:v>8050</c:v>
                </c:pt>
                <c:pt idx="804">
                  <c:v>8060</c:v>
                </c:pt>
                <c:pt idx="805">
                  <c:v>8070</c:v>
                </c:pt>
                <c:pt idx="806">
                  <c:v>8080</c:v>
                </c:pt>
                <c:pt idx="807">
                  <c:v>8090</c:v>
                </c:pt>
                <c:pt idx="808">
                  <c:v>8100</c:v>
                </c:pt>
                <c:pt idx="809">
                  <c:v>8110</c:v>
                </c:pt>
                <c:pt idx="810">
                  <c:v>8120</c:v>
                </c:pt>
                <c:pt idx="811">
                  <c:v>8130</c:v>
                </c:pt>
                <c:pt idx="812">
                  <c:v>8140</c:v>
                </c:pt>
                <c:pt idx="813">
                  <c:v>8150</c:v>
                </c:pt>
                <c:pt idx="814">
                  <c:v>8160</c:v>
                </c:pt>
                <c:pt idx="815">
                  <c:v>8170</c:v>
                </c:pt>
                <c:pt idx="816">
                  <c:v>8180</c:v>
                </c:pt>
                <c:pt idx="817">
                  <c:v>8190</c:v>
                </c:pt>
                <c:pt idx="818">
                  <c:v>8200</c:v>
                </c:pt>
                <c:pt idx="819">
                  <c:v>8210</c:v>
                </c:pt>
                <c:pt idx="820">
                  <c:v>8220</c:v>
                </c:pt>
                <c:pt idx="821">
                  <c:v>8230</c:v>
                </c:pt>
                <c:pt idx="822">
                  <c:v>8240</c:v>
                </c:pt>
                <c:pt idx="823">
                  <c:v>8250</c:v>
                </c:pt>
                <c:pt idx="824">
                  <c:v>8260</c:v>
                </c:pt>
                <c:pt idx="825">
                  <c:v>8270</c:v>
                </c:pt>
                <c:pt idx="826">
                  <c:v>8280</c:v>
                </c:pt>
                <c:pt idx="827">
                  <c:v>8290</c:v>
                </c:pt>
                <c:pt idx="828">
                  <c:v>8300</c:v>
                </c:pt>
                <c:pt idx="829">
                  <c:v>8310</c:v>
                </c:pt>
                <c:pt idx="830">
                  <c:v>8320</c:v>
                </c:pt>
                <c:pt idx="831">
                  <c:v>8330</c:v>
                </c:pt>
                <c:pt idx="832">
                  <c:v>8340</c:v>
                </c:pt>
                <c:pt idx="833">
                  <c:v>8350</c:v>
                </c:pt>
                <c:pt idx="834">
                  <c:v>8360</c:v>
                </c:pt>
                <c:pt idx="835">
                  <c:v>8370</c:v>
                </c:pt>
                <c:pt idx="836">
                  <c:v>8380</c:v>
                </c:pt>
                <c:pt idx="837">
                  <c:v>8390</c:v>
                </c:pt>
                <c:pt idx="838">
                  <c:v>8400</c:v>
                </c:pt>
                <c:pt idx="839">
                  <c:v>8410</c:v>
                </c:pt>
                <c:pt idx="840">
                  <c:v>8420</c:v>
                </c:pt>
                <c:pt idx="841">
                  <c:v>8430</c:v>
                </c:pt>
                <c:pt idx="842">
                  <c:v>8440</c:v>
                </c:pt>
                <c:pt idx="843">
                  <c:v>8450</c:v>
                </c:pt>
                <c:pt idx="844">
                  <c:v>8460</c:v>
                </c:pt>
                <c:pt idx="845">
                  <c:v>8470</c:v>
                </c:pt>
                <c:pt idx="846">
                  <c:v>8480</c:v>
                </c:pt>
                <c:pt idx="847">
                  <c:v>8490</c:v>
                </c:pt>
                <c:pt idx="848">
                  <c:v>8500</c:v>
                </c:pt>
                <c:pt idx="849">
                  <c:v>8510</c:v>
                </c:pt>
                <c:pt idx="850">
                  <c:v>8520</c:v>
                </c:pt>
                <c:pt idx="851">
                  <c:v>8530</c:v>
                </c:pt>
                <c:pt idx="852">
                  <c:v>8540</c:v>
                </c:pt>
                <c:pt idx="853">
                  <c:v>8550</c:v>
                </c:pt>
                <c:pt idx="854">
                  <c:v>8560</c:v>
                </c:pt>
                <c:pt idx="855">
                  <c:v>8570</c:v>
                </c:pt>
                <c:pt idx="856">
                  <c:v>8580</c:v>
                </c:pt>
                <c:pt idx="857">
                  <c:v>8590</c:v>
                </c:pt>
                <c:pt idx="858">
                  <c:v>8600</c:v>
                </c:pt>
                <c:pt idx="859">
                  <c:v>8610</c:v>
                </c:pt>
                <c:pt idx="860">
                  <c:v>8620</c:v>
                </c:pt>
                <c:pt idx="861">
                  <c:v>8630</c:v>
                </c:pt>
                <c:pt idx="862">
                  <c:v>8640</c:v>
                </c:pt>
                <c:pt idx="863">
                  <c:v>8650</c:v>
                </c:pt>
                <c:pt idx="864">
                  <c:v>8660</c:v>
                </c:pt>
                <c:pt idx="865">
                  <c:v>8670</c:v>
                </c:pt>
                <c:pt idx="866">
                  <c:v>8680</c:v>
                </c:pt>
                <c:pt idx="867">
                  <c:v>8690</c:v>
                </c:pt>
                <c:pt idx="868">
                  <c:v>8700</c:v>
                </c:pt>
                <c:pt idx="869">
                  <c:v>8710</c:v>
                </c:pt>
                <c:pt idx="870">
                  <c:v>8720</c:v>
                </c:pt>
                <c:pt idx="871">
                  <c:v>8730</c:v>
                </c:pt>
                <c:pt idx="872">
                  <c:v>8740</c:v>
                </c:pt>
                <c:pt idx="873">
                  <c:v>8750</c:v>
                </c:pt>
                <c:pt idx="874">
                  <c:v>8760</c:v>
                </c:pt>
                <c:pt idx="875">
                  <c:v>8770</c:v>
                </c:pt>
                <c:pt idx="876">
                  <c:v>8780</c:v>
                </c:pt>
                <c:pt idx="877">
                  <c:v>8790</c:v>
                </c:pt>
                <c:pt idx="878">
                  <c:v>8800</c:v>
                </c:pt>
                <c:pt idx="879">
                  <c:v>8810</c:v>
                </c:pt>
                <c:pt idx="880">
                  <c:v>8820</c:v>
                </c:pt>
                <c:pt idx="881">
                  <c:v>8830</c:v>
                </c:pt>
                <c:pt idx="882">
                  <c:v>8840</c:v>
                </c:pt>
                <c:pt idx="883">
                  <c:v>8850</c:v>
                </c:pt>
                <c:pt idx="884">
                  <c:v>8860</c:v>
                </c:pt>
                <c:pt idx="885">
                  <c:v>8870</c:v>
                </c:pt>
                <c:pt idx="886">
                  <c:v>8880</c:v>
                </c:pt>
                <c:pt idx="887">
                  <c:v>8890</c:v>
                </c:pt>
                <c:pt idx="888">
                  <c:v>8900</c:v>
                </c:pt>
                <c:pt idx="889">
                  <c:v>8910</c:v>
                </c:pt>
                <c:pt idx="890">
                  <c:v>8920</c:v>
                </c:pt>
                <c:pt idx="891">
                  <c:v>8930</c:v>
                </c:pt>
                <c:pt idx="892">
                  <c:v>8940</c:v>
                </c:pt>
                <c:pt idx="893">
                  <c:v>8950</c:v>
                </c:pt>
                <c:pt idx="894">
                  <c:v>8960</c:v>
                </c:pt>
                <c:pt idx="895">
                  <c:v>8970</c:v>
                </c:pt>
                <c:pt idx="896">
                  <c:v>8980</c:v>
                </c:pt>
                <c:pt idx="897">
                  <c:v>8990</c:v>
                </c:pt>
                <c:pt idx="898">
                  <c:v>9000</c:v>
                </c:pt>
                <c:pt idx="899">
                  <c:v>9010</c:v>
                </c:pt>
                <c:pt idx="900">
                  <c:v>9020</c:v>
                </c:pt>
                <c:pt idx="901">
                  <c:v>9030</c:v>
                </c:pt>
                <c:pt idx="902">
                  <c:v>9040</c:v>
                </c:pt>
                <c:pt idx="903">
                  <c:v>9050</c:v>
                </c:pt>
                <c:pt idx="904">
                  <c:v>9060</c:v>
                </c:pt>
                <c:pt idx="905">
                  <c:v>9070</c:v>
                </c:pt>
                <c:pt idx="906">
                  <c:v>9080</c:v>
                </c:pt>
                <c:pt idx="907">
                  <c:v>9090</c:v>
                </c:pt>
                <c:pt idx="908">
                  <c:v>9100</c:v>
                </c:pt>
                <c:pt idx="909">
                  <c:v>9110</c:v>
                </c:pt>
                <c:pt idx="910">
                  <c:v>9120</c:v>
                </c:pt>
                <c:pt idx="911">
                  <c:v>9130</c:v>
                </c:pt>
                <c:pt idx="912">
                  <c:v>9140</c:v>
                </c:pt>
                <c:pt idx="913">
                  <c:v>9150</c:v>
                </c:pt>
                <c:pt idx="914">
                  <c:v>9160</c:v>
                </c:pt>
                <c:pt idx="915">
                  <c:v>9170</c:v>
                </c:pt>
                <c:pt idx="916">
                  <c:v>9180</c:v>
                </c:pt>
                <c:pt idx="917">
                  <c:v>9190</c:v>
                </c:pt>
                <c:pt idx="918">
                  <c:v>9200</c:v>
                </c:pt>
                <c:pt idx="919">
                  <c:v>9210</c:v>
                </c:pt>
                <c:pt idx="920">
                  <c:v>9220</c:v>
                </c:pt>
                <c:pt idx="921">
                  <c:v>9230</c:v>
                </c:pt>
                <c:pt idx="922">
                  <c:v>9240</c:v>
                </c:pt>
                <c:pt idx="923">
                  <c:v>9250</c:v>
                </c:pt>
                <c:pt idx="924">
                  <c:v>9260</c:v>
                </c:pt>
                <c:pt idx="925">
                  <c:v>9270</c:v>
                </c:pt>
                <c:pt idx="926">
                  <c:v>9280</c:v>
                </c:pt>
                <c:pt idx="927">
                  <c:v>9290</c:v>
                </c:pt>
                <c:pt idx="928">
                  <c:v>9300</c:v>
                </c:pt>
                <c:pt idx="929">
                  <c:v>9310</c:v>
                </c:pt>
                <c:pt idx="930">
                  <c:v>9320</c:v>
                </c:pt>
                <c:pt idx="931">
                  <c:v>9330</c:v>
                </c:pt>
                <c:pt idx="932">
                  <c:v>9340</c:v>
                </c:pt>
                <c:pt idx="933">
                  <c:v>9350</c:v>
                </c:pt>
                <c:pt idx="934">
                  <c:v>9360</c:v>
                </c:pt>
                <c:pt idx="935">
                  <c:v>9370</c:v>
                </c:pt>
                <c:pt idx="936">
                  <c:v>9380</c:v>
                </c:pt>
                <c:pt idx="937">
                  <c:v>9390</c:v>
                </c:pt>
                <c:pt idx="938">
                  <c:v>9400</c:v>
                </c:pt>
                <c:pt idx="939">
                  <c:v>9410</c:v>
                </c:pt>
                <c:pt idx="940">
                  <c:v>9420</c:v>
                </c:pt>
                <c:pt idx="941">
                  <c:v>9430</c:v>
                </c:pt>
                <c:pt idx="942">
                  <c:v>9440</c:v>
                </c:pt>
                <c:pt idx="943">
                  <c:v>9450</c:v>
                </c:pt>
                <c:pt idx="944">
                  <c:v>9460</c:v>
                </c:pt>
                <c:pt idx="945">
                  <c:v>9470</c:v>
                </c:pt>
                <c:pt idx="946">
                  <c:v>9480</c:v>
                </c:pt>
                <c:pt idx="947">
                  <c:v>9490</c:v>
                </c:pt>
                <c:pt idx="948">
                  <c:v>9500</c:v>
                </c:pt>
                <c:pt idx="949">
                  <c:v>9510</c:v>
                </c:pt>
                <c:pt idx="950">
                  <c:v>9520</c:v>
                </c:pt>
                <c:pt idx="951">
                  <c:v>9530</c:v>
                </c:pt>
                <c:pt idx="952">
                  <c:v>9540</c:v>
                </c:pt>
                <c:pt idx="953">
                  <c:v>9550</c:v>
                </c:pt>
                <c:pt idx="954">
                  <c:v>9560</c:v>
                </c:pt>
                <c:pt idx="955">
                  <c:v>9570</c:v>
                </c:pt>
                <c:pt idx="956">
                  <c:v>9580</c:v>
                </c:pt>
                <c:pt idx="957">
                  <c:v>9590</c:v>
                </c:pt>
                <c:pt idx="958">
                  <c:v>9600</c:v>
                </c:pt>
                <c:pt idx="959">
                  <c:v>9610</c:v>
                </c:pt>
                <c:pt idx="960">
                  <c:v>9620</c:v>
                </c:pt>
                <c:pt idx="961">
                  <c:v>9630</c:v>
                </c:pt>
                <c:pt idx="962">
                  <c:v>9640</c:v>
                </c:pt>
                <c:pt idx="963">
                  <c:v>9650</c:v>
                </c:pt>
                <c:pt idx="964">
                  <c:v>9660</c:v>
                </c:pt>
                <c:pt idx="965">
                  <c:v>9670</c:v>
                </c:pt>
                <c:pt idx="966">
                  <c:v>9680</c:v>
                </c:pt>
                <c:pt idx="967">
                  <c:v>9690</c:v>
                </c:pt>
                <c:pt idx="968">
                  <c:v>9700</c:v>
                </c:pt>
                <c:pt idx="969">
                  <c:v>9710</c:v>
                </c:pt>
                <c:pt idx="970">
                  <c:v>9720</c:v>
                </c:pt>
                <c:pt idx="971">
                  <c:v>9730</c:v>
                </c:pt>
                <c:pt idx="972">
                  <c:v>9740</c:v>
                </c:pt>
                <c:pt idx="973">
                  <c:v>9750</c:v>
                </c:pt>
                <c:pt idx="974">
                  <c:v>9760</c:v>
                </c:pt>
                <c:pt idx="975">
                  <c:v>9770</c:v>
                </c:pt>
                <c:pt idx="976">
                  <c:v>9780</c:v>
                </c:pt>
                <c:pt idx="977">
                  <c:v>9790</c:v>
                </c:pt>
                <c:pt idx="978">
                  <c:v>9800</c:v>
                </c:pt>
                <c:pt idx="979">
                  <c:v>9810</c:v>
                </c:pt>
                <c:pt idx="980">
                  <c:v>9820</c:v>
                </c:pt>
                <c:pt idx="981">
                  <c:v>9830</c:v>
                </c:pt>
                <c:pt idx="982">
                  <c:v>9840</c:v>
                </c:pt>
                <c:pt idx="983">
                  <c:v>9850</c:v>
                </c:pt>
                <c:pt idx="984">
                  <c:v>9860</c:v>
                </c:pt>
                <c:pt idx="985">
                  <c:v>9870</c:v>
                </c:pt>
                <c:pt idx="986">
                  <c:v>9880</c:v>
                </c:pt>
                <c:pt idx="987">
                  <c:v>9890</c:v>
                </c:pt>
                <c:pt idx="988">
                  <c:v>9900</c:v>
                </c:pt>
                <c:pt idx="989">
                  <c:v>9910</c:v>
                </c:pt>
                <c:pt idx="990">
                  <c:v>9920</c:v>
                </c:pt>
                <c:pt idx="991">
                  <c:v>9930</c:v>
                </c:pt>
                <c:pt idx="992">
                  <c:v>9940</c:v>
                </c:pt>
                <c:pt idx="993">
                  <c:v>9950</c:v>
                </c:pt>
                <c:pt idx="994">
                  <c:v>9960</c:v>
                </c:pt>
                <c:pt idx="995">
                  <c:v>9970</c:v>
                </c:pt>
                <c:pt idx="996">
                  <c:v>9980</c:v>
                </c:pt>
                <c:pt idx="997">
                  <c:v>9990</c:v>
                </c:pt>
                <c:pt idx="998">
                  <c:v>10000</c:v>
                </c:pt>
                <c:pt idx="999">
                  <c:v>10010</c:v>
                </c:pt>
                <c:pt idx="1000">
                  <c:v>10020</c:v>
                </c:pt>
                <c:pt idx="1001">
                  <c:v>10030</c:v>
                </c:pt>
                <c:pt idx="1002">
                  <c:v>10040</c:v>
                </c:pt>
                <c:pt idx="1003">
                  <c:v>10050</c:v>
                </c:pt>
                <c:pt idx="1004">
                  <c:v>10060</c:v>
                </c:pt>
                <c:pt idx="1005">
                  <c:v>10070</c:v>
                </c:pt>
                <c:pt idx="1006">
                  <c:v>10080</c:v>
                </c:pt>
                <c:pt idx="1007">
                  <c:v>10090</c:v>
                </c:pt>
                <c:pt idx="1008">
                  <c:v>10100</c:v>
                </c:pt>
                <c:pt idx="1009">
                  <c:v>10110</c:v>
                </c:pt>
                <c:pt idx="1010">
                  <c:v>10120</c:v>
                </c:pt>
                <c:pt idx="1011">
                  <c:v>10130</c:v>
                </c:pt>
                <c:pt idx="1012">
                  <c:v>10140</c:v>
                </c:pt>
                <c:pt idx="1013">
                  <c:v>10150</c:v>
                </c:pt>
                <c:pt idx="1014">
                  <c:v>10160</c:v>
                </c:pt>
                <c:pt idx="1015">
                  <c:v>10170</c:v>
                </c:pt>
                <c:pt idx="1016">
                  <c:v>10180</c:v>
                </c:pt>
                <c:pt idx="1017">
                  <c:v>10190</c:v>
                </c:pt>
                <c:pt idx="1018">
                  <c:v>10200</c:v>
                </c:pt>
                <c:pt idx="1019">
                  <c:v>10210</c:v>
                </c:pt>
                <c:pt idx="1020">
                  <c:v>10220</c:v>
                </c:pt>
                <c:pt idx="1021">
                  <c:v>10230</c:v>
                </c:pt>
                <c:pt idx="1022">
                  <c:v>10240</c:v>
                </c:pt>
                <c:pt idx="1023">
                  <c:v>10250</c:v>
                </c:pt>
                <c:pt idx="1024">
                  <c:v>10260</c:v>
                </c:pt>
                <c:pt idx="1025">
                  <c:v>10270</c:v>
                </c:pt>
                <c:pt idx="1026">
                  <c:v>10280</c:v>
                </c:pt>
                <c:pt idx="1027">
                  <c:v>10290</c:v>
                </c:pt>
                <c:pt idx="1028">
                  <c:v>10300</c:v>
                </c:pt>
                <c:pt idx="1029">
                  <c:v>10310</c:v>
                </c:pt>
                <c:pt idx="1030">
                  <c:v>10320</c:v>
                </c:pt>
                <c:pt idx="1031">
                  <c:v>10330</c:v>
                </c:pt>
                <c:pt idx="1032">
                  <c:v>10340</c:v>
                </c:pt>
                <c:pt idx="1033">
                  <c:v>10350</c:v>
                </c:pt>
                <c:pt idx="1034">
                  <c:v>10360</c:v>
                </c:pt>
                <c:pt idx="1035">
                  <c:v>10370</c:v>
                </c:pt>
                <c:pt idx="1036">
                  <c:v>10380</c:v>
                </c:pt>
                <c:pt idx="1037">
                  <c:v>10390</c:v>
                </c:pt>
                <c:pt idx="1038">
                  <c:v>10400</c:v>
                </c:pt>
                <c:pt idx="1039">
                  <c:v>10410</c:v>
                </c:pt>
                <c:pt idx="1040">
                  <c:v>10420</c:v>
                </c:pt>
                <c:pt idx="1041">
                  <c:v>10430</c:v>
                </c:pt>
                <c:pt idx="1042">
                  <c:v>10440</c:v>
                </c:pt>
                <c:pt idx="1043">
                  <c:v>10450</c:v>
                </c:pt>
                <c:pt idx="1044">
                  <c:v>10460</c:v>
                </c:pt>
                <c:pt idx="1045">
                  <c:v>10470</c:v>
                </c:pt>
                <c:pt idx="1046">
                  <c:v>10480</c:v>
                </c:pt>
                <c:pt idx="1047">
                  <c:v>10490</c:v>
                </c:pt>
                <c:pt idx="1048">
                  <c:v>10500</c:v>
                </c:pt>
                <c:pt idx="1049">
                  <c:v>10510</c:v>
                </c:pt>
                <c:pt idx="1050">
                  <c:v>10520</c:v>
                </c:pt>
                <c:pt idx="1051">
                  <c:v>10530</c:v>
                </c:pt>
                <c:pt idx="1052">
                  <c:v>10540</c:v>
                </c:pt>
                <c:pt idx="1053">
                  <c:v>10550</c:v>
                </c:pt>
                <c:pt idx="1054">
                  <c:v>10560</c:v>
                </c:pt>
                <c:pt idx="1055">
                  <c:v>10570</c:v>
                </c:pt>
                <c:pt idx="1056">
                  <c:v>10580</c:v>
                </c:pt>
                <c:pt idx="1057">
                  <c:v>10590</c:v>
                </c:pt>
                <c:pt idx="1058">
                  <c:v>10600</c:v>
                </c:pt>
                <c:pt idx="1059">
                  <c:v>10610</c:v>
                </c:pt>
                <c:pt idx="1060">
                  <c:v>10620</c:v>
                </c:pt>
                <c:pt idx="1061">
                  <c:v>10630</c:v>
                </c:pt>
                <c:pt idx="1062">
                  <c:v>10640</c:v>
                </c:pt>
                <c:pt idx="1063">
                  <c:v>10650</c:v>
                </c:pt>
                <c:pt idx="1064">
                  <c:v>10660</c:v>
                </c:pt>
                <c:pt idx="1065">
                  <c:v>10670</c:v>
                </c:pt>
                <c:pt idx="1066">
                  <c:v>10680</c:v>
                </c:pt>
                <c:pt idx="1067">
                  <c:v>10690</c:v>
                </c:pt>
                <c:pt idx="1068">
                  <c:v>10700</c:v>
                </c:pt>
                <c:pt idx="1069">
                  <c:v>10710</c:v>
                </c:pt>
                <c:pt idx="1070">
                  <c:v>10720</c:v>
                </c:pt>
                <c:pt idx="1071">
                  <c:v>10730</c:v>
                </c:pt>
                <c:pt idx="1072">
                  <c:v>10740</c:v>
                </c:pt>
                <c:pt idx="1073">
                  <c:v>10750</c:v>
                </c:pt>
                <c:pt idx="1074">
                  <c:v>10760</c:v>
                </c:pt>
                <c:pt idx="1075">
                  <c:v>10770</c:v>
                </c:pt>
                <c:pt idx="1076">
                  <c:v>10780</c:v>
                </c:pt>
                <c:pt idx="1077">
                  <c:v>10790</c:v>
                </c:pt>
                <c:pt idx="1078">
                  <c:v>10800</c:v>
                </c:pt>
                <c:pt idx="1079">
                  <c:v>10810</c:v>
                </c:pt>
                <c:pt idx="1080">
                  <c:v>10820</c:v>
                </c:pt>
                <c:pt idx="1081">
                  <c:v>10830</c:v>
                </c:pt>
                <c:pt idx="1082">
                  <c:v>10840</c:v>
                </c:pt>
                <c:pt idx="1083">
                  <c:v>10850</c:v>
                </c:pt>
                <c:pt idx="1084">
                  <c:v>10860</c:v>
                </c:pt>
                <c:pt idx="1085">
                  <c:v>10870</c:v>
                </c:pt>
                <c:pt idx="1086">
                  <c:v>10880</c:v>
                </c:pt>
                <c:pt idx="1087">
                  <c:v>10890</c:v>
                </c:pt>
                <c:pt idx="1088">
                  <c:v>10900</c:v>
                </c:pt>
                <c:pt idx="1089">
                  <c:v>10910</c:v>
                </c:pt>
                <c:pt idx="1090">
                  <c:v>10920</c:v>
                </c:pt>
                <c:pt idx="1091">
                  <c:v>10930</c:v>
                </c:pt>
                <c:pt idx="1092">
                  <c:v>10940</c:v>
                </c:pt>
                <c:pt idx="1093">
                  <c:v>10950</c:v>
                </c:pt>
                <c:pt idx="1094">
                  <c:v>10960</c:v>
                </c:pt>
                <c:pt idx="1095">
                  <c:v>10970</c:v>
                </c:pt>
                <c:pt idx="1096">
                  <c:v>10980</c:v>
                </c:pt>
                <c:pt idx="1097">
                  <c:v>10990</c:v>
                </c:pt>
                <c:pt idx="1098">
                  <c:v>11000</c:v>
                </c:pt>
                <c:pt idx="1099">
                  <c:v>11010</c:v>
                </c:pt>
                <c:pt idx="1100">
                  <c:v>11020</c:v>
                </c:pt>
                <c:pt idx="1101">
                  <c:v>11030</c:v>
                </c:pt>
                <c:pt idx="1102">
                  <c:v>11040</c:v>
                </c:pt>
                <c:pt idx="1103">
                  <c:v>11050</c:v>
                </c:pt>
                <c:pt idx="1104">
                  <c:v>11060</c:v>
                </c:pt>
                <c:pt idx="1105">
                  <c:v>11070</c:v>
                </c:pt>
                <c:pt idx="1106">
                  <c:v>11080</c:v>
                </c:pt>
                <c:pt idx="1107">
                  <c:v>11090</c:v>
                </c:pt>
                <c:pt idx="1108">
                  <c:v>11100</c:v>
                </c:pt>
                <c:pt idx="1109">
                  <c:v>11110</c:v>
                </c:pt>
                <c:pt idx="1110">
                  <c:v>11120</c:v>
                </c:pt>
                <c:pt idx="1111">
                  <c:v>11130</c:v>
                </c:pt>
                <c:pt idx="1112">
                  <c:v>11140</c:v>
                </c:pt>
                <c:pt idx="1113">
                  <c:v>11150</c:v>
                </c:pt>
                <c:pt idx="1114">
                  <c:v>11160</c:v>
                </c:pt>
                <c:pt idx="1115">
                  <c:v>11170</c:v>
                </c:pt>
                <c:pt idx="1116">
                  <c:v>11180</c:v>
                </c:pt>
                <c:pt idx="1117">
                  <c:v>11190</c:v>
                </c:pt>
                <c:pt idx="1118">
                  <c:v>11200</c:v>
                </c:pt>
                <c:pt idx="1119">
                  <c:v>11210</c:v>
                </c:pt>
                <c:pt idx="1120">
                  <c:v>11220</c:v>
                </c:pt>
                <c:pt idx="1121">
                  <c:v>11230</c:v>
                </c:pt>
                <c:pt idx="1122">
                  <c:v>11240</c:v>
                </c:pt>
                <c:pt idx="1123">
                  <c:v>11250</c:v>
                </c:pt>
                <c:pt idx="1124">
                  <c:v>11260</c:v>
                </c:pt>
                <c:pt idx="1125">
                  <c:v>11270</c:v>
                </c:pt>
                <c:pt idx="1126">
                  <c:v>11280</c:v>
                </c:pt>
                <c:pt idx="1127">
                  <c:v>11290</c:v>
                </c:pt>
                <c:pt idx="1128">
                  <c:v>11300</c:v>
                </c:pt>
                <c:pt idx="1129">
                  <c:v>11310</c:v>
                </c:pt>
                <c:pt idx="1130">
                  <c:v>11320</c:v>
                </c:pt>
                <c:pt idx="1131">
                  <c:v>11330</c:v>
                </c:pt>
                <c:pt idx="1132">
                  <c:v>11340</c:v>
                </c:pt>
                <c:pt idx="1133">
                  <c:v>11350</c:v>
                </c:pt>
                <c:pt idx="1134">
                  <c:v>11360</c:v>
                </c:pt>
                <c:pt idx="1135">
                  <c:v>11370</c:v>
                </c:pt>
                <c:pt idx="1136">
                  <c:v>11380</c:v>
                </c:pt>
                <c:pt idx="1137">
                  <c:v>11390</c:v>
                </c:pt>
                <c:pt idx="1138">
                  <c:v>11400</c:v>
                </c:pt>
                <c:pt idx="1139">
                  <c:v>11410</c:v>
                </c:pt>
                <c:pt idx="1140">
                  <c:v>11420</c:v>
                </c:pt>
                <c:pt idx="1141">
                  <c:v>11430</c:v>
                </c:pt>
                <c:pt idx="1142">
                  <c:v>11440</c:v>
                </c:pt>
                <c:pt idx="1143">
                  <c:v>11450</c:v>
                </c:pt>
                <c:pt idx="1144">
                  <c:v>11460</c:v>
                </c:pt>
                <c:pt idx="1145">
                  <c:v>11470</c:v>
                </c:pt>
                <c:pt idx="1146">
                  <c:v>11480</c:v>
                </c:pt>
                <c:pt idx="1147">
                  <c:v>11490</c:v>
                </c:pt>
                <c:pt idx="1148">
                  <c:v>11500</c:v>
                </c:pt>
                <c:pt idx="1149">
                  <c:v>11510</c:v>
                </c:pt>
                <c:pt idx="1150">
                  <c:v>11520</c:v>
                </c:pt>
                <c:pt idx="1151">
                  <c:v>11530</c:v>
                </c:pt>
                <c:pt idx="1152">
                  <c:v>11540</c:v>
                </c:pt>
                <c:pt idx="1153">
                  <c:v>11550</c:v>
                </c:pt>
                <c:pt idx="1154">
                  <c:v>11560</c:v>
                </c:pt>
                <c:pt idx="1155">
                  <c:v>11570</c:v>
                </c:pt>
                <c:pt idx="1156">
                  <c:v>11580</c:v>
                </c:pt>
                <c:pt idx="1157">
                  <c:v>11590</c:v>
                </c:pt>
                <c:pt idx="1158">
                  <c:v>11600</c:v>
                </c:pt>
                <c:pt idx="1159">
                  <c:v>11610</c:v>
                </c:pt>
                <c:pt idx="1160">
                  <c:v>11620</c:v>
                </c:pt>
                <c:pt idx="1161">
                  <c:v>11630</c:v>
                </c:pt>
                <c:pt idx="1162">
                  <c:v>11640</c:v>
                </c:pt>
                <c:pt idx="1163">
                  <c:v>11650</c:v>
                </c:pt>
                <c:pt idx="1164">
                  <c:v>11660</c:v>
                </c:pt>
                <c:pt idx="1165">
                  <c:v>11670</c:v>
                </c:pt>
                <c:pt idx="1166">
                  <c:v>11680</c:v>
                </c:pt>
                <c:pt idx="1167">
                  <c:v>11690</c:v>
                </c:pt>
                <c:pt idx="1168">
                  <c:v>11700</c:v>
                </c:pt>
                <c:pt idx="1169">
                  <c:v>11710</c:v>
                </c:pt>
                <c:pt idx="1170">
                  <c:v>11720</c:v>
                </c:pt>
                <c:pt idx="1171">
                  <c:v>11730</c:v>
                </c:pt>
                <c:pt idx="1172">
                  <c:v>11740</c:v>
                </c:pt>
                <c:pt idx="1173">
                  <c:v>11750</c:v>
                </c:pt>
                <c:pt idx="1174">
                  <c:v>11760</c:v>
                </c:pt>
                <c:pt idx="1175">
                  <c:v>11770</c:v>
                </c:pt>
                <c:pt idx="1176">
                  <c:v>11780</c:v>
                </c:pt>
                <c:pt idx="1177">
                  <c:v>11790</c:v>
                </c:pt>
                <c:pt idx="1178">
                  <c:v>11800</c:v>
                </c:pt>
                <c:pt idx="1179">
                  <c:v>11810</c:v>
                </c:pt>
                <c:pt idx="1180">
                  <c:v>11820</c:v>
                </c:pt>
                <c:pt idx="1181">
                  <c:v>11830</c:v>
                </c:pt>
                <c:pt idx="1182">
                  <c:v>11840</c:v>
                </c:pt>
                <c:pt idx="1183">
                  <c:v>11850</c:v>
                </c:pt>
                <c:pt idx="1184">
                  <c:v>11860</c:v>
                </c:pt>
                <c:pt idx="1185">
                  <c:v>11870</c:v>
                </c:pt>
                <c:pt idx="1186">
                  <c:v>11880</c:v>
                </c:pt>
                <c:pt idx="1187">
                  <c:v>11890</c:v>
                </c:pt>
                <c:pt idx="1188">
                  <c:v>11900</c:v>
                </c:pt>
                <c:pt idx="1189">
                  <c:v>11910</c:v>
                </c:pt>
                <c:pt idx="1190">
                  <c:v>11920</c:v>
                </c:pt>
                <c:pt idx="1191">
                  <c:v>11930</c:v>
                </c:pt>
                <c:pt idx="1192">
                  <c:v>11940</c:v>
                </c:pt>
                <c:pt idx="1193">
                  <c:v>11950</c:v>
                </c:pt>
                <c:pt idx="1194">
                  <c:v>11960</c:v>
                </c:pt>
                <c:pt idx="1195">
                  <c:v>11970</c:v>
                </c:pt>
                <c:pt idx="1196">
                  <c:v>11980</c:v>
                </c:pt>
                <c:pt idx="1197">
                  <c:v>11990</c:v>
                </c:pt>
                <c:pt idx="1198">
                  <c:v>12000</c:v>
                </c:pt>
                <c:pt idx="1199">
                  <c:v>12010</c:v>
                </c:pt>
                <c:pt idx="1200">
                  <c:v>12020</c:v>
                </c:pt>
                <c:pt idx="1201">
                  <c:v>12030</c:v>
                </c:pt>
                <c:pt idx="1202">
                  <c:v>12040</c:v>
                </c:pt>
                <c:pt idx="1203">
                  <c:v>12050</c:v>
                </c:pt>
                <c:pt idx="1204">
                  <c:v>12060</c:v>
                </c:pt>
                <c:pt idx="1205">
                  <c:v>12070</c:v>
                </c:pt>
                <c:pt idx="1206">
                  <c:v>12080</c:v>
                </c:pt>
                <c:pt idx="1207">
                  <c:v>12090</c:v>
                </c:pt>
                <c:pt idx="1208">
                  <c:v>12100</c:v>
                </c:pt>
                <c:pt idx="1209">
                  <c:v>12110</c:v>
                </c:pt>
                <c:pt idx="1210">
                  <c:v>12120</c:v>
                </c:pt>
                <c:pt idx="1211">
                  <c:v>12130</c:v>
                </c:pt>
                <c:pt idx="1212">
                  <c:v>12140</c:v>
                </c:pt>
                <c:pt idx="1213">
                  <c:v>12150</c:v>
                </c:pt>
                <c:pt idx="1214">
                  <c:v>12160</c:v>
                </c:pt>
                <c:pt idx="1215">
                  <c:v>12170</c:v>
                </c:pt>
                <c:pt idx="1216">
                  <c:v>12180</c:v>
                </c:pt>
                <c:pt idx="1217">
                  <c:v>12190</c:v>
                </c:pt>
                <c:pt idx="1218">
                  <c:v>12200</c:v>
                </c:pt>
                <c:pt idx="1219">
                  <c:v>12210</c:v>
                </c:pt>
                <c:pt idx="1220">
                  <c:v>12220</c:v>
                </c:pt>
                <c:pt idx="1221">
                  <c:v>12230</c:v>
                </c:pt>
                <c:pt idx="1222">
                  <c:v>12240</c:v>
                </c:pt>
                <c:pt idx="1223">
                  <c:v>12250</c:v>
                </c:pt>
                <c:pt idx="1224">
                  <c:v>12260</c:v>
                </c:pt>
                <c:pt idx="1225">
                  <c:v>12270</c:v>
                </c:pt>
                <c:pt idx="1226">
                  <c:v>12280</c:v>
                </c:pt>
                <c:pt idx="1227">
                  <c:v>12290</c:v>
                </c:pt>
                <c:pt idx="1228">
                  <c:v>12300</c:v>
                </c:pt>
                <c:pt idx="1229">
                  <c:v>12310</c:v>
                </c:pt>
                <c:pt idx="1230">
                  <c:v>12320</c:v>
                </c:pt>
                <c:pt idx="1231">
                  <c:v>12330</c:v>
                </c:pt>
                <c:pt idx="1232">
                  <c:v>12340</c:v>
                </c:pt>
                <c:pt idx="1233">
                  <c:v>12350</c:v>
                </c:pt>
                <c:pt idx="1234">
                  <c:v>12360</c:v>
                </c:pt>
                <c:pt idx="1235">
                  <c:v>12370</c:v>
                </c:pt>
                <c:pt idx="1236">
                  <c:v>12380</c:v>
                </c:pt>
                <c:pt idx="1237">
                  <c:v>12390</c:v>
                </c:pt>
                <c:pt idx="1238">
                  <c:v>12400</c:v>
                </c:pt>
                <c:pt idx="1239">
                  <c:v>12410</c:v>
                </c:pt>
                <c:pt idx="1240">
                  <c:v>12420</c:v>
                </c:pt>
                <c:pt idx="1241">
                  <c:v>12430</c:v>
                </c:pt>
                <c:pt idx="1242">
                  <c:v>12440</c:v>
                </c:pt>
                <c:pt idx="1243">
                  <c:v>12450</c:v>
                </c:pt>
                <c:pt idx="1244">
                  <c:v>12460</c:v>
                </c:pt>
                <c:pt idx="1245">
                  <c:v>12470</c:v>
                </c:pt>
                <c:pt idx="1246">
                  <c:v>12480</c:v>
                </c:pt>
                <c:pt idx="1247">
                  <c:v>12490</c:v>
                </c:pt>
                <c:pt idx="1248">
                  <c:v>12500</c:v>
                </c:pt>
                <c:pt idx="1249">
                  <c:v>12510</c:v>
                </c:pt>
                <c:pt idx="1250">
                  <c:v>12520</c:v>
                </c:pt>
                <c:pt idx="1251">
                  <c:v>12530</c:v>
                </c:pt>
                <c:pt idx="1252">
                  <c:v>12540</c:v>
                </c:pt>
                <c:pt idx="1253">
                  <c:v>12550</c:v>
                </c:pt>
                <c:pt idx="1254">
                  <c:v>12560</c:v>
                </c:pt>
                <c:pt idx="1255">
                  <c:v>12570</c:v>
                </c:pt>
                <c:pt idx="1256">
                  <c:v>12580</c:v>
                </c:pt>
                <c:pt idx="1257">
                  <c:v>12590</c:v>
                </c:pt>
                <c:pt idx="1258">
                  <c:v>12600</c:v>
                </c:pt>
                <c:pt idx="1259">
                  <c:v>12610</c:v>
                </c:pt>
                <c:pt idx="1260">
                  <c:v>12620</c:v>
                </c:pt>
                <c:pt idx="1261">
                  <c:v>12630</c:v>
                </c:pt>
                <c:pt idx="1262">
                  <c:v>12640</c:v>
                </c:pt>
                <c:pt idx="1263">
                  <c:v>12650</c:v>
                </c:pt>
                <c:pt idx="1264">
                  <c:v>12660</c:v>
                </c:pt>
                <c:pt idx="1265">
                  <c:v>12670</c:v>
                </c:pt>
                <c:pt idx="1266">
                  <c:v>12680</c:v>
                </c:pt>
                <c:pt idx="1267">
                  <c:v>12690</c:v>
                </c:pt>
                <c:pt idx="1268">
                  <c:v>12700</c:v>
                </c:pt>
                <c:pt idx="1269">
                  <c:v>12710</c:v>
                </c:pt>
                <c:pt idx="1270">
                  <c:v>12720</c:v>
                </c:pt>
                <c:pt idx="1271">
                  <c:v>12730</c:v>
                </c:pt>
                <c:pt idx="1272">
                  <c:v>12740</c:v>
                </c:pt>
                <c:pt idx="1273">
                  <c:v>12750</c:v>
                </c:pt>
                <c:pt idx="1274">
                  <c:v>12760</c:v>
                </c:pt>
                <c:pt idx="1275">
                  <c:v>12770</c:v>
                </c:pt>
                <c:pt idx="1276">
                  <c:v>12780</c:v>
                </c:pt>
                <c:pt idx="1277">
                  <c:v>12790</c:v>
                </c:pt>
                <c:pt idx="1278">
                  <c:v>12800</c:v>
                </c:pt>
                <c:pt idx="1279">
                  <c:v>12810</c:v>
                </c:pt>
                <c:pt idx="1280">
                  <c:v>12820</c:v>
                </c:pt>
                <c:pt idx="1281">
                  <c:v>12830</c:v>
                </c:pt>
                <c:pt idx="1282">
                  <c:v>12840</c:v>
                </c:pt>
                <c:pt idx="1283">
                  <c:v>12850</c:v>
                </c:pt>
                <c:pt idx="1284">
                  <c:v>12860</c:v>
                </c:pt>
                <c:pt idx="1285">
                  <c:v>12870</c:v>
                </c:pt>
                <c:pt idx="1286">
                  <c:v>12880</c:v>
                </c:pt>
                <c:pt idx="1287">
                  <c:v>12890</c:v>
                </c:pt>
                <c:pt idx="1288">
                  <c:v>12900</c:v>
                </c:pt>
                <c:pt idx="1289">
                  <c:v>12910</c:v>
                </c:pt>
                <c:pt idx="1290">
                  <c:v>12920</c:v>
                </c:pt>
                <c:pt idx="1291">
                  <c:v>12930</c:v>
                </c:pt>
                <c:pt idx="1292">
                  <c:v>12940</c:v>
                </c:pt>
                <c:pt idx="1293">
                  <c:v>12950</c:v>
                </c:pt>
                <c:pt idx="1294">
                  <c:v>12960</c:v>
                </c:pt>
                <c:pt idx="1295">
                  <c:v>12970</c:v>
                </c:pt>
                <c:pt idx="1296">
                  <c:v>12980</c:v>
                </c:pt>
                <c:pt idx="1297">
                  <c:v>12990</c:v>
                </c:pt>
                <c:pt idx="1298">
                  <c:v>13000</c:v>
                </c:pt>
                <c:pt idx="1299">
                  <c:v>13010</c:v>
                </c:pt>
                <c:pt idx="1300">
                  <c:v>13020</c:v>
                </c:pt>
                <c:pt idx="1301">
                  <c:v>13030</c:v>
                </c:pt>
                <c:pt idx="1302">
                  <c:v>13040</c:v>
                </c:pt>
                <c:pt idx="1303">
                  <c:v>13050</c:v>
                </c:pt>
                <c:pt idx="1304">
                  <c:v>13060</c:v>
                </c:pt>
                <c:pt idx="1305">
                  <c:v>13070</c:v>
                </c:pt>
                <c:pt idx="1306">
                  <c:v>13080</c:v>
                </c:pt>
                <c:pt idx="1307">
                  <c:v>13090</c:v>
                </c:pt>
                <c:pt idx="1308">
                  <c:v>13100</c:v>
                </c:pt>
                <c:pt idx="1309">
                  <c:v>13110</c:v>
                </c:pt>
                <c:pt idx="1310">
                  <c:v>13120</c:v>
                </c:pt>
                <c:pt idx="1311">
                  <c:v>13130</c:v>
                </c:pt>
                <c:pt idx="1312">
                  <c:v>13140</c:v>
                </c:pt>
                <c:pt idx="1313">
                  <c:v>13150</c:v>
                </c:pt>
                <c:pt idx="1314">
                  <c:v>13160</c:v>
                </c:pt>
                <c:pt idx="1315">
                  <c:v>13170</c:v>
                </c:pt>
                <c:pt idx="1316">
                  <c:v>13180</c:v>
                </c:pt>
                <c:pt idx="1317">
                  <c:v>13190</c:v>
                </c:pt>
                <c:pt idx="1318">
                  <c:v>13200</c:v>
                </c:pt>
                <c:pt idx="1319">
                  <c:v>13210</c:v>
                </c:pt>
                <c:pt idx="1320">
                  <c:v>13220</c:v>
                </c:pt>
                <c:pt idx="1321">
                  <c:v>13230</c:v>
                </c:pt>
                <c:pt idx="1322">
                  <c:v>13240</c:v>
                </c:pt>
                <c:pt idx="1323">
                  <c:v>13250</c:v>
                </c:pt>
                <c:pt idx="1324">
                  <c:v>13260</c:v>
                </c:pt>
                <c:pt idx="1325">
                  <c:v>13270</c:v>
                </c:pt>
                <c:pt idx="1326">
                  <c:v>13280</c:v>
                </c:pt>
                <c:pt idx="1327">
                  <c:v>13290</c:v>
                </c:pt>
                <c:pt idx="1328">
                  <c:v>13300</c:v>
                </c:pt>
                <c:pt idx="1329">
                  <c:v>13310</c:v>
                </c:pt>
                <c:pt idx="1330">
                  <c:v>13320</c:v>
                </c:pt>
                <c:pt idx="1331">
                  <c:v>13330</c:v>
                </c:pt>
                <c:pt idx="1332">
                  <c:v>13340</c:v>
                </c:pt>
                <c:pt idx="1333">
                  <c:v>13350</c:v>
                </c:pt>
                <c:pt idx="1334">
                  <c:v>13360</c:v>
                </c:pt>
                <c:pt idx="1335">
                  <c:v>13370</c:v>
                </c:pt>
                <c:pt idx="1336">
                  <c:v>13380</c:v>
                </c:pt>
                <c:pt idx="1337">
                  <c:v>13390</c:v>
                </c:pt>
                <c:pt idx="1338">
                  <c:v>13400</c:v>
                </c:pt>
                <c:pt idx="1339">
                  <c:v>13410</c:v>
                </c:pt>
                <c:pt idx="1340">
                  <c:v>13420</c:v>
                </c:pt>
                <c:pt idx="1341">
                  <c:v>13430</c:v>
                </c:pt>
                <c:pt idx="1342">
                  <c:v>13440</c:v>
                </c:pt>
                <c:pt idx="1343">
                  <c:v>13450</c:v>
                </c:pt>
                <c:pt idx="1344">
                  <c:v>13460</c:v>
                </c:pt>
                <c:pt idx="1345">
                  <c:v>13470</c:v>
                </c:pt>
                <c:pt idx="1346">
                  <c:v>13480</c:v>
                </c:pt>
                <c:pt idx="1347">
                  <c:v>13490</c:v>
                </c:pt>
                <c:pt idx="1348">
                  <c:v>13500</c:v>
                </c:pt>
                <c:pt idx="1349">
                  <c:v>13510</c:v>
                </c:pt>
                <c:pt idx="1350">
                  <c:v>13520</c:v>
                </c:pt>
                <c:pt idx="1351">
                  <c:v>13530</c:v>
                </c:pt>
                <c:pt idx="1352">
                  <c:v>13540</c:v>
                </c:pt>
                <c:pt idx="1353">
                  <c:v>13550</c:v>
                </c:pt>
                <c:pt idx="1354">
                  <c:v>13560</c:v>
                </c:pt>
                <c:pt idx="1355">
                  <c:v>13570</c:v>
                </c:pt>
                <c:pt idx="1356">
                  <c:v>13580</c:v>
                </c:pt>
                <c:pt idx="1357">
                  <c:v>13590</c:v>
                </c:pt>
                <c:pt idx="1358">
                  <c:v>13600</c:v>
                </c:pt>
                <c:pt idx="1359">
                  <c:v>13610</c:v>
                </c:pt>
                <c:pt idx="1360">
                  <c:v>13620</c:v>
                </c:pt>
                <c:pt idx="1361">
                  <c:v>13630</c:v>
                </c:pt>
                <c:pt idx="1362">
                  <c:v>13640</c:v>
                </c:pt>
                <c:pt idx="1363">
                  <c:v>13650</c:v>
                </c:pt>
                <c:pt idx="1364">
                  <c:v>13660</c:v>
                </c:pt>
                <c:pt idx="1365">
                  <c:v>13670</c:v>
                </c:pt>
                <c:pt idx="1366">
                  <c:v>13680</c:v>
                </c:pt>
                <c:pt idx="1367">
                  <c:v>13690</c:v>
                </c:pt>
                <c:pt idx="1368">
                  <c:v>13700</c:v>
                </c:pt>
                <c:pt idx="1369">
                  <c:v>13710</c:v>
                </c:pt>
                <c:pt idx="1370">
                  <c:v>13720</c:v>
                </c:pt>
                <c:pt idx="1371">
                  <c:v>13730</c:v>
                </c:pt>
                <c:pt idx="1372">
                  <c:v>13740</c:v>
                </c:pt>
                <c:pt idx="1373">
                  <c:v>13750</c:v>
                </c:pt>
                <c:pt idx="1374">
                  <c:v>13760</c:v>
                </c:pt>
                <c:pt idx="1375">
                  <c:v>13770</c:v>
                </c:pt>
                <c:pt idx="1376">
                  <c:v>13780</c:v>
                </c:pt>
                <c:pt idx="1377">
                  <c:v>13790</c:v>
                </c:pt>
                <c:pt idx="1378">
                  <c:v>13800</c:v>
                </c:pt>
                <c:pt idx="1379">
                  <c:v>13810</c:v>
                </c:pt>
                <c:pt idx="1380">
                  <c:v>13820</c:v>
                </c:pt>
                <c:pt idx="1381">
                  <c:v>13830</c:v>
                </c:pt>
                <c:pt idx="1382">
                  <c:v>13840</c:v>
                </c:pt>
                <c:pt idx="1383">
                  <c:v>13850</c:v>
                </c:pt>
                <c:pt idx="1384">
                  <c:v>13860</c:v>
                </c:pt>
                <c:pt idx="1385">
                  <c:v>13870</c:v>
                </c:pt>
                <c:pt idx="1386">
                  <c:v>13880</c:v>
                </c:pt>
                <c:pt idx="1387">
                  <c:v>13890</c:v>
                </c:pt>
                <c:pt idx="1388">
                  <c:v>13900</c:v>
                </c:pt>
                <c:pt idx="1389">
                  <c:v>13910</c:v>
                </c:pt>
                <c:pt idx="1390">
                  <c:v>13920</c:v>
                </c:pt>
                <c:pt idx="1391">
                  <c:v>13930</c:v>
                </c:pt>
                <c:pt idx="1392">
                  <c:v>13940</c:v>
                </c:pt>
                <c:pt idx="1393">
                  <c:v>13950</c:v>
                </c:pt>
                <c:pt idx="1394">
                  <c:v>13960</c:v>
                </c:pt>
                <c:pt idx="1395">
                  <c:v>13970</c:v>
                </c:pt>
                <c:pt idx="1396">
                  <c:v>13980</c:v>
                </c:pt>
                <c:pt idx="1397">
                  <c:v>13990</c:v>
                </c:pt>
                <c:pt idx="1398">
                  <c:v>14000</c:v>
                </c:pt>
                <c:pt idx="1399">
                  <c:v>14010</c:v>
                </c:pt>
                <c:pt idx="1400">
                  <c:v>14020</c:v>
                </c:pt>
                <c:pt idx="1401">
                  <c:v>14030</c:v>
                </c:pt>
                <c:pt idx="1402">
                  <c:v>14040</c:v>
                </c:pt>
                <c:pt idx="1403">
                  <c:v>14050</c:v>
                </c:pt>
                <c:pt idx="1404">
                  <c:v>14060</c:v>
                </c:pt>
                <c:pt idx="1405">
                  <c:v>14070</c:v>
                </c:pt>
                <c:pt idx="1406">
                  <c:v>14080</c:v>
                </c:pt>
                <c:pt idx="1407">
                  <c:v>14090</c:v>
                </c:pt>
                <c:pt idx="1408">
                  <c:v>14100</c:v>
                </c:pt>
                <c:pt idx="1409">
                  <c:v>14110</c:v>
                </c:pt>
                <c:pt idx="1410">
                  <c:v>14120</c:v>
                </c:pt>
                <c:pt idx="1411">
                  <c:v>14130</c:v>
                </c:pt>
                <c:pt idx="1412">
                  <c:v>14140</c:v>
                </c:pt>
                <c:pt idx="1413">
                  <c:v>14150</c:v>
                </c:pt>
                <c:pt idx="1414">
                  <c:v>14160</c:v>
                </c:pt>
                <c:pt idx="1415">
                  <c:v>14170</c:v>
                </c:pt>
                <c:pt idx="1416">
                  <c:v>14180</c:v>
                </c:pt>
                <c:pt idx="1417">
                  <c:v>14190</c:v>
                </c:pt>
                <c:pt idx="1418">
                  <c:v>14200</c:v>
                </c:pt>
                <c:pt idx="1419">
                  <c:v>14210</c:v>
                </c:pt>
                <c:pt idx="1420">
                  <c:v>14220</c:v>
                </c:pt>
                <c:pt idx="1421">
                  <c:v>14230</c:v>
                </c:pt>
                <c:pt idx="1422">
                  <c:v>14240</c:v>
                </c:pt>
                <c:pt idx="1423">
                  <c:v>14250</c:v>
                </c:pt>
                <c:pt idx="1424">
                  <c:v>14260</c:v>
                </c:pt>
                <c:pt idx="1425">
                  <c:v>14270</c:v>
                </c:pt>
                <c:pt idx="1426">
                  <c:v>14280</c:v>
                </c:pt>
                <c:pt idx="1427">
                  <c:v>14290</c:v>
                </c:pt>
                <c:pt idx="1428">
                  <c:v>14300</c:v>
                </c:pt>
                <c:pt idx="1429">
                  <c:v>14310</c:v>
                </c:pt>
                <c:pt idx="1430">
                  <c:v>14320</c:v>
                </c:pt>
                <c:pt idx="1431">
                  <c:v>14330</c:v>
                </c:pt>
                <c:pt idx="1432">
                  <c:v>14340</c:v>
                </c:pt>
                <c:pt idx="1433">
                  <c:v>14350</c:v>
                </c:pt>
              </c:numCache>
            </c:numRef>
          </c:xVal>
          <c:yVal>
            <c:numRef>
              <c:f>Klei_Druckkurve!$T$9:$T$1442</c:f>
              <c:numCache>
                <c:formatCode>0.0</c:formatCode>
                <c:ptCount val="1434"/>
                <c:pt idx="0">
                  <c:v>0</c:v>
                </c:pt>
                <c:pt idx="1">
                  <c:v>-1.1119999999998527</c:v>
                </c:pt>
                <c:pt idx="2">
                  <c:v>-1.5599999999999454</c:v>
                </c:pt>
                <c:pt idx="3">
                  <c:v>-1.8150000000000546</c:v>
                </c:pt>
                <c:pt idx="4">
                  <c:v>-2.0339999999998781</c:v>
                </c:pt>
                <c:pt idx="5">
                  <c:v>-2.2200000000000273</c:v>
                </c:pt>
                <c:pt idx="6">
                  <c:v>-2.3550000000000182</c:v>
                </c:pt>
                <c:pt idx="7">
                  <c:v>-2.4500000000000455</c:v>
                </c:pt>
                <c:pt idx="8">
                  <c:v>-2.5570000000000164</c:v>
                </c:pt>
                <c:pt idx="9">
                  <c:v>-2.7079999999998563</c:v>
                </c:pt>
                <c:pt idx="10">
                  <c:v>-2.7949999999998454</c:v>
                </c:pt>
                <c:pt idx="11">
                  <c:v>-2.8789999999999054</c:v>
                </c:pt>
                <c:pt idx="12">
                  <c:v>-2.9510000000000218</c:v>
                </c:pt>
                <c:pt idx="13">
                  <c:v>-3.0399999999999636</c:v>
                </c:pt>
                <c:pt idx="14">
                  <c:v>-3.0879999999999654</c:v>
                </c:pt>
                <c:pt idx="15">
                  <c:v>-3.1849999999999454</c:v>
                </c:pt>
                <c:pt idx="16">
                  <c:v>-3.2409999999999854</c:v>
                </c:pt>
                <c:pt idx="17">
                  <c:v>-3.3070000000000164</c:v>
                </c:pt>
                <c:pt idx="18">
                  <c:v>-3.3519999999998618</c:v>
                </c:pt>
                <c:pt idx="19">
                  <c:v>-3.4569999999998799</c:v>
                </c:pt>
                <c:pt idx="20">
                  <c:v>-3.5199999999999818</c:v>
                </c:pt>
                <c:pt idx="21">
                  <c:v>-3.5639999999998508</c:v>
                </c:pt>
                <c:pt idx="22">
                  <c:v>-3.6169999999999618</c:v>
                </c:pt>
                <c:pt idx="23">
                  <c:v>-3.6779999999998836</c:v>
                </c:pt>
                <c:pt idx="24">
                  <c:v>-3.7409999999999854</c:v>
                </c:pt>
                <c:pt idx="25">
                  <c:v>-3.8339999999998327</c:v>
                </c:pt>
                <c:pt idx="26">
                  <c:v>-3.8150000000000546</c:v>
                </c:pt>
                <c:pt idx="27">
                  <c:v>-3.8769999999999527</c:v>
                </c:pt>
                <c:pt idx="28">
                  <c:v>-3.9179999999998927</c:v>
                </c:pt>
                <c:pt idx="29">
                  <c:v>-3.9700000000000273</c:v>
                </c:pt>
                <c:pt idx="30">
                  <c:v>-3.9909999999999854</c:v>
                </c:pt>
                <c:pt idx="31">
                  <c:v>-4.01299999999992</c:v>
                </c:pt>
                <c:pt idx="32">
                  <c:v>-4.0839999999998327</c:v>
                </c:pt>
                <c:pt idx="33">
                  <c:v>-4.1340000000000146</c:v>
                </c:pt>
                <c:pt idx="34">
                  <c:v>-4.1359999999999673</c:v>
                </c:pt>
                <c:pt idx="35">
                  <c:v>-4.196999999999889</c:v>
                </c:pt>
                <c:pt idx="36">
                  <c:v>-4.2390000000000327</c:v>
                </c:pt>
                <c:pt idx="37">
                  <c:v>-4.2789999999999964</c:v>
                </c:pt>
                <c:pt idx="38">
                  <c:v>-4.31899999999996</c:v>
                </c:pt>
                <c:pt idx="39">
                  <c:v>-4.3599999999999</c:v>
                </c:pt>
                <c:pt idx="40">
                  <c:v>-4.3819999999998345</c:v>
                </c:pt>
                <c:pt idx="41">
                  <c:v>-4.3920000000000528</c:v>
                </c:pt>
                <c:pt idx="42">
                  <c:v>-4.4320000000000164</c:v>
                </c:pt>
                <c:pt idx="43">
                  <c:v>-4.4739999999999327</c:v>
                </c:pt>
                <c:pt idx="44">
                  <c:v>-4.5039999999999054</c:v>
                </c:pt>
                <c:pt idx="45">
                  <c:v>-4.5449999999998454</c:v>
                </c:pt>
                <c:pt idx="46">
                  <c:v>-4.5750000000000455</c:v>
                </c:pt>
                <c:pt idx="47">
                  <c:v>-4.6050000000000182</c:v>
                </c:pt>
                <c:pt idx="48">
                  <c:v>-4.6469999999999345</c:v>
                </c:pt>
                <c:pt idx="49">
                  <c:v>-4.6669999999999163</c:v>
                </c:pt>
                <c:pt idx="50">
                  <c:v>-4.6869999999998981</c:v>
                </c:pt>
                <c:pt idx="51">
                  <c:v>-4.7179999999998472</c:v>
                </c:pt>
                <c:pt idx="52">
                  <c:v>-4.7369999999998527</c:v>
                </c:pt>
                <c:pt idx="53">
                  <c:v>-4.7789999999999964</c:v>
                </c:pt>
                <c:pt idx="54">
                  <c:v>-4.8089999999999691</c:v>
                </c:pt>
                <c:pt idx="55">
                  <c:v>-4.8289999999999509</c:v>
                </c:pt>
                <c:pt idx="56">
                  <c:v>-4.8589999999999236</c:v>
                </c:pt>
                <c:pt idx="57">
                  <c:v>-4.8689999999999145</c:v>
                </c:pt>
                <c:pt idx="58">
                  <c:v>-4.8699999999998909</c:v>
                </c:pt>
                <c:pt idx="59">
                  <c:v>-4.9099999999998545</c:v>
                </c:pt>
                <c:pt idx="60">
                  <c:v>-4.9410000000000309</c:v>
                </c:pt>
                <c:pt idx="61">
                  <c:v>-4.9610000000000127</c:v>
                </c:pt>
                <c:pt idx="62">
                  <c:v>-5.0019999999999527</c:v>
                </c:pt>
                <c:pt idx="63">
                  <c:v>-5.0419999999999163</c:v>
                </c:pt>
                <c:pt idx="64">
                  <c:v>-5.0619999999998981</c:v>
                </c:pt>
                <c:pt idx="65">
                  <c:v>-5.0819999999998799</c:v>
                </c:pt>
                <c:pt idx="66">
                  <c:v>-5.0929999999998472</c:v>
                </c:pt>
                <c:pt idx="67">
                  <c:v>-5.1029999999998381</c:v>
                </c:pt>
                <c:pt idx="68">
                  <c:v>-5.1330000000000382</c:v>
                </c:pt>
                <c:pt idx="69">
                  <c:v>-5.1730000000000018</c:v>
                </c:pt>
                <c:pt idx="70">
                  <c:v>-5.1839999999999691</c:v>
                </c:pt>
                <c:pt idx="71">
                  <c:v>-5.19399999999996</c:v>
                </c:pt>
                <c:pt idx="72">
                  <c:v>-5.2239999999999327</c:v>
                </c:pt>
                <c:pt idx="73">
                  <c:v>-5.2439999999999145</c:v>
                </c:pt>
                <c:pt idx="74">
                  <c:v>-5.2639999999998963</c:v>
                </c:pt>
                <c:pt idx="75">
                  <c:v>-5.2749999999998636</c:v>
                </c:pt>
                <c:pt idx="76">
                  <c:v>-5.3039999999998599</c:v>
                </c:pt>
                <c:pt idx="77">
                  <c:v>-5.3239999999998417</c:v>
                </c:pt>
                <c:pt idx="78">
                  <c:v>-5.3450000000000273</c:v>
                </c:pt>
                <c:pt idx="79">
                  <c:v>-5.3559999999999945</c:v>
                </c:pt>
                <c:pt idx="80">
                  <c:v>-5.3759999999999764</c:v>
                </c:pt>
                <c:pt idx="81">
                  <c:v>-5.4059999999999491</c:v>
                </c:pt>
                <c:pt idx="82">
                  <c:v>-5.4359999999999218</c:v>
                </c:pt>
                <c:pt idx="83">
                  <c:v>-5.4339999999999691</c:v>
                </c:pt>
                <c:pt idx="84">
                  <c:v>-5.4559999999999036</c:v>
                </c:pt>
                <c:pt idx="85">
                  <c:v>-5.4659999999998945</c:v>
                </c:pt>
                <c:pt idx="86">
                  <c:v>-5.4659999999998945</c:v>
                </c:pt>
                <c:pt idx="87">
                  <c:v>-5.4859999999998763</c:v>
                </c:pt>
                <c:pt idx="88">
                  <c:v>-5.4859999999998763</c:v>
                </c:pt>
                <c:pt idx="89">
                  <c:v>-5.515999999999849</c:v>
                </c:pt>
                <c:pt idx="90">
                  <c:v>-5.5259999999998399</c:v>
                </c:pt>
                <c:pt idx="91">
                  <c:v>-5.55600000000004</c:v>
                </c:pt>
                <c:pt idx="92">
                  <c:v>-5.5660000000000309</c:v>
                </c:pt>
                <c:pt idx="93">
                  <c:v>-5.5960000000000036</c:v>
                </c:pt>
                <c:pt idx="94">
                  <c:v>-5.6059999999999945</c:v>
                </c:pt>
                <c:pt idx="95">
                  <c:v>-5.6059999999999945</c:v>
                </c:pt>
                <c:pt idx="96">
                  <c:v>-5.6259999999999764</c:v>
                </c:pt>
                <c:pt idx="97">
                  <c:v>-5.6559999999999491</c:v>
                </c:pt>
                <c:pt idx="98">
                  <c:v>-5.6669999999999163</c:v>
                </c:pt>
                <c:pt idx="99">
                  <c:v>-5.6859999999999218</c:v>
                </c:pt>
                <c:pt idx="100">
                  <c:v>-5.7049999999999272</c:v>
                </c:pt>
                <c:pt idx="101">
                  <c:v>-5.6959999999999127</c:v>
                </c:pt>
                <c:pt idx="102">
                  <c:v>-5.7169999999998709</c:v>
                </c:pt>
                <c:pt idx="103">
                  <c:v>-5.7169999999998709</c:v>
                </c:pt>
                <c:pt idx="104">
                  <c:v>-5.7249999999999091</c:v>
                </c:pt>
                <c:pt idx="105">
                  <c:v>-5.7749999999998636</c:v>
                </c:pt>
                <c:pt idx="106">
                  <c:v>-5.7449999999998909</c:v>
                </c:pt>
                <c:pt idx="107">
                  <c:v>-5.7449999999998909</c:v>
                </c:pt>
                <c:pt idx="108">
                  <c:v>-5.7449999999998909</c:v>
                </c:pt>
                <c:pt idx="109">
                  <c:v>-5.7849999999998545</c:v>
                </c:pt>
                <c:pt idx="110">
                  <c:v>-5.8150000000000546</c:v>
                </c:pt>
                <c:pt idx="111">
                  <c:v>-5.8250000000000455</c:v>
                </c:pt>
                <c:pt idx="112">
                  <c:v>-5.8150000000000546</c:v>
                </c:pt>
                <c:pt idx="113">
                  <c:v>-5.8559999999999945</c:v>
                </c:pt>
                <c:pt idx="114">
                  <c:v>-5.8450000000000273</c:v>
                </c:pt>
                <c:pt idx="115">
                  <c:v>-5.8640000000000327</c:v>
                </c:pt>
                <c:pt idx="116">
                  <c:v>-5.8559999999999945</c:v>
                </c:pt>
                <c:pt idx="117">
                  <c:v>-5.8759999999999764</c:v>
                </c:pt>
                <c:pt idx="118">
                  <c:v>-5.8959999999999582</c:v>
                </c:pt>
                <c:pt idx="119">
                  <c:v>-5.9039999999999964</c:v>
                </c:pt>
                <c:pt idx="120">
                  <c:v>-5.9259999999999309</c:v>
                </c:pt>
                <c:pt idx="121">
                  <c:v>-5.9339999999999691</c:v>
                </c:pt>
                <c:pt idx="122">
                  <c:v>-5.9249999999999545</c:v>
                </c:pt>
                <c:pt idx="123">
                  <c:v>-5.9339999999999691</c:v>
                </c:pt>
                <c:pt idx="124">
                  <c:v>-5.94399999999996</c:v>
                </c:pt>
                <c:pt idx="125">
                  <c:v>-5.9549999999999272</c:v>
                </c:pt>
                <c:pt idx="126">
                  <c:v>-5.9849999999999</c:v>
                </c:pt>
                <c:pt idx="127">
                  <c:v>-6.0049999999998818</c:v>
                </c:pt>
                <c:pt idx="128">
                  <c:v>-6.01299999999992</c:v>
                </c:pt>
                <c:pt idx="129">
                  <c:v>-6.01299999999992</c:v>
                </c:pt>
                <c:pt idx="130">
                  <c:v>-6.0229999999999109</c:v>
                </c:pt>
                <c:pt idx="131">
                  <c:v>-6.0329999999999018</c:v>
                </c:pt>
                <c:pt idx="132">
                  <c:v>-6.0329999999999018</c:v>
                </c:pt>
                <c:pt idx="133">
                  <c:v>-6.0629999999998745</c:v>
                </c:pt>
                <c:pt idx="134">
                  <c:v>-6.0629999999998745</c:v>
                </c:pt>
                <c:pt idx="135">
                  <c:v>-6.0729999999998654</c:v>
                </c:pt>
                <c:pt idx="136">
                  <c:v>-6.0729999999998654</c:v>
                </c:pt>
                <c:pt idx="137">
                  <c:v>-6.071999999999889</c:v>
                </c:pt>
                <c:pt idx="138">
                  <c:v>-6.0819999999998799</c:v>
                </c:pt>
                <c:pt idx="139">
                  <c:v>-6.0919999999998709</c:v>
                </c:pt>
                <c:pt idx="140">
                  <c:v>-6.1119999999998527</c:v>
                </c:pt>
                <c:pt idx="141">
                  <c:v>-6.1119999999998527</c:v>
                </c:pt>
                <c:pt idx="142">
                  <c:v>-6.1219999999998436</c:v>
                </c:pt>
                <c:pt idx="143">
                  <c:v>-6.1319999999998345</c:v>
                </c:pt>
                <c:pt idx="144">
                  <c:v>-6.1319999999998345</c:v>
                </c:pt>
                <c:pt idx="145">
                  <c:v>-6.1520000000000437</c:v>
                </c:pt>
                <c:pt idx="146">
                  <c:v>-6.18100000000004</c:v>
                </c:pt>
                <c:pt idx="147">
                  <c:v>-6.1710000000000491</c:v>
                </c:pt>
                <c:pt idx="148">
                  <c:v>-6.1710000000000491</c:v>
                </c:pt>
                <c:pt idx="149">
                  <c:v>-6.1609999999998308</c:v>
                </c:pt>
                <c:pt idx="150">
                  <c:v>-6.1609999999998308</c:v>
                </c:pt>
                <c:pt idx="151">
                  <c:v>-6.1910000000000309</c:v>
                </c:pt>
                <c:pt idx="152">
                  <c:v>-6.1910000000000309</c:v>
                </c:pt>
                <c:pt idx="153">
                  <c:v>-6.2210000000000036</c:v>
                </c:pt>
                <c:pt idx="154">
                  <c:v>-6.2010000000000218</c:v>
                </c:pt>
                <c:pt idx="155">
                  <c:v>-6.2100000000000364</c:v>
                </c:pt>
                <c:pt idx="156">
                  <c:v>-6.25</c:v>
                </c:pt>
                <c:pt idx="157">
                  <c:v>-6.2400000000000091</c:v>
                </c:pt>
                <c:pt idx="158">
                  <c:v>-6.2300000000000182</c:v>
                </c:pt>
                <c:pt idx="159">
                  <c:v>-6.25</c:v>
                </c:pt>
                <c:pt idx="160">
                  <c:v>-6.25</c:v>
                </c:pt>
                <c:pt idx="161">
                  <c:v>-6.2799999999999727</c:v>
                </c:pt>
                <c:pt idx="162">
                  <c:v>-6.2699999999999818</c:v>
                </c:pt>
                <c:pt idx="163">
                  <c:v>-6.2799999999999727</c:v>
                </c:pt>
                <c:pt idx="164">
                  <c:v>-6.2889999999999873</c:v>
                </c:pt>
                <c:pt idx="165">
                  <c:v>-6.2799999999999727</c:v>
                </c:pt>
                <c:pt idx="166">
                  <c:v>-6.2789999999999964</c:v>
                </c:pt>
                <c:pt idx="167">
                  <c:v>-6.2789999999999964</c:v>
                </c:pt>
                <c:pt idx="168">
                  <c:v>-6.2789999999999964</c:v>
                </c:pt>
                <c:pt idx="169">
                  <c:v>-6.2989999999999782</c:v>
                </c:pt>
                <c:pt idx="170">
                  <c:v>-6.31899999999996</c:v>
                </c:pt>
                <c:pt idx="171">
                  <c:v>-6.3089999999999691</c:v>
                </c:pt>
                <c:pt idx="172">
                  <c:v>-6.3170000000000073</c:v>
                </c:pt>
                <c:pt idx="173">
                  <c:v>-6.34699999999998</c:v>
                </c:pt>
                <c:pt idx="174">
                  <c:v>-6.3269999999999982</c:v>
                </c:pt>
                <c:pt idx="175">
                  <c:v>-6.3269999999999982</c:v>
                </c:pt>
                <c:pt idx="176">
                  <c:v>-6.34699999999998</c:v>
                </c:pt>
                <c:pt idx="177">
                  <c:v>-6.3569999999999709</c:v>
                </c:pt>
                <c:pt idx="178">
                  <c:v>-6.3569999999999709</c:v>
                </c:pt>
                <c:pt idx="179">
                  <c:v>-6.3569999999999709</c:v>
                </c:pt>
                <c:pt idx="180">
                  <c:v>-6.3569999999999709</c:v>
                </c:pt>
                <c:pt idx="181">
                  <c:v>-6.3769999999999527</c:v>
                </c:pt>
                <c:pt idx="182">
                  <c:v>-6.3569999999999709</c:v>
                </c:pt>
                <c:pt idx="183">
                  <c:v>-6.3759999999999764</c:v>
                </c:pt>
                <c:pt idx="184">
                  <c:v>-6.3759999999999764</c:v>
                </c:pt>
                <c:pt idx="185">
                  <c:v>-6.3859999999999673</c:v>
                </c:pt>
                <c:pt idx="186">
                  <c:v>-6.4059999999999491</c:v>
                </c:pt>
                <c:pt idx="187">
                  <c:v>-6.41599999999994</c:v>
                </c:pt>
                <c:pt idx="188">
                  <c:v>-6.41599999999994</c:v>
                </c:pt>
                <c:pt idx="189">
                  <c:v>-6.4359999999999218</c:v>
                </c:pt>
                <c:pt idx="190">
                  <c:v>-6.4459999999999127</c:v>
                </c:pt>
                <c:pt idx="191">
                  <c:v>-6.4349999999999454</c:v>
                </c:pt>
                <c:pt idx="192">
                  <c:v>-6.4349999999999454</c:v>
                </c:pt>
                <c:pt idx="193">
                  <c:v>-6.4249999999999545</c:v>
                </c:pt>
                <c:pt idx="194">
                  <c:v>-6.4649999999999181</c:v>
                </c:pt>
                <c:pt idx="195">
                  <c:v>-6.4449999999999363</c:v>
                </c:pt>
                <c:pt idx="196">
                  <c:v>-6.4749999999999091</c:v>
                </c:pt>
                <c:pt idx="197">
                  <c:v>-6.4349999999999454</c:v>
                </c:pt>
                <c:pt idx="198">
                  <c:v>-6.4549999999999272</c:v>
                </c:pt>
                <c:pt idx="199">
                  <c:v>-6.4349999999999454</c:v>
                </c:pt>
                <c:pt idx="200">
                  <c:v>-6.4549999999999272</c:v>
                </c:pt>
                <c:pt idx="201">
                  <c:v>-6.4749999999999091</c:v>
                </c:pt>
                <c:pt idx="202">
                  <c:v>-6.4839999999999236</c:v>
                </c:pt>
                <c:pt idx="203">
                  <c:v>-6.4939999999999145</c:v>
                </c:pt>
                <c:pt idx="204">
                  <c:v>-6.5039999999999054</c:v>
                </c:pt>
                <c:pt idx="205">
                  <c:v>-6.5039999999999054</c:v>
                </c:pt>
                <c:pt idx="206">
                  <c:v>-6.5139999999998963</c:v>
                </c:pt>
                <c:pt idx="207">
                  <c:v>-6.5239999999998872</c:v>
                </c:pt>
                <c:pt idx="208">
                  <c:v>-6.5339999999998781</c:v>
                </c:pt>
                <c:pt idx="209">
                  <c:v>-6.5539999999998599</c:v>
                </c:pt>
                <c:pt idx="210">
                  <c:v>-6.5319999999999254</c:v>
                </c:pt>
                <c:pt idx="211">
                  <c:v>-6.5419999999999163</c:v>
                </c:pt>
                <c:pt idx="212">
                  <c:v>-6.5519999999999072</c:v>
                </c:pt>
                <c:pt idx="213">
                  <c:v>-6.5519999999999072</c:v>
                </c:pt>
                <c:pt idx="214">
                  <c:v>-6.5619999999998981</c:v>
                </c:pt>
                <c:pt idx="215">
                  <c:v>-6.5519999999999072</c:v>
                </c:pt>
                <c:pt idx="216">
                  <c:v>-6.5519999999999072</c:v>
                </c:pt>
                <c:pt idx="217">
                  <c:v>-6.5519999999999072</c:v>
                </c:pt>
                <c:pt idx="218">
                  <c:v>-6.5809999999999036</c:v>
                </c:pt>
                <c:pt idx="219">
                  <c:v>-6.5809999999999036</c:v>
                </c:pt>
                <c:pt idx="220">
                  <c:v>-6.5609999999999218</c:v>
                </c:pt>
                <c:pt idx="221">
                  <c:v>-6.5709999999999127</c:v>
                </c:pt>
                <c:pt idx="222">
                  <c:v>-6.5809999999999036</c:v>
                </c:pt>
                <c:pt idx="223">
                  <c:v>-6.5909999999998945</c:v>
                </c:pt>
                <c:pt idx="224">
                  <c:v>-6.5809999999999036</c:v>
                </c:pt>
                <c:pt idx="225">
                  <c:v>-6.5909999999998945</c:v>
                </c:pt>
                <c:pt idx="226">
                  <c:v>-6.6009999999998854</c:v>
                </c:pt>
                <c:pt idx="227">
                  <c:v>-6.6199999999998909</c:v>
                </c:pt>
                <c:pt idx="228">
                  <c:v>-6.6299999999998818</c:v>
                </c:pt>
                <c:pt idx="229">
                  <c:v>-6.6299999999998818</c:v>
                </c:pt>
                <c:pt idx="230">
                  <c:v>-6.6299999999998818</c:v>
                </c:pt>
                <c:pt idx="231">
                  <c:v>-6.6299999999998818</c:v>
                </c:pt>
                <c:pt idx="232">
                  <c:v>-6.6299999999998818</c:v>
                </c:pt>
                <c:pt idx="233">
                  <c:v>-6.6099999999999</c:v>
                </c:pt>
                <c:pt idx="234">
                  <c:v>-6.6499999999998636</c:v>
                </c:pt>
                <c:pt idx="235">
                  <c:v>-6.6599999999998545</c:v>
                </c:pt>
                <c:pt idx="236">
                  <c:v>-6.6789999999998599</c:v>
                </c:pt>
                <c:pt idx="237">
                  <c:v>-6.6489999999998872</c:v>
                </c:pt>
                <c:pt idx="238">
                  <c:v>-6.6489999999998872</c:v>
                </c:pt>
                <c:pt idx="239">
                  <c:v>-6.6589999999998781</c:v>
                </c:pt>
                <c:pt idx="240">
                  <c:v>-6.6889999999998508</c:v>
                </c:pt>
                <c:pt idx="241">
                  <c:v>-6.6679999999998927</c:v>
                </c:pt>
                <c:pt idx="242">
                  <c:v>-6.6889999999998508</c:v>
                </c:pt>
                <c:pt idx="243">
                  <c:v>-6.6769999999999072</c:v>
                </c:pt>
                <c:pt idx="244">
                  <c:v>-6.6789999999998599</c:v>
                </c:pt>
                <c:pt idx="245">
                  <c:v>-6.6669999999999163</c:v>
                </c:pt>
                <c:pt idx="246">
                  <c:v>-6.6869999999998981</c:v>
                </c:pt>
                <c:pt idx="247">
                  <c:v>-6.6769999999999072</c:v>
                </c:pt>
                <c:pt idx="248">
                  <c:v>-6.6769999999999072</c:v>
                </c:pt>
                <c:pt idx="249">
                  <c:v>-6.696999999999889</c:v>
                </c:pt>
                <c:pt idx="250">
                  <c:v>-6.6869999999998981</c:v>
                </c:pt>
                <c:pt idx="251">
                  <c:v>-6.7069999999998799</c:v>
                </c:pt>
                <c:pt idx="252">
                  <c:v>-6.6859999999999218</c:v>
                </c:pt>
                <c:pt idx="253">
                  <c:v>-6.6759999999999309</c:v>
                </c:pt>
                <c:pt idx="254">
                  <c:v>-6.6859999999999218</c:v>
                </c:pt>
                <c:pt idx="255">
                  <c:v>-6.6859999999999218</c:v>
                </c:pt>
                <c:pt idx="256">
                  <c:v>-6.6959999999999127</c:v>
                </c:pt>
                <c:pt idx="257">
                  <c:v>-6.6959999999999127</c:v>
                </c:pt>
                <c:pt idx="258">
                  <c:v>-6.7059999999999036</c:v>
                </c:pt>
                <c:pt idx="259">
                  <c:v>-6.7049999999999272</c:v>
                </c:pt>
                <c:pt idx="260">
                  <c:v>-6.6949999999999363</c:v>
                </c:pt>
                <c:pt idx="261">
                  <c:v>-6.7049999999999272</c:v>
                </c:pt>
                <c:pt idx="262">
                  <c:v>-6.7049999999999272</c:v>
                </c:pt>
                <c:pt idx="263">
                  <c:v>-6.7049999999999272</c:v>
                </c:pt>
                <c:pt idx="264">
                  <c:v>-6.7149999999999181</c:v>
                </c:pt>
                <c:pt idx="265">
                  <c:v>-6.7249999999999091</c:v>
                </c:pt>
                <c:pt idx="266">
                  <c:v>-6.7449999999998909</c:v>
                </c:pt>
                <c:pt idx="267">
                  <c:v>-6.7249999999999091</c:v>
                </c:pt>
                <c:pt idx="268">
                  <c:v>-6.7239999999999327</c:v>
                </c:pt>
                <c:pt idx="269">
                  <c:v>-6.7239999999999327</c:v>
                </c:pt>
                <c:pt idx="270">
                  <c:v>-6.7339999999999236</c:v>
                </c:pt>
                <c:pt idx="271">
                  <c:v>-6.7539999999999054</c:v>
                </c:pt>
                <c:pt idx="272">
                  <c:v>-6.7539999999999054</c:v>
                </c:pt>
                <c:pt idx="273">
                  <c:v>-6.7639999999998963</c:v>
                </c:pt>
                <c:pt idx="274">
                  <c:v>-6.7619999999999436</c:v>
                </c:pt>
                <c:pt idx="275">
                  <c:v>-6.7519999999999527</c:v>
                </c:pt>
                <c:pt idx="276">
                  <c:v>-6.7719999999999345</c:v>
                </c:pt>
                <c:pt idx="277">
                  <c:v>-6.7619999999999436</c:v>
                </c:pt>
                <c:pt idx="278">
                  <c:v>-6.7619999999999436</c:v>
                </c:pt>
                <c:pt idx="279">
                  <c:v>-6.7819999999999254</c:v>
                </c:pt>
                <c:pt idx="280">
                  <c:v>-6.7719999999999345</c:v>
                </c:pt>
                <c:pt idx="281">
                  <c:v>-6.7719999999999345</c:v>
                </c:pt>
                <c:pt idx="282">
                  <c:v>-6.7619999999999436</c:v>
                </c:pt>
                <c:pt idx="283">
                  <c:v>-6.7809999999999491</c:v>
                </c:pt>
                <c:pt idx="284">
                  <c:v>-6.7609999999999673</c:v>
                </c:pt>
                <c:pt idx="285">
                  <c:v>-6.7809999999999491</c:v>
                </c:pt>
                <c:pt idx="286">
                  <c:v>-6.7709999999999582</c:v>
                </c:pt>
                <c:pt idx="287">
                  <c:v>-6.7709999999999582</c:v>
                </c:pt>
                <c:pt idx="288">
                  <c:v>-6.7609999999999673</c:v>
                </c:pt>
                <c:pt idx="289">
                  <c:v>-6.79099999999994</c:v>
                </c:pt>
                <c:pt idx="290">
                  <c:v>-6.7609999999999673</c:v>
                </c:pt>
                <c:pt idx="291">
                  <c:v>-6.7599999999999909</c:v>
                </c:pt>
                <c:pt idx="292">
                  <c:v>-6.7699999999999818</c:v>
                </c:pt>
                <c:pt idx="293">
                  <c:v>-6.7699999999999818</c:v>
                </c:pt>
                <c:pt idx="294">
                  <c:v>-6.7799999999999727</c:v>
                </c:pt>
                <c:pt idx="295">
                  <c:v>-6.7699999999999818</c:v>
                </c:pt>
                <c:pt idx="296">
                  <c:v>-6.75</c:v>
                </c:pt>
                <c:pt idx="297">
                  <c:v>-6.7699999999999818</c:v>
                </c:pt>
                <c:pt idx="298">
                  <c:v>-6.7699999999999818</c:v>
                </c:pt>
                <c:pt idx="299">
                  <c:v>-6.77800000000002</c:v>
                </c:pt>
                <c:pt idx="300">
                  <c:v>-6.7880000000000109</c:v>
                </c:pt>
                <c:pt idx="301">
                  <c:v>-6.7980000000000018</c:v>
                </c:pt>
                <c:pt idx="302">
                  <c:v>-6.77800000000002</c:v>
                </c:pt>
                <c:pt idx="303">
                  <c:v>-6.77800000000002</c:v>
                </c:pt>
                <c:pt idx="304">
                  <c:v>-6.7680000000000291</c:v>
                </c:pt>
                <c:pt idx="305">
                  <c:v>-6.7980000000000018</c:v>
                </c:pt>
                <c:pt idx="306">
                  <c:v>-6.8079999999999927</c:v>
                </c:pt>
                <c:pt idx="307">
                  <c:v>-6.8079999999999927</c:v>
                </c:pt>
                <c:pt idx="308">
                  <c:v>-6.8070000000000164</c:v>
                </c:pt>
                <c:pt idx="309">
                  <c:v>-6.8070000000000164</c:v>
                </c:pt>
                <c:pt idx="310">
                  <c:v>-6.7970000000000255</c:v>
                </c:pt>
                <c:pt idx="311">
                  <c:v>-6.8170000000000073</c:v>
                </c:pt>
                <c:pt idx="312">
                  <c:v>-6.7870000000000346</c:v>
                </c:pt>
                <c:pt idx="313">
                  <c:v>-6.7960000000000491</c:v>
                </c:pt>
                <c:pt idx="314">
                  <c:v>-6.7970000000000255</c:v>
                </c:pt>
                <c:pt idx="315">
                  <c:v>-6.7859999999998308</c:v>
                </c:pt>
                <c:pt idx="316">
                  <c:v>-6.7859999999998308</c:v>
                </c:pt>
                <c:pt idx="317">
                  <c:v>-6.80600000000004</c:v>
                </c:pt>
                <c:pt idx="318">
                  <c:v>-6.7859999999998308</c:v>
                </c:pt>
                <c:pt idx="319">
                  <c:v>-6.7859999999998308</c:v>
                </c:pt>
                <c:pt idx="320">
                  <c:v>-6.80600000000004</c:v>
                </c:pt>
                <c:pt idx="321">
                  <c:v>-6.7859999999998308</c:v>
                </c:pt>
                <c:pt idx="322">
                  <c:v>-6.80600000000004</c:v>
                </c:pt>
                <c:pt idx="323">
                  <c:v>-6.8350000000000364</c:v>
                </c:pt>
                <c:pt idx="324">
                  <c:v>-6.8239999999998417</c:v>
                </c:pt>
                <c:pt idx="325">
                  <c:v>-6.8139999999998508</c:v>
                </c:pt>
                <c:pt idx="326">
                  <c:v>-6.8139999999998508</c:v>
                </c:pt>
                <c:pt idx="327">
                  <c:v>-6.8350000000000364</c:v>
                </c:pt>
                <c:pt idx="328">
                  <c:v>-6.8239999999998417</c:v>
                </c:pt>
                <c:pt idx="329">
                  <c:v>-6.8239999999998417</c:v>
                </c:pt>
                <c:pt idx="330">
                  <c:v>-6.8350000000000364</c:v>
                </c:pt>
                <c:pt idx="331">
                  <c:v>-6.8350000000000364</c:v>
                </c:pt>
                <c:pt idx="332">
                  <c:v>-6.8450000000000273</c:v>
                </c:pt>
                <c:pt idx="333">
                  <c:v>-6.8529999999998381</c:v>
                </c:pt>
                <c:pt idx="334">
                  <c:v>-6.8329999999998563</c:v>
                </c:pt>
                <c:pt idx="335">
                  <c:v>-6.8630000000000564</c:v>
                </c:pt>
                <c:pt idx="336">
                  <c:v>-6.8229999999998654</c:v>
                </c:pt>
                <c:pt idx="337">
                  <c:v>-6.8329999999998563</c:v>
                </c:pt>
                <c:pt idx="338">
                  <c:v>-6.8229999999998654</c:v>
                </c:pt>
                <c:pt idx="339">
                  <c:v>-6.8129999999998745</c:v>
                </c:pt>
                <c:pt idx="340">
                  <c:v>-6.8129999999998745</c:v>
                </c:pt>
                <c:pt idx="341">
                  <c:v>-6.8229999999998654</c:v>
                </c:pt>
                <c:pt idx="342">
                  <c:v>-6.8129999999998745</c:v>
                </c:pt>
                <c:pt idx="343">
                  <c:v>-6.8229999999998654</c:v>
                </c:pt>
                <c:pt idx="344">
                  <c:v>-6.8429999999998472</c:v>
                </c:pt>
                <c:pt idx="345">
                  <c:v>-6.8419999999998709</c:v>
                </c:pt>
                <c:pt idx="346">
                  <c:v>-6.8619999999998527</c:v>
                </c:pt>
                <c:pt idx="347">
                  <c:v>-6.8429999999998472</c:v>
                </c:pt>
                <c:pt idx="348">
                  <c:v>-6.8429999999998472</c:v>
                </c:pt>
                <c:pt idx="349">
                  <c:v>-6.8319999999998799</c:v>
                </c:pt>
                <c:pt idx="350">
                  <c:v>-6.8319999999998799</c:v>
                </c:pt>
                <c:pt idx="351">
                  <c:v>-6.821999999999889</c:v>
                </c:pt>
                <c:pt idx="352">
                  <c:v>-6.8319999999998799</c:v>
                </c:pt>
                <c:pt idx="353">
                  <c:v>-6.821999999999889</c:v>
                </c:pt>
                <c:pt idx="354">
                  <c:v>-6.8519999999998618</c:v>
                </c:pt>
                <c:pt idx="355">
                  <c:v>-6.8409999999998945</c:v>
                </c:pt>
                <c:pt idx="356">
                  <c:v>-6.8619999999998527</c:v>
                </c:pt>
                <c:pt idx="357">
                  <c:v>-6.8519999999998618</c:v>
                </c:pt>
                <c:pt idx="358">
                  <c:v>-6.8719999999998436</c:v>
                </c:pt>
                <c:pt idx="359">
                  <c:v>-6.8419999999998709</c:v>
                </c:pt>
                <c:pt idx="360">
                  <c:v>-6.8409999999998945</c:v>
                </c:pt>
                <c:pt idx="361">
                  <c:v>-6.8409999999998945</c:v>
                </c:pt>
                <c:pt idx="362">
                  <c:v>-6.821999999999889</c:v>
                </c:pt>
                <c:pt idx="363">
                  <c:v>-6.8409999999998945</c:v>
                </c:pt>
                <c:pt idx="364">
                  <c:v>-6.8419999999998709</c:v>
                </c:pt>
                <c:pt idx="365">
                  <c:v>-6.8309999999999036</c:v>
                </c:pt>
                <c:pt idx="366">
                  <c:v>-6.8609999999998763</c:v>
                </c:pt>
                <c:pt idx="367">
                  <c:v>-6.8619999999998527</c:v>
                </c:pt>
                <c:pt idx="368">
                  <c:v>-6.8509999999998854</c:v>
                </c:pt>
                <c:pt idx="369">
                  <c:v>-6.8409999999998945</c:v>
                </c:pt>
                <c:pt idx="370">
                  <c:v>-6.8809999999998581</c:v>
                </c:pt>
                <c:pt idx="371">
                  <c:v>-6.8609999999998763</c:v>
                </c:pt>
                <c:pt idx="372">
                  <c:v>-6.8609999999998763</c:v>
                </c:pt>
                <c:pt idx="373">
                  <c:v>-6.8609999999998763</c:v>
                </c:pt>
                <c:pt idx="374">
                  <c:v>-6.8609999999998763</c:v>
                </c:pt>
                <c:pt idx="375">
                  <c:v>-6.8609999999998763</c:v>
                </c:pt>
                <c:pt idx="376">
                  <c:v>-6.8609999999998763</c:v>
                </c:pt>
                <c:pt idx="377">
                  <c:v>-6.8609999999998763</c:v>
                </c:pt>
                <c:pt idx="378">
                  <c:v>-6.8709999999998672</c:v>
                </c:pt>
                <c:pt idx="379">
                  <c:v>-6.8509999999998854</c:v>
                </c:pt>
                <c:pt idx="380">
                  <c:v>-6.8609999999998763</c:v>
                </c:pt>
                <c:pt idx="381">
                  <c:v>-6.8709999999998672</c:v>
                </c:pt>
                <c:pt idx="382">
                  <c:v>-6.8709999999998672</c:v>
                </c:pt>
                <c:pt idx="383">
                  <c:v>-6.890999999999849</c:v>
                </c:pt>
                <c:pt idx="384">
                  <c:v>-6.8809999999998581</c:v>
                </c:pt>
                <c:pt idx="385">
                  <c:v>-6.9009999999998399</c:v>
                </c:pt>
                <c:pt idx="386">
                  <c:v>-6.8709999999998672</c:v>
                </c:pt>
                <c:pt idx="387">
                  <c:v>-6.8709999999998672</c:v>
                </c:pt>
                <c:pt idx="388">
                  <c:v>-6.8709999999998672</c:v>
                </c:pt>
                <c:pt idx="389">
                  <c:v>-6.8709999999998672</c:v>
                </c:pt>
                <c:pt idx="390">
                  <c:v>-6.8809999999998581</c:v>
                </c:pt>
                <c:pt idx="391">
                  <c:v>-6.8609999999998763</c:v>
                </c:pt>
                <c:pt idx="392">
                  <c:v>-6.8609999999998763</c:v>
                </c:pt>
                <c:pt idx="393">
                  <c:v>-6.8709999999998672</c:v>
                </c:pt>
                <c:pt idx="394">
                  <c:v>-6.8609999999998763</c:v>
                </c:pt>
                <c:pt idx="395">
                  <c:v>-6.8709999999998672</c:v>
                </c:pt>
                <c:pt idx="396">
                  <c:v>-6.9009999999998399</c:v>
                </c:pt>
                <c:pt idx="397">
                  <c:v>-6.9009999999998399</c:v>
                </c:pt>
                <c:pt idx="398">
                  <c:v>-6.890999999999849</c:v>
                </c:pt>
                <c:pt idx="399">
                  <c:v>-6.8809999999998581</c:v>
                </c:pt>
                <c:pt idx="400">
                  <c:v>-6.8709999999998672</c:v>
                </c:pt>
                <c:pt idx="401">
                  <c:v>-6.8809999999998581</c:v>
                </c:pt>
                <c:pt idx="402">
                  <c:v>-6.890999999999849</c:v>
                </c:pt>
                <c:pt idx="403">
                  <c:v>-6.8809999999998581</c:v>
                </c:pt>
                <c:pt idx="404">
                  <c:v>-6.890999999999849</c:v>
                </c:pt>
                <c:pt idx="405">
                  <c:v>-6.890999999999849</c:v>
                </c:pt>
                <c:pt idx="406">
                  <c:v>-6.8709999999998672</c:v>
                </c:pt>
                <c:pt idx="407">
                  <c:v>-6.8809999999998581</c:v>
                </c:pt>
                <c:pt idx="408">
                  <c:v>-6.9009999999998399</c:v>
                </c:pt>
                <c:pt idx="409">
                  <c:v>-6.8809999999998581</c:v>
                </c:pt>
                <c:pt idx="410">
                  <c:v>-6.8809999999998581</c:v>
                </c:pt>
                <c:pt idx="411">
                  <c:v>-6.8809999999998581</c:v>
                </c:pt>
                <c:pt idx="412">
                  <c:v>-6.8809999999998581</c:v>
                </c:pt>
                <c:pt idx="413">
                  <c:v>-6.9009999999998399</c:v>
                </c:pt>
                <c:pt idx="414">
                  <c:v>-6.9009999999998399</c:v>
                </c:pt>
                <c:pt idx="415">
                  <c:v>-6.9109999999998308</c:v>
                </c:pt>
                <c:pt idx="416">
                  <c:v>-6.9109999999998308</c:v>
                </c:pt>
                <c:pt idx="417">
                  <c:v>-6.9120000000000346</c:v>
                </c:pt>
                <c:pt idx="418">
                  <c:v>-6.9009999999998399</c:v>
                </c:pt>
                <c:pt idx="419">
                  <c:v>-6.9210000000000491</c:v>
                </c:pt>
                <c:pt idx="420">
                  <c:v>-6.9220000000000255</c:v>
                </c:pt>
                <c:pt idx="421">
                  <c:v>-6.9109999999998308</c:v>
                </c:pt>
                <c:pt idx="422">
                  <c:v>-6.9020000000000437</c:v>
                </c:pt>
                <c:pt idx="423">
                  <c:v>-6.9020000000000437</c:v>
                </c:pt>
                <c:pt idx="424">
                  <c:v>-6.9020000000000437</c:v>
                </c:pt>
                <c:pt idx="425">
                  <c:v>-6.8920000000000528</c:v>
                </c:pt>
                <c:pt idx="426">
                  <c:v>-6.8920000000000528</c:v>
                </c:pt>
                <c:pt idx="427">
                  <c:v>-6.8719999999998436</c:v>
                </c:pt>
                <c:pt idx="428">
                  <c:v>-6.8819999999998345</c:v>
                </c:pt>
                <c:pt idx="429">
                  <c:v>-6.8619999999998527</c:v>
                </c:pt>
                <c:pt idx="430">
                  <c:v>-6.8719999999998436</c:v>
                </c:pt>
                <c:pt idx="431">
                  <c:v>-6.8819999999998345</c:v>
                </c:pt>
                <c:pt idx="432">
                  <c:v>-6.8920000000000528</c:v>
                </c:pt>
                <c:pt idx="433">
                  <c:v>-6.8819999999998345</c:v>
                </c:pt>
                <c:pt idx="434">
                  <c:v>-6.9020000000000437</c:v>
                </c:pt>
                <c:pt idx="435">
                  <c:v>-6.8719999999998436</c:v>
                </c:pt>
                <c:pt idx="436">
                  <c:v>-6.8930000000000291</c:v>
                </c:pt>
                <c:pt idx="437">
                  <c:v>-6.8830000000000382</c:v>
                </c:pt>
                <c:pt idx="438">
                  <c:v>-6.8930000000000291</c:v>
                </c:pt>
                <c:pt idx="439">
                  <c:v>-6.8730000000000473</c:v>
                </c:pt>
                <c:pt idx="440">
                  <c:v>-6.8529999999998381</c:v>
                </c:pt>
                <c:pt idx="441">
                  <c:v>-6.8730000000000473</c:v>
                </c:pt>
                <c:pt idx="442">
                  <c:v>-6.8630000000000564</c:v>
                </c:pt>
                <c:pt idx="443">
                  <c:v>-6.8830000000000382</c:v>
                </c:pt>
                <c:pt idx="444">
                  <c:v>-6.8630000000000564</c:v>
                </c:pt>
                <c:pt idx="445">
                  <c:v>-6.8830000000000382</c:v>
                </c:pt>
                <c:pt idx="446">
                  <c:v>-6.8730000000000473</c:v>
                </c:pt>
                <c:pt idx="447">
                  <c:v>-6.8830000000000382</c:v>
                </c:pt>
                <c:pt idx="448">
                  <c:v>-6.8630000000000564</c:v>
                </c:pt>
                <c:pt idx="449">
                  <c:v>-6.8730000000000473</c:v>
                </c:pt>
                <c:pt idx="450">
                  <c:v>-6.875</c:v>
                </c:pt>
                <c:pt idx="451">
                  <c:v>-6.875</c:v>
                </c:pt>
                <c:pt idx="452">
                  <c:v>-6.8550000000000182</c:v>
                </c:pt>
                <c:pt idx="453">
                  <c:v>-6.8550000000000182</c:v>
                </c:pt>
                <c:pt idx="454">
                  <c:v>-6.8550000000000182</c:v>
                </c:pt>
                <c:pt idx="455">
                  <c:v>-6.8450000000000273</c:v>
                </c:pt>
                <c:pt idx="456">
                  <c:v>-6.8350000000000364</c:v>
                </c:pt>
                <c:pt idx="457">
                  <c:v>-6.8250000000000455</c:v>
                </c:pt>
                <c:pt idx="458">
                  <c:v>-6.8260000000000218</c:v>
                </c:pt>
                <c:pt idx="459">
                  <c:v>-6.8350000000000364</c:v>
                </c:pt>
                <c:pt idx="460">
                  <c:v>-6.8260000000000218</c:v>
                </c:pt>
                <c:pt idx="461">
                  <c:v>-6.8160000000000309</c:v>
                </c:pt>
                <c:pt idx="462">
                  <c:v>-6.8360000000000127</c:v>
                </c:pt>
                <c:pt idx="463">
                  <c:v>-6.8260000000000218</c:v>
                </c:pt>
                <c:pt idx="464">
                  <c:v>-6.8460000000000036</c:v>
                </c:pt>
                <c:pt idx="465">
                  <c:v>-6.8659999999999854</c:v>
                </c:pt>
                <c:pt idx="466">
                  <c:v>-6.8360000000000127</c:v>
                </c:pt>
                <c:pt idx="467">
                  <c:v>-6.8559999999999945</c:v>
                </c:pt>
                <c:pt idx="468">
                  <c:v>-6.8659999999999854</c:v>
                </c:pt>
                <c:pt idx="469">
                  <c:v>-6.8369999999999891</c:v>
                </c:pt>
                <c:pt idx="470">
                  <c:v>-6.8559999999999945</c:v>
                </c:pt>
                <c:pt idx="471">
                  <c:v>-6.8569999999999709</c:v>
                </c:pt>
                <c:pt idx="472">
                  <c:v>-6.8569999999999709</c:v>
                </c:pt>
                <c:pt idx="473">
                  <c:v>-6.84699999999998</c:v>
                </c:pt>
                <c:pt idx="474">
                  <c:v>-6.8269999999999982</c:v>
                </c:pt>
                <c:pt idx="475">
                  <c:v>-6.8369999999999891</c:v>
                </c:pt>
                <c:pt idx="476">
                  <c:v>-6.8369999999999891</c:v>
                </c:pt>
                <c:pt idx="477">
                  <c:v>-6.8569999999999709</c:v>
                </c:pt>
                <c:pt idx="478">
                  <c:v>-6.8389999999999418</c:v>
                </c:pt>
                <c:pt idx="479">
                  <c:v>-6.8289999999999509</c:v>
                </c:pt>
                <c:pt idx="480">
                  <c:v>-6.8369999999999891</c:v>
                </c:pt>
                <c:pt idx="481">
                  <c:v>-6.8389999999999418</c:v>
                </c:pt>
                <c:pt idx="482">
                  <c:v>-6.8489999999999327</c:v>
                </c:pt>
                <c:pt idx="483">
                  <c:v>-6.8689999999999145</c:v>
                </c:pt>
                <c:pt idx="484">
                  <c:v>-6.8589999999999236</c:v>
                </c:pt>
                <c:pt idx="485">
                  <c:v>-6.8489999999999327</c:v>
                </c:pt>
                <c:pt idx="486">
                  <c:v>-6.8499999999999091</c:v>
                </c:pt>
                <c:pt idx="487">
                  <c:v>-6.8399999999999181</c:v>
                </c:pt>
                <c:pt idx="488">
                  <c:v>-6.8299999999999272</c:v>
                </c:pt>
                <c:pt idx="489">
                  <c:v>-6.8599999999999</c:v>
                </c:pt>
                <c:pt idx="490">
                  <c:v>-6.8499999999999091</c:v>
                </c:pt>
                <c:pt idx="491">
                  <c:v>-6.8499999999999091</c:v>
                </c:pt>
                <c:pt idx="492">
                  <c:v>-6.8499999999999091</c:v>
                </c:pt>
                <c:pt idx="493">
                  <c:v>-6.8399999999999181</c:v>
                </c:pt>
                <c:pt idx="494">
                  <c:v>-6.8399999999999181</c:v>
                </c:pt>
                <c:pt idx="495">
                  <c:v>-6.8399999999999181</c:v>
                </c:pt>
                <c:pt idx="496">
                  <c:v>-6.8399999999999181</c:v>
                </c:pt>
                <c:pt idx="497">
                  <c:v>-6.8309999999999036</c:v>
                </c:pt>
                <c:pt idx="498">
                  <c:v>-6.8409999999998945</c:v>
                </c:pt>
                <c:pt idx="499">
                  <c:v>-6.8409999999998945</c:v>
                </c:pt>
                <c:pt idx="500">
                  <c:v>-6.8309999999999036</c:v>
                </c:pt>
                <c:pt idx="501">
                  <c:v>-6.8509999999998854</c:v>
                </c:pt>
                <c:pt idx="502">
                  <c:v>-6.8309999999999036</c:v>
                </c:pt>
                <c:pt idx="503">
                  <c:v>-6.8309999999999036</c:v>
                </c:pt>
                <c:pt idx="504">
                  <c:v>-6.8609999999998763</c:v>
                </c:pt>
                <c:pt idx="505">
                  <c:v>-6.8419999999998709</c:v>
                </c:pt>
                <c:pt idx="506">
                  <c:v>-6.8419999999998709</c:v>
                </c:pt>
                <c:pt idx="507">
                  <c:v>-6.8519999999998618</c:v>
                </c:pt>
                <c:pt idx="508">
                  <c:v>-6.8119999999998981</c:v>
                </c:pt>
                <c:pt idx="509">
                  <c:v>-6.8419999999998709</c:v>
                </c:pt>
                <c:pt idx="510">
                  <c:v>-6.8319999999998799</c:v>
                </c:pt>
                <c:pt idx="511">
                  <c:v>-6.8319999999998799</c:v>
                </c:pt>
                <c:pt idx="512">
                  <c:v>-6.8119999999998981</c:v>
                </c:pt>
                <c:pt idx="513">
                  <c:v>-6.8419999999998709</c:v>
                </c:pt>
                <c:pt idx="514">
                  <c:v>-6.8640000000000327</c:v>
                </c:pt>
                <c:pt idx="515">
                  <c:v>-6.8519999999998618</c:v>
                </c:pt>
                <c:pt idx="516">
                  <c:v>-6.8339999999998327</c:v>
                </c:pt>
                <c:pt idx="517">
                  <c:v>-6.8339999999998327</c:v>
                </c:pt>
                <c:pt idx="518">
                  <c:v>-6.8339999999998327</c:v>
                </c:pt>
                <c:pt idx="519">
                  <c:v>-6.8339999999998327</c:v>
                </c:pt>
                <c:pt idx="520">
                  <c:v>-6.8440000000000509</c:v>
                </c:pt>
                <c:pt idx="521">
                  <c:v>-6.8339999999998327</c:v>
                </c:pt>
                <c:pt idx="522">
                  <c:v>-6.8540000000000418</c:v>
                </c:pt>
                <c:pt idx="523">
                  <c:v>-6.8450000000000273</c:v>
                </c:pt>
                <c:pt idx="524">
                  <c:v>-6.8650000000000091</c:v>
                </c:pt>
                <c:pt idx="525">
                  <c:v>-6.8650000000000091</c:v>
                </c:pt>
                <c:pt idx="526">
                  <c:v>-6.8650000000000091</c:v>
                </c:pt>
                <c:pt idx="527">
                  <c:v>-6.8550000000000182</c:v>
                </c:pt>
                <c:pt idx="528">
                  <c:v>-6.8849999999999909</c:v>
                </c:pt>
                <c:pt idx="529">
                  <c:v>-6.875</c:v>
                </c:pt>
                <c:pt idx="530">
                  <c:v>-6.8450000000000273</c:v>
                </c:pt>
                <c:pt idx="531">
                  <c:v>-6.8550000000000182</c:v>
                </c:pt>
                <c:pt idx="532">
                  <c:v>-6.8350000000000364</c:v>
                </c:pt>
                <c:pt idx="533">
                  <c:v>-6.8659999999999854</c:v>
                </c:pt>
                <c:pt idx="534">
                  <c:v>-6.8460000000000036</c:v>
                </c:pt>
                <c:pt idx="535">
                  <c:v>-6.8559999999999945</c:v>
                </c:pt>
                <c:pt idx="536">
                  <c:v>-6.8460000000000036</c:v>
                </c:pt>
                <c:pt idx="537">
                  <c:v>-6.8260000000000218</c:v>
                </c:pt>
                <c:pt idx="538">
                  <c:v>-6.8360000000000127</c:v>
                </c:pt>
                <c:pt idx="539">
                  <c:v>-6.8160000000000309</c:v>
                </c:pt>
                <c:pt idx="540">
                  <c:v>-6.8360000000000127</c:v>
                </c:pt>
                <c:pt idx="541">
                  <c:v>-6.8260000000000218</c:v>
                </c:pt>
                <c:pt idx="542">
                  <c:v>-6.8279999999999745</c:v>
                </c:pt>
                <c:pt idx="543">
                  <c:v>-6.8379999999999654</c:v>
                </c:pt>
                <c:pt idx="544">
                  <c:v>-6.8279999999999745</c:v>
                </c:pt>
                <c:pt idx="545">
                  <c:v>-6.8179999999999836</c:v>
                </c:pt>
                <c:pt idx="546">
                  <c:v>-6.8279999999999745</c:v>
                </c:pt>
                <c:pt idx="547">
                  <c:v>-6.8279999999999745</c:v>
                </c:pt>
                <c:pt idx="548">
                  <c:v>-6.8079999999999927</c:v>
                </c:pt>
                <c:pt idx="549">
                  <c:v>-6.8479999999999563</c:v>
                </c:pt>
                <c:pt idx="550">
                  <c:v>-6.8579999999999472</c:v>
                </c:pt>
                <c:pt idx="551">
                  <c:v>-6.8379999999999654</c:v>
                </c:pt>
                <c:pt idx="552">
                  <c:v>-6.8289999999999509</c:v>
                </c:pt>
                <c:pt idx="553">
                  <c:v>-6.8289999999999509</c:v>
                </c:pt>
                <c:pt idx="554">
                  <c:v>-6.8289999999999509</c:v>
                </c:pt>
                <c:pt idx="555">
                  <c:v>-6.8289999999999509</c:v>
                </c:pt>
                <c:pt idx="556">
                  <c:v>-6.8489999999999327</c:v>
                </c:pt>
                <c:pt idx="557">
                  <c:v>-6.8489999999999327</c:v>
                </c:pt>
                <c:pt idx="558">
                  <c:v>-6.8489999999999327</c:v>
                </c:pt>
                <c:pt idx="559">
                  <c:v>-6.8489999999999327</c:v>
                </c:pt>
                <c:pt idx="560">
                  <c:v>-6.8589999999999236</c:v>
                </c:pt>
                <c:pt idx="561">
                  <c:v>-6.8499999999999091</c:v>
                </c:pt>
                <c:pt idx="562">
                  <c:v>-6.81899999999996</c:v>
                </c:pt>
                <c:pt idx="563">
                  <c:v>-6.8499999999999091</c:v>
                </c:pt>
                <c:pt idx="564">
                  <c:v>-6.8399999999999181</c:v>
                </c:pt>
                <c:pt idx="565">
                  <c:v>-6.8299999999999272</c:v>
                </c:pt>
                <c:pt idx="566">
                  <c:v>-6.8199999999999363</c:v>
                </c:pt>
                <c:pt idx="567">
                  <c:v>-6.8299999999999272</c:v>
                </c:pt>
                <c:pt idx="568">
                  <c:v>-6.8299999999999272</c:v>
                </c:pt>
                <c:pt idx="569">
                  <c:v>-6.8199999999999363</c:v>
                </c:pt>
                <c:pt idx="570">
                  <c:v>-6.8019999999999072</c:v>
                </c:pt>
                <c:pt idx="571">
                  <c:v>-6.8099999999999454</c:v>
                </c:pt>
                <c:pt idx="572">
                  <c:v>-6.8119999999998981</c:v>
                </c:pt>
                <c:pt idx="573">
                  <c:v>-6.8119999999998981</c:v>
                </c:pt>
                <c:pt idx="574">
                  <c:v>-6.8419999999998709</c:v>
                </c:pt>
                <c:pt idx="575">
                  <c:v>-6.8119999999998981</c:v>
                </c:pt>
                <c:pt idx="576">
                  <c:v>-6.8319999999998799</c:v>
                </c:pt>
                <c:pt idx="577">
                  <c:v>-6.8519999999998618</c:v>
                </c:pt>
                <c:pt idx="578">
                  <c:v>-6.8619999999998527</c:v>
                </c:pt>
                <c:pt idx="579">
                  <c:v>-6.821999999999889</c:v>
                </c:pt>
                <c:pt idx="580">
                  <c:v>-6.8319999999998799</c:v>
                </c:pt>
                <c:pt idx="581">
                  <c:v>-6.8329999999998563</c:v>
                </c:pt>
                <c:pt idx="582">
                  <c:v>-6.8029999999998836</c:v>
                </c:pt>
                <c:pt idx="583">
                  <c:v>-6.7929999999998927</c:v>
                </c:pt>
                <c:pt idx="584">
                  <c:v>-6.8029999999998836</c:v>
                </c:pt>
                <c:pt idx="585">
                  <c:v>-6.8129999999998745</c:v>
                </c:pt>
                <c:pt idx="586">
                  <c:v>-6.8129999999998745</c:v>
                </c:pt>
                <c:pt idx="587">
                  <c:v>-6.8129999999998745</c:v>
                </c:pt>
                <c:pt idx="588">
                  <c:v>-6.8329999999998563</c:v>
                </c:pt>
                <c:pt idx="589">
                  <c:v>-6.8029999999998836</c:v>
                </c:pt>
                <c:pt idx="590">
                  <c:v>-6.7929999999998927</c:v>
                </c:pt>
                <c:pt idx="591">
                  <c:v>-6.8039999999998599</c:v>
                </c:pt>
                <c:pt idx="592">
                  <c:v>-6.8139999999998508</c:v>
                </c:pt>
                <c:pt idx="593">
                  <c:v>-6.8039999999998599</c:v>
                </c:pt>
                <c:pt idx="594">
                  <c:v>-6.8339999999998327</c:v>
                </c:pt>
                <c:pt idx="595">
                  <c:v>-6.8039999999998599</c:v>
                </c:pt>
                <c:pt idx="596">
                  <c:v>-6.8239999999998417</c:v>
                </c:pt>
                <c:pt idx="597">
                  <c:v>-6.793999999999869</c:v>
                </c:pt>
                <c:pt idx="598">
                  <c:v>-6.8139999999998508</c:v>
                </c:pt>
                <c:pt idx="599">
                  <c:v>-6.8039999999998599</c:v>
                </c:pt>
                <c:pt idx="600">
                  <c:v>-6.7960000000000491</c:v>
                </c:pt>
                <c:pt idx="601">
                  <c:v>-6.8039999999998599</c:v>
                </c:pt>
                <c:pt idx="602">
                  <c:v>-6.7859999999998308</c:v>
                </c:pt>
                <c:pt idx="603">
                  <c:v>-6.7859999999998308</c:v>
                </c:pt>
                <c:pt idx="604">
                  <c:v>-6.7759999999998399</c:v>
                </c:pt>
                <c:pt idx="605">
                  <c:v>-6.7859999999998308</c:v>
                </c:pt>
                <c:pt idx="606">
                  <c:v>-6.7859999999998308</c:v>
                </c:pt>
                <c:pt idx="607">
                  <c:v>-6.7859999999998308</c:v>
                </c:pt>
                <c:pt idx="608">
                  <c:v>-6.7759999999998399</c:v>
                </c:pt>
                <c:pt idx="609">
                  <c:v>-6.7759999999998399</c:v>
                </c:pt>
                <c:pt idx="610">
                  <c:v>-6.7870000000000346</c:v>
                </c:pt>
                <c:pt idx="611">
                  <c:v>-6.8070000000000164</c:v>
                </c:pt>
                <c:pt idx="612">
                  <c:v>-6.8170000000000073</c:v>
                </c:pt>
                <c:pt idx="613">
                  <c:v>-6.7970000000000255</c:v>
                </c:pt>
                <c:pt idx="614">
                  <c:v>-6.7770000000000437</c:v>
                </c:pt>
                <c:pt idx="615">
                  <c:v>-6.8170000000000073</c:v>
                </c:pt>
                <c:pt idx="616">
                  <c:v>-6.7870000000000346</c:v>
                </c:pt>
                <c:pt idx="617">
                  <c:v>-6.7870000000000346</c:v>
                </c:pt>
                <c:pt idx="618">
                  <c:v>-6.7870000000000346</c:v>
                </c:pt>
                <c:pt idx="619">
                  <c:v>-6.7880000000000109</c:v>
                </c:pt>
                <c:pt idx="620">
                  <c:v>-6.7680000000000291</c:v>
                </c:pt>
                <c:pt idx="621">
                  <c:v>-6.7670000000000528</c:v>
                </c:pt>
                <c:pt idx="622">
                  <c:v>-6.77800000000002</c:v>
                </c:pt>
                <c:pt idx="623">
                  <c:v>-6.77800000000002</c:v>
                </c:pt>
                <c:pt idx="624">
                  <c:v>-6.7580000000000382</c:v>
                </c:pt>
                <c:pt idx="625">
                  <c:v>-6.7580000000000382</c:v>
                </c:pt>
                <c:pt idx="626">
                  <c:v>-6.7580000000000382</c:v>
                </c:pt>
                <c:pt idx="627">
                  <c:v>-6.7480000000000473</c:v>
                </c:pt>
                <c:pt idx="628">
                  <c:v>-6.7580000000000382</c:v>
                </c:pt>
                <c:pt idx="629">
                  <c:v>-6.77800000000002</c:v>
                </c:pt>
                <c:pt idx="630">
                  <c:v>-6.7690000000000055</c:v>
                </c:pt>
                <c:pt idx="631">
                  <c:v>-6.7590000000000146</c:v>
                </c:pt>
                <c:pt idx="632">
                  <c:v>-6.7590000000000146</c:v>
                </c:pt>
                <c:pt idx="633">
                  <c:v>-6.7889999999999873</c:v>
                </c:pt>
                <c:pt idx="634">
                  <c:v>-6.7989999999999782</c:v>
                </c:pt>
                <c:pt idx="635">
                  <c:v>-6.7989999999999782</c:v>
                </c:pt>
                <c:pt idx="636">
                  <c:v>-6.7889999999999873</c:v>
                </c:pt>
                <c:pt idx="637">
                  <c:v>-6.7789999999999964</c:v>
                </c:pt>
                <c:pt idx="638">
                  <c:v>-6.7989999999999782</c:v>
                </c:pt>
                <c:pt idx="639">
                  <c:v>-6.7690000000000055</c:v>
                </c:pt>
                <c:pt idx="640">
                  <c:v>-6.7709999999999582</c:v>
                </c:pt>
                <c:pt idx="641">
                  <c:v>-6.79099999999994</c:v>
                </c:pt>
                <c:pt idx="642">
                  <c:v>-6.7709999999999582</c:v>
                </c:pt>
                <c:pt idx="643">
                  <c:v>-6.7709999999999582</c:v>
                </c:pt>
                <c:pt idx="644">
                  <c:v>-6.7809999999999491</c:v>
                </c:pt>
                <c:pt idx="645">
                  <c:v>-6.79099999999994</c:v>
                </c:pt>
                <c:pt idx="646">
                  <c:v>-6.7809999999999491</c:v>
                </c:pt>
                <c:pt idx="647">
                  <c:v>-6.7709999999999582</c:v>
                </c:pt>
                <c:pt idx="648">
                  <c:v>-6.7609999999999673</c:v>
                </c:pt>
                <c:pt idx="649">
                  <c:v>-6.7609999999999673</c:v>
                </c:pt>
                <c:pt idx="650">
                  <c:v>-6.7419999999999618</c:v>
                </c:pt>
                <c:pt idx="651">
                  <c:v>-6.7619999999999436</c:v>
                </c:pt>
                <c:pt idx="652">
                  <c:v>-6.7419999999999618</c:v>
                </c:pt>
                <c:pt idx="653">
                  <c:v>-6.7619999999999436</c:v>
                </c:pt>
                <c:pt idx="654">
                  <c:v>-6.7519999999999527</c:v>
                </c:pt>
                <c:pt idx="655">
                  <c:v>-6.7419999999999618</c:v>
                </c:pt>
                <c:pt idx="656">
                  <c:v>-6.7519999999999527</c:v>
                </c:pt>
                <c:pt idx="657">
                  <c:v>-6.7619999999999436</c:v>
                </c:pt>
                <c:pt idx="658">
                  <c:v>-6.7619999999999436</c:v>
                </c:pt>
                <c:pt idx="659">
                  <c:v>-6.7529999999999291</c:v>
                </c:pt>
                <c:pt idx="660">
                  <c:v>-6.76299999999992</c:v>
                </c:pt>
                <c:pt idx="661">
                  <c:v>-6.76299999999992</c:v>
                </c:pt>
                <c:pt idx="662">
                  <c:v>-6.7729999999999109</c:v>
                </c:pt>
                <c:pt idx="663">
                  <c:v>-6.7729999999999109</c:v>
                </c:pt>
                <c:pt idx="664">
                  <c:v>-6.76299999999992</c:v>
                </c:pt>
                <c:pt idx="665">
                  <c:v>-6.7529999999999291</c:v>
                </c:pt>
                <c:pt idx="666">
                  <c:v>-6.7429999999999382</c:v>
                </c:pt>
                <c:pt idx="667">
                  <c:v>-6.7429999999999382</c:v>
                </c:pt>
                <c:pt idx="668">
                  <c:v>-6.7729999999999109</c:v>
                </c:pt>
                <c:pt idx="669">
                  <c:v>-6.7729999999999109</c:v>
                </c:pt>
                <c:pt idx="670">
                  <c:v>-6.7429999999999382</c:v>
                </c:pt>
                <c:pt idx="671">
                  <c:v>-6.7549999999998818</c:v>
                </c:pt>
                <c:pt idx="672">
                  <c:v>-6.7549999999998818</c:v>
                </c:pt>
                <c:pt idx="673">
                  <c:v>-6.7449999999998909</c:v>
                </c:pt>
                <c:pt idx="674">
                  <c:v>-6.7549999999998818</c:v>
                </c:pt>
                <c:pt idx="675">
                  <c:v>-6.7349999999999</c:v>
                </c:pt>
                <c:pt idx="676">
                  <c:v>-6.7549999999998818</c:v>
                </c:pt>
                <c:pt idx="677">
                  <c:v>-6.7549999999998818</c:v>
                </c:pt>
                <c:pt idx="678">
                  <c:v>-6.7449999999998909</c:v>
                </c:pt>
                <c:pt idx="679">
                  <c:v>-6.7849999999998545</c:v>
                </c:pt>
                <c:pt idx="680">
                  <c:v>-6.7649999999998727</c:v>
                </c:pt>
                <c:pt idx="681">
                  <c:v>-6.765999999999849</c:v>
                </c:pt>
                <c:pt idx="682">
                  <c:v>-6.765999999999849</c:v>
                </c:pt>
                <c:pt idx="683">
                  <c:v>-6.765999999999849</c:v>
                </c:pt>
                <c:pt idx="684">
                  <c:v>-6.7459999999998672</c:v>
                </c:pt>
                <c:pt idx="685">
                  <c:v>-6.7459999999998672</c:v>
                </c:pt>
                <c:pt idx="686">
                  <c:v>-6.7359999999998763</c:v>
                </c:pt>
                <c:pt idx="687">
                  <c:v>-6.7459999999998672</c:v>
                </c:pt>
                <c:pt idx="688">
                  <c:v>-6.7459999999998672</c:v>
                </c:pt>
                <c:pt idx="689">
                  <c:v>-6.7359999999998763</c:v>
                </c:pt>
                <c:pt idx="690">
                  <c:v>-6.7359999999998763</c:v>
                </c:pt>
                <c:pt idx="691">
                  <c:v>-6.7670000000000528</c:v>
                </c:pt>
                <c:pt idx="692">
                  <c:v>-6.7459999999998672</c:v>
                </c:pt>
                <c:pt idx="693">
                  <c:v>-6.7770000000000437</c:v>
                </c:pt>
                <c:pt idx="694">
                  <c:v>-6.7670000000000528</c:v>
                </c:pt>
                <c:pt idx="695">
                  <c:v>-6.7469999999998436</c:v>
                </c:pt>
                <c:pt idx="696">
                  <c:v>-6.7469999999998436</c:v>
                </c:pt>
                <c:pt idx="697">
                  <c:v>-6.7569999999998345</c:v>
                </c:pt>
                <c:pt idx="698">
                  <c:v>-6.7569999999998345</c:v>
                </c:pt>
                <c:pt idx="699">
                  <c:v>-6.7469999999998436</c:v>
                </c:pt>
                <c:pt idx="700">
                  <c:v>-6.7569999999998345</c:v>
                </c:pt>
                <c:pt idx="701">
                  <c:v>-6.7569999999998345</c:v>
                </c:pt>
                <c:pt idx="702">
                  <c:v>-6.7469999999998436</c:v>
                </c:pt>
                <c:pt idx="703">
                  <c:v>-6.7369999999998527</c:v>
                </c:pt>
                <c:pt idx="704">
                  <c:v>-6.7480000000000473</c:v>
                </c:pt>
                <c:pt idx="705">
                  <c:v>-6.7480000000000473</c:v>
                </c:pt>
                <c:pt idx="706">
                  <c:v>-6.7369999999998527</c:v>
                </c:pt>
                <c:pt idx="707">
                  <c:v>-6.7480000000000473</c:v>
                </c:pt>
                <c:pt idx="708">
                  <c:v>-6.7380000000000564</c:v>
                </c:pt>
                <c:pt idx="709">
                  <c:v>-6.7279999999998381</c:v>
                </c:pt>
                <c:pt idx="710">
                  <c:v>-6.7179999999998472</c:v>
                </c:pt>
                <c:pt idx="711">
                  <c:v>-6.7480000000000473</c:v>
                </c:pt>
                <c:pt idx="712">
                  <c:v>-6.7400000000000091</c:v>
                </c:pt>
                <c:pt idx="713">
                  <c:v>-6.7400000000000091</c:v>
                </c:pt>
                <c:pt idx="714">
                  <c:v>-6.7279999999998381</c:v>
                </c:pt>
                <c:pt idx="715">
                  <c:v>-6.7480000000000473</c:v>
                </c:pt>
                <c:pt idx="716">
                  <c:v>-6.7400000000000091</c:v>
                </c:pt>
                <c:pt idx="717">
                  <c:v>-6.75</c:v>
                </c:pt>
                <c:pt idx="718">
                  <c:v>-6.75</c:v>
                </c:pt>
                <c:pt idx="719">
                  <c:v>-6.7400000000000091</c:v>
                </c:pt>
                <c:pt idx="720">
                  <c:v>-6.75</c:v>
                </c:pt>
                <c:pt idx="721">
                  <c:v>-6.7200000000000273</c:v>
                </c:pt>
                <c:pt idx="722">
                  <c:v>-6.7000000000000455</c:v>
                </c:pt>
                <c:pt idx="723">
                  <c:v>-6.7100000000000364</c:v>
                </c:pt>
                <c:pt idx="724">
                  <c:v>-6.6900000000000546</c:v>
                </c:pt>
                <c:pt idx="725">
                  <c:v>-6.6900000000000546</c:v>
                </c:pt>
                <c:pt idx="726">
                  <c:v>-6.6910000000000309</c:v>
                </c:pt>
                <c:pt idx="727">
                  <c:v>-6.7210000000000036</c:v>
                </c:pt>
                <c:pt idx="728">
                  <c:v>-6.6910000000000309</c:v>
                </c:pt>
                <c:pt idx="729">
                  <c:v>-6.7010000000000218</c:v>
                </c:pt>
                <c:pt idx="730">
                  <c:v>-6.68100000000004</c:v>
                </c:pt>
                <c:pt idx="731">
                  <c:v>-6.7110000000000127</c:v>
                </c:pt>
                <c:pt idx="732">
                  <c:v>-6.7110000000000127</c:v>
                </c:pt>
                <c:pt idx="733">
                  <c:v>-6.6910000000000309</c:v>
                </c:pt>
                <c:pt idx="734">
                  <c:v>-6.6910000000000309</c:v>
                </c:pt>
                <c:pt idx="735">
                  <c:v>-6.7110000000000127</c:v>
                </c:pt>
                <c:pt idx="736">
                  <c:v>-6.7110000000000127</c:v>
                </c:pt>
                <c:pt idx="737">
                  <c:v>-6.7319999999999709</c:v>
                </c:pt>
                <c:pt idx="738">
                  <c:v>-6.7110000000000127</c:v>
                </c:pt>
                <c:pt idx="739">
                  <c:v>-6.72199999999998</c:v>
                </c:pt>
                <c:pt idx="740">
                  <c:v>-6.72199999999998</c:v>
                </c:pt>
                <c:pt idx="741">
                  <c:v>-6.7119999999999891</c:v>
                </c:pt>
                <c:pt idx="742">
                  <c:v>-6.72199999999998</c:v>
                </c:pt>
                <c:pt idx="743">
                  <c:v>-6.7019999999999982</c:v>
                </c:pt>
                <c:pt idx="744">
                  <c:v>-6.72199999999998</c:v>
                </c:pt>
                <c:pt idx="745">
                  <c:v>-6.72199999999998</c:v>
                </c:pt>
                <c:pt idx="746">
                  <c:v>-6.72199999999998</c:v>
                </c:pt>
                <c:pt idx="747">
                  <c:v>-6.7419999999999618</c:v>
                </c:pt>
                <c:pt idx="748">
                  <c:v>-6.7339999999999236</c:v>
                </c:pt>
                <c:pt idx="749">
                  <c:v>-6.7139999999999418</c:v>
                </c:pt>
                <c:pt idx="750">
                  <c:v>-6.7139999999999418</c:v>
                </c:pt>
                <c:pt idx="751">
                  <c:v>-6.7139999999999418</c:v>
                </c:pt>
                <c:pt idx="752">
                  <c:v>-6.69399999999996</c:v>
                </c:pt>
                <c:pt idx="753">
                  <c:v>-6.7239999999999327</c:v>
                </c:pt>
                <c:pt idx="754">
                  <c:v>-6.7039999999999509</c:v>
                </c:pt>
                <c:pt idx="755">
                  <c:v>-6.7139999999999418</c:v>
                </c:pt>
                <c:pt idx="756">
                  <c:v>-6.69399999999996</c:v>
                </c:pt>
                <c:pt idx="757">
                  <c:v>-6.7139999999999418</c:v>
                </c:pt>
                <c:pt idx="758">
                  <c:v>-6.7139999999999418</c:v>
                </c:pt>
                <c:pt idx="759">
                  <c:v>-6.7439999999999145</c:v>
                </c:pt>
                <c:pt idx="760">
                  <c:v>-6.7139999999999418</c:v>
                </c:pt>
                <c:pt idx="761">
                  <c:v>-6.7349999999999</c:v>
                </c:pt>
                <c:pt idx="762">
                  <c:v>-6.7149999999999181</c:v>
                </c:pt>
                <c:pt idx="763">
                  <c:v>-6.7249999999999091</c:v>
                </c:pt>
                <c:pt idx="764">
                  <c:v>-6.6849999999999454</c:v>
                </c:pt>
                <c:pt idx="765">
                  <c:v>-6.6949999999999363</c:v>
                </c:pt>
                <c:pt idx="766">
                  <c:v>-6.7049999999999272</c:v>
                </c:pt>
                <c:pt idx="767">
                  <c:v>-6.7149999999999181</c:v>
                </c:pt>
                <c:pt idx="768">
                  <c:v>-6.7049999999999272</c:v>
                </c:pt>
                <c:pt idx="769">
                  <c:v>-6.7149999999999181</c:v>
                </c:pt>
                <c:pt idx="770">
                  <c:v>-6.7159999999998945</c:v>
                </c:pt>
                <c:pt idx="771">
                  <c:v>-6.7159999999998945</c:v>
                </c:pt>
                <c:pt idx="772">
                  <c:v>-6.7149999999999181</c:v>
                </c:pt>
                <c:pt idx="773">
                  <c:v>-6.7159999999998945</c:v>
                </c:pt>
                <c:pt idx="774">
                  <c:v>-6.6859999999999218</c:v>
                </c:pt>
                <c:pt idx="775">
                  <c:v>-6.6959999999999127</c:v>
                </c:pt>
                <c:pt idx="776">
                  <c:v>-6.6859999999999218</c:v>
                </c:pt>
                <c:pt idx="777">
                  <c:v>-6.6759999999999309</c:v>
                </c:pt>
                <c:pt idx="778">
                  <c:v>-6.6859999999999218</c:v>
                </c:pt>
                <c:pt idx="779">
                  <c:v>-6.6959999999999127</c:v>
                </c:pt>
                <c:pt idx="780">
                  <c:v>-6.6959999999999127</c:v>
                </c:pt>
                <c:pt idx="781">
                  <c:v>-6.6879999999998745</c:v>
                </c:pt>
                <c:pt idx="782">
                  <c:v>-6.6979999999998654</c:v>
                </c:pt>
                <c:pt idx="783">
                  <c:v>-6.6779999999998836</c:v>
                </c:pt>
                <c:pt idx="784">
                  <c:v>-6.6879999999998745</c:v>
                </c:pt>
                <c:pt idx="785">
                  <c:v>-6.6979999999998654</c:v>
                </c:pt>
                <c:pt idx="786">
                  <c:v>-6.7079999999998563</c:v>
                </c:pt>
                <c:pt idx="787">
                  <c:v>-6.7079999999998563</c:v>
                </c:pt>
                <c:pt idx="788">
                  <c:v>-6.7079999999998563</c:v>
                </c:pt>
                <c:pt idx="789">
                  <c:v>-6.6779999999998836</c:v>
                </c:pt>
                <c:pt idx="790">
                  <c:v>-6.6879999999998745</c:v>
                </c:pt>
                <c:pt idx="791">
                  <c:v>-6.6979999999998654</c:v>
                </c:pt>
                <c:pt idx="792">
                  <c:v>-6.6779999999998836</c:v>
                </c:pt>
                <c:pt idx="793">
                  <c:v>-6.6889999999998508</c:v>
                </c:pt>
                <c:pt idx="794">
                  <c:v>-6.6989999999998417</c:v>
                </c:pt>
                <c:pt idx="795">
                  <c:v>-6.668999999999869</c:v>
                </c:pt>
                <c:pt idx="796">
                  <c:v>-6.6789999999998599</c:v>
                </c:pt>
                <c:pt idx="797">
                  <c:v>-6.6789999999998599</c:v>
                </c:pt>
                <c:pt idx="798">
                  <c:v>-6.6589999999998781</c:v>
                </c:pt>
                <c:pt idx="799">
                  <c:v>-6.6889999999998508</c:v>
                </c:pt>
                <c:pt idx="800">
                  <c:v>-6.6889999999998508</c:v>
                </c:pt>
                <c:pt idx="801">
                  <c:v>-6.6789999999998599</c:v>
                </c:pt>
                <c:pt idx="802">
                  <c:v>-6.6599999999998545</c:v>
                </c:pt>
                <c:pt idx="803">
                  <c:v>-6.6699999999998454</c:v>
                </c:pt>
                <c:pt idx="804">
                  <c:v>-6.6699999999998454</c:v>
                </c:pt>
                <c:pt idx="805">
                  <c:v>-6.6799999999998363</c:v>
                </c:pt>
                <c:pt idx="806">
                  <c:v>-6.6699999999998454</c:v>
                </c:pt>
                <c:pt idx="807">
                  <c:v>-6.6799999999998363</c:v>
                </c:pt>
                <c:pt idx="808">
                  <c:v>-6.6599999999998545</c:v>
                </c:pt>
                <c:pt idx="809">
                  <c:v>-6.6499999999998636</c:v>
                </c:pt>
                <c:pt idx="810">
                  <c:v>-6.6599999999998545</c:v>
                </c:pt>
                <c:pt idx="811">
                  <c:v>-6.6720000000000255</c:v>
                </c:pt>
                <c:pt idx="812">
                  <c:v>-6.6620000000000346</c:v>
                </c:pt>
                <c:pt idx="813">
                  <c:v>-6.6720000000000255</c:v>
                </c:pt>
                <c:pt idx="814">
                  <c:v>-6.6620000000000346</c:v>
                </c:pt>
                <c:pt idx="815">
                  <c:v>-6.6620000000000346</c:v>
                </c:pt>
                <c:pt idx="816">
                  <c:v>-6.6620000000000346</c:v>
                </c:pt>
                <c:pt idx="817">
                  <c:v>-6.6820000000000164</c:v>
                </c:pt>
                <c:pt idx="818">
                  <c:v>-6.65300000000002</c:v>
                </c:pt>
                <c:pt idx="819">
                  <c:v>-6.6520000000000437</c:v>
                </c:pt>
                <c:pt idx="820">
                  <c:v>-6.6730000000000018</c:v>
                </c:pt>
                <c:pt idx="821">
                  <c:v>-6.6520000000000437</c:v>
                </c:pt>
                <c:pt idx="822">
                  <c:v>-6.65300000000002</c:v>
                </c:pt>
                <c:pt idx="823">
                  <c:v>-6.65300000000002</c:v>
                </c:pt>
                <c:pt idx="824">
                  <c:v>-6.6730000000000018</c:v>
                </c:pt>
                <c:pt idx="825">
                  <c:v>-6.6730000000000018</c:v>
                </c:pt>
                <c:pt idx="826">
                  <c:v>-6.65300000000002</c:v>
                </c:pt>
                <c:pt idx="827">
                  <c:v>-6.65300000000002</c:v>
                </c:pt>
                <c:pt idx="828">
                  <c:v>-6.6630000000000109</c:v>
                </c:pt>
                <c:pt idx="829">
                  <c:v>-6.6630000000000109</c:v>
                </c:pt>
                <c:pt idx="830">
                  <c:v>-6.6739999999999782</c:v>
                </c:pt>
                <c:pt idx="831">
                  <c:v>-6.6739999999999782</c:v>
                </c:pt>
                <c:pt idx="832">
                  <c:v>-6.6639999999999873</c:v>
                </c:pt>
                <c:pt idx="833">
                  <c:v>-6.6539999999999964</c:v>
                </c:pt>
                <c:pt idx="834">
                  <c:v>-6.6539999999999964</c:v>
                </c:pt>
                <c:pt idx="835">
                  <c:v>-6.6539999999999964</c:v>
                </c:pt>
                <c:pt idx="836">
                  <c:v>-6.6440000000000055</c:v>
                </c:pt>
                <c:pt idx="837">
                  <c:v>-6.6440000000000055</c:v>
                </c:pt>
                <c:pt idx="838">
                  <c:v>-6.6340000000000146</c:v>
                </c:pt>
                <c:pt idx="839">
                  <c:v>-6.6539999999999964</c:v>
                </c:pt>
                <c:pt idx="840">
                  <c:v>-6.6340000000000146</c:v>
                </c:pt>
                <c:pt idx="841">
                  <c:v>-6.6340000000000146</c:v>
                </c:pt>
                <c:pt idx="842">
                  <c:v>-6.6440000000000055</c:v>
                </c:pt>
                <c:pt idx="843">
                  <c:v>-6.6440000000000055</c:v>
                </c:pt>
                <c:pt idx="844">
                  <c:v>-6.6150000000000091</c:v>
                </c:pt>
                <c:pt idx="845">
                  <c:v>-6.6649999999999636</c:v>
                </c:pt>
                <c:pt idx="846">
                  <c:v>-6.6549999999999727</c:v>
                </c:pt>
                <c:pt idx="847">
                  <c:v>-6.6449999999999818</c:v>
                </c:pt>
                <c:pt idx="848">
                  <c:v>-6.6449999999999818</c:v>
                </c:pt>
                <c:pt idx="849">
                  <c:v>-6.6449999999999818</c:v>
                </c:pt>
                <c:pt idx="850">
                  <c:v>-6.6649999999999636</c:v>
                </c:pt>
                <c:pt idx="851">
                  <c:v>-6.6549999999999727</c:v>
                </c:pt>
                <c:pt idx="852">
                  <c:v>-6.6349999999999909</c:v>
                </c:pt>
                <c:pt idx="853">
                  <c:v>-6.625</c:v>
                </c:pt>
                <c:pt idx="854">
                  <c:v>-6.6569999999999254</c:v>
                </c:pt>
                <c:pt idx="855">
                  <c:v>-6.6469999999999345</c:v>
                </c:pt>
                <c:pt idx="856">
                  <c:v>-6.6569999999999254</c:v>
                </c:pt>
                <c:pt idx="857">
                  <c:v>-6.6569999999999254</c:v>
                </c:pt>
                <c:pt idx="858">
                  <c:v>-6.6469999999999345</c:v>
                </c:pt>
                <c:pt idx="859">
                  <c:v>-6.6469999999999345</c:v>
                </c:pt>
                <c:pt idx="860">
                  <c:v>-6.6369999999999436</c:v>
                </c:pt>
                <c:pt idx="861">
                  <c:v>-6.6369999999999436</c:v>
                </c:pt>
                <c:pt idx="862">
                  <c:v>-6.6569999999999254</c:v>
                </c:pt>
                <c:pt idx="863">
                  <c:v>-6.6569999999999254</c:v>
                </c:pt>
                <c:pt idx="864">
                  <c:v>-6.6669999999999163</c:v>
                </c:pt>
                <c:pt idx="865">
                  <c:v>-6.6679999999998927</c:v>
                </c:pt>
                <c:pt idx="866">
                  <c:v>-6.63799999999992</c:v>
                </c:pt>
                <c:pt idx="867">
                  <c:v>-6.6479999999999109</c:v>
                </c:pt>
                <c:pt idx="868">
                  <c:v>-6.63799999999992</c:v>
                </c:pt>
                <c:pt idx="869">
                  <c:v>-6.63799999999992</c:v>
                </c:pt>
                <c:pt idx="870">
                  <c:v>-6.6279999999999291</c:v>
                </c:pt>
                <c:pt idx="871">
                  <c:v>-6.63799999999992</c:v>
                </c:pt>
                <c:pt idx="872">
                  <c:v>-6.63799999999992</c:v>
                </c:pt>
                <c:pt idx="873">
                  <c:v>-6.6479999999999109</c:v>
                </c:pt>
                <c:pt idx="874">
                  <c:v>-6.63799999999992</c:v>
                </c:pt>
                <c:pt idx="875">
                  <c:v>-6.6389999999998963</c:v>
                </c:pt>
                <c:pt idx="876">
                  <c:v>-6.6179999999999382</c:v>
                </c:pt>
                <c:pt idx="877">
                  <c:v>-6.6389999999998963</c:v>
                </c:pt>
                <c:pt idx="878">
                  <c:v>-6.6289999999999054</c:v>
                </c:pt>
                <c:pt idx="879">
                  <c:v>-6.6179999999999382</c:v>
                </c:pt>
                <c:pt idx="880">
                  <c:v>-6.6489999999998872</c:v>
                </c:pt>
                <c:pt idx="881">
                  <c:v>-6.6389999999998963</c:v>
                </c:pt>
                <c:pt idx="882">
                  <c:v>-6.6489999999998872</c:v>
                </c:pt>
                <c:pt idx="883">
                  <c:v>-6.6489999999998872</c:v>
                </c:pt>
                <c:pt idx="884">
                  <c:v>-6.6089999999999236</c:v>
                </c:pt>
                <c:pt idx="885">
                  <c:v>-6.6289999999999054</c:v>
                </c:pt>
                <c:pt idx="886">
                  <c:v>-6.6089999999999236</c:v>
                </c:pt>
                <c:pt idx="887">
                  <c:v>-6.6189999999999145</c:v>
                </c:pt>
                <c:pt idx="888">
                  <c:v>-6.6109999999998763</c:v>
                </c:pt>
                <c:pt idx="889">
                  <c:v>-6.6209999999998672</c:v>
                </c:pt>
                <c:pt idx="890">
                  <c:v>-6.6309999999998581</c:v>
                </c:pt>
                <c:pt idx="891">
                  <c:v>-6.6109999999998763</c:v>
                </c:pt>
                <c:pt idx="892">
                  <c:v>-6.6109999999998763</c:v>
                </c:pt>
                <c:pt idx="893">
                  <c:v>-6.6009999999998854</c:v>
                </c:pt>
                <c:pt idx="894">
                  <c:v>-6.6009999999998854</c:v>
                </c:pt>
                <c:pt idx="895">
                  <c:v>-6.6009999999998854</c:v>
                </c:pt>
                <c:pt idx="896">
                  <c:v>-6.5909999999998945</c:v>
                </c:pt>
                <c:pt idx="897">
                  <c:v>-6.5909999999998945</c:v>
                </c:pt>
                <c:pt idx="898">
                  <c:v>-6.6009999999998854</c:v>
                </c:pt>
                <c:pt idx="899">
                  <c:v>-6.6119999999998527</c:v>
                </c:pt>
                <c:pt idx="900">
                  <c:v>-6.6009999999998854</c:v>
                </c:pt>
                <c:pt idx="901">
                  <c:v>-6.6219999999998436</c:v>
                </c:pt>
                <c:pt idx="902">
                  <c:v>-6.6219999999998436</c:v>
                </c:pt>
                <c:pt idx="903">
                  <c:v>-6.6219999999998436</c:v>
                </c:pt>
                <c:pt idx="904">
                  <c:v>-6.6219999999998436</c:v>
                </c:pt>
                <c:pt idx="905">
                  <c:v>-6.6219999999998436</c:v>
                </c:pt>
                <c:pt idx="906">
                  <c:v>-6.6019999999998618</c:v>
                </c:pt>
                <c:pt idx="907">
                  <c:v>-6.5819999999998799</c:v>
                </c:pt>
                <c:pt idx="908">
                  <c:v>-6.5919999999998709</c:v>
                </c:pt>
                <c:pt idx="909">
                  <c:v>-6.5729999999998654</c:v>
                </c:pt>
                <c:pt idx="910">
                  <c:v>-6.5929999999998472</c:v>
                </c:pt>
                <c:pt idx="911">
                  <c:v>-6.5829999999998563</c:v>
                </c:pt>
                <c:pt idx="912">
                  <c:v>-6.5819999999998799</c:v>
                </c:pt>
                <c:pt idx="913">
                  <c:v>-6.5929999999998472</c:v>
                </c:pt>
                <c:pt idx="914">
                  <c:v>-6.5929999999998472</c:v>
                </c:pt>
                <c:pt idx="915">
                  <c:v>-6.5929999999998472</c:v>
                </c:pt>
                <c:pt idx="916">
                  <c:v>-6.5929999999998472</c:v>
                </c:pt>
                <c:pt idx="917">
                  <c:v>-6.5729999999998654</c:v>
                </c:pt>
                <c:pt idx="918">
                  <c:v>-6.5829999999998563</c:v>
                </c:pt>
                <c:pt idx="919">
                  <c:v>-6.5629999999998745</c:v>
                </c:pt>
                <c:pt idx="920">
                  <c:v>-6.5549999999998363</c:v>
                </c:pt>
                <c:pt idx="921">
                  <c:v>-6.5549999999998363</c:v>
                </c:pt>
                <c:pt idx="922">
                  <c:v>-6.5549999999998363</c:v>
                </c:pt>
                <c:pt idx="923">
                  <c:v>-6.5549999999998363</c:v>
                </c:pt>
                <c:pt idx="924">
                  <c:v>-6.5850000000000364</c:v>
                </c:pt>
                <c:pt idx="925">
                  <c:v>-6.5549999999998363</c:v>
                </c:pt>
                <c:pt idx="926">
                  <c:v>-6.5650000000000546</c:v>
                </c:pt>
                <c:pt idx="927">
                  <c:v>-6.5650000000000546</c:v>
                </c:pt>
                <c:pt idx="928">
                  <c:v>-6.55600000000004</c:v>
                </c:pt>
                <c:pt idx="929">
                  <c:v>-6.5650000000000546</c:v>
                </c:pt>
                <c:pt idx="930">
                  <c:v>-6.55600000000004</c:v>
                </c:pt>
                <c:pt idx="931">
                  <c:v>-6.55600000000004</c:v>
                </c:pt>
                <c:pt idx="932">
                  <c:v>-6.5460000000000491</c:v>
                </c:pt>
                <c:pt idx="933">
                  <c:v>-6.5460000000000491</c:v>
                </c:pt>
                <c:pt idx="934">
                  <c:v>-6.55600000000004</c:v>
                </c:pt>
                <c:pt idx="935">
                  <c:v>-6.5760000000000218</c:v>
                </c:pt>
                <c:pt idx="936">
                  <c:v>-6.5660000000000309</c:v>
                </c:pt>
                <c:pt idx="937">
                  <c:v>-6.5760000000000218</c:v>
                </c:pt>
                <c:pt idx="938">
                  <c:v>-6.5570000000000164</c:v>
                </c:pt>
                <c:pt idx="939">
                  <c:v>-6.5570000000000164</c:v>
                </c:pt>
                <c:pt idx="940">
                  <c:v>-6.5570000000000164</c:v>
                </c:pt>
                <c:pt idx="941">
                  <c:v>-6.5670000000000073</c:v>
                </c:pt>
                <c:pt idx="942">
                  <c:v>-6.5270000000000437</c:v>
                </c:pt>
                <c:pt idx="943">
                  <c:v>-6.5270000000000437</c:v>
                </c:pt>
                <c:pt idx="944">
                  <c:v>-6.5370000000000346</c:v>
                </c:pt>
                <c:pt idx="945">
                  <c:v>-6.5370000000000346</c:v>
                </c:pt>
                <c:pt idx="946">
                  <c:v>-6.5470000000000255</c:v>
                </c:pt>
                <c:pt idx="947">
                  <c:v>-6.5470000000000255</c:v>
                </c:pt>
                <c:pt idx="948">
                  <c:v>-6.5570000000000164</c:v>
                </c:pt>
                <c:pt idx="949">
                  <c:v>-6.5670000000000073</c:v>
                </c:pt>
                <c:pt idx="950">
                  <c:v>-6.5480000000000018</c:v>
                </c:pt>
                <c:pt idx="951">
                  <c:v>-6.5380000000000109</c:v>
                </c:pt>
                <c:pt idx="952">
                  <c:v>-6.5380000000000109</c:v>
                </c:pt>
                <c:pt idx="953">
                  <c:v>-6.5480000000000018</c:v>
                </c:pt>
                <c:pt idx="954">
                  <c:v>-6.5380000000000109</c:v>
                </c:pt>
                <c:pt idx="955">
                  <c:v>-6.5380000000000109</c:v>
                </c:pt>
                <c:pt idx="956">
                  <c:v>-6.5380000000000109</c:v>
                </c:pt>
                <c:pt idx="957">
                  <c:v>-6.5480000000000018</c:v>
                </c:pt>
                <c:pt idx="958">
                  <c:v>-6.5589999999999691</c:v>
                </c:pt>
                <c:pt idx="959">
                  <c:v>-6.5199999999999818</c:v>
                </c:pt>
                <c:pt idx="960">
                  <c:v>-6.5199999999999818</c:v>
                </c:pt>
                <c:pt idx="961">
                  <c:v>-6.52800000000002</c:v>
                </c:pt>
                <c:pt idx="962">
                  <c:v>-6.5299999999999727</c:v>
                </c:pt>
                <c:pt idx="963">
                  <c:v>-6.5499999999999545</c:v>
                </c:pt>
                <c:pt idx="964">
                  <c:v>-6.5299999999999727</c:v>
                </c:pt>
                <c:pt idx="965">
                  <c:v>-6.5399999999999636</c:v>
                </c:pt>
                <c:pt idx="966">
                  <c:v>-6.5299999999999727</c:v>
                </c:pt>
                <c:pt idx="967">
                  <c:v>-6.5399999999999636</c:v>
                </c:pt>
                <c:pt idx="968">
                  <c:v>-6.5399999999999636</c:v>
                </c:pt>
                <c:pt idx="969">
                  <c:v>-6.5509999999999309</c:v>
                </c:pt>
                <c:pt idx="970">
                  <c:v>-6.5399999999999636</c:v>
                </c:pt>
                <c:pt idx="971">
                  <c:v>-6.5309999999999491</c:v>
                </c:pt>
                <c:pt idx="972">
                  <c:v>-6.5209999999999582</c:v>
                </c:pt>
                <c:pt idx="973">
                  <c:v>-6.5309999999999491</c:v>
                </c:pt>
                <c:pt idx="974">
                  <c:v>-6.4909999999999854</c:v>
                </c:pt>
                <c:pt idx="975">
                  <c:v>-6.5009999999999764</c:v>
                </c:pt>
                <c:pt idx="976">
                  <c:v>-6.5209999999999582</c:v>
                </c:pt>
                <c:pt idx="977">
                  <c:v>-6.5209999999999582</c:v>
                </c:pt>
                <c:pt idx="978">
                  <c:v>-6.5109999999999673</c:v>
                </c:pt>
                <c:pt idx="979">
                  <c:v>-6.5009999999999764</c:v>
                </c:pt>
                <c:pt idx="980">
                  <c:v>-6.5119999999999436</c:v>
                </c:pt>
                <c:pt idx="981">
                  <c:v>-6.4919999999999618</c:v>
                </c:pt>
                <c:pt idx="982">
                  <c:v>-6.4919999999999618</c:v>
                </c:pt>
                <c:pt idx="983">
                  <c:v>-6.5119999999999436</c:v>
                </c:pt>
                <c:pt idx="984">
                  <c:v>-6.4919999999999618</c:v>
                </c:pt>
                <c:pt idx="985">
                  <c:v>-6.4919999999999618</c:v>
                </c:pt>
                <c:pt idx="986">
                  <c:v>-6.4919999999999618</c:v>
                </c:pt>
                <c:pt idx="987">
                  <c:v>-6.47199999999998</c:v>
                </c:pt>
                <c:pt idx="988">
                  <c:v>-6.4619999999999891</c:v>
                </c:pt>
                <c:pt idx="989">
                  <c:v>-6.4619999999999891</c:v>
                </c:pt>
                <c:pt idx="990">
                  <c:v>-6.44399999999996</c:v>
                </c:pt>
                <c:pt idx="991">
                  <c:v>-6.4739999999999327</c:v>
                </c:pt>
                <c:pt idx="992">
                  <c:v>-6.5039999999999054</c:v>
                </c:pt>
                <c:pt idx="993">
                  <c:v>-6.4739999999999327</c:v>
                </c:pt>
                <c:pt idx="994">
                  <c:v>-6.4539999999999509</c:v>
                </c:pt>
                <c:pt idx="995">
                  <c:v>-6.4539999999999509</c:v>
                </c:pt>
                <c:pt idx="996">
                  <c:v>-6.4739999999999327</c:v>
                </c:pt>
                <c:pt idx="997">
                  <c:v>-6.5139999999998963</c:v>
                </c:pt>
                <c:pt idx="998">
                  <c:v>-6.4839999999999236</c:v>
                </c:pt>
                <c:pt idx="999">
                  <c:v>-6.4739999999999327</c:v>
                </c:pt>
                <c:pt idx="1000">
                  <c:v>-6.4849999999999</c:v>
                </c:pt>
                <c:pt idx="1001">
                  <c:v>-6.4749999999999091</c:v>
                </c:pt>
                <c:pt idx="1002">
                  <c:v>-6.4749999999999091</c:v>
                </c:pt>
                <c:pt idx="1003">
                  <c:v>-6.4549999999999272</c:v>
                </c:pt>
                <c:pt idx="1004">
                  <c:v>-6.4549999999999272</c:v>
                </c:pt>
                <c:pt idx="1005">
                  <c:v>-6.4649999999999181</c:v>
                </c:pt>
                <c:pt idx="1006">
                  <c:v>-6.4659999999998945</c:v>
                </c:pt>
                <c:pt idx="1007">
                  <c:v>-6.4459999999999127</c:v>
                </c:pt>
                <c:pt idx="1008">
                  <c:v>-6.4649999999999181</c:v>
                </c:pt>
                <c:pt idx="1009">
                  <c:v>-6.4559999999999036</c:v>
                </c:pt>
                <c:pt idx="1010">
                  <c:v>-6.4749999999999091</c:v>
                </c:pt>
                <c:pt idx="1011">
                  <c:v>-6.4659999999998945</c:v>
                </c:pt>
                <c:pt idx="1012">
                  <c:v>-6.4659999999998945</c:v>
                </c:pt>
                <c:pt idx="1013">
                  <c:v>-6.4659999999998945</c:v>
                </c:pt>
                <c:pt idx="1014">
                  <c:v>-6.4659999999998945</c:v>
                </c:pt>
                <c:pt idx="1015">
                  <c:v>-6.4559999999999036</c:v>
                </c:pt>
                <c:pt idx="1016">
                  <c:v>-6.4759999999998854</c:v>
                </c:pt>
                <c:pt idx="1017">
                  <c:v>-6.4559999999999036</c:v>
                </c:pt>
                <c:pt idx="1018">
                  <c:v>-6.4559999999999036</c:v>
                </c:pt>
                <c:pt idx="1019">
                  <c:v>-6.4459999999999127</c:v>
                </c:pt>
                <c:pt idx="1020">
                  <c:v>-6.4679999999998472</c:v>
                </c:pt>
                <c:pt idx="1021">
                  <c:v>-6.4559999999999036</c:v>
                </c:pt>
                <c:pt idx="1022">
                  <c:v>-6.4679999999998472</c:v>
                </c:pt>
                <c:pt idx="1023">
                  <c:v>-6.4679999999998472</c:v>
                </c:pt>
                <c:pt idx="1024">
                  <c:v>-6.4379999999998745</c:v>
                </c:pt>
                <c:pt idx="1025">
                  <c:v>-6.4379999999998745</c:v>
                </c:pt>
                <c:pt idx="1026">
                  <c:v>-6.4179999999998927</c:v>
                </c:pt>
                <c:pt idx="1027">
                  <c:v>-6.4179999999998927</c:v>
                </c:pt>
                <c:pt idx="1028">
                  <c:v>-6.4179999999998927</c:v>
                </c:pt>
                <c:pt idx="1029">
                  <c:v>-6.4489999999998417</c:v>
                </c:pt>
                <c:pt idx="1030">
                  <c:v>-6.4589999999998327</c:v>
                </c:pt>
                <c:pt idx="1031">
                  <c:v>-6.4489999999998417</c:v>
                </c:pt>
                <c:pt idx="1032">
                  <c:v>-6.4289999999998599</c:v>
                </c:pt>
                <c:pt idx="1033">
                  <c:v>-6.4389999999998508</c:v>
                </c:pt>
                <c:pt idx="1034">
                  <c:v>-6.4389999999998508</c:v>
                </c:pt>
                <c:pt idx="1035">
                  <c:v>-6.4589999999998327</c:v>
                </c:pt>
                <c:pt idx="1036">
                  <c:v>-6.4489999999998417</c:v>
                </c:pt>
                <c:pt idx="1037">
                  <c:v>-6.4489999999998417</c:v>
                </c:pt>
                <c:pt idx="1038">
                  <c:v>-6.4500000000000455</c:v>
                </c:pt>
                <c:pt idx="1039">
                  <c:v>-6.4489999999998417</c:v>
                </c:pt>
                <c:pt idx="1040">
                  <c:v>-6.4600000000000364</c:v>
                </c:pt>
                <c:pt idx="1041">
                  <c:v>-6.4500000000000455</c:v>
                </c:pt>
                <c:pt idx="1042">
                  <c:v>-6.4400000000000546</c:v>
                </c:pt>
                <c:pt idx="1043">
                  <c:v>-6.4400000000000546</c:v>
                </c:pt>
                <c:pt idx="1044">
                  <c:v>-6.4199999999998454</c:v>
                </c:pt>
                <c:pt idx="1045">
                  <c:v>-6.4299999999998363</c:v>
                </c:pt>
                <c:pt idx="1046">
                  <c:v>-6.4400000000000546</c:v>
                </c:pt>
                <c:pt idx="1047">
                  <c:v>-6.4400000000000546</c:v>
                </c:pt>
                <c:pt idx="1048">
                  <c:v>-6.4199999999998454</c:v>
                </c:pt>
                <c:pt idx="1049">
                  <c:v>-6.4109999999998308</c:v>
                </c:pt>
                <c:pt idx="1050">
                  <c:v>-6.4210000000000491</c:v>
                </c:pt>
                <c:pt idx="1051">
                  <c:v>-6.4210000000000491</c:v>
                </c:pt>
                <c:pt idx="1052">
                  <c:v>-6.4109999999998308</c:v>
                </c:pt>
                <c:pt idx="1053">
                  <c:v>-6.4109999999998308</c:v>
                </c:pt>
                <c:pt idx="1054">
                  <c:v>-6.4109999999998308</c:v>
                </c:pt>
                <c:pt idx="1055">
                  <c:v>-6.4009999999998399</c:v>
                </c:pt>
                <c:pt idx="1056">
                  <c:v>-6.4109999999998308</c:v>
                </c:pt>
                <c:pt idx="1057">
                  <c:v>-6.4009999999998399</c:v>
                </c:pt>
                <c:pt idx="1058">
                  <c:v>-6.40300000000002</c:v>
                </c:pt>
                <c:pt idx="1059">
                  <c:v>-6.40300000000002</c:v>
                </c:pt>
                <c:pt idx="1060">
                  <c:v>-6.40300000000002</c:v>
                </c:pt>
                <c:pt idx="1061">
                  <c:v>-6.4130000000000109</c:v>
                </c:pt>
                <c:pt idx="1062">
                  <c:v>-6.40300000000002</c:v>
                </c:pt>
                <c:pt idx="1063">
                  <c:v>-6.40300000000002</c:v>
                </c:pt>
                <c:pt idx="1064">
                  <c:v>-6.3930000000000291</c:v>
                </c:pt>
                <c:pt idx="1065">
                  <c:v>-6.40300000000002</c:v>
                </c:pt>
                <c:pt idx="1066">
                  <c:v>-6.3930000000000291</c:v>
                </c:pt>
                <c:pt idx="1067">
                  <c:v>-6.3930000000000291</c:v>
                </c:pt>
                <c:pt idx="1068">
                  <c:v>-6.4239999999999782</c:v>
                </c:pt>
                <c:pt idx="1069">
                  <c:v>-6.3940000000000055</c:v>
                </c:pt>
                <c:pt idx="1070">
                  <c:v>-6.3940000000000055</c:v>
                </c:pt>
                <c:pt idx="1071">
                  <c:v>-6.4039999999999964</c:v>
                </c:pt>
                <c:pt idx="1072">
                  <c:v>-6.4139999999999873</c:v>
                </c:pt>
                <c:pt idx="1073">
                  <c:v>-6.4339999999999691</c:v>
                </c:pt>
                <c:pt idx="1074">
                  <c:v>-6.3840000000000146</c:v>
                </c:pt>
                <c:pt idx="1075">
                  <c:v>-6.4339999999999691</c:v>
                </c:pt>
                <c:pt idx="1076">
                  <c:v>-6.4139999999999873</c:v>
                </c:pt>
                <c:pt idx="1077">
                  <c:v>-6.3849999999999909</c:v>
                </c:pt>
                <c:pt idx="1078">
                  <c:v>-6.4139999999999873</c:v>
                </c:pt>
                <c:pt idx="1079">
                  <c:v>-6.3949999999999818</c:v>
                </c:pt>
                <c:pt idx="1080">
                  <c:v>-6.3949999999999818</c:v>
                </c:pt>
                <c:pt idx="1081">
                  <c:v>-6.4149999999999636</c:v>
                </c:pt>
                <c:pt idx="1082">
                  <c:v>-6.4049999999999727</c:v>
                </c:pt>
                <c:pt idx="1083">
                  <c:v>-6.375</c:v>
                </c:pt>
                <c:pt idx="1084">
                  <c:v>-6.3849999999999909</c:v>
                </c:pt>
                <c:pt idx="1085">
                  <c:v>-6.3849999999999909</c:v>
                </c:pt>
                <c:pt idx="1086">
                  <c:v>-6.4049999999999727</c:v>
                </c:pt>
                <c:pt idx="1087">
                  <c:v>-6.3849999999999909</c:v>
                </c:pt>
                <c:pt idx="1088">
                  <c:v>-6.3869999999999436</c:v>
                </c:pt>
                <c:pt idx="1089">
                  <c:v>-6.3969999999999345</c:v>
                </c:pt>
                <c:pt idx="1090">
                  <c:v>-6.3650000000000091</c:v>
                </c:pt>
                <c:pt idx="1091">
                  <c:v>-6.3769999999999527</c:v>
                </c:pt>
                <c:pt idx="1092">
                  <c:v>-6.3569999999999709</c:v>
                </c:pt>
                <c:pt idx="1093">
                  <c:v>-6.3669999999999618</c:v>
                </c:pt>
                <c:pt idx="1094">
                  <c:v>-6.3669999999999618</c:v>
                </c:pt>
                <c:pt idx="1095">
                  <c:v>-6.3569999999999709</c:v>
                </c:pt>
                <c:pt idx="1096">
                  <c:v>-6.3569999999999709</c:v>
                </c:pt>
                <c:pt idx="1097">
                  <c:v>-6.3669999999999618</c:v>
                </c:pt>
                <c:pt idx="1098">
                  <c:v>-6.3569999999999709</c:v>
                </c:pt>
                <c:pt idx="1099">
                  <c:v>-6.3679999999999382</c:v>
                </c:pt>
                <c:pt idx="1100">
                  <c:v>-6.3379999999999654</c:v>
                </c:pt>
                <c:pt idx="1101">
                  <c:v>-6.3679999999999382</c:v>
                </c:pt>
                <c:pt idx="1102">
                  <c:v>-6.3579999999999472</c:v>
                </c:pt>
                <c:pt idx="1103">
                  <c:v>-6.3579999999999472</c:v>
                </c:pt>
                <c:pt idx="1104">
                  <c:v>-6.38799999999992</c:v>
                </c:pt>
                <c:pt idx="1105">
                  <c:v>-6.3479999999999563</c:v>
                </c:pt>
                <c:pt idx="1106">
                  <c:v>-6.3379999999999654</c:v>
                </c:pt>
                <c:pt idx="1107">
                  <c:v>-6.3589999999999236</c:v>
                </c:pt>
                <c:pt idx="1108">
                  <c:v>-6.3689999999999145</c:v>
                </c:pt>
                <c:pt idx="1109">
                  <c:v>-6.3679999999999382</c:v>
                </c:pt>
                <c:pt idx="1110">
                  <c:v>-6.3689999999999145</c:v>
                </c:pt>
                <c:pt idx="1111">
                  <c:v>-6.3889999999998963</c:v>
                </c:pt>
                <c:pt idx="1112">
                  <c:v>-6.3689999999999145</c:v>
                </c:pt>
                <c:pt idx="1113">
                  <c:v>-6.3789999999999054</c:v>
                </c:pt>
                <c:pt idx="1114">
                  <c:v>-6.3789999999999054</c:v>
                </c:pt>
                <c:pt idx="1115">
                  <c:v>-6.3789999999999054</c:v>
                </c:pt>
                <c:pt idx="1116">
                  <c:v>-6.3789999999999054</c:v>
                </c:pt>
                <c:pt idx="1117">
                  <c:v>-6.3789999999999054</c:v>
                </c:pt>
                <c:pt idx="1118">
                  <c:v>-6.3789999999999054</c:v>
                </c:pt>
                <c:pt idx="1119">
                  <c:v>-6.3589999999999236</c:v>
                </c:pt>
                <c:pt idx="1120">
                  <c:v>-6.3609999999998763</c:v>
                </c:pt>
                <c:pt idx="1121">
                  <c:v>-6.3509999999998854</c:v>
                </c:pt>
                <c:pt idx="1122">
                  <c:v>-6.3509999999998854</c:v>
                </c:pt>
                <c:pt idx="1123">
                  <c:v>-6.3509999999998854</c:v>
                </c:pt>
                <c:pt idx="1124">
                  <c:v>-6.3609999999998763</c:v>
                </c:pt>
                <c:pt idx="1125">
                  <c:v>-6.3609999999998763</c:v>
                </c:pt>
                <c:pt idx="1126">
                  <c:v>-6.390999999999849</c:v>
                </c:pt>
                <c:pt idx="1127">
                  <c:v>-6.3509999999998854</c:v>
                </c:pt>
                <c:pt idx="1128">
                  <c:v>-6.3509999999998854</c:v>
                </c:pt>
                <c:pt idx="1129">
                  <c:v>-6.3519999999998618</c:v>
                </c:pt>
                <c:pt idx="1130">
                  <c:v>-6.3419999999998709</c:v>
                </c:pt>
                <c:pt idx="1131">
                  <c:v>-6.3519999999998618</c:v>
                </c:pt>
                <c:pt idx="1132">
                  <c:v>-6.3719999999998436</c:v>
                </c:pt>
                <c:pt idx="1133">
                  <c:v>-6.3619999999998527</c:v>
                </c:pt>
                <c:pt idx="1134">
                  <c:v>-6.3519999999998618</c:v>
                </c:pt>
                <c:pt idx="1135">
                  <c:v>-6.3319999999998799</c:v>
                </c:pt>
                <c:pt idx="1136">
                  <c:v>-6.3519999999998618</c:v>
                </c:pt>
                <c:pt idx="1137">
                  <c:v>-6.3419999999998709</c:v>
                </c:pt>
                <c:pt idx="1138">
                  <c:v>-6.3519999999998618</c:v>
                </c:pt>
                <c:pt idx="1139">
                  <c:v>-6.3419999999998709</c:v>
                </c:pt>
                <c:pt idx="1140">
                  <c:v>-6.3319999999998799</c:v>
                </c:pt>
                <c:pt idx="1141">
                  <c:v>-6.3529999999998381</c:v>
                </c:pt>
                <c:pt idx="1142">
                  <c:v>-6.3129999999998745</c:v>
                </c:pt>
                <c:pt idx="1143">
                  <c:v>-6.3229999999998654</c:v>
                </c:pt>
                <c:pt idx="1144">
                  <c:v>-6.3229999999998654</c:v>
                </c:pt>
                <c:pt idx="1145">
                  <c:v>-6.3129999999998745</c:v>
                </c:pt>
                <c:pt idx="1146">
                  <c:v>-6.3329999999998563</c:v>
                </c:pt>
                <c:pt idx="1147">
                  <c:v>-6.3429999999998472</c:v>
                </c:pt>
                <c:pt idx="1148">
                  <c:v>-6.3229999999998654</c:v>
                </c:pt>
                <c:pt idx="1149">
                  <c:v>-6.3129999999998745</c:v>
                </c:pt>
                <c:pt idx="1150">
                  <c:v>-6.3029999999998836</c:v>
                </c:pt>
                <c:pt idx="1151">
                  <c:v>-6.3139999999998508</c:v>
                </c:pt>
                <c:pt idx="1152">
                  <c:v>-6.3450000000000273</c:v>
                </c:pt>
                <c:pt idx="1153">
                  <c:v>-6.3329999999998563</c:v>
                </c:pt>
                <c:pt idx="1154">
                  <c:v>-6.3350000000000364</c:v>
                </c:pt>
                <c:pt idx="1155">
                  <c:v>-6.3350000000000364</c:v>
                </c:pt>
                <c:pt idx="1156">
                  <c:v>-6.3350000000000364</c:v>
                </c:pt>
                <c:pt idx="1157">
                  <c:v>-6.3139999999998508</c:v>
                </c:pt>
                <c:pt idx="1158">
                  <c:v>-6.3239999999998417</c:v>
                </c:pt>
                <c:pt idx="1159">
                  <c:v>-6.3039999999998599</c:v>
                </c:pt>
                <c:pt idx="1160">
                  <c:v>-6.3139999999998508</c:v>
                </c:pt>
                <c:pt idx="1161">
                  <c:v>-6.3160000000000309</c:v>
                </c:pt>
                <c:pt idx="1162">
                  <c:v>-6.3160000000000309</c:v>
                </c:pt>
                <c:pt idx="1163">
                  <c:v>-6.2960000000000491</c:v>
                </c:pt>
                <c:pt idx="1164">
                  <c:v>-6.30600000000004</c:v>
                </c:pt>
                <c:pt idx="1165">
                  <c:v>-6.3160000000000309</c:v>
                </c:pt>
                <c:pt idx="1166">
                  <c:v>-6.3260000000000218</c:v>
                </c:pt>
                <c:pt idx="1167">
                  <c:v>-6.3160000000000309</c:v>
                </c:pt>
                <c:pt idx="1168">
                  <c:v>-6.3160000000000309</c:v>
                </c:pt>
                <c:pt idx="1169">
                  <c:v>-6.2960000000000491</c:v>
                </c:pt>
                <c:pt idx="1170">
                  <c:v>-6.2960000000000491</c:v>
                </c:pt>
                <c:pt idx="1171">
                  <c:v>-6.2960000000000491</c:v>
                </c:pt>
                <c:pt idx="1172">
                  <c:v>-6.3170000000000073</c:v>
                </c:pt>
                <c:pt idx="1173">
                  <c:v>-6.3070000000000164</c:v>
                </c:pt>
                <c:pt idx="1174">
                  <c:v>-6.2970000000000255</c:v>
                </c:pt>
                <c:pt idx="1175">
                  <c:v>-6.2670000000000528</c:v>
                </c:pt>
                <c:pt idx="1176">
                  <c:v>-6.3070000000000164</c:v>
                </c:pt>
                <c:pt idx="1177">
                  <c:v>-6.2970000000000255</c:v>
                </c:pt>
                <c:pt idx="1178">
                  <c:v>-6.2970000000000255</c:v>
                </c:pt>
                <c:pt idx="1179">
                  <c:v>-6.3070000000000164</c:v>
                </c:pt>
                <c:pt idx="1180">
                  <c:v>-6.2970000000000255</c:v>
                </c:pt>
                <c:pt idx="1181">
                  <c:v>-6.3170000000000073</c:v>
                </c:pt>
                <c:pt idx="1182">
                  <c:v>-6.2770000000000437</c:v>
                </c:pt>
                <c:pt idx="1183">
                  <c:v>-6.3079999999999927</c:v>
                </c:pt>
                <c:pt idx="1184">
                  <c:v>-6.2980000000000018</c:v>
                </c:pt>
                <c:pt idx="1185">
                  <c:v>-6.2980000000000018</c:v>
                </c:pt>
                <c:pt idx="1186">
                  <c:v>-6.2980000000000018</c:v>
                </c:pt>
                <c:pt idx="1187">
                  <c:v>-6.2980000000000018</c:v>
                </c:pt>
                <c:pt idx="1188">
                  <c:v>-6.2980000000000018</c:v>
                </c:pt>
                <c:pt idx="1189">
                  <c:v>-6.2880000000000109</c:v>
                </c:pt>
                <c:pt idx="1190">
                  <c:v>-6.2880000000000109</c:v>
                </c:pt>
                <c:pt idx="1191">
                  <c:v>-6.3079999999999927</c:v>
                </c:pt>
                <c:pt idx="1192">
                  <c:v>-6.2980000000000018</c:v>
                </c:pt>
                <c:pt idx="1193">
                  <c:v>-6.2880000000000109</c:v>
                </c:pt>
                <c:pt idx="1194">
                  <c:v>-6.2999999999999545</c:v>
                </c:pt>
                <c:pt idx="1195">
                  <c:v>-6.3199999999999363</c:v>
                </c:pt>
                <c:pt idx="1196">
                  <c:v>-6.3079999999999927</c:v>
                </c:pt>
                <c:pt idx="1197">
                  <c:v>-6.3099999999999454</c:v>
                </c:pt>
                <c:pt idx="1198">
                  <c:v>-6.3199999999999363</c:v>
                </c:pt>
                <c:pt idx="1199">
                  <c:v>-6.2999999999999545</c:v>
                </c:pt>
                <c:pt idx="1200">
                  <c:v>-6.2899999999999636</c:v>
                </c:pt>
                <c:pt idx="1201">
                  <c:v>-6.2699999999999818</c:v>
                </c:pt>
                <c:pt idx="1202">
                  <c:v>-6.3099999999999454</c:v>
                </c:pt>
                <c:pt idx="1203">
                  <c:v>-6.3399999999999181</c:v>
                </c:pt>
                <c:pt idx="1204">
                  <c:v>-6.3299999999999272</c:v>
                </c:pt>
                <c:pt idx="1205">
                  <c:v>-6.2999999999999545</c:v>
                </c:pt>
                <c:pt idx="1206">
                  <c:v>-6.3109999999999218</c:v>
                </c:pt>
                <c:pt idx="1207">
                  <c:v>-6.3009999999999309</c:v>
                </c:pt>
                <c:pt idx="1208">
                  <c:v>-6.2809999999999491</c:v>
                </c:pt>
                <c:pt idx="1209">
                  <c:v>-6.2709999999999582</c:v>
                </c:pt>
                <c:pt idx="1210">
                  <c:v>-6.29099999999994</c:v>
                </c:pt>
                <c:pt idx="1211">
                  <c:v>-6.29099999999994</c:v>
                </c:pt>
                <c:pt idx="1212">
                  <c:v>-6.2809999999999491</c:v>
                </c:pt>
                <c:pt idx="1213">
                  <c:v>-6.2509999999999764</c:v>
                </c:pt>
                <c:pt idx="1214">
                  <c:v>-6.2509999999999764</c:v>
                </c:pt>
                <c:pt idx="1215">
                  <c:v>-6.2709999999999582</c:v>
                </c:pt>
                <c:pt idx="1216">
                  <c:v>-6.2809999999999491</c:v>
                </c:pt>
                <c:pt idx="1217">
                  <c:v>-6.2719999999999345</c:v>
                </c:pt>
                <c:pt idx="1218">
                  <c:v>-6.2719999999999345</c:v>
                </c:pt>
                <c:pt idx="1219">
                  <c:v>-6.2519999999999527</c:v>
                </c:pt>
                <c:pt idx="1220">
                  <c:v>-6.2719999999999345</c:v>
                </c:pt>
                <c:pt idx="1221">
                  <c:v>-6.2619999999999436</c:v>
                </c:pt>
                <c:pt idx="1222">
                  <c:v>-6.2719999999999345</c:v>
                </c:pt>
                <c:pt idx="1223">
                  <c:v>-6.2619999999999436</c:v>
                </c:pt>
                <c:pt idx="1224">
                  <c:v>-6.2619999999999436</c:v>
                </c:pt>
                <c:pt idx="1225">
                  <c:v>-6.2719999999999345</c:v>
                </c:pt>
                <c:pt idx="1226">
                  <c:v>-6.2519999999999527</c:v>
                </c:pt>
                <c:pt idx="1227">
                  <c:v>-6.2819999999999254</c:v>
                </c:pt>
                <c:pt idx="1228">
                  <c:v>-6.2729999999999109</c:v>
                </c:pt>
                <c:pt idx="1229">
                  <c:v>-6.2729999999999109</c:v>
                </c:pt>
                <c:pt idx="1230">
                  <c:v>-6.2829999999999018</c:v>
                </c:pt>
                <c:pt idx="1231">
                  <c:v>-6.2829999999999018</c:v>
                </c:pt>
                <c:pt idx="1232">
                  <c:v>-6.2929999999998927</c:v>
                </c:pt>
                <c:pt idx="1233">
                  <c:v>-6.2729999999999109</c:v>
                </c:pt>
                <c:pt idx="1234">
                  <c:v>-6.2729999999999109</c:v>
                </c:pt>
                <c:pt idx="1235">
                  <c:v>-6.2729999999999109</c:v>
                </c:pt>
                <c:pt idx="1236">
                  <c:v>-6.2829999999999018</c:v>
                </c:pt>
                <c:pt idx="1237">
                  <c:v>-6.2529999999999291</c:v>
                </c:pt>
                <c:pt idx="1238">
                  <c:v>-6.2749999999998636</c:v>
                </c:pt>
                <c:pt idx="1239">
                  <c:v>-6.2849999999998545</c:v>
                </c:pt>
                <c:pt idx="1240">
                  <c:v>-6.2749999999998636</c:v>
                </c:pt>
                <c:pt idx="1241">
                  <c:v>-6.2449999999998909</c:v>
                </c:pt>
                <c:pt idx="1242">
                  <c:v>-6.2549999999998818</c:v>
                </c:pt>
                <c:pt idx="1243">
                  <c:v>-6.2549999999998818</c:v>
                </c:pt>
                <c:pt idx="1244">
                  <c:v>-6.2649999999998727</c:v>
                </c:pt>
                <c:pt idx="1245">
                  <c:v>-6.2649999999998727</c:v>
                </c:pt>
                <c:pt idx="1246">
                  <c:v>-6.2449999999998909</c:v>
                </c:pt>
                <c:pt idx="1247">
                  <c:v>-6.2559999999998581</c:v>
                </c:pt>
                <c:pt idx="1248">
                  <c:v>-6.2349999999999</c:v>
                </c:pt>
                <c:pt idx="1249">
                  <c:v>-6.2349999999999</c:v>
                </c:pt>
                <c:pt idx="1250">
                  <c:v>-6.2349999999999</c:v>
                </c:pt>
                <c:pt idx="1251">
                  <c:v>-6.2159999999998945</c:v>
                </c:pt>
                <c:pt idx="1252">
                  <c:v>-6.2159999999998945</c:v>
                </c:pt>
                <c:pt idx="1253">
                  <c:v>-6.2459999999998672</c:v>
                </c:pt>
                <c:pt idx="1254">
                  <c:v>-6.2059999999999036</c:v>
                </c:pt>
                <c:pt idx="1255">
                  <c:v>-6.2259999999998854</c:v>
                </c:pt>
                <c:pt idx="1256">
                  <c:v>-6.2159999999998945</c:v>
                </c:pt>
                <c:pt idx="1257">
                  <c:v>-6.2159999999998945</c:v>
                </c:pt>
                <c:pt idx="1258">
                  <c:v>-6.1959999999999127</c:v>
                </c:pt>
                <c:pt idx="1259">
                  <c:v>-6.2059999999999036</c:v>
                </c:pt>
                <c:pt idx="1260">
                  <c:v>-6.1959999999999127</c:v>
                </c:pt>
                <c:pt idx="1261">
                  <c:v>-6.1959999999999127</c:v>
                </c:pt>
                <c:pt idx="1262">
                  <c:v>-6.2069999999998799</c:v>
                </c:pt>
                <c:pt idx="1263">
                  <c:v>-6.1859999999999218</c:v>
                </c:pt>
                <c:pt idx="1264">
                  <c:v>-6.1869999999998981</c:v>
                </c:pt>
                <c:pt idx="1265">
                  <c:v>-6.2069999999998799</c:v>
                </c:pt>
                <c:pt idx="1266">
                  <c:v>-6.2069999999998799</c:v>
                </c:pt>
                <c:pt idx="1267">
                  <c:v>-6.2069999999998799</c:v>
                </c:pt>
                <c:pt idx="1268">
                  <c:v>-6.1769999999999072</c:v>
                </c:pt>
                <c:pt idx="1269">
                  <c:v>-6.1869999999998981</c:v>
                </c:pt>
                <c:pt idx="1270">
                  <c:v>-6.1569999999999254</c:v>
                </c:pt>
                <c:pt idx="1271">
                  <c:v>-6.196999999999889</c:v>
                </c:pt>
                <c:pt idx="1272">
                  <c:v>-6.196999999999889</c:v>
                </c:pt>
                <c:pt idx="1273">
                  <c:v>-6.1889999999998508</c:v>
                </c:pt>
                <c:pt idx="1274">
                  <c:v>-6.1769999999999072</c:v>
                </c:pt>
                <c:pt idx="1275">
                  <c:v>-6.196999999999889</c:v>
                </c:pt>
                <c:pt idx="1276">
                  <c:v>-6.2089999999998327</c:v>
                </c:pt>
                <c:pt idx="1277">
                  <c:v>-6.1989999999998417</c:v>
                </c:pt>
                <c:pt idx="1278">
                  <c:v>-6.1989999999998417</c:v>
                </c:pt>
                <c:pt idx="1279">
                  <c:v>-6.1989999999998417</c:v>
                </c:pt>
                <c:pt idx="1280">
                  <c:v>-6.168999999999869</c:v>
                </c:pt>
                <c:pt idx="1281">
                  <c:v>-6.168999999999869</c:v>
                </c:pt>
                <c:pt idx="1282">
                  <c:v>-6.1489999999998872</c:v>
                </c:pt>
                <c:pt idx="1283">
                  <c:v>-6.1699999999998454</c:v>
                </c:pt>
                <c:pt idx="1284">
                  <c:v>-6.168999999999869</c:v>
                </c:pt>
                <c:pt idx="1285">
                  <c:v>-6.1900000000000546</c:v>
                </c:pt>
                <c:pt idx="1286">
                  <c:v>-6.1799999999998363</c:v>
                </c:pt>
                <c:pt idx="1287">
                  <c:v>-6.1699999999998454</c:v>
                </c:pt>
                <c:pt idx="1288">
                  <c:v>-6.1799999999998363</c:v>
                </c:pt>
                <c:pt idx="1289">
                  <c:v>-6.1900000000000546</c:v>
                </c:pt>
                <c:pt idx="1290">
                  <c:v>-6.1799999999998363</c:v>
                </c:pt>
                <c:pt idx="1291">
                  <c:v>-6.2000000000000455</c:v>
                </c:pt>
                <c:pt idx="1292">
                  <c:v>-6.1900000000000546</c:v>
                </c:pt>
                <c:pt idx="1293">
                  <c:v>-6.1799999999998363</c:v>
                </c:pt>
                <c:pt idx="1294">
                  <c:v>-6.1910000000000309</c:v>
                </c:pt>
                <c:pt idx="1295">
                  <c:v>-6.1799999999998363</c:v>
                </c:pt>
                <c:pt idx="1296">
                  <c:v>-6.18100000000004</c:v>
                </c:pt>
                <c:pt idx="1297">
                  <c:v>-6.1710000000000491</c:v>
                </c:pt>
                <c:pt idx="1298">
                  <c:v>-6.1710000000000491</c:v>
                </c:pt>
                <c:pt idx="1299">
                  <c:v>-6.18100000000004</c:v>
                </c:pt>
                <c:pt idx="1300">
                  <c:v>-6.1910000000000309</c:v>
                </c:pt>
                <c:pt idx="1301">
                  <c:v>-6.18100000000004</c:v>
                </c:pt>
                <c:pt idx="1302">
                  <c:v>-6.1910000000000309</c:v>
                </c:pt>
                <c:pt idx="1303">
                  <c:v>-6.18100000000004</c:v>
                </c:pt>
                <c:pt idx="1304">
                  <c:v>-6.1609999999998308</c:v>
                </c:pt>
                <c:pt idx="1305">
                  <c:v>-6.1609999999998308</c:v>
                </c:pt>
                <c:pt idx="1306">
                  <c:v>-6.1609999999998308</c:v>
                </c:pt>
                <c:pt idx="1307">
                  <c:v>-6.140999999999849</c:v>
                </c:pt>
                <c:pt idx="1308">
                  <c:v>-6.18100000000004</c:v>
                </c:pt>
                <c:pt idx="1309">
                  <c:v>-6.1630000000000109</c:v>
                </c:pt>
                <c:pt idx="1310">
                  <c:v>-6.15300000000002</c:v>
                </c:pt>
                <c:pt idx="1311">
                  <c:v>-6.1630000000000109</c:v>
                </c:pt>
                <c:pt idx="1312">
                  <c:v>-6.1730000000000018</c:v>
                </c:pt>
                <c:pt idx="1313">
                  <c:v>-6.1630000000000109</c:v>
                </c:pt>
                <c:pt idx="1314">
                  <c:v>-6.1829999999999927</c:v>
                </c:pt>
                <c:pt idx="1315">
                  <c:v>-6.1630000000000109</c:v>
                </c:pt>
                <c:pt idx="1316">
                  <c:v>-6.15300000000002</c:v>
                </c:pt>
                <c:pt idx="1317">
                  <c:v>-6.15300000000002</c:v>
                </c:pt>
                <c:pt idx="1318">
                  <c:v>-6.1630000000000109</c:v>
                </c:pt>
                <c:pt idx="1319">
                  <c:v>-6.1330000000000382</c:v>
                </c:pt>
                <c:pt idx="1320">
                  <c:v>-6.1630000000000109</c:v>
                </c:pt>
                <c:pt idx="1321">
                  <c:v>-6.1630000000000109</c:v>
                </c:pt>
                <c:pt idx="1322">
                  <c:v>-6.1539999999999964</c:v>
                </c:pt>
                <c:pt idx="1323">
                  <c:v>-6.1539999999999964</c:v>
                </c:pt>
                <c:pt idx="1324">
                  <c:v>-6.1639999999999873</c:v>
                </c:pt>
                <c:pt idx="1325">
                  <c:v>-6.1539999999999964</c:v>
                </c:pt>
                <c:pt idx="1326">
                  <c:v>-6.1639999999999873</c:v>
                </c:pt>
                <c:pt idx="1327">
                  <c:v>-6.1639999999999873</c:v>
                </c:pt>
                <c:pt idx="1328">
                  <c:v>-6.1340000000000146</c:v>
                </c:pt>
                <c:pt idx="1329">
                  <c:v>-6.1539999999999964</c:v>
                </c:pt>
                <c:pt idx="1330">
                  <c:v>-6.1739999999999782</c:v>
                </c:pt>
                <c:pt idx="1331">
                  <c:v>-6.1440000000000055</c:v>
                </c:pt>
                <c:pt idx="1332">
                  <c:v>-6.1539999999999964</c:v>
                </c:pt>
                <c:pt idx="1333">
                  <c:v>-6.1340000000000146</c:v>
                </c:pt>
                <c:pt idx="1334">
                  <c:v>-6.1440000000000055</c:v>
                </c:pt>
                <c:pt idx="1335">
                  <c:v>-6.1340000000000146</c:v>
                </c:pt>
                <c:pt idx="1336">
                  <c:v>-6.1440000000000055</c:v>
                </c:pt>
                <c:pt idx="1337">
                  <c:v>-6.1340000000000146</c:v>
                </c:pt>
                <c:pt idx="1338">
                  <c:v>-6.1240000000000236</c:v>
                </c:pt>
                <c:pt idx="1339">
                  <c:v>-6.1349999999999909</c:v>
                </c:pt>
                <c:pt idx="1340">
                  <c:v>-6.1440000000000055</c:v>
                </c:pt>
                <c:pt idx="1341">
                  <c:v>-6.1140000000000327</c:v>
                </c:pt>
                <c:pt idx="1342">
                  <c:v>-6.1240000000000236</c:v>
                </c:pt>
                <c:pt idx="1343">
                  <c:v>-6.125</c:v>
                </c:pt>
                <c:pt idx="1344">
                  <c:v>-6.1140000000000327</c:v>
                </c:pt>
                <c:pt idx="1345">
                  <c:v>-6.1240000000000236</c:v>
                </c:pt>
                <c:pt idx="1346">
                  <c:v>-6.125</c:v>
                </c:pt>
                <c:pt idx="1347">
                  <c:v>-6.1050000000000182</c:v>
                </c:pt>
                <c:pt idx="1348">
                  <c:v>-6.125</c:v>
                </c:pt>
                <c:pt idx="1349">
                  <c:v>-6.1150000000000091</c:v>
                </c:pt>
                <c:pt idx="1350">
                  <c:v>-6.1140000000000327</c:v>
                </c:pt>
                <c:pt idx="1351">
                  <c:v>-6.1349999999999909</c:v>
                </c:pt>
                <c:pt idx="1352">
                  <c:v>-6.125</c:v>
                </c:pt>
                <c:pt idx="1353">
                  <c:v>-6.1240000000000236</c:v>
                </c:pt>
                <c:pt idx="1354">
                  <c:v>-6.125</c:v>
                </c:pt>
                <c:pt idx="1355">
                  <c:v>-6.1150000000000091</c:v>
                </c:pt>
                <c:pt idx="1356">
                  <c:v>-6.1140000000000327</c:v>
                </c:pt>
                <c:pt idx="1357">
                  <c:v>-6.1150000000000091</c:v>
                </c:pt>
                <c:pt idx="1358">
                  <c:v>-6.125</c:v>
                </c:pt>
                <c:pt idx="1359">
                  <c:v>-6.1150000000000091</c:v>
                </c:pt>
                <c:pt idx="1360">
                  <c:v>-6.1150000000000091</c:v>
                </c:pt>
                <c:pt idx="1361">
                  <c:v>-6.125</c:v>
                </c:pt>
                <c:pt idx="1362">
                  <c:v>-6.1050000000000182</c:v>
                </c:pt>
                <c:pt idx="1363">
                  <c:v>-6.125</c:v>
                </c:pt>
                <c:pt idx="1364">
                  <c:v>-6.1150000000000091</c:v>
                </c:pt>
                <c:pt idx="1365">
                  <c:v>-6.1050000000000182</c:v>
                </c:pt>
                <c:pt idx="1366">
                  <c:v>-6.0650000000000546</c:v>
                </c:pt>
                <c:pt idx="1367">
                  <c:v>-6.0850000000000364</c:v>
                </c:pt>
                <c:pt idx="1368">
                  <c:v>-6.0850000000000364</c:v>
                </c:pt>
                <c:pt idx="1369">
                  <c:v>-6.0650000000000546</c:v>
                </c:pt>
                <c:pt idx="1370">
                  <c:v>-6.0549999999998363</c:v>
                </c:pt>
                <c:pt idx="1371">
                  <c:v>-6.0549999999998363</c:v>
                </c:pt>
                <c:pt idx="1372">
                  <c:v>-6.0750000000000455</c:v>
                </c:pt>
                <c:pt idx="1373">
                  <c:v>-6.0850000000000364</c:v>
                </c:pt>
                <c:pt idx="1374">
                  <c:v>-6.0850000000000364</c:v>
                </c:pt>
                <c:pt idx="1375">
                  <c:v>-6.0839999999998327</c:v>
                </c:pt>
                <c:pt idx="1376">
                  <c:v>-6.0850000000000364</c:v>
                </c:pt>
                <c:pt idx="1377">
                  <c:v>-6.0950000000000273</c:v>
                </c:pt>
                <c:pt idx="1378">
                  <c:v>-6.0750000000000455</c:v>
                </c:pt>
                <c:pt idx="1379">
                  <c:v>-6.0449999999998454</c:v>
                </c:pt>
                <c:pt idx="1380">
                  <c:v>-6.0650000000000546</c:v>
                </c:pt>
                <c:pt idx="1381">
                  <c:v>-6.0650000000000546</c:v>
                </c:pt>
                <c:pt idx="1382">
                  <c:v>-6.0639999999998508</c:v>
                </c:pt>
                <c:pt idx="1383">
                  <c:v>-6.0549999999998363</c:v>
                </c:pt>
                <c:pt idx="1384">
                  <c:v>-6.0750000000000455</c:v>
                </c:pt>
                <c:pt idx="1385">
                  <c:v>-6.0549999999998363</c:v>
                </c:pt>
                <c:pt idx="1386">
                  <c:v>-6.0839999999998327</c:v>
                </c:pt>
                <c:pt idx="1387">
                  <c:v>-6.0839999999998327</c:v>
                </c:pt>
                <c:pt idx="1388">
                  <c:v>-6.0839999999998327</c:v>
                </c:pt>
                <c:pt idx="1389">
                  <c:v>-6.0940000000000509</c:v>
                </c:pt>
                <c:pt idx="1390">
                  <c:v>-6.0739999999998417</c:v>
                </c:pt>
                <c:pt idx="1391">
                  <c:v>-6.0940000000000509</c:v>
                </c:pt>
                <c:pt idx="1392">
                  <c:v>-6.0739999999998417</c:v>
                </c:pt>
                <c:pt idx="1393">
                  <c:v>-6.0839999999998327</c:v>
                </c:pt>
                <c:pt idx="1394">
                  <c:v>-6.0940000000000509</c:v>
                </c:pt>
                <c:pt idx="1395">
                  <c:v>-6.1040000000000418</c:v>
                </c:pt>
                <c:pt idx="1396">
                  <c:v>-6.0739999999998417</c:v>
                </c:pt>
                <c:pt idx="1397">
                  <c:v>-6.0940000000000509</c:v>
                </c:pt>
                <c:pt idx="1398">
                  <c:v>-6.0739999999998417</c:v>
                </c:pt>
                <c:pt idx="1399">
                  <c:v>-6.0940000000000509</c:v>
                </c:pt>
                <c:pt idx="1400">
                  <c:v>-6.0940000000000509</c:v>
                </c:pt>
                <c:pt idx="1401">
                  <c:v>-6.1040000000000418</c:v>
                </c:pt>
                <c:pt idx="1402">
                  <c:v>-6.0729999999998654</c:v>
                </c:pt>
                <c:pt idx="1403">
                  <c:v>-6.0629999999998745</c:v>
                </c:pt>
                <c:pt idx="1404">
                  <c:v>-6.0839999999998327</c:v>
                </c:pt>
                <c:pt idx="1405">
                  <c:v>-6.0729999999998654</c:v>
                </c:pt>
                <c:pt idx="1406">
                  <c:v>-6.0629999999998745</c:v>
                </c:pt>
                <c:pt idx="1407">
                  <c:v>-6.0629999999998745</c:v>
                </c:pt>
                <c:pt idx="1408">
                  <c:v>-6.0629999999998745</c:v>
                </c:pt>
                <c:pt idx="1409">
                  <c:v>-6.0529999999998836</c:v>
                </c:pt>
                <c:pt idx="1410">
                  <c:v>-6.0629999999998745</c:v>
                </c:pt>
                <c:pt idx="1411">
                  <c:v>-6.0629999999998745</c:v>
                </c:pt>
                <c:pt idx="1412">
                  <c:v>-6.0429999999998927</c:v>
                </c:pt>
                <c:pt idx="1413">
                  <c:v>-6.0429999999998927</c:v>
                </c:pt>
                <c:pt idx="1414">
                  <c:v>-6.0529999999998836</c:v>
                </c:pt>
                <c:pt idx="1415">
                  <c:v>-6.0529999999998836</c:v>
                </c:pt>
                <c:pt idx="1416">
                  <c:v>-6.0629999999998745</c:v>
                </c:pt>
                <c:pt idx="1417">
                  <c:v>-6.0529999999998836</c:v>
                </c:pt>
                <c:pt idx="1418">
                  <c:v>-6.0529999999998836</c:v>
                </c:pt>
                <c:pt idx="1419">
                  <c:v>-6.0609999999999218</c:v>
                </c:pt>
                <c:pt idx="1420">
                  <c:v>-6.0309999999999491</c:v>
                </c:pt>
                <c:pt idx="1421">
                  <c:v>-6.0509999999999309</c:v>
                </c:pt>
                <c:pt idx="1422">
                  <c:v>-6.0509999999999309</c:v>
                </c:pt>
                <c:pt idx="1423">
                  <c:v>-6.0509999999999309</c:v>
                </c:pt>
                <c:pt idx="1424">
                  <c:v>-6.0509999999999309</c:v>
                </c:pt>
                <c:pt idx="1425">
                  <c:v>-6.0609999999999218</c:v>
                </c:pt>
                <c:pt idx="1426">
                  <c:v>-6.0509999999999309</c:v>
                </c:pt>
                <c:pt idx="1427">
                  <c:v>-6.04099999999994</c:v>
                </c:pt>
                <c:pt idx="1428">
                  <c:v>-6.04099999999994</c:v>
                </c:pt>
                <c:pt idx="1429">
                  <c:v>-6.04099999999994</c:v>
                </c:pt>
                <c:pt idx="1430">
                  <c:v>-6.04099999999994</c:v>
                </c:pt>
                <c:pt idx="1431">
                  <c:v>-6.0609999999999218</c:v>
                </c:pt>
                <c:pt idx="1432">
                  <c:v>-6.1499999999998636</c:v>
                </c:pt>
              </c:numCache>
            </c:numRef>
          </c:yVal>
          <c:smooth val="1"/>
          <c:extLst>
            <c:ext xmlns:c16="http://schemas.microsoft.com/office/drawing/2014/chart" uri="{C3380CC4-5D6E-409C-BE32-E72D297353CC}">
              <c16:uniqueId val="{00000012-81EE-4E41-8154-0B1EA5EF37AF}"/>
            </c:ext>
          </c:extLst>
        </c:ser>
        <c:ser>
          <c:idx val="19"/>
          <c:order val="15"/>
          <c:tx>
            <c:strRef>
              <c:f>Klei_Druckkurve!$U$8</c:f>
              <c:strCache>
                <c:ptCount val="1"/>
                <c:pt idx="0">
                  <c:v>#38 (4h2)</c:v>
                </c:pt>
              </c:strCache>
            </c:strRef>
          </c:tx>
          <c:spPr>
            <a:ln w="28575" cap="rnd">
              <a:solidFill>
                <a:schemeClr val="accent1">
                  <a:tint val="74000"/>
                </a:schemeClr>
              </a:solidFill>
              <a:round/>
            </a:ln>
            <a:effectLst/>
          </c:spPr>
          <c:marker>
            <c:symbol val="none"/>
          </c:marker>
          <c:xVal>
            <c:numRef>
              <c:f>Klei_Druckkurve!$A$9:$A$1442</c:f>
              <c:numCache>
                <c:formatCode>General</c:formatCode>
                <c:ptCount val="1434"/>
                <c:pt idx="0">
                  <c:v>20</c:v>
                </c:pt>
                <c:pt idx="1">
                  <c:v>30</c:v>
                </c:pt>
                <c:pt idx="2">
                  <c:v>40</c:v>
                </c:pt>
                <c:pt idx="3">
                  <c:v>50</c:v>
                </c:pt>
                <c:pt idx="4">
                  <c:v>60</c:v>
                </c:pt>
                <c:pt idx="5">
                  <c:v>70</c:v>
                </c:pt>
                <c:pt idx="6">
                  <c:v>80</c:v>
                </c:pt>
                <c:pt idx="7">
                  <c:v>90</c:v>
                </c:pt>
                <c:pt idx="8">
                  <c:v>100</c:v>
                </c:pt>
                <c:pt idx="9">
                  <c:v>110</c:v>
                </c:pt>
                <c:pt idx="10">
                  <c:v>120</c:v>
                </c:pt>
                <c:pt idx="11">
                  <c:v>130</c:v>
                </c:pt>
                <c:pt idx="12">
                  <c:v>140</c:v>
                </c:pt>
                <c:pt idx="13">
                  <c:v>150</c:v>
                </c:pt>
                <c:pt idx="14">
                  <c:v>160</c:v>
                </c:pt>
                <c:pt idx="15">
                  <c:v>170</c:v>
                </c:pt>
                <c:pt idx="16">
                  <c:v>180</c:v>
                </c:pt>
                <c:pt idx="17">
                  <c:v>190</c:v>
                </c:pt>
                <c:pt idx="18">
                  <c:v>200</c:v>
                </c:pt>
                <c:pt idx="19">
                  <c:v>210</c:v>
                </c:pt>
                <c:pt idx="20">
                  <c:v>220</c:v>
                </c:pt>
                <c:pt idx="21">
                  <c:v>230</c:v>
                </c:pt>
                <c:pt idx="22">
                  <c:v>240</c:v>
                </c:pt>
                <c:pt idx="23">
                  <c:v>250</c:v>
                </c:pt>
                <c:pt idx="24">
                  <c:v>260</c:v>
                </c:pt>
                <c:pt idx="25">
                  <c:v>270</c:v>
                </c:pt>
                <c:pt idx="26">
                  <c:v>280</c:v>
                </c:pt>
                <c:pt idx="27">
                  <c:v>290</c:v>
                </c:pt>
                <c:pt idx="28">
                  <c:v>300</c:v>
                </c:pt>
                <c:pt idx="29">
                  <c:v>310</c:v>
                </c:pt>
                <c:pt idx="30">
                  <c:v>320</c:v>
                </c:pt>
                <c:pt idx="31">
                  <c:v>330</c:v>
                </c:pt>
                <c:pt idx="32">
                  <c:v>340</c:v>
                </c:pt>
                <c:pt idx="33">
                  <c:v>350</c:v>
                </c:pt>
                <c:pt idx="34">
                  <c:v>360</c:v>
                </c:pt>
                <c:pt idx="35">
                  <c:v>370</c:v>
                </c:pt>
                <c:pt idx="36">
                  <c:v>380</c:v>
                </c:pt>
                <c:pt idx="37">
                  <c:v>390</c:v>
                </c:pt>
                <c:pt idx="38">
                  <c:v>400</c:v>
                </c:pt>
                <c:pt idx="39">
                  <c:v>410</c:v>
                </c:pt>
                <c:pt idx="40">
                  <c:v>420</c:v>
                </c:pt>
                <c:pt idx="41">
                  <c:v>430</c:v>
                </c:pt>
                <c:pt idx="42">
                  <c:v>440</c:v>
                </c:pt>
                <c:pt idx="43">
                  <c:v>450</c:v>
                </c:pt>
                <c:pt idx="44">
                  <c:v>460</c:v>
                </c:pt>
                <c:pt idx="45">
                  <c:v>470</c:v>
                </c:pt>
                <c:pt idx="46">
                  <c:v>480</c:v>
                </c:pt>
                <c:pt idx="47">
                  <c:v>490</c:v>
                </c:pt>
                <c:pt idx="48">
                  <c:v>500</c:v>
                </c:pt>
                <c:pt idx="49">
                  <c:v>510</c:v>
                </c:pt>
                <c:pt idx="50">
                  <c:v>520</c:v>
                </c:pt>
                <c:pt idx="51">
                  <c:v>530</c:v>
                </c:pt>
                <c:pt idx="52">
                  <c:v>540</c:v>
                </c:pt>
                <c:pt idx="53">
                  <c:v>550</c:v>
                </c:pt>
                <c:pt idx="54">
                  <c:v>560</c:v>
                </c:pt>
                <c:pt idx="55">
                  <c:v>570</c:v>
                </c:pt>
                <c:pt idx="56">
                  <c:v>580</c:v>
                </c:pt>
                <c:pt idx="57">
                  <c:v>590</c:v>
                </c:pt>
                <c:pt idx="58">
                  <c:v>600</c:v>
                </c:pt>
                <c:pt idx="59">
                  <c:v>610</c:v>
                </c:pt>
                <c:pt idx="60">
                  <c:v>620</c:v>
                </c:pt>
                <c:pt idx="61">
                  <c:v>630</c:v>
                </c:pt>
                <c:pt idx="62">
                  <c:v>640</c:v>
                </c:pt>
                <c:pt idx="63">
                  <c:v>650</c:v>
                </c:pt>
                <c:pt idx="64">
                  <c:v>660</c:v>
                </c:pt>
                <c:pt idx="65">
                  <c:v>670</c:v>
                </c:pt>
                <c:pt idx="66">
                  <c:v>680</c:v>
                </c:pt>
                <c:pt idx="67">
                  <c:v>690</c:v>
                </c:pt>
                <c:pt idx="68">
                  <c:v>700</c:v>
                </c:pt>
                <c:pt idx="69">
                  <c:v>710</c:v>
                </c:pt>
                <c:pt idx="70">
                  <c:v>720</c:v>
                </c:pt>
                <c:pt idx="71">
                  <c:v>730</c:v>
                </c:pt>
                <c:pt idx="72">
                  <c:v>740</c:v>
                </c:pt>
                <c:pt idx="73">
                  <c:v>750</c:v>
                </c:pt>
                <c:pt idx="74">
                  <c:v>760</c:v>
                </c:pt>
                <c:pt idx="75">
                  <c:v>770</c:v>
                </c:pt>
                <c:pt idx="76">
                  <c:v>780</c:v>
                </c:pt>
                <c:pt idx="77">
                  <c:v>790</c:v>
                </c:pt>
                <c:pt idx="78">
                  <c:v>800</c:v>
                </c:pt>
                <c:pt idx="79">
                  <c:v>810</c:v>
                </c:pt>
                <c:pt idx="80">
                  <c:v>820</c:v>
                </c:pt>
                <c:pt idx="81">
                  <c:v>830</c:v>
                </c:pt>
                <c:pt idx="82">
                  <c:v>840</c:v>
                </c:pt>
                <c:pt idx="83">
                  <c:v>850</c:v>
                </c:pt>
                <c:pt idx="84">
                  <c:v>860</c:v>
                </c:pt>
                <c:pt idx="85">
                  <c:v>870</c:v>
                </c:pt>
                <c:pt idx="86">
                  <c:v>880</c:v>
                </c:pt>
                <c:pt idx="87">
                  <c:v>890</c:v>
                </c:pt>
                <c:pt idx="88">
                  <c:v>900</c:v>
                </c:pt>
                <c:pt idx="89">
                  <c:v>910</c:v>
                </c:pt>
                <c:pt idx="90">
                  <c:v>920</c:v>
                </c:pt>
                <c:pt idx="91">
                  <c:v>930</c:v>
                </c:pt>
                <c:pt idx="92">
                  <c:v>940</c:v>
                </c:pt>
                <c:pt idx="93">
                  <c:v>950</c:v>
                </c:pt>
                <c:pt idx="94">
                  <c:v>960</c:v>
                </c:pt>
                <c:pt idx="95">
                  <c:v>970</c:v>
                </c:pt>
                <c:pt idx="96">
                  <c:v>980</c:v>
                </c:pt>
                <c:pt idx="97">
                  <c:v>990</c:v>
                </c:pt>
                <c:pt idx="98">
                  <c:v>1000</c:v>
                </c:pt>
                <c:pt idx="99">
                  <c:v>1010</c:v>
                </c:pt>
                <c:pt idx="100">
                  <c:v>1020</c:v>
                </c:pt>
                <c:pt idx="101">
                  <c:v>1030</c:v>
                </c:pt>
                <c:pt idx="102">
                  <c:v>1040</c:v>
                </c:pt>
                <c:pt idx="103">
                  <c:v>1050</c:v>
                </c:pt>
                <c:pt idx="104">
                  <c:v>1060</c:v>
                </c:pt>
                <c:pt idx="105">
                  <c:v>1070</c:v>
                </c:pt>
                <c:pt idx="106">
                  <c:v>1080</c:v>
                </c:pt>
                <c:pt idx="107">
                  <c:v>1090</c:v>
                </c:pt>
                <c:pt idx="108">
                  <c:v>1100</c:v>
                </c:pt>
                <c:pt idx="109">
                  <c:v>1110</c:v>
                </c:pt>
                <c:pt idx="110">
                  <c:v>1120</c:v>
                </c:pt>
                <c:pt idx="111">
                  <c:v>1130</c:v>
                </c:pt>
                <c:pt idx="112">
                  <c:v>1140</c:v>
                </c:pt>
                <c:pt idx="113">
                  <c:v>1150</c:v>
                </c:pt>
                <c:pt idx="114">
                  <c:v>1160</c:v>
                </c:pt>
                <c:pt idx="115">
                  <c:v>1170</c:v>
                </c:pt>
                <c:pt idx="116">
                  <c:v>1180</c:v>
                </c:pt>
                <c:pt idx="117">
                  <c:v>1190</c:v>
                </c:pt>
                <c:pt idx="118">
                  <c:v>1200</c:v>
                </c:pt>
                <c:pt idx="119">
                  <c:v>1210</c:v>
                </c:pt>
                <c:pt idx="120">
                  <c:v>1220</c:v>
                </c:pt>
                <c:pt idx="121">
                  <c:v>1230</c:v>
                </c:pt>
                <c:pt idx="122">
                  <c:v>1240</c:v>
                </c:pt>
                <c:pt idx="123">
                  <c:v>1250</c:v>
                </c:pt>
                <c:pt idx="124">
                  <c:v>1260</c:v>
                </c:pt>
                <c:pt idx="125">
                  <c:v>1270</c:v>
                </c:pt>
                <c:pt idx="126">
                  <c:v>1280</c:v>
                </c:pt>
                <c:pt idx="127">
                  <c:v>1290</c:v>
                </c:pt>
                <c:pt idx="128">
                  <c:v>1300</c:v>
                </c:pt>
                <c:pt idx="129">
                  <c:v>1310</c:v>
                </c:pt>
                <c:pt idx="130">
                  <c:v>1320</c:v>
                </c:pt>
                <c:pt idx="131">
                  <c:v>1330</c:v>
                </c:pt>
                <c:pt idx="132">
                  <c:v>1340</c:v>
                </c:pt>
                <c:pt idx="133">
                  <c:v>1350</c:v>
                </c:pt>
                <c:pt idx="134">
                  <c:v>1360</c:v>
                </c:pt>
                <c:pt idx="135">
                  <c:v>1370</c:v>
                </c:pt>
                <c:pt idx="136">
                  <c:v>1380</c:v>
                </c:pt>
                <c:pt idx="137">
                  <c:v>1390</c:v>
                </c:pt>
                <c:pt idx="138">
                  <c:v>1400</c:v>
                </c:pt>
                <c:pt idx="139">
                  <c:v>1410</c:v>
                </c:pt>
                <c:pt idx="140">
                  <c:v>1420</c:v>
                </c:pt>
                <c:pt idx="141">
                  <c:v>1430</c:v>
                </c:pt>
                <c:pt idx="142">
                  <c:v>1440</c:v>
                </c:pt>
                <c:pt idx="143">
                  <c:v>1450</c:v>
                </c:pt>
                <c:pt idx="144">
                  <c:v>1460</c:v>
                </c:pt>
                <c:pt idx="145">
                  <c:v>1470</c:v>
                </c:pt>
                <c:pt idx="146">
                  <c:v>1480</c:v>
                </c:pt>
                <c:pt idx="147">
                  <c:v>1490</c:v>
                </c:pt>
                <c:pt idx="148">
                  <c:v>1500</c:v>
                </c:pt>
                <c:pt idx="149">
                  <c:v>1510</c:v>
                </c:pt>
                <c:pt idx="150">
                  <c:v>1520</c:v>
                </c:pt>
                <c:pt idx="151">
                  <c:v>1530</c:v>
                </c:pt>
                <c:pt idx="152">
                  <c:v>1540</c:v>
                </c:pt>
                <c:pt idx="153">
                  <c:v>1550</c:v>
                </c:pt>
                <c:pt idx="154">
                  <c:v>1560</c:v>
                </c:pt>
                <c:pt idx="155">
                  <c:v>1570</c:v>
                </c:pt>
                <c:pt idx="156">
                  <c:v>1580</c:v>
                </c:pt>
                <c:pt idx="157">
                  <c:v>1590</c:v>
                </c:pt>
                <c:pt idx="158">
                  <c:v>1600</c:v>
                </c:pt>
                <c:pt idx="159">
                  <c:v>1610</c:v>
                </c:pt>
                <c:pt idx="160">
                  <c:v>1620</c:v>
                </c:pt>
                <c:pt idx="161">
                  <c:v>1630</c:v>
                </c:pt>
                <c:pt idx="162">
                  <c:v>1640</c:v>
                </c:pt>
                <c:pt idx="163">
                  <c:v>1650</c:v>
                </c:pt>
                <c:pt idx="164">
                  <c:v>1660</c:v>
                </c:pt>
                <c:pt idx="165">
                  <c:v>1670</c:v>
                </c:pt>
                <c:pt idx="166">
                  <c:v>1680</c:v>
                </c:pt>
                <c:pt idx="167">
                  <c:v>1690</c:v>
                </c:pt>
                <c:pt idx="168">
                  <c:v>1700</c:v>
                </c:pt>
                <c:pt idx="169">
                  <c:v>1710</c:v>
                </c:pt>
                <c:pt idx="170">
                  <c:v>1720</c:v>
                </c:pt>
                <c:pt idx="171">
                  <c:v>1730</c:v>
                </c:pt>
                <c:pt idx="172">
                  <c:v>1740</c:v>
                </c:pt>
                <c:pt idx="173">
                  <c:v>1750</c:v>
                </c:pt>
                <c:pt idx="174">
                  <c:v>1760</c:v>
                </c:pt>
                <c:pt idx="175">
                  <c:v>1770</c:v>
                </c:pt>
                <c:pt idx="176">
                  <c:v>1780</c:v>
                </c:pt>
                <c:pt idx="177">
                  <c:v>1790</c:v>
                </c:pt>
                <c:pt idx="178">
                  <c:v>1800</c:v>
                </c:pt>
                <c:pt idx="179">
                  <c:v>1810</c:v>
                </c:pt>
                <c:pt idx="180">
                  <c:v>1820</c:v>
                </c:pt>
                <c:pt idx="181">
                  <c:v>1830</c:v>
                </c:pt>
                <c:pt idx="182">
                  <c:v>1840</c:v>
                </c:pt>
                <c:pt idx="183">
                  <c:v>1850</c:v>
                </c:pt>
                <c:pt idx="184">
                  <c:v>1860</c:v>
                </c:pt>
                <c:pt idx="185">
                  <c:v>1870</c:v>
                </c:pt>
                <c:pt idx="186">
                  <c:v>1880</c:v>
                </c:pt>
                <c:pt idx="187">
                  <c:v>1890</c:v>
                </c:pt>
                <c:pt idx="188">
                  <c:v>1900</c:v>
                </c:pt>
                <c:pt idx="189">
                  <c:v>1910</c:v>
                </c:pt>
                <c:pt idx="190">
                  <c:v>1920</c:v>
                </c:pt>
                <c:pt idx="191">
                  <c:v>1930</c:v>
                </c:pt>
                <c:pt idx="192">
                  <c:v>1940</c:v>
                </c:pt>
                <c:pt idx="193">
                  <c:v>1950</c:v>
                </c:pt>
                <c:pt idx="194">
                  <c:v>1960</c:v>
                </c:pt>
                <c:pt idx="195">
                  <c:v>1970</c:v>
                </c:pt>
                <c:pt idx="196">
                  <c:v>1980</c:v>
                </c:pt>
                <c:pt idx="197">
                  <c:v>1990</c:v>
                </c:pt>
                <c:pt idx="198">
                  <c:v>2000</c:v>
                </c:pt>
                <c:pt idx="199">
                  <c:v>2010</c:v>
                </c:pt>
                <c:pt idx="200">
                  <c:v>2020</c:v>
                </c:pt>
                <c:pt idx="201">
                  <c:v>2030</c:v>
                </c:pt>
                <c:pt idx="202">
                  <c:v>2040</c:v>
                </c:pt>
                <c:pt idx="203">
                  <c:v>2050</c:v>
                </c:pt>
                <c:pt idx="204">
                  <c:v>2060</c:v>
                </c:pt>
                <c:pt idx="205">
                  <c:v>2070</c:v>
                </c:pt>
                <c:pt idx="206">
                  <c:v>2080</c:v>
                </c:pt>
                <c:pt idx="207">
                  <c:v>2090</c:v>
                </c:pt>
                <c:pt idx="208">
                  <c:v>2100</c:v>
                </c:pt>
                <c:pt idx="209">
                  <c:v>2110</c:v>
                </c:pt>
                <c:pt idx="210">
                  <c:v>2120</c:v>
                </c:pt>
                <c:pt idx="211">
                  <c:v>2130</c:v>
                </c:pt>
                <c:pt idx="212">
                  <c:v>2140</c:v>
                </c:pt>
                <c:pt idx="213">
                  <c:v>2150</c:v>
                </c:pt>
                <c:pt idx="214">
                  <c:v>2160</c:v>
                </c:pt>
                <c:pt idx="215">
                  <c:v>2170</c:v>
                </c:pt>
                <c:pt idx="216">
                  <c:v>2180</c:v>
                </c:pt>
                <c:pt idx="217">
                  <c:v>2190</c:v>
                </c:pt>
                <c:pt idx="218">
                  <c:v>2200</c:v>
                </c:pt>
                <c:pt idx="219">
                  <c:v>2210</c:v>
                </c:pt>
                <c:pt idx="220">
                  <c:v>2220</c:v>
                </c:pt>
                <c:pt idx="221">
                  <c:v>2230</c:v>
                </c:pt>
                <c:pt idx="222">
                  <c:v>2240</c:v>
                </c:pt>
                <c:pt idx="223">
                  <c:v>2250</c:v>
                </c:pt>
                <c:pt idx="224">
                  <c:v>2260</c:v>
                </c:pt>
                <c:pt idx="225">
                  <c:v>2270</c:v>
                </c:pt>
                <c:pt idx="226">
                  <c:v>2280</c:v>
                </c:pt>
                <c:pt idx="227">
                  <c:v>2290</c:v>
                </c:pt>
                <c:pt idx="228">
                  <c:v>2300</c:v>
                </c:pt>
                <c:pt idx="229">
                  <c:v>2310</c:v>
                </c:pt>
                <c:pt idx="230">
                  <c:v>2320</c:v>
                </c:pt>
                <c:pt idx="231">
                  <c:v>2330</c:v>
                </c:pt>
                <c:pt idx="232">
                  <c:v>2340</c:v>
                </c:pt>
                <c:pt idx="233">
                  <c:v>2350</c:v>
                </c:pt>
                <c:pt idx="234">
                  <c:v>2360</c:v>
                </c:pt>
                <c:pt idx="235">
                  <c:v>2370</c:v>
                </c:pt>
                <c:pt idx="236">
                  <c:v>2380</c:v>
                </c:pt>
                <c:pt idx="237">
                  <c:v>2390</c:v>
                </c:pt>
                <c:pt idx="238">
                  <c:v>2400</c:v>
                </c:pt>
                <c:pt idx="239">
                  <c:v>2410</c:v>
                </c:pt>
                <c:pt idx="240">
                  <c:v>2420</c:v>
                </c:pt>
                <c:pt idx="241">
                  <c:v>2430</c:v>
                </c:pt>
                <c:pt idx="242">
                  <c:v>2440</c:v>
                </c:pt>
                <c:pt idx="243">
                  <c:v>2450</c:v>
                </c:pt>
                <c:pt idx="244">
                  <c:v>2460</c:v>
                </c:pt>
                <c:pt idx="245">
                  <c:v>2470</c:v>
                </c:pt>
                <c:pt idx="246">
                  <c:v>2480</c:v>
                </c:pt>
                <c:pt idx="247">
                  <c:v>2490</c:v>
                </c:pt>
                <c:pt idx="248">
                  <c:v>2500</c:v>
                </c:pt>
                <c:pt idx="249">
                  <c:v>2510</c:v>
                </c:pt>
                <c:pt idx="250">
                  <c:v>2520</c:v>
                </c:pt>
                <c:pt idx="251">
                  <c:v>2530</c:v>
                </c:pt>
                <c:pt idx="252">
                  <c:v>2540</c:v>
                </c:pt>
                <c:pt idx="253">
                  <c:v>2550</c:v>
                </c:pt>
                <c:pt idx="254">
                  <c:v>2560</c:v>
                </c:pt>
                <c:pt idx="255">
                  <c:v>2570</c:v>
                </c:pt>
                <c:pt idx="256">
                  <c:v>2580</c:v>
                </c:pt>
                <c:pt idx="257">
                  <c:v>2590</c:v>
                </c:pt>
                <c:pt idx="258">
                  <c:v>2600</c:v>
                </c:pt>
                <c:pt idx="259">
                  <c:v>2610</c:v>
                </c:pt>
                <c:pt idx="260">
                  <c:v>2620</c:v>
                </c:pt>
                <c:pt idx="261">
                  <c:v>2630</c:v>
                </c:pt>
                <c:pt idx="262">
                  <c:v>2640</c:v>
                </c:pt>
                <c:pt idx="263">
                  <c:v>2650</c:v>
                </c:pt>
                <c:pt idx="264">
                  <c:v>2660</c:v>
                </c:pt>
                <c:pt idx="265">
                  <c:v>2670</c:v>
                </c:pt>
                <c:pt idx="266">
                  <c:v>2680</c:v>
                </c:pt>
                <c:pt idx="267">
                  <c:v>2690</c:v>
                </c:pt>
                <c:pt idx="268">
                  <c:v>2700</c:v>
                </c:pt>
                <c:pt idx="269">
                  <c:v>2710</c:v>
                </c:pt>
                <c:pt idx="270">
                  <c:v>2720</c:v>
                </c:pt>
                <c:pt idx="271">
                  <c:v>2730</c:v>
                </c:pt>
                <c:pt idx="272">
                  <c:v>2740</c:v>
                </c:pt>
                <c:pt idx="273">
                  <c:v>2750</c:v>
                </c:pt>
                <c:pt idx="274">
                  <c:v>2760</c:v>
                </c:pt>
                <c:pt idx="275">
                  <c:v>2770</c:v>
                </c:pt>
                <c:pt idx="276">
                  <c:v>2780</c:v>
                </c:pt>
                <c:pt idx="277">
                  <c:v>2790</c:v>
                </c:pt>
                <c:pt idx="278">
                  <c:v>2800</c:v>
                </c:pt>
                <c:pt idx="279">
                  <c:v>2810</c:v>
                </c:pt>
                <c:pt idx="280">
                  <c:v>2820</c:v>
                </c:pt>
                <c:pt idx="281">
                  <c:v>2830</c:v>
                </c:pt>
                <c:pt idx="282">
                  <c:v>2840</c:v>
                </c:pt>
                <c:pt idx="283">
                  <c:v>2850</c:v>
                </c:pt>
                <c:pt idx="284">
                  <c:v>2860</c:v>
                </c:pt>
                <c:pt idx="285">
                  <c:v>2870</c:v>
                </c:pt>
                <c:pt idx="286">
                  <c:v>2880</c:v>
                </c:pt>
                <c:pt idx="287">
                  <c:v>2890</c:v>
                </c:pt>
                <c:pt idx="288">
                  <c:v>2900</c:v>
                </c:pt>
                <c:pt idx="289">
                  <c:v>2910</c:v>
                </c:pt>
                <c:pt idx="290">
                  <c:v>2920</c:v>
                </c:pt>
                <c:pt idx="291">
                  <c:v>2930</c:v>
                </c:pt>
                <c:pt idx="292">
                  <c:v>2940</c:v>
                </c:pt>
                <c:pt idx="293">
                  <c:v>2950</c:v>
                </c:pt>
                <c:pt idx="294">
                  <c:v>2960</c:v>
                </c:pt>
                <c:pt idx="295">
                  <c:v>2970</c:v>
                </c:pt>
                <c:pt idx="296">
                  <c:v>2980</c:v>
                </c:pt>
                <c:pt idx="297">
                  <c:v>2990</c:v>
                </c:pt>
                <c:pt idx="298">
                  <c:v>3000</c:v>
                </c:pt>
                <c:pt idx="299">
                  <c:v>3010</c:v>
                </c:pt>
                <c:pt idx="300">
                  <c:v>3020</c:v>
                </c:pt>
                <c:pt idx="301">
                  <c:v>3030</c:v>
                </c:pt>
                <c:pt idx="302">
                  <c:v>3040</c:v>
                </c:pt>
                <c:pt idx="303">
                  <c:v>3050</c:v>
                </c:pt>
                <c:pt idx="304">
                  <c:v>3060</c:v>
                </c:pt>
                <c:pt idx="305">
                  <c:v>3070</c:v>
                </c:pt>
                <c:pt idx="306">
                  <c:v>3080</c:v>
                </c:pt>
                <c:pt idx="307">
                  <c:v>3090</c:v>
                </c:pt>
                <c:pt idx="308">
                  <c:v>3100</c:v>
                </c:pt>
                <c:pt idx="309">
                  <c:v>3110</c:v>
                </c:pt>
                <c:pt idx="310">
                  <c:v>3120</c:v>
                </c:pt>
                <c:pt idx="311">
                  <c:v>3130</c:v>
                </c:pt>
                <c:pt idx="312">
                  <c:v>3140</c:v>
                </c:pt>
                <c:pt idx="313">
                  <c:v>3150</c:v>
                </c:pt>
                <c:pt idx="314">
                  <c:v>3160</c:v>
                </c:pt>
                <c:pt idx="315">
                  <c:v>3170</c:v>
                </c:pt>
                <c:pt idx="316">
                  <c:v>3180</c:v>
                </c:pt>
                <c:pt idx="317">
                  <c:v>3190</c:v>
                </c:pt>
                <c:pt idx="318">
                  <c:v>3200</c:v>
                </c:pt>
                <c:pt idx="319">
                  <c:v>3210</c:v>
                </c:pt>
                <c:pt idx="320">
                  <c:v>3220</c:v>
                </c:pt>
                <c:pt idx="321">
                  <c:v>3230</c:v>
                </c:pt>
                <c:pt idx="322">
                  <c:v>3240</c:v>
                </c:pt>
                <c:pt idx="323">
                  <c:v>3250</c:v>
                </c:pt>
                <c:pt idx="324">
                  <c:v>3260</c:v>
                </c:pt>
                <c:pt idx="325">
                  <c:v>3270</c:v>
                </c:pt>
                <c:pt idx="326">
                  <c:v>3280</c:v>
                </c:pt>
                <c:pt idx="327">
                  <c:v>3290</c:v>
                </c:pt>
                <c:pt idx="328">
                  <c:v>3300</c:v>
                </c:pt>
                <c:pt idx="329">
                  <c:v>3310</c:v>
                </c:pt>
                <c:pt idx="330">
                  <c:v>3320</c:v>
                </c:pt>
                <c:pt idx="331">
                  <c:v>3330</c:v>
                </c:pt>
                <c:pt idx="332">
                  <c:v>3340</c:v>
                </c:pt>
                <c:pt idx="333">
                  <c:v>3350</c:v>
                </c:pt>
                <c:pt idx="334">
                  <c:v>3360</c:v>
                </c:pt>
                <c:pt idx="335">
                  <c:v>3370</c:v>
                </c:pt>
                <c:pt idx="336">
                  <c:v>3380</c:v>
                </c:pt>
                <c:pt idx="337">
                  <c:v>3390</c:v>
                </c:pt>
                <c:pt idx="338">
                  <c:v>3400</c:v>
                </c:pt>
                <c:pt idx="339">
                  <c:v>3410</c:v>
                </c:pt>
                <c:pt idx="340">
                  <c:v>3420</c:v>
                </c:pt>
                <c:pt idx="341">
                  <c:v>3430</c:v>
                </c:pt>
                <c:pt idx="342">
                  <c:v>3440</c:v>
                </c:pt>
                <c:pt idx="343">
                  <c:v>3450</c:v>
                </c:pt>
                <c:pt idx="344">
                  <c:v>3460</c:v>
                </c:pt>
                <c:pt idx="345">
                  <c:v>3470</c:v>
                </c:pt>
                <c:pt idx="346">
                  <c:v>3480</c:v>
                </c:pt>
                <c:pt idx="347">
                  <c:v>3490</c:v>
                </c:pt>
                <c:pt idx="348">
                  <c:v>3500</c:v>
                </c:pt>
                <c:pt idx="349">
                  <c:v>3510</c:v>
                </c:pt>
                <c:pt idx="350">
                  <c:v>3520</c:v>
                </c:pt>
                <c:pt idx="351">
                  <c:v>3530</c:v>
                </c:pt>
                <c:pt idx="352">
                  <c:v>3540</c:v>
                </c:pt>
                <c:pt idx="353">
                  <c:v>3550</c:v>
                </c:pt>
                <c:pt idx="354">
                  <c:v>3560</c:v>
                </c:pt>
                <c:pt idx="355">
                  <c:v>3570</c:v>
                </c:pt>
                <c:pt idx="356">
                  <c:v>3580</c:v>
                </c:pt>
                <c:pt idx="357">
                  <c:v>3590</c:v>
                </c:pt>
                <c:pt idx="358">
                  <c:v>3600</c:v>
                </c:pt>
                <c:pt idx="359">
                  <c:v>3610</c:v>
                </c:pt>
                <c:pt idx="360">
                  <c:v>3620</c:v>
                </c:pt>
                <c:pt idx="361">
                  <c:v>3630</c:v>
                </c:pt>
                <c:pt idx="362">
                  <c:v>3640</c:v>
                </c:pt>
                <c:pt idx="363">
                  <c:v>3650</c:v>
                </c:pt>
                <c:pt idx="364">
                  <c:v>3660</c:v>
                </c:pt>
                <c:pt idx="365">
                  <c:v>3670</c:v>
                </c:pt>
                <c:pt idx="366">
                  <c:v>3680</c:v>
                </c:pt>
                <c:pt idx="367">
                  <c:v>3690</c:v>
                </c:pt>
                <c:pt idx="368">
                  <c:v>3700</c:v>
                </c:pt>
                <c:pt idx="369">
                  <c:v>3710</c:v>
                </c:pt>
                <c:pt idx="370">
                  <c:v>3720</c:v>
                </c:pt>
                <c:pt idx="371">
                  <c:v>3730</c:v>
                </c:pt>
                <c:pt idx="372">
                  <c:v>3740</c:v>
                </c:pt>
                <c:pt idx="373">
                  <c:v>3750</c:v>
                </c:pt>
                <c:pt idx="374">
                  <c:v>3760</c:v>
                </c:pt>
                <c:pt idx="375">
                  <c:v>3770</c:v>
                </c:pt>
                <c:pt idx="376">
                  <c:v>3780</c:v>
                </c:pt>
                <c:pt idx="377">
                  <c:v>3790</c:v>
                </c:pt>
                <c:pt idx="378">
                  <c:v>3800</c:v>
                </c:pt>
                <c:pt idx="379">
                  <c:v>3810</c:v>
                </c:pt>
                <c:pt idx="380">
                  <c:v>3820</c:v>
                </c:pt>
                <c:pt idx="381">
                  <c:v>3830</c:v>
                </c:pt>
                <c:pt idx="382">
                  <c:v>3840</c:v>
                </c:pt>
                <c:pt idx="383">
                  <c:v>3850</c:v>
                </c:pt>
                <c:pt idx="384">
                  <c:v>3860</c:v>
                </c:pt>
                <c:pt idx="385">
                  <c:v>3870</c:v>
                </c:pt>
                <c:pt idx="386">
                  <c:v>3880</c:v>
                </c:pt>
                <c:pt idx="387">
                  <c:v>3890</c:v>
                </c:pt>
                <c:pt idx="388">
                  <c:v>3900</c:v>
                </c:pt>
                <c:pt idx="389">
                  <c:v>3910</c:v>
                </c:pt>
                <c:pt idx="390">
                  <c:v>3920</c:v>
                </c:pt>
                <c:pt idx="391">
                  <c:v>3930</c:v>
                </c:pt>
                <c:pt idx="392">
                  <c:v>3940</c:v>
                </c:pt>
                <c:pt idx="393">
                  <c:v>3950</c:v>
                </c:pt>
                <c:pt idx="394">
                  <c:v>3960</c:v>
                </c:pt>
                <c:pt idx="395">
                  <c:v>3970</c:v>
                </c:pt>
                <c:pt idx="396">
                  <c:v>3980</c:v>
                </c:pt>
                <c:pt idx="397">
                  <c:v>3990</c:v>
                </c:pt>
                <c:pt idx="398">
                  <c:v>4000</c:v>
                </c:pt>
                <c:pt idx="399">
                  <c:v>4010</c:v>
                </c:pt>
                <c:pt idx="400">
                  <c:v>4020</c:v>
                </c:pt>
                <c:pt idx="401">
                  <c:v>4030</c:v>
                </c:pt>
                <c:pt idx="402">
                  <c:v>4040</c:v>
                </c:pt>
                <c:pt idx="403">
                  <c:v>4050</c:v>
                </c:pt>
                <c:pt idx="404">
                  <c:v>4060</c:v>
                </c:pt>
                <c:pt idx="405">
                  <c:v>4070</c:v>
                </c:pt>
                <c:pt idx="406">
                  <c:v>4080</c:v>
                </c:pt>
                <c:pt idx="407">
                  <c:v>4090</c:v>
                </c:pt>
                <c:pt idx="408">
                  <c:v>4100</c:v>
                </c:pt>
                <c:pt idx="409">
                  <c:v>4110</c:v>
                </c:pt>
                <c:pt idx="410">
                  <c:v>4120</c:v>
                </c:pt>
                <c:pt idx="411">
                  <c:v>4130</c:v>
                </c:pt>
                <c:pt idx="412">
                  <c:v>4140</c:v>
                </c:pt>
                <c:pt idx="413">
                  <c:v>4150</c:v>
                </c:pt>
                <c:pt idx="414">
                  <c:v>4160</c:v>
                </c:pt>
                <c:pt idx="415">
                  <c:v>4170</c:v>
                </c:pt>
                <c:pt idx="416">
                  <c:v>4180</c:v>
                </c:pt>
                <c:pt idx="417">
                  <c:v>4190</c:v>
                </c:pt>
                <c:pt idx="418">
                  <c:v>4200</c:v>
                </c:pt>
                <c:pt idx="419">
                  <c:v>4210</c:v>
                </c:pt>
                <c:pt idx="420">
                  <c:v>4220</c:v>
                </c:pt>
                <c:pt idx="421">
                  <c:v>4230</c:v>
                </c:pt>
                <c:pt idx="422">
                  <c:v>4240</c:v>
                </c:pt>
                <c:pt idx="423">
                  <c:v>4250</c:v>
                </c:pt>
                <c:pt idx="424">
                  <c:v>4260</c:v>
                </c:pt>
                <c:pt idx="425">
                  <c:v>4270</c:v>
                </c:pt>
                <c:pt idx="426">
                  <c:v>4280</c:v>
                </c:pt>
                <c:pt idx="427">
                  <c:v>4290</c:v>
                </c:pt>
                <c:pt idx="428">
                  <c:v>4300</c:v>
                </c:pt>
                <c:pt idx="429">
                  <c:v>4310</c:v>
                </c:pt>
                <c:pt idx="430">
                  <c:v>4320</c:v>
                </c:pt>
                <c:pt idx="431">
                  <c:v>4330</c:v>
                </c:pt>
                <c:pt idx="432">
                  <c:v>4340</c:v>
                </c:pt>
                <c:pt idx="433">
                  <c:v>4350</c:v>
                </c:pt>
                <c:pt idx="434">
                  <c:v>4360</c:v>
                </c:pt>
                <c:pt idx="435">
                  <c:v>4370</c:v>
                </c:pt>
                <c:pt idx="436">
                  <c:v>4380</c:v>
                </c:pt>
                <c:pt idx="437">
                  <c:v>4390</c:v>
                </c:pt>
                <c:pt idx="438">
                  <c:v>4400</c:v>
                </c:pt>
                <c:pt idx="439">
                  <c:v>4410</c:v>
                </c:pt>
                <c:pt idx="440">
                  <c:v>4420</c:v>
                </c:pt>
                <c:pt idx="441">
                  <c:v>4430</c:v>
                </c:pt>
                <c:pt idx="442">
                  <c:v>4440</c:v>
                </c:pt>
                <c:pt idx="443">
                  <c:v>4450</c:v>
                </c:pt>
                <c:pt idx="444">
                  <c:v>4460</c:v>
                </c:pt>
                <c:pt idx="445">
                  <c:v>4470</c:v>
                </c:pt>
                <c:pt idx="446">
                  <c:v>4480</c:v>
                </c:pt>
                <c:pt idx="447">
                  <c:v>4490</c:v>
                </c:pt>
                <c:pt idx="448">
                  <c:v>4500</c:v>
                </c:pt>
                <c:pt idx="449">
                  <c:v>4510</c:v>
                </c:pt>
                <c:pt idx="450">
                  <c:v>4520</c:v>
                </c:pt>
                <c:pt idx="451">
                  <c:v>4530</c:v>
                </c:pt>
                <c:pt idx="452">
                  <c:v>4540</c:v>
                </c:pt>
                <c:pt idx="453">
                  <c:v>4550</c:v>
                </c:pt>
                <c:pt idx="454">
                  <c:v>4560</c:v>
                </c:pt>
                <c:pt idx="455">
                  <c:v>4570</c:v>
                </c:pt>
                <c:pt idx="456">
                  <c:v>4580</c:v>
                </c:pt>
                <c:pt idx="457">
                  <c:v>4590</c:v>
                </c:pt>
                <c:pt idx="458">
                  <c:v>4600</c:v>
                </c:pt>
                <c:pt idx="459">
                  <c:v>4610</c:v>
                </c:pt>
                <c:pt idx="460">
                  <c:v>4620</c:v>
                </c:pt>
                <c:pt idx="461">
                  <c:v>4630</c:v>
                </c:pt>
                <c:pt idx="462">
                  <c:v>4640</c:v>
                </c:pt>
                <c:pt idx="463">
                  <c:v>4650</c:v>
                </c:pt>
                <c:pt idx="464">
                  <c:v>4660</c:v>
                </c:pt>
                <c:pt idx="465">
                  <c:v>4670</c:v>
                </c:pt>
                <c:pt idx="466">
                  <c:v>4680</c:v>
                </c:pt>
                <c:pt idx="467">
                  <c:v>4690</c:v>
                </c:pt>
                <c:pt idx="468">
                  <c:v>4700</c:v>
                </c:pt>
                <c:pt idx="469">
                  <c:v>4710</c:v>
                </c:pt>
                <c:pt idx="470">
                  <c:v>4720</c:v>
                </c:pt>
                <c:pt idx="471">
                  <c:v>4730</c:v>
                </c:pt>
                <c:pt idx="472">
                  <c:v>4740</c:v>
                </c:pt>
                <c:pt idx="473">
                  <c:v>4750</c:v>
                </c:pt>
                <c:pt idx="474">
                  <c:v>4760</c:v>
                </c:pt>
                <c:pt idx="475">
                  <c:v>4770</c:v>
                </c:pt>
                <c:pt idx="476">
                  <c:v>4780</c:v>
                </c:pt>
                <c:pt idx="477">
                  <c:v>4790</c:v>
                </c:pt>
                <c:pt idx="478">
                  <c:v>4800</c:v>
                </c:pt>
                <c:pt idx="479">
                  <c:v>4810</c:v>
                </c:pt>
                <c:pt idx="480">
                  <c:v>4820</c:v>
                </c:pt>
                <c:pt idx="481">
                  <c:v>4830</c:v>
                </c:pt>
                <c:pt idx="482">
                  <c:v>4840</c:v>
                </c:pt>
                <c:pt idx="483">
                  <c:v>4850</c:v>
                </c:pt>
                <c:pt idx="484">
                  <c:v>4860</c:v>
                </c:pt>
                <c:pt idx="485">
                  <c:v>4870</c:v>
                </c:pt>
                <c:pt idx="486">
                  <c:v>4880</c:v>
                </c:pt>
                <c:pt idx="487">
                  <c:v>4890</c:v>
                </c:pt>
                <c:pt idx="488">
                  <c:v>4900</c:v>
                </c:pt>
                <c:pt idx="489">
                  <c:v>4910</c:v>
                </c:pt>
                <c:pt idx="490">
                  <c:v>4920</c:v>
                </c:pt>
                <c:pt idx="491">
                  <c:v>4930</c:v>
                </c:pt>
                <c:pt idx="492">
                  <c:v>4940</c:v>
                </c:pt>
                <c:pt idx="493">
                  <c:v>4950</c:v>
                </c:pt>
                <c:pt idx="494">
                  <c:v>4960</c:v>
                </c:pt>
                <c:pt idx="495">
                  <c:v>4970</c:v>
                </c:pt>
                <c:pt idx="496">
                  <c:v>4980</c:v>
                </c:pt>
                <c:pt idx="497">
                  <c:v>4990</c:v>
                </c:pt>
                <c:pt idx="498">
                  <c:v>5000</c:v>
                </c:pt>
                <c:pt idx="499">
                  <c:v>5010</c:v>
                </c:pt>
                <c:pt idx="500">
                  <c:v>5020</c:v>
                </c:pt>
                <c:pt idx="501">
                  <c:v>5030</c:v>
                </c:pt>
                <c:pt idx="502">
                  <c:v>5040</c:v>
                </c:pt>
                <c:pt idx="503">
                  <c:v>5050</c:v>
                </c:pt>
                <c:pt idx="504">
                  <c:v>5060</c:v>
                </c:pt>
                <c:pt idx="505">
                  <c:v>5070</c:v>
                </c:pt>
                <c:pt idx="506">
                  <c:v>5080</c:v>
                </c:pt>
                <c:pt idx="507">
                  <c:v>5090</c:v>
                </c:pt>
                <c:pt idx="508">
                  <c:v>5100</c:v>
                </c:pt>
                <c:pt idx="509">
                  <c:v>5110</c:v>
                </c:pt>
                <c:pt idx="510">
                  <c:v>5120</c:v>
                </c:pt>
                <c:pt idx="511">
                  <c:v>5130</c:v>
                </c:pt>
                <c:pt idx="512">
                  <c:v>5140</c:v>
                </c:pt>
                <c:pt idx="513">
                  <c:v>5150</c:v>
                </c:pt>
                <c:pt idx="514">
                  <c:v>5160</c:v>
                </c:pt>
                <c:pt idx="515">
                  <c:v>5170</c:v>
                </c:pt>
                <c:pt idx="516">
                  <c:v>5180</c:v>
                </c:pt>
                <c:pt idx="517">
                  <c:v>5190</c:v>
                </c:pt>
                <c:pt idx="518">
                  <c:v>5200</c:v>
                </c:pt>
                <c:pt idx="519">
                  <c:v>5210</c:v>
                </c:pt>
                <c:pt idx="520">
                  <c:v>5220</c:v>
                </c:pt>
                <c:pt idx="521">
                  <c:v>5230</c:v>
                </c:pt>
                <c:pt idx="522">
                  <c:v>5240</c:v>
                </c:pt>
                <c:pt idx="523">
                  <c:v>5250</c:v>
                </c:pt>
                <c:pt idx="524">
                  <c:v>5260</c:v>
                </c:pt>
                <c:pt idx="525">
                  <c:v>5270</c:v>
                </c:pt>
                <c:pt idx="526">
                  <c:v>5280</c:v>
                </c:pt>
                <c:pt idx="527">
                  <c:v>5290</c:v>
                </c:pt>
                <c:pt idx="528">
                  <c:v>5300</c:v>
                </c:pt>
                <c:pt idx="529">
                  <c:v>5310</c:v>
                </c:pt>
                <c:pt idx="530">
                  <c:v>5320</c:v>
                </c:pt>
                <c:pt idx="531">
                  <c:v>5330</c:v>
                </c:pt>
                <c:pt idx="532">
                  <c:v>5340</c:v>
                </c:pt>
                <c:pt idx="533">
                  <c:v>5350</c:v>
                </c:pt>
                <c:pt idx="534">
                  <c:v>5360</c:v>
                </c:pt>
                <c:pt idx="535">
                  <c:v>5370</c:v>
                </c:pt>
                <c:pt idx="536">
                  <c:v>5380</c:v>
                </c:pt>
                <c:pt idx="537">
                  <c:v>5390</c:v>
                </c:pt>
                <c:pt idx="538">
                  <c:v>5400</c:v>
                </c:pt>
                <c:pt idx="539">
                  <c:v>5410</c:v>
                </c:pt>
                <c:pt idx="540">
                  <c:v>5420</c:v>
                </c:pt>
                <c:pt idx="541">
                  <c:v>5430</c:v>
                </c:pt>
                <c:pt idx="542">
                  <c:v>5440</c:v>
                </c:pt>
                <c:pt idx="543">
                  <c:v>5450</c:v>
                </c:pt>
                <c:pt idx="544">
                  <c:v>5460</c:v>
                </c:pt>
                <c:pt idx="545">
                  <c:v>5470</c:v>
                </c:pt>
                <c:pt idx="546">
                  <c:v>5480</c:v>
                </c:pt>
                <c:pt idx="547">
                  <c:v>5490</c:v>
                </c:pt>
                <c:pt idx="548">
                  <c:v>5500</c:v>
                </c:pt>
                <c:pt idx="549">
                  <c:v>5510</c:v>
                </c:pt>
                <c:pt idx="550">
                  <c:v>5520</c:v>
                </c:pt>
                <c:pt idx="551">
                  <c:v>5530</c:v>
                </c:pt>
                <c:pt idx="552">
                  <c:v>5540</c:v>
                </c:pt>
                <c:pt idx="553">
                  <c:v>5550</c:v>
                </c:pt>
                <c:pt idx="554">
                  <c:v>5560</c:v>
                </c:pt>
                <c:pt idx="555">
                  <c:v>5570</c:v>
                </c:pt>
                <c:pt idx="556">
                  <c:v>5580</c:v>
                </c:pt>
                <c:pt idx="557">
                  <c:v>5590</c:v>
                </c:pt>
                <c:pt idx="558">
                  <c:v>5600</c:v>
                </c:pt>
                <c:pt idx="559">
                  <c:v>5610</c:v>
                </c:pt>
                <c:pt idx="560">
                  <c:v>5620</c:v>
                </c:pt>
                <c:pt idx="561">
                  <c:v>5630</c:v>
                </c:pt>
                <c:pt idx="562">
                  <c:v>5640</c:v>
                </c:pt>
                <c:pt idx="563">
                  <c:v>5650</c:v>
                </c:pt>
                <c:pt idx="564">
                  <c:v>5660</c:v>
                </c:pt>
                <c:pt idx="565">
                  <c:v>5670</c:v>
                </c:pt>
                <c:pt idx="566">
                  <c:v>5680</c:v>
                </c:pt>
                <c:pt idx="567">
                  <c:v>5690</c:v>
                </c:pt>
                <c:pt idx="568">
                  <c:v>5700</c:v>
                </c:pt>
                <c:pt idx="569">
                  <c:v>5710</c:v>
                </c:pt>
                <c:pt idx="570">
                  <c:v>5720</c:v>
                </c:pt>
                <c:pt idx="571">
                  <c:v>5730</c:v>
                </c:pt>
                <c:pt idx="572">
                  <c:v>5740</c:v>
                </c:pt>
                <c:pt idx="573">
                  <c:v>5750</c:v>
                </c:pt>
                <c:pt idx="574">
                  <c:v>5760</c:v>
                </c:pt>
                <c:pt idx="575">
                  <c:v>5770</c:v>
                </c:pt>
                <c:pt idx="576">
                  <c:v>5780</c:v>
                </c:pt>
                <c:pt idx="577">
                  <c:v>5790</c:v>
                </c:pt>
                <c:pt idx="578">
                  <c:v>5800</c:v>
                </c:pt>
                <c:pt idx="579">
                  <c:v>5810</c:v>
                </c:pt>
                <c:pt idx="580">
                  <c:v>5820</c:v>
                </c:pt>
                <c:pt idx="581">
                  <c:v>5830</c:v>
                </c:pt>
                <c:pt idx="582">
                  <c:v>5840</c:v>
                </c:pt>
                <c:pt idx="583">
                  <c:v>5850</c:v>
                </c:pt>
                <c:pt idx="584">
                  <c:v>5860</c:v>
                </c:pt>
                <c:pt idx="585">
                  <c:v>5870</c:v>
                </c:pt>
                <c:pt idx="586">
                  <c:v>5880</c:v>
                </c:pt>
                <c:pt idx="587">
                  <c:v>5890</c:v>
                </c:pt>
                <c:pt idx="588">
                  <c:v>5900</c:v>
                </c:pt>
                <c:pt idx="589">
                  <c:v>5910</c:v>
                </c:pt>
                <c:pt idx="590">
                  <c:v>5920</c:v>
                </c:pt>
                <c:pt idx="591">
                  <c:v>5930</c:v>
                </c:pt>
                <c:pt idx="592">
                  <c:v>5940</c:v>
                </c:pt>
                <c:pt idx="593">
                  <c:v>5950</c:v>
                </c:pt>
                <c:pt idx="594">
                  <c:v>5960</c:v>
                </c:pt>
                <c:pt idx="595">
                  <c:v>5970</c:v>
                </c:pt>
                <c:pt idx="596">
                  <c:v>5980</c:v>
                </c:pt>
                <c:pt idx="597">
                  <c:v>5990</c:v>
                </c:pt>
                <c:pt idx="598">
                  <c:v>6000</c:v>
                </c:pt>
                <c:pt idx="599">
                  <c:v>6010</c:v>
                </c:pt>
                <c:pt idx="600">
                  <c:v>6020</c:v>
                </c:pt>
                <c:pt idx="601">
                  <c:v>6030</c:v>
                </c:pt>
                <c:pt idx="602">
                  <c:v>6040</c:v>
                </c:pt>
                <c:pt idx="603">
                  <c:v>6050</c:v>
                </c:pt>
                <c:pt idx="604">
                  <c:v>6060</c:v>
                </c:pt>
                <c:pt idx="605">
                  <c:v>6070</c:v>
                </c:pt>
                <c:pt idx="606">
                  <c:v>6080</c:v>
                </c:pt>
                <c:pt idx="607">
                  <c:v>6090</c:v>
                </c:pt>
                <c:pt idx="608">
                  <c:v>6100</c:v>
                </c:pt>
                <c:pt idx="609">
                  <c:v>6110</c:v>
                </c:pt>
                <c:pt idx="610">
                  <c:v>6120</c:v>
                </c:pt>
                <c:pt idx="611">
                  <c:v>6130</c:v>
                </c:pt>
                <c:pt idx="612">
                  <c:v>6140</c:v>
                </c:pt>
                <c:pt idx="613">
                  <c:v>6150</c:v>
                </c:pt>
                <c:pt idx="614">
                  <c:v>6160</c:v>
                </c:pt>
                <c:pt idx="615">
                  <c:v>6170</c:v>
                </c:pt>
                <c:pt idx="616">
                  <c:v>6180</c:v>
                </c:pt>
                <c:pt idx="617">
                  <c:v>6190</c:v>
                </c:pt>
                <c:pt idx="618">
                  <c:v>6200</c:v>
                </c:pt>
                <c:pt idx="619">
                  <c:v>6210</c:v>
                </c:pt>
                <c:pt idx="620">
                  <c:v>6220</c:v>
                </c:pt>
                <c:pt idx="621">
                  <c:v>6230</c:v>
                </c:pt>
                <c:pt idx="622">
                  <c:v>6240</c:v>
                </c:pt>
                <c:pt idx="623">
                  <c:v>6250</c:v>
                </c:pt>
                <c:pt idx="624">
                  <c:v>6260</c:v>
                </c:pt>
                <c:pt idx="625">
                  <c:v>6270</c:v>
                </c:pt>
                <c:pt idx="626">
                  <c:v>6280</c:v>
                </c:pt>
                <c:pt idx="627">
                  <c:v>6290</c:v>
                </c:pt>
                <c:pt idx="628">
                  <c:v>6300</c:v>
                </c:pt>
                <c:pt idx="629">
                  <c:v>6310</c:v>
                </c:pt>
                <c:pt idx="630">
                  <c:v>6320</c:v>
                </c:pt>
                <c:pt idx="631">
                  <c:v>6330</c:v>
                </c:pt>
                <c:pt idx="632">
                  <c:v>6340</c:v>
                </c:pt>
                <c:pt idx="633">
                  <c:v>6350</c:v>
                </c:pt>
                <c:pt idx="634">
                  <c:v>6360</c:v>
                </c:pt>
                <c:pt idx="635">
                  <c:v>6370</c:v>
                </c:pt>
                <c:pt idx="636">
                  <c:v>6380</c:v>
                </c:pt>
                <c:pt idx="637">
                  <c:v>6390</c:v>
                </c:pt>
                <c:pt idx="638">
                  <c:v>6400</c:v>
                </c:pt>
                <c:pt idx="639">
                  <c:v>6410</c:v>
                </c:pt>
                <c:pt idx="640">
                  <c:v>6420</c:v>
                </c:pt>
                <c:pt idx="641">
                  <c:v>6430</c:v>
                </c:pt>
                <c:pt idx="642">
                  <c:v>6440</c:v>
                </c:pt>
                <c:pt idx="643">
                  <c:v>6450</c:v>
                </c:pt>
                <c:pt idx="644">
                  <c:v>6460</c:v>
                </c:pt>
                <c:pt idx="645">
                  <c:v>6470</c:v>
                </c:pt>
                <c:pt idx="646">
                  <c:v>6480</c:v>
                </c:pt>
                <c:pt idx="647">
                  <c:v>6490</c:v>
                </c:pt>
                <c:pt idx="648">
                  <c:v>6500</c:v>
                </c:pt>
                <c:pt idx="649">
                  <c:v>6510</c:v>
                </c:pt>
                <c:pt idx="650">
                  <c:v>6520</c:v>
                </c:pt>
                <c:pt idx="651">
                  <c:v>6530</c:v>
                </c:pt>
                <c:pt idx="652">
                  <c:v>6540</c:v>
                </c:pt>
                <c:pt idx="653">
                  <c:v>6550</c:v>
                </c:pt>
                <c:pt idx="654">
                  <c:v>6560</c:v>
                </c:pt>
                <c:pt idx="655">
                  <c:v>6570</c:v>
                </c:pt>
                <c:pt idx="656">
                  <c:v>6580</c:v>
                </c:pt>
                <c:pt idx="657">
                  <c:v>6590</c:v>
                </c:pt>
                <c:pt idx="658">
                  <c:v>6600</c:v>
                </c:pt>
                <c:pt idx="659">
                  <c:v>6610</c:v>
                </c:pt>
                <c:pt idx="660">
                  <c:v>6620</c:v>
                </c:pt>
                <c:pt idx="661">
                  <c:v>6630</c:v>
                </c:pt>
                <c:pt idx="662">
                  <c:v>6640</c:v>
                </c:pt>
                <c:pt idx="663">
                  <c:v>6650</c:v>
                </c:pt>
                <c:pt idx="664">
                  <c:v>6660</c:v>
                </c:pt>
                <c:pt idx="665">
                  <c:v>6670</c:v>
                </c:pt>
                <c:pt idx="666">
                  <c:v>6680</c:v>
                </c:pt>
                <c:pt idx="667">
                  <c:v>6690</c:v>
                </c:pt>
                <c:pt idx="668">
                  <c:v>6700</c:v>
                </c:pt>
                <c:pt idx="669">
                  <c:v>6710</c:v>
                </c:pt>
                <c:pt idx="670">
                  <c:v>6720</c:v>
                </c:pt>
                <c:pt idx="671">
                  <c:v>6730</c:v>
                </c:pt>
                <c:pt idx="672">
                  <c:v>6740</c:v>
                </c:pt>
                <c:pt idx="673">
                  <c:v>6750</c:v>
                </c:pt>
                <c:pt idx="674">
                  <c:v>6760</c:v>
                </c:pt>
                <c:pt idx="675">
                  <c:v>6770</c:v>
                </c:pt>
                <c:pt idx="676">
                  <c:v>6780</c:v>
                </c:pt>
                <c:pt idx="677">
                  <c:v>6790</c:v>
                </c:pt>
                <c:pt idx="678">
                  <c:v>6800</c:v>
                </c:pt>
                <c:pt idx="679">
                  <c:v>6810</c:v>
                </c:pt>
                <c:pt idx="680">
                  <c:v>6820</c:v>
                </c:pt>
                <c:pt idx="681">
                  <c:v>6830</c:v>
                </c:pt>
                <c:pt idx="682">
                  <c:v>6840</c:v>
                </c:pt>
                <c:pt idx="683">
                  <c:v>6850</c:v>
                </c:pt>
                <c:pt idx="684">
                  <c:v>6860</c:v>
                </c:pt>
                <c:pt idx="685">
                  <c:v>6870</c:v>
                </c:pt>
                <c:pt idx="686">
                  <c:v>6880</c:v>
                </c:pt>
                <c:pt idx="687">
                  <c:v>6890</c:v>
                </c:pt>
                <c:pt idx="688">
                  <c:v>6900</c:v>
                </c:pt>
                <c:pt idx="689">
                  <c:v>6910</c:v>
                </c:pt>
                <c:pt idx="690">
                  <c:v>6920</c:v>
                </c:pt>
                <c:pt idx="691">
                  <c:v>6930</c:v>
                </c:pt>
                <c:pt idx="692">
                  <c:v>6940</c:v>
                </c:pt>
                <c:pt idx="693">
                  <c:v>6950</c:v>
                </c:pt>
                <c:pt idx="694">
                  <c:v>6960</c:v>
                </c:pt>
                <c:pt idx="695">
                  <c:v>6970</c:v>
                </c:pt>
                <c:pt idx="696">
                  <c:v>6980</c:v>
                </c:pt>
                <c:pt idx="697">
                  <c:v>6990</c:v>
                </c:pt>
                <c:pt idx="698">
                  <c:v>7000</c:v>
                </c:pt>
                <c:pt idx="699">
                  <c:v>7010</c:v>
                </c:pt>
                <c:pt idx="700">
                  <c:v>7020</c:v>
                </c:pt>
                <c:pt idx="701">
                  <c:v>7030</c:v>
                </c:pt>
                <c:pt idx="702">
                  <c:v>7040</c:v>
                </c:pt>
                <c:pt idx="703">
                  <c:v>7050</c:v>
                </c:pt>
                <c:pt idx="704">
                  <c:v>7060</c:v>
                </c:pt>
                <c:pt idx="705">
                  <c:v>7070</c:v>
                </c:pt>
                <c:pt idx="706">
                  <c:v>7080</c:v>
                </c:pt>
                <c:pt idx="707">
                  <c:v>7090</c:v>
                </c:pt>
                <c:pt idx="708">
                  <c:v>7100</c:v>
                </c:pt>
                <c:pt idx="709">
                  <c:v>7110</c:v>
                </c:pt>
                <c:pt idx="710">
                  <c:v>7120</c:v>
                </c:pt>
                <c:pt idx="711">
                  <c:v>7130</c:v>
                </c:pt>
                <c:pt idx="712">
                  <c:v>7140</c:v>
                </c:pt>
                <c:pt idx="713">
                  <c:v>7150</c:v>
                </c:pt>
                <c:pt idx="714">
                  <c:v>7160</c:v>
                </c:pt>
                <c:pt idx="715">
                  <c:v>7170</c:v>
                </c:pt>
                <c:pt idx="716">
                  <c:v>7180</c:v>
                </c:pt>
                <c:pt idx="717">
                  <c:v>7190</c:v>
                </c:pt>
                <c:pt idx="718">
                  <c:v>7200</c:v>
                </c:pt>
                <c:pt idx="719">
                  <c:v>7210</c:v>
                </c:pt>
                <c:pt idx="720">
                  <c:v>7220</c:v>
                </c:pt>
                <c:pt idx="721">
                  <c:v>7230</c:v>
                </c:pt>
                <c:pt idx="722">
                  <c:v>7240</c:v>
                </c:pt>
                <c:pt idx="723">
                  <c:v>7250</c:v>
                </c:pt>
                <c:pt idx="724">
                  <c:v>7260</c:v>
                </c:pt>
                <c:pt idx="725">
                  <c:v>7270</c:v>
                </c:pt>
                <c:pt idx="726">
                  <c:v>7280</c:v>
                </c:pt>
                <c:pt idx="727">
                  <c:v>7290</c:v>
                </c:pt>
                <c:pt idx="728">
                  <c:v>7300</c:v>
                </c:pt>
                <c:pt idx="729">
                  <c:v>7310</c:v>
                </c:pt>
                <c:pt idx="730">
                  <c:v>7320</c:v>
                </c:pt>
                <c:pt idx="731">
                  <c:v>7330</c:v>
                </c:pt>
                <c:pt idx="732">
                  <c:v>7340</c:v>
                </c:pt>
                <c:pt idx="733">
                  <c:v>7350</c:v>
                </c:pt>
                <c:pt idx="734">
                  <c:v>7360</c:v>
                </c:pt>
                <c:pt idx="735">
                  <c:v>7370</c:v>
                </c:pt>
                <c:pt idx="736">
                  <c:v>7380</c:v>
                </c:pt>
                <c:pt idx="737">
                  <c:v>7390</c:v>
                </c:pt>
                <c:pt idx="738">
                  <c:v>7400</c:v>
                </c:pt>
                <c:pt idx="739">
                  <c:v>7410</c:v>
                </c:pt>
                <c:pt idx="740">
                  <c:v>7420</c:v>
                </c:pt>
                <c:pt idx="741">
                  <c:v>7430</c:v>
                </c:pt>
                <c:pt idx="742">
                  <c:v>7440</c:v>
                </c:pt>
                <c:pt idx="743">
                  <c:v>7450</c:v>
                </c:pt>
                <c:pt idx="744">
                  <c:v>7460</c:v>
                </c:pt>
                <c:pt idx="745">
                  <c:v>7470</c:v>
                </c:pt>
                <c:pt idx="746">
                  <c:v>7480</c:v>
                </c:pt>
                <c:pt idx="747">
                  <c:v>7490</c:v>
                </c:pt>
                <c:pt idx="748">
                  <c:v>7500</c:v>
                </c:pt>
                <c:pt idx="749">
                  <c:v>7510</c:v>
                </c:pt>
                <c:pt idx="750">
                  <c:v>7520</c:v>
                </c:pt>
                <c:pt idx="751">
                  <c:v>7530</c:v>
                </c:pt>
                <c:pt idx="752">
                  <c:v>7540</c:v>
                </c:pt>
                <c:pt idx="753">
                  <c:v>7550</c:v>
                </c:pt>
                <c:pt idx="754">
                  <c:v>7560</c:v>
                </c:pt>
                <c:pt idx="755">
                  <c:v>7570</c:v>
                </c:pt>
                <c:pt idx="756">
                  <c:v>7580</c:v>
                </c:pt>
                <c:pt idx="757">
                  <c:v>7590</c:v>
                </c:pt>
                <c:pt idx="758">
                  <c:v>7600</c:v>
                </c:pt>
                <c:pt idx="759">
                  <c:v>7610</c:v>
                </c:pt>
                <c:pt idx="760">
                  <c:v>7620</c:v>
                </c:pt>
                <c:pt idx="761">
                  <c:v>7630</c:v>
                </c:pt>
                <c:pt idx="762">
                  <c:v>7640</c:v>
                </c:pt>
                <c:pt idx="763">
                  <c:v>7650</c:v>
                </c:pt>
                <c:pt idx="764">
                  <c:v>7660</c:v>
                </c:pt>
                <c:pt idx="765">
                  <c:v>7670</c:v>
                </c:pt>
                <c:pt idx="766">
                  <c:v>7680</c:v>
                </c:pt>
                <c:pt idx="767">
                  <c:v>7690</c:v>
                </c:pt>
                <c:pt idx="768">
                  <c:v>7700</c:v>
                </c:pt>
                <c:pt idx="769">
                  <c:v>7710</c:v>
                </c:pt>
                <c:pt idx="770">
                  <c:v>7720</c:v>
                </c:pt>
                <c:pt idx="771">
                  <c:v>7730</c:v>
                </c:pt>
                <c:pt idx="772">
                  <c:v>7740</c:v>
                </c:pt>
                <c:pt idx="773">
                  <c:v>7750</c:v>
                </c:pt>
                <c:pt idx="774">
                  <c:v>7760</c:v>
                </c:pt>
                <c:pt idx="775">
                  <c:v>7770</c:v>
                </c:pt>
                <c:pt idx="776">
                  <c:v>7780</c:v>
                </c:pt>
                <c:pt idx="777">
                  <c:v>7790</c:v>
                </c:pt>
                <c:pt idx="778">
                  <c:v>7800</c:v>
                </c:pt>
                <c:pt idx="779">
                  <c:v>7810</c:v>
                </c:pt>
                <c:pt idx="780">
                  <c:v>7820</c:v>
                </c:pt>
                <c:pt idx="781">
                  <c:v>7830</c:v>
                </c:pt>
                <c:pt idx="782">
                  <c:v>7840</c:v>
                </c:pt>
                <c:pt idx="783">
                  <c:v>7850</c:v>
                </c:pt>
                <c:pt idx="784">
                  <c:v>7860</c:v>
                </c:pt>
                <c:pt idx="785">
                  <c:v>7870</c:v>
                </c:pt>
                <c:pt idx="786">
                  <c:v>7880</c:v>
                </c:pt>
                <c:pt idx="787">
                  <c:v>7890</c:v>
                </c:pt>
                <c:pt idx="788">
                  <c:v>7900</c:v>
                </c:pt>
                <c:pt idx="789">
                  <c:v>7910</c:v>
                </c:pt>
                <c:pt idx="790">
                  <c:v>7920</c:v>
                </c:pt>
                <c:pt idx="791">
                  <c:v>7930</c:v>
                </c:pt>
                <c:pt idx="792">
                  <c:v>7940</c:v>
                </c:pt>
                <c:pt idx="793">
                  <c:v>7950</c:v>
                </c:pt>
                <c:pt idx="794">
                  <c:v>7960</c:v>
                </c:pt>
                <c:pt idx="795">
                  <c:v>7970</c:v>
                </c:pt>
                <c:pt idx="796">
                  <c:v>7980</c:v>
                </c:pt>
                <c:pt idx="797">
                  <c:v>7990</c:v>
                </c:pt>
                <c:pt idx="798">
                  <c:v>8000</c:v>
                </c:pt>
                <c:pt idx="799">
                  <c:v>8010</c:v>
                </c:pt>
                <c:pt idx="800">
                  <c:v>8020</c:v>
                </c:pt>
                <c:pt idx="801">
                  <c:v>8030</c:v>
                </c:pt>
                <c:pt idx="802">
                  <c:v>8040</c:v>
                </c:pt>
                <c:pt idx="803">
                  <c:v>8050</c:v>
                </c:pt>
                <c:pt idx="804">
                  <c:v>8060</c:v>
                </c:pt>
                <c:pt idx="805">
                  <c:v>8070</c:v>
                </c:pt>
                <c:pt idx="806">
                  <c:v>8080</c:v>
                </c:pt>
                <c:pt idx="807">
                  <c:v>8090</c:v>
                </c:pt>
                <c:pt idx="808">
                  <c:v>8100</c:v>
                </c:pt>
                <c:pt idx="809">
                  <c:v>8110</c:v>
                </c:pt>
                <c:pt idx="810">
                  <c:v>8120</c:v>
                </c:pt>
                <c:pt idx="811">
                  <c:v>8130</c:v>
                </c:pt>
                <c:pt idx="812">
                  <c:v>8140</c:v>
                </c:pt>
                <c:pt idx="813">
                  <c:v>8150</c:v>
                </c:pt>
                <c:pt idx="814">
                  <c:v>8160</c:v>
                </c:pt>
                <c:pt idx="815">
                  <c:v>8170</c:v>
                </c:pt>
                <c:pt idx="816">
                  <c:v>8180</c:v>
                </c:pt>
                <c:pt idx="817">
                  <c:v>8190</c:v>
                </c:pt>
                <c:pt idx="818">
                  <c:v>8200</c:v>
                </c:pt>
                <c:pt idx="819">
                  <c:v>8210</c:v>
                </c:pt>
                <c:pt idx="820">
                  <c:v>8220</c:v>
                </c:pt>
                <c:pt idx="821">
                  <c:v>8230</c:v>
                </c:pt>
                <c:pt idx="822">
                  <c:v>8240</c:v>
                </c:pt>
                <c:pt idx="823">
                  <c:v>8250</c:v>
                </c:pt>
                <c:pt idx="824">
                  <c:v>8260</c:v>
                </c:pt>
                <c:pt idx="825">
                  <c:v>8270</c:v>
                </c:pt>
                <c:pt idx="826">
                  <c:v>8280</c:v>
                </c:pt>
                <c:pt idx="827">
                  <c:v>8290</c:v>
                </c:pt>
                <c:pt idx="828">
                  <c:v>8300</c:v>
                </c:pt>
                <c:pt idx="829">
                  <c:v>8310</c:v>
                </c:pt>
                <c:pt idx="830">
                  <c:v>8320</c:v>
                </c:pt>
                <c:pt idx="831">
                  <c:v>8330</c:v>
                </c:pt>
                <c:pt idx="832">
                  <c:v>8340</c:v>
                </c:pt>
                <c:pt idx="833">
                  <c:v>8350</c:v>
                </c:pt>
                <c:pt idx="834">
                  <c:v>8360</c:v>
                </c:pt>
                <c:pt idx="835">
                  <c:v>8370</c:v>
                </c:pt>
                <c:pt idx="836">
                  <c:v>8380</c:v>
                </c:pt>
                <c:pt idx="837">
                  <c:v>8390</c:v>
                </c:pt>
                <c:pt idx="838">
                  <c:v>8400</c:v>
                </c:pt>
                <c:pt idx="839">
                  <c:v>8410</c:v>
                </c:pt>
                <c:pt idx="840">
                  <c:v>8420</c:v>
                </c:pt>
                <c:pt idx="841">
                  <c:v>8430</c:v>
                </c:pt>
                <c:pt idx="842">
                  <c:v>8440</c:v>
                </c:pt>
                <c:pt idx="843">
                  <c:v>8450</c:v>
                </c:pt>
                <c:pt idx="844">
                  <c:v>8460</c:v>
                </c:pt>
                <c:pt idx="845">
                  <c:v>8470</c:v>
                </c:pt>
                <c:pt idx="846">
                  <c:v>8480</c:v>
                </c:pt>
                <c:pt idx="847">
                  <c:v>8490</c:v>
                </c:pt>
                <c:pt idx="848">
                  <c:v>8500</c:v>
                </c:pt>
                <c:pt idx="849">
                  <c:v>8510</c:v>
                </c:pt>
                <c:pt idx="850">
                  <c:v>8520</c:v>
                </c:pt>
                <c:pt idx="851">
                  <c:v>8530</c:v>
                </c:pt>
                <c:pt idx="852">
                  <c:v>8540</c:v>
                </c:pt>
                <c:pt idx="853">
                  <c:v>8550</c:v>
                </c:pt>
                <c:pt idx="854">
                  <c:v>8560</c:v>
                </c:pt>
                <c:pt idx="855">
                  <c:v>8570</c:v>
                </c:pt>
                <c:pt idx="856">
                  <c:v>8580</c:v>
                </c:pt>
                <c:pt idx="857">
                  <c:v>8590</c:v>
                </c:pt>
                <c:pt idx="858">
                  <c:v>8600</c:v>
                </c:pt>
                <c:pt idx="859">
                  <c:v>8610</c:v>
                </c:pt>
                <c:pt idx="860">
                  <c:v>8620</c:v>
                </c:pt>
                <c:pt idx="861">
                  <c:v>8630</c:v>
                </c:pt>
                <c:pt idx="862">
                  <c:v>8640</c:v>
                </c:pt>
                <c:pt idx="863">
                  <c:v>8650</c:v>
                </c:pt>
                <c:pt idx="864">
                  <c:v>8660</c:v>
                </c:pt>
                <c:pt idx="865">
                  <c:v>8670</c:v>
                </c:pt>
                <c:pt idx="866">
                  <c:v>8680</c:v>
                </c:pt>
                <c:pt idx="867">
                  <c:v>8690</c:v>
                </c:pt>
                <c:pt idx="868">
                  <c:v>8700</c:v>
                </c:pt>
                <c:pt idx="869">
                  <c:v>8710</c:v>
                </c:pt>
                <c:pt idx="870">
                  <c:v>8720</c:v>
                </c:pt>
                <c:pt idx="871">
                  <c:v>8730</c:v>
                </c:pt>
                <c:pt idx="872">
                  <c:v>8740</c:v>
                </c:pt>
                <c:pt idx="873">
                  <c:v>8750</c:v>
                </c:pt>
                <c:pt idx="874">
                  <c:v>8760</c:v>
                </c:pt>
                <c:pt idx="875">
                  <c:v>8770</c:v>
                </c:pt>
                <c:pt idx="876">
                  <c:v>8780</c:v>
                </c:pt>
                <c:pt idx="877">
                  <c:v>8790</c:v>
                </c:pt>
                <c:pt idx="878">
                  <c:v>8800</c:v>
                </c:pt>
                <c:pt idx="879">
                  <c:v>8810</c:v>
                </c:pt>
                <c:pt idx="880">
                  <c:v>8820</c:v>
                </c:pt>
                <c:pt idx="881">
                  <c:v>8830</c:v>
                </c:pt>
                <c:pt idx="882">
                  <c:v>8840</c:v>
                </c:pt>
                <c:pt idx="883">
                  <c:v>8850</c:v>
                </c:pt>
                <c:pt idx="884">
                  <c:v>8860</c:v>
                </c:pt>
                <c:pt idx="885">
                  <c:v>8870</c:v>
                </c:pt>
                <c:pt idx="886">
                  <c:v>8880</c:v>
                </c:pt>
                <c:pt idx="887">
                  <c:v>8890</c:v>
                </c:pt>
                <c:pt idx="888">
                  <c:v>8900</c:v>
                </c:pt>
                <c:pt idx="889">
                  <c:v>8910</c:v>
                </c:pt>
                <c:pt idx="890">
                  <c:v>8920</c:v>
                </c:pt>
                <c:pt idx="891">
                  <c:v>8930</c:v>
                </c:pt>
                <c:pt idx="892">
                  <c:v>8940</c:v>
                </c:pt>
                <c:pt idx="893">
                  <c:v>8950</c:v>
                </c:pt>
                <c:pt idx="894">
                  <c:v>8960</c:v>
                </c:pt>
                <c:pt idx="895">
                  <c:v>8970</c:v>
                </c:pt>
                <c:pt idx="896">
                  <c:v>8980</c:v>
                </c:pt>
                <c:pt idx="897">
                  <c:v>8990</c:v>
                </c:pt>
                <c:pt idx="898">
                  <c:v>9000</c:v>
                </c:pt>
                <c:pt idx="899">
                  <c:v>9010</c:v>
                </c:pt>
                <c:pt idx="900">
                  <c:v>9020</c:v>
                </c:pt>
                <c:pt idx="901">
                  <c:v>9030</c:v>
                </c:pt>
                <c:pt idx="902">
                  <c:v>9040</c:v>
                </c:pt>
                <c:pt idx="903">
                  <c:v>9050</c:v>
                </c:pt>
                <c:pt idx="904">
                  <c:v>9060</c:v>
                </c:pt>
                <c:pt idx="905">
                  <c:v>9070</c:v>
                </c:pt>
                <c:pt idx="906">
                  <c:v>9080</c:v>
                </c:pt>
                <c:pt idx="907">
                  <c:v>9090</c:v>
                </c:pt>
                <c:pt idx="908">
                  <c:v>9100</c:v>
                </c:pt>
                <c:pt idx="909">
                  <c:v>9110</c:v>
                </c:pt>
                <c:pt idx="910">
                  <c:v>9120</c:v>
                </c:pt>
                <c:pt idx="911">
                  <c:v>9130</c:v>
                </c:pt>
                <c:pt idx="912">
                  <c:v>9140</c:v>
                </c:pt>
                <c:pt idx="913">
                  <c:v>9150</c:v>
                </c:pt>
                <c:pt idx="914">
                  <c:v>9160</c:v>
                </c:pt>
                <c:pt idx="915">
                  <c:v>9170</c:v>
                </c:pt>
                <c:pt idx="916">
                  <c:v>9180</c:v>
                </c:pt>
                <c:pt idx="917">
                  <c:v>9190</c:v>
                </c:pt>
                <c:pt idx="918">
                  <c:v>9200</c:v>
                </c:pt>
                <c:pt idx="919">
                  <c:v>9210</c:v>
                </c:pt>
                <c:pt idx="920">
                  <c:v>9220</c:v>
                </c:pt>
                <c:pt idx="921">
                  <c:v>9230</c:v>
                </c:pt>
                <c:pt idx="922">
                  <c:v>9240</c:v>
                </c:pt>
                <c:pt idx="923">
                  <c:v>9250</c:v>
                </c:pt>
                <c:pt idx="924">
                  <c:v>9260</c:v>
                </c:pt>
                <c:pt idx="925">
                  <c:v>9270</c:v>
                </c:pt>
                <c:pt idx="926">
                  <c:v>9280</c:v>
                </c:pt>
                <c:pt idx="927">
                  <c:v>9290</c:v>
                </c:pt>
                <c:pt idx="928">
                  <c:v>9300</c:v>
                </c:pt>
                <c:pt idx="929">
                  <c:v>9310</c:v>
                </c:pt>
                <c:pt idx="930">
                  <c:v>9320</c:v>
                </c:pt>
                <c:pt idx="931">
                  <c:v>9330</c:v>
                </c:pt>
                <c:pt idx="932">
                  <c:v>9340</c:v>
                </c:pt>
                <c:pt idx="933">
                  <c:v>9350</c:v>
                </c:pt>
                <c:pt idx="934">
                  <c:v>9360</c:v>
                </c:pt>
                <c:pt idx="935">
                  <c:v>9370</c:v>
                </c:pt>
                <c:pt idx="936">
                  <c:v>9380</c:v>
                </c:pt>
                <c:pt idx="937">
                  <c:v>9390</c:v>
                </c:pt>
                <c:pt idx="938">
                  <c:v>9400</c:v>
                </c:pt>
                <c:pt idx="939">
                  <c:v>9410</c:v>
                </c:pt>
                <c:pt idx="940">
                  <c:v>9420</c:v>
                </c:pt>
                <c:pt idx="941">
                  <c:v>9430</c:v>
                </c:pt>
                <c:pt idx="942">
                  <c:v>9440</c:v>
                </c:pt>
                <c:pt idx="943">
                  <c:v>9450</c:v>
                </c:pt>
                <c:pt idx="944">
                  <c:v>9460</c:v>
                </c:pt>
                <c:pt idx="945">
                  <c:v>9470</c:v>
                </c:pt>
                <c:pt idx="946">
                  <c:v>9480</c:v>
                </c:pt>
                <c:pt idx="947">
                  <c:v>9490</c:v>
                </c:pt>
                <c:pt idx="948">
                  <c:v>9500</c:v>
                </c:pt>
                <c:pt idx="949">
                  <c:v>9510</c:v>
                </c:pt>
                <c:pt idx="950">
                  <c:v>9520</c:v>
                </c:pt>
                <c:pt idx="951">
                  <c:v>9530</c:v>
                </c:pt>
                <c:pt idx="952">
                  <c:v>9540</c:v>
                </c:pt>
                <c:pt idx="953">
                  <c:v>9550</c:v>
                </c:pt>
                <c:pt idx="954">
                  <c:v>9560</c:v>
                </c:pt>
                <c:pt idx="955">
                  <c:v>9570</c:v>
                </c:pt>
                <c:pt idx="956">
                  <c:v>9580</c:v>
                </c:pt>
                <c:pt idx="957">
                  <c:v>9590</c:v>
                </c:pt>
                <c:pt idx="958">
                  <c:v>9600</c:v>
                </c:pt>
                <c:pt idx="959">
                  <c:v>9610</c:v>
                </c:pt>
                <c:pt idx="960">
                  <c:v>9620</c:v>
                </c:pt>
                <c:pt idx="961">
                  <c:v>9630</c:v>
                </c:pt>
                <c:pt idx="962">
                  <c:v>9640</c:v>
                </c:pt>
                <c:pt idx="963">
                  <c:v>9650</c:v>
                </c:pt>
                <c:pt idx="964">
                  <c:v>9660</c:v>
                </c:pt>
                <c:pt idx="965">
                  <c:v>9670</c:v>
                </c:pt>
                <c:pt idx="966">
                  <c:v>9680</c:v>
                </c:pt>
                <c:pt idx="967">
                  <c:v>9690</c:v>
                </c:pt>
                <c:pt idx="968">
                  <c:v>9700</c:v>
                </c:pt>
                <c:pt idx="969">
                  <c:v>9710</c:v>
                </c:pt>
                <c:pt idx="970">
                  <c:v>9720</c:v>
                </c:pt>
                <c:pt idx="971">
                  <c:v>9730</c:v>
                </c:pt>
                <c:pt idx="972">
                  <c:v>9740</c:v>
                </c:pt>
                <c:pt idx="973">
                  <c:v>9750</c:v>
                </c:pt>
                <c:pt idx="974">
                  <c:v>9760</c:v>
                </c:pt>
                <c:pt idx="975">
                  <c:v>9770</c:v>
                </c:pt>
                <c:pt idx="976">
                  <c:v>9780</c:v>
                </c:pt>
                <c:pt idx="977">
                  <c:v>9790</c:v>
                </c:pt>
                <c:pt idx="978">
                  <c:v>9800</c:v>
                </c:pt>
                <c:pt idx="979">
                  <c:v>9810</c:v>
                </c:pt>
                <c:pt idx="980">
                  <c:v>9820</c:v>
                </c:pt>
                <c:pt idx="981">
                  <c:v>9830</c:v>
                </c:pt>
                <c:pt idx="982">
                  <c:v>9840</c:v>
                </c:pt>
                <c:pt idx="983">
                  <c:v>9850</c:v>
                </c:pt>
                <c:pt idx="984">
                  <c:v>9860</c:v>
                </c:pt>
                <c:pt idx="985">
                  <c:v>9870</c:v>
                </c:pt>
                <c:pt idx="986">
                  <c:v>9880</c:v>
                </c:pt>
                <c:pt idx="987">
                  <c:v>9890</c:v>
                </c:pt>
                <c:pt idx="988">
                  <c:v>9900</c:v>
                </c:pt>
                <c:pt idx="989">
                  <c:v>9910</c:v>
                </c:pt>
                <c:pt idx="990">
                  <c:v>9920</c:v>
                </c:pt>
                <c:pt idx="991">
                  <c:v>9930</c:v>
                </c:pt>
                <c:pt idx="992">
                  <c:v>9940</c:v>
                </c:pt>
                <c:pt idx="993">
                  <c:v>9950</c:v>
                </c:pt>
                <c:pt idx="994">
                  <c:v>9960</c:v>
                </c:pt>
                <c:pt idx="995">
                  <c:v>9970</c:v>
                </c:pt>
                <c:pt idx="996">
                  <c:v>9980</c:v>
                </c:pt>
                <c:pt idx="997">
                  <c:v>9990</c:v>
                </c:pt>
                <c:pt idx="998">
                  <c:v>10000</c:v>
                </c:pt>
                <c:pt idx="999">
                  <c:v>10010</c:v>
                </c:pt>
                <c:pt idx="1000">
                  <c:v>10020</c:v>
                </c:pt>
                <c:pt idx="1001">
                  <c:v>10030</c:v>
                </c:pt>
                <c:pt idx="1002">
                  <c:v>10040</c:v>
                </c:pt>
                <c:pt idx="1003">
                  <c:v>10050</c:v>
                </c:pt>
                <c:pt idx="1004">
                  <c:v>10060</c:v>
                </c:pt>
                <c:pt idx="1005">
                  <c:v>10070</c:v>
                </c:pt>
                <c:pt idx="1006">
                  <c:v>10080</c:v>
                </c:pt>
                <c:pt idx="1007">
                  <c:v>10090</c:v>
                </c:pt>
                <c:pt idx="1008">
                  <c:v>10100</c:v>
                </c:pt>
                <c:pt idx="1009">
                  <c:v>10110</c:v>
                </c:pt>
                <c:pt idx="1010">
                  <c:v>10120</c:v>
                </c:pt>
                <c:pt idx="1011">
                  <c:v>10130</c:v>
                </c:pt>
                <c:pt idx="1012">
                  <c:v>10140</c:v>
                </c:pt>
                <c:pt idx="1013">
                  <c:v>10150</c:v>
                </c:pt>
                <c:pt idx="1014">
                  <c:v>10160</c:v>
                </c:pt>
                <c:pt idx="1015">
                  <c:v>10170</c:v>
                </c:pt>
                <c:pt idx="1016">
                  <c:v>10180</c:v>
                </c:pt>
                <c:pt idx="1017">
                  <c:v>10190</c:v>
                </c:pt>
                <c:pt idx="1018">
                  <c:v>10200</c:v>
                </c:pt>
                <c:pt idx="1019">
                  <c:v>10210</c:v>
                </c:pt>
                <c:pt idx="1020">
                  <c:v>10220</c:v>
                </c:pt>
                <c:pt idx="1021">
                  <c:v>10230</c:v>
                </c:pt>
                <c:pt idx="1022">
                  <c:v>10240</c:v>
                </c:pt>
                <c:pt idx="1023">
                  <c:v>10250</c:v>
                </c:pt>
                <c:pt idx="1024">
                  <c:v>10260</c:v>
                </c:pt>
                <c:pt idx="1025">
                  <c:v>10270</c:v>
                </c:pt>
                <c:pt idx="1026">
                  <c:v>10280</c:v>
                </c:pt>
                <c:pt idx="1027">
                  <c:v>10290</c:v>
                </c:pt>
                <c:pt idx="1028">
                  <c:v>10300</c:v>
                </c:pt>
                <c:pt idx="1029">
                  <c:v>10310</c:v>
                </c:pt>
                <c:pt idx="1030">
                  <c:v>10320</c:v>
                </c:pt>
                <c:pt idx="1031">
                  <c:v>10330</c:v>
                </c:pt>
                <c:pt idx="1032">
                  <c:v>10340</c:v>
                </c:pt>
                <c:pt idx="1033">
                  <c:v>10350</c:v>
                </c:pt>
                <c:pt idx="1034">
                  <c:v>10360</c:v>
                </c:pt>
                <c:pt idx="1035">
                  <c:v>10370</c:v>
                </c:pt>
                <c:pt idx="1036">
                  <c:v>10380</c:v>
                </c:pt>
                <c:pt idx="1037">
                  <c:v>10390</c:v>
                </c:pt>
                <c:pt idx="1038">
                  <c:v>10400</c:v>
                </c:pt>
                <c:pt idx="1039">
                  <c:v>10410</c:v>
                </c:pt>
                <c:pt idx="1040">
                  <c:v>10420</c:v>
                </c:pt>
                <c:pt idx="1041">
                  <c:v>10430</c:v>
                </c:pt>
                <c:pt idx="1042">
                  <c:v>10440</c:v>
                </c:pt>
                <c:pt idx="1043">
                  <c:v>10450</c:v>
                </c:pt>
                <c:pt idx="1044">
                  <c:v>10460</c:v>
                </c:pt>
                <c:pt idx="1045">
                  <c:v>10470</c:v>
                </c:pt>
                <c:pt idx="1046">
                  <c:v>10480</c:v>
                </c:pt>
                <c:pt idx="1047">
                  <c:v>10490</c:v>
                </c:pt>
                <c:pt idx="1048">
                  <c:v>10500</c:v>
                </c:pt>
                <c:pt idx="1049">
                  <c:v>10510</c:v>
                </c:pt>
                <c:pt idx="1050">
                  <c:v>10520</c:v>
                </c:pt>
                <c:pt idx="1051">
                  <c:v>10530</c:v>
                </c:pt>
                <c:pt idx="1052">
                  <c:v>10540</c:v>
                </c:pt>
                <c:pt idx="1053">
                  <c:v>10550</c:v>
                </c:pt>
                <c:pt idx="1054">
                  <c:v>10560</c:v>
                </c:pt>
                <c:pt idx="1055">
                  <c:v>10570</c:v>
                </c:pt>
                <c:pt idx="1056">
                  <c:v>10580</c:v>
                </c:pt>
                <c:pt idx="1057">
                  <c:v>10590</c:v>
                </c:pt>
                <c:pt idx="1058">
                  <c:v>10600</c:v>
                </c:pt>
                <c:pt idx="1059">
                  <c:v>10610</c:v>
                </c:pt>
                <c:pt idx="1060">
                  <c:v>10620</c:v>
                </c:pt>
                <c:pt idx="1061">
                  <c:v>10630</c:v>
                </c:pt>
                <c:pt idx="1062">
                  <c:v>10640</c:v>
                </c:pt>
                <c:pt idx="1063">
                  <c:v>10650</c:v>
                </c:pt>
                <c:pt idx="1064">
                  <c:v>10660</c:v>
                </c:pt>
                <c:pt idx="1065">
                  <c:v>10670</c:v>
                </c:pt>
                <c:pt idx="1066">
                  <c:v>10680</c:v>
                </c:pt>
                <c:pt idx="1067">
                  <c:v>10690</c:v>
                </c:pt>
                <c:pt idx="1068">
                  <c:v>10700</c:v>
                </c:pt>
                <c:pt idx="1069">
                  <c:v>10710</c:v>
                </c:pt>
                <c:pt idx="1070">
                  <c:v>10720</c:v>
                </c:pt>
                <c:pt idx="1071">
                  <c:v>10730</c:v>
                </c:pt>
                <c:pt idx="1072">
                  <c:v>10740</c:v>
                </c:pt>
                <c:pt idx="1073">
                  <c:v>10750</c:v>
                </c:pt>
                <c:pt idx="1074">
                  <c:v>10760</c:v>
                </c:pt>
                <c:pt idx="1075">
                  <c:v>10770</c:v>
                </c:pt>
                <c:pt idx="1076">
                  <c:v>10780</c:v>
                </c:pt>
                <c:pt idx="1077">
                  <c:v>10790</c:v>
                </c:pt>
                <c:pt idx="1078">
                  <c:v>10800</c:v>
                </c:pt>
                <c:pt idx="1079">
                  <c:v>10810</c:v>
                </c:pt>
                <c:pt idx="1080">
                  <c:v>10820</c:v>
                </c:pt>
                <c:pt idx="1081">
                  <c:v>10830</c:v>
                </c:pt>
                <c:pt idx="1082">
                  <c:v>10840</c:v>
                </c:pt>
                <c:pt idx="1083">
                  <c:v>10850</c:v>
                </c:pt>
                <c:pt idx="1084">
                  <c:v>10860</c:v>
                </c:pt>
                <c:pt idx="1085">
                  <c:v>10870</c:v>
                </c:pt>
                <c:pt idx="1086">
                  <c:v>10880</c:v>
                </c:pt>
                <c:pt idx="1087">
                  <c:v>10890</c:v>
                </c:pt>
                <c:pt idx="1088">
                  <c:v>10900</c:v>
                </c:pt>
                <c:pt idx="1089">
                  <c:v>10910</c:v>
                </c:pt>
                <c:pt idx="1090">
                  <c:v>10920</c:v>
                </c:pt>
                <c:pt idx="1091">
                  <c:v>10930</c:v>
                </c:pt>
                <c:pt idx="1092">
                  <c:v>10940</c:v>
                </c:pt>
                <c:pt idx="1093">
                  <c:v>10950</c:v>
                </c:pt>
                <c:pt idx="1094">
                  <c:v>10960</c:v>
                </c:pt>
                <c:pt idx="1095">
                  <c:v>10970</c:v>
                </c:pt>
                <c:pt idx="1096">
                  <c:v>10980</c:v>
                </c:pt>
                <c:pt idx="1097">
                  <c:v>10990</c:v>
                </c:pt>
                <c:pt idx="1098">
                  <c:v>11000</c:v>
                </c:pt>
                <c:pt idx="1099">
                  <c:v>11010</c:v>
                </c:pt>
                <c:pt idx="1100">
                  <c:v>11020</c:v>
                </c:pt>
                <c:pt idx="1101">
                  <c:v>11030</c:v>
                </c:pt>
                <c:pt idx="1102">
                  <c:v>11040</c:v>
                </c:pt>
                <c:pt idx="1103">
                  <c:v>11050</c:v>
                </c:pt>
                <c:pt idx="1104">
                  <c:v>11060</c:v>
                </c:pt>
                <c:pt idx="1105">
                  <c:v>11070</c:v>
                </c:pt>
                <c:pt idx="1106">
                  <c:v>11080</c:v>
                </c:pt>
                <c:pt idx="1107">
                  <c:v>11090</c:v>
                </c:pt>
                <c:pt idx="1108">
                  <c:v>11100</c:v>
                </c:pt>
                <c:pt idx="1109">
                  <c:v>11110</c:v>
                </c:pt>
                <c:pt idx="1110">
                  <c:v>11120</c:v>
                </c:pt>
                <c:pt idx="1111">
                  <c:v>11130</c:v>
                </c:pt>
                <c:pt idx="1112">
                  <c:v>11140</c:v>
                </c:pt>
                <c:pt idx="1113">
                  <c:v>11150</c:v>
                </c:pt>
                <c:pt idx="1114">
                  <c:v>11160</c:v>
                </c:pt>
                <c:pt idx="1115">
                  <c:v>11170</c:v>
                </c:pt>
                <c:pt idx="1116">
                  <c:v>11180</c:v>
                </c:pt>
                <c:pt idx="1117">
                  <c:v>11190</c:v>
                </c:pt>
                <c:pt idx="1118">
                  <c:v>11200</c:v>
                </c:pt>
                <c:pt idx="1119">
                  <c:v>11210</c:v>
                </c:pt>
                <c:pt idx="1120">
                  <c:v>11220</c:v>
                </c:pt>
                <c:pt idx="1121">
                  <c:v>11230</c:v>
                </c:pt>
                <c:pt idx="1122">
                  <c:v>11240</c:v>
                </c:pt>
                <c:pt idx="1123">
                  <c:v>11250</c:v>
                </c:pt>
                <c:pt idx="1124">
                  <c:v>11260</c:v>
                </c:pt>
                <c:pt idx="1125">
                  <c:v>11270</c:v>
                </c:pt>
                <c:pt idx="1126">
                  <c:v>11280</c:v>
                </c:pt>
                <c:pt idx="1127">
                  <c:v>11290</c:v>
                </c:pt>
                <c:pt idx="1128">
                  <c:v>11300</c:v>
                </c:pt>
                <c:pt idx="1129">
                  <c:v>11310</c:v>
                </c:pt>
                <c:pt idx="1130">
                  <c:v>11320</c:v>
                </c:pt>
                <c:pt idx="1131">
                  <c:v>11330</c:v>
                </c:pt>
                <c:pt idx="1132">
                  <c:v>11340</c:v>
                </c:pt>
                <c:pt idx="1133">
                  <c:v>11350</c:v>
                </c:pt>
                <c:pt idx="1134">
                  <c:v>11360</c:v>
                </c:pt>
                <c:pt idx="1135">
                  <c:v>11370</c:v>
                </c:pt>
                <c:pt idx="1136">
                  <c:v>11380</c:v>
                </c:pt>
                <c:pt idx="1137">
                  <c:v>11390</c:v>
                </c:pt>
                <c:pt idx="1138">
                  <c:v>11400</c:v>
                </c:pt>
                <c:pt idx="1139">
                  <c:v>11410</c:v>
                </c:pt>
                <c:pt idx="1140">
                  <c:v>11420</c:v>
                </c:pt>
                <c:pt idx="1141">
                  <c:v>11430</c:v>
                </c:pt>
                <c:pt idx="1142">
                  <c:v>11440</c:v>
                </c:pt>
                <c:pt idx="1143">
                  <c:v>11450</c:v>
                </c:pt>
                <c:pt idx="1144">
                  <c:v>11460</c:v>
                </c:pt>
                <c:pt idx="1145">
                  <c:v>11470</c:v>
                </c:pt>
                <c:pt idx="1146">
                  <c:v>11480</c:v>
                </c:pt>
                <c:pt idx="1147">
                  <c:v>11490</c:v>
                </c:pt>
                <c:pt idx="1148">
                  <c:v>11500</c:v>
                </c:pt>
                <c:pt idx="1149">
                  <c:v>11510</c:v>
                </c:pt>
                <c:pt idx="1150">
                  <c:v>11520</c:v>
                </c:pt>
                <c:pt idx="1151">
                  <c:v>11530</c:v>
                </c:pt>
                <c:pt idx="1152">
                  <c:v>11540</c:v>
                </c:pt>
                <c:pt idx="1153">
                  <c:v>11550</c:v>
                </c:pt>
                <c:pt idx="1154">
                  <c:v>11560</c:v>
                </c:pt>
                <c:pt idx="1155">
                  <c:v>11570</c:v>
                </c:pt>
                <c:pt idx="1156">
                  <c:v>11580</c:v>
                </c:pt>
                <c:pt idx="1157">
                  <c:v>11590</c:v>
                </c:pt>
                <c:pt idx="1158">
                  <c:v>11600</c:v>
                </c:pt>
                <c:pt idx="1159">
                  <c:v>11610</c:v>
                </c:pt>
                <c:pt idx="1160">
                  <c:v>11620</c:v>
                </c:pt>
                <c:pt idx="1161">
                  <c:v>11630</c:v>
                </c:pt>
                <c:pt idx="1162">
                  <c:v>11640</c:v>
                </c:pt>
                <c:pt idx="1163">
                  <c:v>11650</c:v>
                </c:pt>
                <c:pt idx="1164">
                  <c:v>11660</c:v>
                </c:pt>
                <c:pt idx="1165">
                  <c:v>11670</c:v>
                </c:pt>
                <c:pt idx="1166">
                  <c:v>11680</c:v>
                </c:pt>
                <c:pt idx="1167">
                  <c:v>11690</c:v>
                </c:pt>
                <c:pt idx="1168">
                  <c:v>11700</c:v>
                </c:pt>
                <c:pt idx="1169">
                  <c:v>11710</c:v>
                </c:pt>
                <c:pt idx="1170">
                  <c:v>11720</c:v>
                </c:pt>
                <c:pt idx="1171">
                  <c:v>11730</c:v>
                </c:pt>
                <c:pt idx="1172">
                  <c:v>11740</c:v>
                </c:pt>
                <c:pt idx="1173">
                  <c:v>11750</c:v>
                </c:pt>
                <c:pt idx="1174">
                  <c:v>11760</c:v>
                </c:pt>
                <c:pt idx="1175">
                  <c:v>11770</c:v>
                </c:pt>
                <c:pt idx="1176">
                  <c:v>11780</c:v>
                </c:pt>
                <c:pt idx="1177">
                  <c:v>11790</c:v>
                </c:pt>
                <c:pt idx="1178">
                  <c:v>11800</c:v>
                </c:pt>
                <c:pt idx="1179">
                  <c:v>11810</c:v>
                </c:pt>
                <c:pt idx="1180">
                  <c:v>11820</c:v>
                </c:pt>
                <c:pt idx="1181">
                  <c:v>11830</c:v>
                </c:pt>
                <c:pt idx="1182">
                  <c:v>11840</c:v>
                </c:pt>
                <c:pt idx="1183">
                  <c:v>11850</c:v>
                </c:pt>
                <c:pt idx="1184">
                  <c:v>11860</c:v>
                </c:pt>
                <c:pt idx="1185">
                  <c:v>11870</c:v>
                </c:pt>
                <c:pt idx="1186">
                  <c:v>11880</c:v>
                </c:pt>
                <c:pt idx="1187">
                  <c:v>11890</c:v>
                </c:pt>
                <c:pt idx="1188">
                  <c:v>11900</c:v>
                </c:pt>
                <c:pt idx="1189">
                  <c:v>11910</c:v>
                </c:pt>
                <c:pt idx="1190">
                  <c:v>11920</c:v>
                </c:pt>
                <c:pt idx="1191">
                  <c:v>11930</c:v>
                </c:pt>
                <c:pt idx="1192">
                  <c:v>11940</c:v>
                </c:pt>
                <c:pt idx="1193">
                  <c:v>11950</c:v>
                </c:pt>
                <c:pt idx="1194">
                  <c:v>11960</c:v>
                </c:pt>
                <c:pt idx="1195">
                  <c:v>11970</c:v>
                </c:pt>
                <c:pt idx="1196">
                  <c:v>11980</c:v>
                </c:pt>
                <c:pt idx="1197">
                  <c:v>11990</c:v>
                </c:pt>
                <c:pt idx="1198">
                  <c:v>12000</c:v>
                </c:pt>
                <c:pt idx="1199">
                  <c:v>12010</c:v>
                </c:pt>
                <c:pt idx="1200">
                  <c:v>12020</c:v>
                </c:pt>
                <c:pt idx="1201">
                  <c:v>12030</c:v>
                </c:pt>
                <c:pt idx="1202">
                  <c:v>12040</c:v>
                </c:pt>
                <c:pt idx="1203">
                  <c:v>12050</c:v>
                </c:pt>
                <c:pt idx="1204">
                  <c:v>12060</c:v>
                </c:pt>
                <c:pt idx="1205">
                  <c:v>12070</c:v>
                </c:pt>
                <c:pt idx="1206">
                  <c:v>12080</c:v>
                </c:pt>
                <c:pt idx="1207">
                  <c:v>12090</c:v>
                </c:pt>
                <c:pt idx="1208">
                  <c:v>12100</c:v>
                </c:pt>
                <c:pt idx="1209">
                  <c:v>12110</c:v>
                </c:pt>
                <c:pt idx="1210">
                  <c:v>12120</c:v>
                </c:pt>
                <c:pt idx="1211">
                  <c:v>12130</c:v>
                </c:pt>
                <c:pt idx="1212">
                  <c:v>12140</c:v>
                </c:pt>
                <c:pt idx="1213">
                  <c:v>12150</c:v>
                </c:pt>
                <c:pt idx="1214">
                  <c:v>12160</c:v>
                </c:pt>
                <c:pt idx="1215">
                  <c:v>12170</c:v>
                </c:pt>
                <c:pt idx="1216">
                  <c:v>12180</c:v>
                </c:pt>
                <c:pt idx="1217">
                  <c:v>12190</c:v>
                </c:pt>
                <c:pt idx="1218">
                  <c:v>12200</c:v>
                </c:pt>
                <c:pt idx="1219">
                  <c:v>12210</c:v>
                </c:pt>
                <c:pt idx="1220">
                  <c:v>12220</c:v>
                </c:pt>
                <c:pt idx="1221">
                  <c:v>12230</c:v>
                </c:pt>
                <c:pt idx="1222">
                  <c:v>12240</c:v>
                </c:pt>
                <c:pt idx="1223">
                  <c:v>12250</c:v>
                </c:pt>
                <c:pt idx="1224">
                  <c:v>12260</c:v>
                </c:pt>
                <c:pt idx="1225">
                  <c:v>12270</c:v>
                </c:pt>
                <c:pt idx="1226">
                  <c:v>12280</c:v>
                </c:pt>
                <c:pt idx="1227">
                  <c:v>12290</c:v>
                </c:pt>
                <c:pt idx="1228">
                  <c:v>12300</c:v>
                </c:pt>
                <c:pt idx="1229">
                  <c:v>12310</c:v>
                </c:pt>
                <c:pt idx="1230">
                  <c:v>12320</c:v>
                </c:pt>
                <c:pt idx="1231">
                  <c:v>12330</c:v>
                </c:pt>
                <c:pt idx="1232">
                  <c:v>12340</c:v>
                </c:pt>
                <c:pt idx="1233">
                  <c:v>12350</c:v>
                </c:pt>
                <c:pt idx="1234">
                  <c:v>12360</c:v>
                </c:pt>
                <c:pt idx="1235">
                  <c:v>12370</c:v>
                </c:pt>
                <c:pt idx="1236">
                  <c:v>12380</c:v>
                </c:pt>
                <c:pt idx="1237">
                  <c:v>12390</c:v>
                </c:pt>
                <c:pt idx="1238">
                  <c:v>12400</c:v>
                </c:pt>
                <c:pt idx="1239">
                  <c:v>12410</c:v>
                </c:pt>
                <c:pt idx="1240">
                  <c:v>12420</c:v>
                </c:pt>
                <c:pt idx="1241">
                  <c:v>12430</c:v>
                </c:pt>
                <c:pt idx="1242">
                  <c:v>12440</c:v>
                </c:pt>
                <c:pt idx="1243">
                  <c:v>12450</c:v>
                </c:pt>
                <c:pt idx="1244">
                  <c:v>12460</c:v>
                </c:pt>
                <c:pt idx="1245">
                  <c:v>12470</c:v>
                </c:pt>
                <c:pt idx="1246">
                  <c:v>12480</c:v>
                </c:pt>
                <c:pt idx="1247">
                  <c:v>12490</c:v>
                </c:pt>
                <c:pt idx="1248">
                  <c:v>12500</c:v>
                </c:pt>
                <c:pt idx="1249">
                  <c:v>12510</c:v>
                </c:pt>
                <c:pt idx="1250">
                  <c:v>12520</c:v>
                </c:pt>
                <c:pt idx="1251">
                  <c:v>12530</c:v>
                </c:pt>
                <c:pt idx="1252">
                  <c:v>12540</c:v>
                </c:pt>
                <c:pt idx="1253">
                  <c:v>12550</c:v>
                </c:pt>
                <c:pt idx="1254">
                  <c:v>12560</c:v>
                </c:pt>
                <c:pt idx="1255">
                  <c:v>12570</c:v>
                </c:pt>
                <c:pt idx="1256">
                  <c:v>12580</c:v>
                </c:pt>
                <c:pt idx="1257">
                  <c:v>12590</c:v>
                </c:pt>
                <c:pt idx="1258">
                  <c:v>12600</c:v>
                </c:pt>
                <c:pt idx="1259">
                  <c:v>12610</c:v>
                </c:pt>
                <c:pt idx="1260">
                  <c:v>12620</c:v>
                </c:pt>
                <c:pt idx="1261">
                  <c:v>12630</c:v>
                </c:pt>
                <c:pt idx="1262">
                  <c:v>12640</c:v>
                </c:pt>
                <c:pt idx="1263">
                  <c:v>12650</c:v>
                </c:pt>
                <c:pt idx="1264">
                  <c:v>12660</c:v>
                </c:pt>
                <c:pt idx="1265">
                  <c:v>12670</c:v>
                </c:pt>
                <c:pt idx="1266">
                  <c:v>12680</c:v>
                </c:pt>
                <c:pt idx="1267">
                  <c:v>12690</c:v>
                </c:pt>
                <c:pt idx="1268">
                  <c:v>12700</c:v>
                </c:pt>
                <c:pt idx="1269">
                  <c:v>12710</c:v>
                </c:pt>
                <c:pt idx="1270">
                  <c:v>12720</c:v>
                </c:pt>
                <c:pt idx="1271">
                  <c:v>12730</c:v>
                </c:pt>
                <c:pt idx="1272">
                  <c:v>12740</c:v>
                </c:pt>
                <c:pt idx="1273">
                  <c:v>12750</c:v>
                </c:pt>
                <c:pt idx="1274">
                  <c:v>12760</c:v>
                </c:pt>
                <c:pt idx="1275">
                  <c:v>12770</c:v>
                </c:pt>
                <c:pt idx="1276">
                  <c:v>12780</c:v>
                </c:pt>
                <c:pt idx="1277">
                  <c:v>12790</c:v>
                </c:pt>
                <c:pt idx="1278">
                  <c:v>12800</c:v>
                </c:pt>
                <c:pt idx="1279">
                  <c:v>12810</c:v>
                </c:pt>
                <c:pt idx="1280">
                  <c:v>12820</c:v>
                </c:pt>
                <c:pt idx="1281">
                  <c:v>12830</c:v>
                </c:pt>
                <c:pt idx="1282">
                  <c:v>12840</c:v>
                </c:pt>
                <c:pt idx="1283">
                  <c:v>12850</c:v>
                </c:pt>
                <c:pt idx="1284">
                  <c:v>12860</c:v>
                </c:pt>
                <c:pt idx="1285">
                  <c:v>12870</c:v>
                </c:pt>
                <c:pt idx="1286">
                  <c:v>12880</c:v>
                </c:pt>
                <c:pt idx="1287">
                  <c:v>12890</c:v>
                </c:pt>
                <c:pt idx="1288">
                  <c:v>12900</c:v>
                </c:pt>
                <c:pt idx="1289">
                  <c:v>12910</c:v>
                </c:pt>
                <c:pt idx="1290">
                  <c:v>12920</c:v>
                </c:pt>
                <c:pt idx="1291">
                  <c:v>12930</c:v>
                </c:pt>
                <c:pt idx="1292">
                  <c:v>12940</c:v>
                </c:pt>
                <c:pt idx="1293">
                  <c:v>12950</c:v>
                </c:pt>
                <c:pt idx="1294">
                  <c:v>12960</c:v>
                </c:pt>
                <c:pt idx="1295">
                  <c:v>12970</c:v>
                </c:pt>
                <c:pt idx="1296">
                  <c:v>12980</c:v>
                </c:pt>
                <c:pt idx="1297">
                  <c:v>12990</c:v>
                </c:pt>
                <c:pt idx="1298">
                  <c:v>13000</c:v>
                </c:pt>
                <c:pt idx="1299">
                  <c:v>13010</c:v>
                </c:pt>
                <c:pt idx="1300">
                  <c:v>13020</c:v>
                </c:pt>
                <c:pt idx="1301">
                  <c:v>13030</c:v>
                </c:pt>
                <c:pt idx="1302">
                  <c:v>13040</c:v>
                </c:pt>
                <c:pt idx="1303">
                  <c:v>13050</c:v>
                </c:pt>
                <c:pt idx="1304">
                  <c:v>13060</c:v>
                </c:pt>
                <c:pt idx="1305">
                  <c:v>13070</c:v>
                </c:pt>
                <c:pt idx="1306">
                  <c:v>13080</c:v>
                </c:pt>
                <c:pt idx="1307">
                  <c:v>13090</c:v>
                </c:pt>
                <c:pt idx="1308">
                  <c:v>13100</c:v>
                </c:pt>
                <c:pt idx="1309">
                  <c:v>13110</c:v>
                </c:pt>
                <c:pt idx="1310">
                  <c:v>13120</c:v>
                </c:pt>
                <c:pt idx="1311">
                  <c:v>13130</c:v>
                </c:pt>
                <c:pt idx="1312">
                  <c:v>13140</c:v>
                </c:pt>
                <c:pt idx="1313">
                  <c:v>13150</c:v>
                </c:pt>
                <c:pt idx="1314">
                  <c:v>13160</c:v>
                </c:pt>
                <c:pt idx="1315">
                  <c:v>13170</c:v>
                </c:pt>
                <c:pt idx="1316">
                  <c:v>13180</c:v>
                </c:pt>
                <c:pt idx="1317">
                  <c:v>13190</c:v>
                </c:pt>
                <c:pt idx="1318">
                  <c:v>13200</c:v>
                </c:pt>
                <c:pt idx="1319">
                  <c:v>13210</c:v>
                </c:pt>
                <c:pt idx="1320">
                  <c:v>13220</c:v>
                </c:pt>
                <c:pt idx="1321">
                  <c:v>13230</c:v>
                </c:pt>
                <c:pt idx="1322">
                  <c:v>13240</c:v>
                </c:pt>
                <c:pt idx="1323">
                  <c:v>13250</c:v>
                </c:pt>
                <c:pt idx="1324">
                  <c:v>13260</c:v>
                </c:pt>
                <c:pt idx="1325">
                  <c:v>13270</c:v>
                </c:pt>
                <c:pt idx="1326">
                  <c:v>13280</c:v>
                </c:pt>
                <c:pt idx="1327">
                  <c:v>13290</c:v>
                </c:pt>
                <c:pt idx="1328">
                  <c:v>13300</c:v>
                </c:pt>
                <c:pt idx="1329">
                  <c:v>13310</c:v>
                </c:pt>
                <c:pt idx="1330">
                  <c:v>13320</c:v>
                </c:pt>
                <c:pt idx="1331">
                  <c:v>13330</c:v>
                </c:pt>
                <c:pt idx="1332">
                  <c:v>13340</c:v>
                </c:pt>
                <c:pt idx="1333">
                  <c:v>13350</c:v>
                </c:pt>
                <c:pt idx="1334">
                  <c:v>13360</c:v>
                </c:pt>
                <c:pt idx="1335">
                  <c:v>13370</c:v>
                </c:pt>
                <c:pt idx="1336">
                  <c:v>13380</c:v>
                </c:pt>
                <c:pt idx="1337">
                  <c:v>13390</c:v>
                </c:pt>
                <c:pt idx="1338">
                  <c:v>13400</c:v>
                </c:pt>
                <c:pt idx="1339">
                  <c:v>13410</c:v>
                </c:pt>
                <c:pt idx="1340">
                  <c:v>13420</c:v>
                </c:pt>
                <c:pt idx="1341">
                  <c:v>13430</c:v>
                </c:pt>
                <c:pt idx="1342">
                  <c:v>13440</c:v>
                </c:pt>
                <c:pt idx="1343">
                  <c:v>13450</c:v>
                </c:pt>
                <c:pt idx="1344">
                  <c:v>13460</c:v>
                </c:pt>
                <c:pt idx="1345">
                  <c:v>13470</c:v>
                </c:pt>
                <c:pt idx="1346">
                  <c:v>13480</c:v>
                </c:pt>
                <c:pt idx="1347">
                  <c:v>13490</c:v>
                </c:pt>
                <c:pt idx="1348">
                  <c:v>13500</c:v>
                </c:pt>
                <c:pt idx="1349">
                  <c:v>13510</c:v>
                </c:pt>
                <c:pt idx="1350">
                  <c:v>13520</c:v>
                </c:pt>
                <c:pt idx="1351">
                  <c:v>13530</c:v>
                </c:pt>
                <c:pt idx="1352">
                  <c:v>13540</c:v>
                </c:pt>
                <c:pt idx="1353">
                  <c:v>13550</c:v>
                </c:pt>
                <c:pt idx="1354">
                  <c:v>13560</c:v>
                </c:pt>
                <c:pt idx="1355">
                  <c:v>13570</c:v>
                </c:pt>
                <c:pt idx="1356">
                  <c:v>13580</c:v>
                </c:pt>
                <c:pt idx="1357">
                  <c:v>13590</c:v>
                </c:pt>
                <c:pt idx="1358">
                  <c:v>13600</c:v>
                </c:pt>
                <c:pt idx="1359">
                  <c:v>13610</c:v>
                </c:pt>
                <c:pt idx="1360">
                  <c:v>13620</c:v>
                </c:pt>
                <c:pt idx="1361">
                  <c:v>13630</c:v>
                </c:pt>
                <c:pt idx="1362">
                  <c:v>13640</c:v>
                </c:pt>
                <c:pt idx="1363">
                  <c:v>13650</c:v>
                </c:pt>
                <c:pt idx="1364">
                  <c:v>13660</c:v>
                </c:pt>
                <c:pt idx="1365">
                  <c:v>13670</c:v>
                </c:pt>
                <c:pt idx="1366">
                  <c:v>13680</c:v>
                </c:pt>
                <c:pt idx="1367">
                  <c:v>13690</c:v>
                </c:pt>
                <c:pt idx="1368">
                  <c:v>13700</c:v>
                </c:pt>
                <c:pt idx="1369">
                  <c:v>13710</c:v>
                </c:pt>
                <c:pt idx="1370">
                  <c:v>13720</c:v>
                </c:pt>
                <c:pt idx="1371">
                  <c:v>13730</c:v>
                </c:pt>
                <c:pt idx="1372">
                  <c:v>13740</c:v>
                </c:pt>
                <c:pt idx="1373">
                  <c:v>13750</c:v>
                </c:pt>
                <c:pt idx="1374">
                  <c:v>13760</c:v>
                </c:pt>
                <c:pt idx="1375">
                  <c:v>13770</c:v>
                </c:pt>
                <c:pt idx="1376">
                  <c:v>13780</c:v>
                </c:pt>
                <c:pt idx="1377">
                  <c:v>13790</c:v>
                </c:pt>
                <c:pt idx="1378">
                  <c:v>13800</c:v>
                </c:pt>
                <c:pt idx="1379">
                  <c:v>13810</c:v>
                </c:pt>
                <c:pt idx="1380">
                  <c:v>13820</c:v>
                </c:pt>
                <c:pt idx="1381">
                  <c:v>13830</c:v>
                </c:pt>
                <c:pt idx="1382">
                  <c:v>13840</c:v>
                </c:pt>
                <c:pt idx="1383">
                  <c:v>13850</c:v>
                </c:pt>
                <c:pt idx="1384">
                  <c:v>13860</c:v>
                </c:pt>
                <c:pt idx="1385">
                  <c:v>13870</c:v>
                </c:pt>
                <c:pt idx="1386">
                  <c:v>13880</c:v>
                </c:pt>
                <c:pt idx="1387">
                  <c:v>13890</c:v>
                </c:pt>
                <c:pt idx="1388">
                  <c:v>13900</c:v>
                </c:pt>
                <c:pt idx="1389">
                  <c:v>13910</c:v>
                </c:pt>
                <c:pt idx="1390">
                  <c:v>13920</c:v>
                </c:pt>
                <c:pt idx="1391">
                  <c:v>13930</c:v>
                </c:pt>
                <c:pt idx="1392">
                  <c:v>13940</c:v>
                </c:pt>
                <c:pt idx="1393">
                  <c:v>13950</c:v>
                </c:pt>
                <c:pt idx="1394">
                  <c:v>13960</c:v>
                </c:pt>
                <c:pt idx="1395">
                  <c:v>13970</c:v>
                </c:pt>
                <c:pt idx="1396">
                  <c:v>13980</c:v>
                </c:pt>
                <c:pt idx="1397">
                  <c:v>13990</c:v>
                </c:pt>
                <c:pt idx="1398">
                  <c:v>14000</c:v>
                </c:pt>
                <c:pt idx="1399">
                  <c:v>14010</c:v>
                </c:pt>
                <c:pt idx="1400">
                  <c:v>14020</c:v>
                </c:pt>
                <c:pt idx="1401">
                  <c:v>14030</c:v>
                </c:pt>
                <c:pt idx="1402">
                  <c:v>14040</c:v>
                </c:pt>
                <c:pt idx="1403">
                  <c:v>14050</c:v>
                </c:pt>
                <c:pt idx="1404">
                  <c:v>14060</c:v>
                </c:pt>
                <c:pt idx="1405">
                  <c:v>14070</c:v>
                </c:pt>
                <c:pt idx="1406">
                  <c:v>14080</c:v>
                </c:pt>
                <c:pt idx="1407">
                  <c:v>14090</c:v>
                </c:pt>
                <c:pt idx="1408">
                  <c:v>14100</c:v>
                </c:pt>
                <c:pt idx="1409">
                  <c:v>14110</c:v>
                </c:pt>
                <c:pt idx="1410">
                  <c:v>14120</c:v>
                </c:pt>
                <c:pt idx="1411">
                  <c:v>14130</c:v>
                </c:pt>
                <c:pt idx="1412">
                  <c:v>14140</c:v>
                </c:pt>
                <c:pt idx="1413">
                  <c:v>14150</c:v>
                </c:pt>
                <c:pt idx="1414">
                  <c:v>14160</c:v>
                </c:pt>
                <c:pt idx="1415">
                  <c:v>14170</c:v>
                </c:pt>
                <c:pt idx="1416">
                  <c:v>14180</c:v>
                </c:pt>
                <c:pt idx="1417">
                  <c:v>14190</c:v>
                </c:pt>
                <c:pt idx="1418">
                  <c:v>14200</c:v>
                </c:pt>
                <c:pt idx="1419">
                  <c:v>14210</c:v>
                </c:pt>
                <c:pt idx="1420">
                  <c:v>14220</c:v>
                </c:pt>
                <c:pt idx="1421">
                  <c:v>14230</c:v>
                </c:pt>
                <c:pt idx="1422">
                  <c:v>14240</c:v>
                </c:pt>
                <c:pt idx="1423">
                  <c:v>14250</c:v>
                </c:pt>
                <c:pt idx="1424">
                  <c:v>14260</c:v>
                </c:pt>
                <c:pt idx="1425">
                  <c:v>14270</c:v>
                </c:pt>
                <c:pt idx="1426">
                  <c:v>14280</c:v>
                </c:pt>
                <c:pt idx="1427">
                  <c:v>14290</c:v>
                </c:pt>
                <c:pt idx="1428">
                  <c:v>14300</c:v>
                </c:pt>
                <c:pt idx="1429">
                  <c:v>14310</c:v>
                </c:pt>
                <c:pt idx="1430">
                  <c:v>14320</c:v>
                </c:pt>
                <c:pt idx="1431">
                  <c:v>14330</c:v>
                </c:pt>
                <c:pt idx="1432">
                  <c:v>14340</c:v>
                </c:pt>
                <c:pt idx="1433">
                  <c:v>14350</c:v>
                </c:pt>
              </c:numCache>
            </c:numRef>
          </c:xVal>
          <c:yVal>
            <c:numRef>
              <c:f>Klei_Druckkurve!$U$9:$U$1442</c:f>
              <c:numCache>
                <c:formatCode>0.0</c:formatCode>
                <c:ptCount val="1434"/>
                <c:pt idx="0">
                  <c:v>0</c:v>
                </c:pt>
                <c:pt idx="1">
                  <c:v>-0.97299999999995634</c:v>
                </c:pt>
                <c:pt idx="2">
                  <c:v>-1.2639999999998963</c:v>
                </c:pt>
                <c:pt idx="3">
                  <c:v>-1.640999999999849</c:v>
                </c:pt>
                <c:pt idx="4">
                  <c:v>-1.6620000000000346</c:v>
                </c:pt>
                <c:pt idx="5">
                  <c:v>-1.8389999999999418</c:v>
                </c:pt>
                <c:pt idx="6">
                  <c:v>-1.9279999999998836</c:v>
                </c:pt>
                <c:pt idx="7">
                  <c:v>-2.0229999999999109</c:v>
                </c:pt>
                <c:pt idx="8">
                  <c:v>-2.0809999999999036</c:v>
                </c:pt>
                <c:pt idx="9">
                  <c:v>-2.1330000000000382</c:v>
                </c:pt>
                <c:pt idx="10">
                  <c:v>-2.2010000000000218</c:v>
                </c:pt>
                <c:pt idx="11">
                  <c:v>-2.2559999999998581</c:v>
                </c:pt>
                <c:pt idx="12">
                  <c:v>-2.2889999999999873</c:v>
                </c:pt>
                <c:pt idx="13">
                  <c:v>-2.3489999999999327</c:v>
                </c:pt>
                <c:pt idx="14">
                  <c:v>-2.4089999999998781</c:v>
                </c:pt>
                <c:pt idx="15">
                  <c:v>-2.4659999999998945</c:v>
                </c:pt>
                <c:pt idx="16">
                  <c:v>-2.5019999999999527</c:v>
                </c:pt>
                <c:pt idx="17">
                  <c:v>-2.5480000000000018</c:v>
                </c:pt>
                <c:pt idx="18">
                  <c:v>-2.6140000000000327</c:v>
                </c:pt>
                <c:pt idx="19">
                  <c:v>-2.5670000000000073</c:v>
                </c:pt>
                <c:pt idx="20">
                  <c:v>-2.7110000000000127</c:v>
                </c:pt>
                <c:pt idx="21">
                  <c:v>-2.8840000000000146</c:v>
                </c:pt>
                <c:pt idx="22">
                  <c:v>-2.987999999999829</c:v>
                </c:pt>
                <c:pt idx="23">
                  <c:v>-3.0099999999999909</c:v>
                </c:pt>
                <c:pt idx="24">
                  <c:v>-3.0429999999998927</c:v>
                </c:pt>
                <c:pt idx="25">
                  <c:v>-3.1040000000000418</c:v>
                </c:pt>
                <c:pt idx="26">
                  <c:v>-3.1169999999999618</c:v>
                </c:pt>
                <c:pt idx="27">
                  <c:v>-3.13799999999992</c:v>
                </c:pt>
                <c:pt idx="28">
                  <c:v>-3.1899999999998272</c:v>
                </c:pt>
                <c:pt idx="29">
                  <c:v>-3.2210000000000036</c:v>
                </c:pt>
                <c:pt idx="30">
                  <c:v>-3.2529999999999291</c:v>
                </c:pt>
                <c:pt idx="31">
                  <c:v>-3.2739999999998872</c:v>
                </c:pt>
                <c:pt idx="32">
                  <c:v>-3.2960000000000491</c:v>
                </c:pt>
                <c:pt idx="33">
                  <c:v>-3.3460000000000036</c:v>
                </c:pt>
                <c:pt idx="34">
                  <c:v>-3.3769999999999527</c:v>
                </c:pt>
                <c:pt idx="35">
                  <c:v>-3.418999999999869</c:v>
                </c:pt>
                <c:pt idx="36">
                  <c:v>-3.4289999999998599</c:v>
                </c:pt>
                <c:pt idx="37">
                  <c:v>-3.4700000000000273</c:v>
                </c:pt>
                <c:pt idx="38">
                  <c:v>-3.5</c:v>
                </c:pt>
                <c:pt idx="39">
                  <c:v>-3.5419999999999163</c:v>
                </c:pt>
                <c:pt idx="40">
                  <c:v>-3.5619999999998981</c:v>
                </c:pt>
                <c:pt idx="41">
                  <c:v>-3.5929999999998472</c:v>
                </c:pt>
                <c:pt idx="42">
                  <c:v>-3.612999999999829</c:v>
                </c:pt>
                <c:pt idx="43">
                  <c:v>-3.65300000000002</c:v>
                </c:pt>
                <c:pt idx="44">
                  <c:v>-3.6849999999999454</c:v>
                </c:pt>
                <c:pt idx="45">
                  <c:v>-3.7049999999999272</c:v>
                </c:pt>
                <c:pt idx="46">
                  <c:v>-3.7349999999999</c:v>
                </c:pt>
                <c:pt idx="47">
                  <c:v>-3.7559999999998581</c:v>
                </c:pt>
                <c:pt idx="48">
                  <c:v>-3.7960000000000491</c:v>
                </c:pt>
                <c:pt idx="49">
                  <c:v>-3.8079999999999927</c:v>
                </c:pt>
                <c:pt idx="50">
                  <c:v>-3.8179999999999836</c:v>
                </c:pt>
                <c:pt idx="51">
                  <c:v>-3.8479999999999563</c:v>
                </c:pt>
                <c:pt idx="52">
                  <c:v>-3.8679999999999382</c:v>
                </c:pt>
                <c:pt idx="53">
                  <c:v>-3.8979999999999109</c:v>
                </c:pt>
                <c:pt idx="54">
                  <c:v>-3.9089999999998781</c:v>
                </c:pt>
                <c:pt idx="55">
                  <c:v>-3.9389999999998508</c:v>
                </c:pt>
                <c:pt idx="56">
                  <c:v>-3.9790000000000418</c:v>
                </c:pt>
                <c:pt idx="57">
                  <c:v>-3.9990000000000236</c:v>
                </c:pt>
                <c:pt idx="58">
                  <c:v>-4.0190000000000055</c:v>
                </c:pt>
                <c:pt idx="59">
                  <c:v>-4.0589999999999691</c:v>
                </c:pt>
                <c:pt idx="60">
                  <c:v>-4.0789999999999509</c:v>
                </c:pt>
                <c:pt idx="61">
                  <c:v>-4.0709999999999127</c:v>
                </c:pt>
                <c:pt idx="62">
                  <c:v>-4.1109999999998763</c:v>
                </c:pt>
                <c:pt idx="63">
                  <c:v>-4.1209999999998672</c:v>
                </c:pt>
                <c:pt idx="64">
                  <c:v>-4.140999999999849</c:v>
                </c:pt>
                <c:pt idx="65">
                  <c:v>-4.1599999999998545</c:v>
                </c:pt>
                <c:pt idx="66">
                  <c:v>-4.1820000000000164</c:v>
                </c:pt>
                <c:pt idx="67">
                  <c:v>-4.2019999999999982</c:v>
                </c:pt>
                <c:pt idx="68">
                  <c:v>-4.22199999999998</c:v>
                </c:pt>
                <c:pt idx="69">
                  <c:v>-4.2319999999999709</c:v>
                </c:pt>
                <c:pt idx="70">
                  <c:v>-4.2619999999999436</c:v>
                </c:pt>
                <c:pt idx="71">
                  <c:v>-4.2919999999999163</c:v>
                </c:pt>
                <c:pt idx="72">
                  <c:v>-4.2819999999999254</c:v>
                </c:pt>
                <c:pt idx="73">
                  <c:v>-4.3119999999998981</c:v>
                </c:pt>
                <c:pt idx="74">
                  <c:v>-4.3419999999998709</c:v>
                </c:pt>
                <c:pt idx="75">
                  <c:v>-4.3519999999998618</c:v>
                </c:pt>
                <c:pt idx="76">
                  <c:v>-4.3619999999998527</c:v>
                </c:pt>
                <c:pt idx="77">
                  <c:v>-4.3819999999998345</c:v>
                </c:pt>
                <c:pt idx="78">
                  <c:v>-4.3920000000000528</c:v>
                </c:pt>
                <c:pt idx="79">
                  <c:v>-4.390999999999849</c:v>
                </c:pt>
                <c:pt idx="80">
                  <c:v>-4.4210000000000491</c:v>
                </c:pt>
                <c:pt idx="81">
                  <c:v>-4.43100000000004</c:v>
                </c:pt>
                <c:pt idx="82">
                  <c:v>-4.4410000000000309</c:v>
                </c:pt>
                <c:pt idx="83">
                  <c:v>-4.4710000000000036</c:v>
                </c:pt>
                <c:pt idx="84">
                  <c:v>-4.4819999999999709</c:v>
                </c:pt>
                <c:pt idx="85">
                  <c:v>-4.5009999999999764</c:v>
                </c:pt>
                <c:pt idx="86">
                  <c:v>-4.5229999999999109</c:v>
                </c:pt>
                <c:pt idx="87">
                  <c:v>-4.5219999999999345</c:v>
                </c:pt>
                <c:pt idx="88">
                  <c:v>-4.5619999999998981</c:v>
                </c:pt>
                <c:pt idx="89">
                  <c:v>-4.571999999999889</c:v>
                </c:pt>
                <c:pt idx="90">
                  <c:v>-4.5819999999998799</c:v>
                </c:pt>
                <c:pt idx="91">
                  <c:v>-4.6019999999998618</c:v>
                </c:pt>
                <c:pt idx="92">
                  <c:v>-4.6319999999998345</c:v>
                </c:pt>
                <c:pt idx="93">
                  <c:v>-4.6420000000000528</c:v>
                </c:pt>
                <c:pt idx="94">
                  <c:v>-4.6609999999998308</c:v>
                </c:pt>
                <c:pt idx="95">
                  <c:v>-4.6710000000000491</c:v>
                </c:pt>
                <c:pt idx="96">
                  <c:v>-4.6609999999998308</c:v>
                </c:pt>
                <c:pt idx="97">
                  <c:v>-4.6820000000000164</c:v>
                </c:pt>
                <c:pt idx="98">
                  <c:v>-4.7309999999999945</c:v>
                </c:pt>
                <c:pt idx="99">
                  <c:v>-4.7409999999999854</c:v>
                </c:pt>
                <c:pt idx="100">
                  <c:v>-4.7409999999999854</c:v>
                </c:pt>
                <c:pt idx="101">
                  <c:v>-4.7709999999999582</c:v>
                </c:pt>
                <c:pt idx="102">
                  <c:v>-4.7809999999999491</c:v>
                </c:pt>
                <c:pt idx="103">
                  <c:v>-4.7809999999999491</c:v>
                </c:pt>
                <c:pt idx="104">
                  <c:v>-4.8209999999999127</c:v>
                </c:pt>
                <c:pt idx="105">
                  <c:v>-4.8199999999999363</c:v>
                </c:pt>
                <c:pt idx="106">
                  <c:v>-4.8199999999999363</c:v>
                </c:pt>
                <c:pt idx="107">
                  <c:v>-4.8299999999999272</c:v>
                </c:pt>
                <c:pt idx="108">
                  <c:v>-4.8399999999999181</c:v>
                </c:pt>
                <c:pt idx="109">
                  <c:v>-4.8699999999998909</c:v>
                </c:pt>
                <c:pt idx="110">
                  <c:v>-4.8899999999998727</c:v>
                </c:pt>
                <c:pt idx="111">
                  <c:v>-4.8899999999998727</c:v>
                </c:pt>
                <c:pt idx="112">
                  <c:v>-4.9099999999998545</c:v>
                </c:pt>
                <c:pt idx="113">
                  <c:v>-4.9199999999998454</c:v>
                </c:pt>
                <c:pt idx="114">
                  <c:v>-4.9299999999998363</c:v>
                </c:pt>
                <c:pt idx="115">
                  <c:v>-4.918999999999869</c:v>
                </c:pt>
                <c:pt idx="116">
                  <c:v>-4.9690000000000509</c:v>
                </c:pt>
                <c:pt idx="117">
                  <c:v>-4.9690000000000509</c:v>
                </c:pt>
                <c:pt idx="118">
                  <c:v>-4.9589999999998327</c:v>
                </c:pt>
                <c:pt idx="119">
                  <c:v>-4.9790000000000418</c:v>
                </c:pt>
                <c:pt idx="120">
                  <c:v>-4.9790000000000418</c:v>
                </c:pt>
                <c:pt idx="121">
                  <c:v>-4.9990000000000236</c:v>
                </c:pt>
                <c:pt idx="122">
                  <c:v>-5.0270000000000437</c:v>
                </c:pt>
                <c:pt idx="123">
                  <c:v>-5.0470000000000255</c:v>
                </c:pt>
                <c:pt idx="124">
                  <c:v>-5.0470000000000255</c:v>
                </c:pt>
                <c:pt idx="125">
                  <c:v>-5.0270000000000437</c:v>
                </c:pt>
                <c:pt idx="126">
                  <c:v>-5.0480000000000018</c:v>
                </c:pt>
                <c:pt idx="127">
                  <c:v>-5.0679999999999836</c:v>
                </c:pt>
                <c:pt idx="128">
                  <c:v>-5.0679999999999836</c:v>
                </c:pt>
                <c:pt idx="129">
                  <c:v>-5.0860000000000127</c:v>
                </c:pt>
                <c:pt idx="130">
                  <c:v>-5.0960000000000036</c:v>
                </c:pt>
                <c:pt idx="131">
                  <c:v>-5.1059999999999945</c:v>
                </c:pt>
                <c:pt idx="132">
                  <c:v>-5.1359999999999673</c:v>
                </c:pt>
                <c:pt idx="133">
                  <c:v>-5.1359999999999673</c:v>
                </c:pt>
                <c:pt idx="134">
                  <c:v>-5.1349999999999909</c:v>
                </c:pt>
                <c:pt idx="135">
                  <c:v>-5.1649999999999636</c:v>
                </c:pt>
                <c:pt idx="136">
                  <c:v>-5.1549999999999727</c:v>
                </c:pt>
                <c:pt idx="137">
                  <c:v>-5.1549999999999727</c:v>
                </c:pt>
                <c:pt idx="138">
                  <c:v>-5.1449999999999818</c:v>
                </c:pt>
                <c:pt idx="139">
                  <c:v>-5.1849999999999454</c:v>
                </c:pt>
                <c:pt idx="140">
                  <c:v>-5.1749999999999545</c:v>
                </c:pt>
                <c:pt idx="141">
                  <c:v>-5.1839999999999691</c:v>
                </c:pt>
                <c:pt idx="142">
                  <c:v>-5.19399999999996</c:v>
                </c:pt>
                <c:pt idx="143">
                  <c:v>-5.1739999999999782</c:v>
                </c:pt>
                <c:pt idx="144">
                  <c:v>-5.2239999999999327</c:v>
                </c:pt>
                <c:pt idx="145">
                  <c:v>-5.2139999999999418</c:v>
                </c:pt>
                <c:pt idx="146">
                  <c:v>-5.2339999999999236</c:v>
                </c:pt>
                <c:pt idx="147">
                  <c:v>-5.2529999999999291</c:v>
                </c:pt>
                <c:pt idx="148">
                  <c:v>-5.2429999999999382</c:v>
                </c:pt>
                <c:pt idx="149">
                  <c:v>-5.2529999999999291</c:v>
                </c:pt>
                <c:pt idx="150">
                  <c:v>-5.26299999999992</c:v>
                </c:pt>
                <c:pt idx="151">
                  <c:v>-5.2729999999999109</c:v>
                </c:pt>
                <c:pt idx="152">
                  <c:v>-5.2829999999999018</c:v>
                </c:pt>
                <c:pt idx="153">
                  <c:v>-5.2709999999999582</c:v>
                </c:pt>
                <c:pt idx="154">
                  <c:v>-5.3009999999999309</c:v>
                </c:pt>
                <c:pt idx="155">
                  <c:v>-5.321999999999889</c:v>
                </c:pt>
                <c:pt idx="156">
                  <c:v>-5.321999999999889</c:v>
                </c:pt>
                <c:pt idx="157">
                  <c:v>-5.3509999999998854</c:v>
                </c:pt>
                <c:pt idx="158">
                  <c:v>-5.3419999999998709</c:v>
                </c:pt>
                <c:pt idx="159">
                  <c:v>-5.321999999999889</c:v>
                </c:pt>
                <c:pt idx="160">
                  <c:v>-5.3399999999999181</c:v>
                </c:pt>
                <c:pt idx="161">
                  <c:v>-5.3699999999998909</c:v>
                </c:pt>
                <c:pt idx="162">
                  <c:v>-5.3599999999999</c:v>
                </c:pt>
                <c:pt idx="163">
                  <c:v>-5.3599999999999</c:v>
                </c:pt>
                <c:pt idx="164">
                  <c:v>-5.3699999999998909</c:v>
                </c:pt>
                <c:pt idx="165">
                  <c:v>-5.3899999999998727</c:v>
                </c:pt>
                <c:pt idx="166">
                  <c:v>-5.3899999999998727</c:v>
                </c:pt>
                <c:pt idx="167">
                  <c:v>-5.3899999999998727</c:v>
                </c:pt>
                <c:pt idx="168">
                  <c:v>-5.3989999999998872</c:v>
                </c:pt>
                <c:pt idx="169">
                  <c:v>-5.3989999999998872</c:v>
                </c:pt>
                <c:pt idx="170">
                  <c:v>-5.418999999999869</c:v>
                </c:pt>
                <c:pt idx="171">
                  <c:v>-5.3989999999998872</c:v>
                </c:pt>
                <c:pt idx="172">
                  <c:v>-5.4389999999998508</c:v>
                </c:pt>
                <c:pt idx="173">
                  <c:v>-5.4279999999998836</c:v>
                </c:pt>
                <c:pt idx="174">
                  <c:v>-5.4279999999998836</c:v>
                </c:pt>
                <c:pt idx="175">
                  <c:v>-5.4479999999998654</c:v>
                </c:pt>
                <c:pt idx="176">
                  <c:v>-5.4379999999998745</c:v>
                </c:pt>
                <c:pt idx="177">
                  <c:v>-5.4479999999998654</c:v>
                </c:pt>
                <c:pt idx="178">
                  <c:v>-5.4679999999998472</c:v>
                </c:pt>
                <c:pt idx="179">
                  <c:v>-5.4479999999998654</c:v>
                </c:pt>
                <c:pt idx="180">
                  <c:v>-5.4669999999998709</c:v>
                </c:pt>
                <c:pt idx="181">
                  <c:v>-5.4779999999998381</c:v>
                </c:pt>
                <c:pt idx="182">
                  <c:v>-5.5069999999998345</c:v>
                </c:pt>
                <c:pt idx="183">
                  <c:v>-5.4869999999998527</c:v>
                </c:pt>
                <c:pt idx="184">
                  <c:v>-5.5069999999998345</c:v>
                </c:pt>
                <c:pt idx="185">
                  <c:v>-5.5370000000000346</c:v>
                </c:pt>
                <c:pt idx="186">
                  <c:v>-5.5170000000000528</c:v>
                </c:pt>
                <c:pt idx="187">
                  <c:v>-5.5170000000000528</c:v>
                </c:pt>
                <c:pt idx="188">
                  <c:v>-5.5270000000000437</c:v>
                </c:pt>
                <c:pt idx="189">
                  <c:v>-5.5249999999998636</c:v>
                </c:pt>
                <c:pt idx="190">
                  <c:v>-5.5349999999998545</c:v>
                </c:pt>
                <c:pt idx="191">
                  <c:v>-5.5549999999998363</c:v>
                </c:pt>
                <c:pt idx="192">
                  <c:v>-5.5449999999998454</c:v>
                </c:pt>
                <c:pt idx="193">
                  <c:v>-5.5649999999998272</c:v>
                </c:pt>
                <c:pt idx="194">
                  <c:v>-5.5539999999998599</c:v>
                </c:pt>
                <c:pt idx="195">
                  <c:v>-5.5639999999998508</c:v>
                </c:pt>
                <c:pt idx="196">
                  <c:v>-5.5739999999998417</c:v>
                </c:pt>
                <c:pt idx="197">
                  <c:v>-5.5839999999998327</c:v>
                </c:pt>
                <c:pt idx="198">
                  <c:v>-5.6140000000000327</c:v>
                </c:pt>
                <c:pt idx="199">
                  <c:v>-5.6040000000000418</c:v>
                </c:pt>
                <c:pt idx="200">
                  <c:v>-5.6340000000000146</c:v>
                </c:pt>
                <c:pt idx="201">
                  <c:v>-5.6240000000000236</c:v>
                </c:pt>
                <c:pt idx="202">
                  <c:v>-5.612999999999829</c:v>
                </c:pt>
                <c:pt idx="203">
                  <c:v>-5.6330000000000382</c:v>
                </c:pt>
                <c:pt idx="204">
                  <c:v>-5.6430000000000291</c:v>
                </c:pt>
                <c:pt idx="205">
                  <c:v>-5.6330000000000382</c:v>
                </c:pt>
                <c:pt idx="206">
                  <c:v>-5.65300000000002</c:v>
                </c:pt>
                <c:pt idx="207">
                  <c:v>-5.6430000000000291</c:v>
                </c:pt>
                <c:pt idx="208">
                  <c:v>-5.6609999999998308</c:v>
                </c:pt>
                <c:pt idx="209">
                  <c:v>-5.6710000000000491</c:v>
                </c:pt>
                <c:pt idx="210">
                  <c:v>-5.6710000000000491</c:v>
                </c:pt>
                <c:pt idx="211">
                  <c:v>-5.6710000000000491</c:v>
                </c:pt>
                <c:pt idx="212">
                  <c:v>-5.6920000000000073</c:v>
                </c:pt>
                <c:pt idx="213">
                  <c:v>-5.6899999999998272</c:v>
                </c:pt>
                <c:pt idx="214">
                  <c:v>-5.7019999999999982</c:v>
                </c:pt>
                <c:pt idx="215">
                  <c:v>-5.7100000000000364</c:v>
                </c:pt>
                <c:pt idx="216">
                  <c:v>-5.7000000000000455</c:v>
                </c:pt>
                <c:pt idx="217">
                  <c:v>-5.7300000000000182</c:v>
                </c:pt>
                <c:pt idx="218">
                  <c:v>-5.7100000000000364</c:v>
                </c:pt>
                <c:pt idx="219">
                  <c:v>-5.7100000000000364</c:v>
                </c:pt>
                <c:pt idx="220">
                  <c:v>-5.7200000000000273</c:v>
                </c:pt>
                <c:pt idx="221">
                  <c:v>-5.7390000000000327</c:v>
                </c:pt>
                <c:pt idx="222">
                  <c:v>-5.7390000000000327</c:v>
                </c:pt>
                <c:pt idx="223">
                  <c:v>-5.7400000000000091</c:v>
                </c:pt>
                <c:pt idx="224">
                  <c:v>-5.7390000000000327</c:v>
                </c:pt>
                <c:pt idx="225">
                  <c:v>-5.7590000000000146</c:v>
                </c:pt>
                <c:pt idx="226">
                  <c:v>-5.7590000000000146</c:v>
                </c:pt>
                <c:pt idx="227">
                  <c:v>-5.7590000000000146</c:v>
                </c:pt>
                <c:pt idx="228">
                  <c:v>-5.7480000000000473</c:v>
                </c:pt>
                <c:pt idx="229">
                  <c:v>-5.77800000000002</c:v>
                </c:pt>
                <c:pt idx="230">
                  <c:v>-5.77800000000002</c:v>
                </c:pt>
                <c:pt idx="231">
                  <c:v>-5.7680000000000291</c:v>
                </c:pt>
                <c:pt idx="232">
                  <c:v>-5.7880000000000109</c:v>
                </c:pt>
                <c:pt idx="233">
                  <c:v>-5.7680000000000291</c:v>
                </c:pt>
                <c:pt idx="234">
                  <c:v>-5.765999999999849</c:v>
                </c:pt>
                <c:pt idx="235">
                  <c:v>-5.80600000000004</c:v>
                </c:pt>
                <c:pt idx="236">
                  <c:v>-5.7759999999998399</c:v>
                </c:pt>
                <c:pt idx="237">
                  <c:v>-5.7960000000000491</c:v>
                </c:pt>
                <c:pt idx="238">
                  <c:v>-5.80600000000004</c:v>
                </c:pt>
                <c:pt idx="239">
                  <c:v>-5.8160000000000309</c:v>
                </c:pt>
                <c:pt idx="240">
                  <c:v>-5.80600000000004</c:v>
                </c:pt>
                <c:pt idx="241">
                  <c:v>-5.7960000000000491</c:v>
                </c:pt>
                <c:pt idx="242">
                  <c:v>-5.8049999999998363</c:v>
                </c:pt>
                <c:pt idx="243">
                  <c:v>-5.8149999999998272</c:v>
                </c:pt>
                <c:pt idx="244">
                  <c:v>-5.8250000000000455</c:v>
                </c:pt>
                <c:pt idx="245">
                  <c:v>-5.8149999999998272</c:v>
                </c:pt>
                <c:pt idx="246">
                  <c:v>-5.8350000000000364</c:v>
                </c:pt>
                <c:pt idx="247">
                  <c:v>-5.8350000000000364</c:v>
                </c:pt>
                <c:pt idx="248">
                  <c:v>-5.8550000000000182</c:v>
                </c:pt>
                <c:pt idx="249">
                  <c:v>-5.8339999999998327</c:v>
                </c:pt>
                <c:pt idx="250">
                  <c:v>-5.8339999999998327</c:v>
                </c:pt>
                <c:pt idx="251">
                  <c:v>-5.8540000000000418</c:v>
                </c:pt>
                <c:pt idx="252">
                  <c:v>-5.8640000000000327</c:v>
                </c:pt>
                <c:pt idx="253">
                  <c:v>-5.8840000000000146</c:v>
                </c:pt>
                <c:pt idx="254">
                  <c:v>-5.8740000000000236</c:v>
                </c:pt>
                <c:pt idx="255">
                  <c:v>-5.8740000000000236</c:v>
                </c:pt>
                <c:pt idx="256">
                  <c:v>-5.8819999999998345</c:v>
                </c:pt>
                <c:pt idx="257">
                  <c:v>-5.8830000000000382</c:v>
                </c:pt>
                <c:pt idx="258">
                  <c:v>-5.90300000000002</c:v>
                </c:pt>
                <c:pt idx="259">
                  <c:v>-5.8830000000000382</c:v>
                </c:pt>
                <c:pt idx="260">
                  <c:v>-5.8830000000000382</c:v>
                </c:pt>
                <c:pt idx="261">
                  <c:v>-5.8930000000000291</c:v>
                </c:pt>
                <c:pt idx="262">
                  <c:v>-5.9009999999998399</c:v>
                </c:pt>
                <c:pt idx="263">
                  <c:v>-5.890999999999849</c:v>
                </c:pt>
                <c:pt idx="264">
                  <c:v>-5.9009999999998399</c:v>
                </c:pt>
                <c:pt idx="265">
                  <c:v>-5.9109999999998308</c:v>
                </c:pt>
                <c:pt idx="266">
                  <c:v>-5.9210000000000491</c:v>
                </c:pt>
                <c:pt idx="267">
                  <c:v>-5.93100000000004</c:v>
                </c:pt>
                <c:pt idx="268">
                  <c:v>-5.9109999999998308</c:v>
                </c:pt>
                <c:pt idx="269">
                  <c:v>-5.8999999999998636</c:v>
                </c:pt>
                <c:pt idx="270">
                  <c:v>-5.9199999999998454</c:v>
                </c:pt>
                <c:pt idx="271">
                  <c:v>-5.9299999999998363</c:v>
                </c:pt>
                <c:pt idx="272">
                  <c:v>-5.9399999999998272</c:v>
                </c:pt>
                <c:pt idx="273">
                  <c:v>-5.9500000000000455</c:v>
                </c:pt>
                <c:pt idx="274">
                  <c:v>-5.9489999999998417</c:v>
                </c:pt>
                <c:pt idx="275">
                  <c:v>-5.9589999999998327</c:v>
                </c:pt>
                <c:pt idx="276">
                  <c:v>-5.9489999999998417</c:v>
                </c:pt>
                <c:pt idx="277">
                  <c:v>-5.9389999999998508</c:v>
                </c:pt>
                <c:pt idx="278">
                  <c:v>-5.9690000000000509</c:v>
                </c:pt>
                <c:pt idx="279">
                  <c:v>-5.9589999999998327</c:v>
                </c:pt>
                <c:pt idx="280">
                  <c:v>-5.9669999999998709</c:v>
                </c:pt>
                <c:pt idx="281">
                  <c:v>-5.9969999999998436</c:v>
                </c:pt>
                <c:pt idx="282">
                  <c:v>-5.9769999999998618</c:v>
                </c:pt>
                <c:pt idx="283">
                  <c:v>-5.9869999999998527</c:v>
                </c:pt>
                <c:pt idx="284">
                  <c:v>-5.9569999999998799</c:v>
                </c:pt>
                <c:pt idx="285">
                  <c:v>-5.9869999999998527</c:v>
                </c:pt>
                <c:pt idx="286">
                  <c:v>-5.9769999999998618</c:v>
                </c:pt>
                <c:pt idx="287">
                  <c:v>-5.9869999999998527</c:v>
                </c:pt>
                <c:pt idx="288">
                  <c:v>-5.9959999999998672</c:v>
                </c:pt>
                <c:pt idx="289">
                  <c:v>-5.9759999999998854</c:v>
                </c:pt>
                <c:pt idx="290">
                  <c:v>-5.9859999999998763</c:v>
                </c:pt>
                <c:pt idx="291">
                  <c:v>-5.9959999999998672</c:v>
                </c:pt>
                <c:pt idx="292">
                  <c:v>-5.9759999999998854</c:v>
                </c:pt>
                <c:pt idx="293">
                  <c:v>-6.0049999999998818</c:v>
                </c:pt>
                <c:pt idx="294">
                  <c:v>-5.9949999999998909</c:v>
                </c:pt>
                <c:pt idx="295">
                  <c:v>-6.0249999999998636</c:v>
                </c:pt>
                <c:pt idx="296">
                  <c:v>-6.0249999999998636</c:v>
                </c:pt>
                <c:pt idx="297">
                  <c:v>-6.0149999999998727</c:v>
                </c:pt>
                <c:pt idx="298">
                  <c:v>-6.0249999999998636</c:v>
                </c:pt>
                <c:pt idx="299">
                  <c:v>-6.0149999999998727</c:v>
                </c:pt>
                <c:pt idx="300">
                  <c:v>-6.0339999999998781</c:v>
                </c:pt>
                <c:pt idx="301">
                  <c:v>-6.0339999999998781</c:v>
                </c:pt>
                <c:pt idx="302">
                  <c:v>-6.0239999999998872</c:v>
                </c:pt>
                <c:pt idx="303">
                  <c:v>-6.0339999999998781</c:v>
                </c:pt>
                <c:pt idx="304">
                  <c:v>-6.043999999999869</c:v>
                </c:pt>
                <c:pt idx="305">
                  <c:v>-6.0339999999998781</c:v>
                </c:pt>
                <c:pt idx="306">
                  <c:v>-6.043999999999869</c:v>
                </c:pt>
                <c:pt idx="307">
                  <c:v>-6.043999999999869</c:v>
                </c:pt>
                <c:pt idx="308">
                  <c:v>-6.0519999999999072</c:v>
                </c:pt>
                <c:pt idx="309">
                  <c:v>-6.0519999999999072</c:v>
                </c:pt>
                <c:pt idx="310">
                  <c:v>-6.0519999999999072</c:v>
                </c:pt>
                <c:pt idx="311">
                  <c:v>-6.0619999999998981</c:v>
                </c:pt>
                <c:pt idx="312">
                  <c:v>-6.071999999999889</c:v>
                </c:pt>
                <c:pt idx="313">
                  <c:v>-6.0619999999998981</c:v>
                </c:pt>
                <c:pt idx="314">
                  <c:v>-6.0809999999999036</c:v>
                </c:pt>
                <c:pt idx="315">
                  <c:v>-6.0609999999999218</c:v>
                </c:pt>
                <c:pt idx="316">
                  <c:v>-6.0709999999999127</c:v>
                </c:pt>
                <c:pt idx="317">
                  <c:v>-6.0809999999999036</c:v>
                </c:pt>
                <c:pt idx="318">
                  <c:v>-6.0709999999999127</c:v>
                </c:pt>
                <c:pt idx="319">
                  <c:v>-6.0809999999999036</c:v>
                </c:pt>
                <c:pt idx="320">
                  <c:v>-6.1009999999998854</c:v>
                </c:pt>
                <c:pt idx="321">
                  <c:v>-6.0799999999999272</c:v>
                </c:pt>
                <c:pt idx="322">
                  <c:v>-6.0799999999999272</c:v>
                </c:pt>
                <c:pt idx="323">
                  <c:v>-6.0999999999999091</c:v>
                </c:pt>
                <c:pt idx="324">
                  <c:v>-6.1099999999999</c:v>
                </c:pt>
                <c:pt idx="325">
                  <c:v>-6.1099999999999</c:v>
                </c:pt>
                <c:pt idx="326">
                  <c:v>-6.0999999999999091</c:v>
                </c:pt>
                <c:pt idx="327">
                  <c:v>-6.0899999999999181</c:v>
                </c:pt>
                <c:pt idx="328">
                  <c:v>-6.1079999999999472</c:v>
                </c:pt>
                <c:pt idx="329">
                  <c:v>-6.1199999999998909</c:v>
                </c:pt>
                <c:pt idx="330">
                  <c:v>-6.0899999999999181</c:v>
                </c:pt>
                <c:pt idx="331">
                  <c:v>-6.1079999999999472</c:v>
                </c:pt>
                <c:pt idx="332">
                  <c:v>-6.1079999999999472</c:v>
                </c:pt>
                <c:pt idx="333">
                  <c:v>-6.0979999999999563</c:v>
                </c:pt>
                <c:pt idx="334">
                  <c:v>-6.1079999999999472</c:v>
                </c:pt>
                <c:pt idx="335">
                  <c:v>-6.1179999999999382</c:v>
                </c:pt>
                <c:pt idx="336">
                  <c:v>-6.1179999999999382</c:v>
                </c:pt>
                <c:pt idx="337">
                  <c:v>-6.1179999999999382</c:v>
                </c:pt>
                <c:pt idx="338">
                  <c:v>-6.1069999999999709</c:v>
                </c:pt>
                <c:pt idx="339">
                  <c:v>-6.1179999999999382</c:v>
                </c:pt>
                <c:pt idx="340">
                  <c:v>-6.09699999999998</c:v>
                </c:pt>
                <c:pt idx="341">
                  <c:v>-6.1169999999999618</c:v>
                </c:pt>
                <c:pt idx="342">
                  <c:v>-6.1169999999999618</c:v>
                </c:pt>
                <c:pt idx="343">
                  <c:v>-6.1169999999999618</c:v>
                </c:pt>
                <c:pt idx="344">
                  <c:v>-6.1369999999999436</c:v>
                </c:pt>
                <c:pt idx="345">
                  <c:v>-6.1169999999999618</c:v>
                </c:pt>
                <c:pt idx="346">
                  <c:v>-6.1269999999999527</c:v>
                </c:pt>
                <c:pt idx="347">
                  <c:v>-6.1369999999999436</c:v>
                </c:pt>
                <c:pt idx="348">
                  <c:v>-6.1369999999999436</c:v>
                </c:pt>
                <c:pt idx="349">
                  <c:v>-6.1369999999999436</c:v>
                </c:pt>
                <c:pt idx="350">
                  <c:v>-6.1269999999999527</c:v>
                </c:pt>
                <c:pt idx="351">
                  <c:v>-6.1259999999999764</c:v>
                </c:pt>
                <c:pt idx="352">
                  <c:v>-6.1559999999999491</c:v>
                </c:pt>
                <c:pt idx="353">
                  <c:v>-6.1559999999999491</c:v>
                </c:pt>
                <c:pt idx="354">
                  <c:v>-6.1459999999999582</c:v>
                </c:pt>
                <c:pt idx="355">
                  <c:v>-6.1459999999999582</c:v>
                </c:pt>
                <c:pt idx="356">
                  <c:v>-6.1559999999999491</c:v>
                </c:pt>
                <c:pt idx="357">
                  <c:v>-6.1559999999999491</c:v>
                </c:pt>
                <c:pt idx="358">
                  <c:v>-6.1459999999999582</c:v>
                </c:pt>
                <c:pt idx="359">
                  <c:v>-6.1559999999999491</c:v>
                </c:pt>
                <c:pt idx="360">
                  <c:v>-6.1559999999999491</c:v>
                </c:pt>
                <c:pt idx="361">
                  <c:v>-6.16599999999994</c:v>
                </c:pt>
                <c:pt idx="362">
                  <c:v>-6.1759999999999309</c:v>
                </c:pt>
                <c:pt idx="363">
                  <c:v>-6.1759999999999309</c:v>
                </c:pt>
                <c:pt idx="364">
                  <c:v>-6.16599999999994</c:v>
                </c:pt>
                <c:pt idx="365">
                  <c:v>-6.1549999999999727</c:v>
                </c:pt>
                <c:pt idx="366">
                  <c:v>-6.1559999999999491</c:v>
                </c:pt>
                <c:pt idx="367">
                  <c:v>-6.1549999999999727</c:v>
                </c:pt>
                <c:pt idx="368">
                  <c:v>-6.1549999999999727</c:v>
                </c:pt>
                <c:pt idx="369">
                  <c:v>-6.1549999999999727</c:v>
                </c:pt>
                <c:pt idx="370">
                  <c:v>-6.1449999999999818</c:v>
                </c:pt>
                <c:pt idx="371">
                  <c:v>-6.1849999999999454</c:v>
                </c:pt>
                <c:pt idx="372">
                  <c:v>-6.1549999999999727</c:v>
                </c:pt>
                <c:pt idx="373">
                  <c:v>-6.1649999999999636</c:v>
                </c:pt>
                <c:pt idx="374">
                  <c:v>-6.1749999999999545</c:v>
                </c:pt>
                <c:pt idx="375">
                  <c:v>-6.1749999999999545</c:v>
                </c:pt>
                <c:pt idx="376">
                  <c:v>-6.1749999999999545</c:v>
                </c:pt>
                <c:pt idx="377">
                  <c:v>-6.1849999999999454</c:v>
                </c:pt>
                <c:pt idx="378">
                  <c:v>-6.19399999999996</c:v>
                </c:pt>
                <c:pt idx="379">
                  <c:v>-6.19399999999996</c:v>
                </c:pt>
                <c:pt idx="380">
                  <c:v>-6.2039999999999509</c:v>
                </c:pt>
                <c:pt idx="381">
                  <c:v>-6.1849999999999454</c:v>
                </c:pt>
                <c:pt idx="382">
                  <c:v>-6.1730000000000018</c:v>
                </c:pt>
                <c:pt idx="383">
                  <c:v>-6.1749999999999545</c:v>
                </c:pt>
                <c:pt idx="384">
                  <c:v>-6.1749999999999545</c:v>
                </c:pt>
                <c:pt idx="385">
                  <c:v>-6.19399999999996</c:v>
                </c:pt>
                <c:pt idx="386">
                  <c:v>-6.1929999999999836</c:v>
                </c:pt>
                <c:pt idx="387">
                  <c:v>-6.2129999999999654</c:v>
                </c:pt>
                <c:pt idx="388">
                  <c:v>-6.2139999999999418</c:v>
                </c:pt>
                <c:pt idx="389">
                  <c:v>-6.2029999999999745</c:v>
                </c:pt>
                <c:pt idx="390">
                  <c:v>-6.2129999999999654</c:v>
                </c:pt>
                <c:pt idx="391">
                  <c:v>-6.2029999999999745</c:v>
                </c:pt>
                <c:pt idx="392">
                  <c:v>-6.2239999999999327</c:v>
                </c:pt>
                <c:pt idx="393">
                  <c:v>-6.2029999999999745</c:v>
                </c:pt>
                <c:pt idx="394">
                  <c:v>-6.2029999999999745</c:v>
                </c:pt>
                <c:pt idx="395">
                  <c:v>-6.2129999999999654</c:v>
                </c:pt>
                <c:pt idx="396">
                  <c:v>-6.1829999999999927</c:v>
                </c:pt>
                <c:pt idx="397">
                  <c:v>-6.1929999999999836</c:v>
                </c:pt>
                <c:pt idx="398">
                  <c:v>-6.2129999999999654</c:v>
                </c:pt>
                <c:pt idx="399">
                  <c:v>-6.2329999999999472</c:v>
                </c:pt>
                <c:pt idx="400">
                  <c:v>-6.2229999999999563</c:v>
                </c:pt>
                <c:pt idx="401">
                  <c:v>-6.2229999999999563</c:v>
                </c:pt>
                <c:pt idx="402">
                  <c:v>-6.2229999999999563</c:v>
                </c:pt>
                <c:pt idx="403">
                  <c:v>-6.2129999999999654</c:v>
                </c:pt>
                <c:pt idx="404">
                  <c:v>-6.2129999999999654</c:v>
                </c:pt>
                <c:pt idx="405">
                  <c:v>-6.2129999999999654</c:v>
                </c:pt>
                <c:pt idx="406">
                  <c:v>-6.2329999999999472</c:v>
                </c:pt>
                <c:pt idx="407">
                  <c:v>-6.2329999999999472</c:v>
                </c:pt>
                <c:pt idx="408">
                  <c:v>-6.2229999999999563</c:v>
                </c:pt>
                <c:pt idx="409">
                  <c:v>-6.2329999999999472</c:v>
                </c:pt>
                <c:pt idx="410">
                  <c:v>-6.2329999999999472</c:v>
                </c:pt>
                <c:pt idx="411">
                  <c:v>-6.2329999999999472</c:v>
                </c:pt>
                <c:pt idx="412">
                  <c:v>-6.2129999999999654</c:v>
                </c:pt>
                <c:pt idx="413">
                  <c:v>-6.2529999999999291</c:v>
                </c:pt>
                <c:pt idx="414">
                  <c:v>-6.2329999999999472</c:v>
                </c:pt>
                <c:pt idx="415">
                  <c:v>-6.2329999999999472</c:v>
                </c:pt>
                <c:pt idx="416">
                  <c:v>-6.26299999999992</c:v>
                </c:pt>
                <c:pt idx="417">
                  <c:v>-6.2429999999999382</c:v>
                </c:pt>
                <c:pt idx="418">
                  <c:v>-6.2429999999999382</c:v>
                </c:pt>
                <c:pt idx="419">
                  <c:v>-6.2529999999999291</c:v>
                </c:pt>
                <c:pt idx="420">
                  <c:v>-6.2529999999999291</c:v>
                </c:pt>
                <c:pt idx="421">
                  <c:v>-6.2529999999999291</c:v>
                </c:pt>
                <c:pt idx="422">
                  <c:v>-6.2429999999999382</c:v>
                </c:pt>
                <c:pt idx="423">
                  <c:v>-6.2329999999999472</c:v>
                </c:pt>
                <c:pt idx="424">
                  <c:v>-6.2429999999999382</c:v>
                </c:pt>
                <c:pt idx="425">
                  <c:v>-6.2249999999999091</c:v>
                </c:pt>
                <c:pt idx="426">
                  <c:v>-6.2529999999999291</c:v>
                </c:pt>
                <c:pt idx="427">
                  <c:v>-6.26299999999992</c:v>
                </c:pt>
                <c:pt idx="428">
                  <c:v>-6.2429999999999382</c:v>
                </c:pt>
                <c:pt idx="429">
                  <c:v>-6.2649999999998727</c:v>
                </c:pt>
                <c:pt idx="430">
                  <c:v>-6.2649999999998727</c:v>
                </c:pt>
                <c:pt idx="431">
                  <c:v>-6.2549999999998818</c:v>
                </c:pt>
                <c:pt idx="432">
                  <c:v>-6.2649999999998727</c:v>
                </c:pt>
                <c:pt idx="433">
                  <c:v>-6.2449999999998909</c:v>
                </c:pt>
                <c:pt idx="434">
                  <c:v>-6.2449999999998909</c:v>
                </c:pt>
                <c:pt idx="435">
                  <c:v>-6.2549999999998818</c:v>
                </c:pt>
                <c:pt idx="436">
                  <c:v>-6.2549999999998818</c:v>
                </c:pt>
                <c:pt idx="437">
                  <c:v>-6.2349999999999</c:v>
                </c:pt>
                <c:pt idx="438">
                  <c:v>-6.2549999999998818</c:v>
                </c:pt>
                <c:pt idx="439">
                  <c:v>-6.2549999999998818</c:v>
                </c:pt>
                <c:pt idx="440">
                  <c:v>-6.2649999999998727</c:v>
                </c:pt>
                <c:pt idx="441">
                  <c:v>-6.2549999999998818</c:v>
                </c:pt>
                <c:pt idx="442">
                  <c:v>-6.2549999999998818</c:v>
                </c:pt>
                <c:pt idx="443">
                  <c:v>-6.2649999999998727</c:v>
                </c:pt>
                <c:pt idx="444">
                  <c:v>-6.2649999999998727</c:v>
                </c:pt>
                <c:pt idx="445">
                  <c:v>-6.2549999999998818</c:v>
                </c:pt>
                <c:pt idx="446">
                  <c:v>-6.2649999999998727</c:v>
                </c:pt>
                <c:pt idx="447">
                  <c:v>-6.2849999999998545</c:v>
                </c:pt>
                <c:pt idx="448">
                  <c:v>-6.2759999999998399</c:v>
                </c:pt>
                <c:pt idx="449">
                  <c:v>-6.2749999999998636</c:v>
                </c:pt>
                <c:pt idx="450">
                  <c:v>-6.2859999999998308</c:v>
                </c:pt>
                <c:pt idx="451">
                  <c:v>-6.265999999999849</c:v>
                </c:pt>
                <c:pt idx="452">
                  <c:v>-6.2759999999998399</c:v>
                </c:pt>
                <c:pt idx="453">
                  <c:v>-6.2859999999998308</c:v>
                </c:pt>
                <c:pt idx="454">
                  <c:v>-6.2759999999998399</c:v>
                </c:pt>
                <c:pt idx="455">
                  <c:v>-6.2859999999998308</c:v>
                </c:pt>
                <c:pt idx="456">
                  <c:v>-6.2759999999998399</c:v>
                </c:pt>
                <c:pt idx="457">
                  <c:v>-6.2859999999998308</c:v>
                </c:pt>
                <c:pt idx="458">
                  <c:v>-6.2759999999998399</c:v>
                </c:pt>
                <c:pt idx="459">
                  <c:v>-6.2759999999998399</c:v>
                </c:pt>
                <c:pt idx="460">
                  <c:v>-6.2960000000000491</c:v>
                </c:pt>
                <c:pt idx="461">
                  <c:v>-6.2859999999998308</c:v>
                </c:pt>
                <c:pt idx="462">
                  <c:v>-6.2870000000000346</c:v>
                </c:pt>
                <c:pt idx="463">
                  <c:v>-6.2870000000000346</c:v>
                </c:pt>
                <c:pt idx="464">
                  <c:v>-6.3070000000000164</c:v>
                </c:pt>
                <c:pt idx="465">
                  <c:v>-6.3170000000000073</c:v>
                </c:pt>
                <c:pt idx="466">
                  <c:v>-6.3170000000000073</c:v>
                </c:pt>
                <c:pt idx="467">
                  <c:v>-6.2870000000000346</c:v>
                </c:pt>
                <c:pt idx="468">
                  <c:v>-6.2970000000000255</c:v>
                </c:pt>
                <c:pt idx="469">
                  <c:v>-6.2970000000000255</c:v>
                </c:pt>
                <c:pt idx="470">
                  <c:v>-6.2970000000000255</c:v>
                </c:pt>
                <c:pt idx="471">
                  <c:v>-6.2970000000000255</c:v>
                </c:pt>
                <c:pt idx="472">
                  <c:v>-6.2970000000000255</c:v>
                </c:pt>
                <c:pt idx="473">
                  <c:v>-6.2870000000000346</c:v>
                </c:pt>
                <c:pt idx="474">
                  <c:v>-6.2970000000000255</c:v>
                </c:pt>
                <c:pt idx="475">
                  <c:v>-6.2989999999999782</c:v>
                </c:pt>
                <c:pt idx="476">
                  <c:v>-6.3089999999999691</c:v>
                </c:pt>
                <c:pt idx="477">
                  <c:v>-6.2989999999999782</c:v>
                </c:pt>
                <c:pt idx="478">
                  <c:v>-6.2989999999999782</c:v>
                </c:pt>
                <c:pt idx="479">
                  <c:v>-6.3089999999999691</c:v>
                </c:pt>
                <c:pt idx="480">
                  <c:v>-6.2789999999999964</c:v>
                </c:pt>
                <c:pt idx="481">
                  <c:v>-6.2889999999999873</c:v>
                </c:pt>
                <c:pt idx="482">
                  <c:v>-6.2889999999999873</c:v>
                </c:pt>
                <c:pt idx="483">
                  <c:v>-6.3089999999999691</c:v>
                </c:pt>
                <c:pt idx="484">
                  <c:v>-6.2989999999999782</c:v>
                </c:pt>
                <c:pt idx="485">
                  <c:v>-6.3099999999999454</c:v>
                </c:pt>
                <c:pt idx="486">
                  <c:v>-6.3089999999999691</c:v>
                </c:pt>
                <c:pt idx="487">
                  <c:v>-6.2699999999999818</c:v>
                </c:pt>
                <c:pt idx="488">
                  <c:v>-6.2899999999999636</c:v>
                </c:pt>
                <c:pt idx="489">
                  <c:v>-6.3099999999999454</c:v>
                </c:pt>
                <c:pt idx="490">
                  <c:v>-6.3099999999999454</c:v>
                </c:pt>
                <c:pt idx="491">
                  <c:v>-6.3199999999999363</c:v>
                </c:pt>
                <c:pt idx="492">
                  <c:v>-6.2999999999999545</c:v>
                </c:pt>
                <c:pt idx="493">
                  <c:v>-6.2999999999999545</c:v>
                </c:pt>
                <c:pt idx="494">
                  <c:v>-6.3099999999999454</c:v>
                </c:pt>
                <c:pt idx="495">
                  <c:v>-6.3299999999999272</c:v>
                </c:pt>
                <c:pt idx="496">
                  <c:v>-6.3299999999999272</c:v>
                </c:pt>
                <c:pt idx="497">
                  <c:v>-6.3099999999999454</c:v>
                </c:pt>
                <c:pt idx="498">
                  <c:v>-6.3299999999999272</c:v>
                </c:pt>
                <c:pt idx="499">
                  <c:v>-6.3309999999999036</c:v>
                </c:pt>
                <c:pt idx="500">
                  <c:v>-6.3399999999999181</c:v>
                </c:pt>
                <c:pt idx="501">
                  <c:v>-6.3199999999999363</c:v>
                </c:pt>
                <c:pt idx="502">
                  <c:v>-6.3109999999999218</c:v>
                </c:pt>
                <c:pt idx="503">
                  <c:v>-6.3009999999999309</c:v>
                </c:pt>
                <c:pt idx="504">
                  <c:v>-6.3109999999999218</c:v>
                </c:pt>
                <c:pt idx="505">
                  <c:v>-6.3209999999999127</c:v>
                </c:pt>
                <c:pt idx="506">
                  <c:v>-6.3409999999998945</c:v>
                </c:pt>
                <c:pt idx="507">
                  <c:v>-6.3209999999999127</c:v>
                </c:pt>
                <c:pt idx="508">
                  <c:v>-6.3109999999999218</c:v>
                </c:pt>
                <c:pt idx="509">
                  <c:v>-6.3209999999999127</c:v>
                </c:pt>
                <c:pt idx="510">
                  <c:v>-6.3009999999999309</c:v>
                </c:pt>
                <c:pt idx="511">
                  <c:v>-6.3309999999999036</c:v>
                </c:pt>
                <c:pt idx="512">
                  <c:v>-6.3009999999999309</c:v>
                </c:pt>
                <c:pt idx="513">
                  <c:v>-6.3009999999999309</c:v>
                </c:pt>
                <c:pt idx="514">
                  <c:v>-6.3019999999999072</c:v>
                </c:pt>
                <c:pt idx="515">
                  <c:v>-6.321999999999889</c:v>
                </c:pt>
                <c:pt idx="516">
                  <c:v>-6.321999999999889</c:v>
                </c:pt>
                <c:pt idx="517">
                  <c:v>-6.3119999999998981</c:v>
                </c:pt>
                <c:pt idx="518">
                  <c:v>-6.3319999999998799</c:v>
                </c:pt>
                <c:pt idx="519">
                  <c:v>-6.321999999999889</c:v>
                </c:pt>
                <c:pt idx="520">
                  <c:v>-6.3119999999998981</c:v>
                </c:pt>
                <c:pt idx="521">
                  <c:v>-6.321999999999889</c:v>
                </c:pt>
                <c:pt idx="522">
                  <c:v>-6.321999999999889</c:v>
                </c:pt>
                <c:pt idx="523">
                  <c:v>-6.3139999999998508</c:v>
                </c:pt>
                <c:pt idx="524">
                  <c:v>-6.321999999999889</c:v>
                </c:pt>
                <c:pt idx="525">
                  <c:v>-6.3139999999998508</c:v>
                </c:pt>
                <c:pt idx="526">
                  <c:v>-6.3239999999998417</c:v>
                </c:pt>
                <c:pt idx="527">
                  <c:v>-6.3039999999998599</c:v>
                </c:pt>
                <c:pt idx="528">
                  <c:v>-6.3139999999998508</c:v>
                </c:pt>
                <c:pt idx="529">
                  <c:v>-6.3139999999998508</c:v>
                </c:pt>
                <c:pt idx="530">
                  <c:v>-6.3139999999998508</c:v>
                </c:pt>
                <c:pt idx="531">
                  <c:v>-6.3139999999998508</c:v>
                </c:pt>
                <c:pt idx="532">
                  <c:v>-6.3139999999998508</c:v>
                </c:pt>
                <c:pt idx="533">
                  <c:v>-6.3139999999998508</c:v>
                </c:pt>
                <c:pt idx="534">
                  <c:v>-6.3239999999998417</c:v>
                </c:pt>
                <c:pt idx="535">
                  <c:v>-6.3239999999998417</c:v>
                </c:pt>
                <c:pt idx="536">
                  <c:v>-6.3239999999998417</c:v>
                </c:pt>
                <c:pt idx="537">
                  <c:v>-6.3440000000000509</c:v>
                </c:pt>
                <c:pt idx="538">
                  <c:v>-6.3339999999998327</c:v>
                </c:pt>
                <c:pt idx="539">
                  <c:v>-6.3250000000000455</c:v>
                </c:pt>
                <c:pt idx="540">
                  <c:v>-6.3450000000000273</c:v>
                </c:pt>
                <c:pt idx="541">
                  <c:v>-6.3149999999998272</c:v>
                </c:pt>
                <c:pt idx="542">
                  <c:v>-6.3250000000000455</c:v>
                </c:pt>
                <c:pt idx="543">
                  <c:v>-6.3350000000000364</c:v>
                </c:pt>
                <c:pt idx="544">
                  <c:v>-6.3250000000000455</c:v>
                </c:pt>
                <c:pt idx="545">
                  <c:v>-6.3450000000000273</c:v>
                </c:pt>
                <c:pt idx="546">
                  <c:v>-6.3350000000000364</c:v>
                </c:pt>
                <c:pt idx="547">
                  <c:v>-6.3350000000000364</c:v>
                </c:pt>
                <c:pt idx="548">
                  <c:v>-6.3250000000000455</c:v>
                </c:pt>
                <c:pt idx="549">
                  <c:v>-6.3450000000000273</c:v>
                </c:pt>
                <c:pt idx="550">
                  <c:v>-6.3250000000000455</c:v>
                </c:pt>
                <c:pt idx="551">
                  <c:v>-6.3260000000000218</c:v>
                </c:pt>
                <c:pt idx="552">
                  <c:v>-6.3250000000000455</c:v>
                </c:pt>
                <c:pt idx="553">
                  <c:v>-6.3450000000000273</c:v>
                </c:pt>
                <c:pt idx="554">
                  <c:v>-6.3160000000000309</c:v>
                </c:pt>
                <c:pt idx="555">
                  <c:v>-6.3360000000000127</c:v>
                </c:pt>
                <c:pt idx="556">
                  <c:v>-6.3659999999999854</c:v>
                </c:pt>
                <c:pt idx="557">
                  <c:v>-6.3559999999999945</c:v>
                </c:pt>
                <c:pt idx="558">
                  <c:v>-6.3260000000000218</c:v>
                </c:pt>
                <c:pt idx="559">
                  <c:v>-6.3260000000000218</c:v>
                </c:pt>
                <c:pt idx="560">
                  <c:v>-6.3360000000000127</c:v>
                </c:pt>
                <c:pt idx="561">
                  <c:v>-6.3559999999999945</c:v>
                </c:pt>
                <c:pt idx="562">
                  <c:v>-6.3360000000000127</c:v>
                </c:pt>
                <c:pt idx="563">
                  <c:v>-6.3260000000000218</c:v>
                </c:pt>
                <c:pt idx="564">
                  <c:v>-6.3559999999999945</c:v>
                </c:pt>
                <c:pt idx="565">
                  <c:v>-6.3260000000000218</c:v>
                </c:pt>
                <c:pt idx="566">
                  <c:v>-6.3559999999999945</c:v>
                </c:pt>
                <c:pt idx="567">
                  <c:v>-6.3279999999999745</c:v>
                </c:pt>
                <c:pt idx="568">
                  <c:v>-6.3479999999999563</c:v>
                </c:pt>
                <c:pt idx="569">
                  <c:v>-6.3379999999999654</c:v>
                </c:pt>
                <c:pt idx="570">
                  <c:v>-6.3479999999999563</c:v>
                </c:pt>
                <c:pt idx="571">
                  <c:v>-6.3479999999999563</c:v>
                </c:pt>
                <c:pt idx="572">
                  <c:v>-6.3579999999999472</c:v>
                </c:pt>
                <c:pt idx="573">
                  <c:v>-6.3479999999999563</c:v>
                </c:pt>
                <c:pt idx="574">
                  <c:v>-6.3479999999999563</c:v>
                </c:pt>
                <c:pt idx="575">
                  <c:v>-6.3379999999999654</c:v>
                </c:pt>
                <c:pt idx="576">
                  <c:v>-6.3479999999999563</c:v>
                </c:pt>
                <c:pt idx="577">
                  <c:v>-6.3579999999999472</c:v>
                </c:pt>
                <c:pt idx="578">
                  <c:v>-6.3389999999999418</c:v>
                </c:pt>
                <c:pt idx="579">
                  <c:v>-6.3389999999999418</c:v>
                </c:pt>
                <c:pt idx="580">
                  <c:v>-6.3279999999999745</c:v>
                </c:pt>
                <c:pt idx="581">
                  <c:v>-6.3289999999999509</c:v>
                </c:pt>
                <c:pt idx="582">
                  <c:v>-6.3589999999999236</c:v>
                </c:pt>
                <c:pt idx="583">
                  <c:v>-6.3389999999999418</c:v>
                </c:pt>
                <c:pt idx="584">
                  <c:v>-6.3489999999999327</c:v>
                </c:pt>
                <c:pt idx="585">
                  <c:v>-6.3389999999999418</c:v>
                </c:pt>
                <c:pt idx="586">
                  <c:v>-6.3389999999999418</c:v>
                </c:pt>
                <c:pt idx="587">
                  <c:v>-6.3289999999999509</c:v>
                </c:pt>
                <c:pt idx="588">
                  <c:v>-6.3489999999999327</c:v>
                </c:pt>
                <c:pt idx="589">
                  <c:v>-6.3389999999999418</c:v>
                </c:pt>
                <c:pt idx="590">
                  <c:v>-6.3489999999999327</c:v>
                </c:pt>
                <c:pt idx="591">
                  <c:v>-6.3589999999999236</c:v>
                </c:pt>
                <c:pt idx="592">
                  <c:v>-6.3489999999999327</c:v>
                </c:pt>
                <c:pt idx="593">
                  <c:v>-6.3289999999999509</c:v>
                </c:pt>
                <c:pt idx="594">
                  <c:v>-6.3099999999999454</c:v>
                </c:pt>
                <c:pt idx="595">
                  <c:v>-6.3299999999999272</c:v>
                </c:pt>
                <c:pt idx="596">
                  <c:v>-6.3099999999999454</c:v>
                </c:pt>
                <c:pt idx="597">
                  <c:v>-6.3199999999999363</c:v>
                </c:pt>
                <c:pt idx="598">
                  <c:v>-6.3299999999999272</c:v>
                </c:pt>
                <c:pt idx="599">
                  <c:v>-6.3299999999999272</c:v>
                </c:pt>
                <c:pt idx="600">
                  <c:v>-6.3599999999999</c:v>
                </c:pt>
                <c:pt idx="601">
                  <c:v>-6.3299999999999272</c:v>
                </c:pt>
                <c:pt idx="602">
                  <c:v>-6.3299999999999272</c:v>
                </c:pt>
                <c:pt idx="603">
                  <c:v>-6.3599999999999</c:v>
                </c:pt>
                <c:pt idx="604">
                  <c:v>-6.3399999999999181</c:v>
                </c:pt>
                <c:pt idx="605">
                  <c:v>-6.3399999999999181</c:v>
                </c:pt>
                <c:pt idx="606">
                  <c:v>-6.3319999999998799</c:v>
                </c:pt>
                <c:pt idx="607">
                  <c:v>-6.3399999999999181</c:v>
                </c:pt>
                <c:pt idx="608">
                  <c:v>-6.3419999999998709</c:v>
                </c:pt>
                <c:pt idx="609">
                  <c:v>-6.3399999999999181</c:v>
                </c:pt>
                <c:pt idx="610">
                  <c:v>-6.3319999999998799</c:v>
                </c:pt>
                <c:pt idx="611">
                  <c:v>-6.3419999999998709</c:v>
                </c:pt>
                <c:pt idx="612">
                  <c:v>-6.3419999999998709</c:v>
                </c:pt>
                <c:pt idx="613">
                  <c:v>-6.3519999999998618</c:v>
                </c:pt>
                <c:pt idx="614">
                  <c:v>-6.3319999999998799</c:v>
                </c:pt>
                <c:pt idx="615">
                  <c:v>-6.3419999999998709</c:v>
                </c:pt>
                <c:pt idx="616">
                  <c:v>-6.3419999999998709</c:v>
                </c:pt>
                <c:pt idx="617">
                  <c:v>-6.3419999999998709</c:v>
                </c:pt>
                <c:pt idx="618">
                  <c:v>-6.3319999999998799</c:v>
                </c:pt>
                <c:pt idx="619">
                  <c:v>-6.3519999999998618</c:v>
                </c:pt>
                <c:pt idx="620">
                  <c:v>-6.3329999999998563</c:v>
                </c:pt>
                <c:pt idx="621">
                  <c:v>-6.321999999999889</c:v>
                </c:pt>
                <c:pt idx="622">
                  <c:v>-6.3229999999998654</c:v>
                </c:pt>
                <c:pt idx="623">
                  <c:v>-6.3029999999998836</c:v>
                </c:pt>
                <c:pt idx="624">
                  <c:v>-6.3129999999998745</c:v>
                </c:pt>
                <c:pt idx="625">
                  <c:v>-6.3329999999998563</c:v>
                </c:pt>
                <c:pt idx="626">
                  <c:v>-6.3529999999998381</c:v>
                </c:pt>
                <c:pt idx="627">
                  <c:v>-6.3429999999998472</c:v>
                </c:pt>
                <c:pt idx="628">
                  <c:v>-6.3229999999998654</c:v>
                </c:pt>
                <c:pt idx="629">
                  <c:v>-6.3429999999998472</c:v>
                </c:pt>
                <c:pt idx="630">
                  <c:v>-6.3429999999998472</c:v>
                </c:pt>
                <c:pt idx="631">
                  <c:v>-6.3529999999998381</c:v>
                </c:pt>
                <c:pt idx="632">
                  <c:v>-6.3529999999998381</c:v>
                </c:pt>
                <c:pt idx="633">
                  <c:v>-6.3529999999998381</c:v>
                </c:pt>
                <c:pt idx="634">
                  <c:v>-6.3640000000000327</c:v>
                </c:pt>
                <c:pt idx="635">
                  <c:v>-6.3440000000000509</c:v>
                </c:pt>
                <c:pt idx="636">
                  <c:v>-6.3640000000000327</c:v>
                </c:pt>
                <c:pt idx="637">
                  <c:v>-6.3540000000000418</c:v>
                </c:pt>
                <c:pt idx="638">
                  <c:v>-6.3540000000000418</c:v>
                </c:pt>
                <c:pt idx="639">
                  <c:v>-6.3540000000000418</c:v>
                </c:pt>
                <c:pt idx="640">
                  <c:v>-6.3440000000000509</c:v>
                </c:pt>
                <c:pt idx="641">
                  <c:v>-6.3440000000000509</c:v>
                </c:pt>
                <c:pt idx="642">
                  <c:v>-6.3239999999998417</c:v>
                </c:pt>
                <c:pt idx="643">
                  <c:v>-6.3440000000000509</c:v>
                </c:pt>
                <c:pt idx="644">
                  <c:v>-6.3540000000000418</c:v>
                </c:pt>
                <c:pt idx="645">
                  <c:v>-6.3650000000000091</c:v>
                </c:pt>
                <c:pt idx="646">
                  <c:v>-6.3339999999998327</c:v>
                </c:pt>
                <c:pt idx="647">
                  <c:v>-6.3550000000000182</c:v>
                </c:pt>
                <c:pt idx="648">
                  <c:v>-6.3350000000000364</c:v>
                </c:pt>
                <c:pt idx="649">
                  <c:v>-6.3350000000000364</c:v>
                </c:pt>
                <c:pt idx="650">
                  <c:v>-6.3550000000000182</c:v>
                </c:pt>
                <c:pt idx="651">
                  <c:v>-6.3350000000000364</c:v>
                </c:pt>
                <c:pt idx="652">
                  <c:v>-6.3350000000000364</c:v>
                </c:pt>
                <c:pt idx="653">
                  <c:v>-6.3260000000000218</c:v>
                </c:pt>
                <c:pt idx="654">
                  <c:v>-6.3450000000000273</c:v>
                </c:pt>
                <c:pt idx="655">
                  <c:v>-6.3260000000000218</c:v>
                </c:pt>
                <c:pt idx="656">
                  <c:v>-6.3450000000000273</c:v>
                </c:pt>
                <c:pt idx="657">
                  <c:v>-6.3269999999999982</c:v>
                </c:pt>
                <c:pt idx="658">
                  <c:v>-6.3450000000000273</c:v>
                </c:pt>
                <c:pt idx="659">
                  <c:v>-6.34699999999998</c:v>
                </c:pt>
                <c:pt idx="660">
                  <c:v>-6.34699999999998</c:v>
                </c:pt>
                <c:pt idx="661">
                  <c:v>-6.3369999999999891</c:v>
                </c:pt>
                <c:pt idx="662">
                  <c:v>-6.3350000000000364</c:v>
                </c:pt>
                <c:pt idx="663">
                  <c:v>-6.3369999999999891</c:v>
                </c:pt>
                <c:pt idx="664">
                  <c:v>-6.34699999999998</c:v>
                </c:pt>
                <c:pt idx="665">
                  <c:v>-6.3369999999999891</c:v>
                </c:pt>
                <c:pt idx="666">
                  <c:v>-6.3269999999999982</c:v>
                </c:pt>
                <c:pt idx="667">
                  <c:v>-6.3269999999999982</c:v>
                </c:pt>
                <c:pt idx="668">
                  <c:v>-6.3170000000000073</c:v>
                </c:pt>
                <c:pt idx="669">
                  <c:v>-6.3269999999999982</c:v>
                </c:pt>
                <c:pt idx="670">
                  <c:v>-6.3369999999999891</c:v>
                </c:pt>
                <c:pt idx="671">
                  <c:v>-6.3269999999999982</c:v>
                </c:pt>
                <c:pt idx="672">
                  <c:v>-6.3170000000000073</c:v>
                </c:pt>
                <c:pt idx="673">
                  <c:v>-6.3479999999999563</c:v>
                </c:pt>
                <c:pt idx="674">
                  <c:v>-6.3179999999999836</c:v>
                </c:pt>
                <c:pt idx="675">
                  <c:v>-6.3279999999999745</c:v>
                </c:pt>
                <c:pt idx="676">
                  <c:v>-6.3279999999999745</c:v>
                </c:pt>
                <c:pt idx="677">
                  <c:v>-6.3279999999999745</c:v>
                </c:pt>
                <c:pt idx="678">
                  <c:v>-6.3279999999999745</c:v>
                </c:pt>
                <c:pt idx="679">
                  <c:v>-6.3279999999999745</c:v>
                </c:pt>
                <c:pt idx="680">
                  <c:v>-6.3179999999999836</c:v>
                </c:pt>
                <c:pt idx="681">
                  <c:v>-6.3279999999999745</c:v>
                </c:pt>
                <c:pt idx="682">
                  <c:v>-6.3179999999999836</c:v>
                </c:pt>
                <c:pt idx="683">
                  <c:v>-6.3179999999999836</c:v>
                </c:pt>
                <c:pt idx="684">
                  <c:v>-6.31899999999996</c:v>
                </c:pt>
                <c:pt idx="685">
                  <c:v>-6.3089999999999691</c:v>
                </c:pt>
                <c:pt idx="686">
                  <c:v>-6.31899999999996</c:v>
                </c:pt>
                <c:pt idx="687">
                  <c:v>-6.3289999999999509</c:v>
                </c:pt>
                <c:pt idx="688">
                  <c:v>-6.31899999999996</c:v>
                </c:pt>
                <c:pt idx="689">
                  <c:v>-6.3089999999999691</c:v>
                </c:pt>
                <c:pt idx="690">
                  <c:v>-6.3289999999999509</c:v>
                </c:pt>
                <c:pt idx="691">
                  <c:v>-6.3389999999999418</c:v>
                </c:pt>
                <c:pt idx="692">
                  <c:v>-6.31899999999996</c:v>
                </c:pt>
                <c:pt idx="693">
                  <c:v>-6.31899999999996</c:v>
                </c:pt>
                <c:pt idx="694">
                  <c:v>-6.3289999999999509</c:v>
                </c:pt>
                <c:pt idx="695">
                  <c:v>-6.3289999999999509</c:v>
                </c:pt>
                <c:pt idx="696">
                  <c:v>-6.31899999999996</c:v>
                </c:pt>
                <c:pt idx="697">
                  <c:v>-6.3209999999999127</c:v>
                </c:pt>
                <c:pt idx="698">
                  <c:v>-6.3109999999999218</c:v>
                </c:pt>
                <c:pt idx="699">
                  <c:v>-6.31899999999996</c:v>
                </c:pt>
                <c:pt idx="700">
                  <c:v>-6.3309999999999036</c:v>
                </c:pt>
                <c:pt idx="701">
                  <c:v>-6.3209999999999127</c:v>
                </c:pt>
                <c:pt idx="702">
                  <c:v>-6.3209999999999127</c:v>
                </c:pt>
                <c:pt idx="703">
                  <c:v>-6.3309999999999036</c:v>
                </c:pt>
                <c:pt idx="704">
                  <c:v>-6.3309999999999036</c:v>
                </c:pt>
                <c:pt idx="705">
                  <c:v>-6.3109999999999218</c:v>
                </c:pt>
                <c:pt idx="706">
                  <c:v>-6.321999999999889</c:v>
                </c:pt>
                <c:pt idx="707">
                  <c:v>-6.3309999999999036</c:v>
                </c:pt>
                <c:pt idx="708">
                  <c:v>-6.3209999999999127</c:v>
                </c:pt>
                <c:pt idx="709">
                  <c:v>-6.3209999999999127</c:v>
                </c:pt>
                <c:pt idx="710">
                  <c:v>-6.3119999999998981</c:v>
                </c:pt>
                <c:pt idx="711">
                  <c:v>-6.3319999999998799</c:v>
                </c:pt>
                <c:pt idx="712">
                  <c:v>-6.3119999999998981</c:v>
                </c:pt>
                <c:pt idx="713">
                  <c:v>-6.3119999999998981</c:v>
                </c:pt>
                <c:pt idx="714">
                  <c:v>-6.321999999999889</c:v>
                </c:pt>
                <c:pt idx="715">
                  <c:v>-6.321999999999889</c:v>
                </c:pt>
                <c:pt idx="716">
                  <c:v>-6.3419999999998709</c:v>
                </c:pt>
                <c:pt idx="717">
                  <c:v>-6.321999999999889</c:v>
                </c:pt>
                <c:pt idx="718">
                  <c:v>-6.3119999999998981</c:v>
                </c:pt>
                <c:pt idx="719">
                  <c:v>-6.3319999999998799</c:v>
                </c:pt>
                <c:pt idx="720">
                  <c:v>-6.321999999999889</c:v>
                </c:pt>
                <c:pt idx="721">
                  <c:v>-6.3129999999998745</c:v>
                </c:pt>
                <c:pt idx="722">
                  <c:v>-6.3019999999999072</c:v>
                </c:pt>
                <c:pt idx="723">
                  <c:v>-6.3019999999999072</c:v>
                </c:pt>
                <c:pt idx="724">
                  <c:v>-6.3129999999998745</c:v>
                </c:pt>
                <c:pt idx="725">
                  <c:v>-6.3019999999999072</c:v>
                </c:pt>
                <c:pt idx="726">
                  <c:v>-6.3229999999998654</c:v>
                </c:pt>
                <c:pt idx="727">
                  <c:v>-6.3129999999998745</c:v>
                </c:pt>
                <c:pt idx="728">
                  <c:v>-6.3129999999998745</c:v>
                </c:pt>
                <c:pt idx="729">
                  <c:v>-6.3029999999998836</c:v>
                </c:pt>
                <c:pt idx="730">
                  <c:v>-6.3029999999998836</c:v>
                </c:pt>
                <c:pt idx="731">
                  <c:v>-6.3129999999998745</c:v>
                </c:pt>
                <c:pt idx="732">
                  <c:v>-6.3129999999998745</c:v>
                </c:pt>
                <c:pt idx="733">
                  <c:v>-6.3029999999998836</c:v>
                </c:pt>
                <c:pt idx="734">
                  <c:v>-6.3129999999998745</c:v>
                </c:pt>
                <c:pt idx="735">
                  <c:v>-6.3029999999998836</c:v>
                </c:pt>
                <c:pt idx="736">
                  <c:v>-6.2929999999998927</c:v>
                </c:pt>
                <c:pt idx="737">
                  <c:v>-6.3049999999998363</c:v>
                </c:pt>
                <c:pt idx="738">
                  <c:v>-6.2749999999998636</c:v>
                </c:pt>
                <c:pt idx="739">
                  <c:v>-6.2849999999998545</c:v>
                </c:pt>
                <c:pt idx="740">
                  <c:v>-6.2749999999998636</c:v>
                </c:pt>
                <c:pt idx="741">
                  <c:v>-6.2849999999998545</c:v>
                </c:pt>
                <c:pt idx="742">
                  <c:v>-6.2949999999998454</c:v>
                </c:pt>
                <c:pt idx="743">
                  <c:v>-6.2949999999998454</c:v>
                </c:pt>
                <c:pt idx="744">
                  <c:v>-6.3049999999998363</c:v>
                </c:pt>
                <c:pt idx="745">
                  <c:v>-6.3049999999998363</c:v>
                </c:pt>
                <c:pt idx="746">
                  <c:v>-6.3160000000000309</c:v>
                </c:pt>
                <c:pt idx="747">
                  <c:v>-6.3149999999998272</c:v>
                </c:pt>
                <c:pt idx="748">
                  <c:v>-6.30600000000004</c:v>
                </c:pt>
                <c:pt idx="749">
                  <c:v>-6.2949999999998454</c:v>
                </c:pt>
                <c:pt idx="750">
                  <c:v>-6.3260000000000218</c:v>
                </c:pt>
                <c:pt idx="751">
                  <c:v>-6.2960000000000491</c:v>
                </c:pt>
                <c:pt idx="752">
                  <c:v>-6.3160000000000309</c:v>
                </c:pt>
                <c:pt idx="753">
                  <c:v>-6.30600000000004</c:v>
                </c:pt>
                <c:pt idx="754">
                  <c:v>-6.3160000000000309</c:v>
                </c:pt>
                <c:pt idx="755">
                  <c:v>-6.3160000000000309</c:v>
                </c:pt>
                <c:pt idx="756">
                  <c:v>-6.30600000000004</c:v>
                </c:pt>
                <c:pt idx="757">
                  <c:v>-6.30600000000004</c:v>
                </c:pt>
                <c:pt idx="758">
                  <c:v>-6.3260000000000218</c:v>
                </c:pt>
                <c:pt idx="759">
                  <c:v>-6.3160000000000309</c:v>
                </c:pt>
                <c:pt idx="760">
                  <c:v>-6.2960000000000491</c:v>
                </c:pt>
                <c:pt idx="761">
                  <c:v>-6.2970000000000255</c:v>
                </c:pt>
                <c:pt idx="762">
                  <c:v>-6.2970000000000255</c:v>
                </c:pt>
                <c:pt idx="763">
                  <c:v>-6.3070000000000164</c:v>
                </c:pt>
                <c:pt idx="764">
                  <c:v>-6.3170000000000073</c:v>
                </c:pt>
                <c:pt idx="765">
                  <c:v>-6.2870000000000346</c:v>
                </c:pt>
                <c:pt idx="766">
                  <c:v>-6.2970000000000255</c:v>
                </c:pt>
                <c:pt idx="767">
                  <c:v>-6.2870000000000346</c:v>
                </c:pt>
                <c:pt idx="768">
                  <c:v>-6.3070000000000164</c:v>
                </c:pt>
                <c:pt idx="769">
                  <c:v>-6.3170000000000073</c:v>
                </c:pt>
                <c:pt idx="770">
                  <c:v>-6.2970000000000255</c:v>
                </c:pt>
                <c:pt idx="771">
                  <c:v>-6.2970000000000255</c:v>
                </c:pt>
                <c:pt idx="772">
                  <c:v>-6.2980000000000018</c:v>
                </c:pt>
                <c:pt idx="773">
                  <c:v>-6.2880000000000109</c:v>
                </c:pt>
                <c:pt idx="774">
                  <c:v>-6.2980000000000018</c:v>
                </c:pt>
                <c:pt idx="775">
                  <c:v>-6.2970000000000255</c:v>
                </c:pt>
                <c:pt idx="776">
                  <c:v>-6.2980000000000018</c:v>
                </c:pt>
                <c:pt idx="777">
                  <c:v>-6.27800000000002</c:v>
                </c:pt>
                <c:pt idx="778">
                  <c:v>-6.2680000000000291</c:v>
                </c:pt>
                <c:pt idx="779">
                  <c:v>-6.2880000000000109</c:v>
                </c:pt>
                <c:pt idx="780">
                  <c:v>-6.3079999999999927</c:v>
                </c:pt>
                <c:pt idx="781">
                  <c:v>-6.27800000000002</c:v>
                </c:pt>
                <c:pt idx="782">
                  <c:v>-6.2880000000000109</c:v>
                </c:pt>
                <c:pt idx="783">
                  <c:v>-6.27800000000002</c:v>
                </c:pt>
                <c:pt idx="784">
                  <c:v>-6.2880000000000109</c:v>
                </c:pt>
                <c:pt idx="785">
                  <c:v>-6.2999999999999545</c:v>
                </c:pt>
                <c:pt idx="786">
                  <c:v>-6.3179999999999836</c:v>
                </c:pt>
                <c:pt idx="787">
                  <c:v>-6.2680000000000291</c:v>
                </c:pt>
                <c:pt idx="788">
                  <c:v>-6.2899999999999636</c:v>
                </c:pt>
                <c:pt idx="789">
                  <c:v>-6.27800000000002</c:v>
                </c:pt>
                <c:pt idx="790">
                  <c:v>-6.2699999999999818</c:v>
                </c:pt>
                <c:pt idx="791">
                  <c:v>-6.2699999999999818</c:v>
                </c:pt>
                <c:pt idx="792">
                  <c:v>-6.2899999999999636</c:v>
                </c:pt>
                <c:pt idx="793">
                  <c:v>-6.2899999999999636</c:v>
                </c:pt>
                <c:pt idx="794">
                  <c:v>-6.2999999999999545</c:v>
                </c:pt>
                <c:pt idx="795">
                  <c:v>-6.2699999999999818</c:v>
                </c:pt>
                <c:pt idx="796">
                  <c:v>-6.2899999999999636</c:v>
                </c:pt>
                <c:pt idx="797">
                  <c:v>-6.2799999999999727</c:v>
                </c:pt>
                <c:pt idx="798">
                  <c:v>-6.2809999999999491</c:v>
                </c:pt>
                <c:pt idx="799">
                  <c:v>-6.2709999999999582</c:v>
                </c:pt>
                <c:pt idx="800">
                  <c:v>-6.2709999999999582</c:v>
                </c:pt>
                <c:pt idx="801">
                  <c:v>-6.2809999999999491</c:v>
                </c:pt>
                <c:pt idx="802">
                  <c:v>-6.2609999999999673</c:v>
                </c:pt>
                <c:pt idx="803">
                  <c:v>-6.2609999999999673</c:v>
                </c:pt>
                <c:pt idx="804">
                  <c:v>-6.2809999999999491</c:v>
                </c:pt>
                <c:pt idx="805">
                  <c:v>-6.2609999999999673</c:v>
                </c:pt>
                <c:pt idx="806">
                  <c:v>-6.2809999999999491</c:v>
                </c:pt>
                <c:pt idx="807">
                  <c:v>-6.2609999999999673</c:v>
                </c:pt>
                <c:pt idx="808">
                  <c:v>-6.2519999999999527</c:v>
                </c:pt>
                <c:pt idx="809">
                  <c:v>-6.2609999999999673</c:v>
                </c:pt>
                <c:pt idx="810">
                  <c:v>-6.2709999999999582</c:v>
                </c:pt>
                <c:pt idx="811">
                  <c:v>-6.2519999999999527</c:v>
                </c:pt>
                <c:pt idx="812">
                  <c:v>-6.2619999999999436</c:v>
                </c:pt>
                <c:pt idx="813">
                  <c:v>-6.2719999999999345</c:v>
                </c:pt>
                <c:pt idx="814">
                  <c:v>-6.2719999999999345</c:v>
                </c:pt>
                <c:pt idx="815">
                  <c:v>-6.2819999999999254</c:v>
                </c:pt>
                <c:pt idx="816">
                  <c:v>-6.2719999999999345</c:v>
                </c:pt>
                <c:pt idx="817">
                  <c:v>-6.2519999999999527</c:v>
                </c:pt>
                <c:pt idx="818">
                  <c:v>-6.2619999999999436</c:v>
                </c:pt>
                <c:pt idx="819">
                  <c:v>-6.2619999999999436</c:v>
                </c:pt>
                <c:pt idx="820">
                  <c:v>-6.2419999999999618</c:v>
                </c:pt>
                <c:pt idx="821">
                  <c:v>-6.2719999999999345</c:v>
                </c:pt>
                <c:pt idx="822">
                  <c:v>-6.2419999999999618</c:v>
                </c:pt>
                <c:pt idx="823">
                  <c:v>-6.2539999999999054</c:v>
                </c:pt>
                <c:pt idx="824">
                  <c:v>-6.2419999999999618</c:v>
                </c:pt>
                <c:pt idx="825">
                  <c:v>-6.2619999999999436</c:v>
                </c:pt>
                <c:pt idx="826">
                  <c:v>-6.2539999999999054</c:v>
                </c:pt>
                <c:pt idx="827">
                  <c:v>-6.2439999999999145</c:v>
                </c:pt>
                <c:pt idx="828">
                  <c:v>-6.2439999999999145</c:v>
                </c:pt>
                <c:pt idx="829">
                  <c:v>-6.2339999999999236</c:v>
                </c:pt>
                <c:pt idx="830">
                  <c:v>-6.2539999999999054</c:v>
                </c:pt>
                <c:pt idx="831">
                  <c:v>-6.2239999999999327</c:v>
                </c:pt>
                <c:pt idx="832">
                  <c:v>-6.2439999999999145</c:v>
                </c:pt>
                <c:pt idx="833">
                  <c:v>-6.2539999999999054</c:v>
                </c:pt>
                <c:pt idx="834">
                  <c:v>-6.2339999999999236</c:v>
                </c:pt>
                <c:pt idx="835">
                  <c:v>-6.2339999999999236</c:v>
                </c:pt>
                <c:pt idx="836">
                  <c:v>-6.2339999999999236</c:v>
                </c:pt>
                <c:pt idx="837">
                  <c:v>-6.2339999999999236</c:v>
                </c:pt>
                <c:pt idx="838">
                  <c:v>-6.2449999999998909</c:v>
                </c:pt>
                <c:pt idx="839">
                  <c:v>-6.2449999999998909</c:v>
                </c:pt>
                <c:pt idx="840">
                  <c:v>-6.2349999999999</c:v>
                </c:pt>
                <c:pt idx="841">
                  <c:v>-6.2349999999999</c:v>
                </c:pt>
                <c:pt idx="842">
                  <c:v>-6.2349999999999</c:v>
                </c:pt>
                <c:pt idx="843">
                  <c:v>-6.2249999999999091</c:v>
                </c:pt>
                <c:pt idx="844">
                  <c:v>-6.2149999999999181</c:v>
                </c:pt>
                <c:pt idx="845">
                  <c:v>-6.2249999999999091</c:v>
                </c:pt>
                <c:pt idx="846">
                  <c:v>-6.2249999999999091</c:v>
                </c:pt>
                <c:pt idx="847">
                  <c:v>-6.2049999999999272</c:v>
                </c:pt>
                <c:pt idx="848">
                  <c:v>-6.2349999999999</c:v>
                </c:pt>
                <c:pt idx="849">
                  <c:v>-6.2349999999999</c:v>
                </c:pt>
                <c:pt idx="850">
                  <c:v>-6.2349999999999</c:v>
                </c:pt>
                <c:pt idx="851">
                  <c:v>-6.2249999999999091</c:v>
                </c:pt>
                <c:pt idx="852">
                  <c:v>-6.2359999999998763</c:v>
                </c:pt>
                <c:pt idx="853">
                  <c:v>-6.2259999999998854</c:v>
                </c:pt>
                <c:pt idx="854">
                  <c:v>-6.2359999999998763</c:v>
                </c:pt>
                <c:pt idx="855">
                  <c:v>-6.2359999999998763</c:v>
                </c:pt>
                <c:pt idx="856">
                  <c:v>-6.2349999999999</c:v>
                </c:pt>
                <c:pt idx="857">
                  <c:v>-6.2159999999998945</c:v>
                </c:pt>
                <c:pt idx="858">
                  <c:v>-6.2359999999998763</c:v>
                </c:pt>
                <c:pt idx="859">
                  <c:v>-6.2359999999998763</c:v>
                </c:pt>
                <c:pt idx="860">
                  <c:v>-6.2359999999998763</c:v>
                </c:pt>
                <c:pt idx="861">
                  <c:v>-6.2359999999998763</c:v>
                </c:pt>
                <c:pt idx="862">
                  <c:v>-6.2459999999998672</c:v>
                </c:pt>
                <c:pt idx="863">
                  <c:v>-6.2259999999998854</c:v>
                </c:pt>
                <c:pt idx="864">
                  <c:v>-6.2159999999998945</c:v>
                </c:pt>
                <c:pt idx="865">
                  <c:v>-6.2159999999998945</c:v>
                </c:pt>
                <c:pt idx="866">
                  <c:v>-6.2259999999998854</c:v>
                </c:pt>
                <c:pt idx="867">
                  <c:v>-6.1959999999999127</c:v>
                </c:pt>
                <c:pt idx="868">
                  <c:v>-6.2079999999998563</c:v>
                </c:pt>
                <c:pt idx="869">
                  <c:v>-6.2079999999998563</c:v>
                </c:pt>
                <c:pt idx="870">
                  <c:v>-6.1979999999998654</c:v>
                </c:pt>
                <c:pt idx="871">
                  <c:v>-6.1879999999998745</c:v>
                </c:pt>
                <c:pt idx="872">
                  <c:v>-6.2179999999998472</c:v>
                </c:pt>
                <c:pt idx="873">
                  <c:v>-6.1879999999998745</c:v>
                </c:pt>
                <c:pt idx="874">
                  <c:v>-6.1879999999998745</c:v>
                </c:pt>
                <c:pt idx="875">
                  <c:v>-6.1779999999998836</c:v>
                </c:pt>
                <c:pt idx="876">
                  <c:v>-6.1879999999998745</c:v>
                </c:pt>
                <c:pt idx="877">
                  <c:v>-6.1979999999998654</c:v>
                </c:pt>
                <c:pt idx="878">
                  <c:v>-6.1979999999998654</c:v>
                </c:pt>
                <c:pt idx="879">
                  <c:v>-6.2079999999998563</c:v>
                </c:pt>
                <c:pt idx="880">
                  <c:v>-6.1979999999998654</c:v>
                </c:pt>
                <c:pt idx="881">
                  <c:v>-6.1889999999998508</c:v>
                </c:pt>
                <c:pt idx="882">
                  <c:v>-6.2089999999998327</c:v>
                </c:pt>
                <c:pt idx="883">
                  <c:v>-6.1989999999998417</c:v>
                </c:pt>
                <c:pt idx="884">
                  <c:v>-6.1989999999998417</c:v>
                </c:pt>
                <c:pt idx="885">
                  <c:v>-6.1989999999998417</c:v>
                </c:pt>
                <c:pt idx="886">
                  <c:v>-6.1789999999998599</c:v>
                </c:pt>
                <c:pt idx="887">
                  <c:v>-6.1989999999998417</c:v>
                </c:pt>
                <c:pt idx="888">
                  <c:v>-6.1989999999998417</c:v>
                </c:pt>
                <c:pt idx="889">
                  <c:v>-6.2089999999998327</c:v>
                </c:pt>
                <c:pt idx="890">
                  <c:v>-6.2089999999998327</c:v>
                </c:pt>
                <c:pt idx="891">
                  <c:v>-6.2089999999998327</c:v>
                </c:pt>
                <c:pt idx="892">
                  <c:v>-6.1989999999998417</c:v>
                </c:pt>
                <c:pt idx="893">
                  <c:v>-6.2089999999998327</c:v>
                </c:pt>
                <c:pt idx="894">
                  <c:v>-6.1989999999998417</c:v>
                </c:pt>
                <c:pt idx="895">
                  <c:v>-6.2000000000000455</c:v>
                </c:pt>
                <c:pt idx="896">
                  <c:v>-6.2200000000000273</c:v>
                </c:pt>
                <c:pt idx="897">
                  <c:v>-6.2300000000000182</c:v>
                </c:pt>
                <c:pt idx="898">
                  <c:v>-6.1899999999998272</c:v>
                </c:pt>
                <c:pt idx="899">
                  <c:v>-6.2000000000000455</c:v>
                </c:pt>
                <c:pt idx="900">
                  <c:v>-6.2000000000000455</c:v>
                </c:pt>
                <c:pt idx="901">
                  <c:v>-6.1899999999998272</c:v>
                </c:pt>
                <c:pt idx="902">
                  <c:v>-6.1799999999998363</c:v>
                </c:pt>
                <c:pt idx="903">
                  <c:v>-6.1799999999998363</c:v>
                </c:pt>
                <c:pt idx="904">
                  <c:v>-6.1499999999998636</c:v>
                </c:pt>
                <c:pt idx="905">
                  <c:v>-6.1699999999998454</c:v>
                </c:pt>
                <c:pt idx="906">
                  <c:v>-6.1699999999998454</c:v>
                </c:pt>
                <c:pt idx="907">
                  <c:v>-6.1720000000000255</c:v>
                </c:pt>
                <c:pt idx="908">
                  <c:v>-6.1920000000000073</c:v>
                </c:pt>
                <c:pt idx="909">
                  <c:v>-6.1920000000000073</c:v>
                </c:pt>
                <c:pt idx="910">
                  <c:v>-6.1820000000000164</c:v>
                </c:pt>
                <c:pt idx="911">
                  <c:v>-6.1920000000000073</c:v>
                </c:pt>
                <c:pt idx="912">
                  <c:v>-6.1820000000000164</c:v>
                </c:pt>
                <c:pt idx="913">
                  <c:v>-6.1820000000000164</c:v>
                </c:pt>
                <c:pt idx="914">
                  <c:v>-6.1820000000000164</c:v>
                </c:pt>
                <c:pt idx="915">
                  <c:v>-6.1720000000000255</c:v>
                </c:pt>
                <c:pt idx="916">
                  <c:v>-6.1630000000000109</c:v>
                </c:pt>
                <c:pt idx="917">
                  <c:v>-6.1730000000000018</c:v>
                </c:pt>
                <c:pt idx="918">
                  <c:v>-6.1630000000000109</c:v>
                </c:pt>
                <c:pt idx="919">
                  <c:v>-6.15300000000002</c:v>
                </c:pt>
                <c:pt idx="920">
                  <c:v>-6.15300000000002</c:v>
                </c:pt>
                <c:pt idx="921">
                  <c:v>-6.1630000000000109</c:v>
                </c:pt>
                <c:pt idx="922">
                  <c:v>-6.1730000000000018</c:v>
                </c:pt>
                <c:pt idx="923">
                  <c:v>-6.1430000000000291</c:v>
                </c:pt>
                <c:pt idx="924">
                  <c:v>-6.15300000000002</c:v>
                </c:pt>
                <c:pt idx="925">
                  <c:v>-6.15300000000002</c:v>
                </c:pt>
                <c:pt idx="926">
                  <c:v>-6.15300000000002</c:v>
                </c:pt>
                <c:pt idx="927">
                  <c:v>-6.15300000000002</c:v>
                </c:pt>
                <c:pt idx="928">
                  <c:v>-6.15300000000002</c:v>
                </c:pt>
                <c:pt idx="929">
                  <c:v>-6.1539999999999964</c:v>
                </c:pt>
                <c:pt idx="930">
                  <c:v>-6.1340000000000146</c:v>
                </c:pt>
                <c:pt idx="931">
                  <c:v>-6.1539999999999964</c:v>
                </c:pt>
                <c:pt idx="932">
                  <c:v>-6.1539999999999964</c:v>
                </c:pt>
                <c:pt idx="933">
                  <c:v>-6.1539999999999964</c:v>
                </c:pt>
                <c:pt idx="934">
                  <c:v>-6.1539999999999964</c:v>
                </c:pt>
                <c:pt idx="935">
                  <c:v>-6.1639999999999873</c:v>
                </c:pt>
                <c:pt idx="936">
                  <c:v>-6.1639999999999873</c:v>
                </c:pt>
                <c:pt idx="937">
                  <c:v>-6.1539999999999964</c:v>
                </c:pt>
                <c:pt idx="938">
                  <c:v>-6.1440000000000055</c:v>
                </c:pt>
                <c:pt idx="939">
                  <c:v>-6.1639999999999873</c:v>
                </c:pt>
                <c:pt idx="940">
                  <c:v>-6.16599999999994</c:v>
                </c:pt>
                <c:pt idx="941">
                  <c:v>-6.1340000000000146</c:v>
                </c:pt>
                <c:pt idx="942">
                  <c:v>-6.1559999999999491</c:v>
                </c:pt>
                <c:pt idx="943">
                  <c:v>-6.1449999999999818</c:v>
                </c:pt>
                <c:pt idx="944">
                  <c:v>-6.125</c:v>
                </c:pt>
                <c:pt idx="945">
                  <c:v>-6.1449999999999818</c:v>
                </c:pt>
                <c:pt idx="946">
                  <c:v>-6.1449999999999818</c:v>
                </c:pt>
                <c:pt idx="947">
                  <c:v>-6.1449999999999818</c:v>
                </c:pt>
                <c:pt idx="948">
                  <c:v>-6.1349999999999909</c:v>
                </c:pt>
                <c:pt idx="949">
                  <c:v>-6.1349999999999909</c:v>
                </c:pt>
                <c:pt idx="950">
                  <c:v>-6.125</c:v>
                </c:pt>
                <c:pt idx="951">
                  <c:v>-6.125</c:v>
                </c:pt>
                <c:pt idx="952">
                  <c:v>-6.125</c:v>
                </c:pt>
                <c:pt idx="953">
                  <c:v>-6.1169999999999618</c:v>
                </c:pt>
                <c:pt idx="954">
                  <c:v>-6.1169999999999618</c:v>
                </c:pt>
                <c:pt idx="955">
                  <c:v>-6.1469999999999345</c:v>
                </c:pt>
                <c:pt idx="956">
                  <c:v>-6.1269999999999527</c:v>
                </c:pt>
                <c:pt idx="957">
                  <c:v>-6.1169999999999618</c:v>
                </c:pt>
                <c:pt idx="958">
                  <c:v>-6.1369999999999436</c:v>
                </c:pt>
                <c:pt idx="959">
                  <c:v>-6.1169999999999618</c:v>
                </c:pt>
                <c:pt idx="960">
                  <c:v>-6.1169999999999618</c:v>
                </c:pt>
                <c:pt idx="961">
                  <c:v>-6.1269999999999527</c:v>
                </c:pt>
                <c:pt idx="962">
                  <c:v>-6.1169999999999618</c:v>
                </c:pt>
                <c:pt idx="963">
                  <c:v>-6.1369999999999436</c:v>
                </c:pt>
                <c:pt idx="964">
                  <c:v>-6.13799999999992</c:v>
                </c:pt>
                <c:pt idx="965">
                  <c:v>-6.13799999999992</c:v>
                </c:pt>
                <c:pt idx="966">
                  <c:v>-6.1279999999999291</c:v>
                </c:pt>
                <c:pt idx="967">
                  <c:v>-6.13799999999992</c:v>
                </c:pt>
                <c:pt idx="968">
                  <c:v>-6.1279999999999291</c:v>
                </c:pt>
                <c:pt idx="969">
                  <c:v>-6.13799999999992</c:v>
                </c:pt>
                <c:pt idx="970">
                  <c:v>-6.1079999999999472</c:v>
                </c:pt>
                <c:pt idx="971">
                  <c:v>-6.1279999999999291</c:v>
                </c:pt>
                <c:pt idx="972">
                  <c:v>-6.1279999999999291</c:v>
                </c:pt>
                <c:pt idx="973">
                  <c:v>-6.1179999999999382</c:v>
                </c:pt>
                <c:pt idx="974">
                  <c:v>-6.1479999999999109</c:v>
                </c:pt>
                <c:pt idx="975">
                  <c:v>-6.1279999999999291</c:v>
                </c:pt>
                <c:pt idx="976">
                  <c:v>-6.1179999999999382</c:v>
                </c:pt>
                <c:pt idx="977">
                  <c:v>-6.1279999999999291</c:v>
                </c:pt>
                <c:pt idx="978">
                  <c:v>-6.1089999999999236</c:v>
                </c:pt>
                <c:pt idx="979">
                  <c:v>-6.0989999999999327</c:v>
                </c:pt>
                <c:pt idx="980">
                  <c:v>-6.0989999999999327</c:v>
                </c:pt>
                <c:pt idx="981">
                  <c:v>-6.0989999999999327</c:v>
                </c:pt>
                <c:pt idx="982">
                  <c:v>-6.1089999999999236</c:v>
                </c:pt>
                <c:pt idx="983">
                  <c:v>-6.1189999999999145</c:v>
                </c:pt>
                <c:pt idx="984">
                  <c:v>-6.1089999999999236</c:v>
                </c:pt>
                <c:pt idx="985">
                  <c:v>-6.0989999999999327</c:v>
                </c:pt>
                <c:pt idx="986">
                  <c:v>-6.1089999999999236</c:v>
                </c:pt>
                <c:pt idx="987">
                  <c:v>-6.1089999999999236</c:v>
                </c:pt>
                <c:pt idx="988">
                  <c:v>-6.1209999999998672</c:v>
                </c:pt>
                <c:pt idx="989">
                  <c:v>-6.1209999999998672</c:v>
                </c:pt>
                <c:pt idx="990">
                  <c:v>-6.1109999999998763</c:v>
                </c:pt>
                <c:pt idx="991">
                  <c:v>-6.1209999999998672</c:v>
                </c:pt>
                <c:pt idx="992">
                  <c:v>-6.1109999999998763</c:v>
                </c:pt>
                <c:pt idx="993">
                  <c:v>-6.1209999999998672</c:v>
                </c:pt>
                <c:pt idx="994">
                  <c:v>-6.0909999999998945</c:v>
                </c:pt>
                <c:pt idx="995">
                  <c:v>-6.0909999999998945</c:v>
                </c:pt>
                <c:pt idx="996">
                  <c:v>-6.0909999999998945</c:v>
                </c:pt>
                <c:pt idx="997">
                  <c:v>-6.0909999999998945</c:v>
                </c:pt>
                <c:pt idx="998">
                  <c:v>-6.0809999999999036</c:v>
                </c:pt>
                <c:pt idx="999">
                  <c:v>-6.1019999999998618</c:v>
                </c:pt>
                <c:pt idx="1000">
                  <c:v>-6.1019999999998618</c:v>
                </c:pt>
                <c:pt idx="1001">
                  <c:v>-6.0919999999998709</c:v>
                </c:pt>
                <c:pt idx="1002">
                  <c:v>-6.0919999999998709</c:v>
                </c:pt>
                <c:pt idx="1003">
                  <c:v>-6.0819999999998799</c:v>
                </c:pt>
                <c:pt idx="1004">
                  <c:v>-6.0919999999998709</c:v>
                </c:pt>
                <c:pt idx="1005">
                  <c:v>-6.1019999999998618</c:v>
                </c:pt>
                <c:pt idx="1006">
                  <c:v>-6.0919999999998709</c:v>
                </c:pt>
                <c:pt idx="1007">
                  <c:v>-6.0819999999998799</c:v>
                </c:pt>
                <c:pt idx="1008">
                  <c:v>-6.071999999999889</c:v>
                </c:pt>
                <c:pt idx="1009">
                  <c:v>-6.0819999999998799</c:v>
                </c:pt>
                <c:pt idx="1010">
                  <c:v>-6.0829999999998563</c:v>
                </c:pt>
                <c:pt idx="1011">
                  <c:v>-6.0729999999998654</c:v>
                </c:pt>
                <c:pt idx="1012">
                  <c:v>-6.0829999999998563</c:v>
                </c:pt>
                <c:pt idx="1013">
                  <c:v>-6.0819999999998799</c:v>
                </c:pt>
                <c:pt idx="1014">
                  <c:v>-6.0829999999998563</c:v>
                </c:pt>
                <c:pt idx="1015">
                  <c:v>-6.0829999999998563</c:v>
                </c:pt>
                <c:pt idx="1016">
                  <c:v>-6.0829999999998563</c:v>
                </c:pt>
                <c:pt idx="1017">
                  <c:v>-6.0829999999998563</c:v>
                </c:pt>
                <c:pt idx="1018">
                  <c:v>-6.0629999999998745</c:v>
                </c:pt>
                <c:pt idx="1019">
                  <c:v>-6.0729999999998654</c:v>
                </c:pt>
                <c:pt idx="1020">
                  <c:v>-6.0729999999998654</c:v>
                </c:pt>
                <c:pt idx="1021">
                  <c:v>-6.0850000000000364</c:v>
                </c:pt>
                <c:pt idx="1022">
                  <c:v>-6.0750000000000455</c:v>
                </c:pt>
                <c:pt idx="1023">
                  <c:v>-6.0850000000000364</c:v>
                </c:pt>
                <c:pt idx="1024">
                  <c:v>-6.0649999999998272</c:v>
                </c:pt>
                <c:pt idx="1025">
                  <c:v>-6.0750000000000455</c:v>
                </c:pt>
                <c:pt idx="1026">
                  <c:v>-6.0750000000000455</c:v>
                </c:pt>
                <c:pt idx="1027">
                  <c:v>-6.0750000000000455</c:v>
                </c:pt>
                <c:pt idx="1028">
                  <c:v>-6.0649999999998272</c:v>
                </c:pt>
                <c:pt idx="1029">
                  <c:v>-6.0850000000000364</c:v>
                </c:pt>
                <c:pt idx="1030">
                  <c:v>-6.0750000000000455</c:v>
                </c:pt>
                <c:pt idx="1031">
                  <c:v>-6.0449999999998454</c:v>
                </c:pt>
                <c:pt idx="1032">
                  <c:v>-6.0649999999998272</c:v>
                </c:pt>
                <c:pt idx="1033">
                  <c:v>-6.0649999999998272</c:v>
                </c:pt>
                <c:pt idx="1034">
                  <c:v>-6.0649999999998272</c:v>
                </c:pt>
                <c:pt idx="1035">
                  <c:v>-6.0750000000000455</c:v>
                </c:pt>
                <c:pt idx="1036">
                  <c:v>-6.0649999999998272</c:v>
                </c:pt>
                <c:pt idx="1037">
                  <c:v>-6.0760000000000218</c:v>
                </c:pt>
                <c:pt idx="1038">
                  <c:v>-6.0549999999998363</c:v>
                </c:pt>
                <c:pt idx="1039">
                  <c:v>-6.0460000000000491</c:v>
                </c:pt>
                <c:pt idx="1040">
                  <c:v>-6.0660000000000309</c:v>
                </c:pt>
                <c:pt idx="1041">
                  <c:v>-6.0460000000000491</c:v>
                </c:pt>
                <c:pt idx="1042">
                  <c:v>-6.0460000000000491</c:v>
                </c:pt>
                <c:pt idx="1043">
                  <c:v>-6.0460000000000491</c:v>
                </c:pt>
                <c:pt idx="1044">
                  <c:v>-6.0259999999998399</c:v>
                </c:pt>
                <c:pt idx="1045">
                  <c:v>-6.0359999999998308</c:v>
                </c:pt>
                <c:pt idx="1046">
                  <c:v>-6.0470000000000255</c:v>
                </c:pt>
                <c:pt idx="1047">
                  <c:v>-6.0259999999998399</c:v>
                </c:pt>
                <c:pt idx="1048">
                  <c:v>-6.0460000000000491</c:v>
                </c:pt>
                <c:pt idx="1049">
                  <c:v>-6.0370000000000346</c:v>
                </c:pt>
                <c:pt idx="1050">
                  <c:v>-6.0370000000000346</c:v>
                </c:pt>
                <c:pt idx="1051">
                  <c:v>-6.0170000000000528</c:v>
                </c:pt>
                <c:pt idx="1052">
                  <c:v>-6.0370000000000346</c:v>
                </c:pt>
                <c:pt idx="1053">
                  <c:v>-6.0270000000000437</c:v>
                </c:pt>
                <c:pt idx="1054">
                  <c:v>-6.0370000000000346</c:v>
                </c:pt>
                <c:pt idx="1055">
                  <c:v>-6.0270000000000437</c:v>
                </c:pt>
                <c:pt idx="1056">
                  <c:v>-5.9869999999998527</c:v>
                </c:pt>
                <c:pt idx="1057">
                  <c:v>-6.0069999999998345</c:v>
                </c:pt>
                <c:pt idx="1058">
                  <c:v>-6.0069999999998345</c:v>
                </c:pt>
                <c:pt idx="1059">
                  <c:v>-6.0170000000000528</c:v>
                </c:pt>
                <c:pt idx="1060">
                  <c:v>-5.9869999999998527</c:v>
                </c:pt>
                <c:pt idx="1061">
                  <c:v>-6.0170000000000528</c:v>
                </c:pt>
                <c:pt idx="1062">
                  <c:v>-6.0069999999998345</c:v>
                </c:pt>
                <c:pt idx="1063">
                  <c:v>-5.9869999999998527</c:v>
                </c:pt>
                <c:pt idx="1064">
                  <c:v>-5.9779999999998381</c:v>
                </c:pt>
                <c:pt idx="1065">
                  <c:v>-5.9990000000000236</c:v>
                </c:pt>
                <c:pt idx="1066">
                  <c:v>-5.9890000000000327</c:v>
                </c:pt>
                <c:pt idx="1067">
                  <c:v>-6.0080000000000382</c:v>
                </c:pt>
                <c:pt idx="1068">
                  <c:v>-6.0180000000000291</c:v>
                </c:pt>
                <c:pt idx="1069">
                  <c:v>-5.9890000000000327</c:v>
                </c:pt>
                <c:pt idx="1070">
                  <c:v>-5.9890000000000327</c:v>
                </c:pt>
                <c:pt idx="1071">
                  <c:v>-5.9890000000000327</c:v>
                </c:pt>
                <c:pt idx="1072">
                  <c:v>-6.0080000000000382</c:v>
                </c:pt>
                <c:pt idx="1073">
                  <c:v>-5.9890000000000327</c:v>
                </c:pt>
                <c:pt idx="1074">
                  <c:v>-5.9990000000000236</c:v>
                </c:pt>
                <c:pt idx="1075">
                  <c:v>-5.9800000000000182</c:v>
                </c:pt>
                <c:pt idx="1076">
                  <c:v>-5.9990000000000236</c:v>
                </c:pt>
                <c:pt idx="1077">
                  <c:v>-6</c:v>
                </c:pt>
                <c:pt idx="1078">
                  <c:v>-5.9800000000000182</c:v>
                </c:pt>
                <c:pt idx="1079">
                  <c:v>-5.9800000000000182</c:v>
                </c:pt>
                <c:pt idx="1080">
                  <c:v>-6</c:v>
                </c:pt>
                <c:pt idx="1081">
                  <c:v>-6</c:v>
                </c:pt>
                <c:pt idx="1082">
                  <c:v>-5.9800000000000182</c:v>
                </c:pt>
                <c:pt idx="1083">
                  <c:v>-5.9800000000000182</c:v>
                </c:pt>
                <c:pt idx="1084">
                  <c:v>-5.9900000000000091</c:v>
                </c:pt>
                <c:pt idx="1085">
                  <c:v>-5.9800000000000182</c:v>
                </c:pt>
                <c:pt idx="1086">
                  <c:v>-5.9710000000000036</c:v>
                </c:pt>
                <c:pt idx="1087">
                  <c:v>-5.9700000000000273</c:v>
                </c:pt>
                <c:pt idx="1088">
                  <c:v>-5.9710000000000036</c:v>
                </c:pt>
                <c:pt idx="1089">
                  <c:v>-5.9600000000000364</c:v>
                </c:pt>
                <c:pt idx="1090">
                  <c:v>-5.9809999999999945</c:v>
                </c:pt>
                <c:pt idx="1091">
                  <c:v>-5.9710000000000036</c:v>
                </c:pt>
                <c:pt idx="1092">
                  <c:v>-5.9410000000000309</c:v>
                </c:pt>
                <c:pt idx="1093">
                  <c:v>-5.9710000000000036</c:v>
                </c:pt>
                <c:pt idx="1094">
                  <c:v>-5.9809999999999945</c:v>
                </c:pt>
                <c:pt idx="1095">
                  <c:v>-5.9610000000000127</c:v>
                </c:pt>
                <c:pt idx="1096">
                  <c:v>-5.9510000000000218</c:v>
                </c:pt>
                <c:pt idx="1097">
                  <c:v>-5.9610000000000127</c:v>
                </c:pt>
                <c:pt idx="1098">
                  <c:v>-5.9410000000000309</c:v>
                </c:pt>
                <c:pt idx="1099">
                  <c:v>-5.9510000000000218</c:v>
                </c:pt>
                <c:pt idx="1100">
                  <c:v>-5.9610000000000127</c:v>
                </c:pt>
                <c:pt idx="1101">
                  <c:v>-5.9519999999999982</c:v>
                </c:pt>
                <c:pt idx="1102">
                  <c:v>-5.97199999999998</c:v>
                </c:pt>
                <c:pt idx="1103">
                  <c:v>-5.9519999999999982</c:v>
                </c:pt>
                <c:pt idx="1104">
                  <c:v>-5.9420000000000073</c:v>
                </c:pt>
                <c:pt idx="1105">
                  <c:v>-5.9619999999999891</c:v>
                </c:pt>
                <c:pt idx="1106">
                  <c:v>-5.9519999999999982</c:v>
                </c:pt>
                <c:pt idx="1107">
                  <c:v>-5.9420000000000073</c:v>
                </c:pt>
                <c:pt idx="1108">
                  <c:v>-5.9320000000000164</c:v>
                </c:pt>
                <c:pt idx="1109">
                  <c:v>-5.9420000000000073</c:v>
                </c:pt>
                <c:pt idx="1110">
                  <c:v>-5.9420000000000073</c:v>
                </c:pt>
                <c:pt idx="1111">
                  <c:v>-5.9220000000000255</c:v>
                </c:pt>
                <c:pt idx="1112">
                  <c:v>-5.9519999999999982</c:v>
                </c:pt>
                <c:pt idx="1113">
                  <c:v>-5.9519999999999982</c:v>
                </c:pt>
                <c:pt idx="1114">
                  <c:v>-5.94399999999996</c:v>
                </c:pt>
                <c:pt idx="1115">
                  <c:v>-5.9320000000000164</c:v>
                </c:pt>
                <c:pt idx="1116">
                  <c:v>-5.9339999999999691</c:v>
                </c:pt>
                <c:pt idx="1117">
                  <c:v>-5.9539999999999509</c:v>
                </c:pt>
                <c:pt idx="1118">
                  <c:v>-5.9339999999999691</c:v>
                </c:pt>
                <c:pt idx="1119">
                  <c:v>-5.9339999999999691</c:v>
                </c:pt>
                <c:pt idx="1120">
                  <c:v>-5.9239999999999782</c:v>
                </c:pt>
                <c:pt idx="1121">
                  <c:v>-5.9139999999999873</c:v>
                </c:pt>
                <c:pt idx="1122">
                  <c:v>-5.8840000000000146</c:v>
                </c:pt>
                <c:pt idx="1123">
                  <c:v>-5.9139999999999873</c:v>
                </c:pt>
                <c:pt idx="1124">
                  <c:v>-5.9139999999999873</c:v>
                </c:pt>
                <c:pt idx="1125">
                  <c:v>-5.9139999999999873</c:v>
                </c:pt>
                <c:pt idx="1126">
                  <c:v>-5.8940000000000055</c:v>
                </c:pt>
                <c:pt idx="1127">
                  <c:v>-5.9049999999999727</c:v>
                </c:pt>
                <c:pt idx="1128">
                  <c:v>-5.9149999999999636</c:v>
                </c:pt>
                <c:pt idx="1129">
                  <c:v>-5.9049999999999727</c:v>
                </c:pt>
                <c:pt idx="1130">
                  <c:v>-5.9049999999999727</c:v>
                </c:pt>
                <c:pt idx="1131">
                  <c:v>-5.9249999999999545</c:v>
                </c:pt>
                <c:pt idx="1132">
                  <c:v>-5.9149999999999636</c:v>
                </c:pt>
                <c:pt idx="1133">
                  <c:v>-5.9049999999999727</c:v>
                </c:pt>
                <c:pt idx="1134">
                  <c:v>-5.8849999999999909</c:v>
                </c:pt>
                <c:pt idx="1135">
                  <c:v>-5.9049999999999727</c:v>
                </c:pt>
                <c:pt idx="1136">
                  <c:v>-5.9049999999999727</c:v>
                </c:pt>
                <c:pt idx="1137">
                  <c:v>-5.9149999999999636</c:v>
                </c:pt>
                <c:pt idx="1138">
                  <c:v>-5.9049999999999727</c:v>
                </c:pt>
                <c:pt idx="1139">
                  <c:v>-5.8959999999999582</c:v>
                </c:pt>
                <c:pt idx="1140">
                  <c:v>-5.9059999999999491</c:v>
                </c:pt>
                <c:pt idx="1141">
                  <c:v>-5.9059999999999491</c:v>
                </c:pt>
                <c:pt idx="1142">
                  <c:v>-5.8959999999999582</c:v>
                </c:pt>
                <c:pt idx="1143">
                  <c:v>-5.91599999999994</c:v>
                </c:pt>
                <c:pt idx="1144">
                  <c:v>-5.8959999999999582</c:v>
                </c:pt>
                <c:pt idx="1145">
                  <c:v>-5.8959999999999582</c:v>
                </c:pt>
                <c:pt idx="1146">
                  <c:v>-5.8759999999999764</c:v>
                </c:pt>
                <c:pt idx="1147">
                  <c:v>-5.8859999999999673</c:v>
                </c:pt>
                <c:pt idx="1148">
                  <c:v>-5.8859999999999673</c:v>
                </c:pt>
                <c:pt idx="1149">
                  <c:v>-5.8759999999999764</c:v>
                </c:pt>
                <c:pt idx="1150">
                  <c:v>-5.8759999999999764</c:v>
                </c:pt>
                <c:pt idx="1151">
                  <c:v>-5.8659999999999854</c:v>
                </c:pt>
                <c:pt idx="1152">
                  <c:v>-5.8659999999999854</c:v>
                </c:pt>
                <c:pt idx="1153">
                  <c:v>-5.8759999999999764</c:v>
                </c:pt>
                <c:pt idx="1154">
                  <c:v>-5.88799999999992</c:v>
                </c:pt>
                <c:pt idx="1155">
                  <c:v>-5.88799999999992</c:v>
                </c:pt>
                <c:pt idx="1156">
                  <c:v>-5.8779999999999291</c:v>
                </c:pt>
                <c:pt idx="1157">
                  <c:v>-5.8679999999999382</c:v>
                </c:pt>
                <c:pt idx="1158">
                  <c:v>-5.8679999999999382</c:v>
                </c:pt>
                <c:pt idx="1159">
                  <c:v>-5.8779999999999291</c:v>
                </c:pt>
                <c:pt idx="1160">
                  <c:v>-5.8579999999999472</c:v>
                </c:pt>
                <c:pt idx="1161">
                  <c:v>-5.8779999999999291</c:v>
                </c:pt>
                <c:pt idx="1162">
                  <c:v>-5.8579999999999472</c:v>
                </c:pt>
                <c:pt idx="1163">
                  <c:v>-5.8579999999999472</c:v>
                </c:pt>
                <c:pt idx="1164">
                  <c:v>-5.8579999999999472</c:v>
                </c:pt>
                <c:pt idx="1165">
                  <c:v>-5.8679999999999382</c:v>
                </c:pt>
                <c:pt idx="1166">
                  <c:v>-5.8579999999999472</c:v>
                </c:pt>
                <c:pt idx="1167">
                  <c:v>-5.8679999999999382</c:v>
                </c:pt>
                <c:pt idx="1168">
                  <c:v>-5.8579999999999472</c:v>
                </c:pt>
                <c:pt idx="1169">
                  <c:v>-5.8479999999999563</c:v>
                </c:pt>
                <c:pt idx="1170">
                  <c:v>-5.8479999999999563</c:v>
                </c:pt>
                <c:pt idx="1171">
                  <c:v>-5.8379999999999654</c:v>
                </c:pt>
                <c:pt idx="1172">
                  <c:v>-5.8289999999999509</c:v>
                </c:pt>
                <c:pt idx="1173">
                  <c:v>-5.8389999999999418</c:v>
                </c:pt>
                <c:pt idx="1174">
                  <c:v>-5.8289999999999509</c:v>
                </c:pt>
                <c:pt idx="1175">
                  <c:v>-5.8389999999999418</c:v>
                </c:pt>
                <c:pt idx="1176">
                  <c:v>-5.8389999999999418</c:v>
                </c:pt>
                <c:pt idx="1177">
                  <c:v>-5.8489999999999327</c:v>
                </c:pt>
                <c:pt idx="1178">
                  <c:v>-5.8389999999999418</c:v>
                </c:pt>
                <c:pt idx="1179">
                  <c:v>-5.8489999999999327</c:v>
                </c:pt>
                <c:pt idx="1180">
                  <c:v>-5.81899999999996</c:v>
                </c:pt>
                <c:pt idx="1181">
                  <c:v>-5.8289999999999509</c:v>
                </c:pt>
                <c:pt idx="1182">
                  <c:v>-5.8389999999999418</c:v>
                </c:pt>
                <c:pt idx="1183">
                  <c:v>-5.8389999999999418</c:v>
                </c:pt>
                <c:pt idx="1184">
                  <c:v>-5.8589999999999236</c:v>
                </c:pt>
                <c:pt idx="1185">
                  <c:v>-5.8499999999999091</c:v>
                </c:pt>
                <c:pt idx="1186">
                  <c:v>-5.8289999999999509</c:v>
                </c:pt>
                <c:pt idx="1187">
                  <c:v>-5.8499999999999091</c:v>
                </c:pt>
                <c:pt idx="1188">
                  <c:v>-5.8399999999999181</c:v>
                </c:pt>
                <c:pt idx="1189">
                  <c:v>-5.8599999999999</c:v>
                </c:pt>
                <c:pt idx="1190">
                  <c:v>-5.8399999999999181</c:v>
                </c:pt>
                <c:pt idx="1191">
                  <c:v>-5.8399999999999181</c:v>
                </c:pt>
                <c:pt idx="1192">
                  <c:v>-5.8399999999999181</c:v>
                </c:pt>
                <c:pt idx="1193">
                  <c:v>-5.8299999999999272</c:v>
                </c:pt>
                <c:pt idx="1194">
                  <c:v>-5.8299999999999272</c:v>
                </c:pt>
                <c:pt idx="1195">
                  <c:v>-5.8199999999999363</c:v>
                </c:pt>
                <c:pt idx="1196">
                  <c:v>-5.8399999999999181</c:v>
                </c:pt>
                <c:pt idx="1197">
                  <c:v>-5.8399999999999181</c:v>
                </c:pt>
                <c:pt idx="1198">
                  <c:v>-5.8599999999999</c:v>
                </c:pt>
                <c:pt idx="1199">
                  <c:v>-5.8599999999999</c:v>
                </c:pt>
                <c:pt idx="1200">
                  <c:v>-5.8499999999999091</c:v>
                </c:pt>
                <c:pt idx="1201">
                  <c:v>-5.8499999999999091</c:v>
                </c:pt>
                <c:pt idx="1202">
                  <c:v>-5.8319999999998799</c:v>
                </c:pt>
                <c:pt idx="1203">
                  <c:v>-5.8319999999998799</c:v>
                </c:pt>
                <c:pt idx="1204">
                  <c:v>-5.8619999999998527</c:v>
                </c:pt>
                <c:pt idx="1205">
                  <c:v>-5.8319999999998799</c:v>
                </c:pt>
                <c:pt idx="1206">
                  <c:v>-5.8319999999998799</c:v>
                </c:pt>
                <c:pt idx="1207">
                  <c:v>-5.8419999999998709</c:v>
                </c:pt>
                <c:pt idx="1208">
                  <c:v>-5.821999999999889</c:v>
                </c:pt>
                <c:pt idx="1209">
                  <c:v>-5.8419999999998709</c:v>
                </c:pt>
                <c:pt idx="1210">
                  <c:v>-5.8519999999998618</c:v>
                </c:pt>
                <c:pt idx="1211">
                  <c:v>-5.8319999999998799</c:v>
                </c:pt>
                <c:pt idx="1212">
                  <c:v>-5.8419999999998709</c:v>
                </c:pt>
                <c:pt idx="1213">
                  <c:v>-5.8319999999998799</c:v>
                </c:pt>
                <c:pt idx="1214">
                  <c:v>-5.8419999999998709</c:v>
                </c:pt>
                <c:pt idx="1215">
                  <c:v>-5.821999999999889</c:v>
                </c:pt>
                <c:pt idx="1216">
                  <c:v>-5.8129999999998745</c:v>
                </c:pt>
                <c:pt idx="1217">
                  <c:v>-5.8009999999999309</c:v>
                </c:pt>
                <c:pt idx="1218">
                  <c:v>-5.821999999999889</c:v>
                </c:pt>
                <c:pt idx="1219">
                  <c:v>-5.8229999999998654</c:v>
                </c:pt>
                <c:pt idx="1220">
                  <c:v>-5.8329999999998563</c:v>
                </c:pt>
                <c:pt idx="1221">
                  <c:v>-5.8229999999998654</c:v>
                </c:pt>
                <c:pt idx="1222">
                  <c:v>-5.8229999999998654</c:v>
                </c:pt>
                <c:pt idx="1223">
                  <c:v>-5.8129999999998745</c:v>
                </c:pt>
                <c:pt idx="1224">
                  <c:v>-5.8029999999998836</c:v>
                </c:pt>
                <c:pt idx="1225">
                  <c:v>-5.8229999999998654</c:v>
                </c:pt>
                <c:pt idx="1226">
                  <c:v>-5.8029999999998836</c:v>
                </c:pt>
                <c:pt idx="1227">
                  <c:v>-5.8029999999998836</c:v>
                </c:pt>
                <c:pt idx="1228">
                  <c:v>-5.8029999999998836</c:v>
                </c:pt>
                <c:pt idx="1229">
                  <c:v>-5.7929999999998927</c:v>
                </c:pt>
                <c:pt idx="1230">
                  <c:v>-5.7929999999998927</c:v>
                </c:pt>
                <c:pt idx="1231">
                  <c:v>-5.8029999999998836</c:v>
                </c:pt>
                <c:pt idx="1232">
                  <c:v>-5.7829999999999018</c:v>
                </c:pt>
                <c:pt idx="1233">
                  <c:v>-5.7929999999998927</c:v>
                </c:pt>
                <c:pt idx="1234">
                  <c:v>-5.793999999999869</c:v>
                </c:pt>
                <c:pt idx="1235">
                  <c:v>-5.7739999999998872</c:v>
                </c:pt>
                <c:pt idx="1236">
                  <c:v>-5.8039999999998599</c:v>
                </c:pt>
                <c:pt idx="1237">
                  <c:v>-5.7839999999998781</c:v>
                </c:pt>
                <c:pt idx="1238">
                  <c:v>-5.7739999999998872</c:v>
                </c:pt>
                <c:pt idx="1239">
                  <c:v>-5.7639999999998963</c:v>
                </c:pt>
                <c:pt idx="1240">
                  <c:v>-5.7739999999998872</c:v>
                </c:pt>
                <c:pt idx="1241">
                  <c:v>-5.7839999999998781</c:v>
                </c:pt>
                <c:pt idx="1242">
                  <c:v>-5.7739999999998872</c:v>
                </c:pt>
                <c:pt idx="1243">
                  <c:v>-5.7839999999998781</c:v>
                </c:pt>
                <c:pt idx="1244">
                  <c:v>-5.7639999999998963</c:v>
                </c:pt>
                <c:pt idx="1245">
                  <c:v>-5.7539999999999054</c:v>
                </c:pt>
                <c:pt idx="1246">
                  <c:v>-5.7549999999998818</c:v>
                </c:pt>
                <c:pt idx="1247">
                  <c:v>-5.7739999999998872</c:v>
                </c:pt>
                <c:pt idx="1248">
                  <c:v>-5.7549999999998818</c:v>
                </c:pt>
                <c:pt idx="1249">
                  <c:v>-5.7649999999998727</c:v>
                </c:pt>
                <c:pt idx="1250">
                  <c:v>-5.7639999999998963</c:v>
                </c:pt>
                <c:pt idx="1251">
                  <c:v>-5.7649999999998727</c:v>
                </c:pt>
                <c:pt idx="1252">
                  <c:v>-5.7749999999998636</c:v>
                </c:pt>
                <c:pt idx="1253">
                  <c:v>-5.7549999999998818</c:v>
                </c:pt>
                <c:pt idx="1254">
                  <c:v>-5.7649999999998727</c:v>
                </c:pt>
                <c:pt idx="1255">
                  <c:v>-5.7349999999999</c:v>
                </c:pt>
                <c:pt idx="1256">
                  <c:v>-5.7449999999998909</c:v>
                </c:pt>
                <c:pt idx="1257">
                  <c:v>-5.7549999999998818</c:v>
                </c:pt>
                <c:pt idx="1258">
                  <c:v>-5.7549999999998818</c:v>
                </c:pt>
                <c:pt idx="1259">
                  <c:v>-5.7449999999998909</c:v>
                </c:pt>
                <c:pt idx="1260">
                  <c:v>-5.7569999999998345</c:v>
                </c:pt>
                <c:pt idx="1261">
                  <c:v>-5.7369999999998527</c:v>
                </c:pt>
                <c:pt idx="1262">
                  <c:v>-5.7469999999998436</c:v>
                </c:pt>
                <c:pt idx="1263">
                  <c:v>-5.7369999999998527</c:v>
                </c:pt>
                <c:pt idx="1264">
                  <c:v>-5.7469999999998436</c:v>
                </c:pt>
                <c:pt idx="1265">
                  <c:v>-5.7369999999998527</c:v>
                </c:pt>
                <c:pt idx="1266">
                  <c:v>-5.7469999999998436</c:v>
                </c:pt>
                <c:pt idx="1267">
                  <c:v>-5.7469999999998436</c:v>
                </c:pt>
                <c:pt idx="1268">
                  <c:v>-5.7369999999998527</c:v>
                </c:pt>
                <c:pt idx="1269">
                  <c:v>-5.7369999999998527</c:v>
                </c:pt>
                <c:pt idx="1270">
                  <c:v>-5.7569999999998345</c:v>
                </c:pt>
                <c:pt idx="1271">
                  <c:v>-5.7269999999998618</c:v>
                </c:pt>
                <c:pt idx="1272">
                  <c:v>-5.7169999999998709</c:v>
                </c:pt>
                <c:pt idx="1273">
                  <c:v>-5.7079999999998563</c:v>
                </c:pt>
                <c:pt idx="1274">
                  <c:v>-5.737999999999829</c:v>
                </c:pt>
                <c:pt idx="1275">
                  <c:v>-5.7279999999998381</c:v>
                </c:pt>
                <c:pt idx="1276">
                  <c:v>-5.7279999999998381</c:v>
                </c:pt>
                <c:pt idx="1277">
                  <c:v>-5.737999999999829</c:v>
                </c:pt>
                <c:pt idx="1278">
                  <c:v>-5.7079999999998563</c:v>
                </c:pt>
                <c:pt idx="1279">
                  <c:v>-5.6979999999998654</c:v>
                </c:pt>
                <c:pt idx="1280">
                  <c:v>-5.7079999999998563</c:v>
                </c:pt>
                <c:pt idx="1281">
                  <c:v>-5.7079999999998563</c:v>
                </c:pt>
                <c:pt idx="1282">
                  <c:v>-5.7279999999998381</c:v>
                </c:pt>
                <c:pt idx="1283">
                  <c:v>-5.7279999999998381</c:v>
                </c:pt>
                <c:pt idx="1284">
                  <c:v>-5.6879999999998745</c:v>
                </c:pt>
                <c:pt idx="1285">
                  <c:v>-5.6979999999998654</c:v>
                </c:pt>
                <c:pt idx="1286">
                  <c:v>-5.7089999999998327</c:v>
                </c:pt>
                <c:pt idx="1287">
                  <c:v>-5.7079999999998563</c:v>
                </c:pt>
                <c:pt idx="1288">
                  <c:v>-5.6989999999998417</c:v>
                </c:pt>
                <c:pt idx="1289">
                  <c:v>-5.7089999999998327</c:v>
                </c:pt>
                <c:pt idx="1290">
                  <c:v>-5.7089999999998327</c:v>
                </c:pt>
                <c:pt idx="1291">
                  <c:v>-5.7089999999998327</c:v>
                </c:pt>
                <c:pt idx="1292">
                  <c:v>-5.6989999999998417</c:v>
                </c:pt>
                <c:pt idx="1293">
                  <c:v>-5.6989999999998417</c:v>
                </c:pt>
                <c:pt idx="1294">
                  <c:v>-5.7190000000000509</c:v>
                </c:pt>
                <c:pt idx="1295">
                  <c:v>-5.6889999999998508</c:v>
                </c:pt>
                <c:pt idx="1296">
                  <c:v>-5.6989999999998417</c:v>
                </c:pt>
                <c:pt idx="1297">
                  <c:v>-5.6889999999998508</c:v>
                </c:pt>
                <c:pt idx="1298">
                  <c:v>-5.6989999999998417</c:v>
                </c:pt>
                <c:pt idx="1299">
                  <c:v>-5.7089999999998327</c:v>
                </c:pt>
                <c:pt idx="1300">
                  <c:v>-5.6889999999998508</c:v>
                </c:pt>
                <c:pt idx="1301">
                  <c:v>-5.68100000000004</c:v>
                </c:pt>
                <c:pt idx="1302">
                  <c:v>-5.7010000000000218</c:v>
                </c:pt>
                <c:pt idx="1303">
                  <c:v>-5.68100000000004</c:v>
                </c:pt>
                <c:pt idx="1304">
                  <c:v>-5.7010000000000218</c:v>
                </c:pt>
                <c:pt idx="1305">
                  <c:v>-5.7010000000000218</c:v>
                </c:pt>
                <c:pt idx="1306">
                  <c:v>-5.6910000000000309</c:v>
                </c:pt>
                <c:pt idx="1307">
                  <c:v>-5.68100000000004</c:v>
                </c:pt>
                <c:pt idx="1308">
                  <c:v>-5.68100000000004</c:v>
                </c:pt>
                <c:pt idx="1309">
                  <c:v>-5.68100000000004</c:v>
                </c:pt>
                <c:pt idx="1310">
                  <c:v>-5.6910000000000309</c:v>
                </c:pt>
                <c:pt idx="1311">
                  <c:v>-5.6710000000000491</c:v>
                </c:pt>
                <c:pt idx="1312">
                  <c:v>-5.68100000000004</c:v>
                </c:pt>
                <c:pt idx="1313">
                  <c:v>-5.68100000000004</c:v>
                </c:pt>
                <c:pt idx="1314">
                  <c:v>-5.6620000000000346</c:v>
                </c:pt>
                <c:pt idx="1315">
                  <c:v>-5.6520000000000437</c:v>
                </c:pt>
                <c:pt idx="1316">
                  <c:v>-5.6620000000000346</c:v>
                </c:pt>
                <c:pt idx="1317">
                  <c:v>-5.6520000000000437</c:v>
                </c:pt>
                <c:pt idx="1318">
                  <c:v>-5.6620000000000346</c:v>
                </c:pt>
                <c:pt idx="1319">
                  <c:v>-5.6520000000000437</c:v>
                </c:pt>
                <c:pt idx="1320">
                  <c:v>-5.6720000000000255</c:v>
                </c:pt>
                <c:pt idx="1321">
                  <c:v>-5.6420000000000528</c:v>
                </c:pt>
                <c:pt idx="1322">
                  <c:v>-5.6420000000000528</c:v>
                </c:pt>
                <c:pt idx="1323">
                  <c:v>-5.6520000000000437</c:v>
                </c:pt>
                <c:pt idx="1324">
                  <c:v>-5.6520000000000437</c:v>
                </c:pt>
                <c:pt idx="1325">
                  <c:v>-5.6620000000000346</c:v>
                </c:pt>
                <c:pt idx="1326">
                  <c:v>-5.6520000000000437</c:v>
                </c:pt>
                <c:pt idx="1327">
                  <c:v>-5.6720000000000255</c:v>
                </c:pt>
                <c:pt idx="1328">
                  <c:v>-5.6620000000000346</c:v>
                </c:pt>
                <c:pt idx="1329">
                  <c:v>-5.6620000000000346</c:v>
                </c:pt>
                <c:pt idx="1330">
                  <c:v>-5.6520000000000437</c:v>
                </c:pt>
                <c:pt idx="1331">
                  <c:v>-5.6620000000000346</c:v>
                </c:pt>
                <c:pt idx="1332">
                  <c:v>-5.6219999999998436</c:v>
                </c:pt>
                <c:pt idx="1333">
                  <c:v>-5.6219999999998436</c:v>
                </c:pt>
                <c:pt idx="1334">
                  <c:v>-5.6420000000000528</c:v>
                </c:pt>
                <c:pt idx="1335">
                  <c:v>-5.6319999999998345</c:v>
                </c:pt>
                <c:pt idx="1336">
                  <c:v>-5.6330000000000382</c:v>
                </c:pt>
                <c:pt idx="1337">
                  <c:v>-5.6330000000000382</c:v>
                </c:pt>
                <c:pt idx="1338">
                  <c:v>-5.6219999999998436</c:v>
                </c:pt>
                <c:pt idx="1339">
                  <c:v>-5.6319999999998345</c:v>
                </c:pt>
                <c:pt idx="1340">
                  <c:v>-5.6019999999998618</c:v>
                </c:pt>
                <c:pt idx="1341">
                  <c:v>-5.6230000000000473</c:v>
                </c:pt>
                <c:pt idx="1342">
                  <c:v>-5.6219999999998436</c:v>
                </c:pt>
                <c:pt idx="1343">
                  <c:v>-5.6219999999998436</c:v>
                </c:pt>
                <c:pt idx="1344">
                  <c:v>-5.612999999999829</c:v>
                </c:pt>
                <c:pt idx="1345">
                  <c:v>-5.6219999999998436</c:v>
                </c:pt>
                <c:pt idx="1346">
                  <c:v>-5.612999999999829</c:v>
                </c:pt>
                <c:pt idx="1347">
                  <c:v>-5.6019999999998618</c:v>
                </c:pt>
                <c:pt idx="1348">
                  <c:v>-5.5919999999998709</c:v>
                </c:pt>
                <c:pt idx="1349">
                  <c:v>-5.6330000000000382</c:v>
                </c:pt>
                <c:pt idx="1350">
                  <c:v>-5.6319999999998345</c:v>
                </c:pt>
                <c:pt idx="1351">
                  <c:v>-5.6119999999998527</c:v>
                </c:pt>
                <c:pt idx="1352">
                  <c:v>-5.612999999999829</c:v>
                </c:pt>
                <c:pt idx="1353">
                  <c:v>-5.6219999999998436</c:v>
                </c:pt>
                <c:pt idx="1354">
                  <c:v>-5.6119999999998527</c:v>
                </c:pt>
                <c:pt idx="1355">
                  <c:v>-5.6319999999998345</c:v>
                </c:pt>
                <c:pt idx="1356">
                  <c:v>-5.6119999999998527</c:v>
                </c:pt>
                <c:pt idx="1357">
                  <c:v>-5.5919999999998709</c:v>
                </c:pt>
                <c:pt idx="1358">
                  <c:v>-5.6119999999998527</c:v>
                </c:pt>
                <c:pt idx="1359">
                  <c:v>-5.612999999999829</c:v>
                </c:pt>
                <c:pt idx="1360">
                  <c:v>-5.6119999999998527</c:v>
                </c:pt>
                <c:pt idx="1361">
                  <c:v>-5.6019999999998618</c:v>
                </c:pt>
                <c:pt idx="1362">
                  <c:v>-5.6219999999998436</c:v>
                </c:pt>
                <c:pt idx="1363">
                  <c:v>-5.6019999999998618</c:v>
                </c:pt>
                <c:pt idx="1364">
                  <c:v>-5.6019999999998618</c:v>
                </c:pt>
                <c:pt idx="1365">
                  <c:v>-5.6019999999998618</c:v>
                </c:pt>
                <c:pt idx="1366">
                  <c:v>-5.6219999999998436</c:v>
                </c:pt>
                <c:pt idx="1367">
                  <c:v>-5.6119999999998527</c:v>
                </c:pt>
                <c:pt idx="1368">
                  <c:v>-5.5819999999998799</c:v>
                </c:pt>
                <c:pt idx="1369">
                  <c:v>-5.5919999999998709</c:v>
                </c:pt>
                <c:pt idx="1370">
                  <c:v>-5.6119999999998527</c:v>
                </c:pt>
                <c:pt idx="1371">
                  <c:v>-5.6019999999998618</c:v>
                </c:pt>
                <c:pt idx="1372">
                  <c:v>-5.6119999999998527</c:v>
                </c:pt>
                <c:pt idx="1373">
                  <c:v>-5.6219999999998436</c:v>
                </c:pt>
                <c:pt idx="1374">
                  <c:v>-5.5919999999998709</c:v>
                </c:pt>
                <c:pt idx="1375">
                  <c:v>-5.6019999999998618</c:v>
                </c:pt>
                <c:pt idx="1376">
                  <c:v>-5.5919999999998709</c:v>
                </c:pt>
                <c:pt idx="1377">
                  <c:v>-5.5919999999998709</c:v>
                </c:pt>
                <c:pt idx="1378">
                  <c:v>-5.5619999999998981</c:v>
                </c:pt>
                <c:pt idx="1379">
                  <c:v>-5.5819999999998799</c:v>
                </c:pt>
                <c:pt idx="1380">
                  <c:v>-5.5919999999998709</c:v>
                </c:pt>
                <c:pt idx="1381">
                  <c:v>-5.5919999999998709</c:v>
                </c:pt>
                <c:pt idx="1382">
                  <c:v>-5.5919999999998709</c:v>
                </c:pt>
                <c:pt idx="1383">
                  <c:v>-5.5809999999999036</c:v>
                </c:pt>
                <c:pt idx="1384">
                  <c:v>-5.571999999999889</c:v>
                </c:pt>
                <c:pt idx="1385">
                  <c:v>-5.5819999999998799</c:v>
                </c:pt>
                <c:pt idx="1386">
                  <c:v>-5.5609999999999218</c:v>
                </c:pt>
                <c:pt idx="1387">
                  <c:v>-5.5909999999998945</c:v>
                </c:pt>
                <c:pt idx="1388">
                  <c:v>-5.5809999999999036</c:v>
                </c:pt>
                <c:pt idx="1389">
                  <c:v>-5.5709999999999127</c:v>
                </c:pt>
                <c:pt idx="1390">
                  <c:v>-5.5709999999999127</c:v>
                </c:pt>
                <c:pt idx="1391">
                  <c:v>-5.5709999999999127</c:v>
                </c:pt>
                <c:pt idx="1392">
                  <c:v>-5.5809999999999036</c:v>
                </c:pt>
                <c:pt idx="1393">
                  <c:v>-5.5509999999999309</c:v>
                </c:pt>
                <c:pt idx="1394">
                  <c:v>-5.5609999999999218</c:v>
                </c:pt>
                <c:pt idx="1395">
                  <c:v>-5.5509999999999309</c:v>
                </c:pt>
                <c:pt idx="1396">
                  <c:v>-5.5489999999999782</c:v>
                </c:pt>
                <c:pt idx="1397">
                  <c:v>-5.5489999999999782</c:v>
                </c:pt>
                <c:pt idx="1398">
                  <c:v>-5.5589999999999691</c:v>
                </c:pt>
                <c:pt idx="1399">
                  <c:v>-5.5589999999999691</c:v>
                </c:pt>
                <c:pt idx="1400">
                  <c:v>-5.54099999999994</c:v>
                </c:pt>
                <c:pt idx="1401">
                  <c:v>-5.5389999999999873</c:v>
                </c:pt>
                <c:pt idx="1402">
                  <c:v>-5.5489999999999782</c:v>
                </c:pt>
                <c:pt idx="1403">
                  <c:v>-5.5389999999999873</c:v>
                </c:pt>
                <c:pt idx="1404">
                  <c:v>-5.5389999999999873</c:v>
                </c:pt>
                <c:pt idx="1405">
                  <c:v>-5.5289999999999964</c:v>
                </c:pt>
                <c:pt idx="1406">
                  <c:v>-5.5489999999999782</c:v>
                </c:pt>
                <c:pt idx="1407">
                  <c:v>-5.5389999999999873</c:v>
                </c:pt>
                <c:pt idx="1408">
                  <c:v>-5.5389999999999873</c:v>
                </c:pt>
                <c:pt idx="1409">
                  <c:v>-5.52800000000002</c:v>
                </c:pt>
                <c:pt idx="1410">
                  <c:v>-5.52800000000002</c:v>
                </c:pt>
                <c:pt idx="1411">
                  <c:v>-5.5080000000000382</c:v>
                </c:pt>
                <c:pt idx="1412">
                  <c:v>-5.5180000000000291</c:v>
                </c:pt>
                <c:pt idx="1413">
                  <c:v>-5.4980000000000473</c:v>
                </c:pt>
                <c:pt idx="1414">
                  <c:v>-5.5480000000000018</c:v>
                </c:pt>
                <c:pt idx="1415">
                  <c:v>-5.52800000000002</c:v>
                </c:pt>
                <c:pt idx="1416">
                  <c:v>-5.4980000000000473</c:v>
                </c:pt>
                <c:pt idx="1417">
                  <c:v>-5.4980000000000473</c:v>
                </c:pt>
                <c:pt idx="1418">
                  <c:v>-5.4980000000000473</c:v>
                </c:pt>
                <c:pt idx="1419">
                  <c:v>-5.4969999999998436</c:v>
                </c:pt>
                <c:pt idx="1420">
                  <c:v>-5.5180000000000291</c:v>
                </c:pt>
                <c:pt idx="1421">
                  <c:v>-5.4769999999998618</c:v>
                </c:pt>
                <c:pt idx="1422">
                  <c:v>-5.4969999999998436</c:v>
                </c:pt>
                <c:pt idx="1423">
                  <c:v>-5.4869999999998527</c:v>
                </c:pt>
                <c:pt idx="1424">
                  <c:v>-5.4969999999998436</c:v>
                </c:pt>
                <c:pt idx="1425">
                  <c:v>-5.4769999999998618</c:v>
                </c:pt>
                <c:pt idx="1426">
                  <c:v>-5.4769999999998618</c:v>
                </c:pt>
                <c:pt idx="1427">
                  <c:v>-5.4569999999998799</c:v>
                </c:pt>
                <c:pt idx="1428">
                  <c:v>-5.4969999999998436</c:v>
                </c:pt>
                <c:pt idx="1429">
                  <c:v>-5.4669999999998709</c:v>
                </c:pt>
                <c:pt idx="1430">
                  <c:v>-5.4669999999998709</c:v>
                </c:pt>
                <c:pt idx="1431">
                  <c:v>-5.4849999999999</c:v>
                </c:pt>
                <c:pt idx="1432">
                  <c:v>-5.4649999999999181</c:v>
                </c:pt>
              </c:numCache>
            </c:numRef>
          </c:yVal>
          <c:smooth val="1"/>
          <c:extLst>
            <c:ext xmlns:c16="http://schemas.microsoft.com/office/drawing/2014/chart" uri="{C3380CC4-5D6E-409C-BE32-E72D297353CC}">
              <c16:uniqueId val="{00000013-81EE-4E41-8154-0B1EA5EF37AF}"/>
            </c:ext>
          </c:extLst>
        </c:ser>
        <c:ser>
          <c:idx val="21"/>
          <c:order val="16"/>
          <c:tx>
            <c:strRef>
              <c:f>Klei_Druckkurve!$W$8</c:f>
              <c:strCache>
                <c:ptCount val="1"/>
                <c:pt idx="0">
                  <c:v>#40 (4h4)</c:v>
                </c:pt>
              </c:strCache>
            </c:strRef>
          </c:tx>
          <c:spPr>
            <a:ln w="28575" cap="rnd">
              <a:solidFill>
                <a:schemeClr val="accent1">
                  <a:tint val="64000"/>
                </a:schemeClr>
              </a:solidFill>
              <a:round/>
            </a:ln>
            <a:effectLst/>
          </c:spPr>
          <c:marker>
            <c:symbol val="none"/>
          </c:marker>
          <c:xVal>
            <c:numRef>
              <c:f>Klei_Druckkurve!$A$9:$A$1442</c:f>
              <c:numCache>
                <c:formatCode>General</c:formatCode>
                <c:ptCount val="1434"/>
                <c:pt idx="0">
                  <c:v>20</c:v>
                </c:pt>
                <c:pt idx="1">
                  <c:v>30</c:v>
                </c:pt>
                <c:pt idx="2">
                  <c:v>40</c:v>
                </c:pt>
                <c:pt idx="3">
                  <c:v>50</c:v>
                </c:pt>
                <c:pt idx="4">
                  <c:v>60</c:v>
                </c:pt>
                <c:pt idx="5">
                  <c:v>70</c:v>
                </c:pt>
                <c:pt idx="6">
                  <c:v>80</c:v>
                </c:pt>
                <c:pt idx="7">
                  <c:v>90</c:v>
                </c:pt>
                <c:pt idx="8">
                  <c:v>100</c:v>
                </c:pt>
                <c:pt idx="9">
                  <c:v>110</c:v>
                </c:pt>
                <c:pt idx="10">
                  <c:v>120</c:v>
                </c:pt>
                <c:pt idx="11">
                  <c:v>130</c:v>
                </c:pt>
                <c:pt idx="12">
                  <c:v>140</c:v>
                </c:pt>
                <c:pt idx="13">
                  <c:v>150</c:v>
                </c:pt>
                <c:pt idx="14">
                  <c:v>160</c:v>
                </c:pt>
                <c:pt idx="15">
                  <c:v>170</c:v>
                </c:pt>
                <c:pt idx="16">
                  <c:v>180</c:v>
                </c:pt>
                <c:pt idx="17">
                  <c:v>190</c:v>
                </c:pt>
                <c:pt idx="18">
                  <c:v>200</c:v>
                </c:pt>
                <c:pt idx="19">
                  <c:v>210</c:v>
                </c:pt>
                <c:pt idx="20">
                  <c:v>220</c:v>
                </c:pt>
                <c:pt idx="21">
                  <c:v>230</c:v>
                </c:pt>
                <c:pt idx="22">
                  <c:v>240</c:v>
                </c:pt>
                <c:pt idx="23">
                  <c:v>250</c:v>
                </c:pt>
                <c:pt idx="24">
                  <c:v>260</c:v>
                </c:pt>
                <c:pt idx="25">
                  <c:v>270</c:v>
                </c:pt>
                <c:pt idx="26">
                  <c:v>280</c:v>
                </c:pt>
                <c:pt idx="27">
                  <c:v>290</c:v>
                </c:pt>
                <c:pt idx="28">
                  <c:v>300</c:v>
                </c:pt>
                <c:pt idx="29">
                  <c:v>310</c:v>
                </c:pt>
                <c:pt idx="30">
                  <c:v>320</c:v>
                </c:pt>
                <c:pt idx="31">
                  <c:v>330</c:v>
                </c:pt>
                <c:pt idx="32">
                  <c:v>340</c:v>
                </c:pt>
                <c:pt idx="33">
                  <c:v>350</c:v>
                </c:pt>
                <c:pt idx="34">
                  <c:v>360</c:v>
                </c:pt>
                <c:pt idx="35">
                  <c:v>370</c:v>
                </c:pt>
                <c:pt idx="36">
                  <c:v>380</c:v>
                </c:pt>
                <c:pt idx="37">
                  <c:v>390</c:v>
                </c:pt>
                <c:pt idx="38">
                  <c:v>400</c:v>
                </c:pt>
                <c:pt idx="39">
                  <c:v>410</c:v>
                </c:pt>
                <c:pt idx="40">
                  <c:v>420</c:v>
                </c:pt>
                <c:pt idx="41">
                  <c:v>430</c:v>
                </c:pt>
                <c:pt idx="42">
                  <c:v>440</c:v>
                </c:pt>
                <c:pt idx="43">
                  <c:v>450</c:v>
                </c:pt>
                <c:pt idx="44">
                  <c:v>460</c:v>
                </c:pt>
                <c:pt idx="45">
                  <c:v>470</c:v>
                </c:pt>
                <c:pt idx="46">
                  <c:v>480</c:v>
                </c:pt>
                <c:pt idx="47">
                  <c:v>490</c:v>
                </c:pt>
                <c:pt idx="48">
                  <c:v>500</c:v>
                </c:pt>
                <c:pt idx="49">
                  <c:v>510</c:v>
                </c:pt>
                <c:pt idx="50">
                  <c:v>520</c:v>
                </c:pt>
                <c:pt idx="51">
                  <c:v>530</c:v>
                </c:pt>
                <c:pt idx="52">
                  <c:v>540</c:v>
                </c:pt>
                <c:pt idx="53">
                  <c:v>550</c:v>
                </c:pt>
                <c:pt idx="54">
                  <c:v>560</c:v>
                </c:pt>
                <c:pt idx="55">
                  <c:v>570</c:v>
                </c:pt>
                <c:pt idx="56">
                  <c:v>580</c:v>
                </c:pt>
                <c:pt idx="57">
                  <c:v>590</c:v>
                </c:pt>
                <c:pt idx="58">
                  <c:v>600</c:v>
                </c:pt>
                <c:pt idx="59">
                  <c:v>610</c:v>
                </c:pt>
                <c:pt idx="60">
                  <c:v>620</c:v>
                </c:pt>
                <c:pt idx="61">
                  <c:v>630</c:v>
                </c:pt>
                <c:pt idx="62">
                  <c:v>640</c:v>
                </c:pt>
                <c:pt idx="63">
                  <c:v>650</c:v>
                </c:pt>
                <c:pt idx="64">
                  <c:v>660</c:v>
                </c:pt>
                <c:pt idx="65">
                  <c:v>670</c:v>
                </c:pt>
                <c:pt idx="66">
                  <c:v>680</c:v>
                </c:pt>
                <c:pt idx="67">
                  <c:v>690</c:v>
                </c:pt>
                <c:pt idx="68">
                  <c:v>700</c:v>
                </c:pt>
                <c:pt idx="69">
                  <c:v>710</c:v>
                </c:pt>
                <c:pt idx="70">
                  <c:v>720</c:v>
                </c:pt>
                <c:pt idx="71">
                  <c:v>730</c:v>
                </c:pt>
                <c:pt idx="72">
                  <c:v>740</c:v>
                </c:pt>
                <c:pt idx="73">
                  <c:v>750</c:v>
                </c:pt>
                <c:pt idx="74">
                  <c:v>760</c:v>
                </c:pt>
                <c:pt idx="75">
                  <c:v>770</c:v>
                </c:pt>
                <c:pt idx="76">
                  <c:v>780</c:v>
                </c:pt>
                <c:pt idx="77">
                  <c:v>790</c:v>
                </c:pt>
                <c:pt idx="78">
                  <c:v>800</c:v>
                </c:pt>
                <c:pt idx="79">
                  <c:v>810</c:v>
                </c:pt>
                <c:pt idx="80">
                  <c:v>820</c:v>
                </c:pt>
                <c:pt idx="81">
                  <c:v>830</c:v>
                </c:pt>
                <c:pt idx="82">
                  <c:v>840</c:v>
                </c:pt>
                <c:pt idx="83">
                  <c:v>850</c:v>
                </c:pt>
                <c:pt idx="84">
                  <c:v>860</c:v>
                </c:pt>
                <c:pt idx="85">
                  <c:v>870</c:v>
                </c:pt>
                <c:pt idx="86">
                  <c:v>880</c:v>
                </c:pt>
                <c:pt idx="87">
                  <c:v>890</c:v>
                </c:pt>
                <c:pt idx="88">
                  <c:v>900</c:v>
                </c:pt>
                <c:pt idx="89">
                  <c:v>910</c:v>
                </c:pt>
                <c:pt idx="90">
                  <c:v>920</c:v>
                </c:pt>
                <c:pt idx="91">
                  <c:v>930</c:v>
                </c:pt>
                <c:pt idx="92">
                  <c:v>940</c:v>
                </c:pt>
                <c:pt idx="93">
                  <c:v>950</c:v>
                </c:pt>
                <c:pt idx="94">
                  <c:v>960</c:v>
                </c:pt>
                <c:pt idx="95">
                  <c:v>970</c:v>
                </c:pt>
                <c:pt idx="96">
                  <c:v>980</c:v>
                </c:pt>
                <c:pt idx="97">
                  <c:v>990</c:v>
                </c:pt>
                <c:pt idx="98">
                  <c:v>1000</c:v>
                </c:pt>
                <c:pt idx="99">
                  <c:v>1010</c:v>
                </c:pt>
                <c:pt idx="100">
                  <c:v>1020</c:v>
                </c:pt>
                <c:pt idx="101">
                  <c:v>1030</c:v>
                </c:pt>
                <c:pt idx="102">
                  <c:v>1040</c:v>
                </c:pt>
                <c:pt idx="103">
                  <c:v>1050</c:v>
                </c:pt>
                <c:pt idx="104">
                  <c:v>1060</c:v>
                </c:pt>
                <c:pt idx="105">
                  <c:v>1070</c:v>
                </c:pt>
                <c:pt idx="106">
                  <c:v>1080</c:v>
                </c:pt>
                <c:pt idx="107">
                  <c:v>1090</c:v>
                </c:pt>
                <c:pt idx="108">
                  <c:v>1100</c:v>
                </c:pt>
                <c:pt idx="109">
                  <c:v>1110</c:v>
                </c:pt>
                <c:pt idx="110">
                  <c:v>1120</c:v>
                </c:pt>
                <c:pt idx="111">
                  <c:v>1130</c:v>
                </c:pt>
                <c:pt idx="112">
                  <c:v>1140</c:v>
                </c:pt>
                <c:pt idx="113">
                  <c:v>1150</c:v>
                </c:pt>
                <c:pt idx="114">
                  <c:v>1160</c:v>
                </c:pt>
                <c:pt idx="115">
                  <c:v>1170</c:v>
                </c:pt>
                <c:pt idx="116">
                  <c:v>1180</c:v>
                </c:pt>
                <c:pt idx="117">
                  <c:v>1190</c:v>
                </c:pt>
                <c:pt idx="118">
                  <c:v>1200</c:v>
                </c:pt>
                <c:pt idx="119">
                  <c:v>1210</c:v>
                </c:pt>
                <c:pt idx="120">
                  <c:v>1220</c:v>
                </c:pt>
                <c:pt idx="121">
                  <c:v>1230</c:v>
                </c:pt>
                <c:pt idx="122">
                  <c:v>1240</c:v>
                </c:pt>
                <c:pt idx="123">
                  <c:v>1250</c:v>
                </c:pt>
                <c:pt idx="124">
                  <c:v>1260</c:v>
                </c:pt>
                <c:pt idx="125">
                  <c:v>1270</c:v>
                </c:pt>
                <c:pt idx="126">
                  <c:v>1280</c:v>
                </c:pt>
                <c:pt idx="127">
                  <c:v>1290</c:v>
                </c:pt>
                <c:pt idx="128">
                  <c:v>1300</c:v>
                </c:pt>
                <c:pt idx="129">
                  <c:v>1310</c:v>
                </c:pt>
                <c:pt idx="130">
                  <c:v>1320</c:v>
                </c:pt>
                <c:pt idx="131">
                  <c:v>1330</c:v>
                </c:pt>
                <c:pt idx="132">
                  <c:v>1340</c:v>
                </c:pt>
                <c:pt idx="133">
                  <c:v>1350</c:v>
                </c:pt>
                <c:pt idx="134">
                  <c:v>1360</c:v>
                </c:pt>
                <c:pt idx="135">
                  <c:v>1370</c:v>
                </c:pt>
                <c:pt idx="136">
                  <c:v>1380</c:v>
                </c:pt>
                <c:pt idx="137">
                  <c:v>1390</c:v>
                </c:pt>
                <c:pt idx="138">
                  <c:v>1400</c:v>
                </c:pt>
                <c:pt idx="139">
                  <c:v>1410</c:v>
                </c:pt>
                <c:pt idx="140">
                  <c:v>1420</c:v>
                </c:pt>
                <c:pt idx="141">
                  <c:v>1430</c:v>
                </c:pt>
                <c:pt idx="142">
                  <c:v>1440</c:v>
                </c:pt>
                <c:pt idx="143">
                  <c:v>1450</c:v>
                </c:pt>
                <c:pt idx="144">
                  <c:v>1460</c:v>
                </c:pt>
                <c:pt idx="145">
                  <c:v>1470</c:v>
                </c:pt>
                <c:pt idx="146">
                  <c:v>1480</c:v>
                </c:pt>
                <c:pt idx="147">
                  <c:v>1490</c:v>
                </c:pt>
                <c:pt idx="148">
                  <c:v>1500</c:v>
                </c:pt>
                <c:pt idx="149">
                  <c:v>1510</c:v>
                </c:pt>
                <c:pt idx="150">
                  <c:v>1520</c:v>
                </c:pt>
                <c:pt idx="151">
                  <c:v>1530</c:v>
                </c:pt>
                <c:pt idx="152">
                  <c:v>1540</c:v>
                </c:pt>
                <c:pt idx="153">
                  <c:v>1550</c:v>
                </c:pt>
                <c:pt idx="154">
                  <c:v>1560</c:v>
                </c:pt>
                <c:pt idx="155">
                  <c:v>1570</c:v>
                </c:pt>
                <c:pt idx="156">
                  <c:v>1580</c:v>
                </c:pt>
                <c:pt idx="157">
                  <c:v>1590</c:v>
                </c:pt>
                <c:pt idx="158">
                  <c:v>1600</c:v>
                </c:pt>
                <c:pt idx="159">
                  <c:v>1610</c:v>
                </c:pt>
                <c:pt idx="160">
                  <c:v>1620</c:v>
                </c:pt>
                <c:pt idx="161">
                  <c:v>1630</c:v>
                </c:pt>
                <c:pt idx="162">
                  <c:v>1640</c:v>
                </c:pt>
                <c:pt idx="163">
                  <c:v>1650</c:v>
                </c:pt>
                <c:pt idx="164">
                  <c:v>1660</c:v>
                </c:pt>
                <c:pt idx="165">
                  <c:v>1670</c:v>
                </c:pt>
                <c:pt idx="166">
                  <c:v>1680</c:v>
                </c:pt>
                <c:pt idx="167">
                  <c:v>1690</c:v>
                </c:pt>
                <c:pt idx="168">
                  <c:v>1700</c:v>
                </c:pt>
                <c:pt idx="169">
                  <c:v>1710</c:v>
                </c:pt>
                <c:pt idx="170">
                  <c:v>1720</c:v>
                </c:pt>
                <c:pt idx="171">
                  <c:v>1730</c:v>
                </c:pt>
                <c:pt idx="172">
                  <c:v>1740</c:v>
                </c:pt>
                <c:pt idx="173">
                  <c:v>1750</c:v>
                </c:pt>
                <c:pt idx="174">
                  <c:v>1760</c:v>
                </c:pt>
                <c:pt idx="175">
                  <c:v>1770</c:v>
                </c:pt>
                <c:pt idx="176">
                  <c:v>1780</c:v>
                </c:pt>
                <c:pt idx="177">
                  <c:v>1790</c:v>
                </c:pt>
                <c:pt idx="178">
                  <c:v>1800</c:v>
                </c:pt>
                <c:pt idx="179">
                  <c:v>1810</c:v>
                </c:pt>
                <c:pt idx="180">
                  <c:v>1820</c:v>
                </c:pt>
                <c:pt idx="181">
                  <c:v>1830</c:v>
                </c:pt>
                <c:pt idx="182">
                  <c:v>1840</c:v>
                </c:pt>
                <c:pt idx="183">
                  <c:v>1850</c:v>
                </c:pt>
                <c:pt idx="184">
                  <c:v>1860</c:v>
                </c:pt>
                <c:pt idx="185">
                  <c:v>1870</c:v>
                </c:pt>
                <c:pt idx="186">
                  <c:v>1880</c:v>
                </c:pt>
                <c:pt idx="187">
                  <c:v>1890</c:v>
                </c:pt>
                <c:pt idx="188">
                  <c:v>1900</c:v>
                </c:pt>
                <c:pt idx="189">
                  <c:v>1910</c:v>
                </c:pt>
                <c:pt idx="190">
                  <c:v>1920</c:v>
                </c:pt>
                <c:pt idx="191">
                  <c:v>1930</c:v>
                </c:pt>
                <c:pt idx="192">
                  <c:v>1940</c:v>
                </c:pt>
                <c:pt idx="193">
                  <c:v>1950</c:v>
                </c:pt>
                <c:pt idx="194">
                  <c:v>1960</c:v>
                </c:pt>
                <c:pt idx="195">
                  <c:v>1970</c:v>
                </c:pt>
                <c:pt idx="196">
                  <c:v>1980</c:v>
                </c:pt>
                <c:pt idx="197">
                  <c:v>1990</c:v>
                </c:pt>
                <c:pt idx="198">
                  <c:v>2000</c:v>
                </c:pt>
                <c:pt idx="199">
                  <c:v>2010</c:v>
                </c:pt>
                <c:pt idx="200">
                  <c:v>2020</c:v>
                </c:pt>
                <c:pt idx="201">
                  <c:v>2030</c:v>
                </c:pt>
                <c:pt idx="202">
                  <c:v>2040</c:v>
                </c:pt>
                <c:pt idx="203">
                  <c:v>2050</c:v>
                </c:pt>
                <c:pt idx="204">
                  <c:v>2060</c:v>
                </c:pt>
                <c:pt idx="205">
                  <c:v>2070</c:v>
                </c:pt>
                <c:pt idx="206">
                  <c:v>2080</c:v>
                </c:pt>
                <c:pt idx="207">
                  <c:v>2090</c:v>
                </c:pt>
                <c:pt idx="208">
                  <c:v>2100</c:v>
                </c:pt>
                <c:pt idx="209">
                  <c:v>2110</c:v>
                </c:pt>
                <c:pt idx="210">
                  <c:v>2120</c:v>
                </c:pt>
                <c:pt idx="211">
                  <c:v>2130</c:v>
                </c:pt>
                <c:pt idx="212">
                  <c:v>2140</c:v>
                </c:pt>
                <c:pt idx="213">
                  <c:v>2150</c:v>
                </c:pt>
                <c:pt idx="214">
                  <c:v>2160</c:v>
                </c:pt>
                <c:pt idx="215">
                  <c:v>2170</c:v>
                </c:pt>
                <c:pt idx="216">
                  <c:v>2180</c:v>
                </c:pt>
                <c:pt idx="217">
                  <c:v>2190</c:v>
                </c:pt>
                <c:pt idx="218">
                  <c:v>2200</c:v>
                </c:pt>
                <c:pt idx="219">
                  <c:v>2210</c:v>
                </c:pt>
                <c:pt idx="220">
                  <c:v>2220</c:v>
                </c:pt>
                <c:pt idx="221">
                  <c:v>2230</c:v>
                </c:pt>
                <c:pt idx="222">
                  <c:v>2240</c:v>
                </c:pt>
                <c:pt idx="223">
                  <c:v>2250</c:v>
                </c:pt>
                <c:pt idx="224">
                  <c:v>2260</c:v>
                </c:pt>
                <c:pt idx="225">
                  <c:v>2270</c:v>
                </c:pt>
                <c:pt idx="226">
                  <c:v>2280</c:v>
                </c:pt>
                <c:pt idx="227">
                  <c:v>2290</c:v>
                </c:pt>
                <c:pt idx="228">
                  <c:v>2300</c:v>
                </c:pt>
                <c:pt idx="229">
                  <c:v>2310</c:v>
                </c:pt>
                <c:pt idx="230">
                  <c:v>2320</c:v>
                </c:pt>
                <c:pt idx="231">
                  <c:v>2330</c:v>
                </c:pt>
                <c:pt idx="232">
                  <c:v>2340</c:v>
                </c:pt>
                <c:pt idx="233">
                  <c:v>2350</c:v>
                </c:pt>
                <c:pt idx="234">
                  <c:v>2360</c:v>
                </c:pt>
                <c:pt idx="235">
                  <c:v>2370</c:v>
                </c:pt>
                <c:pt idx="236">
                  <c:v>2380</c:v>
                </c:pt>
                <c:pt idx="237">
                  <c:v>2390</c:v>
                </c:pt>
                <c:pt idx="238">
                  <c:v>2400</c:v>
                </c:pt>
                <c:pt idx="239">
                  <c:v>2410</c:v>
                </c:pt>
                <c:pt idx="240">
                  <c:v>2420</c:v>
                </c:pt>
                <c:pt idx="241">
                  <c:v>2430</c:v>
                </c:pt>
                <c:pt idx="242">
                  <c:v>2440</c:v>
                </c:pt>
                <c:pt idx="243">
                  <c:v>2450</c:v>
                </c:pt>
                <c:pt idx="244">
                  <c:v>2460</c:v>
                </c:pt>
                <c:pt idx="245">
                  <c:v>2470</c:v>
                </c:pt>
                <c:pt idx="246">
                  <c:v>2480</c:v>
                </c:pt>
                <c:pt idx="247">
                  <c:v>2490</c:v>
                </c:pt>
                <c:pt idx="248">
                  <c:v>2500</c:v>
                </c:pt>
                <c:pt idx="249">
                  <c:v>2510</c:v>
                </c:pt>
                <c:pt idx="250">
                  <c:v>2520</c:v>
                </c:pt>
                <c:pt idx="251">
                  <c:v>2530</c:v>
                </c:pt>
                <c:pt idx="252">
                  <c:v>2540</c:v>
                </c:pt>
                <c:pt idx="253">
                  <c:v>2550</c:v>
                </c:pt>
                <c:pt idx="254">
                  <c:v>2560</c:v>
                </c:pt>
                <c:pt idx="255">
                  <c:v>2570</c:v>
                </c:pt>
                <c:pt idx="256">
                  <c:v>2580</c:v>
                </c:pt>
                <c:pt idx="257">
                  <c:v>2590</c:v>
                </c:pt>
                <c:pt idx="258">
                  <c:v>2600</c:v>
                </c:pt>
                <c:pt idx="259">
                  <c:v>2610</c:v>
                </c:pt>
                <c:pt idx="260">
                  <c:v>2620</c:v>
                </c:pt>
                <c:pt idx="261">
                  <c:v>2630</c:v>
                </c:pt>
                <c:pt idx="262">
                  <c:v>2640</c:v>
                </c:pt>
                <c:pt idx="263">
                  <c:v>2650</c:v>
                </c:pt>
                <c:pt idx="264">
                  <c:v>2660</c:v>
                </c:pt>
                <c:pt idx="265">
                  <c:v>2670</c:v>
                </c:pt>
                <c:pt idx="266">
                  <c:v>2680</c:v>
                </c:pt>
                <c:pt idx="267">
                  <c:v>2690</c:v>
                </c:pt>
                <c:pt idx="268">
                  <c:v>2700</c:v>
                </c:pt>
                <c:pt idx="269">
                  <c:v>2710</c:v>
                </c:pt>
                <c:pt idx="270">
                  <c:v>2720</c:v>
                </c:pt>
                <c:pt idx="271">
                  <c:v>2730</c:v>
                </c:pt>
                <c:pt idx="272">
                  <c:v>2740</c:v>
                </c:pt>
                <c:pt idx="273">
                  <c:v>2750</c:v>
                </c:pt>
                <c:pt idx="274">
                  <c:v>2760</c:v>
                </c:pt>
                <c:pt idx="275">
                  <c:v>2770</c:v>
                </c:pt>
                <c:pt idx="276">
                  <c:v>2780</c:v>
                </c:pt>
                <c:pt idx="277">
                  <c:v>2790</c:v>
                </c:pt>
                <c:pt idx="278">
                  <c:v>2800</c:v>
                </c:pt>
                <c:pt idx="279">
                  <c:v>2810</c:v>
                </c:pt>
                <c:pt idx="280">
                  <c:v>2820</c:v>
                </c:pt>
                <c:pt idx="281">
                  <c:v>2830</c:v>
                </c:pt>
                <c:pt idx="282">
                  <c:v>2840</c:v>
                </c:pt>
                <c:pt idx="283">
                  <c:v>2850</c:v>
                </c:pt>
                <c:pt idx="284">
                  <c:v>2860</c:v>
                </c:pt>
                <c:pt idx="285">
                  <c:v>2870</c:v>
                </c:pt>
                <c:pt idx="286">
                  <c:v>2880</c:v>
                </c:pt>
                <c:pt idx="287">
                  <c:v>2890</c:v>
                </c:pt>
                <c:pt idx="288">
                  <c:v>2900</c:v>
                </c:pt>
                <c:pt idx="289">
                  <c:v>2910</c:v>
                </c:pt>
                <c:pt idx="290">
                  <c:v>2920</c:v>
                </c:pt>
                <c:pt idx="291">
                  <c:v>2930</c:v>
                </c:pt>
                <c:pt idx="292">
                  <c:v>2940</c:v>
                </c:pt>
                <c:pt idx="293">
                  <c:v>2950</c:v>
                </c:pt>
                <c:pt idx="294">
                  <c:v>2960</c:v>
                </c:pt>
                <c:pt idx="295">
                  <c:v>2970</c:v>
                </c:pt>
                <c:pt idx="296">
                  <c:v>2980</c:v>
                </c:pt>
                <c:pt idx="297">
                  <c:v>2990</c:v>
                </c:pt>
                <c:pt idx="298">
                  <c:v>3000</c:v>
                </c:pt>
                <c:pt idx="299">
                  <c:v>3010</c:v>
                </c:pt>
                <c:pt idx="300">
                  <c:v>3020</c:v>
                </c:pt>
                <c:pt idx="301">
                  <c:v>3030</c:v>
                </c:pt>
                <c:pt idx="302">
                  <c:v>3040</c:v>
                </c:pt>
                <c:pt idx="303">
                  <c:v>3050</c:v>
                </c:pt>
                <c:pt idx="304">
                  <c:v>3060</c:v>
                </c:pt>
                <c:pt idx="305">
                  <c:v>3070</c:v>
                </c:pt>
                <c:pt idx="306">
                  <c:v>3080</c:v>
                </c:pt>
                <c:pt idx="307">
                  <c:v>3090</c:v>
                </c:pt>
                <c:pt idx="308">
                  <c:v>3100</c:v>
                </c:pt>
                <c:pt idx="309">
                  <c:v>3110</c:v>
                </c:pt>
                <c:pt idx="310">
                  <c:v>3120</c:v>
                </c:pt>
                <c:pt idx="311">
                  <c:v>3130</c:v>
                </c:pt>
                <c:pt idx="312">
                  <c:v>3140</c:v>
                </c:pt>
                <c:pt idx="313">
                  <c:v>3150</c:v>
                </c:pt>
                <c:pt idx="314">
                  <c:v>3160</c:v>
                </c:pt>
                <c:pt idx="315">
                  <c:v>3170</c:v>
                </c:pt>
                <c:pt idx="316">
                  <c:v>3180</c:v>
                </c:pt>
                <c:pt idx="317">
                  <c:v>3190</c:v>
                </c:pt>
                <c:pt idx="318">
                  <c:v>3200</c:v>
                </c:pt>
                <c:pt idx="319">
                  <c:v>3210</c:v>
                </c:pt>
                <c:pt idx="320">
                  <c:v>3220</c:v>
                </c:pt>
                <c:pt idx="321">
                  <c:v>3230</c:v>
                </c:pt>
                <c:pt idx="322">
                  <c:v>3240</c:v>
                </c:pt>
                <c:pt idx="323">
                  <c:v>3250</c:v>
                </c:pt>
                <c:pt idx="324">
                  <c:v>3260</c:v>
                </c:pt>
                <c:pt idx="325">
                  <c:v>3270</c:v>
                </c:pt>
                <c:pt idx="326">
                  <c:v>3280</c:v>
                </c:pt>
                <c:pt idx="327">
                  <c:v>3290</c:v>
                </c:pt>
                <c:pt idx="328">
                  <c:v>3300</c:v>
                </c:pt>
                <c:pt idx="329">
                  <c:v>3310</c:v>
                </c:pt>
                <c:pt idx="330">
                  <c:v>3320</c:v>
                </c:pt>
                <c:pt idx="331">
                  <c:v>3330</c:v>
                </c:pt>
                <c:pt idx="332">
                  <c:v>3340</c:v>
                </c:pt>
                <c:pt idx="333">
                  <c:v>3350</c:v>
                </c:pt>
                <c:pt idx="334">
                  <c:v>3360</c:v>
                </c:pt>
                <c:pt idx="335">
                  <c:v>3370</c:v>
                </c:pt>
                <c:pt idx="336">
                  <c:v>3380</c:v>
                </c:pt>
                <c:pt idx="337">
                  <c:v>3390</c:v>
                </c:pt>
                <c:pt idx="338">
                  <c:v>3400</c:v>
                </c:pt>
                <c:pt idx="339">
                  <c:v>3410</c:v>
                </c:pt>
                <c:pt idx="340">
                  <c:v>3420</c:v>
                </c:pt>
                <c:pt idx="341">
                  <c:v>3430</c:v>
                </c:pt>
                <c:pt idx="342">
                  <c:v>3440</c:v>
                </c:pt>
                <c:pt idx="343">
                  <c:v>3450</c:v>
                </c:pt>
                <c:pt idx="344">
                  <c:v>3460</c:v>
                </c:pt>
                <c:pt idx="345">
                  <c:v>3470</c:v>
                </c:pt>
                <c:pt idx="346">
                  <c:v>3480</c:v>
                </c:pt>
                <c:pt idx="347">
                  <c:v>3490</c:v>
                </c:pt>
                <c:pt idx="348">
                  <c:v>3500</c:v>
                </c:pt>
                <c:pt idx="349">
                  <c:v>3510</c:v>
                </c:pt>
                <c:pt idx="350">
                  <c:v>3520</c:v>
                </c:pt>
                <c:pt idx="351">
                  <c:v>3530</c:v>
                </c:pt>
                <c:pt idx="352">
                  <c:v>3540</c:v>
                </c:pt>
                <c:pt idx="353">
                  <c:v>3550</c:v>
                </c:pt>
                <c:pt idx="354">
                  <c:v>3560</c:v>
                </c:pt>
                <c:pt idx="355">
                  <c:v>3570</c:v>
                </c:pt>
                <c:pt idx="356">
                  <c:v>3580</c:v>
                </c:pt>
                <c:pt idx="357">
                  <c:v>3590</c:v>
                </c:pt>
                <c:pt idx="358">
                  <c:v>3600</c:v>
                </c:pt>
                <c:pt idx="359">
                  <c:v>3610</c:v>
                </c:pt>
                <c:pt idx="360">
                  <c:v>3620</c:v>
                </c:pt>
                <c:pt idx="361">
                  <c:v>3630</c:v>
                </c:pt>
                <c:pt idx="362">
                  <c:v>3640</c:v>
                </c:pt>
                <c:pt idx="363">
                  <c:v>3650</c:v>
                </c:pt>
                <c:pt idx="364">
                  <c:v>3660</c:v>
                </c:pt>
                <c:pt idx="365">
                  <c:v>3670</c:v>
                </c:pt>
                <c:pt idx="366">
                  <c:v>3680</c:v>
                </c:pt>
                <c:pt idx="367">
                  <c:v>3690</c:v>
                </c:pt>
                <c:pt idx="368">
                  <c:v>3700</c:v>
                </c:pt>
                <c:pt idx="369">
                  <c:v>3710</c:v>
                </c:pt>
                <c:pt idx="370">
                  <c:v>3720</c:v>
                </c:pt>
                <c:pt idx="371">
                  <c:v>3730</c:v>
                </c:pt>
                <c:pt idx="372">
                  <c:v>3740</c:v>
                </c:pt>
                <c:pt idx="373">
                  <c:v>3750</c:v>
                </c:pt>
                <c:pt idx="374">
                  <c:v>3760</c:v>
                </c:pt>
                <c:pt idx="375">
                  <c:v>3770</c:v>
                </c:pt>
                <c:pt idx="376">
                  <c:v>3780</c:v>
                </c:pt>
                <c:pt idx="377">
                  <c:v>3790</c:v>
                </c:pt>
                <c:pt idx="378">
                  <c:v>3800</c:v>
                </c:pt>
                <c:pt idx="379">
                  <c:v>3810</c:v>
                </c:pt>
                <c:pt idx="380">
                  <c:v>3820</c:v>
                </c:pt>
                <c:pt idx="381">
                  <c:v>3830</c:v>
                </c:pt>
                <c:pt idx="382">
                  <c:v>3840</c:v>
                </c:pt>
                <c:pt idx="383">
                  <c:v>3850</c:v>
                </c:pt>
                <c:pt idx="384">
                  <c:v>3860</c:v>
                </c:pt>
                <c:pt idx="385">
                  <c:v>3870</c:v>
                </c:pt>
                <c:pt idx="386">
                  <c:v>3880</c:v>
                </c:pt>
                <c:pt idx="387">
                  <c:v>3890</c:v>
                </c:pt>
                <c:pt idx="388">
                  <c:v>3900</c:v>
                </c:pt>
                <c:pt idx="389">
                  <c:v>3910</c:v>
                </c:pt>
                <c:pt idx="390">
                  <c:v>3920</c:v>
                </c:pt>
                <c:pt idx="391">
                  <c:v>3930</c:v>
                </c:pt>
                <c:pt idx="392">
                  <c:v>3940</c:v>
                </c:pt>
                <c:pt idx="393">
                  <c:v>3950</c:v>
                </c:pt>
                <c:pt idx="394">
                  <c:v>3960</c:v>
                </c:pt>
                <c:pt idx="395">
                  <c:v>3970</c:v>
                </c:pt>
                <c:pt idx="396">
                  <c:v>3980</c:v>
                </c:pt>
                <c:pt idx="397">
                  <c:v>3990</c:v>
                </c:pt>
                <c:pt idx="398">
                  <c:v>4000</c:v>
                </c:pt>
                <c:pt idx="399">
                  <c:v>4010</c:v>
                </c:pt>
                <c:pt idx="400">
                  <c:v>4020</c:v>
                </c:pt>
                <c:pt idx="401">
                  <c:v>4030</c:v>
                </c:pt>
                <c:pt idx="402">
                  <c:v>4040</c:v>
                </c:pt>
                <c:pt idx="403">
                  <c:v>4050</c:v>
                </c:pt>
                <c:pt idx="404">
                  <c:v>4060</c:v>
                </c:pt>
                <c:pt idx="405">
                  <c:v>4070</c:v>
                </c:pt>
                <c:pt idx="406">
                  <c:v>4080</c:v>
                </c:pt>
                <c:pt idx="407">
                  <c:v>4090</c:v>
                </c:pt>
                <c:pt idx="408">
                  <c:v>4100</c:v>
                </c:pt>
                <c:pt idx="409">
                  <c:v>4110</c:v>
                </c:pt>
                <c:pt idx="410">
                  <c:v>4120</c:v>
                </c:pt>
                <c:pt idx="411">
                  <c:v>4130</c:v>
                </c:pt>
                <c:pt idx="412">
                  <c:v>4140</c:v>
                </c:pt>
                <c:pt idx="413">
                  <c:v>4150</c:v>
                </c:pt>
                <c:pt idx="414">
                  <c:v>4160</c:v>
                </c:pt>
                <c:pt idx="415">
                  <c:v>4170</c:v>
                </c:pt>
                <c:pt idx="416">
                  <c:v>4180</c:v>
                </c:pt>
                <c:pt idx="417">
                  <c:v>4190</c:v>
                </c:pt>
                <c:pt idx="418">
                  <c:v>4200</c:v>
                </c:pt>
                <c:pt idx="419">
                  <c:v>4210</c:v>
                </c:pt>
                <c:pt idx="420">
                  <c:v>4220</c:v>
                </c:pt>
                <c:pt idx="421">
                  <c:v>4230</c:v>
                </c:pt>
                <c:pt idx="422">
                  <c:v>4240</c:v>
                </c:pt>
                <c:pt idx="423">
                  <c:v>4250</c:v>
                </c:pt>
                <c:pt idx="424">
                  <c:v>4260</c:v>
                </c:pt>
                <c:pt idx="425">
                  <c:v>4270</c:v>
                </c:pt>
                <c:pt idx="426">
                  <c:v>4280</c:v>
                </c:pt>
                <c:pt idx="427">
                  <c:v>4290</c:v>
                </c:pt>
                <c:pt idx="428">
                  <c:v>4300</c:v>
                </c:pt>
                <c:pt idx="429">
                  <c:v>4310</c:v>
                </c:pt>
                <c:pt idx="430">
                  <c:v>4320</c:v>
                </c:pt>
                <c:pt idx="431">
                  <c:v>4330</c:v>
                </c:pt>
                <c:pt idx="432">
                  <c:v>4340</c:v>
                </c:pt>
                <c:pt idx="433">
                  <c:v>4350</c:v>
                </c:pt>
                <c:pt idx="434">
                  <c:v>4360</c:v>
                </c:pt>
                <c:pt idx="435">
                  <c:v>4370</c:v>
                </c:pt>
                <c:pt idx="436">
                  <c:v>4380</c:v>
                </c:pt>
                <c:pt idx="437">
                  <c:v>4390</c:v>
                </c:pt>
                <c:pt idx="438">
                  <c:v>4400</c:v>
                </c:pt>
                <c:pt idx="439">
                  <c:v>4410</c:v>
                </c:pt>
                <c:pt idx="440">
                  <c:v>4420</c:v>
                </c:pt>
                <c:pt idx="441">
                  <c:v>4430</c:v>
                </c:pt>
                <c:pt idx="442">
                  <c:v>4440</c:v>
                </c:pt>
                <c:pt idx="443">
                  <c:v>4450</c:v>
                </c:pt>
                <c:pt idx="444">
                  <c:v>4460</c:v>
                </c:pt>
                <c:pt idx="445">
                  <c:v>4470</c:v>
                </c:pt>
                <c:pt idx="446">
                  <c:v>4480</c:v>
                </c:pt>
                <c:pt idx="447">
                  <c:v>4490</c:v>
                </c:pt>
                <c:pt idx="448">
                  <c:v>4500</c:v>
                </c:pt>
                <c:pt idx="449">
                  <c:v>4510</c:v>
                </c:pt>
                <c:pt idx="450">
                  <c:v>4520</c:v>
                </c:pt>
                <c:pt idx="451">
                  <c:v>4530</c:v>
                </c:pt>
                <c:pt idx="452">
                  <c:v>4540</c:v>
                </c:pt>
                <c:pt idx="453">
                  <c:v>4550</c:v>
                </c:pt>
                <c:pt idx="454">
                  <c:v>4560</c:v>
                </c:pt>
                <c:pt idx="455">
                  <c:v>4570</c:v>
                </c:pt>
                <c:pt idx="456">
                  <c:v>4580</c:v>
                </c:pt>
                <c:pt idx="457">
                  <c:v>4590</c:v>
                </c:pt>
                <c:pt idx="458">
                  <c:v>4600</c:v>
                </c:pt>
                <c:pt idx="459">
                  <c:v>4610</c:v>
                </c:pt>
                <c:pt idx="460">
                  <c:v>4620</c:v>
                </c:pt>
                <c:pt idx="461">
                  <c:v>4630</c:v>
                </c:pt>
                <c:pt idx="462">
                  <c:v>4640</c:v>
                </c:pt>
                <c:pt idx="463">
                  <c:v>4650</c:v>
                </c:pt>
                <c:pt idx="464">
                  <c:v>4660</c:v>
                </c:pt>
                <c:pt idx="465">
                  <c:v>4670</c:v>
                </c:pt>
                <c:pt idx="466">
                  <c:v>4680</c:v>
                </c:pt>
                <c:pt idx="467">
                  <c:v>4690</c:v>
                </c:pt>
                <c:pt idx="468">
                  <c:v>4700</c:v>
                </c:pt>
                <c:pt idx="469">
                  <c:v>4710</c:v>
                </c:pt>
                <c:pt idx="470">
                  <c:v>4720</c:v>
                </c:pt>
                <c:pt idx="471">
                  <c:v>4730</c:v>
                </c:pt>
                <c:pt idx="472">
                  <c:v>4740</c:v>
                </c:pt>
                <c:pt idx="473">
                  <c:v>4750</c:v>
                </c:pt>
                <c:pt idx="474">
                  <c:v>4760</c:v>
                </c:pt>
                <c:pt idx="475">
                  <c:v>4770</c:v>
                </c:pt>
                <c:pt idx="476">
                  <c:v>4780</c:v>
                </c:pt>
                <c:pt idx="477">
                  <c:v>4790</c:v>
                </c:pt>
                <c:pt idx="478">
                  <c:v>4800</c:v>
                </c:pt>
                <c:pt idx="479">
                  <c:v>4810</c:v>
                </c:pt>
                <c:pt idx="480">
                  <c:v>4820</c:v>
                </c:pt>
                <c:pt idx="481">
                  <c:v>4830</c:v>
                </c:pt>
                <c:pt idx="482">
                  <c:v>4840</c:v>
                </c:pt>
                <c:pt idx="483">
                  <c:v>4850</c:v>
                </c:pt>
                <c:pt idx="484">
                  <c:v>4860</c:v>
                </c:pt>
                <c:pt idx="485">
                  <c:v>4870</c:v>
                </c:pt>
                <c:pt idx="486">
                  <c:v>4880</c:v>
                </c:pt>
                <c:pt idx="487">
                  <c:v>4890</c:v>
                </c:pt>
                <c:pt idx="488">
                  <c:v>4900</c:v>
                </c:pt>
                <c:pt idx="489">
                  <c:v>4910</c:v>
                </c:pt>
                <c:pt idx="490">
                  <c:v>4920</c:v>
                </c:pt>
                <c:pt idx="491">
                  <c:v>4930</c:v>
                </c:pt>
                <c:pt idx="492">
                  <c:v>4940</c:v>
                </c:pt>
                <c:pt idx="493">
                  <c:v>4950</c:v>
                </c:pt>
                <c:pt idx="494">
                  <c:v>4960</c:v>
                </c:pt>
                <c:pt idx="495">
                  <c:v>4970</c:v>
                </c:pt>
                <c:pt idx="496">
                  <c:v>4980</c:v>
                </c:pt>
                <c:pt idx="497">
                  <c:v>4990</c:v>
                </c:pt>
                <c:pt idx="498">
                  <c:v>5000</c:v>
                </c:pt>
                <c:pt idx="499">
                  <c:v>5010</c:v>
                </c:pt>
                <c:pt idx="500">
                  <c:v>5020</c:v>
                </c:pt>
                <c:pt idx="501">
                  <c:v>5030</c:v>
                </c:pt>
                <c:pt idx="502">
                  <c:v>5040</c:v>
                </c:pt>
                <c:pt idx="503">
                  <c:v>5050</c:v>
                </c:pt>
                <c:pt idx="504">
                  <c:v>5060</c:v>
                </c:pt>
                <c:pt idx="505">
                  <c:v>5070</c:v>
                </c:pt>
                <c:pt idx="506">
                  <c:v>5080</c:v>
                </c:pt>
                <c:pt idx="507">
                  <c:v>5090</c:v>
                </c:pt>
                <c:pt idx="508">
                  <c:v>5100</c:v>
                </c:pt>
                <c:pt idx="509">
                  <c:v>5110</c:v>
                </c:pt>
                <c:pt idx="510">
                  <c:v>5120</c:v>
                </c:pt>
                <c:pt idx="511">
                  <c:v>5130</c:v>
                </c:pt>
                <c:pt idx="512">
                  <c:v>5140</c:v>
                </c:pt>
                <c:pt idx="513">
                  <c:v>5150</c:v>
                </c:pt>
                <c:pt idx="514">
                  <c:v>5160</c:v>
                </c:pt>
                <c:pt idx="515">
                  <c:v>5170</c:v>
                </c:pt>
                <c:pt idx="516">
                  <c:v>5180</c:v>
                </c:pt>
                <c:pt idx="517">
                  <c:v>5190</c:v>
                </c:pt>
                <c:pt idx="518">
                  <c:v>5200</c:v>
                </c:pt>
                <c:pt idx="519">
                  <c:v>5210</c:v>
                </c:pt>
                <c:pt idx="520">
                  <c:v>5220</c:v>
                </c:pt>
                <c:pt idx="521">
                  <c:v>5230</c:v>
                </c:pt>
                <c:pt idx="522">
                  <c:v>5240</c:v>
                </c:pt>
                <c:pt idx="523">
                  <c:v>5250</c:v>
                </c:pt>
                <c:pt idx="524">
                  <c:v>5260</c:v>
                </c:pt>
                <c:pt idx="525">
                  <c:v>5270</c:v>
                </c:pt>
                <c:pt idx="526">
                  <c:v>5280</c:v>
                </c:pt>
                <c:pt idx="527">
                  <c:v>5290</c:v>
                </c:pt>
                <c:pt idx="528">
                  <c:v>5300</c:v>
                </c:pt>
                <c:pt idx="529">
                  <c:v>5310</c:v>
                </c:pt>
                <c:pt idx="530">
                  <c:v>5320</c:v>
                </c:pt>
                <c:pt idx="531">
                  <c:v>5330</c:v>
                </c:pt>
                <c:pt idx="532">
                  <c:v>5340</c:v>
                </c:pt>
                <c:pt idx="533">
                  <c:v>5350</c:v>
                </c:pt>
                <c:pt idx="534">
                  <c:v>5360</c:v>
                </c:pt>
                <c:pt idx="535">
                  <c:v>5370</c:v>
                </c:pt>
                <c:pt idx="536">
                  <c:v>5380</c:v>
                </c:pt>
                <c:pt idx="537">
                  <c:v>5390</c:v>
                </c:pt>
                <c:pt idx="538">
                  <c:v>5400</c:v>
                </c:pt>
                <c:pt idx="539">
                  <c:v>5410</c:v>
                </c:pt>
                <c:pt idx="540">
                  <c:v>5420</c:v>
                </c:pt>
                <c:pt idx="541">
                  <c:v>5430</c:v>
                </c:pt>
                <c:pt idx="542">
                  <c:v>5440</c:v>
                </c:pt>
                <c:pt idx="543">
                  <c:v>5450</c:v>
                </c:pt>
                <c:pt idx="544">
                  <c:v>5460</c:v>
                </c:pt>
                <c:pt idx="545">
                  <c:v>5470</c:v>
                </c:pt>
                <c:pt idx="546">
                  <c:v>5480</c:v>
                </c:pt>
                <c:pt idx="547">
                  <c:v>5490</c:v>
                </c:pt>
                <c:pt idx="548">
                  <c:v>5500</c:v>
                </c:pt>
                <c:pt idx="549">
                  <c:v>5510</c:v>
                </c:pt>
                <c:pt idx="550">
                  <c:v>5520</c:v>
                </c:pt>
                <c:pt idx="551">
                  <c:v>5530</c:v>
                </c:pt>
                <c:pt idx="552">
                  <c:v>5540</c:v>
                </c:pt>
                <c:pt idx="553">
                  <c:v>5550</c:v>
                </c:pt>
                <c:pt idx="554">
                  <c:v>5560</c:v>
                </c:pt>
                <c:pt idx="555">
                  <c:v>5570</c:v>
                </c:pt>
                <c:pt idx="556">
                  <c:v>5580</c:v>
                </c:pt>
                <c:pt idx="557">
                  <c:v>5590</c:v>
                </c:pt>
                <c:pt idx="558">
                  <c:v>5600</c:v>
                </c:pt>
                <c:pt idx="559">
                  <c:v>5610</c:v>
                </c:pt>
                <c:pt idx="560">
                  <c:v>5620</c:v>
                </c:pt>
                <c:pt idx="561">
                  <c:v>5630</c:v>
                </c:pt>
                <c:pt idx="562">
                  <c:v>5640</c:v>
                </c:pt>
                <c:pt idx="563">
                  <c:v>5650</c:v>
                </c:pt>
                <c:pt idx="564">
                  <c:v>5660</c:v>
                </c:pt>
                <c:pt idx="565">
                  <c:v>5670</c:v>
                </c:pt>
                <c:pt idx="566">
                  <c:v>5680</c:v>
                </c:pt>
                <c:pt idx="567">
                  <c:v>5690</c:v>
                </c:pt>
                <c:pt idx="568">
                  <c:v>5700</c:v>
                </c:pt>
                <c:pt idx="569">
                  <c:v>5710</c:v>
                </c:pt>
                <c:pt idx="570">
                  <c:v>5720</c:v>
                </c:pt>
                <c:pt idx="571">
                  <c:v>5730</c:v>
                </c:pt>
                <c:pt idx="572">
                  <c:v>5740</c:v>
                </c:pt>
                <c:pt idx="573">
                  <c:v>5750</c:v>
                </c:pt>
                <c:pt idx="574">
                  <c:v>5760</c:v>
                </c:pt>
                <c:pt idx="575">
                  <c:v>5770</c:v>
                </c:pt>
                <c:pt idx="576">
                  <c:v>5780</c:v>
                </c:pt>
                <c:pt idx="577">
                  <c:v>5790</c:v>
                </c:pt>
                <c:pt idx="578">
                  <c:v>5800</c:v>
                </c:pt>
                <c:pt idx="579">
                  <c:v>5810</c:v>
                </c:pt>
                <c:pt idx="580">
                  <c:v>5820</c:v>
                </c:pt>
                <c:pt idx="581">
                  <c:v>5830</c:v>
                </c:pt>
                <c:pt idx="582">
                  <c:v>5840</c:v>
                </c:pt>
                <c:pt idx="583">
                  <c:v>5850</c:v>
                </c:pt>
                <c:pt idx="584">
                  <c:v>5860</c:v>
                </c:pt>
                <c:pt idx="585">
                  <c:v>5870</c:v>
                </c:pt>
                <c:pt idx="586">
                  <c:v>5880</c:v>
                </c:pt>
                <c:pt idx="587">
                  <c:v>5890</c:v>
                </c:pt>
                <c:pt idx="588">
                  <c:v>5900</c:v>
                </c:pt>
                <c:pt idx="589">
                  <c:v>5910</c:v>
                </c:pt>
                <c:pt idx="590">
                  <c:v>5920</c:v>
                </c:pt>
                <c:pt idx="591">
                  <c:v>5930</c:v>
                </c:pt>
                <c:pt idx="592">
                  <c:v>5940</c:v>
                </c:pt>
                <c:pt idx="593">
                  <c:v>5950</c:v>
                </c:pt>
                <c:pt idx="594">
                  <c:v>5960</c:v>
                </c:pt>
                <c:pt idx="595">
                  <c:v>5970</c:v>
                </c:pt>
                <c:pt idx="596">
                  <c:v>5980</c:v>
                </c:pt>
                <c:pt idx="597">
                  <c:v>5990</c:v>
                </c:pt>
                <c:pt idx="598">
                  <c:v>6000</c:v>
                </c:pt>
                <c:pt idx="599">
                  <c:v>6010</c:v>
                </c:pt>
                <c:pt idx="600">
                  <c:v>6020</c:v>
                </c:pt>
                <c:pt idx="601">
                  <c:v>6030</c:v>
                </c:pt>
                <c:pt idx="602">
                  <c:v>6040</c:v>
                </c:pt>
                <c:pt idx="603">
                  <c:v>6050</c:v>
                </c:pt>
                <c:pt idx="604">
                  <c:v>6060</c:v>
                </c:pt>
                <c:pt idx="605">
                  <c:v>6070</c:v>
                </c:pt>
                <c:pt idx="606">
                  <c:v>6080</c:v>
                </c:pt>
                <c:pt idx="607">
                  <c:v>6090</c:v>
                </c:pt>
                <c:pt idx="608">
                  <c:v>6100</c:v>
                </c:pt>
                <c:pt idx="609">
                  <c:v>6110</c:v>
                </c:pt>
                <c:pt idx="610">
                  <c:v>6120</c:v>
                </c:pt>
                <c:pt idx="611">
                  <c:v>6130</c:v>
                </c:pt>
                <c:pt idx="612">
                  <c:v>6140</c:v>
                </c:pt>
                <c:pt idx="613">
                  <c:v>6150</c:v>
                </c:pt>
                <c:pt idx="614">
                  <c:v>6160</c:v>
                </c:pt>
                <c:pt idx="615">
                  <c:v>6170</c:v>
                </c:pt>
                <c:pt idx="616">
                  <c:v>6180</c:v>
                </c:pt>
                <c:pt idx="617">
                  <c:v>6190</c:v>
                </c:pt>
                <c:pt idx="618">
                  <c:v>6200</c:v>
                </c:pt>
                <c:pt idx="619">
                  <c:v>6210</c:v>
                </c:pt>
                <c:pt idx="620">
                  <c:v>6220</c:v>
                </c:pt>
                <c:pt idx="621">
                  <c:v>6230</c:v>
                </c:pt>
                <c:pt idx="622">
                  <c:v>6240</c:v>
                </c:pt>
                <c:pt idx="623">
                  <c:v>6250</c:v>
                </c:pt>
                <c:pt idx="624">
                  <c:v>6260</c:v>
                </c:pt>
                <c:pt idx="625">
                  <c:v>6270</c:v>
                </c:pt>
                <c:pt idx="626">
                  <c:v>6280</c:v>
                </c:pt>
                <c:pt idx="627">
                  <c:v>6290</c:v>
                </c:pt>
                <c:pt idx="628">
                  <c:v>6300</c:v>
                </c:pt>
                <c:pt idx="629">
                  <c:v>6310</c:v>
                </c:pt>
                <c:pt idx="630">
                  <c:v>6320</c:v>
                </c:pt>
                <c:pt idx="631">
                  <c:v>6330</c:v>
                </c:pt>
                <c:pt idx="632">
                  <c:v>6340</c:v>
                </c:pt>
                <c:pt idx="633">
                  <c:v>6350</c:v>
                </c:pt>
                <c:pt idx="634">
                  <c:v>6360</c:v>
                </c:pt>
                <c:pt idx="635">
                  <c:v>6370</c:v>
                </c:pt>
                <c:pt idx="636">
                  <c:v>6380</c:v>
                </c:pt>
                <c:pt idx="637">
                  <c:v>6390</c:v>
                </c:pt>
                <c:pt idx="638">
                  <c:v>6400</c:v>
                </c:pt>
                <c:pt idx="639">
                  <c:v>6410</c:v>
                </c:pt>
                <c:pt idx="640">
                  <c:v>6420</c:v>
                </c:pt>
                <c:pt idx="641">
                  <c:v>6430</c:v>
                </c:pt>
                <c:pt idx="642">
                  <c:v>6440</c:v>
                </c:pt>
                <c:pt idx="643">
                  <c:v>6450</c:v>
                </c:pt>
                <c:pt idx="644">
                  <c:v>6460</c:v>
                </c:pt>
                <c:pt idx="645">
                  <c:v>6470</c:v>
                </c:pt>
                <c:pt idx="646">
                  <c:v>6480</c:v>
                </c:pt>
                <c:pt idx="647">
                  <c:v>6490</c:v>
                </c:pt>
                <c:pt idx="648">
                  <c:v>6500</c:v>
                </c:pt>
                <c:pt idx="649">
                  <c:v>6510</c:v>
                </c:pt>
                <c:pt idx="650">
                  <c:v>6520</c:v>
                </c:pt>
                <c:pt idx="651">
                  <c:v>6530</c:v>
                </c:pt>
                <c:pt idx="652">
                  <c:v>6540</c:v>
                </c:pt>
                <c:pt idx="653">
                  <c:v>6550</c:v>
                </c:pt>
                <c:pt idx="654">
                  <c:v>6560</c:v>
                </c:pt>
                <c:pt idx="655">
                  <c:v>6570</c:v>
                </c:pt>
                <c:pt idx="656">
                  <c:v>6580</c:v>
                </c:pt>
                <c:pt idx="657">
                  <c:v>6590</c:v>
                </c:pt>
                <c:pt idx="658">
                  <c:v>6600</c:v>
                </c:pt>
                <c:pt idx="659">
                  <c:v>6610</c:v>
                </c:pt>
                <c:pt idx="660">
                  <c:v>6620</c:v>
                </c:pt>
                <c:pt idx="661">
                  <c:v>6630</c:v>
                </c:pt>
                <c:pt idx="662">
                  <c:v>6640</c:v>
                </c:pt>
                <c:pt idx="663">
                  <c:v>6650</c:v>
                </c:pt>
                <c:pt idx="664">
                  <c:v>6660</c:v>
                </c:pt>
                <c:pt idx="665">
                  <c:v>6670</c:v>
                </c:pt>
                <c:pt idx="666">
                  <c:v>6680</c:v>
                </c:pt>
                <c:pt idx="667">
                  <c:v>6690</c:v>
                </c:pt>
                <c:pt idx="668">
                  <c:v>6700</c:v>
                </c:pt>
                <c:pt idx="669">
                  <c:v>6710</c:v>
                </c:pt>
                <c:pt idx="670">
                  <c:v>6720</c:v>
                </c:pt>
                <c:pt idx="671">
                  <c:v>6730</c:v>
                </c:pt>
                <c:pt idx="672">
                  <c:v>6740</c:v>
                </c:pt>
                <c:pt idx="673">
                  <c:v>6750</c:v>
                </c:pt>
                <c:pt idx="674">
                  <c:v>6760</c:v>
                </c:pt>
                <c:pt idx="675">
                  <c:v>6770</c:v>
                </c:pt>
                <c:pt idx="676">
                  <c:v>6780</c:v>
                </c:pt>
                <c:pt idx="677">
                  <c:v>6790</c:v>
                </c:pt>
                <c:pt idx="678">
                  <c:v>6800</c:v>
                </c:pt>
                <c:pt idx="679">
                  <c:v>6810</c:v>
                </c:pt>
                <c:pt idx="680">
                  <c:v>6820</c:v>
                </c:pt>
                <c:pt idx="681">
                  <c:v>6830</c:v>
                </c:pt>
                <c:pt idx="682">
                  <c:v>6840</c:v>
                </c:pt>
                <c:pt idx="683">
                  <c:v>6850</c:v>
                </c:pt>
                <c:pt idx="684">
                  <c:v>6860</c:v>
                </c:pt>
                <c:pt idx="685">
                  <c:v>6870</c:v>
                </c:pt>
                <c:pt idx="686">
                  <c:v>6880</c:v>
                </c:pt>
                <c:pt idx="687">
                  <c:v>6890</c:v>
                </c:pt>
                <c:pt idx="688">
                  <c:v>6900</c:v>
                </c:pt>
                <c:pt idx="689">
                  <c:v>6910</c:v>
                </c:pt>
                <c:pt idx="690">
                  <c:v>6920</c:v>
                </c:pt>
                <c:pt idx="691">
                  <c:v>6930</c:v>
                </c:pt>
                <c:pt idx="692">
                  <c:v>6940</c:v>
                </c:pt>
                <c:pt idx="693">
                  <c:v>6950</c:v>
                </c:pt>
                <c:pt idx="694">
                  <c:v>6960</c:v>
                </c:pt>
                <c:pt idx="695">
                  <c:v>6970</c:v>
                </c:pt>
                <c:pt idx="696">
                  <c:v>6980</c:v>
                </c:pt>
                <c:pt idx="697">
                  <c:v>6990</c:v>
                </c:pt>
                <c:pt idx="698">
                  <c:v>7000</c:v>
                </c:pt>
                <c:pt idx="699">
                  <c:v>7010</c:v>
                </c:pt>
                <c:pt idx="700">
                  <c:v>7020</c:v>
                </c:pt>
                <c:pt idx="701">
                  <c:v>7030</c:v>
                </c:pt>
                <c:pt idx="702">
                  <c:v>7040</c:v>
                </c:pt>
                <c:pt idx="703">
                  <c:v>7050</c:v>
                </c:pt>
                <c:pt idx="704">
                  <c:v>7060</c:v>
                </c:pt>
                <c:pt idx="705">
                  <c:v>7070</c:v>
                </c:pt>
                <c:pt idx="706">
                  <c:v>7080</c:v>
                </c:pt>
                <c:pt idx="707">
                  <c:v>7090</c:v>
                </c:pt>
                <c:pt idx="708">
                  <c:v>7100</c:v>
                </c:pt>
                <c:pt idx="709">
                  <c:v>7110</c:v>
                </c:pt>
                <c:pt idx="710">
                  <c:v>7120</c:v>
                </c:pt>
                <c:pt idx="711">
                  <c:v>7130</c:v>
                </c:pt>
                <c:pt idx="712">
                  <c:v>7140</c:v>
                </c:pt>
                <c:pt idx="713">
                  <c:v>7150</c:v>
                </c:pt>
                <c:pt idx="714">
                  <c:v>7160</c:v>
                </c:pt>
                <c:pt idx="715">
                  <c:v>7170</c:v>
                </c:pt>
                <c:pt idx="716">
                  <c:v>7180</c:v>
                </c:pt>
                <c:pt idx="717">
                  <c:v>7190</c:v>
                </c:pt>
                <c:pt idx="718">
                  <c:v>7200</c:v>
                </c:pt>
                <c:pt idx="719">
                  <c:v>7210</c:v>
                </c:pt>
                <c:pt idx="720">
                  <c:v>7220</c:v>
                </c:pt>
                <c:pt idx="721">
                  <c:v>7230</c:v>
                </c:pt>
                <c:pt idx="722">
                  <c:v>7240</c:v>
                </c:pt>
                <c:pt idx="723">
                  <c:v>7250</c:v>
                </c:pt>
                <c:pt idx="724">
                  <c:v>7260</c:v>
                </c:pt>
                <c:pt idx="725">
                  <c:v>7270</c:v>
                </c:pt>
                <c:pt idx="726">
                  <c:v>7280</c:v>
                </c:pt>
                <c:pt idx="727">
                  <c:v>7290</c:v>
                </c:pt>
                <c:pt idx="728">
                  <c:v>7300</c:v>
                </c:pt>
                <c:pt idx="729">
                  <c:v>7310</c:v>
                </c:pt>
                <c:pt idx="730">
                  <c:v>7320</c:v>
                </c:pt>
                <c:pt idx="731">
                  <c:v>7330</c:v>
                </c:pt>
                <c:pt idx="732">
                  <c:v>7340</c:v>
                </c:pt>
                <c:pt idx="733">
                  <c:v>7350</c:v>
                </c:pt>
                <c:pt idx="734">
                  <c:v>7360</c:v>
                </c:pt>
                <c:pt idx="735">
                  <c:v>7370</c:v>
                </c:pt>
                <c:pt idx="736">
                  <c:v>7380</c:v>
                </c:pt>
                <c:pt idx="737">
                  <c:v>7390</c:v>
                </c:pt>
                <c:pt idx="738">
                  <c:v>7400</c:v>
                </c:pt>
                <c:pt idx="739">
                  <c:v>7410</c:v>
                </c:pt>
                <c:pt idx="740">
                  <c:v>7420</c:v>
                </c:pt>
                <c:pt idx="741">
                  <c:v>7430</c:v>
                </c:pt>
                <c:pt idx="742">
                  <c:v>7440</c:v>
                </c:pt>
                <c:pt idx="743">
                  <c:v>7450</c:v>
                </c:pt>
                <c:pt idx="744">
                  <c:v>7460</c:v>
                </c:pt>
                <c:pt idx="745">
                  <c:v>7470</c:v>
                </c:pt>
                <c:pt idx="746">
                  <c:v>7480</c:v>
                </c:pt>
                <c:pt idx="747">
                  <c:v>7490</c:v>
                </c:pt>
                <c:pt idx="748">
                  <c:v>7500</c:v>
                </c:pt>
                <c:pt idx="749">
                  <c:v>7510</c:v>
                </c:pt>
                <c:pt idx="750">
                  <c:v>7520</c:v>
                </c:pt>
                <c:pt idx="751">
                  <c:v>7530</c:v>
                </c:pt>
                <c:pt idx="752">
                  <c:v>7540</c:v>
                </c:pt>
                <c:pt idx="753">
                  <c:v>7550</c:v>
                </c:pt>
                <c:pt idx="754">
                  <c:v>7560</c:v>
                </c:pt>
                <c:pt idx="755">
                  <c:v>7570</c:v>
                </c:pt>
                <c:pt idx="756">
                  <c:v>7580</c:v>
                </c:pt>
                <c:pt idx="757">
                  <c:v>7590</c:v>
                </c:pt>
                <c:pt idx="758">
                  <c:v>7600</c:v>
                </c:pt>
                <c:pt idx="759">
                  <c:v>7610</c:v>
                </c:pt>
                <c:pt idx="760">
                  <c:v>7620</c:v>
                </c:pt>
                <c:pt idx="761">
                  <c:v>7630</c:v>
                </c:pt>
                <c:pt idx="762">
                  <c:v>7640</c:v>
                </c:pt>
                <c:pt idx="763">
                  <c:v>7650</c:v>
                </c:pt>
                <c:pt idx="764">
                  <c:v>7660</c:v>
                </c:pt>
                <c:pt idx="765">
                  <c:v>7670</c:v>
                </c:pt>
                <c:pt idx="766">
                  <c:v>7680</c:v>
                </c:pt>
                <c:pt idx="767">
                  <c:v>7690</c:v>
                </c:pt>
                <c:pt idx="768">
                  <c:v>7700</c:v>
                </c:pt>
                <c:pt idx="769">
                  <c:v>7710</c:v>
                </c:pt>
                <c:pt idx="770">
                  <c:v>7720</c:v>
                </c:pt>
                <c:pt idx="771">
                  <c:v>7730</c:v>
                </c:pt>
                <c:pt idx="772">
                  <c:v>7740</c:v>
                </c:pt>
                <c:pt idx="773">
                  <c:v>7750</c:v>
                </c:pt>
                <c:pt idx="774">
                  <c:v>7760</c:v>
                </c:pt>
                <c:pt idx="775">
                  <c:v>7770</c:v>
                </c:pt>
                <c:pt idx="776">
                  <c:v>7780</c:v>
                </c:pt>
                <c:pt idx="777">
                  <c:v>7790</c:v>
                </c:pt>
                <c:pt idx="778">
                  <c:v>7800</c:v>
                </c:pt>
                <c:pt idx="779">
                  <c:v>7810</c:v>
                </c:pt>
                <c:pt idx="780">
                  <c:v>7820</c:v>
                </c:pt>
                <c:pt idx="781">
                  <c:v>7830</c:v>
                </c:pt>
                <c:pt idx="782">
                  <c:v>7840</c:v>
                </c:pt>
                <c:pt idx="783">
                  <c:v>7850</c:v>
                </c:pt>
                <c:pt idx="784">
                  <c:v>7860</c:v>
                </c:pt>
                <c:pt idx="785">
                  <c:v>7870</c:v>
                </c:pt>
                <c:pt idx="786">
                  <c:v>7880</c:v>
                </c:pt>
                <c:pt idx="787">
                  <c:v>7890</c:v>
                </c:pt>
                <c:pt idx="788">
                  <c:v>7900</c:v>
                </c:pt>
                <c:pt idx="789">
                  <c:v>7910</c:v>
                </c:pt>
                <c:pt idx="790">
                  <c:v>7920</c:v>
                </c:pt>
                <c:pt idx="791">
                  <c:v>7930</c:v>
                </c:pt>
                <c:pt idx="792">
                  <c:v>7940</c:v>
                </c:pt>
                <c:pt idx="793">
                  <c:v>7950</c:v>
                </c:pt>
                <c:pt idx="794">
                  <c:v>7960</c:v>
                </c:pt>
                <c:pt idx="795">
                  <c:v>7970</c:v>
                </c:pt>
                <c:pt idx="796">
                  <c:v>7980</c:v>
                </c:pt>
                <c:pt idx="797">
                  <c:v>7990</c:v>
                </c:pt>
                <c:pt idx="798">
                  <c:v>8000</c:v>
                </c:pt>
                <c:pt idx="799">
                  <c:v>8010</c:v>
                </c:pt>
                <c:pt idx="800">
                  <c:v>8020</c:v>
                </c:pt>
                <c:pt idx="801">
                  <c:v>8030</c:v>
                </c:pt>
                <c:pt idx="802">
                  <c:v>8040</c:v>
                </c:pt>
                <c:pt idx="803">
                  <c:v>8050</c:v>
                </c:pt>
                <c:pt idx="804">
                  <c:v>8060</c:v>
                </c:pt>
                <c:pt idx="805">
                  <c:v>8070</c:v>
                </c:pt>
                <c:pt idx="806">
                  <c:v>8080</c:v>
                </c:pt>
                <c:pt idx="807">
                  <c:v>8090</c:v>
                </c:pt>
                <c:pt idx="808">
                  <c:v>8100</c:v>
                </c:pt>
                <c:pt idx="809">
                  <c:v>8110</c:v>
                </c:pt>
                <c:pt idx="810">
                  <c:v>8120</c:v>
                </c:pt>
                <c:pt idx="811">
                  <c:v>8130</c:v>
                </c:pt>
                <c:pt idx="812">
                  <c:v>8140</c:v>
                </c:pt>
                <c:pt idx="813">
                  <c:v>8150</c:v>
                </c:pt>
                <c:pt idx="814">
                  <c:v>8160</c:v>
                </c:pt>
                <c:pt idx="815">
                  <c:v>8170</c:v>
                </c:pt>
                <c:pt idx="816">
                  <c:v>8180</c:v>
                </c:pt>
                <c:pt idx="817">
                  <c:v>8190</c:v>
                </c:pt>
                <c:pt idx="818">
                  <c:v>8200</c:v>
                </c:pt>
                <c:pt idx="819">
                  <c:v>8210</c:v>
                </c:pt>
                <c:pt idx="820">
                  <c:v>8220</c:v>
                </c:pt>
                <c:pt idx="821">
                  <c:v>8230</c:v>
                </c:pt>
                <c:pt idx="822">
                  <c:v>8240</c:v>
                </c:pt>
                <c:pt idx="823">
                  <c:v>8250</c:v>
                </c:pt>
                <c:pt idx="824">
                  <c:v>8260</c:v>
                </c:pt>
                <c:pt idx="825">
                  <c:v>8270</c:v>
                </c:pt>
                <c:pt idx="826">
                  <c:v>8280</c:v>
                </c:pt>
                <c:pt idx="827">
                  <c:v>8290</c:v>
                </c:pt>
                <c:pt idx="828">
                  <c:v>8300</c:v>
                </c:pt>
                <c:pt idx="829">
                  <c:v>8310</c:v>
                </c:pt>
                <c:pt idx="830">
                  <c:v>8320</c:v>
                </c:pt>
                <c:pt idx="831">
                  <c:v>8330</c:v>
                </c:pt>
                <c:pt idx="832">
                  <c:v>8340</c:v>
                </c:pt>
                <c:pt idx="833">
                  <c:v>8350</c:v>
                </c:pt>
                <c:pt idx="834">
                  <c:v>8360</c:v>
                </c:pt>
                <c:pt idx="835">
                  <c:v>8370</c:v>
                </c:pt>
                <c:pt idx="836">
                  <c:v>8380</c:v>
                </c:pt>
                <c:pt idx="837">
                  <c:v>8390</c:v>
                </c:pt>
                <c:pt idx="838">
                  <c:v>8400</c:v>
                </c:pt>
                <c:pt idx="839">
                  <c:v>8410</c:v>
                </c:pt>
                <c:pt idx="840">
                  <c:v>8420</c:v>
                </c:pt>
                <c:pt idx="841">
                  <c:v>8430</c:v>
                </c:pt>
                <c:pt idx="842">
                  <c:v>8440</c:v>
                </c:pt>
                <c:pt idx="843">
                  <c:v>8450</c:v>
                </c:pt>
                <c:pt idx="844">
                  <c:v>8460</c:v>
                </c:pt>
                <c:pt idx="845">
                  <c:v>8470</c:v>
                </c:pt>
                <c:pt idx="846">
                  <c:v>8480</c:v>
                </c:pt>
                <c:pt idx="847">
                  <c:v>8490</c:v>
                </c:pt>
                <c:pt idx="848">
                  <c:v>8500</c:v>
                </c:pt>
                <c:pt idx="849">
                  <c:v>8510</c:v>
                </c:pt>
                <c:pt idx="850">
                  <c:v>8520</c:v>
                </c:pt>
                <c:pt idx="851">
                  <c:v>8530</c:v>
                </c:pt>
                <c:pt idx="852">
                  <c:v>8540</c:v>
                </c:pt>
                <c:pt idx="853">
                  <c:v>8550</c:v>
                </c:pt>
                <c:pt idx="854">
                  <c:v>8560</c:v>
                </c:pt>
                <c:pt idx="855">
                  <c:v>8570</c:v>
                </c:pt>
                <c:pt idx="856">
                  <c:v>8580</c:v>
                </c:pt>
                <c:pt idx="857">
                  <c:v>8590</c:v>
                </c:pt>
                <c:pt idx="858">
                  <c:v>8600</c:v>
                </c:pt>
                <c:pt idx="859">
                  <c:v>8610</c:v>
                </c:pt>
                <c:pt idx="860">
                  <c:v>8620</c:v>
                </c:pt>
                <c:pt idx="861">
                  <c:v>8630</c:v>
                </c:pt>
                <c:pt idx="862">
                  <c:v>8640</c:v>
                </c:pt>
                <c:pt idx="863">
                  <c:v>8650</c:v>
                </c:pt>
                <c:pt idx="864">
                  <c:v>8660</c:v>
                </c:pt>
                <c:pt idx="865">
                  <c:v>8670</c:v>
                </c:pt>
                <c:pt idx="866">
                  <c:v>8680</c:v>
                </c:pt>
                <c:pt idx="867">
                  <c:v>8690</c:v>
                </c:pt>
                <c:pt idx="868">
                  <c:v>8700</c:v>
                </c:pt>
                <c:pt idx="869">
                  <c:v>8710</c:v>
                </c:pt>
                <c:pt idx="870">
                  <c:v>8720</c:v>
                </c:pt>
                <c:pt idx="871">
                  <c:v>8730</c:v>
                </c:pt>
                <c:pt idx="872">
                  <c:v>8740</c:v>
                </c:pt>
                <c:pt idx="873">
                  <c:v>8750</c:v>
                </c:pt>
                <c:pt idx="874">
                  <c:v>8760</c:v>
                </c:pt>
                <c:pt idx="875">
                  <c:v>8770</c:v>
                </c:pt>
                <c:pt idx="876">
                  <c:v>8780</c:v>
                </c:pt>
                <c:pt idx="877">
                  <c:v>8790</c:v>
                </c:pt>
                <c:pt idx="878">
                  <c:v>8800</c:v>
                </c:pt>
                <c:pt idx="879">
                  <c:v>8810</c:v>
                </c:pt>
                <c:pt idx="880">
                  <c:v>8820</c:v>
                </c:pt>
                <c:pt idx="881">
                  <c:v>8830</c:v>
                </c:pt>
                <c:pt idx="882">
                  <c:v>8840</c:v>
                </c:pt>
                <c:pt idx="883">
                  <c:v>8850</c:v>
                </c:pt>
                <c:pt idx="884">
                  <c:v>8860</c:v>
                </c:pt>
                <c:pt idx="885">
                  <c:v>8870</c:v>
                </c:pt>
                <c:pt idx="886">
                  <c:v>8880</c:v>
                </c:pt>
                <c:pt idx="887">
                  <c:v>8890</c:v>
                </c:pt>
                <c:pt idx="888">
                  <c:v>8900</c:v>
                </c:pt>
                <c:pt idx="889">
                  <c:v>8910</c:v>
                </c:pt>
                <c:pt idx="890">
                  <c:v>8920</c:v>
                </c:pt>
                <c:pt idx="891">
                  <c:v>8930</c:v>
                </c:pt>
                <c:pt idx="892">
                  <c:v>8940</c:v>
                </c:pt>
                <c:pt idx="893">
                  <c:v>8950</c:v>
                </c:pt>
                <c:pt idx="894">
                  <c:v>8960</c:v>
                </c:pt>
                <c:pt idx="895">
                  <c:v>8970</c:v>
                </c:pt>
                <c:pt idx="896">
                  <c:v>8980</c:v>
                </c:pt>
                <c:pt idx="897">
                  <c:v>8990</c:v>
                </c:pt>
                <c:pt idx="898">
                  <c:v>9000</c:v>
                </c:pt>
                <c:pt idx="899">
                  <c:v>9010</c:v>
                </c:pt>
                <c:pt idx="900">
                  <c:v>9020</c:v>
                </c:pt>
                <c:pt idx="901">
                  <c:v>9030</c:v>
                </c:pt>
                <c:pt idx="902">
                  <c:v>9040</c:v>
                </c:pt>
                <c:pt idx="903">
                  <c:v>9050</c:v>
                </c:pt>
                <c:pt idx="904">
                  <c:v>9060</c:v>
                </c:pt>
                <c:pt idx="905">
                  <c:v>9070</c:v>
                </c:pt>
                <c:pt idx="906">
                  <c:v>9080</c:v>
                </c:pt>
                <c:pt idx="907">
                  <c:v>9090</c:v>
                </c:pt>
                <c:pt idx="908">
                  <c:v>9100</c:v>
                </c:pt>
                <c:pt idx="909">
                  <c:v>9110</c:v>
                </c:pt>
                <c:pt idx="910">
                  <c:v>9120</c:v>
                </c:pt>
                <c:pt idx="911">
                  <c:v>9130</c:v>
                </c:pt>
                <c:pt idx="912">
                  <c:v>9140</c:v>
                </c:pt>
                <c:pt idx="913">
                  <c:v>9150</c:v>
                </c:pt>
                <c:pt idx="914">
                  <c:v>9160</c:v>
                </c:pt>
                <c:pt idx="915">
                  <c:v>9170</c:v>
                </c:pt>
                <c:pt idx="916">
                  <c:v>9180</c:v>
                </c:pt>
                <c:pt idx="917">
                  <c:v>9190</c:v>
                </c:pt>
                <c:pt idx="918">
                  <c:v>9200</c:v>
                </c:pt>
                <c:pt idx="919">
                  <c:v>9210</c:v>
                </c:pt>
                <c:pt idx="920">
                  <c:v>9220</c:v>
                </c:pt>
                <c:pt idx="921">
                  <c:v>9230</c:v>
                </c:pt>
                <c:pt idx="922">
                  <c:v>9240</c:v>
                </c:pt>
                <c:pt idx="923">
                  <c:v>9250</c:v>
                </c:pt>
                <c:pt idx="924">
                  <c:v>9260</c:v>
                </c:pt>
                <c:pt idx="925">
                  <c:v>9270</c:v>
                </c:pt>
                <c:pt idx="926">
                  <c:v>9280</c:v>
                </c:pt>
                <c:pt idx="927">
                  <c:v>9290</c:v>
                </c:pt>
                <c:pt idx="928">
                  <c:v>9300</c:v>
                </c:pt>
                <c:pt idx="929">
                  <c:v>9310</c:v>
                </c:pt>
                <c:pt idx="930">
                  <c:v>9320</c:v>
                </c:pt>
                <c:pt idx="931">
                  <c:v>9330</c:v>
                </c:pt>
                <c:pt idx="932">
                  <c:v>9340</c:v>
                </c:pt>
                <c:pt idx="933">
                  <c:v>9350</c:v>
                </c:pt>
                <c:pt idx="934">
                  <c:v>9360</c:v>
                </c:pt>
                <c:pt idx="935">
                  <c:v>9370</c:v>
                </c:pt>
                <c:pt idx="936">
                  <c:v>9380</c:v>
                </c:pt>
                <c:pt idx="937">
                  <c:v>9390</c:v>
                </c:pt>
                <c:pt idx="938">
                  <c:v>9400</c:v>
                </c:pt>
                <c:pt idx="939">
                  <c:v>9410</c:v>
                </c:pt>
                <c:pt idx="940">
                  <c:v>9420</c:v>
                </c:pt>
                <c:pt idx="941">
                  <c:v>9430</c:v>
                </c:pt>
                <c:pt idx="942">
                  <c:v>9440</c:v>
                </c:pt>
                <c:pt idx="943">
                  <c:v>9450</c:v>
                </c:pt>
                <c:pt idx="944">
                  <c:v>9460</c:v>
                </c:pt>
                <c:pt idx="945">
                  <c:v>9470</c:v>
                </c:pt>
                <c:pt idx="946">
                  <c:v>9480</c:v>
                </c:pt>
                <c:pt idx="947">
                  <c:v>9490</c:v>
                </c:pt>
                <c:pt idx="948">
                  <c:v>9500</c:v>
                </c:pt>
                <c:pt idx="949">
                  <c:v>9510</c:v>
                </c:pt>
                <c:pt idx="950">
                  <c:v>9520</c:v>
                </c:pt>
                <c:pt idx="951">
                  <c:v>9530</c:v>
                </c:pt>
                <c:pt idx="952">
                  <c:v>9540</c:v>
                </c:pt>
                <c:pt idx="953">
                  <c:v>9550</c:v>
                </c:pt>
                <c:pt idx="954">
                  <c:v>9560</c:v>
                </c:pt>
                <c:pt idx="955">
                  <c:v>9570</c:v>
                </c:pt>
                <c:pt idx="956">
                  <c:v>9580</c:v>
                </c:pt>
                <c:pt idx="957">
                  <c:v>9590</c:v>
                </c:pt>
                <c:pt idx="958">
                  <c:v>9600</c:v>
                </c:pt>
                <c:pt idx="959">
                  <c:v>9610</c:v>
                </c:pt>
                <c:pt idx="960">
                  <c:v>9620</c:v>
                </c:pt>
                <c:pt idx="961">
                  <c:v>9630</c:v>
                </c:pt>
                <c:pt idx="962">
                  <c:v>9640</c:v>
                </c:pt>
                <c:pt idx="963">
                  <c:v>9650</c:v>
                </c:pt>
                <c:pt idx="964">
                  <c:v>9660</c:v>
                </c:pt>
                <c:pt idx="965">
                  <c:v>9670</c:v>
                </c:pt>
                <c:pt idx="966">
                  <c:v>9680</c:v>
                </c:pt>
                <c:pt idx="967">
                  <c:v>9690</c:v>
                </c:pt>
                <c:pt idx="968">
                  <c:v>9700</c:v>
                </c:pt>
                <c:pt idx="969">
                  <c:v>9710</c:v>
                </c:pt>
                <c:pt idx="970">
                  <c:v>9720</c:v>
                </c:pt>
                <c:pt idx="971">
                  <c:v>9730</c:v>
                </c:pt>
                <c:pt idx="972">
                  <c:v>9740</c:v>
                </c:pt>
                <c:pt idx="973">
                  <c:v>9750</c:v>
                </c:pt>
                <c:pt idx="974">
                  <c:v>9760</c:v>
                </c:pt>
                <c:pt idx="975">
                  <c:v>9770</c:v>
                </c:pt>
                <c:pt idx="976">
                  <c:v>9780</c:v>
                </c:pt>
                <c:pt idx="977">
                  <c:v>9790</c:v>
                </c:pt>
                <c:pt idx="978">
                  <c:v>9800</c:v>
                </c:pt>
                <c:pt idx="979">
                  <c:v>9810</c:v>
                </c:pt>
                <c:pt idx="980">
                  <c:v>9820</c:v>
                </c:pt>
                <c:pt idx="981">
                  <c:v>9830</c:v>
                </c:pt>
                <c:pt idx="982">
                  <c:v>9840</c:v>
                </c:pt>
                <c:pt idx="983">
                  <c:v>9850</c:v>
                </c:pt>
                <c:pt idx="984">
                  <c:v>9860</c:v>
                </c:pt>
                <c:pt idx="985">
                  <c:v>9870</c:v>
                </c:pt>
                <c:pt idx="986">
                  <c:v>9880</c:v>
                </c:pt>
                <c:pt idx="987">
                  <c:v>9890</c:v>
                </c:pt>
                <c:pt idx="988">
                  <c:v>9900</c:v>
                </c:pt>
                <c:pt idx="989">
                  <c:v>9910</c:v>
                </c:pt>
                <c:pt idx="990">
                  <c:v>9920</c:v>
                </c:pt>
                <c:pt idx="991">
                  <c:v>9930</c:v>
                </c:pt>
                <c:pt idx="992">
                  <c:v>9940</c:v>
                </c:pt>
                <c:pt idx="993">
                  <c:v>9950</c:v>
                </c:pt>
                <c:pt idx="994">
                  <c:v>9960</c:v>
                </c:pt>
                <c:pt idx="995">
                  <c:v>9970</c:v>
                </c:pt>
                <c:pt idx="996">
                  <c:v>9980</c:v>
                </c:pt>
                <c:pt idx="997">
                  <c:v>9990</c:v>
                </c:pt>
                <c:pt idx="998">
                  <c:v>10000</c:v>
                </c:pt>
                <c:pt idx="999">
                  <c:v>10010</c:v>
                </c:pt>
                <c:pt idx="1000">
                  <c:v>10020</c:v>
                </c:pt>
                <c:pt idx="1001">
                  <c:v>10030</c:v>
                </c:pt>
                <c:pt idx="1002">
                  <c:v>10040</c:v>
                </c:pt>
                <c:pt idx="1003">
                  <c:v>10050</c:v>
                </c:pt>
                <c:pt idx="1004">
                  <c:v>10060</c:v>
                </c:pt>
                <c:pt idx="1005">
                  <c:v>10070</c:v>
                </c:pt>
                <c:pt idx="1006">
                  <c:v>10080</c:v>
                </c:pt>
                <c:pt idx="1007">
                  <c:v>10090</c:v>
                </c:pt>
                <c:pt idx="1008">
                  <c:v>10100</c:v>
                </c:pt>
                <c:pt idx="1009">
                  <c:v>10110</c:v>
                </c:pt>
                <c:pt idx="1010">
                  <c:v>10120</c:v>
                </c:pt>
                <c:pt idx="1011">
                  <c:v>10130</c:v>
                </c:pt>
                <c:pt idx="1012">
                  <c:v>10140</c:v>
                </c:pt>
                <c:pt idx="1013">
                  <c:v>10150</c:v>
                </c:pt>
                <c:pt idx="1014">
                  <c:v>10160</c:v>
                </c:pt>
                <c:pt idx="1015">
                  <c:v>10170</c:v>
                </c:pt>
                <c:pt idx="1016">
                  <c:v>10180</c:v>
                </c:pt>
                <c:pt idx="1017">
                  <c:v>10190</c:v>
                </c:pt>
                <c:pt idx="1018">
                  <c:v>10200</c:v>
                </c:pt>
                <c:pt idx="1019">
                  <c:v>10210</c:v>
                </c:pt>
                <c:pt idx="1020">
                  <c:v>10220</c:v>
                </c:pt>
                <c:pt idx="1021">
                  <c:v>10230</c:v>
                </c:pt>
                <c:pt idx="1022">
                  <c:v>10240</c:v>
                </c:pt>
                <c:pt idx="1023">
                  <c:v>10250</c:v>
                </c:pt>
                <c:pt idx="1024">
                  <c:v>10260</c:v>
                </c:pt>
                <c:pt idx="1025">
                  <c:v>10270</c:v>
                </c:pt>
                <c:pt idx="1026">
                  <c:v>10280</c:v>
                </c:pt>
                <c:pt idx="1027">
                  <c:v>10290</c:v>
                </c:pt>
                <c:pt idx="1028">
                  <c:v>10300</c:v>
                </c:pt>
                <c:pt idx="1029">
                  <c:v>10310</c:v>
                </c:pt>
                <c:pt idx="1030">
                  <c:v>10320</c:v>
                </c:pt>
                <c:pt idx="1031">
                  <c:v>10330</c:v>
                </c:pt>
                <c:pt idx="1032">
                  <c:v>10340</c:v>
                </c:pt>
                <c:pt idx="1033">
                  <c:v>10350</c:v>
                </c:pt>
                <c:pt idx="1034">
                  <c:v>10360</c:v>
                </c:pt>
                <c:pt idx="1035">
                  <c:v>10370</c:v>
                </c:pt>
                <c:pt idx="1036">
                  <c:v>10380</c:v>
                </c:pt>
                <c:pt idx="1037">
                  <c:v>10390</c:v>
                </c:pt>
                <c:pt idx="1038">
                  <c:v>10400</c:v>
                </c:pt>
                <c:pt idx="1039">
                  <c:v>10410</c:v>
                </c:pt>
                <c:pt idx="1040">
                  <c:v>10420</c:v>
                </c:pt>
                <c:pt idx="1041">
                  <c:v>10430</c:v>
                </c:pt>
                <c:pt idx="1042">
                  <c:v>10440</c:v>
                </c:pt>
                <c:pt idx="1043">
                  <c:v>10450</c:v>
                </c:pt>
                <c:pt idx="1044">
                  <c:v>10460</c:v>
                </c:pt>
                <c:pt idx="1045">
                  <c:v>10470</c:v>
                </c:pt>
                <c:pt idx="1046">
                  <c:v>10480</c:v>
                </c:pt>
                <c:pt idx="1047">
                  <c:v>10490</c:v>
                </c:pt>
                <c:pt idx="1048">
                  <c:v>10500</c:v>
                </c:pt>
                <c:pt idx="1049">
                  <c:v>10510</c:v>
                </c:pt>
                <c:pt idx="1050">
                  <c:v>10520</c:v>
                </c:pt>
                <c:pt idx="1051">
                  <c:v>10530</c:v>
                </c:pt>
                <c:pt idx="1052">
                  <c:v>10540</c:v>
                </c:pt>
                <c:pt idx="1053">
                  <c:v>10550</c:v>
                </c:pt>
                <c:pt idx="1054">
                  <c:v>10560</c:v>
                </c:pt>
                <c:pt idx="1055">
                  <c:v>10570</c:v>
                </c:pt>
                <c:pt idx="1056">
                  <c:v>10580</c:v>
                </c:pt>
                <c:pt idx="1057">
                  <c:v>10590</c:v>
                </c:pt>
                <c:pt idx="1058">
                  <c:v>10600</c:v>
                </c:pt>
                <c:pt idx="1059">
                  <c:v>10610</c:v>
                </c:pt>
                <c:pt idx="1060">
                  <c:v>10620</c:v>
                </c:pt>
                <c:pt idx="1061">
                  <c:v>10630</c:v>
                </c:pt>
                <c:pt idx="1062">
                  <c:v>10640</c:v>
                </c:pt>
                <c:pt idx="1063">
                  <c:v>10650</c:v>
                </c:pt>
                <c:pt idx="1064">
                  <c:v>10660</c:v>
                </c:pt>
                <c:pt idx="1065">
                  <c:v>10670</c:v>
                </c:pt>
                <c:pt idx="1066">
                  <c:v>10680</c:v>
                </c:pt>
                <c:pt idx="1067">
                  <c:v>10690</c:v>
                </c:pt>
                <c:pt idx="1068">
                  <c:v>10700</c:v>
                </c:pt>
                <c:pt idx="1069">
                  <c:v>10710</c:v>
                </c:pt>
                <c:pt idx="1070">
                  <c:v>10720</c:v>
                </c:pt>
                <c:pt idx="1071">
                  <c:v>10730</c:v>
                </c:pt>
                <c:pt idx="1072">
                  <c:v>10740</c:v>
                </c:pt>
                <c:pt idx="1073">
                  <c:v>10750</c:v>
                </c:pt>
                <c:pt idx="1074">
                  <c:v>10760</c:v>
                </c:pt>
                <c:pt idx="1075">
                  <c:v>10770</c:v>
                </c:pt>
                <c:pt idx="1076">
                  <c:v>10780</c:v>
                </c:pt>
                <c:pt idx="1077">
                  <c:v>10790</c:v>
                </c:pt>
                <c:pt idx="1078">
                  <c:v>10800</c:v>
                </c:pt>
                <c:pt idx="1079">
                  <c:v>10810</c:v>
                </c:pt>
                <c:pt idx="1080">
                  <c:v>10820</c:v>
                </c:pt>
                <c:pt idx="1081">
                  <c:v>10830</c:v>
                </c:pt>
                <c:pt idx="1082">
                  <c:v>10840</c:v>
                </c:pt>
                <c:pt idx="1083">
                  <c:v>10850</c:v>
                </c:pt>
                <c:pt idx="1084">
                  <c:v>10860</c:v>
                </c:pt>
                <c:pt idx="1085">
                  <c:v>10870</c:v>
                </c:pt>
                <c:pt idx="1086">
                  <c:v>10880</c:v>
                </c:pt>
                <c:pt idx="1087">
                  <c:v>10890</c:v>
                </c:pt>
                <c:pt idx="1088">
                  <c:v>10900</c:v>
                </c:pt>
                <c:pt idx="1089">
                  <c:v>10910</c:v>
                </c:pt>
                <c:pt idx="1090">
                  <c:v>10920</c:v>
                </c:pt>
                <c:pt idx="1091">
                  <c:v>10930</c:v>
                </c:pt>
                <c:pt idx="1092">
                  <c:v>10940</c:v>
                </c:pt>
                <c:pt idx="1093">
                  <c:v>10950</c:v>
                </c:pt>
                <c:pt idx="1094">
                  <c:v>10960</c:v>
                </c:pt>
                <c:pt idx="1095">
                  <c:v>10970</c:v>
                </c:pt>
                <c:pt idx="1096">
                  <c:v>10980</c:v>
                </c:pt>
                <c:pt idx="1097">
                  <c:v>10990</c:v>
                </c:pt>
                <c:pt idx="1098">
                  <c:v>11000</c:v>
                </c:pt>
                <c:pt idx="1099">
                  <c:v>11010</c:v>
                </c:pt>
                <c:pt idx="1100">
                  <c:v>11020</c:v>
                </c:pt>
                <c:pt idx="1101">
                  <c:v>11030</c:v>
                </c:pt>
                <c:pt idx="1102">
                  <c:v>11040</c:v>
                </c:pt>
                <c:pt idx="1103">
                  <c:v>11050</c:v>
                </c:pt>
                <c:pt idx="1104">
                  <c:v>11060</c:v>
                </c:pt>
                <c:pt idx="1105">
                  <c:v>11070</c:v>
                </c:pt>
                <c:pt idx="1106">
                  <c:v>11080</c:v>
                </c:pt>
                <c:pt idx="1107">
                  <c:v>11090</c:v>
                </c:pt>
                <c:pt idx="1108">
                  <c:v>11100</c:v>
                </c:pt>
                <c:pt idx="1109">
                  <c:v>11110</c:v>
                </c:pt>
                <c:pt idx="1110">
                  <c:v>11120</c:v>
                </c:pt>
                <c:pt idx="1111">
                  <c:v>11130</c:v>
                </c:pt>
                <c:pt idx="1112">
                  <c:v>11140</c:v>
                </c:pt>
                <c:pt idx="1113">
                  <c:v>11150</c:v>
                </c:pt>
                <c:pt idx="1114">
                  <c:v>11160</c:v>
                </c:pt>
                <c:pt idx="1115">
                  <c:v>11170</c:v>
                </c:pt>
                <c:pt idx="1116">
                  <c:v>11180</c:v>
                </c:pt>
                <c:pt idx="1117">
                  <c:v>11190</c:v>
                </c:pt>
                <c:pt idx="1118">
                  <c:v>11200</c:v>
                </c:pt>
                <c:pt idx="1119">
                  <c:v>11210</c:v>
                </c:pt>
                <c:pt idx="1120">
                  <c:v>11220</c:v>
                </c:pt>
                <c:pt idx="1121">
                  <c:v>11230</c:v>
                </c:pt>
                <c:pt idx="1122">
                  <c:v>11240</c:v>
                </c:pt>
                <c:pt idx="1123">
                  <c:v>11250</c:v>
                </c:pt>
                <c:pt idx="1124">
                  <c:v>11260</c:v>
                </c:pt>
                <c:pt idx="1125">
                  <c:v>11270</c:v>
                </c:pt>
                <c:pt idx="1126">
                  <c:v>11280</c:v>
                </c:pt>
                <c:pt idx="1127">
                  <c:v>11290</c:v>
                </c:pt>
                <c:pt idx="1128">
                  <c:v>11300</c:v>
                </c:pt>
                <c:pt idx="1129">
                  <c:v>11310</c:v>
                </c:pt>
                <c:pt idx="1130">
                  <c:v>11320</c:v>
                </c:pt>
                <c:pt idx="1131">
                  <c:v>11330</c:v>
                </c:pt>
                <c:pt idx="1132">
                  <c:v>11340</c:v>
                </c:pt>
                <c:pt idx="1133">
                  <c:v>11350</c:v>
                </c:pt>
                <c:pt idx="1134">
                  <c:v>11360</c:v>
                </c:pt>
                <c:pt idx="1135">
                  <c:v>11370</c:v>
                </c:pt>
                <c:pt idx="1136">
                  <c:v>11380</c:v>
                </c:pt>
                <c:pt idx="1137">
                  <c:v>11390</c:v>
                </c:pt>
                <c:pt idx="1138">
                  <c:v>11400</c:v>
                </c:pt>
                <c:pt idx="1139">
                  <c:v>11410</c:v>
                </c:pt>
                <c:pt idx="1140">
                  <c:v>11420</c:v>
                </c:pt>
                <c:pt idx="1141">
                  <c:v>11430</c:v>
                </c:pt>
                <c:pt idx="1142">
                  <c:v>11440</c:v>
                </c:pt>
                <c:pt idx="1143">
                  <c:v>11450</c:v>
                </c:pt>
                <c:pt idx="1144">
                  <c:v>11460</c:v>
                </c:pt>
                <c:pt idx="1145">
                  <c:v>11470</c:v>
                </c:pt>
                <c:pt idx="1146">
                  <c:v>11480</c:v>
                </c:pt>
                <c:pt idx="1147">
                  <c:v>11490</c:v>
                </c:pt>
                <c:pt idx="1148">
                  <c:v>11500</c:v>
                </c:pt>
                <c:pt idx="1149">
                  <c:v>11510</c:v>
                </c:pt>
                <c:pt idx="1150">
                  <c:v>11520</c:v>
                </c:pt>
                <c:pt idx="1151">
                  <c:v>11530</c:v>
                </c:pt>
                <c:pt idx="1152">
                  <c:v>11540</c:v>
                </c:pt>
                <c:pt idx="1153">
                  <c:v>11550</c:v>
                </c:pt>
                <c:pt idx="1154">
                  <c:v>11560</c:v>
                </c:pt>
                <c:pt idx="1155">
                  <c:v>11570</c:v>
                </c:pt>
                <c:pt idx="1156">
                  <c:v>11580</c:v>
                </c:pt>
                <c:pt idx="1157">
                  <c:v>11590</c:v>
                </c:pt>
                <c:pt idx="1158">
                  <c:v>11600</c:v>
                </c:pt>
                <c:pt idx="1159">
                  <c:v>11610</c:v>
                </c:pt>
                <c:pt idx="1160">
                  <c:v>11620</c:v>
                </c:pt>
                <c:pt idx="1161">
                  <c:v>11630</c:v>
                </c:pt>
                <c:pt idx="1162">
                  <c:v>11640</c:v>
                </c:pt>
                <c:pt idx="1163">
                  <c:v>11650</c:v>
                </c:pt>
                <c:pt idx="1164">
                  <c:v>11660</c:v>
                </c:pt>
                <c:pt idx="1165">
                  <c:v>11670</c:v>
                </c:pt>
                <c:pt idx="1166">
                  <c:v>11680</c:v>
                </c:pt>
                <c:pt idx="1167">
                  <c:v>11690</c:v>
                </c:pt>
                <c:pt idx="1168">
                  <c:v>11700</c:v>
                </c:pt>
                <c:pt idx="1169">
                  <c:v>11710</c:v>
                </c:pt>
                <c:pt idx="1170">
                  <c:v>11720</c:v>
                </c:pt>
                <c:pt idx="1171">
                  <c:v>11730</c:v>
                </c:pt>
                <c:pt idx="1172">
                  <c:v>11740</c:v>
                </c:pt>
                <c:pt idx="1173">
                  <c:v>11750</c:v>
                </c:pt>
                <c:pt idx="1174">
                  <c:v>11760</c:v>
                </c:pt>
                <c:pt idx="1175">
                  <c:v>11770</c:v>
                </c:pt>
                <c:pt idx="1176">
                  <c:v>11780</c:v>
                </c:pt>
                <c:pt idx="1177">
                  <c:v>11790</c:v>
                </c:pt>
                <c:pt idx="1178">
                  <c:v>11800</c:v>
                </c:pt>
                <c:pt idx="1179">
                  <c:v>11810</c:v>
                </c:pt>
                <c:pt idx="1180">
                  <c:v>11820</c:v>
                </c:pt>
                <c:pt idx="1181">
                  <c:v>11830</c:v>
                </c:pt>
                <c:pt idx="1182">
                  <c:v>11840</c:v>
                </c:pt>
                <c:pt idx="1183">
                  <c:v>11850</c:v>
                </c:pt>
                <c:pt idx="1184">
                  <c:v>11860</c:v>
                </c:pt>
                <c:pt idx="1185">
                  <c:v>11870</c:v>
                </c:pt>
                <c:pt idx="1186">
                  <c:v>11880</c:v>
                </c:pt>
                <c:pt idx="1187">
                  <c:v>11890</c:v>
                </c:pt>
                <c:pt idx="1188">
                  <c:v>11900</c:v>
                </c:pt>
                <c:pt idx="1189">
                  <c:v>11910</c:v>
                </c:pt>
                <c:pt idx="1190">
                  <c:v>11920</c:v>
                </c:pt>
                <c:pt idx="1191">
                  <c:v>11930</c:v>
                </c:pt>
                <c:pt idx="1192">
                  <c:v>11940</c:v>
                </c:pt>
                <c:pt idx="1193">
                  <c:v>11950</c:v>
                </c:pt>
                <c:pt idx="1194">
                  <c:v>11960</c:v>
                </c:pt>
                <c:pt idx="1195">
                  <c:v>11970</c:v>
                </c:pt>
                <c:pt idx="1196">
                  <c:v>11980</c:v>
                </c:pt>
                <c:pt idx="1197">
                  <c:v>11990</c:v>
                </c:pt>
                <c:pt idx="1198">
                  <c:v>12000</c:v>
                </c:pt>
                <c:pt idx="1199">
                  <c:v>12010</c:v>
                </c:pt>
                <c:pt idx="1200">
                  <c:v>12020</c:v>
                </c:pt>
                <c:pt idx="1201">
                  <c:v>12030</c:v>
                </c:pt>
                <c:pt idx="1202">
                  <c:v>12040</c:v>
                </c:pt>
                <c:pt idx="1203">
                  <c:v>12050</c:v>
                </c:pt>
                <c:pt idx="1204">
                  <c:v>12060</c:v>
                </c:pt>
                <c:pt idx="1205">
                  <c:v>12070</c:v>
                </c:pt>
                <c:pt idx="1206">
                  <c:v>12080</c:v>
                </c:pt>
                <c:pt idx="1207">
                  <c:v>12090</c:v>
                </c:pt>
                <c:pt idx="1208">
                  <c:v>12100</c:v>
                </c:pt>
                <c:pt idx="1209">
                  <c:v>12110</c:v>
                </c:pt>
                <c:pt idx="1210">
                  <c:v>12120</c:v>
                </c:pt>
                <c:pt idx="1211">
                  <c:v>12130</c:v>
                </c:pt>
                <c:pt idx="1212">
                  <c:v>12140</c:v>
                </c:pt>
                <c:pt idx="1213">
                  <c:v>12150</c:v>
                </c:pt>
                <c:pt idx="1214">
                  <c:v>12160</c:v>
                </c:pt>
                <c:pt idx="1215">
                  <c:v>12170</c:v>
                </c:pt>
                <c:pt idx="1216">
                  <c:v>12180</c:v>
                </c:pt>
                <c:pt idx="1217">
                  <c:v>12190</c:v>
                </c:pt>
                <c:pt idx="1218">
                  <c:v>12200</c:v>
                </c:pt>
                <c:pt idx="1219">
                  <c:v>12210</c:v>
                </c:pt>
                <c:pt idx="1220">
                  <c:v>12220</c:v>
                </c:pt>
                <c:pt idx="1221">
                  <c:v>12230</c:v>
                </c:pt>
                <c:pt idx="1222">
                  <c:v>12240</c:v>
                </c:pt>
                <c:pt idx="1223">
                  <c:v>12250</c:v>
                </c:pt>
                <c:pt idx="1224">
                  <c:v>12260</c:v>
                </c:pt>
                <c:pt idx="1225">
                  <c:v>12270</c:v>
                </c:pt>
                <c:pt idx="1226">
                  <c:v>12280</c:v>
                </c:pt>
                <c:pt idx="1227">
                  <c:v>12290</c:v>
                </c:pt>
                <c:pt idx="1228">
                  <c:v>12300</c:v>
                </c:pt>
                <c:pt idx="1229">
                  <c:v>12310</c:v>
                </c:pt>
                <c:pt idx="1230">
                  <c:v>12320</c:v>
                </c:pt>
                <c:pt idx="1231">
                  <c:v>12330</c:v>
                </c:pt>
                <c:pt idx="1232">
                  <c:v>12340</c:v>
                </c:pt>
                <c:pt idx="1233">
                  <c:v>12350</c:v>
                </c:pt>
                <c:pt idx="1234">
                  <c:v>12360</c:v>
                </c:pt>
                <c:pt idx="1235">
                  <c:v>12370</c:v>
                </c:pt>
                <c:pt idx="1236">
                  <c:v>12380</c:v>
                </c:pt>
                <c:pt idx="1237">
                  <c:v>12390</c:v>
                </c:pt>
                <c:pt idx="1238">
                  <c:v>12400</c:v>
                </c:pt>
                <c:pt idx="1239">
                  <c:v>12410</c:v>
                </c:pt>
                <c:pt idx="1240">
                  <c:v>12420</c:v>
                </c:pt>
                <c:pt idx="1241">
                  <c:v>12430</c:v>
                </c:pt>
                <c:pt idx="1242">
                  <c:v>12440</c:v>
                </c:pt>
                <c:pt idx="1243">
                  <c:v>12450</c:v>
                </c:pt>
                <c:pt idx="1244">
                  <c:v>12460</c:v>
                </c:pt>
                <c:pt idx="1245">
                  <c:v>12470</c:v>
                </c:pt>
                <c:pt idx="1246">
                  <c:v>12480</c:v>
                </c:pt>
                <c:pt idx="1247">
                  <c:v>12490</c:v>
                </c:pt>
                <c:pt idx="1248">
                  <c:v>12500</c:v>
                </c:pt>
                <c:pt idx="1249">
                  <c:v>12510</c:v>
                </c:pt>
                <c:pt idx="1250">
                  <c:v>12520</c:v>
                </c:pt>
                <c:pt idx="1251">
                  <c:v>12530</c:v>
                </c:pt>
                <c:pt idx="1252">
                  <c:v>12540</c:v>
                </c:pt>
                <c:pt idx="1253">
                  <c:v>12550</c:v>
                </c:pt>
                <c:pt idx="1254">
                  <c:v>12560</c:v>
                </c:pt>
                <c:pt idx="1255">
                  <c:v>12570</c:v>
                </c:pt>
                <c:pt idx="1256">
                  <c:v>12580</c:v>
                </c:pt>
                <c:pt idx="1257">
                  <c:v>12590</c:v>
                </c:pt>
                <c:pt idx="1258">
                  <c:v>12600</c:v>
                </c:pt>
                <c:pt idx="1259">
                  <c:v>12610</c:v>
                </c:pt>
                <c:pt idx="1260">
                  <c:v>12620</c:v>
                </c:pt>
                <c:pt idx="1261">
                  <c:v>12630</c:v>
                </c:pt>
                <c:pt idx="1262">
                  <c:v>12640</c:v>
                </c:pt>
                <c:pt idx="1263">
                  <c:v>12650</c:v>
                </c:pt>
                <c:pt idx="1264">
                  <c:v>12660</c:v>
                </c:pt>
                <c:pt idx="1265">
                  <c:v>12670</c:v>
                </c:pt>
                <c:pt idx="1266">
                  <c:v>12680</c:v>
                </c:pt>
                <c:pt idx="1267">
                  <c:v>12690</c:v>
                </c:pt>
                <c:pt idx="1268">
                  <c:v>12700</c:v>
                </c:pt>
                <c:pt idx="1269">
                  <c:v>12710</c:v>
                </c:pt>
                <c:pt idx="1270">
                  <c:v>12720</c:v>
                </c:pt>
                <c:pt idx="1271">
                  <c:v>12730</c:v>
                </c:pt>
                <c:pt idx="1272">
                  <c:v>12740</c:v>
                </c:pt>
                <c:pt idx="1273">
                  <c:v>12750</c:v>
                </c:pt>
                <c:pt idx="1274">
                  <c:v>12760</c:v>
                </c:pt>
                <c:pt idx="1275">
                  <c:v>12770</c:v>
                </c:pt>
                <c:pt idx="1276">
                  <c:v>12780</c:v>
                </c:pt>
                <c:pt idx="1277">
                  <c:v>12790</c:v>
                </c:pt>
                <c:pt idx="1278">
                  <c:v>12800</c:v>
                </c:pt>
                <c:pt idx="1279">
                  <c:v>12810</c:v>
                </c:pt>
                <c:pt idx="1280">
                  <c:v>12820</c:v>
                </c:pt>
                <c:pt idx="1281">
                  <c:v>12830</c:v>
                </c:pt>
                <c:pt idx="1282">
                  <c:v>12840</c:v>
                </c:pt>
                <c:pt idx="1283">
                  <c:v>12850</c:v>
                </c:pt>
                <c:pt idx="1284">
                  <c:v>12860</c:v>
                </c:pt>
                <c:pt idx="1285">
                  <c:v>12870</c:v>
                </c:pt>
                <c:pt idx="1286">
                  <c:v>12880</c:v>
                </c:pt>
                <c:pt idx="1287">
                  <c:v>12890</c:v>
                </c:pt>
                <c:pt idx="1288">
                  <c:v>12900</c:v>
                </c:pt>
                <c:pt idx="1289">
                  <c:v>12910</c:v>
                </c:pt>
                <c:pt idx="1290">
                  <c:v>12920</c:v>
                </c:pt>
                <c:pt idx="1291">
                  <c:v>12930</c:v>
                </c:pt>
                <c:pt idx="1292">
                  <c:v>12940</c:v>
                </c:pt>
                <c:pt idx="1293">
                  <c:v>12950</c:v>
                </c:pt>
                <c:pt idx="1294">
                  <c:v>12960</c:v>
                </c:pt>
                <c:pt idx="1295">
                  <c:v>12970</c:v>
                </c:pt>
                <c:pt idx="1296">
                  <c:v>12980</c:v>
                </c:pt>
                <c:pt idx="1297">
                  <c:v>12990</c:v>
                </c:pt>
                <c:pt idx="1298">
                  <c:v>13000</c:v>
                </c:pt>
                <c:pt idx="1299">
                  <c:v>13010</c:v>
                </c:pt>
                <c:pt idx="1300">
                  <c:v>13020</c:v>
                </c:pt>
                <c:pt idx="1301">
                  <c:v>13030</c:v>
                </c:pt>
                <c:pt idx="1302">
                  <c:v>13040</c:v>
                </c:pt>
                <c:pt idx="1303">
                  <c:v>13050</c:v>
                </c:pt>
                <c:pt idx="1304">
                  <c:v>13060</c:v>
                </c:pt>
                <c:pt idx="1305">
                  <c:v>13070</c:v>
                </c:pt>
                <c:pt idx="1306">
                  <c:v>13080</c:v>
                </c:pt>
                <c:pt idx="1307">
                  <c:v>13090</c:v>
                </c:pt>
                <c:pt idx="1308">
                  <c:v>13100</c:v>
                </c:pt>
                <c:pt idx="1309">
                  <c:v>13110</c:v>
                </c:pt>
                <c:pt idx="1310">
                  <c:v>13120</c:v>
                </c:pt>
                <c:pt idx="1311">
                  <c:v>13130</c:v>
                </c:pt>
                <c:pt idx="1312">
                  <c:v>13140</c:v>
                </c:pt>
                <c:pt idx="1313">
                  <c:v>13150</c:v>
                </c:pt>
                <c:pt idx="1314">
                  <c:v>13160</c:v>
                </c:pt>
                <c:pt idx="1315">
                  <c:v>13170</c:v>
                </c:pt>
                <c:pt idx="1316">
                  <c:v>13180</c:v>
                </c:pt>
                <c:pt idx="1317">
                  <c:v>13190</c:v>
                </c:pt>
                <c:pt idx="1318">
                  <c:v>13200</c:v>
                </c:pt>
                <c:pt idx="1319">
                  <c:v>13210</c:v>
                </c:pt>
                <c:pt idx="1320">
                  <c:v>13220</c:v>
                </c:pt>
                <c:pt idx="1321">
                  <c:v>13230</c:v>
                </c:pt>
                <c:pt idx="1322">
                  <c:v>13240</c:v>
                </c:pt>
                <c:pt idx="1323">
                  <c:v>13250</c:v>
                </c:pt>
                <c:pt idx="1324">
                  <c:v>13260</c:v>
                </c:pt>
                <c:pt idx="1325">
                  <c:v>13270</c:v>
                </c:pt>
                <c:pt idx="1326">
                  <c:v>13280</c:v>
                </c:pt>
                <c:pt idx="1327">
                  <c:v>13290</c:v>
                </c:pt>
                <c:pt idx="1328">
                  <c:v>13300</c:v>
                </c:pt>
                <c:pt idx="1329">
                  <c:v>13310</c:v>
                </c:pt>
                <c:pt idx="1330">
                  <c:v>13320</c:v>
                </c:pt>
                <c:pt idx="1331">
                  <c:v>13330</c:v>
                </c:pt>
                <c:pt idx="1332">
                  <c:v>13340</c:v>
                </c:pt>
                <c:pt idx="1333">
                  <c:v>13350</c:v>
                </c:pt>
                <c:pt idx="1334">
                  <c:v>13360</c:v>
                </c:pt>
                <c:pt idx="1335">
                  <c:v>13370</c:v>
                </c:pt>
                <c:pt idx="1336">
                  <c:v>13380</c:v>
                </c:pt>
                <c:pt idx="1337">
                  <c:v>13390</c:v>
                </c:pt>
                <c:pt idx="1338">
                  <c:v>13400</c:v>
                </c:pt>
                <c:pt idx="1339">
                  <c:v>13410</c:v>
                </c:pt>
                <c:pt idx="1340">
                  <c:v>13420</c:v>
                </c:pt>
                <c:pt idx="1341">
                  <c:v>13430</c:v>
                </c:pt>
                <c:pt idx="1342">
                  <c:v>13440</c:v>
                </c:pt>
                <c:pt idx="1343">
                  <c:v>13450</c:v>
                </c:pt>
                <c:pt idx="1344">
                  <c:v>13460</c:v>
                </c:pt>
                <c:pt idx="1345">
                  <c:v>13470</c:v>
                </c:pt>
                <c:pt idx="1346">
                  <c:v>13480</c:v>
                </c:pt>
                <c:pt idx="1347">
                  <c:v>13490</c:v>
                </c:pt>
                <c:pt idx="1348">
                  <c:v>13500</c:v>
                </c:pt>
                <c:pt idx="1349">
                  <c:v>13510</c:v>
                </c:pt>
                <c:pt idx="1350">
                  <c:v>13520</c:v>
                </c:pt>
                <c:pt idx="1351">
                  <c:v>13530</c:v>
                </c:pt>
                <c:pt idx="1352">
                  <c:v>13540</c:v>
                </c:pt>
                <c:pt idx="1353">
                  <c:v>13550</c:v>
                </c:pt>
                <c:pt idx="1354">
                  <c:v>13560</c:v>
                </c:pt>
                <c:pt idx="1355">
                  <c:v>13570</c:v>
                </c:pt>
                <c:pt idx="1356">
                  <c:v>13580</c:v>
                </c:pt>
                <c:pt idx="1357">
                  <c:v>13590</c:v>
                </c:pt>
                <c:pt idx="1358">
                  <c:v>13600</c:v>
                </c:pt>
                <c:pt idx="1359">
                  <c:v>13610</c:v>
                </c:pt>
                <c:pt idx="1360">
                  <c:v>13620</c:v>
                </c:pt>
                <c:pt idx="1361">
                  <c:v>13630</c:v>
                </c:pt>
                <c:pt idx="1362">
                  <c:v>13640</c:v>
                </c:pt>
                <c:pt idx="1363">
                  <c:v>13650</c:v>
                </c:pt>
                <c:pt idx="1364">
                  <c:v>13660</c:v>
                </c:pt>
                <c:pt idx="1365">
                  <c:v>13670</c:v>
                </c:pt>
                <c:pt idx="1366">
                  <c:v>13680</c:v>
                </c:pt>
                <c:pt idx="1367">
                  <c:v>13690</c:v>
                </c:pt>
                <c:pt idx="1368">
                  <c:v>13700</c:v>
                </c:pt>
                <c:pt idx="1369">
                  <c:v>13710</c:v>
                </c:pt>
                <c:pt idx="1370">
                  <c:v>13720</c:v>
                </c:pt>
                <c:pt idx="1371">
                  <c:v>13730</c:v>
                </c:pt>
                <c:pt idx="1372">
                  <c:v>13740</c:v>
                </c:pt>
                <c:pt idx="1373">
                  <c:v>13750</c:v>
                </c:pt>
                <c:pt idx="1374">
                  <c:v>13760</c:v>
                </c:pt>
                <c:pt idx="1375">
                  <c:v>13770</c:v>
                </c:pt>
                <c:pt idx="1376">
                  <c:v>13780</c:v>
                </c:pt>
                <c:pt idx="1377">
                  <c:v>13790</c:v>
                </c:pt>
                <c:pt idx="1378">
                  <c:v>13800</c:v>
                </c:pt>
                <c:pt idx="1379">
                  <c:v>13810</c:v>
                </c:pt>
                <c:pt idx="1380">
                  <c:v>13820</c:v>
                </c:pt>
                <c:pt idx="1381">
                  <c:v>13830</c:v>
                </c:pt>
                <c:pt idx="1382">
                  <c:v>13840</c:v>
                </c:pt>
                <c:pt idx="1383">
                  <c:v>13850</c:v>
                </c:pt>
                <c:pt idx="1384">
                  <c:v>13860</c:v>
                </c:pt>
                <c:pt idx="1385">
                  <c:v>13870</c:v>
                </c:pt>
                <c:pt idx="1386">
                  <c:v>13880</c:v>
                </c:pt>
                <c:pt idx="1387">
                  <c:v>13890</c:v>
                </c:pt>
                <c:pt idx="1388">
                  <c:v>13900</c:v>
                </c:pt>
                <c:pt idx="1389">
                  <c:v>13910</c:v>
                </c:pt>
                <c:pt idx="1390">
                  <c:v>13920</c:v>
                </c:pt>
                <c:pt idx="1391">
                  <c:v>13930</c:v>
                </c:pt>
                <c:pt idx="1392">
                  <c:v>13940</c:v>
                </c:pt>
                <c:pt idx="1393">
                  <c:v>13950</c:v>
                </c:pt>
                <c:pt idx="1394">
                  <c:v>13960</c:v>
                </c:pt>
                <c:pt idx="1395">
                  <c:v>13970</c:v>
                </c:pt>
                <c:pt idx="1396">
                  <c:v>13980</c:v>
                </c:pt>
                <c:pt idx="1397">
                  <c:v>13990</c:v>
                </c:pt>
                <c:pt idx="1398">
                  <c:v>14000</c:v>
                </c:pt>
                <c:pt idx="1399">
                  <c:v>14010</c:v>
                </c:pt>
                <c:pt idx="1400">
                  <c:v>14020</c:v>
                </c:pt>
                <c:pt idx="1401">
                  <c:v>14030</c:v>
                </c:pt>
                <c:pt idx="1402">
                  <c:v>14040</c:v>
                </c:pt>
                <c:pt idx="1403">
                  <c:v>14050</c:v>
                </c:pt>
                <c:pt idx="1404">
                  <c:v>14060</c:v>
                </c:pt>
                <c:pt idx="1405">
                  <c:v>14070</c:v>
                </c:pt>
                <c:pt idx="1406">
                  <c:v>14080</c:v>
                </c:pt>
                <c:pt idx="1407">
                  <c:v>14090</c:v>
                </c:pt>
                <c:pt idx="1408">
                  <c:v>14100</c:v>
                </c:pt>
                <c:pt idx="1409">
                  <c:v>14110</c:v>
                </c:pt>
                <c:pt idx="1410">
                  <c:v>14120</c:v>
                </c:pt>
                <c:pt idx="1411">
                  <c:v>14130</c:v>
                </c:pt>
                <c:pt idx="1412">
                  <c:v>14140</c:v>
                </c:pt>
                <c:pt idx="1413">
                  <c:v>14150</c:v>
                </c:pt>
                <c:pt idx="1414">
                  <c:v>14160</c:v>
                </c:pt>
                <c:pt idx="1415">
                  <c:v>14170</c:v>
                </c:pt>
                <c:pt idx="1416">
                  <c:v>14180</c:v>
                </c:pt>
                <c:pt idx="1417">
                  <c:v>14190</c:v>
                </c:pt>
                <c:pt idx="1418">
                  <c:v>14200</c:v>
                </c:pt>
                <c:pt idx="1419">
                  <c:v>14210</c:v>
                </c:pt>
                <c:pt idx="1420">
                  <c:v>14220</c:v>
                </c:pt>
                <c:pt idx="1421">
                  <c:v>14230</c:v>
                </c:pt>
                <c:pt idx="1422">
                  <c:v>14240</c:v>
                </c:pt>
                <c:pt idx="1423">
                  <c:v>14250</c:v>
                </c:pt>
                <c:pt idx="1424">
                  <c:v>14260</c:v>
                </c:pt>
                <c:pt idx="1425">
                  <c:v>14270</c:v>
                </c:pt>
                <c:pt idx="1426">
                  <c:v>14280</c:v>
                </c:pt>
                <c:pt idx="1427">
                  <c:v>14290</c:v>
                </c:pt>
                <c:pt idx="1428">
                  <c:v>14300</c:v>
                </c:pt>
                <c:pt idx="1429">
                  <c:v>14310</c:v>
                </c:pt>
                <c:pt idx="1430">
                  <c:v>14320</c:v>
                </c:pt>
                <c:pt idx="1431">
                  <c:v>14330</c:v>
                </c:pt>
                <c:pt idx="1432">
                  <c:v>14340</c:v>
                </c:pt>
                <c:pt idx="1433">
                  <c:v>14350</c:v>
                </c:pt>
              </c:numCache>
            </c:numRef>
          </c:xVal>
          <c:yVal>
            <c:numRef>
              <c:f>Klei_Druckkurve!$W$9:$W$1442</c:f>
              <c:numCache>
                <c:formatCode>0.0</c:formatCode>
                <c:ptCount val="1434"/>
                <c:pt idx="0">
                  <c:v>0</c:v>
                </c:pt>
                <c:pt idx="1">
                  <c:v>-0.64200000000005275</c:v>
                </c:pt>
                <c:pt idx="2">
                  <c:v>-1.2940000000000964</c:v>
                </c:pt>
                <c:pt idx="3">
                  <c:v>-1.696999999999889</c:v>
                </c:pt>
                <c:pt idx="4">
                  <c:v>-1.9100000000000819</c:v>
                </c:pt>
                <c:pt idx="5">
                  <c:v>-2.1320000000000618</c:v>
                </c:pt>
                <c:pt idx="6">
                  <c:v>-2.3089999999999691</c:v>
                </c:pt>
                <c:pt idx="7">
                  <c:v>-2.5050000000001091</c:v>
                </c:pt>
                <c:pt idx="8">
                  <c:v>-2.6759999999999309</c:v>
                </c:pt>
                <c:pt idx="9">
                  <c:v>-2.8240000000000691</c:v>
                </c:pt>
                <c:pt idx="10">
                  <c:v>-2.9780000000000655</c:v>
                </c:pt>
                <c:pt idx="11">
                  <c:v>-3.11200000000008</c:v>
                </c:pt>
                <c:pt idx="12">
                  <c:v>-3.2249999999999091</c:v>
                </c:pt>
                <c:pt idx="13">
                  <c:v>-3.3279999999999745</c:v>
                </c:pt>
                <c:pt idx="14">
                  <c:v>-3.4190000000000964</c:v>
                </c:pt>
                <c:pt idx="15">
                  <c:v>-3.5399999999999636</c:v>
                </c:pt>
                <c:pt idx="16">
                  <c:v>-3.6110000000001037</c:v>
                </c:pt>
                <c:pt idx="17">
                  <c:v>-3.7110000000000127</c:v>
                </c:pt>
                <c:pt idx="18">
                  <c:v>-3.7719999999999345</c:v>
                </c:pt>
                <c:pt idx="19">
                  <c:v>-3.8530000000000655</c:v>
                </c:pt>
                <c:pt idx="20">
                  <c:v>-3.9149999999999636</c:v>
                </c:pt>
                <c:pt idx="21">
                  <c:v>-3.9549999999999272</c:v>
                </c:pt>
                <c:pt idx="22">
                  <c:v>-4.05600000000004</c:v>
                </c:pt>
                <c:pt idx="23">
                  <c:v>-4.1159999999999854</c:v>
                </c:pt>
                <c:pt idx="24">
                  <c:v>-4.1669999999999163</c:v>
                </c:pt>
                <c:pt idx="25">
                  <c:v>-4.2390000000000327</c:v>
                </c:pt>
                <c:pt idx="26">
                  <c:v>-4.2980000000000018</c:v>
                </c:pt>
                <c:pt idx="27">
                  <c:v>-4.3509999999998854</c:v>
                </c:pt>
                <c:pt idx="28">
                  <c:v>-4.4000000000000909</c:v>
                </c:pt>
                <c:pt idx="29">
                  <c:v>-4.4329999999999927</c:v>
                </c:pt>
                <c:pt idx="30">
                  <c:v>-4.4919999999999618</c:v>
                </c:pt>
                <c:pt idx="31">
                  <c:v>-4.5340000000001055</c:v>
                </c:pt>
                <c:pt idx="32">
                  <c:v>-4.6150000000000091</c:v>
                </c:pt>
                <c:pt idx="33">
                  <c:v>-4.6549999999999727</c:v>
                </c:pt>
                <c:pt idx="34">
                  <c:v>-4.7159999999998945</c:v>
                </c:pt>
                <c:pt idx="35">
                  <c:v>-4.7570000000000618</c:v>
                </c:pt>
                <c:pt idx="36">
                  <c:v>-4.8079999999999927</c:v>
                </c:pt>
                <c:pt idx="37">
                  <c:v>-4.8389999999999418</c:v>
                </c:pt>
                <c:pt idx="38">
                  <c:v>-4.8689999999999145</c:v>
                </c:pt>
                <c:pt idx="39">
                  <c:v>-4.9100000000000819</c:v>
                </c:pt>
                <c:pt idx="40">
                  <c:v>-4.9410000000000309</c:v>
                </c:pt>
                <c:pt idx="41">
                  <c:v>-4.9619999999999891</c:v>
                </c:pt>
                <c:pt idx="42">
                  <c:v>-5.0119999999999436</c:v>
                </c:pt>
                <c:pt idx="43">
                  <c:v>-5.0540000000000873</c:v>
                </c:pt>
                <c:pt idx="44">
                  <c:v>-5.0940000000000509</c:v>
                </c:pt>
                <c:pt idx="45">
                  <c:v>-5.1159999999999854</c:v>
                </c:pt>
                <c:pt idx="46">
                  <c:v>-5.1159999999999854</c:v>
                </c:pt>
                <c:pt idx="47">
                  <c:v>-5.2059999999999036</c:v>
                </c:pt>
                <c:pt idx="48">
                  <c:v>-5.2180000000000746</c:v>
                </c:pt>
                <c:pt idx="49">
                  <c:v>-5.2480000000000473</c:v>
                </c:pt>
                <c:pt idx="50">
                  <c:v>-5.2889999999999873</c:v>
                </c:pt>
                <c:pt idx="51">
                  <c:v>-5.2999999999999545</c:v>
                </c:pt>
                <c:pt idx="52">
                  <c:v>-5.3299999999999272</c:v>
                </c:pt>
                <c:pt idx="53">
                  <c:v>-5.3710000000000946</c:v>
                </c:pt>
                <c:pt idx="54">
                  <c:v>-5.3910000000000764</c:v>
                </c:pt>
                <c:pt idx="55">
                  <c:v>-5.4120000000000346</c:v>
                </c:pt>
                <c:pt idx="56">
                  <c:v>-5.4130000000000109</c:v>
                </c:pt>
                <c:pt idx="57">
                  <c:v>-5.4629999999999654</c:v>
                </c:pt>
                <c:pt idx="58">
                  <c:v>-5.4949999999998909</c:v>
                </c:pt>
                <c:pt idx="59">
                  <c:v>-5.5150000000001</c:v>
                </c:pt>
                <c:pt idx="60">
                  <c:v>-5.5550000000000637</c:v>
                </c:pt>
                <c:pt idx="61">
                  <c:v>-5.5660000000000309</c:v>
                </c:pt>
                <c:pt idx="62">
                  <c:v>-5.6369999999999436</c:v>
                </c:pt>
                <c:pt idx="63">
                  <c:v>-5.6279999999999291</c:v>
                </c:pt>
                <c:pt idx="64">
                  <c:v>-5.678000000000111</c:v>
                </c:pt>
                <c:pt idx="65">
                  <c:v>-5.7080000000000837</c:v>
                </c:pt>
                <c:pt idx="66">
                  <c:v>-5.7300000000000182</c:v>
                </c:pt>
                <c:pt idx="67">
                  <c:v>-5.7400000000000091</c:v>
                </c:pt>
                <c:pt idx="68">
                  <c:v>-5.7799999999999727</c:v>
                </c:pt>
                <c:pt idx="69">
                  <c:v>-5.79099999999994</c:v>
                </c:pt>
                <c:pt idx="70">
                  <c:v>-5.8309999999999036</c:v>
                </c:pt>
                <c:pt idx="71">
                  <c:v>-5.8330000000000837</c:v>
                </c:pt>
                <c:pt idx="72">
                  <c:v>-5.8530000000000655</c:v>
                </c:pt>
                <c:pt idx="73">
                  <c:v>-5.8930000000000291</c:v>
                </c:pt>
                <c:pt idx="74">
                  <c:v>-5.9039999999999964</c:v>
                </c:pt>
                <c:pt idx="75">
                  <c:v>-5.9239999999999782</c:v>
                </c:pt>
                <c:pt idx="76">
                  <c:v>-5.9239999999999782</c:v>
                </c:pt>
                <c:pt idx="77">
                  <c:v>-5.9559999999999036</c:v>
                </c:pt>
                <c:pt idx="78">
                  <c:v>-5.9860000000001037</c:v>
                </c:pt>
                <c:pt idx="79">
                  <c:v>-5.9659999999998945</c:v>
                </c:pt>
                <c:pt idx="80">
                  <c:v>-6.0370000000000346</c:v>
                </c:pt>
                <c:pt idx="81">
                  <c:v>-6.0370000000000346</c:v>
                </c:pt>
                <c:pt idx="82">
                  <c:v>-6.06899999999996</c:v>
                </c:pt>
                <c:pt idx="83">
                  <c:v>-6.0989999999999327</c:v>
                </c:pt>
                <c:pt idx="84">
                  <c:v>-6.1099999999999</c:v>
                </c:pt>
                <c:pt idx="85">
                  <c:v>-6.1600000000000819</c:v>
                </c:pt>
                <c:pt idx="86">
                  <c:v>-6.1700000000000728</c:v>
                </c:pt>
                <c:pt idx="87">
                  <c:v>-6.1900000000000546</c:v>
                </c:pt>
                <c:pt idx="88">
                  <c:v>-6.22199999999998</c:v>
                </c:pt>
                <c:pt idx="89">
                  <c:v>-6.2419999999999618</c:v>
                </c:pt>
                <c:pt idx="90">
                  <c:v>-6.2529999999999291</c:v>
                </c:pt>
                <c:pt idx="91">
                  <c:v>-6.2529999999999291</c:v>
                </c:pt>
                <c:pt idx="92">
                  <c:v>-6.2729999999999109</c:v>
                </c:pt>
                <c:pt idx="93">
                  <c:v>-6.303000000000111</c:v>
                </c:pt>
                <c:pt idx="94">
                  <c:v>-6.3240000000000691</c:v>
                </c:pt>
                <c:pt idx="95">
                  <c:v>-6.33400000000006</c:v>
                </c:pt>
                <c:pt idx="96">
                  <c:v>-6.3440000000000509</c:v>
                </c:pt>
                <c:pt idx="97">
                  <c:v>-6.3540000000000418</c:v>
                </c:pt>
                <c:pt idx="98">
                  <c:v>-6.3759999999999764</c:v>
                </c:pt>
                <c:pt idx="99">
                  <c:v>-6.3959999999999582</c:v>
                </c:pt>
                <c:pt idx="100">
                  <c:v>-6.3959999999999582</c:v>
                </c:pt>
                <c:pt idx="101">
                  <c:v>-6.4269999999999072</c:v>
                </c:pt>
                <c:pt idx="102">
                  <c:v>-6.4670000000000982</c:v>
                </c:pt>
                <c:pt idx="103">
                  <c:v>-6.4770000000000891</c:v>
                </c:pt>
                <c:pt idx="104">
                  <c:v>-6.4970000000000709</c:v>
                </c:pt>
                <c:pt idx="105">
                  <c:v>-6.5190000000000055</c:v>
                </c:pt>
                <c:pt idx="106">
                  <c:v>-6.5489999999999782</c:v>
                </c:pt>
                <c:pt idx="107">
                  <c:v>-6.5489999999999782</c:v>
                </c:pt>
                <c:pt idx="108">
                  <c:v>-6.56899999999996</c:v>
                </c:pt>
                <c:pt idx="109">
                  <c:v>-6.5699999999999363</c:v>
                </c:pt>
                <c:pt idx="110">
                  <c:v>-6.5899999999999181</c:v>
                </c:pt>
                <c:pt idx="111">
                  <c:v>-6.5999999999999091</c:v>
                </c:pt>
                <c:pt idx="112">
                  <c:v>-6.6300000000001091</c:v>
                </c:pt>
                <c:pt idx="113">
                  <c:v>-6.6310000000000855</c:v>
                </c:pt>
                <c:pt idx="114">
                  <c:v>-6.6510000000000673</c:v>
                </c:pt>
                <c:pt idx="115">
                  <c:v>-6.6520000000000437</c:v>
                </c:pt>
                <c:pt idx="116">
                  <c:v>-6.6630000000000109</c:v>
                </c:pt>
                <c:pt idx="117">
                  <c:v>-6.6920000000000073</c:v>
                </c:pt>
                <c:pt idx="118">
                  <c:v>-6.6929999999999836</c:v>
                </c:pt>
                <c:pt idx="119">
                  <c:v>-6.7129999999999654</c:v>
                </c:pt>
                <c:pt idx="120">
                  <c:v>-6.7429999999999382</c:v>
                </c:pt>
                <c:pt idx="121">
                  <c:v>-6.7539999999999054</c:v>
                </c:pt>
                <c:pt idx="122">
                  <c:v>-6.7639999999998963</c:v>
                </c:pt>
                <c:pt idx="123">
                  <c:v>-6.7639999999998963</c:v>
                </c:pt>
                <c:pt idx="124">
                  <c:v>-6.7739999999998872</c:v>
                </c:pt>
                <c:pt idx="125">
                  <c:v>-6.7840000000001055</c:v>
                </c:pt>
                <c:pt idx="126">
                  <c:v>-6.7850000000000819</c:v>
                </c:pt>
                <c:pt idx="127">
                  <c:v>-6.8160000000000309</c:v>
                </c:pt>
                <c:pt idx="128">
                  <c:v>-6.8360000000000127</c:v>
                </c:pt>
                <c:pt idx="129">
                  <c:v>-6.8360000000000127</c:v>
                </c:pt>
                <c:pt idx="130">
                  <c:v>-6.8460000000000036</c:v>
                </c:pt>
                <c:pt idx="131">
                  <c:v>-6.8360000000000127</c:v>
                </c:pt>
                <c:pt idx="132">
                  <c:v>-6.8769999999999527</c:v>
                </c:pt>
                <c:pt idx="133">
                  <c:v>-6.8569999999999709</c:v>
                </c:pt>
                <c:pt idx="134">
                  <c:v>-6.8769999999999527</c:v>
                </c:pt>
                <c:pt idx="135">
                  <c:v>-6.8769999999999527</c:v>
                </c:pt>
                <c:pt idx="136">
                  <c:v>-6.8989999999998872</c:v>
                </c:pt>
                <c:pt idx="137">
                  <c:v>-6.9380000000001019</c:v>
                </c:pt>
                <c:pt idx="138">
                  <c:v>-6.9190000000000964</c:v>
                </c:pt>
                <c:pt idx="139">
                  <c:v>-6.9380000000001019</c:v>
                </c:pt>
                <c:pt idx="140">
                  <c:v>-6.9480000000000928</c:v>
                </c:pt>
                <c:pt idx="141">
                  <c:v>-6.9680000000000746</c:v>
                </c:pt>
                <c:pt idx="142">
                  <c:v>-6.9400000000000546</c:v>
                </c:pt>
                <c:pt idx="143">
                  <c:v>-6.9700000000000273</c:v>
                </c:pt>
                <c:pt idx="144">
                  <c:v>-6.9900000000000091</c:v>
                </c:pt>
                <c:pt idx="145">
                  <c:v>-6.9900000000000091</c:v>
                </c:pt>
                <c:pt idx="146">
                  <c:v>-7</c:v>
                </c:pt>
                <c:pt idx="147">
                  <c:v>-7</c:v>
                </c:pt>
                <c:pt idx="148">
                  <c:v>-7.0109999999999673</c:v>
                </c:pt>
                <c:pt idx="149">
                  <c:v>-7.04099999999994</c:v>
                </c:pt>
                <c:pt idx="150">
                  <c:v>-7.04099999999994</c:v>
                </c:pt>
                <c:pt idx="151">
                  <c:v>-7.0509999999999309</c:v>
                </c:pt>
                <c:pt idx="152">
                  <c:v>-7.0630000000001019</c:v>
                </c:pt>
                <c:pt idx="153">
                  <c:v>-7.0730000000000928</c:v>
                </c:pt>
                <c:pt idx="154">
                  <c:v>-7.0730000000000928</c:v>
                </c:pt>
                <c:pt idx="155">
                  <c:v>-7.0830000000000837</c:v>
                </c:pt>
                <c:pt idx="156">
                  <c:v>-7.1030000000000655</c:v>
                </c:pt>
                <c:pt idx="157">
                  <c:v>-7.1030000000000655</c:v>
                </c:pt>
                <c:pt idx="158">
                  <c:v>-7.1030000000000655</c:v>
                </c:pt>
                <c:pt idx="159">
                  <c:v>-7.1140000000000327</c:v>
                </c:pt>
                <c:pt idx="160">
                  <c:v>-7.1240000000000236</c:v>
                </c:pt>
                <c:pt idx="161">
                  <c:v>-7.1340000000000146</c:v>
                </c:pt>
                <c:pt idx="162">
                  <c:v>-7.1440000000000055</c:v>
                </c:pt>
                <c:pt idx="163">
                  <c:v>-7.1739999999999782</c:v>
                </c:pt>
                <c:pt idx="164">
                  <c:v>-7.1549999999999727</c:v>
                </c:pt>
                <c:pt idx="165">
                  <c:v>-7.1639999999999873</c:v>
                </c:pt>
                <c:pt idx="166">
                  <c:v>-7.1649999999999636</c:v>
                </c:pt>
                <c:pt idx="167">
                  <c:v>-7.1949999999999363</c:v>
                </c:pt>
                <c:pt idx="168">
                  <c:v>-7.2049999999999272</c:v>
                </c:pt>
                <c:pt idx="169">
                  <c:v>-7.2249999999999091</c:v>
                </c:pt>
                <c:pt idx="170">
                  <c:v>-7.2349999999999</c:v>
                </c:pt>
                <c:pt idx="171">
                  <c:v>-7.23700000000008</c:v>
                </c:pt>
                <c:pt idx="172">
                  <c:v>-7.23700000000008</c:v>
                </c:pt>
                <c:pt idx="173">
                  <c:v>-7.2570000000000618</c:v>
                </c:pt>
                <c:pt idx="174">
                  <c:v>-7.2670000000000528</c:v>
                </c:pt>
                <c:pt idx="175">
                  <c:v>-7.2880000000000109</c:v>
                </c:pt>
                <c:pt idx="176">
                  <c:v>-7.2970000000000255</c:v>
                </c:pt>
                <c:pt idx="177">
                  <c:v>-7.2980000000000018</c:v>
                </c:pt>
                <c:pt idx="178">
                  <c:v>-7.2980000000000018</c:v>
                </c:pt>
                <c:pt idx="179">
                  <c:v>-7.3279999999999745</c:v>
                </c:pt>
                <c:pt idx="180">
                  <c:v>-7.3379999999999654</c:v>
                </c:pt>
                <c:pt idx="181">
                  <c:v>-7.3179999999999836</c:v>
                </c:pt>
                <c:pt idx="182">
                  <c:v>-7.3479999999999563</c:v>
                </c:pt>
                <c:pt idx="183">
                  <c:v>-7.3389999999999418</c:v>
                </c:pt>
                <c:pt idx="184">
                  <c:v>-7.3689999999999145</c:v>
                </c:pt>
                <c:pt idx="185">
                  <c:v>-7.3489999999999327</c:v>
                </c:pt>
                <c:pt idx="186">
                  <c:v>-7.3589999999999236</c:v>
                </c:pt>
                <c:pt idx="187">
                  <c:v>-7.3589999999999236</c:v>
                </c:pt>
                <c:pt idx="188">
                  <c:v>-7.3789999999999054</c:v>
                </c:pt>
                <c:pt idx="189">
                  <c:v>-7.3889999999998963</c:v>
                </c:pt>
                <c:pt idx="190">
                  <c:v>-7.4210000000000491</c:v>
                </c:pt>
                <c:pt idx="191">
                  <c:v>-7.4210000000000491</c:v>
                </c:pt>
                <c:pt idx="192">
                  <c:v>-7.4210000000000491</c:v>
                </c:pt>
                <c:pt idx="193">
                  <c:v>-7.4410000000000309</c:v>
                </c:pt>
                <c:pt idx="194">
                  <c:v>-7.4510000000000218</c:v>
                </c:pt>
                <c:pt idx="195">
                  <c:v>-7.4610000000000127</c:v>
                </c:pt>
                <c:pt idx="196">
                  <c:v>-7.47199999999998</c:v>
                </c:pt>
                <c:pt idx="197">
                  <c:v>-7.4819999999999709</c:v>
                </c:pt>
                <c:pt idx="198">
                  <c:v>-7.4819999999999709</c:v>
                </c:pt>
                <c:pt idx="199">
                  <c:v>-7.4919999999999618</c:v>
                </c:pt>
                <c:pt idx="200">
                  <c:v>-7.5019999999999527</c:v>
                </c:pt>
                <c:pt idx="201">
                  <c:v>-7.5019999999999527</c:v>
                </c:pt>
                <c:pt idx="202">
                  <c:v>-7.5029999999999291</c:v>
                </c:pt>
                <c:pt idx="203">
                  <c:v>-7.5029999999999291</c:v>
                </c:pt>
                <c:pt idx="204">
                  <c:v>-7.5329999999999018</c:v>
                </c:pt>
                <c:pt idx="205">
                  <c:v>-7.5329999999999018</c:v>
                </c:pt>
                <c:pt idx="206">
                  <c:v>-7.5630000000001019</c:v>
                </c:pt>
                <c:pt idx="207">
                  <c:v>-7.5450000000000728</c:v>
                </c:pt>
                <c:pt idx="208">
                  <c:v>-7.5429999999998927</c:v>
                </c:pt>
                <c:pt idx="209">
                  <c:v>-7.5550000000000637</c:v>
                </c:pt>
                <c:pt idx="210">
                  <c:v>-7.5550000000000637</c:v>
                </c:pt>
                <c:pt idx="211">
                  <c:v>-7.5950000000000273</c:v>
                </c:pt>
                <c:pt idx="212">
                  <c:v>-7.5550000000000637</c:v>
                </c:pt>
                <c:pt idx="213">
                  <c:v>-7.5950000000000273</c:v>
                </c:pt>
                <c:pt idx="214">
                  <c:v>-7.6150000000000091</c:v>
                </c:pt>
                <c:pt idx="215">
                  <c:v>-7.6150000000000091</c:v>
                </c:pt>
                <c:pt idx="216">
                  <c:v>-7.6159999999999854</c:v>
                </c:pt>
                <c:pt idx="217">
                  <c:v>-7.6259999999999764</c:v>
                </c:pt>
                <c:pt idx="218">
                  <c:v>-7.6459999999999582</c:v>
                </c:pt>
                <c:pt idx="219">
                  <c:v>-7.6359999999999673</c:v>
                </c:pt>
                <c:pt idx="220">
                  <c:v>-7.6559999999999491</c:v>
                </c:pt>
                <c:pt idx="221">
                  <c:v>-7.6559999999999491</c:v>
                </c:pt>
                <c:pt idx="222">
                  <c:v>-7.6669999999999163</c:v>
                </c:pt>
                <c:pt idx="223">
                  <c:v>-7.6769999999999072</c:v>
                </c:pt>
                <c:pt idx="224">
                  <c:v>-7.6669999999999163</c:v>
                </c:pt>
                <c:pt idx="225">
                  <c:v>-7.6569999999999254</c:v>
                </c:pt>
                <c:pt idx="226">
                  <c:v>-7.6769999999999072</c:v>
                </c:pt>
                <c:pt idx="227">
                  <c:v>-7.6869999999998981</c:v>
                </c:pt>
                <c:pt idx="228">
                  <c:v>-7.696999999999889</c:v>
                </c:pt>
                <c:pt idx="229">
                  <c:v>-7.70900000000006</c:v>
                </c:pt>
                <c:pt idx="230">
                  <c:v>-7.7390000000000327</c:v>
                </c:pt>
                <c:pt idx="231">
                  <c:v>-7.7190000000000509</c:v>
                </c:pt>
                <c:pt idx="232">
                  <c:v>-7.7290000000000418</c:v>
                </c:pt>
                <c:pt idx="233">
                  <c:v>-7.7290000000000418</c:v>
                </c:pt>
                <c:pt idx="234">
                  <c:v>-7.7190000000000509</c:v>
                </c:pt>
                <c:pt idx="235">
                  <c:v>-7.75</c:v>
                </c:pt>
                <c:pt idx="236">
                  <c:v>-7.7490000000000236</c:v>
                </c:pt>
                <c:pt idx="237">
                  <c:v>-7.7590000000000146</c:v>
                </c:pt>
                <c:pt idx="238">
                  <c:v>-7.75</c:v>
                </c:pt>
                <c:pt idx="239">
                  <c:v>-7.7699999999999818</c:v>
                </c:pt>
                <c:pt idx="240">
                  <c:v>-7.7699999999999818</c:v>
                </c:pt>
                <c:pt idx="241">
                  <c:v>-7.7699999999999818</c:v>
                </c:pt>
                <c:pt idx="242">
                  <c:v>-7.7699999999999818</c:v>
                </c:pt>
                <c:pt idx="243">
                  <c:v>-7.7899999999999636</c:v>
                </c:pt>
                <c:pt idx="244">
                  <c:v>-7.7809999999999491</c:v>
                </c:pt>
                <c:pt idx="245">
                  <c:v>-7.8009999999999309</c:v>
                </c:pt>
                <c:pt idx="246">
                  <c:v>-7.8109999999999218</c:v>
                </c:pt>
                <c:pt idx="247">
                  <c:v>-7.8209999999999127</c:v>
                </c:pt>
                <c:pt idx="248">
                  <c:v>-7.8209999999999127</c:v>
                </c:pt>
                <c:pt idx="249">
                  <c:v>-7.8309999999999036</c:v>
                </c:pt>
                <c:pt idx="250">
                  <c:v>-7.8309999999999036</c:v>
                </c:pt>
                <c:pt idx="251">
                  <c:v>-7.8130000000001019</c:v>
                </c:pt>
                <c:pt idx="252">
                  <c:v>-7.8409999999998945</c:v>
                </c:pt>
                <c:pt idx="253">
                  <c:v>-7.8530000000000655</c:v>
                </c:pt>
                <c:pt idx="254">
                  <c:v>-7.8430000000000746</c:v>
                </c:pt>
                <c:pt idx="255">
                  <c:v>-7.8530000000000655</c:v>
                </c:pt>
                <c:pt idx="256">
                  <c:v>-7.8730000000000473</c:v>
                </c:pt>
                <c:pt idx="257">
                  <c:v>-7.8830000000000382</c:v>
                </c:pt>
                <c:pt idx="258">
                  <c:v>-7.8930000000000291</c:v>
                </c:pt>
                <c:pt idx="259">
                  <c:v>-7.8930000000000291</c:v>
                </c:pt>
                <c:pt idx="260">
                  <c:v>-7.8940000000000055</c:v>
                </c:pt>
                <c:pt idx="261">
                  <c:v>-7.9039999999999964</c:v>
                </c:pt>
                <c:pt idx="262">
                  <c:v>-7.9039999999999964</c:v>
                </c:pt>
                <c:pt idx="263">
                  <c:v>-7.9039999999999964</c:v>
                </c:pt>
                <c:pt idx="264">
                  <c:v>-7.9039999999999964</c:v>
                </c:pt>
                <c:pt idx="265">
                  <c:v>-7.9139999999999873</c:v>
                </c:pt>
                <c:pt idx="266">
                  <c:v>-7.9339999999999691</c:v>
                </c:pt>
                <c:pt idx="267">
                  <c:v>-7.9149999999999636</c:v>
                </c:pt>
                <c:pt idx="268">
                  <c:v>-7.9039999999999964</c:v>
                </c:pt>
                <c:pt idx="269">
                  <c:v>-7.9249999999999545</c:v>
                </c:pt>
                <c:pt idx="270">
                  <c:v>-7.9249999999999545</c:v>
                </c:pt>
                <c:pt idx="271">
                  <c:v>-7.9149999999999636</c:v>
                </c:pt>
                <c:pt idx="272">
                  <c:v>-7.9449999999999363</c:v>
                </c:pt>
                <c:pt idx="273">
                  <c:v>-7.9449999999999363</c:v>
                </c:pt>
                <c:pt idx="274">
                  <c:v>-7.9549999999999272</c:v>
                </c:pt>
                <c:pt idx="275">
                  <c:v>-7.9449999999999363</c:v>
                </c:pt>
                <c:pt idx="276">
                  <c:v>-7.9749999999999091</c:v>
                </c:pt>
                <c:pt idx="277">
                  <c:v>-7.9749999999999091</c:v>
                </c:pt>
                <c:pt idx="278">
                  <c:v>-7.9670000000000982</c:v>
                </c:pt>
                <c:pt idx="279">
                  <c:v>-7.9770000000000891</c:v>
                </c:pt>
                <c:pt idx="280">
                  <c:v>-7.9970000000000709</c:v>
                </c:pt>
                <c:pt idx="281">
                  <c:v>-7.9970000000000709</c:v>
                </c:pt>
                <c:pt idx="282">
                  <c:v>-8.0070000000000618</c:v>
                </c:pt>
                <c:pt idx="283">
                  <c:v>-8.0270000000000437</c:v>
                </c:pt>
                <c:pt idx="284">
                  <c:v>-8.0070000000000618</c:v>
                </c:pt>
                <c:pt idx="285">
                  <c:v>-8.0270000000000437</c:v>
                </c:pt>
                <c:pt idx="286">
                  <c:v>-8.0370000000000346</c:v>
                </c:pt>
                <c:pt idx="287">
                  <c:v>-8.0370000000000346</c:v>
                </c:pt>
                <c:pt idx="288">
                  <c:v>-8.0480000000000018</c:v>
                </c:pt>
                <c:pt idx="289">
                  <c:v>-8.0579999999999927</c:v>
                </c:pt>
                <c:pt idx="290">
                  <c:v>-8.0579999999999927</c:v>
                </c:pt>
                <c:pt idx="291">
                  <c:v>-8.0879999999999654</c:v>
                </c:pt>
                <c:pt idx="292">
                  <c:v>-8.0879999999999654</c:v>
                </c:pt>
                <c:pt idx="293">
                  <c:v>-8.0779999999999745</c:v>
                </c:pt>
                <c:pt idx="294">
                  <c:v>-8.0879999999999654</c:v>
                </c:pt>
                <c:pt idx="295">
                  <c:v>-8.0989999999999327</c:v>
                </c:pt>
                <c:pt idx="296">
                  <c:v>-8.0889999999999418</c:v>
                </c:pt>
                <c:pt idx="297">
                  <c:v>-8.0989999999999327</c:v>
                </c:pt>
                <c:pt idx="298">
                  <c:v>-8.0989999999999327</c:v>
                </c:pt>
                <c:pt idx="299">
                  <c:v>-8.0989999999999327</c:v>
                </c:pt>
                <c:pt idx="300">
                  <c:v>-8.0989999999999327</c:v>
                </c:pt>
                <c:pt idx="301">
                  <c:v>-8.1089999999999236</c:v>
                </c:pt>
                <c:pt idx="302">
                  <c:v>-8.1089999999999236</c:v>
                </c:pt>
                <c:pt idx="303">
                  <c:v>-8.1189999999999145</c:v>
                </c:pt>
                <c:pt idx="304">
                  <c:v>-8.1099999999999</c:v>
                </c:pt>
                <c:pt idx="305">
                  <c:v>-8.1300000000001091</c:v>
                </c:pt>
                <c:pt idx="306">
                  <c:v>-8.1300000000001091</c:v>
                </c:pt>
                <c:pt idx="307">
                  <c:v>-8.1300000000001091</c:v>
                </c:pt>
                <c:pt idx="308">
                  <c:v>-8.1300000000001091</c:v>
                </c:pt>
                <c:pt idx="309">
                  <c:v>-8.1300000000001091</c:v>
                </c:pt>
                <c:pt idx="310">
                  <c:v>-8.1300000000001091</c:v>
                </c:pt>
                <c:pt idx="311">
                  <c:v>-8.1400000000001</c:v>
                </c:pt>
                <c:pt idx="312">
                  <c:v>-8.1420000000000528</c:v>
                </c:pt>
                <c:pt idx="313">
                  <c:v>-8.1520000000000437</c:v>
                </c:pt>
                <c:pt idx="314">
                  <c:v>-8.1410000000000764</c:v>
                </c:pt>
                <c:pt idx="315">
                  <c:v>-8.1720000000000255</c:v>
                </c:pt>
                <c:pt idx="316">
                  <c:v>-8.1820000000000164</c:v>
                </c:pt>
                <c:pt idx="317">
                  <c:v>-8.1820000000000164</c:v>
                </c:pt>
                <c:pt idx="318">
                  <c:v>-8.1820000000000164</c:v>
                </c:pt>
                <c:pt idx="319">
                  <c:v>-8.1920000000000073</c:v>
                </c:pt>
                <c:pt idx="320">
                  <c:v>-8.2019999999999982</c:v>
                </c:pt>
                <c:pt idx="321">
                  <c:v>-8.1920000000000073</c:v>
                </c:pt>
                <c:pt idx="322">
                  <c:v>-8.1920000000000073</c:v>
                </c:pt>
                <c:pt idx="323">
                  <c:v>-8.2029999999999745</c:v>
                </c:pt>
                <c:pt idx="324">
                  <c:v>-8.2129999999999654</c:v>
                </c:pt>
                <c:pt idx="325">
                  <c:v>-8.2129999999999654</c:v>
                </c:pt>
                <c:pt idx="326">
                  <c:v>-8.2129999999999654</c:v>
                </c:pt>
                <c:pt idx="327">
                  <c:v>-8.2129999999999654</c:v>
                </c:pt>
                <c:pt idx="328">
                  <c:v>-8.2029999999999745</c:v>
                </c:pt>
                <c:pt idx="329">
                  <c:v>-8.2229999999999563</c:v>
                </c:pt>
                <c:pt idx="330">
                  <c:v>-8.2129999999999654</c:v>
                </c:pt>
                <c:pt idx="331">
                  <c:v>-8.2229999999999563</c:v>
                </c:pt>
                <c:pt idx="332">
                  <c:v>-8.2429999999999382</c:v>
                </c:pt>
                <c:pt idx="333">
                  <c:v>-8.2329999999999472</c:v>
                </c:pt>
                <c:pt idx="334">
                  <c:v>-8.2439999999999145</c:v>
                </c:pt>
                <c:pt idx="335">
                  <c:v>-8.2539999999999054</c:v>
                </c:pt>
                <c:pt idx="336">
                  <c:v>-8.2339999999999236</c:v>
                </c:pt>
                <c:pt idx="337">
                  <c:v>-8.2539999999999054</c:v>
                </c:pt>
                <c:pt idx="338">
                  <c:v>-8.2339999999999236</c:v>
                </c:pt>
                <c:pt idx="339">
                  <c:v>-8.2339999999999236</c:v>
                </c:pt>
                <c:pt idx="340">
                  <c:v>-8.2639999999998963</c:v>
                </c:pt>
                <c:pt idx="341">
                  <c:v>-8.2539999999999054</c:v>
                </c:pt>
                <c:pt idx="342">
                  <c:v>-8.2539999999999054</c:v>
                </c:pt>
                <c:pt idx="343">
                  <c:v>-8.2639999999998963</c:v>
                </c:pt>
                <c:pt idx="344">
                  <c:v>-8.2539999999999054</c:v>
                </c:pt>
                <c:pt idx="345">
                  <c:v>-8.2760000000000673</c:v>
                </c:pt>
                <c:pt idx="346">
                  <c:v>-8.2760000000000673</c:v>
                </c:pt>
                <c:pt idx="347">
                  <c:v>-8.2760000000000673</c:v>
                </c:pt>
                <c:pt idx="348">
                  <c:v>-8.2960000000000491</c:v>
                </c:pt>
                <c:pt idx="349">
                  <c:v>-8.2860000000000582</c:v>
                </c:pt>
                <c:pt idx="350">
                  <c:v>-8.2960000000000491</c:v>
                </c:pt>
                <c:pt idx="351">
                  <c:v>-8.30600000000004</c:v>
                </c:pt>
                <c:pt idx="352">
                  <c:v>-8.2860000000000582</c:v>
                </c:pt>
                <c:pt idx="353">
                  <c:v>-8.2870000000000346</c:v>
                </c:pt>
                <c:pt idx="354">
                  <c:v>-8.30600000000004</c:v>
                </c:pt>
                <c:pt idx="355">
                  <c:v>-8.3360000000000127</c:v>
                </c:pt>
                <c:pt idx="356">
                  <c:v>-8.2970000000000255</c:v>
                </c:pt>
                <c:pt idx="357">
                  <c:v>-8.3170000000000073</c:v>
                </c:pt>
                <c:pt idx="358">
                  <c:v>-8.3170000000000073</c:v>
                </c:pt>
                <c:pt idx="359">
                  <c:v>-8.3170000000000073</c:v>
                </c:pt>
                <c:pt idx="360">
                  <c:v>-8.3369999999999891</c:v>
                </c:pt>
                <c:pt idx="361">
                  <c:v>-8.3170000000000073</c:v>
                </c:pt>
                <c:pt idx="362">
                  <c:v>-8.3269999999999982</c:v>
                </c:pt>
                <c:pt idx="363">
                  <c:v>-8.3070000000000164</c:v>
                </c:pt>
                <c:pt idx="364">
                  <c:v>-8.3070000000000164</c:v>
                </c:pt>
                <c:pt idx="365">
                  <c:v>-8.3369999999999891</c:v>
                </c:pt>
                <c:pt idx="366">
                  <c:v>-8.3269999999999982</c:v>
                </c:pt>
                <c:pt idx="367">
                  <c:v>-8.3379999999999654</c:v>
                </c:pt>
                <c:pt idx="368">
                  <c:v>-8.3279999999999745</c:v>
                </c:pt>
                <c:pt idx="369">
                  <c:v>-8.3170000000000073</c:v>
                </c:pt>
                <c:pt idx="370">
                  <c:v>-8.3479999999999563</c:v>
                </c:pt>
                <c:pt idx="371">
                  <c:v>-8.3579999999999472</c:v>
                </c:pt>
                <c:pt idx="372">
                  <c:v>-8.3679999999999382</c:v>
                </c:pt>
                <c:pt idx="373">
                  <c:v>-8.3579999999999472</c:v>
                </c:pt>
                <c:pt idx="374">
                  <c:v>-8.3679999999999382</c:v>
                </c:pt>
                <c:pt idx="375">
                  <c:v>-8.38799999999992</c:v>
                </c:pt>
                <c:pt idx="376">
                  <c:v>-8.38799999999992</c:v>
                </c:pt>
                <c:pt idx="377">
                  <c:v>-8.38799999999992</c:v>
                </c:pt>
                <c:pt idx="378">
                  <c:v>-8.4079999999999018</c:v>
                </c:pt>
                <c:pt idx="379">
                  <c:v>-8.3979999999999109</c:v>
                </c:pt>
                <c:pt idx="380">
                  <c:v>-8.38799999999992</c:v>
                </c:pt>
                <c:pt idx="381">
                  <c:v>-8.4000000000000909</c:v>
                </c:pt>
                <c:pt idx="382">
                  <c:v>-8.3900000000001</c:v>
                </c:pt>
                <c:pt idx="383">
                  <c:v>-8.3900000000001</c:v>
                </c:pt>
                <c:pt idx="384">
                  <c:v>-8.3800000000001091</c:v>
                </c:pt>
                <c:pt idx="385">
                  <c:v>-8.4000000000000909</c:v>
                </c:pt>
                <c:pt idx="386">
                  <c:v>-8.3900000000001</c:v>
                </c:pt>
                <c:pt idx="387">
                  <c:v>-8.4300000000000637</c:v>
                </c:pt>
                <c:pt idx="388">
                  <c:v>-8.4300000000000637</c:v>
                </c:pt>
                <c:pt idx="389">
                  <c:v>-8.4100000000000819</c:v>
                </c:pt>
                <c:pt idx="390">
                  <c:v>-8.4300000000000637</c:v>
                </c:pt>
                <c:pt idx="391">
                  <c:v>-8.4200000000000728</c:v>
                </c:pt>
                <c:pt idx="392">
                  <c:v>-8.4300000000000637</c:v>
                </c:pt>
                <c:pt idx="393">
                  <c:v>-8.4200000000000728</c:v>
                </c:pt>
                <c:pt idx="394">
                  <c:v>-8.4210000000000491</c:v>
                </c:pt>
                <c:pt idx="395">
                  <c:v>-8.4510000000000218</c:v>
                </c:pt>
                <c:pt idx="396">
                  <c:v>-8.43100000000004</c:v>
                </c:pt>
                <c:pt idx="397">
                  <c:v>-8.4410000000000309</c:v>
                </c:pt>
                <c:pt idx="398">
                  <c:v>-8.4410000000000309</c:v>
                </c:pt>
                <c:pt idx="399">
                  <c:v>-8.4410000000000309</c:v>
                </c:pt>
                <c:pt idx="400">
                  <c:v>-8.4410000000000309</c:v>
                </c:pt>
                <c:pt idx="401">
                  <c:v>-8.4610000000000127</c:v>
                </c:pt>
                <c:pt idx="402">
                  <c:v>-8.4710000000000036</c:v>
                </c:pt>
                <c:pt idx="403">
                  <c:v>-8.4710000000000036</c:v>
                </c:pt>
                <c:pt idx="404">
                  <c:v>-8.4909999999999854</c:v>
                </c:pt>
                <c:pt idx="405">
                  <c:v>-8.4710000000000036</c:v>
                </c:pt>
                <c:pt idx="406">
                  <c:v>-8.4919999999999618</c:v>
                </c:pt>
                <c:pt idx="407">
                  <c:v>-8.4909999999999854</c:v>
                </c:pt>
                <c:pt idx="408">
                  <c:v>-8.47199999999998</c:v>
                </c:pt>
                <c:pt idx="409">
                  <c:v>-8.4710000000000036</c:v>
                </c:pt>
                <c:pt idx="410">
                  <c:v>-8.47199999999998</c:v>
                </c:pt>
                <c:pt idx="411">
                  <c:v>-8.4819999999999709</c:v>
                </c:pt>
                <c:pt idx="412">
                  <c:v>-8.4819999999999709</c:v>
                </c:pt>
                <c:pt idx="413">
                  <c:v>-8.4919999999999618</c:v>
                </c:pt>
                <c:pt idx="414">
                  <c:v>-8.5019999999999527</c:v>
                </c:pt>
                <c:pt idx="415">
                  <c:v>-8.4919999999999618</c:v>
                </c:pt>
                <c:pt idx="416">
                  <c:v>-8.5219999999999345</c:v>
                </c:pt>
                <c:pt idx="417">
                  <c:v>-8.5219999999999345</c:v>
                </c:pt>
                <c:pt idx="418">
                  <c:v>-8.5419999999999163</c:v>
                </c:pt>
                <c:pt idx="419">
                  <c:v>-8.5519999999999072</c:v>
                </c:pt>
                <c:pt idx="420">
                  <c:v>-8.5319999999999254</c:v>
                </c:pt>
                <c:pt idx="421">
                  <c:v>-8.5139999999998963</c:v>
                </c:pt>
                <c:pt idx="422">
                  <c:v>-8.5239999999998872</c:v>
                </c:pt>
                <c:pt idx="423">
                  <c:v>-8.5640000000000782</c:v>
                </c:pt>
                <c:pt idx="424">
                  <c:v>-8.5440000000000964</c:v>
                </c:pt>
                <c:pt idx="425">
                  <c:v>-8.5440000000000964</c:v>
                </c:pt>
                <c:pt idx="426">
                  <c:v>-8.5540000000000873</c:v>
                </c:pt>
                <c:pt idx="427">
                  <c:v>-8.5440000000000964</c:v>
                </c:pt>
                <c:pt idx="428">
                  <c:v>-8.5340000000001055</c:v>
                </c:pt>
                <c:pt idx="429">
                  <c:v>-8.5239999999998872</c:v>
                </c:pt>
                <c:pt idx="430">
                  <c:v>-8.5440000000000964</c:v>
                </c:pt>
                <c:pt idx="431">
                  <c:v>-8.5540000000000873</c:v>
                </c:pt>
                <c:pt idx="432">
                  <c:v>-8.5440000000000964</c:v>
                </c:pt>
                <c:pt idx="433">
                  <c:v>-8.5640000000000782</c:v>
                </c:pt>
                <c:pt idx="434">
                  <c:v>-8.5540000000000873</c:v>
                </c:pt>
                <c:pt idx="435">
                  <c:v>-8.5540000000000873</c:v>
                </c:pt>
                <c:pt idx="436">
                  <c:v>-8.5750000000000455</c:v>
                </c:pt>
                <c:pt idx="437">
                  <c:v>-8.5740000000000691</c:v>
                </c:pt>
                <c:pt idx="438">
                  <c:v>-8.5440000000000964</c:v>
                </c:pt>
                <c:pt idx="439">
                  <c:v>-8.5550000000000637</c:v>
                </c:pt>
                <c:pt idx="440">
                  <c:v>-8.5750000000000455</c:v>
                </c:pt>
                <c:pt idx="441">
                  <c:v>-8.5550000000000637</c:v>
                </c:pt>
                <c:pt idx="442">
                  <c:v>-8.5750000000000455</c:v>
                </c:pt>
                <c:pt idx="443">
                  <c:v>-8.5850000000000364</c:v>
                </c:pt>
                <c:pt idx="444">
                  <c:v>-8.5950000000000273</c:v>
                </c:pt>
                <c:pt idx="445">
                  <c:v>-8.5450000000000728</c:v>
                </c:pt>
                <c:pt idx="446">
                  <c:v>-8.5450000000000728</c:v>
                </c:pt>
                <c:pt idx="447">
                  <c:v>-8.5450000000000728</c:v>
                </c:pt>
                <c:pt idx="448">
                  <c:v>-8.5350000000000819</c:v>
                </c:pt>
                <c:pt idx="449">
                  <c:v>-8.55600000000004</c:v>
                </c:pt>
                <c:pt idx="450">
                  <c:v>-8.5860000000000127</c:v>
                </c:pt>
                <c:pt idx="451">
                  <c:v>-8.5860000000000127</c:v>
                </c:pt>
                <c:pt idx="452">
                  <c:v>-8.5550000000000637</c:v>
                </c:pt>
                <c:pt idx="453">
                  <c:v>-8.55600000000004</c:v>
                </c:pt>
                <c:pt idx="454">
                  <c:v>-8.55600000000004</c:v>
                </c:pt>
                <c:pt idx="455">
                  <c:v>-8.5660000000000309</c:v>
                </c:pt>
                <c:pt idx="456">
                  <c:v>-8.5860000000000127</c:v>
                </c:pt>
                <c:pt idx="457">
                  <c:v>-8.5760000000000218</c:v>
                </c:pt>
                <c:pt idx="458">
                  <c:v>-8.5860000000000127</c:v>
                </c:pt>
                <c:pt idx="459">
                  <c:v>-8.5660000000000309</c:v>
                </c:pt>
                <c:pt idx="460">
                  <c:v>-8.5760000000000218</c:v>
                </c:pt>
                <c:pt idx="461">
                  <c:v>-8.5660000000000309</c:v>
                </c:pt>
                <c:pt idx="462">
                  <c:v>-8.5460000000000491</c:v>
                </c:pt>
                <c:pt idx="463">
                  <c:v>-8.5760000000000218</c:v>
                </c:pt>
                <c:pt idx="464">
                  <c:v>-8.5579999999999927</c:v>
                </c:pt>
                <c:pt idx="465">
                  <c:v>-8.5679999999999836</c:v>
                </c:pt>
                <c:pt idx="466">
                  <c:v>-8.5779999999999745</c:v>
                </c:pt>
                <c:pt idx="467">
                  <c:v>-8.5579999999999927</c:v>
                </c:pt>
                <c:pt idx="468">
                  <c:v>-8.5979999999999563</c:v>
                </c:pt>
                <c:pt idx="469">
                  <c:v>-8.5779999999999745</c:v>
                </c:pt>
                <c:pt idx="470">
                  <c:v>-8.5779999999999745</c:v>
                </c:pt>
                <c:pt idx="471">
                  <c:v>-8.5879999999999654</c:v>
                </c:pt>
                <c:pt idx="472">
                  <c:v>-8.5979999999999563</c:v>
                </c:pt>
                <c:pt idx="473">
                  <c:v>-8.5879999999999654</c:v>
                </c:pt>
                <c:pt idx="474">
                  <c:v>-8.5989999999999327</c:v>
                </c:pt>
                <c:pt idx="475">
                  <c:v>-8.5979999999999563</c:v>
                </c:pt>
                <c:pt idx="476">
                  <c:v>-8.6079999999999472</c:v>
                </c:pt>
                <c:pt idx="477">
                  <c:v>-8.5889999999999418</c:v>
                </c:pt>
                <c:pt idx="478">
                  <c:v>-8.5889999999999418</c:v>
                </c:pt>
                <c:pt idx="479">
                  <c:v>-8.6089999999999236</c:v>
                </c:pt>
                <c:pt idx="480">
                  <c:v>-8.6089999999999236</c:v>
                </c:pt>
                <c:pt idx="481">
                  <c:v>-8.5889999999999418</c:v>
                </c:pt>
                <c:pt idx="482">
                  <c:v>-8.6189999999999145</c:v>
                </c:pt>
                <c:pt idx="483">
                  <c:v>-8.6289999999999054</c:v>
                </c:pt>
                <c:pt idx="484">
                  <c:v>-8.6289999999999054</c:v>
                </c:pt>
                <c:pt idx="485">
                  <c:v>-8.6289999999999054</c:v>
                </c:pt>
                <c:pt idx="486">
                  <c:v>-8.6400000000001</c:v>
                </c:pt>
                <c:pt idx="487">
                  <c:v>-8.6189999999999145</c:v>
                </c:pt>
                <c:pt idx="488">
                  <c:v>-8.6099999999999</c:v>
                </c:pt>
                <c:pt idx="489">
                  <c:v>-8.6199999999998909</c:v>
                </c:pt>
                <c:pt idx="490">
                  <c:v>-8.6300000000001091</c:v>
                </c:pt>
                <c:pt idx="491">
                  <c:v>-8.6099999999999</c:v>
                </c:pt>
                <c:pt idx="492">
                  <c:v>-8.6199999999998909</c:v>
                </c:pt>
                <c:pt idx="493">
                  <c:v>-8.6220000000000709</c:v>
                </c:pt>
                <c:pt idx="494">
                  <c:v>-8.6520000000000437</c:v>
                </c:pt>
                <c:pt idx="495">
                  <c:v>-8.6420000000000528</c:v>
                </c:pt>
                <c:pt idx="496">
                  <c:v>-8.6520000000000437</c:v>
                </c:pt>
                <c:pt idx="497">
                  <c:v>-8.6420000000000528</c:v>
                </c:pt>
                <c:pt idx="498">
                  <c:v>-8.6320000000000618</c:v>
                </c:pt>
                <c:pt idx="499">
                  <c:v>-8.6620000000000346</c:v>
                </c:pt>
                <c:pt idx="500">
                  <c:v>-8.6820000000000164</c:v>
                </c:pt>
                <c:pt idx="501">
                  <c:v>-8.6820000000000164</c:v>
                </c:pt>
                <c:pt idx="502">
                  <c:v>-8.6820000000000164</c:v>
                </c:pt>
                <c:pt idx="503">
                  <c:v>-8.6620000000000346</c:v>
                </c:pt>
                <c:pt idx="504">
                  <c:v>-8.65300000000002</c:v>
                </c:pt>
                <c:pt idx="505">
                  <c:v>-8.6630000000000109</c:v>
                </c:pt>
                <c:pt idx="506">
                  <c:v>-8.6730000000000018</c:v>
                </c:pt>
                <c:pt idx="507">
                  <c:v>-8.6829999999999927</c:v>
                </c:pt>
                <c:pt idx="508">
                  <c:v>-8.6730000000000018</c:v>
                </c:pt>
                <c:pt idx="509">
                  <c:v>-8.6630000000000109</c:v>
                </c:pt>
                <c:pt idx="510">
                  <c:v>-8.6440000000000055</c:v>
                </c:pt>
                <c:pt idx="511">
                  <c:v>-8.6739999999999782</c:v>
                </c:pt>
                <c:pt idx="512">
                  <c:v>-8.6739999999999782</c:v>
                </c:pt>
                <c:pt idx="513">
                  <c:v>-8.6739999999999782</c:v>
                </c:pt>
                <c:pt idx="514">
                  <c:v>-8.6639999999999873</c:v>
                </c:pt>
                <c:pt idx="515">
                  <c:v>-8.6639999999999873</c:v>
                </c:pt>
                <c:pt idx="516">
                  <c:v>-8.6739999999999782</c:v>
                </c:pt>
                <c:pt idx="517">
                  <c:v>-8.69399999999996</c:v>
                </c:pt>
                <c:pt idx="518">
                  <c:v>-8.6839999999999691</c:v>
                </c:pt>
                <c:pt idx="519">
                  <c:v>-8.6859999999999218</c:v>
                </c:pt>
                <c:pt idx="520">
                  <c:v>-8.6959999999999127</c:v>
                </c:pt>
                <c:pt idx="521">
                  <c:v>-8.6959999999999127</c:v>
                </c:pt>
                <c:pt idx="522">
                  <c:v>-8.7059999999999036</c:v>
                </c:pt>
                <c:pt idx="523">
                  <c:v>-8.6859999999999218</c:v>
                </c:pt>
                <c:pt idx="524">
                  <c:v>-8.7059999999999036</c:v>
                </c:pt>
                <c:pt idx="525">
                  <c:v>-8.696999999999889</c:v>
                </c:pt>
                <c:pt idx="526">
                  <c:v>-8.696999999999889</c:v>
                </c:pt>
                <c:pt idx="527">
                  <c:v>-8.6769999999999072</c:v>
                </c:pt>
                <c:pt idx="528">
                  <c:v>-8.6869999999998981</c:v>
                </c:pt>
                <c:pt idx="529">
                  <c:v>-8.696999999999889</c:v>
                </c:pt>
                <c:pt idx="530">
                  <c:v>-8.696999999999889</c:v>
                </c:pt>
                <c:pt idx="531">
                  <c:v>-8.7080000000000837</c:v>
                </c:pt>
                <c:pt idx="532">
                  <c:v>-8.6980000000000928</c:v>
                </c:pt>
                <c:pt idx="533">
                  <c:v>-8.6980000000000928</c:v>
                </c:pt>
                <c:pt idx="534">
                  <c:v>-8.7180000000000746</c:v>
                </c:pt>
                <c:pt idx="535">
                  <c:v>-8.6880000000001019</c:v>
                </c:pt>
                <c:pt idx="536">
                  <c:v>-8.7080000000000837</c:v>
                </c:pt>
                <c:pt idx="537">
                  <c:v>-8.6980000000000928</c:v>
                </c:pt>
                <c:pt idx="538">
                  <c:v>-8.70900000000006</c:v>
                </c:pt>
                <c:pt idx="539">
                  <c:v>-8.7190000000000509</c:v>
                </c:pt>
                <c:pt idx="540">
                  <c:v>-8.7290000000000418</c:v>
                </c:pt>
                <c:pt idx="541">
                  <c:v>-8.70900000000006</c:v>
                </c:pt>
                <c:pt idx="542">
                  <c:v>-8.7490000000000236</c:v>
                </c:pt>
                <c:pt idx="543">
                  <c:v>-8.7390000000000327</c:v>
                </c:pt>
                <c:pt idx="544">
                  <c:v>-8.7190000000000509</c:v>
                </c:pt>
                <c:pt idx="545">
                  <c:v>-8.7409999999999854</c:v>
                </c:pt>
                <c:pt idx="546">
                  <c:v>-8.7210000000000036</c:v>
                </c:pt>
                <c:pt idx="547">
                  <c:v>-8.7409999999999854</c:v>
                </c:pt>
                <c:pt idx="548">
                  <c:v>-8.7409999999999854</c:v>
                </c:pt>
                <c:pt idx="549">
                  <c:v>-8.7519999999999527</c:v>
                </c:pt>
                <c:pt idx="550">
                  <c:v>-8.7509999999999764</c:v>
                </c:pt>
                <c:pt idx="551">
                  <c:v>-8.7719999999999345</c:v>
                </c:pt>
                <c:pt idx="552">
                  <c:v>-8.7819999999999254</c:v>
                </c:pt>
                <c:pt idx="553">
                  <c:v>-8.7519999999999527</c:v>
                </c:pt>
                <c:pt idx="554">
                  <c:v>-8.7719999999999345</c:v>
                </c:pt>
                <c:pt idx="555">
                  <c:v>-8.7819999999999254</c:v>
                </c:pt>
                <c:pt idx="556">
                  <c:v>-8.7729999999999109</c:v>
                </c:pt>
                <c:pt idx="557">
                  <c:v>-8.7829999999999018</c:v>
                </c:pt>
                <c:pt idx="558">
                  <c:v>-8.7829999999999018</c:v>
                </c:pt>
                <c:pt idx="559">
                  <c:v>-8.7829999999999018</c:v>
                </c:pt>
                <c:pt idx="560">
                  <c:v>-8.7829999999999018</c:v>
                </c:pt>
                <c:pt idx="561">
                  <c:v>-8.7850000000000819</c:v>
                </c:pt>
                <c:pt idx="562">
                  <c:v>-8.7639999999998963</c:v>
                </c:pt>
                <c:pt idx="563">
                  <c:v>-8.7850000000000819</c:v>
                </c:pt>
                <c:pt idx="564">
                  <c:v>-8.7750000000000909</c:v>
                </c:pt>
                <c:pt idx="565">
                  <c:v>-8.7439999999999145</c:v>
                </c:pt>
                <c:pt idx="566">
                  <c:v>-8.7660000000000764</c:v>
                </c:pt>
                <c:pt idx="567">
                  <c:v>-8.7660000000000764</c:v>
                </c:pt>
                <c:pt idx="568">
                  <c:v>-8.7860000000000582</c:v>
                </c:pt>
                <c:pt idx="569">
                  <c:v>-8.7760000000000673</c:v>
                </c:pt>
                <c:pt idx="570">
                  <c:v>-8.7860000000000582</c:v>
                </c:pt>
                <c:pt idx="571">
                  <c:v>-8.7960000000000491</c:v>
                </c:pt>
                <c:pt idx="572">
                  <c:v>-8.7770000000000437</c:v>
                </c:pt>
                <c:pt idx="573">
                  <c:v>-8.7870000000000346</c:v>
                </c:pt>
                <c:pt idx="574">
                  <c:v>-8.7870000000000346</c:v>
                </c:pt>
                <c:pt idx="575">
                  <c:v>-8.8070000000000164</c:v>
                </c:pt>
                <c:pt idx="576">
                  <c:v>-8.7970000000000255</c:v>
                </c:pt>
                <c:pt idx="577">
                  <c:v>-8.7870000000000346</c:v>
                </c:pt>
                <c:pt idx="578">
                  <c:v>-8.7980000000000018</c:v>
                </c:pt>
                <c:pt idx="579">
                  <c:v>-8.77800000000002</c:v>
                </c:pt>
                <c:pt idx="580">
                  <c:v>-8.8079999999999927</c:v>
                </c:pt>
                <c:pt idx="581">
                  <c:v>-8.7980000000000018</c:v>
                </c:pt>
                <c:pt idx="582">
                  <c:v>-8.7980000000000018</c:v>
                </c:pt>
                <c:pt idx="583">
                  <c:v>-8.8179999999999836</c:v>
                </c:pt>
                <c:pt idx="584">
                  <c:v>-8.8099999999999454</c:v>
                </c:pt>
                <c:pt idx="585">
                  <c:v>-8.8299999999999272</c:v>
                </c:pt>
                <c:pt idx="586">
                  <c:v>-8.8199999999999363</c:v>
                </c:pt>
                <c:pt idx="587">
                  <c:v>-8.8199999999999363</c:v>
                </c:pt>
                <c:pt idx="588">
                  <c:v>-8.8209999999999127</c:v>
                </c:pt>
                <c:pt idx="589">
                  <c:v>-8.8209999999999127</c:v>
                </c:pt>
                <c:pt idx="590">
                  <c:v>-8.8109999999999218</c:v>
                </c:pt>
                <c:pt idx="591">
                  <c:v>-8.8409999999998945</c:v>
                </c:pt>
                <c:pt idx="592">
                  <c:v>-8.8209999999999127</c:v>
                </c:pt>
                <c:pt idx="593">
                  <c:v>-8.8109999999999218</c:v>
                </c:pt>
                <c:pt idx="594">
                  <c:v>-8.8019999999999072</c:v>
                </c:pt>
                <c:pt idx="595">
                  <c:v>-8.8019999999999072</c:v>
                </c:pt>
                <c:pt idx="596">
                  <c:v>-8.8119999999998981</c:v>
                </c:pt>
                <c:pt idx="597">
                  <c:v>-8.8019999999999072</c:v>
                </c:pt>
                <c:pt idx="598">
                  <c:v>-8.821999999999889</c:v>
                </c:pt>
                <c:pt idx="599">
                  <c:v>-8.8240000000000691</c:v>
                </c:pt>
                <c:pt idx="600">
                  <c:v>-8.8240000000000691</c:v>
                </c:pt>
                <c:pt idx="601">
                  <c:v>-8.8140000000000782</c:v>
                </c:pt>
                <c:pt idx="602">
                  <c:v>-8.83400000000006</c:v>
                </c:pt>
                <c:pt idx="603">
                  <c:v>-8.8440000000000509</c:v>
                </c:pt>
                <c:pt idx="604">
                  <c:v>-8.8350000000000364</c:v>
                </c:pt>
                <c:pt idx="605">
                  <c:v>-8.8350000000000364</c:v>
                </c:pt>
                <c:pt idx="606">
                  <c:v>-8.8550000000000182</c:v>
                </c:pt>
                <c:pt idx="607">
                  <c:v>-8.8350000000000364</c:v>
                </c:pt>
                <c:pt idx="608">
                  <c:v>-8.8650000000000091</c:v>
                </c:pt>
                <c:pt idx="609">
                  <c:v>-8.8550000000000182</c:v>
                </c:pt>
                <c:pt idx="610">
                  <c:v>-8.8450000000000273</c:v>
                </c:pt>
                <c:pt idx="611">
                  <c:v>-8.8559999999999945</c:v>
                </c:pt>
                <c:pt idx="612">
                  <c:v>-8.8559999999999945</c:v>
                </c:pt>
                <c:pt idx="613">
                  <c:v>-8.8460000000000036</c:v>
                </c:pt>
                <c:pt idx="614">
                  <c:v>-8.8659999999999854</c:v>
                </c:pt>
                <c:pt idx="615">
                  <c:v>-8.8579999999999472</c:v>
                </c:pt>
                <c:pt idx="616">
                  <c:v>-8.8759999999999764</c:v>
                </c:pt>
                <c:pt idx="617">
                  <c:v>-8.8779999999999291</c:v>
                </c:pt>
                <c:pt idx="618">
                  <c:v>-8.8779999999999291</c:v>
                </c:pt>
                <c:pt idx="619">
                  <c:v>-8.8579999999999472</c:v>
                </c:pt>
                <c:pt idx="620">
                  <c:v>-8.8579999999999472</c:v>
                </c:pt>
                <c:pt idx="621">
                  <c:v>-8.8479999999999563</c:v>
                </c:pt>
                <c:pt idx="622">
                  <c:v>-8.8579999999999472</c:v>
                </c:pt>
                <c:pt idx="623">
                  <c:v>-8.8689999999999145</c:v>
                </c:pt>
                <c:pt idx="624">
                  <c:v>-8.8589999999999236</c:v>
                </c:pt>
                <c:pt idx="625">
                  <c:v>-8.8789999999999054</c:v>
                </c:pt>
                <c:pt idx="626">
                  <c:v>-8.8789999999999054</c:v>
                </c:pt>
                <c:pt idx="627">
                  <c:v>-8.8889999999998963</c:v>
                </c:pt>
                <c:pt idx="628">
                  <c:v>-8.8800000000001091</c:v>
                </c:pt>
                <c:pt idx="629">
                  <c:v>-8.8900000000001</c:v>
                </c:pt>
                <c:pt idx="630">
                  <c:v>-8.8900000000001</c:v>
                </c:pt>
                <c:pt idx="631">
                  <c:v>-8.8900000000001</c:v>
                </c:pt>
                <c:pt idx="632">
                  <c:v>-8.8800000000001091</c:v>
                </c:pt>
                <c:pt idx="633">
                  <c:v>-8.8800000000001091</c:v>
                </c:pt>
                <c:pt idx="634">
                  <c:v>-8.8910000000000764</c:v>
                </c:pt>
                <c:pt idx="635">
                  <c:v>-8.9000000000000909</c:v>
                </c:pt>
                <c:pt idx="636">
                  <c:v>-8.8520000000000891</c:v>
                </c:pt>
                <c:pt idx="637">
                  <c:v>-8.8810000000000855</c:v>
                </c:pt>
                <c:pt idx="638">
                  <c:v>-8.8720000000000709</c:v>
                </c:pt>
                <c:pt idx="639">
                  <c:v>-8.86200000000008</c:v>
                </c:pt>
                <c:pt idx="640">
                  <c:v>-8.8830000000000382</c:v>
                </c:pt>
                <c:pt idx="641">
                  <c:v>-8.8720000000000709</c:v>
                </c:pt>
                <c:pt idx="642">
                  <c:v>-8.8930000000000291</c:v>
                </c:pt>
                <c:pt idx="643">
                  <c:v>-8.8830000000000382</c:v>
                </c:pt>
                <c:pt idx="644">
                  <c:v>-8.8830000000000382</c:v>
                </c:pt>
                <c:pt idx="645">
                  <c:v>-8.8930000000000291</c:v>
                </c:pt>
                <c:pt idx="646">
                  <c:v>-8.8930000000000291</c:v>
                </c:pt>
                <c:pt idx="647">
                  <c:v>-8.90300000000002</c:v>
                </c:pt>
                <c:pt idx="648">
                  <c:v>-8.8830000000000382</c:v>
                </c:pt>
                <c:pt idx="649">
                  <c:v>-8.9339999999999691</c:v>
                </c:pt>
                <c:pt idx="650">
                  <c:v>-8.9339999999999691</c:v>
                </c:pt>
                <c:pt idx="651">
                  <c:v>-8.9339999999999691</c:v>
                </c:pt>
                <c:pt idx="652">
                  <c:v>-8.9239999999999782</c:v>
                </c:pt>
                <c:pt idx="653">
                  <c:v>-8.9339999999999691</c:v>
                </c:pt>
                <c:pt idx="654">
                  <c:v>-8.94399999999996</c:v>
                </c:pt>
                <c:pt idx="655">
                  <c:v>-8.9349999999999454</c:v>
                </c:pt>
                <c:pt idx="656">
                  <c:v>-8.9249999999999545</c:v>
                </c:pt>
                <c:pt idx="657">
                  <c:v>-8.9449999999999363</c:v>
                </c:pt>
                <c:pt idx="658">
                  <c:v>-8.9249999999999545</c:v>
                </c:pt>
                <c:pt idx="659">
                  <c:v>-8.9049999999999727</c:v>
                </c:pt>
                <c:pt idx="660">
                  <c:v>-8.9349999999999454</c:v>
                </c:pt>
                <c:pt idx="661">
                  <c:v>-8.9249999999999545</c:v>
                </c:pt>
                <c:pt idx="662">
                  <c:v>-8.9349999999999454</c:v>
                </c:pt>
                <c:pt idx="663">
                  <c:v>-8.946999999999889</c:v>
                </c:pt>
                <c:pt idx="664">
                  <c:v>-8.9369999999998981</c:v>
                </c:pt>
                <c:pt idx="665">
                  <c:v>-8.946999999999889</c:v>
                </c:pt>
                <c:pt idx="666">
                  <c:v>-8.946999999999889</c:v>
                </c:pt>
                <c:pt idx="667">
                  <c:v>-8.9580000000000837</c:v>
                </c:pt>
                <c:pt idx="668">
                  <c:v>-8.9580000000000837</c:v>
                </c:pt>
                <c:pt idx="669">
                  <c:v>-8.9580000000000837</c:v>
                </c:pt>
                <c:pt idx="670">
                  <c:v>-8.9580000000000837</c:v>
                </c:pt>
                <c:pt idx="671">
                  <c:v>-8.928000000000111</c:v>
                </c:pt>
                <c:pt idx="672">
                  <c:v>-8.9480000000000928</c:v>
                </c:pt>
                <c:pt idx="673">
                  <c:v>-8.9580000000000837</c:v>
                </c:pt>
                <c:pt idx="674">
                  <c:v>-8.9690000000000509</c:v>
                </c:pt>
                <c:pt idx="675">
                  <c:v>-8.95900000000006</c:v>
                </c:pt>
                <c:pt idx="676">
                  <c:v>-8.9690000000000509</c:v>
                </c:pt>
                <c:pt idx="677">
                  <c:v>-8.9490000000000691</c:v>
                </c:pt>
                <c:pt idx="678">
                  <c:v>-8.9790000000000418</c:v>
                </c:pt>
                <c:pt idx="679">
                  <c:v>-8.9790000000000418</c:v>
                </c:pt>
                <c:pt idx="680">
                  <c:v>-8.9490000000000691</c:v>
                </c:pt>
                <c:pt idx="681">
                  <c:v>-8.9690000000000509</c:v>
                </c:pt>
                <c:pt idx="682">
                  <c:v>-8.9610000000000127</c:v>
                </c:pt>
                <c:pt idx="683">
                  <c:v>-8.9610000000000127</c:v>
                </c:pt>
                <c:pt idx="684">
                  <c:v>-8.9410000000000309</c:v>
                </c:pt>
                <c:pt idx="685">
                  <c:v>-8.9710000000000036</c:v>
                </c:pt>
                <c:pt idx="686">
                  <c:v>-8.9410000000000309</c:v>
                </c:pt>
                <c:pt idx="687">
                  <c:v>-8.9809999999999945</c:v>
                </c:pt>
                <c:pt idx="688">
                  <c:v>-8.9519999999999982</c:v>
                </c:pt>
                <c:pt idx="689">
                  <c:v>-8.9510000000000218</c:v>
                </c:pt>
                <c:pt idx="690">
                  <c:v>-8.9519999999999982</c:v>
                </c:pt>
                <c:pt idx="691">
                  <c:v>-8.9619999999999891</c:v>
                </c:pt>
                <c:pt idx="692">
                  <c:v>-8.9819999999999709</c:v>
                </c:pt>
                <c:pt idx="693">
                  <c:v>-8.9819999999999709</c:v>
                </c:pt>
                <c:pt idx="694">
                  <c:v>-8.9919999999999618</c:v>
                </c:pt>
                <c:pt idx="695">
                  <c:v>-8.9929999999999382</c:v>
                </c:pt>
                <c:pt idx="696">
                  <c:v>-8.9829999999999472</c:v>
                </c:pt>
                <c:pt idx="697">
                  <c:v>-8.9929999999999382</c:v>
                </c:pt>
                <c:pt idx="698">
                  <c:v>-9.0029999999999291</c:v>
                </c:pt>
                <c:pt idx="699">
                  <c:v>-8.9929999999999382</c:v>
                </c:pt>
                <c:pt idx="700">
                  <c:v>-8.9829999999999472</c:v>
                </c:pt>
                <c:pt idx="701">
                  <c:v>-9.0029999999999291</c:v>
                </c:pt>
                <c:pt idx="702">
                  <c:v>-8.9939999999999145</c:v>
                </c:pt>
                <c:pt idx="703">
                  <c:v>-8.9839999999999236</c:v>
                </c:pt>
                <c:pt idx="704">
                  <c:v>-8.9939999999999145</c:v>
                </c:pt>
                <c:pt idx="705">
                  <c:v>-8.9939999999999145</c:v>
                </c:pt>
                <c:pt idx="706">
                  <c:v>-8.9939999999999145</c:v>
                </c:pt>
                <c:pt idx="707">
                  <c:v>-9.0139999999998963</c:v>
                </c:pt>
                <c:pt idx="708">
                  <c:v>-8.9839999999999236</c:v>
                </c:pt>
                <c:pt idx="709">
                  <c:v>-8.9939999999999145</c:v>
                </c:pt>
                <c:pt idx="710">
                  <c:v>-8.9759999999998854</c:v>
                </c:pt>
                <c:pt idx="711">
                  <c:v>-8.9759999999998854</c:v>
                </c:pt>
                <c:pt idx="712">
                  <c:v>-8.9759999999998854</c:v>
                </c:pt>
                <c:pt idx="713">
                  <c:v>-8.9759999999998854</c:v>
                </c:pt>
                <c:pt idx="714">
                  <c:v>-8.9759999999998854</c:v>
                </c:pt>
                <c:pt idx="715">
                  <c:v>-8.9960000000000946</c:v>
                </c:pt>
                <c:pt idx="716">
                  <c:v>-8.9960000000000946</c:v>
                </c:pt>
                <c:pt idx="717">
                  <c:v>-9.0070000000000618</c:v>
                </c:pt>
                <c:pt idx="718">
                  <c:v>-9.0270000000000437</c:v>
                </c:pt>
                <c:pt idx="719">
                  <c:v>-9.0370000000000346</c:v>
                </c:pt>
                <c:pt idx="720">
                  <c:v>-9.0170000000000528</c:v>
                </c:pt>
                <c:pt idx="721">
                  <c:v>-9.0070000000000618</c:v>
                </c:pt>
                <c:pt idx="722">
                  <c:v>-8.9970000000000709</c:v>
                </c:pt>
                <c:pt idx="723">
                  <c:v>-9.0270000000000437</c:v>
                </c:pt>
                <c:pt idx="724">
                  <c:v>-9.0180000000000291</c:v>
                </c:pt>
                <c:pt idx="725">
                  <c:v>-9.0080000000000382</c:v>
                </c:pt>
                <c:pt idx="726">
                  <c:v>-9.0380000000000109</c:v>
                </c:pt>
                <c:pt idx="727">
                  <c:v>-9.02800000000002</c:v>
                </c:pt>
                <c:pt idx="728">
                  <c:v>-9.0180000000000291</c:v>
                </c:pt>
                <c:pt idx="729">
                  <c:v>-9.0080000000000382</c:v>
                </c:pt>
                <c:pt idx="730">
                  <c:v>-9.0180000000000291</c:v>
                </c:pt>
                <c:pt idx="731">
                  <c:v>-9.0180000000000291</c:v>
                </c:pt>
                <c:pt idx="732">
                  <c:v>-9.02800000000002</c:v>
                </c:pt>
                <c:pt idx="733">
                  <c:v>-9.0199999999999818</c:v>
                </c:pt>
                <c:pt idx="734">
                  <c:v>-9.0199999999999818</c:v>
                </c:pt>
                <c:pt idx="735">
                  <c:v>-9.0399999999999636</c:v>
                </c:pt>
                <c:pt idx="736">
                  <c:v>-9.0399999999999636</c:v>
                </c:pt>
                <c:pt idx="737">
                  <c:v>-9.0299999999999727</c:v>
                </c:pt>
                <c:pt idx="738">
                  <c:v>-9.0399999999999636</c:v>
                </c:pt>
                <c:pt idx="739">
                  <c:v>-9</c:v>
                </c:pt>
                <c:pt idx="740">
                  <c:v>-9.0009999999999764</c:v>
                </c:pt>
                <c:pt idx="741">
                  <c:v>-9.04099999999994</c:v>
                </c:pt>
                <c:pt idx="742">
                  <c:v>-9.0109999999999673</c:v>
                </c:pt>
                <c:pt idx="743">
                  <c:v>-9.0309999999999491</c:v>
                </c:pt>
                <c:pt idx="744">
                  <c:v>-9.0209999999999582</c:v>
                </c:pt>
                <c:pt idx="745">
                  <c:v>-9.0309999999999491</c:v>
                </c:pt>
                <c:pt idx="746">
                  <c:v>-9.0209999999999582</c:v>
                </c:pt>
                <c:pt idx="747">
                  <c:v>-9.04099999999994</c:v>
                </c:pt>
                <c:pt idx="748">
                  <c:v>-9.04099999999994</c:v>
                </c:pt>
                <c:pt idx="749">
                  <c:v>-9.0619999999998981</c:v>
                </c:pt>
                <c:pt idx="750">
                  <c:v>-9.0519999999999072</c:v>
                </c:pt>
                <c:pt idx="751">
                  <c:v>-9.0619999999998981</c:v>
                </c:pt>
                <c:pt idx="752">
                  <c:v>-9.0419999999999163</c:v>
                </c:pt>
                <c:pt idx="753">
                  <c:v>-9.0319999999999254</c:v>
                </c:pt>
                <c:pt idx="754">
                  <c:v>-9.0319999999999254</c:v>
                </c:pt>
                <c:pt idx="755">
                  <c:v>-9.0319999999999254</c:v>
                </c:pt>
                <c:pt idx="756">
                  <c:v>-9.0440000000000964</c:v>
                </c:pt>
                <c:pt idx="757">
                  <c:v>-9.0440000000000964</c:v>
                </c:pt>
                <c:pt idx="758">
                  <c:v>-9.0540000000000873</c:v>
                </c:pt>
                <c:pt idx="759">
                  <c:v>-9.0340000000001055</c:v>
                </c:pt>
                <c:pt idx="760">
                  <c:v>-9.0440000000000964</c:v>
                </c:pt>
                <c:pt idx="761">
                  <c:v>-9.0750000000000455</c:v>
                </c:pt>
                <c:pt idx="762">
                  <c:v>-9.0540000000000873</c:v>
                </c:pt>
                <c:pt idx="763">
                  <c:v>-9.0350000000000819</c:v>
                </c:pt>
                <c:pt idx="764">
                  <c:v>-9.0450000000000728</c:v>
                </c:pt>
                <c:pt idx="765">
                  <c:v>-9.0650000000000546</c:v>
                </c:pt>
                <c:pt idx="766">
                  <c:v>-9.0450000000000728</c:v>
                </c:pt>
                <c:pt idx="767">
                  <c:v>-9.0450000000000728</c:v>
                </c:pt>
                <c:pt idx="768">
                  <c:v>-9.0550000000000637</c:v>
                </c:pt>
                <c:pt idx="769">
                  <c:v>-9.0450000000000728</c:v>
                </c:pt>
                <c:pt idx="770">
                  <c:v>-9.0450000000000728</c:v>
                </c:pt>
                <c:pt idx="771">
                  <c:v>-9.0360000000000582</c:v>
                </c:pt>
                <c:pt idx="772">
                  <c:v>-9.0350000000000819</c:v>
                </c:pt>
                <c:pt idx="773">
                  <c:v>-9.0650000000000546</c:v>
                </c:pt>
                <c:pt idx="774">
                  <c:v>-9.0360000000000582</c:v>
                </c:pt>
                <c:pt idx="775">
                  <c:v>-9.0160000000000764</c:v>
                </c:pt>
                <c:pt idx="776">
                  <c:v>-9.0360000000000582</c:v>
                </c:pt>
                <c:pt idx="777">
                  <c:v>-9.05600000000004</c:v>
                </c:pt>
                <c:pt idx="778">
                  <c:v>-9.0460000000000491</c:v>
                </c:pt>
                <c:pt idx="779">
                  <c:v>-9.0470000000000255</c:v>
                </c:pt>
                <c:pt idx="780">
                  <c:v>-9.0470000000000255</c:v>
                </c:pt>
                <c:pt idx="781">
                  <c:v>-9.0570000000000164</c:v>
                </c:pt>
                <c:pt idx="782">
                  <c:v>-9.02800000000002</c:v>
                </c:pt>
                <c:pt idx="783">
                  <c:v>-9.0370000000000346</c:v>
                </c:pt>
                <c:pt idx="784">
                  <c:v>-9.0470000000000255</c:v>
                </c:pt>
                <c:pt idx="785">
                  <c:v>-9.0570000000000164</c:v>
                </c:pt>
                <c:pt idx="786">
                  <c:v>-9.0769999999999982</c:v>
                </c:pt>
                <c:pt idx="787">
                  <c:v>-9.0769999999999982</c:v>
                </c:pt>
                <c:pt idx="788">
                  <c:v>-9.0589999999999691</c:v>
                </c:pt>
                <c:pt idx="789">
                  <c:v>-9.06899999999996</c:v>
                </c:pt>
                <c:pt idx="790">
                  <c:v>-9.0589999999999691</c:v>
                </c:pt>
                <c:pt idx="791">
                  <c:v>-9.06899999999996</c:v>
                </c:pt>
                <c:pt idx="792">
                  <c:v>-9.06899999999996</c:v>
                </c:pt>
                <c:pt idx="793">
                  <c:v>-9.0889999999999418</c:v>
                </c:pt>
                <c:pt idx="794">
                  <c:v>-9.0389999999999873</c:v>
                </c:pt>
                <c:pt idx="795">
                  <c:v>-9.0789999999999509</c:v>
                </c:pt>
                <c:pt idx="796">
                  <c:v>-9.0599999999999454</c:v>
                </c:pt>
                <c:pt idx="797">
                  <c:v>-9.0899999999999181</c:v>
                </c:pt>
                <c:pt idx="798">
                  <c:v>-9.0599999999999454</c:v>
                </c:pt>
                <c:pt idx="799">
                  <c:v>-9.0699999999999363</c:v>
                </c:pt>
                <c:pt idx="800">
                  <c:v>-9.0399999999999636</c:v>
                </c:pt>
                <c:pt idx="801">
                  <c:v>-9.0699999999999363</c:v>
                </c:pt>
                <c:pt idx="802">
                  <c:v>-9.0699999999999363</c:v>
                </c:pt>
                <c:pt idx="803">
                  <c:v>-9.0599999999999454</c:v>
                </c:pt>
                <c:pt idx="804">
                  <c:v>-9.0309999999999491</c:v>
                </c:pt>
                <c:pt idx="805">
                  <c:v>-9.04099999999994</c:v>
                </c:pt>
                <c:pt idx="806">
                  <c:v>-9.0509999999999309</c:v>
                </c:pt>
                <c:pt idx="807">
                  <c:v>-9.0709999999999127</c:v>
                </c:pt>
                <c:pt idx="808">
                  <c:v>-9.0609999999999218</c:v>
                </c:pt>
                <c:pt idx="809">
                  <c:v>-9.0830000000000837</c:v>
                </c:pt>
                <c:pt idx="810">
                  <c:v>-9.04099999999994</c:v>
                </c:pt>
                <c:pt idx="811">
                  <c:v>-9.0730000000000928</c:v>
                </c:pt>
                <c:pt idx="812">
                  <c:v>-9.053000000000111</c:v>
                </c:pt>
                <c:pt idx="813">
                  <c:v>-9.053000000000111</c:v>
                </c:pt>
                <c:pt idx="814">
                  <c:v>-9.0830000000000837</c:v>
                </c:pt>
                <c:pt idx="815">
                  <c:v>-9.0830000000000837</c:v>
                </c:pt>
                <c:pt idx="816">
                  <c:v>-9.0830000000000837</c:v>
                </c:pt>
                <c:pt idx="817">
                  <c:v>-9.0630000000001019</c:v>
                </c:pt>
                <c:pt idx="818">
                  <c:v>-9.0640000000000782</c:v>
                </c:pt>
                <c:pt idx="819">
                  <c:v>-9.0740000000000691</c:v>
                </c:pt>
                <c:pt idx="820">
                  <c:v>-9.08400000000006</c:v>
                </c:pt>
                <c:pt idx="821">
                  <c:v>-9.0940000000000509</c:v>
                </c:pt>
                <c:pt idx="822">
                  <c:v>-9.0940000000000509</c:v>
                </c:pt>
                <c:pt idx="823">
                  <c:v>-9.0940000000000509</c:v>
                </c:pt>
                <c:pt idx="824">
                  <c:v>-9.0940000000000509</c:v>
                </c:pt>
                <c:pt idx="825">
                  <c:v>-9.08400000000006</c:v>
                </c:pt>
                <c:pt idx="826">
                  <c:v>-9.0950000000000273</c:v>
                </c:pt>
                <c:pt idx="827">
                  <c:v>-9.0850000000000364</c:v>
                </c:pt>
                <c:pt idx="828">
                  <c:v>-9.0850000000000364</c:v>
                </c:pt>
                <c:pt idx="829">
                  <c:v>-9.0750000000000455</c:v>
                </c:pt>
                <c:pt idx="830">
                  <c:v>-9.0850000000000364</c:v>
                </c:pt>
                <c:pt idx="831">
                  <c:v>-9.0950000000000273</c:v>
                </c:pt>
                <c:pt idx="832">
                  <c:v>-9.09699999999998</c:v>
                </c:pt>
                <c:pt idx="833">
                  <c:v>-9.0950000000000273</c:v>
                </c:pt>
                <c:pt idx="834">
                  <c:v>-9.0869999999999891</c:v>
                </c:pt>
                <c:pt idx="835">
                  <c:v>-9.1069999999999709</c:v>
                </c:pt>
                <c:pt idx="836">
                  <c:v>-9.0869999999999891</c:v>
                </c:pt>
                <c:pt idx="837">
                  <c:v>-9.0869999999999891</c:v>
                </c:pt>
                <c:pt idx="838">
                  <c:v>-9.1069999999999709</c:v>
                </c:pt>
                <c:pt idx="839">
                  <c:v>-9.1169999999999618</c:v>
                </c:pt>
                <c:pt idx="840">
                  <c:v>-9.1179999999999382</c:v>
                </c:pt>
                <c:pt idx="841">
                  <c:v>-9.1179999999999382</c:v>
                </c:pt>
                <c:pt idx="842">
                  <c:v>-9.0979999999999563</c:v>
                </c:pt>
                <c:pt idx="843">
                  <c:v>-9.0979999999999563</c:v>
                </c:pt>
                <c:pt idx="844">
                  <c:v>-9.0979999999999563</c:v>
                </c:pt>
                <c:pt idx="845">
                  <c:v>-9.1079999999999472</c:v>
                </c:pt>
                <c:pt idx="846">
                  <c:v>-9.0979999999999563</c:v>
                </c:pt>
                <c:pt idx="847">
                  <c:v>-9.0889999999999418</c:v>
                </c:pt>
                <c:pt idx="848">
                  <c:v>-9.0889999999999418</c:v>
                </c:pt>
                <c:pt idx="849">
                  <c:v>-9.1089999999999236</c:v>
                </c:pt>
                <c:pt idx="850">
                  <c:v>-9.1189999999999145</c:v>
                </c:pt>
                <c:pt idx="851">
                  <c:v>-9.1189999999999145</c:v>
                </c:pt>
                <c:pt idx="852">
                  <c:v>-9.1189999999999145</c:v>
                </c:pt>
                <c:pt idx="853">
                  <c:v>-9.1489999999998872</c:v>
                </c:pt>
                <c:pt idx="854">
                  <c:v>-9.1189999999999145</c:v>
                </c:pt>
                <c:pt idx="855">
                  <c:v>-9.1210000000000946</c:v>
                </c:pt>
                <c:pt idx="856">
                  <c:v>-9.1410000000000764</c:v>
                </c:pt>
                <c:pt idx="857">
                  <c:v>-9.1210000000000946</c:v>
                </c:pt>
                <c:pt idx="858">
                  <c:v>-9.1310000000000855</c:v>
                </c:pt>
                <c:pt idx="859">
                  <c:v>-9.1210000000000946</c:v>
                </c:pt>
                <c:pt idx="860">
                  <c:v>-9.1310000000000855</c:v>
                </c:pt>
                <c:pt idx="861">
                  <c:v>-9.1210000000000946</c:v>
                </c:pt>
                <c:pt idx="862">
                  <c:v>-9.1020000000000891</c:v>
                </c:pt>
                <c:pt idx="863">
                  <c:v>-9.11200000000008</c:v>
                </c:pt>
                <c:pt idx="864">
                  <c:v>-9.11200000000008</c:v>
                </c:pt>
                <c:pt idx="865">
                  <c:v>-9.1220000000000709</c:v>
                </c:pt>
                <c:pt idx="866">
                  <c:v>-9.1320000000000618</c:v>
                </c:pt>
                <c:pt idx="867">
                  <c:v>-9.1320000000000618</c:v>
                </c:pt>
                <c:pt idx="868">
                  <c:v>-9.1420000000000528</c:v>
                </c:pt>
                <c:pt idx="869">
                  <c:v>-9.1020000000000891</c:v>
                </c:pt>
                <c:pt idx="870">
                  <c:v>-9.1330000000000382</c:v>
                </c:pt>
                <c:pt idx="871">
                  <c:v>-9.1230000000000473</c:v>
                </c:pt>
                <c:pt idx="872">
                  <c:v>-9.1030000000000655</c:v>
                </c:pt>
                <c:pt idx="873">
                  <c:v>-9.1130000000000564</c:v>
                </c:pt>
                <c:pt idx="874">
                  <c:v>-9.1130000000000564</c:v>
                </c:pt>
                <c:pt idx="875">
                  <c:v>-9.1330000000000382</c:v>
                </c:pt>
                <c:pt idx="876">
                  <c:v>-9.1430000000000291</c:v>
                </c:pt>
                <c:pt idx="877">
                  <c:v>-9.1430000000000291</c:v>
                </c:pt>
                <c:pt idx="878">
                  <c:v>-9.1340000000000146</c:v>
                </c:pt>
                <c:pt idx="879">
                  <c:v>-9.1449999999999818</c:v>
                </c:pt>
                <c:pt idx="880">
                  <c:v>-9.1340000000000146</c:v>
                </c:pt>
                <c:pt idx="881">
                  <c:v>-9.1839999999999691</c:v>
                </c:pt>
                <c:pt idx="882">
                  <c:v>-9.1449999999999818</c:v>
                </c:pt>
                <c:pt idx="883">
                  <c:v>-9.1449999999999818</c:v>
                </c:pt>
                <c:pt idx="884">
                  <c:v>-9.1449999999999818</c:v>
                </c:pt>
                <c:pt idx="885">
                  <c:v>-9.1549999999999727</c:v>
                </c:pt>
                <c:pt idx="886">
                  <c:v>-9.1240000000000236</c:v>
                </c:pt>
                <c:pt idx="887">
                  <c:v>-9.1359999999999673</c:v>
                </c:pt>
                <c:pt idx="888">
                  <c:v>-9.1359999999999673</c:v>
                </c:pt>
                <c:pt idx="889">
                  <c:v>-9.1559999999999491</c:v>
                </c:pt>
                <c:pt idx="890">
                  <c:v>-9.1359999999999673</c:v>
                </c:pt>
                <c:pt idx="891">
                  <c:v>-9.1459999999999582</c:v>
                </c:pt>
                <c:pt idx="892">
                  <c:v>-9.1559999999999491</c:v>
                </c:pt>
                <c:pt idx="893">
                  <c:v>-9.1269999999999527</c:v>
                </c:pt>
                <c:pt idx="894">
                  <c:v>-9.1369999999999436</c:v>
                </c:pt>
                <c:pt idx="895">
                  <c:v>-9.1169999999999618</c:v>
                </c:pt>
                <c:pt idx="896">
                  <c:v>-9.1369999999999436</c:v>
                </c:pt>
                <c:pt idx="897">
                  <c:v>-9.1369999999999436</c:v>
                </c:pt>
                <c:pt idx="898">
                  <c:v>-9.1369999999999436</c:v>
                </c:pt>
                <c:pt idx="899">
                  <c:v>-9.1269999999999527</c:v>
                </c:pt>
                <c:pt idx="900">
                  <c:v>-9.1469999999999345</c:v>
                </c:pt>
                <c:pt idx="901">
                  <c:v>-9.1369999999999436</c:v>
                </c:pt>
                <c:pt idx="902">
                  <c:v>-9.1479999999999109</c:v>
                </c:pt>
                <c:pt idx="903">
                  <c:v>-9.1579999999999018</c:v>
                </c:pt>
                <c:pt idx="904">
                  <c:v>-9.1479999999999109</c:v>
                </c:pt>
                <c:pt idx="905">
                  <c:v>-9.13799999999992</c:v>
                </c:pt>
                <c:pt idx="906">
                  <c:v>-9.1479999999999109</c:v>
                </c:pt>
                <c:pt idx="907">
                  <c:v>-9.1479999999999109</c:v>
                </c:pt>
                <c:pt idx="908">
                  <c:v>-9.1279999999999291</c:v>
                </c:pt>
                <c:pt idx="909">
                  <c:v>-9.1479999999999109</c:v>
                </c:pt>
                <c:pt idx="910">
                  <c:v>-9.13799999999992</c:v>
                </c:pt>
                <c:pt idx="911">
                  <c:v>-9.1479999999999109</c:v>
                </c:pt>
                <c:pt idx="912">
                  <c:v>-9.1579999999999018</c:v>
                </c:pt>
                <c:pt idx="913">
                  <c:v>-9.1579999999999018</c:v>
                </c:pt>
                <c:pt idx="914">
                  <c:v>-9.1600000000000819</c:v>
                </c:pt>
                <c:pt idx="915">
                  <c:v>-9.1300000000001091</c:v>
                </c:pt>
                <c:pt idx="916">
                  <c:v>-9.1400000000001</c:v>
                </c:pt>
                <c:pt idx="917">
                  <c:v>-9.1500000000000909</c:v>
                </c:pt>
                <c:pt idx="918">
                  <c:v>-9.1600000000000819</c:v>
                </c:pt>
                <c:pt idx="919">
                  <c:v>-9.1500000000000909</c:v>
                </c:pt>
                <c:pt idx="920">
                  <c:v>-9.1600000000000819</c:v>
                </c:pt>
                <c:pt idx="921">
                  <c:v>-9.1510000000000673</c:v>
                </c:pt>
                <c:pt idx="922">
                  <c:v>-9.1510000000000673</c:v>
                </c:pt>
                <c:pt idx="923">
                  <c:v>-9.1710000000000491</c:v>
                </c:pt>
                <c:pt idx="924">
                  <c:v>-9.1610000000000582</c:v>
                </c:pt>
                <c:pt idx="925">
                  <c:v>-9.1710000000000491</c:v>
                </c:pt>
                <c:pt idx="926">
                  <c:v>-9.1510000000000673</c:v>
                </c:pt>
                <c:pt idx="927">
                  <c:v>-9.1610000000000582</c:v>
                </c:pt>
                <c:pt idx="928">
                  <c:v>-9.18100000000004</c:v>
                </c:pt>
                <c:pt idx="929">
                  <c:v>-9.1910000000000309</c:v>
                </c:pt>
                <c:pt idx="930">
                  <c:v>-9.1620000000000346</c:v>
                </c:pt>
                <c:pt idx="931">
                  <c:v>-9.1620000000000346</c:v>
                </c:pt>
                <c:pt idx="932">
                  <c:v>-9.18100000000004</c:v>
                </c:pt>
                <c:pt idx="933">
                  <c:v>-9.1820000000000164</c:v>
                </c:pt>
                <c:pt idx="934">
                  <c:v>-9.1720000000000255</c:v>
                </c:pt>
                <c:pt idx="935">
                  <c:v>-9.1520000000000437</c:v>
                </c:pt>
                <c:pt idx="936">
                  <c:v>-9.1720000000000255</c:v>
                </c:pt>
                <c:pt idx="937">
                  <c:v>-9.1820000000000164</c:v>
                </c:pt>
                <c:pt idx="938">
                  <c:v>-9.1620000000000346</c:v>
                </c:pt>
                <c:pt idx="939">
                  <c:v>-9.1739999999999782</c:v>
                </c:pt>
                <c:pt idx="940">
                  <c:v>-9.1720000000000255</c:v>
                </c:pt>
                <c:pt idx="941">
                  <c:v>-9.1739999999999782</c:v>
                </c:pt>
                <c:pt idx="942">
                  <c:v>-9.1820000000000164</c:v>
                </c:pt>
                <c:pt idx="943">
                  <c:v>-9.19399999999996</c:v>
                </c:pt>
                <c:pt idx="944">
                  <c:v>-9.1639999999999873</c:v>
                </c:pt>
                <c:pt idx="945">
                  <c:v>-9.1639999999999873</c:v>
                </c:pt>
                <c:pt idx="946">
                  <c:v>-9.1839999999999691</c:v>
                </c:pt>
                <c:pt idx="947">
                  <c:v>-9.1739999999999782</c:v>
                </c:pt>
                <c:pt idx="948">
                  <c:v>-9.1739999999999782</c:v>
                </c:pt>
                <c:pt idx="949">
                  <c:v>-9.1649999999999636</c:v>
                </c:pt>
                <c:pt idx="950">
                  <c:v>-9.1649999999999636</c:v>
                </c:pt>
                <c:pt idx="951">
                  <c:v>-9.1949999999999363</c:v>
                </c:pt>
                <c:pt idx="952">
                  <c:v>-9.1949999999999363</c:v>
                </c:pt>
                <c:pt idx="953">
                  <c:v>-9.1849999999999454</c:v>
                </c:pt>
                <c:pt idx="954">
                  <c:v>-9.2049999999999272</c:v>
                </c:pt>
                <c:pt idx="955">
                  <c:v>-9.1949999999999363</c:v>
                </c:pt>
                <c:pt idx="956">
                  <c:v>-9.2049999999999272</c:v>
                </c:pt>
                <c:pt idx="957">
                  <c:v>-9.1949999999999363</c:v>
                </c:pt>
                <c:pt idx="958">
                  <c:v>-9.1849999999999454</c:v>
                </c:pt>
                <c:pt idx="959">
                  <c:v>-9.1859999999999218</c:v>
                </c:pt>
                <c:pt idx="960">
                  <c:v>-9.1759999999999309</c:v>
                </c:pt>
                <c:pt idx="961">
                  <c:v>-9.1859999999999218</c:v>
                </c:pt>
                <c:pt idx="962">
                  <c:v>-9.1859999999999218</c:v>
                </c:pt>
                <c:pt idx="963">
                  <c:v>-9.1859999999999218</c:v>
                </c:pt>
                <c:pt idx="964">
                  <c:v>-9.1859999999999218</c:v>
                </c:pt>
                <c:pt idx="965">
                  <c:v>-9.1959999999999127</c:v>
                </c:pt>
                <c:pt idx="966">
                  <c:v>-9.16599999999994</c:v>
                </c:pt>
                <c:pt idx="967">
                  <c:v>-9.1859999999999218</c:v>
                </c:pt>
                <c:pt idx="968">
                  <c:v>-9.16599999999994</c:v>
                </c:pt>
                <c:pt idx="969">
                  <c:v>-9.1569999999999254</c:v>
                </c:pt>
                <c:pt idx="970">
                  <c:v>-9.1769999999999072</c:v>
                </c:pt>
                <c:pt idx="971">
                  <c:v>-9.1669999999999163</c:v>
                </c:pt>
                <c:pt idx="972">
                  <c:v>-9.1669999999999163</c:v>
                </c:pt>
                <c:pt idx="973">
                  <c:v>-9.1669999999999163</c:v>
                </c:pt>
                <c:pt idx="974">
                  <c:v>-9.1769999999999072</c:v>
                </c:pt>
                <c:pt idx="975">
                  <c:v>-9.1369999999999436</c:v>
                </c:pt>
                <c:pt idx="976">
                  <c:v>-9.1669999999999163</c:v>
                </c:pt>
                <c:pt idx="977">
                  <c:v>-9.1769999999999072</c:v>
                </c:pt>
                <c:pt idx="978">
                  <c:v>-9.1669999999999163</c:v>
                </c:pt>
                <c:pt idx="979">
                  <c:v>-9.1790000000000873</c:v>
                </c:pt>
                <c:pt idx="980">
                  <c:v>-9.1890000000000782</c:v>
                </c:pt>
                <c:pt idx="981">
                  <c:v>-9.1990000000000691</c:v>
                </c:pt>
                <c:pt idx="982">
                  <c:v>-9.1890000000000782</c:v>
                </c:pt>
                <c:pt idx="983">
                  <c:v>-9.1790000000000873</c:v>
                </c:pt>
                <c:pt idx="984">
                  <c:v>-9.1890000000000782</c:v>
                </c:pt>
                <c:pt idx="985">
                  <c:v>-9.1890000000000782</c:v>
                </c:pt>
                <c:pt idx="986">
                  <c:v>-9.1990000000000691</c:v>
                </c:pt>
                <c:pt idx="987">
                  <c:v>-9.1900000000000546</c:v>
                </c:pt>
                <c:pt idx="988">
                  <c:v>-9.1690000000000964</c:v>
                </c:pt>
                <c:pt idx="989">
                  <c:v>-9.1900000000000546</c:v>
                </c:pt>
                <c:pt idx="990">
                  <c:v>-9.1800000000000637</c:v>
                </c:pt>
                <c:pt idx="991">
                  <c:v>-9.1700000000000728</c:v>
                </c:pt>
                <c:pt idx="992">
                  <c:v>-9.1800000000000637</c:v>
                </c:pt>
                <c:pt idx="993">
                  <c:v>-9.1700000000000728</c:v>
                </c:pt>
                <c:pt idx="994">
                  <c:v>-9.1800000000000637</c:v>
                </c:pt>
                <c:pt idx="995">
                  <c:v>-9.1800000000000637</c:v>
                </c:pt>
                <c:pt idx="996">
                  <c:v>-9.1900000000000546</c:v>
                </c:pt>
                <c:pt idx="997">
                  <c:v>-9.18100000000004</c:v>
                </c:pt>
                <c:pt idx="998">
                  <c:v>-9.1800000000000637</c:v>
                </c:pt>
                <c:pt idx="999">
                  <c:v>-9.18100000000004</c:v>
                </c:pt>
                <c:pt idx="1000">
                  <c:v>-9.1710000000000491</c:v>
                </c:pt>
                <c:pt idx="1001">
                  <c:v>-9.1910000000000309</c:v>
                </c:pt>
                <c:pt idx="1002">
                  <c:v>-9.1710000000000491</c:v>
                </c:pt>
                <c:pt idx="1003">
                  <c:v>-9.1910000000000309</c:v>
                </c:pt>
                <c:pt idx="1004">
                  <c:v>-9.1910000000000309</c:v>
                </c:pt>
                <c:pt idx="1005">
                  <c:v>-9.2309999999999945</c:v>
                </c:pt>
                <c:pt idx="1006">
                  <c:v>-9.18100000000004</c:v>
                </c:pt>
                <c:pt idx="1007">
                  <c:v>-9.2010000000000218</c:v>
                </c:pt>
                <c:pt idx="1008">
                  <c:v>-9.1929999999999836</c:v>
                </c:pt>
                <c:pt idx="1009">
                  <c:v>-9.1910000000000309</c:v>
                </c:pt>
                <c:pt idx="1010">
                  <c:v>-9.18100000000004</c:v>
                </c:pt>
                <c:pt idx="1011">
                  <c:v>-9.1929999999999836</c:v>
                </c:pt>
                <c:pt idx="1012">
                  <c:v>-9.1929999999999836</c:v>
                </c:pt>
                <c:pt idx="1013">
                  <c:v>-9.1929999999999836</c:v>
                </c:pt>
                <c:pt idx="1014">
                  <c:v>-9.1929999999999836</c:v>
                </c:pt>
                <c:pt idx="1015">
                  <c:v>-9.1730000000000018</c:v>
                </c:pt>
                <c:pt idx="1016">
                  <c:v>-9.1829999999999927</c:v>
                </c:pt>
                <c:pt idx="1017">
                  <c:v>-9.2029999999999745</c:v>
                </c:pt>
                <c:pt idx="1018">
                  <c:v>-9.1929999999999836</c:v>
                </c:pt>
                <c:pt idx="1019">
                  <c:v>-9.15300000000002</c:v>
                </c:pt>
                <c:pt idx="1020">
                  <c:v>-9.1839999999999691</c:v>
                </c:pt>
                <c:pt idx="1021">
                  <c:v>-9.1639999999999873</c:v>
                </c:pt>
                <c:pt idx="1022">
                  <c:v>-9.1839999999999691</c:v>
                </c:pt>
                <c:pt idx="1023">
                  <c:v>-9.19399999999996</c:v>
                </c:pt>
                <c:pt idx="1024">
                  <c:v>-9.2039999999999509</c:v>
                </c:pt>
                <c:pt idx="1025">
                  <c:v>-9.1739999999999782</c:v>
                </c:pt>
                <c:pt idx="1026">
                  <c:v>-9.1739999999999782</c:v>
                </c:pt>
                <c:pt idx="1027">
                  <c:v>-9.19399999999996</c:v>
                </c:pt>
                <c:pt idx="1028">
                  <c:v>-9.1839999999999691</c:v>
                </c:pt>
                <c:pt idx="1029">
                  <c:v>-9.19399999999996</c:v>
                </c:pt>
                <c:pt idx="1030">
                  <c:v>-9.2039999999999509</c:v>
                </c:pt>
                <c:pt idx="1031">
                  <c:v>-9.2049999999999272</c:v>
                </c:pt>
                <c:pt idx="1032">
                  <c:v>-9.1849999999999454</c:v>
                </c:pt>
                <c:pt idx="1033">
                  <c:v>-9.1849999999999454</c:v>
                </c:pt>
                <c:pt idx="1034">
                  <c:v>-9.1949999999999363</c:v>
                </c:pt>
                <c:pt idx="1035">
                  <c:v>-9.2049999999999272</c:v>
                </c:pt>
                <c:pt idx="1036">
                  <c:v>-9.1849999999999454</c:v>
                </c:pt>
                <c:pt idx="1037">
                  <c:v>-9.2149999999999181</c:v>
                </c:pt>
                <c:pt idx="1038">
                  <c:v>-9.2149999999999181</c:v>
                </c:pt>
                <c:pt idx="1039">
                  <c:v>-9.2149999999999181</c:v>
                </c:pt>
                <c:pt idx="1040">
                  <c:v>-9.2149999999999181</c:v>
                </c:pt>
                <c:pt idx="1041">
                  <c:v>-9.2149999999999181</c:v>
                </c:pt>
                <c:pt idx="1042">
                  <c:v>-9.2149999999999181</c:v>
                </c:pt>
                <c:pt idx="1043">
                  <c:v>-9.2170000000000982</c:v>
                </c:pt>
                <c:pt idx="1044">
                  <c:v>-9.2070000000001073</c:v>
                </c:pt>
                <c:pt idx="1045">
                  <c:v>-9.2070000000001073</c:v>
                </c:pt>
                <c:pt idx="1046">
                  <c:v>-9.2070000000001073</c:v>
                </c:pt>
                <c:pt idx="1047">
                  <c:v>-9.2170000000000982</c:v>
                </c:pt>
                <c:pt idx="1048">
                  <c:v>-9.196999999999889</c:v>
                </c:pt>
                <c:pt idx="1049">
                  <c:v>-9.2070000000001073</c:v>
                </c:pt>
                <c:pt idx="1050">
                  <c:v>-9.2270000000000891</c:v>
                </c:pt>
                <c:pt idx="1051">
                  <c:v>-9.23700000000008</c:v>
                </c:pt>
                <c:pt idx="1052">
                  <c:v>-9.2270000000000891</c:v>
                </c:pt>
                <c:pt idx="1053">
                  <c:v>-9.1980000000000928</c:v>
                </c:pt>
                <c:pt idx="1054">
                  <c:v>-9.2070000000001073</c:v>
                </c:pt>
                <c:pt idx="1055">
                  <c:v>-9.2080000000000837</c:v>
                </c:pt>
                <c:pt idx="1056">
                  <c:v>-9.1880000000001019</c:v>
                </c:pt>
                <c:pt idx="1057">
                  <c:v>-9.2080000000000837</c:v>
                </c:pt>
                <c:pt idx="1058">
                  <c:v>-9.2180000000000746</c:v>
                </c:pt>
                <c:pt idx="1059">
                  <c:v>-9.1980000000000928</c:v>
                </c:pt>
                <c:pt idx="1060">
                  <c:v>-9.2280000000000655</c:v>
                </c:pt>
                <c:pt idx="1061">
                  <c:v>-9.2080000000000837</c:v>
                </c:pt>
                <c:pt idx="1062">
                  <c:v>-9.2280000000000655</c:v>
                </c:pt>
                <c:pt idx="1063">
                  <c:v>-9.20900000000006</c:v>
                </c:pt>
                <c:pt idx="1064">
                  <c:v>-9.2080000000000837</c:v>
                </c:pt>
                <c:pt idx="1065">
                  <c:v>-9.20900000000006</c:v>
                </c:pt>
                <c:pt idx="1066">
                  <c:v>-9.2180000000000746</c:v>
                </c:pt>
                <c:pt idx="1067">
                  <c:v>-9.20900000000006</c:v>
                </c:pt>
                <c:pt idx="1068">
                  <c:v>-9.20900000000006</c:v>
                </c:pt>
                <c:pt idx="1069">
                  <c:v>-9.2290000000000418</c:v>
                </c:pt>
                <c:pt idx="1070">
                  <c:v>-9.2290000000000418</c:v>
                </c:pt>
                <c:pt idx="1071">
                  <c:v>-9.2290000000000418</c:v>
                </c:pt>
                <c:pt idx="1072">
                  <c:v>-9.20900000000006</c:v>
                </c:pt>
                <c:pt idx="1073">
                  <c:v>-9.2390000000000327</c:v>
                </c:pt>
                <c:pt idx="1074">
                  <c:v>-9.2190000000000509</c:v>
                </c:pt>
                <c:pt idx="1075">
                  <c:v>-9.2290000000000418</c:v>
                </c:pt>
                <c:pt idx="1076">
                  <c:v>-9.20900000000006</c:v>
                </c:pt>
                <c:pt idx="1077">
                  <c:v>-9.2300000000000182</c:v>
                </c:pt>
                <c:pt idx="1078">
                  <c:v>-9.2200000000000273</c:v>
                </c:pt>
                <c:pt idx="1079">
                  <c:v>-9.2300000000000182</c:v>
                </c:pt>
                <c:pt idx="1080">
                  <c:v>-9.2200000000000273</c:v>
                </c:pt>
                <c:pt idx="1081">
                  <c:v>-9.2400000000000091</c:v>
                </c:pt>
                <c:pt idx="1082">
                  <c:v>-9.2400000000000091</c:v>
                </c:pt>
                <c:pt idx="1083">
                  <c:v>-9.25</c:v>
                </c:pt>
                <c:pt idx="1084">
                  <c:v>-9.2400000000000091</c:v>
                </c:pt>
                <c:pt idx="1085">
                  <c:v>-9.2300000000000182</c:v>
                </c:pt>
                <c:pt idx="1086">
                  <c:v>-9.2300000000000182</c:v>
                </c:pt>
                <c:pt idx="1087">
                  <c:v>-9.2100000000000364</c:v>
                </c:pt>
                <c:pt idx="1088">
                  <c:v>-9.2100000000000364</c:v>
                </c:pt>
                <c:pt idx="1089">
                  <c:v>-9.2119999999999891</c:v>
                </c:pt>
                <c:pt idx="1090">
                  <c:v>-9.2200000000000273</c:v>
                </c:pt>
                <c:pt idx="1091">
                  <c:v>-9.2319999999999709</c:v>
                </c:pt>
                <c:pt idx="1092">
                  <c:v>-9.2119999999999891</c:v>
                </c:pt>
                <c:pt idx="1093">
                  <c:v>-9.2119999999999891</c:v>
                </c:pt>
                <c:pt idx="1094">
                  <c:v>-9.2019999999999982</c:v>
                </c:pt>
                <c:pt idx="1095">
                  <c:v>-9.2119999999999891</c:v>
                </c:pt>
                <c:pt idx="1096">
                  <c:v>-9.2119999999999891</c:v>
                </c:pt>
                <c:pt idx="1097">
                  <c:v>-9.2119999999999891</c:v>
                </c:pt>
                <c:pt idx="1098">
                  <c:v>-9.2019999999999982</c:v>
                </c:pt>
                <c:pt idx="1099">
                  <c:v>-9.2119999999999891</c:v>
                </c:pt>
                <c:pt idx="1100">
                  <c:v>-9.2229999999999563</c:v>
                </c:pt>
                <c:pt idx="1101">
                  <c:v>-9.2119999999999891</c:v>
                </c:pt>
                <c:pt idx="1102">
                  <c:v>-9.2029999999999745</c:v>
                </c:pt>
                <c:pt idx="1103">
                  <c:v>-9.2229999999999563</c:v>
                </c:pt>
                <c:pt idx="1104">
                  <c:v>-9.2029999999999745</c:v>
                </c:pt>
                <c:pt idx="1105">
                  <c:v>-9.2329999999999472</c:v>
                </c:pt>
                <c:pt idx="1106">
                  <c:v>-9.2129999999999654</c:v>
                </c:pt>
                <c:pt idx="1107">
                  <c:v>-9.2129999999999654</c:v>
                </c:pt>
                <c:pt idx="1108">
                  <c:v>-9.2129999999999654</c:v>
                </c:pt>
                <c:pt idx="1109">
                  <c:v>-9.2029999999999745</c:v>
                </c:pt>
                <c:pt idx="1110">
                  <c:v>-9.2429999999999382</c:v>
                </c:pt>
                <c:pt idx="1111">
                  <c:v>-9.2329999999999472</c:v>
                </c:pt>
                <c:pt idx="1112">
                  <c:v>-9.2339999999999236</c:v>
                </c:pt>
                <c:pt idx="1113">
                  <c:v>-9.19399999999996</c:v>
                </c:pt>
                <c:pt idx="1114">
                  <c:v>-9.2039999999999509</c:v>
                </c:pt>
                <c:pt idx="1115">
                  <c:v>-9.2139999999999418</c:v>
                </c:pt>
                <c:pt idx="1116">
                  <c:v>-9.2139999999999418</c:v>
                </c:pt>
                <c:pt idx="1117">
                  <c:v>-9.2139999999999418</c:v>
                </c:pt>
                <c:pt idx="1118">
                  <c:v>-9.2339999999999236</c:v>
                </c:pt>
                <c:pt idx="1119">
                  <c:v>-9.2239999999999327</c:v>
                </c:pt>
                <c:pt idx="1120">
                  <c:v>-9.2439999999999145</c:v>
                </c:pt>
                <c:pt idx="1121">
                  <c:v>-9.2339999999999236</c:v>
                </c:pt>
                <c:pt idx="1122">
                  <c:v>-9.2360000000001037</c:v>
                </c:pt>
                <c:pt idx="1123">
                  <c:v>-9.2259999999998854</c:v>
                </c:pt>
                <c:pt idx="1124">
                  <c:v>-9.2360000000001037</c:v>
                </c:pt>
                <c:pt idx="1125">
                  <c:v>-9.2159999999998945</c:v>
                </c:pt>
                <c:pt idx="1126">
                  <c:v>-9.2159999999998945</c:v>
                </c:pt>
                <c:pt idx="1127">
                  <c:v>-9.2259999999998854</c:v>
                </c:pt>
                <c:pt idx="1128">
                  <c:v>-9.2259999999998854</c:v>
                </c:pt>
                <c:pt idx="1129">
                  <c:v>-9.2159999999998945</c:v>
                </c:pt>
                <c:pt idx="1130">
                  <c:v>-9.2059999999999036</c:v>
                </c:pt>
                <c:pt idx="1131">
                  <c:v>-9.2059999999999036</c:v>
                </c:pt>
                <c:pt idx="1132">
                  <c:v>-9.2259999999998854</c:v>
                </c:pt>
                <c:pt idx="1133">
                  <c:v>-9.2270000000000891</c:v>
                </c:pt>
                <c:pt idx="1134">
                  <c:v>-9.2470000000000709</c:v>
                </c:pt>
                <c:pt idx="1135">
                  <c:v>-9.2270000000000891</c:v>
                </c:pt>
                <c:pt idx="1136">
                  <c:v>-9.2270000000000891</c:v>
                </c:pt>
                <c:pt idx="1137">
                  <c:v>-9.2170000000000982</c:v>
                </c:pt>
                <c:pt idx="1138">
                  <c:v>-9.23700000000008</c:v>
                </c:pt>
                <c:pt idx="1139">
                  <c:v>-9.23700000000008</c:v>
                </c:pt>
                <c:pt idx="1140">
                  <c:v>-9.2270000000000891</c:v>
                </c:pt>
                <c:pt idx="1141">
                  <c:v>-9.2170000000000982</c:v>
                </c:pt>
                <c:pt idx="1142">
                  <c:v>-9.2080000000000837</c:v>
                </c:pt>
                <c:pt idx="1143">
                  <c:v>-9.2270000000000891</c:v>
                </c:pt>
                <c:pt idx="1144">
                  <c:v>-9.1980000000000928</c:v>
                </c:pt>
                <c:pt idx="1145">
                  <c:v>-9.2180000000000746</c:v>
                </c:pt>
                <c:pt idx="1146">
                  <c:v>-9.2180000000000746</c:v>
                </c:pt>
                <c:pt idx="1147">
                  <c:v>-9.2180000000000746</c:v>
                </c:pt>
                <c:pt idx="1148">
                  <c:v>-9.2180000000000746</c:v>
                </c:pt>
                <c:pt idx="1149">
                  <c:v>-9.2180000000000746</c:v>
                </c:pt>
                <c:pt idx="1150">
                  <c:v>-9.2280000000000655</c:v>
                </c:pt>
                <c:pt idx="1151">
                  <c:v>-9.2180000000000746</c:v>
                </c:pt>
                <c:pt idx="1152">
                  <c:v>-9.2380000000000564</c:v>
                </c:pt>
                <c:pt idx="1153">
                  <c:v>-9.2380000000000564</c:v>
                </c:pt>
                <c:pt idx="1154">
                  <c:v>-9.2400000000000091</c:v>
                </c:pt>
                <c:pt idx="1155">
                  <c:v>-9.25</c:v>
                </c:pt>
                <c:pt idx="1156">
                  <c:v>-9.2300000000000182</c:v>
                </c:pt>
                <c:pt idx="1157">
                  <c:v>-9.2200000000000273</c:v>
                </c:pt>
                <c:pt idx="1158">
                  <c:v>-9.2300000000000182</c:v>
                </c:pt>
                <c:pt idx="1159">
                  <c:v>-9.2300000000000182</c:v>
                </c:pt>
                <c:pt idx="1160">
                  <c:v>-9.2400000000000091</c:v>
                </c:pt>
                <c:pt idx="1161">
                  <c:v>-9.2300000000000182</c:v>
                </c:pt>
                <c:pt idx="1162">
                  <c:v>-9.2300000000000182</c:v>
                </c:pt>
                <c:pt idx="1163">
                  <c:v>-9.2300000000000182</c:v>
                </c:pt>
                <c:pt idx="1164">
                  <c:v>-9.2300000000000182</c:v>
                </c:pt>
                <c:pt idx="1165">
                  <c:v>-9.2300000000000182</c:v>
                </c:pt>
                <c:pt idx="1166">
                  <c:v>-9.2210000000000036</c:v>
                </c:pt>
                <c:pt idx="1167">
                  <c:v>-9.2309999999999945</c:v>
                </c:pt>
                <c:pt idx="1168">
                  <c:v>-9.2210000000000036</c:v>
                </c:pt>
                <c:pt idx="1169">
                  <c:v>-9.2609999999999673</c:v>
                </c:pt>
                <c:pt idx="1170">
                  <c:v>-9.2409999999999854</c:v>
                </c:pt>
                <c:pt idx="1171">
                  <c:v>-9.2110000000000127</c:v>
                </c:pt>
                <c:pt idx="1172">
                  <c:v>-9.2409999999999854</c:v>
                </c:pt>
                <c:pt idx="1173">
                  <c:v>-9.2210000000000036</c:v>
                </c:pt>
                <c:pt idx="1174">
                  <c:v>-9.2309999999999945</c:v>
                </c:pt>
                <c:pt idx="1175">
                  <c:v>-9.2110000000000127</c:v>
                </c:pt>
                <c:pt idx="1176">
                  <c:v>-9.2319999999999709</c:v>
                </c:pt>
                <c:pt idx="1177">
                  <c:v>-9.2309999999999945</c:v>
                </c:pt>
                <c:pt idx="1178">
                  <c:v>-9.2010000000000218</c:v>
                </c:pt>
                <c:pt idx="1179">
                  <c:v>-9.2210000000000036</c:v>
                </c:pt>
                <c:pt idx="1180">
                  <c:v>-9.2119999999999891</c:v>
                </c:pt>
                <c:pt idx="1181">
                  <c:v>-9.2019999999999982</c:v>
                </c:pt>
                <c:pt idx="1182">
                  <c:v>-9.2119999999999891</c:v>
                </c:pt>
                <c:pt idx="1183">
                  <c:v>-9.22199999999998</c:v>
                </c:pt>
                <c:pt idx="1184">
                  <c:v>-9.2119999999999891</c:v>
                </c:pt>
                <c:pt idx="1185">
                  <c:v>-9.2319999999999709</c:v>
                </c:pt>
                <c:pt idx="1186">
                  <c:v>-9.2119999999999891</c:v>
                </c:pt>
                <c:pt idx="1187">
                  <c:v>-9.22199999999998</c:v>
                </c:pt>
                <c:pt idx="1188">
                  <c:v>-9.2319999999999709</c:v>
                </c:pt>
                <c:pt idx="1189">
                  <c:v>-9.2119999999999891</c:v>
                </c:pt>
                <c:pt idx="1190">
                  <c:v>-9.2119999999999891</c:v>
                </c:pt>
                <c:pt idx="1191">
                  <c:v>-9.2029999999999745</c:v>
                </c:pt>
                <c:pt idx="1192">
                  <c:v>-9.2229999999999563</c:v>
                </c:pt>
                <c:pt idx="1193">
                  <c:v>-9.2229999999999563</c:v>
                </c:pt>
                <c:pt idx="1194">
                  <c:v>-9.2229999999999563</c:v>
                </c:pt>
                <c:pt idx="1195">
                  <c:v>-9.2329999999999472</c:v>
                </c:pt>
                <c:pt idx="1196">
                  <c:v>-9.2329999999999472</c:v>
                </c:pt>
                <c:pt idx="1197">
                  <c:v>-9.2329999999999472</c:v>
                </c:pt>
                <c:pt idx="1198">
                  <c:v>-9.2229999999999563</c:v>
                </c:pt>
                <c:pt idx="1199">
                  <c:v>-9.2329999999999472</c:v>
                </c:pt>
                <c:pt idx="1200">
                  <c:v>-9.2129999999999654</c:v>
                </c:pt>
                <c:pt idx="1201">
                  <c:v>-9.2129999999999654</c:v>
                </c:pt>
                <c:pt idx="1202">
                  <c:v>-9.1929999999999836</c:v>
                </c:pt>
                <c:pt idx="1203">
                  <c:v>-9.2149999999999181</c:v>
                </c:pt>
                <c:pt idx="1204">
                  <c:v>-9.2149999999999181</c:v>
                </c:pt>
                <c:pt idx="1205">
                  <c:v>-9.2149999999999181</c:v>
                </c:pt>
                <c:pt idx="1206">
                  <c:v>-9.2229999999999563</c:v>
                </c:pt>
                <c:pt idx="1207">
                  <c:v>-9.2149999999999181</c:v>
                </c:pt>
                <c:pt idx="1208">
                  <c:v>-9.2149999999999181</c:v>
                </c:pt>
                <c:pt idx="1209">
                  <c:v>-9.2249999999999091</c:v>
                </c:pt>
                <c:pt idx="1210">
                  <c:v>-9.2449999999998909</c:v>
                </c:pt>
                <c:pt idx="1211">
                  <c:v>-9.2550000000001091</c:v>
                </c:pt>
                <c:pt idx="1212">
                  <c:v>-9.2249999999999091</c:v>
                </c:pt>
                <c:pt idx="1213">
                  <c:v>-9.2349999999999</c:v>
                </c:pt>
                <c:pt idx="1214">
                  <c:v>-9.2249999999999091</c:v>
                </c:pt>
                <c:pt idx="1215">
                  <c:v>-9.2349999999999</c:v>
                </c:pt>
                <c:pt idx="1216">
                  <c:v>-9.2259999999998854</c:v>
                </c:pt>
                <c:pt idx="1217">
                  <c:v>-9.2159999999998945</c:v>
                </c:pt>
                <c:pt idx="1218">
                  <c:v>-9.2059999999999036</c:v>
                </c:pt>
                <c:pt idx="1219">
                  <c:v>-9.2159999999998945</c:v>
                </c:pt>
                <c:pt idx="1220">
                  <c:v>-9.1959999999999127</c:v>
                </c:pt>
                <c:pt idx="1221">
                  <c:v>-9.2259999999998854</c:v>
                </c:pt>
                <c:pt idx="1222">
                  <c:v>-9.2059999999999036</c:v>
                </c:pt>
                <c:pt idx="1223">
                  <c:v>-9.2159999999998945</c:v>
                </c:pt>
                <c:pt idx="1224">
                  <c:v>-9.2460000000000946</c:v>
                </c:pt>
                <c:pt idx="1225">
                  <c:v>-9.2159999999998945</c:v>
                </c:pt>
                <c:pt idx="1226">
                  <c:v>-9.2159999999998945</c:v>
                </c:pt>
                <c:pt idx="1227">
                  <c:v>-9.2360000000001037</c:v>
                </c:pt>
                <c:pt idx="1228">
                  <c:v>-9.2170000000000982</c:v>
                </c:pt>
                <c:pt idx="1229">
                  <c:v>-9.2070000000001073</c:v>
                </c:pt>
                <c:pt idx="1230">
                  <c:v>-9.2270000000000891</c:v>
                </c:pt>
                <c:pt idx="1231">
                  <c:v>-9.2470000000000709</c:v>
                </c:pt>
                <c:pt idx="1232">
                  <c:v>-9.2470000000000709</c:v>
                </c:pt>
                <c:pt idx="1233">
                  <c:v>-9.23700000000008</c:v>
                </c:pt>
                <c:pt idx="1234">
                  <c:v>-9.2270000000000891</c:v>
                </c:pt>
                <c:pt idx="1235">
                  <c:v>-9.2170000000000982</c:v>
                </c:pt>
                <c:pt idx="1236">
                  <c:v>-9.2170000000000982</c:v>
                </c:pt>
                <c:pt idx="1237">
                  <c:v>-9.2170000000000982</c:v>
                </c:pt>
                <c:pt idx="1238">
                  <c:v>-9.2070000000001073</c:v>
                </c:pt>
                <c:pt idx="1239">
                  <c:v>-9.2170000000000982</c:v>
                </c:pt>
                <c:pt idx="1240">
                  <c:v>-9.2170000000000982</c:v>
                </c:pt>
                <c:pt idx="1241">
                  <c:v>-9.2270000000000891</c:v>
                </c:pt>
                <c:pt idx="1242">
                  <c:v>-9.2390000000000327</c:v>
                </c:pt>
                <c:pt idx="1243">
                  <c:v>-9.2390000000000327</c:v>
                </c:pt>
                <c:pt idx="1244">
                  <c:v>-9.2290000000000418</c:v>
                </c:pt>
                <c:pt idx="1245">
                  <c:v>-9.2190000000000509</c:v>
                </c:pt>
                <c:pt idx="1246">
                  <c:v>-9.2190000000000509</c:v>
                </c:pt>
                <c:pt idx="1247">
                  <c:v>-9.2390000000000327</c:v>
                </c:pt>
                <c:pt idx="1248">
                  <c:v>-9.20900000000006</c:v>
                </c:pt>
                <c:pt idx="1249">
                  <c:v>-9.2190000000000509</c:v>
                </c:pt>
                <c:pt idx="1250">
                  <c:v>-9.20900000000006</c:v>
                </c:pt>
                <c:pt idx="1251">
                  <c:v>-9.2190000000000509</c:v>
                </c:pt>
                <c:pt idx="1252">
                  <c:v>-9.20900000000006</c:v>
                </c:pt>
                <c:pt idx="1253">
                  <c:v>-9.20900000000006</c:v>
                </c:pt>
                <c:pt idx="1254">
                  <c:v>-9.2190000000000509</c:v>
                </c:pt>
                <c:pt idx="1255">
                  <c:v>-9.2200000000000273</c:v>
                </c:pt>
                <c:pt idx="1256">
                  <c:v>-9.2300000000000182</c:v>
                </c:pt>
                <c:pt idx="1257">
                  <c:v>-9.2200000000000273</c:v>
                </c:pt>
                <c:pt idx="1258">
                  <c:v>-9.2300000000000182</c:v>
                </c:pt>
                <c:pt idx="1259">
                  <c:v>-9.2400000000000091</c:v>
                </c:pt>
                <c:pt idx="1260">
                  <c:v>-9.2300000000000182</c:v>
                </c:pt>
                <c:pt idx="1261">
                  <c:v>-9.2200000000000273</c:v>
                </c:pt>
                <c:pt idx="1262">
                  <c:v>-9.1900000000000546</c:v>
                </c:pt>
                <c:pt idx="1263">
                  <c:v>-9.2400000000000091</c:v>
                </c:pt>
                <c:pt idx="1264">
                  <c:v>-9.2200000000000273</c:v>
                </c:pt>
                <c:pt idx="1265">
                  <c:v>-9.2400000000000091</c:v>
                </c:pt>
                <c:pt idx="1266">
                  <c:v>-9.2300000000000182</c:v>
                </c:pt>
                <c:pt idx="1267">
                  <c:v>-9.2300000000000182</c:v>
                </c:pt>
                <c:pt idx="1268">
                  <c:v>-9.2409999999999854</c:v>
                </c:pt>
                <c:pt idx="1269">
                  <c:v>-9.2110000000000127</c:v>
                </c:pt>
                <c:pt idx="1270">
                  <c:v>-9.2210000000000036</c:v>
                </c:pt>
                <c:pt idx="1271">
                  <c:v>-9.2409999999999854</c:v>
                </c:pt>
                <c:pt idx="1272">
                  <c:v>-9.2309999999999945</c:v>
                </c:pt>
                <c:pt idx="1273">
                  <c:v>-9.2400000000000091</c:v>
                </c:pt>
                <c:pt idx="1274">
                  <c:v>-9.2509999999999764</c:v>
                </c:pt>
                <c:pt idx="1275">
                  <c:v>-9.2309999999999945</c:v>
                </c:pt>
                <c:pt idx="1276">
                  <c:v>-9.2309999999999945</c:v>
                </c:pt>
                <c:pt idx="1277">
                  <c:v>-9.2110000000000127</c:v>
                </c:pt>
                <c:pt idx="1278">
                  <c:v>-9.2110000000000127</c:v>
                </c:pt>
                <c:pt idx="1279">
                  <c:v>-9.2210000000000036</c:v>
                </c:pt>
                <c:pt idx="1280">
                  <c:v>-9.2210000000000036</c:v>
                </c:pt>
                <c:pt idx="1281">
                  <c:v>-9.2129999999999654</c:v>
                </c:pt>
                <c:pt idx="1282">
                  <c:v>-9.2029999999999745</c:v>
                </c:pt>
                <c:pt idx="1283">
                  <c:v>-9.1910000000000309</c:v>
                </c:pt>
                <c:pt idx="1284">
                  <c:v>-9.2129999999999654</c:v>
                </c:pt>
                <c:pt idx="1285">
                  <c:v>-9.2229999999999563</c:v>
                </c:pt>
                <c:pt idx="1286">
                  <c:v>-9.2329999999999472</c:v>
                </c:pt>
                <c:pt idx="1287">
                  <c:v>-9.2329999999999472</c:v>
                </c:pt>
                <c:pt idx="1288">
                  <c:v>-9.2229999999999563</c:v>
                </c:pt>
                <c:pt idx="1289">
                  <c:v>-9.2229999999999563</c:v>
                </c:pt>
                <c:pt idx="1290">
                  <c:v>-9.2139999999999418</c:v>
                </c:pt>
                <c:pt idx="1291">
                  <c:v>-9.2029999999999745</c:v>
                </c:pt>
                <c:pt idx="1292">
                  <c:v>-9.1929999999999836</c:v>
                </c:pt>
                <c:pt idx="1293">
                  <c:v>-9.2039999999999509</c:v>
                </c:pt>
                <c:pt idx="1294">
                  <c:v>-9.2139999999999418</c:v>
                </c:pt>
                <c:pt idx="1295">
                  <c:v>-9.2039999999999509</c:v>
                </c:pt>
                <c:pt idx="1296">
                  <c:v>-9.1639999999999873</c:v>
                </c:pt>
                <c:pt idx="1297">
                  <c:v>-9.2139999999999418</c:v>
                </c:pt>
                <c:pt idx="1298">
                  <c:v>-9.2039999999999509</c:v>
                </c:pt>
                <c:pt idx="1299">
                  <c:v>-9.1839999999999691</c:v>
                </c:pt>
                <c:pt idx="1300">
                  <c:v>-9.2039999999999509</c:v>
                </c:pt>
                <c:pt idx="1301">
                  <c:v>-9.2139999999999418</c:v>
                </c:pt>
                <c:pt idx="1302">
                  <c:v>-9.2139999999999418</c:v>
                </c:pt>
                <c:pt idx="1303">
                  <c:v>-9.2239999999999327</c:v>
                </c:pt>
                <c:pt idx="1304">
                  <c:v>-9.2339999999999236</c:v>
                </c:pt>
                <c:pt idx="1305">
                  <c:v>-9.2039999999999509</c:v>
                </c:pt>
                <c:pt idx="1306">
                  <c:v>-9.2439999999999145</c:v>
                </c:pt>
                <c:pt idx="1307">
                  <c:v>-9.2139999999999418</c:v>
                </c:pt>
                <c:pt idx="1308">
                  <c:v>-9.2339999999999236</c:v>
                </c:pt>
                <c:pt idx="1309">
                  <c:v>-9.2339999999999236</c:v>
                </c:pt>
                <c:pt idx="1310">
                  <c:v>-9.1949999999999363</c:v>
                </c:pt>
                <c:pt idx="1311">
                  <c:v>-9.2149999999999181</c:v>
                </c:pt>
                <c:pt idx="1312">
                  <c:v>-9.2149999999999181</c:v>
                </c:pt>
                <c:pt idx="1313">
                  <c:v>-9.2049999999999272</c:v>
                </c:pt>
                <c:pt idx="1314">
                  <c:v>-9.2149999999999181</c:v>
                </c:pt>
                <c:pt idx="1315">
                  <c:v>-9.2049999999999272</c:v>
                </c:pt>
                <c:pt idx="1316">
                  <c:v>-9.2049999999999272</c:v>
                </c:pt>
                <c:pt idx="1317">
                  <c:v>-9.2249999999999091</c:v>
                </c:pt>
                <c:pt idx="1318">
                  <c:v>-9.2349999999999</c:v>
                </c:pt>
                <c:pt idx="1319">
                  <c:v>-9.2249999999999091</c:v>
                </c:pt>
                <c:pt idx="1320">
                  <c:v>-9.2249999999999091</c:v>
                </c:pt>
                <c:pt idx="1321">
                  <c:v>-9.2049999999999272</c:v>
                </c:pt>
                <c:pt idx="1322">
                  <c:v>-9.196999999999889</c:v>
                </c:pt>
                <c:pt idx="1323">
                  <c:v>-9.196999999999889</c:v>
                </c:pt>
                <c:pt idx="1324">
                  <c:v>-9.1949999999999363</c:v>
                </c:pt>
                <c:pt idx="1325">
                  <c:v>-9.2170000000000982</c:v>
                </c:pt>
                <c:pt idx="1326">
                  <c:v>-9.1859999999999218</c:v>
                </c:pt>
                <c:pt idx="1327">
                  <c:v>-9.2070000000001073</c:v>
                </c:pt>
                <c:pt idx="1328">
                  <c:v>-9.2170000000000982</c:v>
                </c:pt>
                <c:pt idx="1329">
                  <c:v>-9.196999999999889</c:v>
                </c:pt>
                <c:pt idx="1330">
                  <c:v>-9.2170000000000982</c:v>
                </c:pt>
                <c:pt idx="1331">
                  <c:v>-9.2170000000000982</c:v>
                </c:pt>
                <c:pt idx="1332">
                  <c:v>-9.196999999999889</c:v>
                </c:pt>
                <c:pt idx="1333">
                  <c:v>-9.196999999999889</c:v>
                </c:pt>
                <c:pt idx="1334">
                  <c:v>-9.1859999999999218</c:v>
                </c:pt>
                <c:pt idx="1335">
                  <c:v>-9.1759999999999309</c:v>
                </c:pt>
                <c:pt idx="1336">
                  <c:v>-9.1859999999999218</c:v>
                </c:pt>
                <c:pt idx="1337">
                  <c:v>-9.1859999999999218</c:v>
                </c:pt>
                <c:pt idx="1338">
                  <c:v>-9.2080000000000837</c:v>
                </c:pt>
                <c:pt idx="1339">
                  <c:v>-9.1980000000000928</c:v>
                </c:pt>
                <c:pt idx="1340">
                  <c:v>-9.2080000000000837</c:v>
                </c:pt>
                <c:pt idx="1341">
                  <c:v>-9.2080000000000837</c:v>
                </c:pt>
                <c:pt idx="1342">
                  <c:v>-9.1880000000001019</c:v>
                </c:pt>
                <c:pt idx="1343">
                  <c:v>-9.2180000000000746</c:v>
                </c:pt>
                <c:pt idx="1344">
                  <c:v>-9.2280000000000655</c:v>
                </c:pt>
                <c:pt idx="1345">
                  <c:v>-9.1980000000000928</c:v>
                </c:pt>
                <c:pt idx="1346">
                  <c:v>-9.1980000000000928</c:v>
                </c:pt>
                <c:pt idx="1347">
                  <c:v>-9.2180000000000746</c:v>
                </c:pt>
                <c:pt idx="1348">
                  <c:v>-9.2280000000000655</c:v>
                </c:pt>
                <c:pt idx="1349">
                  <c:v>-9.2080000000000837</c:v>
                </c:pt>
                <c:pt idx="1350">
                  <c:v>-9.2180000000000746</c:v>
                </c:pt>
                <c:pt idx="1351">
                  <c:v>-9.2180000000000746</c:v>
                </c:pt>
                <c:pt idx="1352">
                  <c:v>-9.1990000000000691</c:v>
                </c:pt>
                <c:pt idx="1353">
                  <c:v>-9.2080000000000837</c:v>
                </c:pt>
                <c:pt idx="1354">
                  <c:v>-9.2190000000000509</c:v>
                </c:pt>
                <c:pt idx="1355">
                  <c:v>-9.1890000000000782</c:v>
                </c:pt>
                <c:pt idx="1356">
                  <c:v>-9.1990000000000691</c:v>
                </c:pt>
                <c:pt idx="1357">
                  <c:v>-9.1890000000000782</c:v>
                </c:pt>
                <c:pt idx="1358">
                  <c:v>-9.20900000000006</c:v>
                </c:pt>
                <c:pt idx="1359">
                  <c:v>-9.2190000000000509</c:v>
                </c:pt>
                <c:pt idx="1360">
                  <c:v>-9.2190000000000509</c:v>
                </c:pt>
                <c:pt idx="1361">
                  <c:v>-9.2390000000000327</c:v>
                </c:pt>
                <c:pt idx="1362">
                  <c:v>-9.2190000000000509</c:v>
                </c:pt>
                <c:pt idx="1363">
                  <c:v>-9.1990000000000691</c:v>
                </c:pt>
                <c:pt idx="1364">
                  <c:v>-9.1890000000000782</c:v>
                </c:pt>
                <c:pt idx="1365">
                  <c:v>-9.20900000000006</c:v>
                </c:pt>
                <c:pt idx="1366">
                  <c:v>-9.2190000000000509</c:v>
                </c:pt>
                <c:pt idx="1367">
                  <c:v>-9.1900000000000546</c:v>
                </c:pt>
                <c:pt idx="1368">
                  <c:v>-9.2100000000000364</c:v>
                </c:pt>
                <c:pt idx="1369">
                  <c:v>-9.1990000000000691</c:v>
                </c:pt>
                <c:pt idx="1370">
                  <c:v>-9.2000000000000455</c:v>
                </c:pt>
                <c:pt idx="1371">
                  <c:v>-9.1700000000000728</c:v>
                </c:pt>
                <c:pt idx="1372">
                  <c:v>-9.1900000000000546</c:v>
                </c:pt>
                <c:pt idx="1373">
                  <c:v>-9.1900000000000546</c:v>
                </c:pt>
                <c:pt idx="1374">
                  <c:v>-9.2000000000000455</c:v>
                </c:pt>
                <c:pt idx="1375">
                  <c:v>-9.1800000000000637</c:v>
                </c:pt>
                <c:pt idx="1376">
                  <c:v>-9.2000000000000455</c:v>
                </c:pt>
                <c:pt idx="1377">
                  <c:v>-9.2000000000000455</c:v>
                </c:pt>
                <c:pt idx="1378">
                  <c:v>-9.2000000000000455</c:v>
                </c:pt>
                <c:pt idx="1379">
                  <c:v>-9.2100000000000364</c:v>
                </c:pt>
                <c:pt idx="1380">
                  <c:v>-9.2000000000000455</c:v>
                </c:pt>
                <c:pt idx="1381">
                  <c:v>-9.2100000000000364</c:v>
                </c:pt>
                <c:pt idx="1382">
                  <c:v>-9.2100000000000364</c:v>
                </c:pt>
                <c:pt idx="1383">
                  <c:v>-9.22199999999998</c:v>
                </c:pt>
                <c:pt idx="1384">
                  <c:v>-9.2000000000000455</c:v>
                </c:pt>
                <c:pt idx="1385">
                  <c:v>-9.2200000000000273</c:v>
                </c:pt>
                <c:pt idx="1386">
                  <c:v>-9.2119999999999891</c:v>
                </c:pt>
                <c:pt idx="1387">
                  <c:v>-9.2119999999999891</c:v>
                </c:pt>
                <c:pt idx="1388">
                  <c:v>-9.2119999999999891</c:v>
                </c:pt>
                <c:pt idx="1389">
                  <c:v>-9.2019999999999982</c:v>
                </c:pt>
                <c:pt idx="1390">
                  <c:v>-9.2019999999999982</c:v>
                </c:pt>
                <c:pt idx="1391">
                  <c:v>-9.2019999999999982</c:v>
                </c:pt>
                <c:pt idx="1392">
                  <c:v>-9.1920000000000073</c:v>
                </c:pt>
                <c:pt idx="1393">
                  <c:v>-9.2019999999999982</c:v>
                </c:pt>
                <c:pt idx="1394">
                  <c:v>-9.1820000000000164</c:v>
                </c:pt>
                <c:pt idx="1395">
                  <c:v>-9.1820000000000164</c:v>
                </c:pt>
                <c:pt idx="1396">
                  <c:v>-9.1730000000000018</c:v>
                </c:pt>
                <c:pt idx="1397">
                  <c:v>-9.1820000000000164</c:v>
                </c:pt>
                <c:pt idx="1398">
                  <c:v>-9.1920000000000073</c:v>
                </c:pt>
                <c:pt idx="1399">
                  <c:v>-9.1920000000000073</c:v>
                </c:pt>
                <c:pt idx="1400">
                  <c:v>-9.1929999999999836</c:v>
                </c:pt>
                <c:pt idx="1401">
                  <c:v>-9.1929999999999836</c:v>
                </c:pt>
                <c:pt idx="1402">
                  <c:v>-9.2029999999999745</c:v>
                </c:pt>
                <c:pt idx="1403">
                  <c:v>-9.2029999999999745</c:v>
                </c:pt>
                <c:pt idx="1404">
                  <c:v>-9.2129999999999654</c:v>
                </c:pt>
                <c:pt idx="1405">
                  <c:v>-9.2029999999999745</c:v>
                </c:pt>
                <c:pt idx="1406">
                  <c:v>-9.2329999999999472</c:v>
                </c:pt>
                <c:pt idx="1407">
                  <c:v>-9.2429999999999382</c:v>
                </c:pt>
                <c:pt idx="1408">
                  <c:v>-9.2229999999999563</c:v>
                </c:pt>
                <c:pt idx="1409">
                  <c:v>-9.2029999999999745</c:v>
                </c:pt>
                <c:pt idx="1410">
                  <c:v>-9.2129999999999654</c:v>
                </c:pt>
                <c:pt idx="1411">
                  <c:v>-9.2329999999999472</c:v>
                </c:pt>
                <c:pt idx="1412">
                  <c:v>-9.2229999999999563</c:v>
                </c:pt>
                <c:pt idx="1413">
                  <c:v>-9.2229999999999563</c:v>
                </c:pt>
                <c:pt idx="1414">
                  <c:v>-9.2129999999999654</c:v>
                </c:pt>
                <c:pt idx="1415">
                  <c:v>-9.2329999999999472</c:v>
                </c:pt>
                <c:pt idx="1416">
                  <c:v>-9.2339999999999236</c:v>
                </c:pt>
                <c:pt idx="1417">
                  <c:v>-9.2229999999999563</c:v>
                </c:pt>
                <c:pt idx="1418">
                  <c:v>-9.2239999999999327</c:v>
                </c:pt>
                <c:pt idx="1419">
                  <c:v>-9.2129999999999654</c:v>
                </c:pt>
                <c:pt idx="1420">
                  <c:v>-9.2139999999999418</c:v>
                </c:pt>
                <c:pt idx="1421">
                  <c:v>-9.2239999999999327</c:v>
                </c:pt>
                <c:pt idx="1422">
                  <c:v>-9.19399999999996</c:v>
                </c:pt>
                <c:pt idx="1423">
                  <c:v>-9.1839999999999691</c:v>
                </c:pt>
                <c:pt idx="1424">
                  <c:v>-9.19399999999996</c:v>
                </c:pt>
                <c:pt idx="1425">
                  <c:v>-9.2039999999999509</c:v>
                </c:pt>
                <c:pt idx="1426">
                  <c:v>-9.2139999999999418</c:v>
                </c:pt>
                <c:pt idx="1427">
                  <c:v>-9.2239999999999327</c:v>
                </c:pt>
                <c:pt idx="1428">
                  <c:v>-9.2039999999999509</c:v>
                </c:pt>
                <c:pt idx="1429">
                  <c:v>-9.19399999999996</c:v>
                </c:pt>
                <c:pt idx="1430">
                  <c:v>-9.2339999999999236</c:v>
                </c:pt>
                <c:pt idx="1431">
                  <c:v>-9.19399999999996</c:v>
                </c:pt>
                <c:pt idx="1432">
                  <c:v>-9.2159999999998945</c:v>
                </c:pt>
              </c:numCache>
            </c:numRef>
          </c:yVal>
          <c:smooth val="1"/>
          <c:extLst>
            <c:ext xmlns:c16="http://schemas.microsoft.com/office/drawing/2014/chart" uri="{C3380CC4-5D6E-409C-BE32-E72D297353CC}">
              <c16:uniqueId val="{00000015-81EE-4E41-8154-0B1EA5EF37AF}"/>
            </c:ext>
          </c:extLst>
        </c:ser>
        <c:ser>
          <c:idx val="22"/>
          <c:order val="17"/>
          <c:tx>
            <c:strRef>
              <c:f>Klei_Druckkurve!$X$8</c:f>
              <c:strCache>
                <c:ptCount val="1"/>
                <c:pt idx="0">
                  <c:v>#41 (4h5)</c:v>
                </c:pt>
              </c:strCache>
            </c:strRef>
          </c:tx>
          <c:spPr>
            <a:ln w="28575" cap="rnd">
              <a:solidFill>
                <a:schemeClr val="accent1">
                  <a:tint val="59000"/>
                </a:schemeClr>
              </a:solidFill>
              <a:round/>
            </a:ln>
            <a:effectLst/>
          </c:spPr>
          <c:marker>
            <c:symbol val="none"/>
          </c:marker>
          <c:xVal>
            <c:numRef>
              <c:f>Klei_Druckkurve!$A$9:$A$1442</c:f>
              <c:numCache>
                <c:formatCode>General</c:formatCode>
                <c:ptCount val="1434"/>
                <c:pt idx="0">
                  <c:v>20</c:v>
                </c:pt>
                <c:pt idx="1">
                  <c:v>30</c:v>
                </c:pt>
                <c:pt idx="2">
                  <c:v>40</c:v>
                </c:pt>
                <c:pt idx="3">
                  <c:v>50</c:v>
                </c:pt>
                <c:pt idx="4">
                  <c:v>60</c:v>
                </c:pt>
                <c:pt idx="5">
                  <c:v>70</c:v>
                </c:pt>
                <c:pt idx="6">
                  <c:v>80</c:v>
                </c:pt>
                <c:pt idx="7">
                  <c:v>90</c:v>
                </c:pt>
                <c:pt idx="8">
                  <c:v>100</c:v>
                </c:pt>
                <c:pt idx="9">
                  <c:v>110</c:v>
                </c:pt>
                <c:pt idx="10">
                  <c:v>120</c:v>
                </c:pt>
                <c:pt idx="11">
                  <c:v>130</c:v>
                </c:pt>
                <c:pt idx="12">
                  <c:v>140</c:v>
                </c:pt>
                <c:pt idx="13">
                  <c:v>150</c:v>
                </c:pt>
                <c:pt idx="14">
                  <c:v>160</c:v>
                </c:pt>
                <c:pt idx="15">
                  <c:v>170</c:v>
                </c:pt>
                <c:pt idx="16">
                  <c:v>180</c:v>
                </c:pt>
                <c:pt idx="17">
                  <c:v>190</c:v>
                </c:pt>
                <c:pt idx="18">
                  <c:v>200</c:v>
                </c:pt>
                <c:pt idx="19">
                  <c:v>210</c:v>
                </c:pt>
                <c:pt idx="20">
                  <c:v>220</c:v>
                </c:pt>
                <c:pt idx="21">
                  <c:v>230</c:v>
                </c:pt>
                <c:pt idx="22">
                  <c:v>240</c:v>
                </c:pt>
                <c:pt idx="23">
                  <c:v>250</c:v>
                </c:pt>
                <c:pt idx="24">
                  <c:v>260</c:v>
                </c:pt>
                <c:pt idx="25">
                  <c:v>270</c:v>
                </c:pt>
                <c:pt idx="26">
                  <c:v>280</c:v>
                </c:pt>
                <c:pt idx="27">
                  <c:v>290</c:v>
                </c:pt>
                <c:pt idx="28">
                  <c:v>300</c:v>
                </c:pt>
                <c:pt idx="29">
                  <c:v>310</c:v>
                </c:pt>
                <c:pt idx="30">
                  <c:v>320</c:v>
                </c:pt>
                <c:pt idx="31">
                  <c:v>330</c:v>
                </c:pt>
                <c:pt idx="32">
                  <c:v>340</c:v>
                </c:pt>
                <c:pt idx="33">
                  <c:v>350</c:v>
                </c:pt>
                <c:pt idx="34">
                  <c:v>360</c:v>
                </c:pt>
                <c:pt idx="35">
                  <c:v>370</c:v>
                </c:pt>
                <c:pt idx="36">
                  <c:v>380</c:v>
                </c:pt>
                <c:pt idx="37">
                  <c:v>390</c:v>
                </c:pt>
                <c:pt idx="38">
                  <c:v>400</c:v>
                </c:pt>
                <c:pt idx="39">
                  <c:v>410</c:v>
                </c:pt>
                <c:pt idx="40">
                  <c:v>420</c:v>
                </c:pt>
                <c:pt idx="41">
                  <c:v>430</c:v>
                </c:pt>
                <c:pt idx="42">
                  <c:v>440</c:v>
                </c:pt>
                <c:pt idx="43">
                  <c:v>450</c:v>
                </c:pt>
                <c:pt idx="44">
                  <c:v>460</c:v>
                </c:pt>
                <c:pt idx="45">
                  <c:v>470</c:v>
                </c:pt>
                <c:pt idx="46">
                  <c:v>480</c:v>
                </c:pt>
                <c:pt idx="47">
                  <c:v>490</c:v>
                </c:pt>
                <c:pt idx="48">
                  <c:v>500</c:v>
                </c:pt>
                <c:pt idx="49">
                  <c:v>510</c:v>
                </c:pt>
                <c:pt idx="50">
                  <c:v>520</c:v>
                </c:pt>
                <c:pt idx="51">
                  <c:v>530</c:v>
                </c:pt>
                <c:pt idx="52">
                  <c:v>540</c:v>
                </c:pt>
                <c:pt idx="53">
                  <c:v>550</c:v>
                </c:pt>
                <c:pt idx="54">
                  <c:v>560</c:v>
                </c:pt>
                <c:pt idx="55">
                  <c:v>570</c:v>
                </c:pt>
                <c:pt idx="56">
                  <c:v>580</c:v>
                </c:pt>
                <c:pt idx="57">
                  <c:v>590</c:v>
                </c:pt>
                <c:pt idx="58">
                  <c:v>600</c:v>
                </c:pt>
                <c:pt idx="59">
                  <c:v>610</c:v>
                </c:pt>
                <c:pt idx="60">
                  <c:v>620</c:v>
                </c:pt>
                <c:pt idx="61">
                  <c:v>630</c:v>
                </c:pt>
                <c:pt idx="62">
                  <c:v>640</c:v>
                </c:pt>
                <c:pt idx="63">
                  <c:v>650</c:v>
                </c:pt>
                <c:pt idx="64">
                  <c:v>660</c:v>
                </c:pt>
                <c:pt idx="65">
                  <c:v>670</c:v>
                </c:pt>
                <c:pt idx="66">
                  <c:v>680</c:v>
                </c:pt>
                <c:pt idx="67">
                  <c:v>690</c:v>
                </c:pt>
                <c:pt idx="68">
                  <c:v>700</c:v>
                </c:pt>
                <c:pt idx="69">
                  <c:v>710</c:v>
                </c:pt>
                <c:pt idx="70">
                  <c:v>720</c:v>
                </c:pt>
                <c:pt idx="71">
                  <c:v>730</c:v>
                </c:pt>
                <c:pt idx="72">
                  <c:v>740</c:v>
                </c:pt>
                <c:pt idx="73">
                  <c:v>750</c:v>
                </c:pt>
                <c:pt idx="74">
                  <c:v>760</c:v>
                </c:pt>
                <c:pt idx="75">
                  <c:v>770</c:v>
                </c:pt>
                <c:pt idx="76">
                  <c:v>780</c:v>
                </c:pt>
                <c:pt idx="77">
                  <c:v>790</c:v>
                </c:pt>
                <c:pt idx="78">
                  <c:v>800</c:v>
                </c:pt>
                <c:pt idx="79">
                  <c:v>810</c:v>
                </c:pt>
                <c:pt idx="80">
                  <c:v>820</c:v>
                </c:pt>
                <c:pt idx="81">
                  <c:v>830</c:v>
                </c:pt>
                <c:pt idx="82">
                  <c:v>840</c:v>
                </c:pt>
                <c:pt idx="83">
                  <c:v>850</c:v>
                </c:pt>
                <c:pt idx="84">
                  <c:v>860</c:v>
                </c:pt>
                <c:pt idx="85">
                  <c:v>870</c:v>
                </c:pt>
                <c:pt idx="86">
                  <c:v>880</c:v>
                </c:pt>
                <c:pt idx="87">
                  <c:v>890</c:v>
                </c:pt>
                <c:pt idx="88">
                  <c:v>900</c:v>
                </c:pt>
                <c:pt idx="89">
                  <c:v>910</c:v>
                </c:pt>
                <c:pt idx="90">
                  <c:v>920</c:v>
                </c:pt>
                <c:pt idx="91">
                  <c:v>930</c:v>
                </c:pt>
                <c:pt idx="92">
                  <c:v>940</c:v>
                </c:pt>
                <c:pt idx="93">
                  <c:v>950</c:v>
                </c:pt>
                <c:pt idx="94">
                  <c:v>960</c:v>
                </c:pt>
                <c:pt idx="95">
                  <c:v>970</c:v>
                </c:pt>
                <c:pt idx="96">
                  <c:v>980</c:v>
                </c:pt>
                <c:pt idx="97">
                  <c:v>990</c:v>
                </c:pt>
                <c:pt idx="98">
                  <c:v>1000</c:v>
                </c:pt>
                <c:pt idx="99">
                  <c:v>1010</c:v>
                </c:pt>
                <c:pt idx="100">
                  <c:v>1020</c:v>
                </c:pt>
                <c:pt idx="101">
                  <c:v>1030</c:v>
                </c:pt>
                <c:pt idx="102">
                  <c:v>1040</c:v>
                </c:pt>
                <c:pt idx="103">
                  <c:v>1050</c:v>
                </c:pt>
                <c:pt idx="104">
                  <c:v>1060</c:v>
                </c:pt>
                <c:pt idx="105">
                  <c:v>1070</c:v>
                </c:pt>
                <c:pt idx="106">
                  <c:v>1080</c:v>
                </c:pt>
                <c:pt idx="107">
                  <c:v>1090</c:v>
                </c:pt>
                <c:pt idx="108">
                  <c:v>1100</c:v>
                </c:pt>
                <c:pt idx="109">
                  <c:v>1110</c:v>
                </c:pt>
                <c:pt idx="110">
                  <c:v>1120</c:v>
                </c:pt>
                <c:pt idx="111">
                  <c:v>1130</c:v>
                </c:pt>
                <c:pt idx="112">
                  <c:v>1140</c:v>
                </c:pt>
                <c:pt idx="113">
                  <c:v>1150</c:v>
                </c:pt>
                <c:pt idx="114">
                  <c:v>1160</c:v>
                </c:pt>
                <c:pt idx="115">
                  <c:v>1170</c:v>
                </c:pt>
                <c:pt idx="116">
                  <c:v>1180</c:v>
                </c:pt>
                <c:pt idx="117">
                  <c:v>1190</c:v>
                </c:pt>
                <c:pt idx="118">
                  <c:v>1200</c:v>
                </c:pt>
                <c:pt idx="119">
                  <c:v>1210</c:v>
                </c:pt>
                <c:pt idx="120">
                  <c:v>1220</c:v>
                </c:pt>
                <c:pt idx="121">
                  <c:v>1230</c:v>
                </c:pt>
                <c:pt idx="122">
                  <c:v>1240</c:v>
                </c:pt>
                <c:pt idx="123">
                  <c:v>1250</c:v>
                </c:pt>
                <c:pt idx="124">
                  <c:v>1260</c:v>
                </c:pt>
                <c:pt idx="125">
                  <c:v>1270</c:v>
                </c:pt>
                <c:pt idx="126">
                  <c:v>1280</c:v>
                </c:pt>
                <c:pt idx="127">
                  <c:v>1290</c:v>
                </c:pt>
                <c:pt idx="128">
                  <c:v>1300</c:v>
                </c:pt>
                <c:pt idx="129">
                  <c:v>1310</c:v>
                </c:pt>
                <c:pt idx="130">
                  <c:v>1320</c:v>
                </c:pt>
                <c:pt idx="131">
                  <c:v>1330</c:v>
                </c:pt>
                <c:pt idx="132">
                  <c:v>1340</c:v>
                </c:pt>
                <c:pt idx="133">
                  <c:v>1350</c:v>
                </c:pt>
                <c:pt idx="134">
                  <c:v>1360</c:v>
                </c:pt>
                <c:pt idx="135">
                  <c:v>1370</c:v>
                </c:pt>
                <c:pt idx="136">
                  <c:v>1380</c:v>
                </c:pt>
                <c:pt idx="137">
                  <c:v>1390</c:v>
                </c:pt>
                <c:pt idx="138">
                  <c:v>1400</c:v>
                </c:pt>
                <c:pt idx="139">
                  <c:v>1410</c:v>
                </c:pt>
                <c:pt idx="140">
                  <c:v>1420</c:v>
                </c:pt>
                <c:pt idx="141">
                  <c:v>1430</c:v>
                </c:pt>
                <c:pt idx="142">
                  <c:v>1440</c:v>
                </c:pt>
                <c:pt idx="143">
                  <c:v>1450</c:v>
                </c:pt>
                <c:pt idx="144">
                  <c:v>1460</c:v>
                </c:pt>
                <c:pt idx="145">
                  <c:v>1470</c:v>
                </c:pt>
                <c:pt idx="146">
                  <c:v>1480</c:v>
                </c:pt>
                <c:pt idx="147">
                  <c:v>1490</c:v>
                </c:pt>
                <c:pt idx="148">
                  <c:v>1500</c:v>
                </c:pt>
                <c:pt idx="149">
                  <c:v>1510</c:v>
                </c:pt>
                <c:pt idx="150">
                  <c:v>1520</c:v>
                </c:pt>
                <c:pt idx="151">
                  <c:v>1530</c:v>
                </c:pt>
                <c:pt idx="152">
                  <c:v>1540</c:v>
                </c:pt>
                <c:pt idx="153">
                  <c:v>1550</c:v>
                </c:pt>
                <c:pt idx="154">
                  <c:v>1560</c:v>
                </c:pt>
                <c:pt idx="155">
                  <c:v>1570</c:v>
                </c:pt>
                <c:pt idx="156">
                  <c:v>1580</c:v>
                </c:pt>
                <c:pt idx="157">
                  <c:v>1590</c:v>
                </c:pt>
                <c:pt idx="158">
                  <c:v>1600</c:v>
                </c:pt>
                <c:pt idx="159">
                  <c:v>1610</c:v>
                </c:pt>
                <c:pt idx="160">
                  <c:v>1620</c:v>
                </c:pt>
                <c:pt idx="161">
                  <c:v>1630</c:v>
                </c:pt>
                <c:pt idx="162">
                  <c:v>1640</c:v>
                </c:pt>
                <c:pt idx="163">
                  <c:v>1650</c:v>
                </c:pt>
                <c:pt idx="164">
                  <c:v>1660</c:v>
                </c:pt>
                <c:pt idx="165">
                  <c:v>1670</c:v>
                </c:pt>
                <c:pt idx="166">
                  <c:v>1680</c:v>
                </c:pt>
                <c:pt idx="167">
                  <c:v>1690</c:v>
                </c:pt>
                <c:pt idx="168">
                  <c:v>1700</c:v>
                </c:pt>
                <c:pt idx="169">
                  <c:v>1710</c:v>
                </c:pt>
                <c:pt idx="170">
                  <c:v>1720</c:v>
                </c:pt>
                <c:pt idx="171">
                  <c:v>1730</c:v>
                </c:pt>
                <c:pt idx="172">
                  <c:v>1740</c:v>
                </c:pt>
                <c:pt idx="173">
                  <c:v>1750</c:v>
                </c:pt>
                <c:pt idx="174">
                  <c:v>1760</c:v>
                </c:pt>
                <c:pt idx="175">
                  <c:v>1770</c:v>
                </c:pt>
                <c:pt idx="176">
                  <c:v>1780</c:v>
                </c:pt>
                <c:pt idx="177">
                  <c:v>1790</c:v>
                </c:pt>
                <c:pt idx="178">
                  <c:v>1800</c:v>
                </c:pt>
                <c:pt idx="179">
                  <c:v>1810</c:v>
                </c:pt>
                <c:pt idx="180">
                  <c:v>1820</c:v>
                </c:pt>
                <c:pt idx="181">
                  <c:v>1830</c:v>
                </c:pt>
                <c:pt idx="182">
                  <c:v>1840</c:v>
                </c:pt>
                <c:pt idx="183">
                  <c:v>1850</c:v>
                </c:pt>
                <c:pt idx="184">
                  <c:v>1860</c:v>
                </c:pt>
                <c:pt idx="185">
                  <c:v>1870</c:v>
                </c:pt>
                <c:pt idx="186">
                  <c:v>1880</c:v>
                </c:pt>
                <c:pt idx="187">
                  <c:v>1890</c:v>
                </c:pt>
                <c:pt idx="188">
                  <c:v>1900</c:v>
                </c:pt>
                <c:pt idx="189">
                  <c:v>1910</c:v>
                </c:pt>
                <c:pt idx="190">
                  <c:v>1920</c:v>
                </c:pt>
                <c:pt idx="191">
                  <c:v>1930</c:v>
                </c:pt>
                <c:pt idx="192">
                  <c:v>1940</c:v>
                </c:pt>
                <c:pt idx="193">
                  <c:v>1950</c:v>
                </c:pt>
                <c:pt idx="194">
                  <c:v>1960</c:v>
                </c:pt>
                <c:pt idx="195">
                  <c:v>1970</c:v>
                </c:pt>
                <c:pt idx="196">
                  <c:v>1980</c:v>
                </c:pt>
                <c:pt idx="197">
                  <c:v>1990</c:v>
                </c:pt>
                <c:pt idx="198">
                  <c:v>2000</c:v>
                </c:pt>
                <c:pt idx="199">
                  <c:v>2010</c:v>
                </c:pt>
                <c:pt idx="200">
                  <c:v>2020</c:v>
                </c:pt>
                <c:pt idx="201">
                  <c:v>2030</c:v>
                </c:pt>
                <c:pt idx="202">
                  <c:v>2040</c:v>
                </c:pt>
                <c:pt idx="203">
                  <c:v>2050</c:v>
                </c:pt>
                <c:pt idx="204">
                  <c:v>2060</c:v>
                </c:pt>
                <c:pt idx="205">
                  <c:v>2070</c:v>
                </c:pt>
                <c:pt idx="206">
                  <c:v>2080</c:v>
                </c:pt>
                <c:pt idx="207">
                  <c:v>2090</c:v>
                </c:pt>
                <c:pt idx="208">
                  <c:v>2100</c:v>
                </c:pt>
                <c:pt idx="209">
                  <c:v>2110</c:v>
                </c:pt>
                <c:pt idx="210">
                  <c:v>2120</c:v>
                </c:pt>
                <c:pt idx="211">
                  <c:v>2130</c:v>
                </c:pt>
                <c:pt idx="212">
                  <c:v>2140</c:v>
                </c:pt>
                <c:pt idx="213">
                  <c:v>2150</c:v>
                </c:pt>
                <c:pt idx="214">
                  <c:v>2160</c:v>
                </c:pt>
                <c:pt idx="215">
                  <c:v>2170</c:v>
                </c:pt>
                <c:pt idx="216">
                  <c:v>2180</c:v>
                </c:pt>
                <c:pt idx="217">
                  <c:v>2190</c:v>
                </c:pt>
                <c:pt idx="218">
                  <c:v>2200</c:v>
                </c:pt>
                <c:pt idx="219">
                  <c:v>2210</c:v>
                </c:pt>
                <c:pt idx="220">
                  <c:v>2220</c:v>
                </c:pt>
                <c:pt idx="221">
                  <c:v>2230</c:v>
                </c:pt>
                <c:pt idx="222">
                  <c:v>2240</c:v>
                </c:pt>
                <c:pt idx="223">
                  <c:v>2250</c:v>
                </c:pt>
                <c:pt idx="224">
                  <c:v>2260</c:v>
                </c:pt>
                <c:pt idx="225">
                  <c:v>2270</c:v>
                </c:pt>
                <c:pt idx="226">
                  <c:v>2280</c:v>
                </c:pt>
                <c:pt idx="227">
                  <c:v>2290</c:v>
                </c:pt>
                <c:pt idx="228">
                  <c:v>2300</c:v>
                </c:pt>
                <c:pt idx="229">
                  <c:v>2310</c:v>
                </c:pt>
                <c:pt idx="230">
                  <c:v>2320</c:v>
                </c:pt>
                <c:pt idx="231">
                  <c:v>2330</c:v>
                </c:pt>
                <c:pt idx="232">
                  <c:v>2340</c:v>
                </c:pt>
                <c:pt idx="233">
                  <c:v>2350</c:v>
                </c:pt>
                <c:pt idx="234">
                  <c:v>2360</c:v>
                </c:pt>
                <c:pt idx="235">
                  <c:v>2370</c:v>
                </c:pt>
                <c:pt idx="236">
                  <c:v>2380</c:v>
                </c:pt>
                <c:pt idx="237">
                  <c:v>2390</c:v>
                </c:pt>
                <c:pt idx="238">
                  <c:v>2400</c:v>
                </c:pt>
                <c:pt idx="239">
                  <c:v>2410</c:v>
                </c:pt>
                <c:pt idx="240">
                  <c:v>2420</c:v>
                </c:pt>
                <c:pt idx="241">
                  <c:v>2430</c:v>
                </c:pt>
                <c:pt idx="242">
                  <c:v>2440</c:v>
                </c:pt>
                <c:pt idx="243">
                  <c:v>2450</c:v>
                </c:pt>
                <c:pt idx="244">
                  <c:v>2460</c:v>
                </c:pt>
                <c:pt idx="245">
                  <c:v>2470</c:v>
                </c:pt>
                <c:pt idx="246">
                  <c:v>2480</c:v>
                </c:pt>
                <c:pt idx="247">
                  <c:v>2490</c:v>
                </c:pt>
                <c:pt idx="248">
                  <c:v>2500</c:v>
                </c:pt>
                <c:pt idx="249">
                  <c:v>2510</c:v>
                </c:pt>
                <c:pt idx="250">
                  <c:v>2520</c:v>
                </c:pt>
                <c:pt idx="251">
                  <c:v>2530</c:v>
                </c:pt>
                <c:pt idx="252">
                  <c:v>2540</c:v>
                </c:pt>
                <c:pt idx="253">
                  <c:v>2550</c:v>
                </c:pt>
                <c:pt idx="254">
                  <c:v>2560</c:v>
                </c:pt>
                <c:pt idx="255">
                  <c:v>2570</c:v>
                </c:pt>
                <c:pt idx="256">
                  <c:v>2580</c:v>
                </c:pt>
                <c:pt idx="257">
                  <c:v>2590</c:v>
                </c:pt>
                <c:pt idx="258">
                  <c:v>2600</c:v>
                </c:pt>
                <c:pt idx="259">
                  <c:v>2610</c:v>
                </c:pt>
                <c:pt idx="260">
                  <c:v>2620</c:v>
                </c:pt>
                <c:pt idx="261">
                  <c:v>2630</c:v>
                </c:pt>
                <c:pt idx="262">
                  <c:v>2640</c:v>
                </c:pt>
                <c:pt idx="263">
                  <c:v>2650</c:v>
                </c:pt>
                <c:pt idx="264">
                  <c:v>2660</c:v>
                </c:pt>
                <c:pt idx="265">
                  <c:v>2670</c:v>
                </c:pt>
                <c:pt idx="266">
                  <c:v>2680</c:v>
                </c:pt>
                <c:pt idx="267">
                  <c:v>2690</c:v>
                </c:pt>
                <c:pt idx="268">
                  <c:v>2700</c:v>
                </c:pt>
                <c:pt idx="269">
                  <c:v>2710</c:v>
                </c:pt>
                <c:pt idx="270">
                  <c:v>2720</c:v>
                </c:pt>
                <c:pt idx="271">
                  <c:v>2730</c:v>
                </c:pt>
                <c:pt idx="272">
                  <c:v>2740</c:v>
                </c:pt>
                <c:pt idx="273">
                  <c:v>2750</c:v>
                </c:pt>
                <c:pt idx="274">
                  <c:v>2760</c:v>
                </c:pt>
                <c:pt idx="275">
                  <c:v>2770</c:v>
                </c:pt>
                <c:pt idx="276">
                  <c:v>2780</c:v>
                </c:pt>
                <c:pt idx="277">
                  <c:v>2790</c:v>
                </c:pt>
                <c:pt idx="278">
                  <c:v>2800</c:v>
                </c:pt>
                <c:pt idx="279">
                  <c:v>2810</c:v>
                </c:pt>
                <c:pt idx="280">
                  <c:v>2820</c:v>
                </c:pt>
                <c:pt idx="281">
                  <c:v>2830</c:v>
                </c:pt>
                <c:pt idx="282">
                  <c:v>2840</c:v>
                </c:pt>
                <c:pt idx="283">
                  <c:v>2850</c:v>
                </c:pt>
                <c:pt idx="284">
                  <c:v>2860</c:v>
                </c:pt>
                <c:pt idx="285">
                  <c:v>2870</c:v>
                </c:pt>
                <c:pt idx="286">
                  <c:v>2880</c:v>
                </c:pt>
                <c:pt idx="287">
                  <c:v>2890</c:v>
                </c:pt>
                <c:pt idx="288">
                  <c:v>2900</c:v>
                </c:pt>
                <c:pt idx="289">
                  <c:v>2910</c:v>
                </c:pt>
                <c:pt idx="290">
                  <c:v>2920</c:v>
                </c:pt>
                <c:pt idx="291">
                  <c:v>2930</c:v>
                </c:pt>
                <c:pt idx="292">
                  <c:v>2940</c:v>
                </c:pt>
                <c:pt idx="293">
                  <c:v>2950</c:v>
                </c:pt>
                <c:pt idx="294">
                  <c:v>2960</c:v>
                </c:pt>
                <c:pt idx="295">
                  <c:v>2970</c:v>
                </c:pt>
                <c:pt idx="296">
                  <c:v>2980</c:v>
                </c:pt>
                <c:pt idx="297">
                  <c:v>2990</c:v>
                </c:pt>
                <c:pt idx="298">
                  <c:v>3000</c:v>
                </c:pt>
                <c:pt idx="299">
                  <c:v>3010</c:v>
                </c:pt>
                <c:pt idx="300">
                  <c:v>3020</c:v>
                </c:pt>
                <c:pt idx="301">
                  <c:v>3030</c:v>
                </c:pt>
                <c:pt idx="302">
                  <c:v>3040</c:v>
                </c:pt>
                <c:pt idx="303">
                  <c:v>3050</c:v>
                </c:pt>
                <c:pt idx="304">
                  <c:v>3060</c:v>
                </c:pt>
                <c:pt idx="305">
                  <c:v>3070</c:v>
                </c:pt>
                <c:pt idx="306">
                  <c:v>3080</c:v>
                </c:pt>
                <c:pt idx="307">
                  <c:v>3090</c:v>
                </c:pt>
                <c:pt idx="308">
                  <c:v>3100</c:v>
                </c:pt>
                <c:pt idx="309">
                  <c:v>3110</c:v>
                </c:pt>
                <c:pt idx="310">
                  <c:v>3120</c:v>
                </c:pt>
                <c:pt idx="311">
                  <c:v>3130</c:v>
                </c:pt>
                <c:pt idx="312">
                  <c:v>3140</c:v>
                </c:pt>
                <c:pt idx="313">
                  <c:v>3150</c:v>
                </c:pt>
                <c:pt idx="314">
                  <c:v>3160</c:v>
                </c:pt>
                <c:pt idx="315">
                  <c:v>3170</c:v>
                </c:pt>
                <c:pt idx="316">
                  <c:v>3180</c:v>
                </c:pt>
                <c:pt idx="317">
                  <c:v>3190</c:v>
                </c:pt>
                <c:pt idx="318">
                  <c:v>3200</c:v>
                </c:pt>
                <c:pt idx="319">
                  <c:v>3210</c:v>
                </c:pt>
                <c:pt idx="320">
                  <c:v>3220</c:v>
                </c:pt>
                <c:pt idx="321">
                  <c:v>3230</c:v>
                </c:pt>
                <c:pt idx="322">
                  <c:v>3240</c:v>
                </c:pt>
                <c:pt idx="323">
                  <c:v>3250</c:v>
                </c:pt>
                <c:pt idx="324">
                  <c:v>3260</c:v>
                </c:pt>
                <c:pt idx="325">
                  <c:v>3270</c:v>
                </c:pt>
                <c:pt idx="326">
                  <c:v>3280</c:v>
                </c:pt>
                <c:pt idx="327">
                  <c:v>3290</c:v>
                </c:pt>
                <c:pt idx="328">
                  <c:v>3300</c:v>
                </c:pt>
                <c:pt idx="329">
                  <c:v>3310</c:v>
                </c:pt>
                <c:pt idx="330">
                  <c:v>3320</c:v>
                </c:pt>
                <c:pt idx="331">
                  <c:v>3330</c:v>
                </c:pt>
                <c:pt idx="332">
                  <c:v>3340</c:v>
                </c:pt>
                <c:pt idx="333">
                  <c:v>3350</c:v>
                </c:pt>
                <c:pt idx="334">
                  <c:v>3360</c:v>
                </c:pt>
                <c:pt idx="335">
                  <c:v>3370</c:v>
                </c:pt>
                <c:pt idx="336">
                  <c:v>3380</c:v>
                </c:pt>
                <c:pt idx="337">
                  <c:v>3390</c:v>
                </c:pt>
                <c:pt idx="338">
                  <c:v>3400</c:v>
                </c:pt>
                <c:pt idx="339">
                  <c:v>3410</c:v>
                </c:pt>
                <c:pt idx="340">
                  <c:v>3420</c:v>
                </c:pt>
                <c:pt idx="341">
                  <c:v>3430</c:v>
                </c:pt>
                <c:pt idx="342">
                  <c:v>3440</c:v>
                </c:pt>
                <c:pt idx="343">
                  <c:v>3450</c:v>
                </c:pt>
                <c:pt idx="344">
                  <c:v>3460</c:v>
                </c:pt>
                <c:pt idx="345">
                  <c:v>3470</c:v>
                </c:pt>
                <c:pt idx="346">
                  <c:v>3480</c:v>
                </c:pt>
                <c:pt idx="347">
                  <c:v>3490</c:v>
                </c:pt>
                <c:pt idx="348">
                  <c:v>3500</c:v>
                </c:pt>
                <c:pt idx="349">
                  <c:v>3510</c:v>
                </c:pt>
                <c:pt idx="350">
                  <c:v>3520</c:v>
                </c:pt>
                <c:pt idx="351">
                  <c:v>3530</c:v>
                </c:pt>
                <c:pt idx="352">
                  <c:v>3540</c:v>
                </c:pt>
                <c:pt idx="353">
                  <c:v>3550</c:v>
                </c:pt>
                <c:pt idx="354">
                  <c:v>3560</c:v>
                </c:pt>
                <c:pt idx="355">
                  <c:v>3570</c:v>
                </c:pt>
                <c:pt idx="356">
                  <c:v>3580</c:v>
                </c:pt>
                <c:pt idx="357">
                  <c:v>3590</c:v>
                </c:pt>
                <c:pt idx="358">
                  <c:v>3600</c:v>
                </c:pt>
                <c:pt idx="359">
                  <c:v>3610</c:v>
                </c:pt>
                <c:pt idx="360">
                  <c:v>3620</c:v>
                </c:pt>
                <c:pt idx="361">
                  <c:v>3630</c:v>
                </c:pt>
                <c:pt idx="362">
                  <c:v>3640</c:v>
                </c:pt>
                <c:pt idx="363">
                  <c:v>3650</c:v>
                </c:pt>
                <c:pt idx="364">
                  <c:v>3660</c:v>
                </c:pt>
                <c:pt idx="365">
                  <c:v>3670</c:v>
                </c:pt>
                <c:pt idx="366">
                  <c:v>3680</c:v>
                </c:pt>
                <c:pt idx="367">
                  <c:v>3690</c:v>
                </c:pt>
                <c:pt idx="368">
                  <c:v>3700</c:v>
                </c:pt>
                <c:pt idx="369">
                  <c:v>3710</c:v>
                </c:pt>
                <c:pt idx="370">
                  <c:v>3720</c:v>
                </c:pt>
                <c:pt idx="371">
                  <c:v>3730</c:v>
                </c:pt>
                <c:pt idx="372">
                  <c:v>3740</c:v>
                </c:pt>
                <c:pt idx="373">
                  <c:v>3750</c:v>
                </c:pt>
                <c:pt idx="374">
                  <c:v>3760</c:v>
                </c:pt>
                <c:pt idx="375">
                  <c:v>3770</c:v>
                </c:pt>
                <c:pt idx="376">
                  <c:v>3780</c:v>
                </c:pt>
                <c:pt idx="377">
                  <c:v>3790</c:v>
                </c:pt>
                <c:pt idx="378">
                  <c:v>3800</c:v>
                </c:pt>
                <c:pt idx="379">
                  <c:v>3810</c:v>
                </c:pt>
                <c:pt idx="380">
                  <c:v>3820</c:v>
                </c:pt>
                <c:pt idx="381">
                  <c:v>3830</c:v>
                </c:pt>
                <c:pt idx="382">
                  <c:v>3840</c:v>
                </c:pt>
                <c:pt idx="383">
                  <c:v>3850</c:v>
                </c:pt>
                <c:pt idx="384">
                  <c:v>3860</c:v>
                </c:pt>
                <c:pt idx="385">
                  <c:v>3870</c:v>
                </c:pt>
                <c:pt idx="386">
                  <c:v>3880</c:v>
                </c:pt>
                <c:pt idx="387">
                  <c:v>3890</c:v>
                </c:pt>
                <c:pt idx="388">
                  <c:v>3900</c:v>
                </c:pt>
                <c:pt idx="389">
                  <c:v>3910</c:v>
                </c:pt>
                <c:pt idx="390">
                  <c:v>3920</c:v>
                </c:pt>
                <c:pt idx="391">
                  <c:v>3930</c:v>
                </c:pt>
                <c:pt idx="392">
                  <c:v>3940</c:v>
                </c:pt>
                <c:pt idx="393">
                  <c:v>3950</c:v>
                </c:pt>
                <c:pt idx="394">
                  <c:v>3960</c:v>
                </c:pt>
                <c:pt idx="395">
                  <c:v>3970</c:v>
                </c:pt>
                <c:pt idx="396">
                  <c:v>3980</c:v>
                </c:pt>
                <c:pt idx="397">
                  <c:v>3990</c:v>
                </c:pt>
                <c:pt idx="398">
                  <c:v>4000</c:v>
                </c:pt>
                <c:pt idx="399">
                  <c:v>4010</c:v>
                </c:pt>
                <c:pt idx="400">
                  <c:v>4020</c:v>
                </c:pt>
                <c:pt idx="401">
                  <c:v>4030</c:v>
                </c:pt>
                <c:pt idx="402">
                  <c:v>4040</c:v>
                </c:pt>
                <c:pt idx="403">
                  <c:v>4050</c:v>
                </c:pt>
                <c:pt idx="404">
                  <c:v>4060</c:v>
                </c:pt>
                <c:pt idx="405">
                  <c:v>4070</c:v>
                </c:pt>
                <c:pt idx="406">
                  <c:v>4080</c:v>
                </c:pt>
                <c:pt idx="407">
                  <c:v>4090</c:v>
                </c:pt>
                <c:pt idx="408">
                  <c:v>4100</c:v>
                </c:pt>
                <c:pt idx="409">
                  <c:v>4110</c:v>
                </c:pt>
                <c:pt idx="410">
                  <c:v>4120</c:v>
                </c:pt>
                <c:pt idx="411">
                  <c:v>4130</c:v>
                </c:pt>
                <c:pt idx="412">
                  <c:v>4140</c:v>
                </c:pt>
                <c:pt idx="413">
                  <c:v>4150</c:v>
                </c:pt>
                <c:pt idx="414">
                  <c:v>4160</c:v>
                </c:pt>
                <c:pt idx="415">
                  <c:v>4170</c:v>
                </c:pt>
                <c:pt idx="416">
                  <c:v>4180</c:v>
                </c:pt>
                <c:pt idx="417">
                  <c:v>4190</c:v>
                </c:pt>
                <c:pt idx="418">
                  <c:v>4200</c:v>
                </c:pt>
                <c:pt idx="419">
                  <c:v>4210</c:v>
                </c:pt>
                <c:pt idx="420">
                  <c:v>4220</c:v>
                </c:pt>
                <c:pt idx="421">
                  <c:v>4230</c:v>
                </c:pt>
                <c:pt idx="422">
                  <c:v>4240</c:v>
                </c:pt>
                <c:pt idx="423">
                  <c:v>4250</c:v>
                </c:pt>
                <c:pt idx="424">
                  <c:v>4260</c:v>
                </c:pt>
                <c:pt idx="425">
                  <c:v>4270</c:v>
                </c:pt>
                <c:pt idx="426">
                  <c:v>4280</c:v>
                </c:pt>
                <c:pt idx="427">
                  <c:v>4290</c:v>
                </c:pt>
                <c:pt idx="428">
                  <c:v>4300</c:v>
                </c:pt>
                <c:pt idx="429">
                  <c:v>4310</c:v>
                </c:pt>
                <c:pt idx="430">
                  <c:v>4320</c:v>
                </c:pt>
                <c:pt idx="431">
                  <c:v>4330</c:v>
                </c:pt>
                <c:pt idx="432">
                  <c:v>4340</c:v>
                </c:pt>
                <c:pt idx="433">
                  <c:v>4350</c:v>
                </c:pt>
                <c:pt idx="434">
                  <c:v>4360</c:v>
                </c:pt>
                <c:pt idx="435">
                  <c:v>4370</c:v>
                </c:pt>
                <c:pt idx="436">
                  <c:v>4380</c:v>
                </c:pt>
                <c:pt idx="437">
                  <c:v>4390</c:v>
                </c:pt>
                <c:pt idx="438">
                  <c:v>4400</c:v>
                </c:pt>
                <c:pt idx="439">
                  <c:v>4410</c:v>
                </c:pt>
                <c:pt idx="440">
                  <c:v>4420</c:v>
                </c:pt>
                <c:pt idx="441">
                  <c:v>4430</c:v>
                </c:pt>
                <c:pt idx="442">
                  <c:v>4440</c:v>
                </c:pt>
                <c:pt idx="443">
                  <c:v>4450</c:v>
                </c:pt>
                <c:pt idx="444">
                  <c:v>4460</c:v>
                </c:pt>
                <c:pt idx="445">
                  <c:v>4470</c:v>
                </c:pt>
                <c:pt idx="446">
                  <c:v>4480</c:v>
                </c:pt>
                <c:pt idx="447">
                  <c:v>4490</c:v>
                </c:pt>
                <c:pt idx="448">
                  <c:v>4500</c:v>
                </c:pt>
                <c:pt idx="449">
                  <c:v>4510</c:v>
                </c:pt>
                <c:pt idx="450">
                  <c:v>4520</c:v>
                </c:pt>
                <c:pt idx="451">
                  <c:v>4530</c:v>
                </c:pt>
                <c:pt idx="452">
                  <c:v>4540</c:v>
                </c:pt>
                <c:pt idx="453">
                  <c:v>4550</c:v>
                </c:pt>
                <c:pt idx="454">
                  <c:v>4560</c:v>
                </c:pt>
                <c:pt idx="455">
                  <c:v>4570</c:v>
                </c:pt>
                <c:pt idx="456">
                  <c:v>4580</c:v>
                </c:pt>
                <c:pt idx="457">
                  <c:v>4590</c:v>
                </c:pt>
                <c:pt idx="458">
                  <c:v>4600</c:v>
                </c:pt>
                <c:pt idx="459">
                  <c:v>4610</c:v>
                </c:pt>
                <c:pt idx="460">
                  <c:v>4620</c:v>
                </c:pt>
                <c:pt idx="461">
                  <c:v>4630</c:v>
                </c:pt>
                <c:pt idx="462">
                  <c:v>4640</c:v>
                </c:pt>
                <c:pt idx="463">
                  <c:v>4650</c:v>
                </c:pt>
                <c:pt idx="464">
                  <c:v>4660</c:v>
                </c:pt>
                <c:pt idx="465">
                  <c:v>4670</c:v>
                </c:pt>
                <c:pt idx="466">
                  <c:v>4680</c:v>
                </c:pt>
                <c:pt idx="467">
                  <c:v>4690</c:v>
                </c:pt>
                <c:pt idx="468">
                  <c:v>4700</c:v>
                </c:pt>
                <c:pt idx="469">
                  <c:v>4710</c:v>
                </c:pt>
                <c:pt idx="470">
                  <c:v>4720</c:v>
                </c:pt>
                <c:pt idx="471">
                  <c:v>4730</c:v>
                </c:pt>
                <c:pt idx="472">
                  <c:v>4740</c:v>
                </c:pt>
                <c:pt idx="473">
                  <c:v>4750</c:v>
                </c:pt>
                <c:pt idx="474">
                  <c:v>4760</c:v>
                </c:pt>
                <c:pt idx="475">
                  <c:v>4770</c:v>
                </c:pt>
                <c:pt idx="476">
                  <c:v>4780</c:v>
                </c:pt>
                <c:pt idx="477">
                  <c:v>4790</c:v>
                </c:pt>
                <c:pt idx="478">
                  <c:v>4800</c:v>
                </c:pt>
                <c:pt idx="479">
                  <c:v>4810</c:v>
                </c:pt>
                <c:pt idx="480">
                  <c:v>4820</c:v>
                </c:pt>
                <c:pt idx="481">
                  <c:v>4830</c:v>
                </c:pt>
                <c:pt idx="482">
                  <c:v>4840</c:v>
                </c:pt>
                <c:pt idx="483">
                  <c:v>4850</c:v>
                </c:pt>
                <c:pt idx="484">
                  <c:v>4860</c:v>
                </c:pt>
                <c:pt idx="485">
                  <c:v>4870</c:v>
                </c:pt>
                <c:pt idx="486">
                  <c:v>4880</c:v>
                </c:pt>
                <c:pt idx="487">
                  <c:v>4890</c:v>
                </c:pt>
                <c:pt idx="488">
                  <c:v>4900</c:v>
                </c:pt>
                <c:pt idx="489">
                  <c:v>4910</c:v>
                </c:pt>
                <c:pt idx="490">
                  <c:v>4920</c:v>
                </c:pt>
                <c:pt idx="491">
                  <c:v>4930</c:v>
                </c:pt>
                <c:pt idx="492">
                  <c:v>4940</c:v>
                </c:pt>
                <c:pt idx="493">
                  <c:v>4950</c:v>
                </c:pt>
                <c:pt idx="494">
                  <c:v>4960</c:v>
                </c:pt>
                <c:pt idx="495">
                  <c:v>4970</c:v>
                </c:pt>
                <c:pt idx="496">
                  <c:v>4980</c:v>
                </c:pt>
                <c:pt idx="497">
                  <c:v>4990</c:v>
                </c:pt>
                <c:pt idx="498">
                  <c:v>5000</c:v>
                </c:pt>
                <c:pt idx="499">
                  <c:v>5010</c:v>
                </c:pt>
                <c:pt idx="500">
                  <c:v>5020</c:v>
                </c:pt>
                <c:pt idx="501">
                  <c:v>5030</c:v>
                </c:pt>
                <c:pt idx="502">
                  <c:v>5040</c:v>
                </c:pt>
                <c:pt idx="503">
                  <c:v>5050</c:v>
                </c:pt>
                <c:pt idx="504">
                  <c:v>5060</c:v>
                </c:pt>
                <c:pt idx="505">
                  <c:v>5070</c:v>
                </c:pt>
                <c:pt idx="506">
                  <c:v>5080</c:v>
                </c:pt>
                <c:pt idx="507">
                  <c:v>5090</c:v>
                </c:pt>
                <c:pt idx="508">
                  <c:v>5100</c:v>
                </c:pt>
                <c:pt idx="509">
                  <c:v>5110</c:v>
                </c:pt>
                <c:pt idx="510">
                  <c:v>5120</c:v>
                </c:pt>
                <c:pt idx="511">
                  <c:v>5130</c:v>
                </c:pt>
                <c:pt idx="512">
                  <c:v>5140</c:v>
                </c:pt>
                <c:pt idx="513">
                  <c:v>5150</c:v>
                </c:pt>
                <c:pt idx="514">
                  <c:v>5160</c:v>
                </c:pt>
                <c:pt idx="515">
                  <c:v>5170</c:v>
                </c:pt>
                <c:pt idx="516">
                  <c:v>5180</c:v>
                </c:pt>
                <c:pt idx="517">
                  <c:v>5190</c:v>
                </c:pt>
                <c:pt idx="518">
                  <c:v>5200</c:v>
                </c:pt>
                <c:pt idx="519">
                  <c:v>5210</c:v>
                </c:pt>
                <c:pt idx="520">
                  <c:v>5220</c:v>
                </c:pt>
                <c:pt idx="521">
                  <c:v>5230</c:v>
                </c:pt>
                <c:pt idx="522">
                  <c:v>5240</c:v>
                </c:pt>
                <c:pt idx="523">
                  <c:v>5250</c:v>
                </c:pt>
                <c:pt idx="524">
                  <c:v>5260</c:v>
                </c:pt>
                <c:pt idx="525">
                  <c:v>5270</c:v>
                </c:pt>
                <c:pt idx="526">
                  <c:v>5280</c:v>
                </c:pt>
                <c:pt idx="527">
                  <c:v>5290</c:v>
                </c:pt>
                <c:pt idx="528">
                  <c:v>5300</c:v>
                </c:pt>
                <c:pt idx="529">
                  <c:v>5310</c:v>
                </c:pt>
                <c:pt idx="530">
                  <c:v>5320</c:v>
                </c:pt>
                <c:pt idx="531">
                  <c:v>5330</c:v>
                </c:pt>
                <c:pt idx="532">
                  <c:v>5340</c:v>
                </c:pt>
                <c:pt idx="533">
                  <c:v>5350</c:v>
                </c:pt>
                <c:pt idx="534">
                  <c:v>5360</c:v>
                </c:pt>
                <c:pt idx="535">
                  <c:v>5370</c:v>
                </c:pt>
                <c:pt idx="536">
                  <c:v>5380</c:v>
                </c:pt>
                <c:pt idx="537">
                  <c:v>5390</c:v>
                </c:pt>
                <c:pt idx="538">
                  <c:v>5400</c:v>
                </c:pt>
                <c:pt idx="539">
                  <c:v>5410</c:v>
                </c:pt>
                <c:pt idx="540">
                  <c:v>5420</c:v>
                </c:pt>
                <c:pt idx="541">
                  <c:v>5430</c:v>
                </c:pt>
                <c:pt idx="542">
                  <c:v>5440</c:v>
                </c:pt>
                <c:pt idx="543">
                  <c:v>5450</c:v>
                </c:pt>
                <c:pt idx="544">
                  <c:v>5460</c:v>
                </c:pt>
                <c:pt idx="545">
                  <c:v>5470</c:v>
                </c:pt>
                <c:pt idx="546">
                  <c:v>5480</c:v>
                </c:pt>
                <c:pt idx="547">
                  <c:v>5490</c:v>
                </c:pt>
                <c:pt idx="548">
                  <c:v>5500</c:v>
                </c:pt>
                <c:pt idx="549">
                  <c:v>5510</c:v>
                </c:pt>
                <c:pt idx="550">
                  <c:v>5520</c:v>
                </c:pt>
                <c:pt idx="551">
                  <c:v>5530</c:v>
                </c:pt>
                <c:pt idx="552">
                  <c:v>5540</c:v>
                </c:pt>
                <c:pt idx="553">
                  <c:v>5550</c:v>
                </c:pt>
                <c:pt idx="554">
                  <c:v>5560</c:v>
                </c:pt>
                <c:pt idx="555">
                  <c:v>5570</c:v>
                </c:pt>
                <c:pt idx="556">
                  <c:v>5580</c:v>
                </c:pt>
                <c:pt idx="557">
                  <c:v>5590</c:v>
                </c:pt>
                <c:pt idx="558">
                  <c:v>5600</c:v>
                </c:pt>
                <c:pt idx="559">
                  <c:v>5610</c:v>
                </c:pt>
                <c:pt idx="560">
                  <c:v>5620</c:v>
                </c:pt>
                <c:pt idx="561">
                  <c:v>5630</c:v>
                </c:pt>
                <c:pt idx="562">
                  <c:v>5640</c:v>
                </c:pt>
                <c:pt idx="563">
                  <c:v>5650</c:v>
                </c:pt>
                <c:pt idx="564">
                  <c:v>5660</c:v>
                </c:pt>
                <c:pt idx="565">
                  <c:v>5670</c:v>
                </c:pt>
                <c:pt idx="566">
                  <c:v>5680</c:v>
                </c:pt>
                <c:pt idx="567">
                  <c:v>5690</c:v>
                </c:pt>
                <c:pt idx="568">
                  <c:v>5700</c:v>
                </c:pt>
                <c:pt idx="569">
                  <c:v>5710</c:v>
                </c:pt>
                <c:pt idx="570">
                  <c:v>5720</c:v>
                </c:pt>
                <c:pt idx="571">
                  <c:v>5730</c:v>
                </c:pt>
                <c:pt idx="572">
                  <c:v>5740</c:v>
                </c:pt>
                <c:pt idx="573">
                  <c:v>5750</c:v>
                </c:pt>
                <c:pt idx="574">
                  <c:v>5760</c:v>
                </c:pt>
                <c:pt idx="575">
                  <c:v>5770</c:v>
                </c:pt>
                <c:pt idx="576">
                  <c:v>5780</c:v>
                </c:pt>
                <c:pt idx="577">
                  <c:v>5790</c:v>
                </c:pt>
                <c:pt idx="578">
                  <c:v>5800</c:v>
                </c:pt>
                <c:pt idx="579">
                  <c:v>5810</c:v>
                </c:pt>
                <c:pt idx="580">
                  <c:v>5820</c:v>
                </c:pt>
                <c:pt idx="581">
                  <c:v>5830</c:v>
                </c:pt>
                <c:pt idx="582">
                  <c:v>5840</c:v>
                </c:pt>
                <c:pt idx="583">
                  <c:v>5850</c:v>
                </c:pt>
                <c:pt idx="584">
                  <c:v>5860</c:v>
                </c:pt>
                <c:pt idx="585">
                  <c:v>5870</c:v>
                </c:pt>
                <c:pt idx="586">
                  <c:v>5880</c:v>
                </c:pt>
                <c:pt idx="587">
                  <c:v>5890</c:v>
                </c:pt>
                <c:pt idx="588">
                  <c:v>5900</c:v>
                </c:pt>
                <c:pt idx="589">
                  <c:v>5910</c:v>
                </c:pt>
                <c:pt idx="590">
                  <c:v>5920</c:v>
                </c:pt>
                <c:pt idx="591">
                  <c:v>5930</c:v>
                </c:pt>
                <c:pt idx="592">
                  <c:v>5940</c:v>
                </c:pt>
                <c:pt idx="593">
                  <c:v>5950</c:v>
                </c:pt>
                <c:pt idx="594">
                  <c:v>5960</c:v>
                </c:pt>
                <c:pt idx="595">
                  <c:v>5970</c:v>
                </c:pt>
                <c:pt idx="596">
                  <c:v>5980</c:v>
                </c:pt>
                <c:pt idx="597">
                  <c:v>5990</c:v>
                </c:pt>
                <c:pt idx="598">
                  <c:v>6000</c:v>
                </c:pt>
                <c:pt idx="599">
                  <c:v>6010</c:v>
                </c:pt>
                <c:pt idx="600">
                  <c:v>6020</c:v>
                </c:pt>
                <c:pt idx="601">
                  <c:v>6030</c:v>
                </c:pt>
                <c:pt idx="602">
                  <c:v>6040</c:v>
                </c:pt>
                <c:pt idx="603">
                  <c:v>6050</c:v>
                </c:pt>
                <c:pt idx="604">
                  <c:v>6060</c:v>
                </c:pt>
                <c:pt idx="605">
                  <c:v>6070</c:v>
                </c:pt>
                <c:pt idx="606">
                  <c:v>6080</c:v>
                </c:pt>
                <c:pt idx="607">
                  <c:v>6090</c:v>
                </c:pt>
                <c:pt idx="608">
                  <c:v>6100</c:v>
                </c:pt>
                <c:pt idx="609">
                  <c:v>6110</c:v>
                </c:pt>
                <c:pt idx="610">
                  <c:v>6120</c:v>
                </c:pt>
                <c:pt idx="611">
                  <c:v>6130</c:v>
                </c:pt>
                <c:pt idx="612">
                  <c:v>6140</c:v>
                </c:pt>
                <c:pt idx="613">
                  <c:v>6150</c:v>
                </c:pt>
                <c:pt idx="614">
                  <c:v>6160</c:v>
                </c:pt>
                <c:pt idx="615">
                  <c:v>6170</c:v>
                </c:pt>
                <c:pt idx="616">
                  <c:v>6180</c:v>
                </c:pt>
                <c:pt idx="617">
                  <c:v>6190</c:v>
                </c:pt>
                <c:pt idx="618">
                  <c:v>6200</c:v>
                </c:pt>
                <c:pt idx="619">
                  <c:v>6210</c:v>
                </c:pt>
                <c:pt idx="620">
                  <c:v>6220</c:v>
                </c:pt>
                <c:pt idx="621">
                  <c:v>6230</c:v>
                </c:pt>
                <c:pt idx="622">
                  <c:v>6240</c:v>
                </c:pt>
                <c:pt idx="623">
                  <c:v>6250</c:v>
                </c:pt>
                <c:pt idx="624">
                  <c:v>6260</c:v>
                </c:pt>
                <c:pt idx="625">
                  <c:v>6270</c:v>
                </c:pt>
                <c:pt idx="626">
                  <c:v>6280</c:v>
                </c:pt>
                <c:pt idx="627">
                  <c:v>6290</c:v>
                </c:pt>
                <c:pt idx="628">
                  <c:v>6300</c:v>
                </c:pt>
                <c:pt idx="629">
                  <c:v>6310</c:v>
                </c:pt>
                <c:pt idx="630">
                  <c:v>6320</c:v>
                </c:pt>
                <c:pt idx="631">
                  <c:v>6330</c:v>
                </c:pt>
                <c:pt idx="632">
                  <c:v>6340</c:v>
                </c:pt>
                <c:pt idx="633">
                  <c:v>6350</c:v>
                </c:pt>
                <c:pt idx="634">
                  <c:v>6360</c:v>
                </c:pt>
                <c:pt idx="635">
                  <c:v>6370</c:v>
                </c:pt>
                <c:pt idx="636">
                  <c:v>6380</c:v>
                </c:pt>
                <c:pt idx="637">
                  <c:v>6390</c:v>
                </c:pt>
                <c:pt idx="638">
                  <c:v>6400</c:v>
                </c:pt>
                <c:pt idx="639">
                  <c:v>6410</c:v>
                </c:pt>
                <c:pt idx="640">
                  <c:v>6420</c:v>
                </c:pt>
                <c:pt idx="641">
                  <c:v>6430</c:v>
                </c:pt>
                <c:pt idx="642">
                  <c:v>6440</c:v>
                </c:pt>
                <c:pt idx="643">
                  <c:v>6450</c:v>
                </c:pt>
                <c:pt idx="644">
                  <c:v>6460</c:v>
                </c:pt>
                <c:pt idx="645">
                  <c:v>6470</c:v>
                </c:pt>
                <c:pt idx="646">
                  <c:v>6480</c:v>
                </c:pt>
                <c:pt idx="647">
                  <c:v>6490</c:v>
                </c:pt>
                <c:pt idx="648">
                  <c:v>6500</c:v>
                </c:pt>
                <c:pt idx="649">
                  <c:v>6510</c:v>
                </c:pt>
                <c:pt idx="650">
                  <c:v>6520</c:v>
                </c:pt>
                <c:pt idx="651">
                  <c:v>6530</c:v>
                </c:pt>
                <c:pt idx="652">
                  <c:v>6540</c:v>
                </c:pt>
                <c:pt idx="653">
                  <c:v>6550</c:v>
                </c:pt>
                <c:pt idx="654">
                  <c:v>6560</c:v>
                </c:pt>
                <c:pt idx="655">
                  <c:v>6570</c:v>
                </c:pt>
                <c:pt idx="656">
                  <c:v>6580</c:v>
                </c:pt>
                <c:pt idx="657">
                  <c:v>6590</c:v>
                </c:pt>
                <c:pt idx="658">
                  <c:v>6600</c:v>
                </c:pt>
                <c:pt idx="659">
                  <c:v>6610</c:v>
                </c:pt>
                <c:pt idx="660">
                  <c:v>6620</c:v>
                </c:pt>
                <c:pt idx="661">
                  <c:v>6630</c:v>
                </c:pt>
                <c:pt idx="662">
                  <c:v>6640</c:v>
                </c:pt>
                <c:pt idx="663">
                  <c:v>6650</c:v>
                </c:pt>
                <c:pt idx="664">
                  <c:v>6660</c:v>
                </c:pt>
                <c:pt idx="665">
                  <c:v>6670</c:v>
                </c:pt>
                <c:pt idx="666">
                  <c:v>6680</c:v>
                </c:pt>
                <c:pt idx="667">
                  <c:v>6690</c:v>
                </c:pt>
                <c:pt idx="668">
                  <c:v>6700</c:v>
                </c:pt>
                <c:pt idx="669">
                  <c:v>6710</c:v>
                </c:pt>
                <c:pt idx="670">
                  <c:v>6720</c:v>
                </c:pt>
                <c:pt idx="671">
                  <c:v>6730</c:v>
                </c:pt>
                <c:pt idx="672">
                  <c:v>6740</c:v>
                </c:pt>
                <c:pt idx="673">
                  <c:v>6750</c:v>
                </c:pt>
                <c:pt idx="674">
                  <c:v>6760</c:v>
                </c:pt>
                <c:pt idx="675">
                  <c:v>6770</c:v>
                </c:pt>
                <c:pt idx="676">
                  <c:v>6780</c:v>
                </c:pt>
                <c:pt idx="677">
                  <c:v>6790</c:v>
                </c:pt>
                <c:pt idx="678">
                  <c:v>6800</c:v>
                </c:pt>
                <c:pt idx="679">
                  <c:v>6810</c:v>
                </c:pt>
                <c:pt idx="680">
                  <c:v>6820</c:v>
                </c:pt>
                <c:pt idx="681">
                  <c:v>6830</c:v>
                </c:pt>
                <c:pt idx="682">
                  <c:v>6840</c:v>
                </c:pt>
                <c:pt idx="683">
                  <c:v>6850</c:v>
                </c:pt>
                <c:pt idx="684">
                  <c:v>6860</c:v>
                </c:pt>
                <c:pt idx="685">
                  <c:v>6870</c:v>
                </c:pt>
                <c:pt idx="686">
                  <c:v>6880</c:v>
                </c:pt>
                <c:pt idx="687">
                  <c:v>6890</c:v>
                </c:pt>
                <c:pt idx="688">
                  <c:v>6900</c:v>
                </c:pt>
                <c:pt idx="689">
                  <c:v>6910</c:v>
                </c:pt>
                <c:pt idx="690">
                  <c:v>6920</c:v>
                </c:pt>
                <c:pt idx="691">
                  <c:v>6930</c:v>
                </c:pt>
                <c:pt idx="692">
                  <c:v>6940</c:v>
                </c:pt>
                <c:pt idx="693">
                  <c:v>6950</c:v>
                </c:pt>
                <c:pt idx="694">
                  <c:v>6960</c:v>
                </c:pt>
                <c:pt idx="695">
                  <c:v>6970</c:v>
                </c:pt>
                <c:pt idx="696">
                  <c:v>6980</c:v>
                </c:pt>
                <c:pt idx="697">
                  <c:v>6990</c:v>
                </c:pt>
                <c:pt idx="698">
                  <c:v>7000</c:v>
                </c:pt>
                <c:pt idx="699">
                  <c:v>7010</c:v>
                </c:pt>
                <c:pt idx="700">
                  <c:v>7020</c:v>
                </c:pt>
                <c:pt idx="701">
                  <c:v>7030</c:v>
                </c:pt>
                <c:pt idx="702">
                  <c:v>7040</c:v>
                </c:pt>
                <c:pt idx="703">
                  <c:v>7050</c:v>
                </c:pt>
                <c:pt idx="704">
                  <c:v>7060</c:v>
                </c:pt>
                <c:pt idx="705">
                  <c:v>7070</c:v>
                </c:pt>
                <c:pt idx="706">
                  <c:v>7080</c:v>
                </c:pt>
                <c:pt idx="707">
                  <c:v>7090</c:v>
                </c:pt>
                <c:pt idx="708">
                  <c:v>7100</c:v>
                </c:pt>
                <c:pt idx="709">
                  <c:v>7110</c:v>
                </c:pt>
                <c:pt idx="710">
                  <c:v>7120</c:v>
                </c:pt>
                <c:pt idx="711">
                  <c:v>7130</c:v>
                </c:pt>
                <c:pt idx="712">
                  <c:v>7140</c:v>
                </c:pt>
                <c:pt idx="713">
                  <c:v>7150</c:v>
                </c:pt>
                <c:pt idx="714">
                  <c:v>7160</c:v>
                </c:pt>
                <c:pt idx="715">
                  <c:v>7170</c:v>
                </c:pt>
                <c:pt idx="716">
                  <c:v>7180</c:v>
                </c:pt>
                <c:pt idx="717">
                  <c:v>7190</c:v>
                </c:pt>
                <c:pt idx="718">
                  <c:v>7200</c:v>
                </c:pt>
                <c:pt idx="719">
                  <c:v>7210</c:v>
                </c:pt>
                <c:pt idx="720">
                  <c:v>7220</c:v>
                </c:pt>
                <c:pt idx="721">
                  <c:v>7230</c:v>
                </c:pt>
                <c:pt idx="722">
                  <c:v>7240</c:v>
                </c:pt>
                <c:pt idx="723">
                  <c:v>7250</c:v>
                </c:pt>
                <c:pt idx="724">
                  <c:v>7260</c:v>
                </c:pt>
                <c:pt idx="725">
                  <c:v>7270</c:v>
                </c:pt>
                <c:pt idx="726">
                  <c:v>7280</c:v>
                </c:pt>
                <c:pt idx="727">
                  <c:v>7290</c:v>
                </c:pt>
                <c:pt idx="728">
                  <c:v>7300</c:v>
                </c:pt>
                <c:pt idx="729">
                  <c:v>7310</c:v>
                </c:pt>
                <c:pt idx="730">
                  <c:v>7320</c:v>
                </c:pt>
                <c:pt idx="731">
                  <c:v>7330</c:v>
                </c:pt>
                <c:pt idx="732">
                  <c:v>7340</c:v>
                </c:pt>
                <c:pt idx="733">
                  <c:v>7350</c:v>
                </c:pt>
                <c:pt idx="734">
                  <c:v>7360</c:v>
                </c:pt>
                <c:pt idx="735">
                  <c:v>7370</c:v>
                </c:pt>
                <c:pt idx="736">
                  <c:v>7380</c:v>
                </c:pt>
                <c:pt idx="737">
                  <c:v>7390</c:v>
                </c:pt>
                <c:pt idx="738">
                  <c:v>7400</c:v>
                </c:pt>
                <c:pt idx="739">
                  <c:v>7410</c:v>
                </c:pt>
                <c:pt idx="740">
                  <c:v>7420</c:v>
                </c:pt>
                <c:pt idx="741">
                  <c:v>7430</c:v>
                </c:pt>
                <c:pt idx="742">
                  <c:v>7440</c:v>
                </c:pt>
                <c:pt idx="743">
                  <c:v>7450</c:v>
                </c:pt>
                <c:pt idx="744">
                  <c:v>7460</c:v>
                </c:pt>
                <c:pt idx="745">
                  <c:v>7470</c:v>
                </c:pt>
                <c:pt idx="746">
                  <c:v>7480</c:v>
                </c:pt>
                <c:pt idx="747">
                  <c:v>7490</c:v>
                </c:pt>
                <c:pt idx="748">
                  <c:v>7500</c:v>
                </c:pt>
                <c:pt idx="749">
                  <c:v>7510</c:v>
                </c:pt>
                <c:pt idx="750">
                  <c:v>7520</c:v>
                </c:pt>
                <c:pt idx="751">
                  <c:v>7530</c:v>
                </c:pt>
                <c:pt idx="752">
                  <c:v>7540</c:v>
                </c:pt>
                <c:pt idx="753">
                  <c:v>7550</c:v>
                </c:pt>
                <c:pt idx="754">
                  <c:v>7560</c:v>
                </c:pt>
                <c:pt idx="755">
                  <c:v>7570</c:v>
                </c:pt>
                <c:pt idx="756">
                  <c:v>7580</c:v>
                </c:pt>
                <c:pt idx="757">
                  <c:v>7590</c:v>
                </c:pt>
                <c:pt idx="758">
                  <c:v>7600</c:v>
                </c:pt>
                <c:pt idx="759">
                  <c:v>7610</c:v>
                </c:pt>
                <c:pt idx="760">
                  <c:v>7620</c:v>
                </c:pt>
                <c:pt idx="761">
                  <c:v>7630</c:v>
                </c:pt>
                <c:pt idx="762">
                  <c:v>7640</c:v>
                </c:pt>
                <c:pt idx="763">
                  <c:v>7650</c:v>
                </c:pt>
                <c:pt idx="764">
                  <c:v>7660</c:v>
                </c:pt>
                <c:pt idx="765">
                  <c:v>7670</c:v>
                </c:pt>
                <c:pt idx="766">
                  <c:v>7680</c:v>
                </c:pt>
                <c:pt idx="767">
                  <c:v>7690</c:v>
                </c:pt>
                <c:pt idx="768">
                  <c:v>7700</c:v>
                </c:pt>
                <c:pt idx="769">
                  <c:v>7710</c:v>
                </c:pt>
                <c:pt idx="770">
                  <c:v>7720</c:v>
                </c:pt>
                <c:pt idx="771">
                  <c:v>7730</c:v>
                </c:pt>
                <c:pt idx="772">
                  <c:v>7740</c:v>
                </c:pt>
                <c:pt idx="773">
                  <c:v>7750</c:v>
                </c:pt>
                <c:pt idx="774">
                  <c:v>7760</c:v>
                </c:pt>
                <c:pt idx="775">
                  <c:v>7770</c:v>
                </c:pt>
                <c:pt idx="776">
                  <c:v>7780</c:v>
                </c:pt>
                <c:pt idx="777">
                  <c:v>7790</c:v>
                </c:pt>
                <c:pt idx="778">
                  <c:v>7800</c:v>
                </c:pt>
                <c:pt idx="779">
                  <c:v>7810</c:v>
                </c:pt>
                <c:pt idx="780">
                  <c:v>7820</c:v>
                </c:pt>
                <c:pt idx="781">
                  <c:v>7830</c:v>
                </c:pt>
                <c:pt idx="782">
                  <c:v>7840</c:v>
                </c:pt>
                <c:pt idx="783">
                  <c:v>7850</c:v>
                </c:pt>
                <c:pt idx="784">
                  <c:v>7860</c:v>
                </c:pt>
                <c:pt idx="785">
                  <c:v>7870</c:v>
                </c:pt>
                <c:pt idx="786">
                  <c:v>7880</c:v>
                </c:pt>
                <c:pt idx="787">
                  <c:v>7890</c:v>
                </c:pt>
                <c:pt idx="788">
                  <c:v>7900</c:v>
                </c:pt>
                <c:pt idx="789">
                  <c:v>7910</c:v>
                </c:pt>
                <c:pt idx="790">
                  <c:v>7920</c:v>
                </c:pt>
                <c:pt idx="791">
                  <c:v>7930</c:v>
                </c:pt>
                <c:pt idx="792">
                  <c:v>7940</c:v>
                </c:pt>
                <c:pt idx="793">
                  <c:v>7950</c:v>
                </c:pt>
                <c:pt idx="794">
                  <c:v>7960</c:v>
                </c:pt>
                <c:pt idx="795">
                  <c:v>7970</c:v>
                </c:pt>
                <c:pt idx="796">
                  <c:v>7980</c:v>
                </c:pt>
                <c:pt idx="797">
                  <c:v>7990</c:v>
                </c:pt>
                <c:pt idx="798">
                  <c:v>8000</c:v>
                </c:pt>
                <c:pt idx="799">
                  <c:v>8010</c:v>
                </c:pt>
                <c:pt idx="800">
                  <c:v>8020</c:v>
                </c:pt>
                <c:pt idx="801">
                  <c:v>8030</c:v>
                </c:pt>
                <c:pt idx="802">
                  <c:v>8040</c:v>
                </c:pt>
                <c:pt idx="803">
                  <c:v>8050</c:v>
                </c:pt>
                <c:pt idx="804">
                  <c:v>8060</c:v>
                </c:pt>
                <c:pt idx="805">
                  <c:v>8070</c:v>
                </c:pt>
                <c:pt idx="806">
                  <c:v>8080</c:v>
                </c:pt>
                <c:pt idx="807">
                  <c:v>8090</c:v>
                </c:pt>
                <c:pt idx="808">
                  <c:v>8100</c:v>
                </c:pt>
                <c:pt idx="809">
                  <c:v>8110</c:v>
                </c:pt>
                <c:pt idx="810">
                  <c:v>8120</c:v>
                </c:pt>
                <c:pt idx="811">
                  <c:v>8130</c:v>
                </c:pt>
                <c:pt idx="812">
                  <c:v>8140</c:v>
                </c:pt>
                <c:pt idx="813">
                  <c:v>8150</c:v>
                </c:pt>
                <c:pt idx="814">
                  <c:v>8160</c:v>
                </c:pt>
                <c:pt idx="815">
                  <c:v>8170</c:v>
                </c:pt>
                <c:pt idx="816">
                  <c:v>8180</c:v>
                </c:pt>
                <c:pt idx="817">
                  <c:v>8190</c:v>
                </c:pt>
                <c:pt idx="818">
                  <c:v>8200</c:v>
                </c:pt>
                <c:pt idx="819">
                  <c:v>8210</c:v>
                </c:pt>
                <c:pt idx="820">
                  <c:v>8220</c:v>
                </c:pt>
                <c:pt idx="821">
                  <c:v>8230</c:v>
                </c:pt>
                <c:pt idx="822">
                  <c:v>8240</c:v>
                </c:pt>
                <c:pt idx="823">
                  <c:v>8250</c:v>
                </c:pt>
                <c:pt idx="824">
                  <c:v>8260</c:v>
                </c:pt>
                <c:pt idx="825">
                  <c:v>8270</c:v>
                </c:pt>
                <c:pt idx="826">
                  <c:v>8280</c:v>
                </c:pt>
                <c:pt idx="827">
                  <c:v>8290</c:v>
                </c:pt>
                <c:pt idx="828">
                  <c:v>8300</c:v>
                </c:pt>
                <c:pt idx="829">
                  <c:v>8310</c:v>
                </c:pt>
                <c:pt idx="830">
                  <c:v>8320</c:v>
                </c:pt>
                <c:pt idx="831">
                  <c:v>8330</c:v>
                </c:pt>
                <c:pt idx="832">
                  <c:v>8340</c:v>
                </c:pt>
                <c:pt idx="833">
                  <c:v>8350</c:v>
                </c:pt>
                <c:pt idx="834">
                  <c:v>8360</c:v>
                </c:pt>
                <c:pt idx="835">
                  <c:v>8370</c:v>
                </c:pt>
                <c:pt idx="836">
                  <c:v>8380</c:v>
                </c:pt>
                <c:pt idx="837">
                  <c:v>8390</c:v>
                </c:pt>
                <c:pt idx="838">
                  <c:v>8400</c:v>
                </c:pt>
                <c:pt idx="839">
                  <c:v>8410</c:v>
                </c:pt>
                <c:pt idx="840">
                  <c:v>8420</c:v>
                </c:pt>
                <c:pt idx="841">
                  <c:v>8430</c:v>
                </c:pt>
                <c:pt idx="842">
                  <c:v>8440</c:v>
                </c:pt>
                <c:pt idx="843">
                  <c:v>8450</c:v>
                </c:pt>
                <c:pt idx="844">
                  <c:v>8460</c:v>
                </c:pt>
                <c:pt idx="845">
                  <c:v>8470</c:v>
                </c:pt>
                <c:pt idx="846">
                  <c:v>8480</c:v>
                </c:pt>
                <c:pt idx="847">
                  <c:v>8490</c:v>
                </c:pt>
                <c:pt idx="848">
                  <c:v>8500</c:v>
                </c:pt>
                <c:pt idx="849">
                  <c:v>8510</c:v>
                </c:pt>
                <c:pt idx="850">
                  <c:v>8520</c:v>
                </c:pt>
                <c:pt idx="851">
                  <c:v>8530</c:v>
                </c:pt>
                <c:pt idx="852">
                  <c:v>8540</c:v>
                </c:pt>
                <c:pt idx="853">
                  <c:v>8550</c:v>
                </c:pt>
                <c:pt idx="854">
                  <c:v>8560</c:v>
                </c:pt>
                <c:pt idx="855">
                  <c:v>8570</c:v>
                </c:pt>
                <c:pt idx="856">
                  <c:v>8580</c:v>
                </c:pt>
                <c:pt idx="857">
                  <c:v>8590</c:v>
                </c:pt>
                <c:pt idx="858">
                  <c:v>8600</c:v>
                </c:pt>
                <c:pt idx="859">
                  <c:v>8610</c:v>
                </c:pt>
                <c:pt idx="860">
                  <c:v>8620</c:v>
                </c:pt>
                <c:pt idx="861">
                  <c:v>8630</c:v>
                </c:pt>
                <c:pt idx="862">
                  <c:v>8640</c:v>
                </c:pt>
                <c:pt idx="863">
                  <c:v>8650</c:v>
                </c:pt>
                <c:pt idx="864">
                  <c:v>8660</c:v>
                </c:pt>
                <c:pt idx="865">
                  <c:v>8670</c:v>
                </c:pt>
                <c:pt idx="866">
                  <c:v>8680</c:v>
                </c:pt>
                <c:pt idx="867">
                  <c:v>8690</c:v>
                </c:pt>
                <c:pt idx="868">
                  <c:v>8700</c:v>
                </c:pt>
                <c:pt idx="869">
                  <c:v>8710</c:v>
                </c:pt>
                <c:pt idx="870">
                  <c:v>8720</c:v>
                </c:pt>
                <c:pt idx="871">
                  <c:v>8730</c:v>
                </c:pt>
                <c:pt idx="872">
                  <c:v>8740</c:v>
                </c:pt>
                <c:pt idx="873">
                  <c:v>8750</c:v>
                </c:pt>
                <c:pt idx="874">
                  <c:v>8760</c:v>
                </c:pt>
                <c:pt idx="875">
                  <c:v>8770</c:v>
                </c:pt>
                <c:pt idx="876">
                  <c:v>8780</c:v>
                </c:pt>
                <c:pt idx="877">
                  <c:v>8790</c:v>
                </c:pt>
                <c:pt idx="878">
                  <c:v>8800</c:v>
                </c:pt>
                <c:pt idx="879">
                  <c:v>8810</c:v>
                </c:pt>
                <c:pt idx="880">
                  <c:v>8820</c:v>
                </c:pt>
                <c:pt idx="881">
                  <c:v>8830</c:v>
                </c:pt>
                <c:pt idx="882">
                  <c:v>8840</c:v>
                </c:pt>
                <c:pt idx="883">
                  <c:v>8850</c:v>
                </c:pt>
                <c:pt idx="884">
                  <c:v>8860</c:v>
                </c:pt>
                <c:pt idx="885">
                  <c:v>8870</c:v>
                </c:pt>
                <c:pt idx="886">
                  <c:v>8880</c:v>
                </c:pt>
                <c:pt idx="887">
                  <c:v>8890</c:v>
                </c:pt>
                <c:pt idx="888">
                  <c:v>8900</c:v>
                </c:pt>
                <c:pt idx="889">
                  <c:v>8910</c:v>
                </c:pt>
                <c:pt idx="890">
                  <c:v>8920</c:v>
                </c:pt>
                <c:pt idx="891">
                  <c:v>8930</c:v>
                </c:pt>
                <c:pt idx="892">
                  <c:v>8940</c:v>
                </c:pt>
                <c:pt idx="893">
                  <c:v>8950</c:v>
                </c:pt>
                <c:pt idx="894">
                  <c:v>8960</c:v>
                </c:pt>
                <c:pt idx="895">
                  <c:v>8970</c:v>
                </c:pt>
                <c:pt idx="896">
                  <c:v>8980</c:v>
                </c:pt>
                <c:pt idx="897">
                  <c:v>8990</c:v>
                </c:pt>
                <c:pt idx="898">
                  <c:v>9000</c:v>
                </c:pt>
                <c:pt idx="899">
                  <c:v>9010</c:v>
                </c:pt>
                <c:pt idx="900">
                  <c:v>9020</c:v>
                </c:pt>
                <c:pt idx="901">
                  <c:v>9030</c:v>
                </c:pt>
                <c:pt idx="902">
                  <c:v>9040</c:v>
                </c:pt>
                <c:pt idx="903">
                  <c:v>9050</c:v>
                </c:pt>
                <c:pt idx="904">
                  <c:v>9060</c:v>
                </c:pt>
                <c:pt idx="905">
                  <c:v>9070</c:v>
                </c:pt>
                <c:pt idx="906">
                  <c:v>9080</c:v>
                </c:pt>
                <c:pt idx="907">
                  <c:v>9090</c:v>
                </c:pt>
                <c:pt idx="908">
                  <c:v>9100</c:v>
                </c:pt>
                <c:pt idx="909">
                  <c:v>9110</c:v>
                </c:pt>
                <c:pt idx="910">
                  <c:v>9120</c:v>
                </c:pt>
                <c:pt idx="911">
                  <c:v>9130</c:v>
                </c:pt>
                <c:pt idx="912">
                  <c:v>9140</c:v>
                </c:pt>
                <c:pt idx="913">
                  <c:v>9150</c:v>
                </c:pt>
                <c:pt idx="914">
                  <c:v>9160</c:v>
                </c:pt>
                <c:pt idx="915">
                  <c:v>9170</c:v>
                </c:pt>
                <c:pt idx="916">
                  <c:v>9180</c:v>
                </c:pt>
                <c:pt idx="917">
                  <c:v>9190</c:v>
                </c:pt>
                <c:pt idx="918">
                  <c:v>9200</c:v>
                </c:pt>
                <c:pt idx="919">
                  <c:v>9210</c:v>
                </c:pt>
                <c:pt idx="920">
                  <c:v>9220</c:v>
                </c:pt>
                <c:pt idx="921">
                  <c:v>9230</c:v>
                </c:pt>
                <c:pt idx="922">
                  <c:v>9240</c:v>
                </c:pt>
                <c:pt idx="923">
                  <c:v>9250</c:v>
                </c:pt>
                <c:pt idx="924">
                  <c:v>9260</c:v>
                </c:pt>
                <c:pt idx="925">
                  <c:v>9270</c:v>
                </c:pt>
                <c:pt idx="926">
                  <c:v>9280</c:v>
                </c:pt>
                <c:pt idx="927">
                  <c:v>9290</c:v>
                </c:pt>
                <c:pt idx="928">
                  <c:v>9300</c:v>
                </c:pt>
                <c:pt idx="929">
                  <c:v>9310</c:v>
                </c:pt>
                <c:pt idx="930">
                  <c:v>9320</c:v>
                </c:pt>
                <c:pt idx="931">
                  <c:v>9330</c:v>
                </c:pt>
                <c:pt idx="932">
                  <c:v>9340</c:v>
                </c:pt>
                <c:pt idx="933">
                  <c:v>9350</c:v>
                </c:pt>
                <c:pt idx="934">
                  <c:v>9360</c:v>
                </c:pt>
                <c:pt idx="935">
                  <c:v>9370</c:v>
                </c:pt>
                <c:pt idx="936">
                  <c:v>9380</c:v>
                </c:pt>
                <c:pt idx="937">
                  <c:v>9390</c:v>
                </c:pt>
                <c:pt idx="938">
                  <c:v>9400</c:v>
                </c:pt>
                <c:pt idx="939">
                  <c:v>9410</c:v>
                </c:pt>
                <c:pt idx="940">
                  <c:v>9420</c:v>
                </c:pt>
                <c:pt idx="941">
                  <c:v>9430</c:v>
                </c:pt>
                <c:pt idx="942">
                  <c:v>9440</c:v>
                </c:pt>
                <c:pt idx="943">
                  <c:v>9450</c:v>
                </c:pt>
                <c:pt idx="944">
                  <c:v>9460</c:v>
                </c:pt>
                <c:pt idx="945">
                  <c:v>9470</c:v>
                </c:pt>
                <c:pt idx="946">
                  <c:v>9480</c:v>
                </c:pt>
                <c:pt idx="947">
                  <c:v>9490</c:v>
                </c:pt>
                <c:pt idx="948">
                  <c:v>9500</c:v>
                </c:pt>
                <c:pt idx="949">
                  <c:v>9510</c:v>
                </c:pt>
                <c:pt idx="950">
                  <c:v>9520</c:v>
                </c:pt>
                <c:pt idx="951">
                  <c:v>9530</c:v>
                </c:pt>
                <c:pt idx="952">
                  <c:v>9540</c:v>
                </c:pt>
                <c:pt idx="953">
                  <c:v>9550</c:v>
                </c:pt>
                <c:pt idx="954">
                  <c:v>9560</c:v>
                </c:pt>
                <c:pt idx="955">
                  <c:v>9570</c:v>
                </c:pt>
                <c:pt idx="956">
                  <c:v>9580</c:v>
                </c:pt>
                <c:pt idx="957">
                  <c:v>9590</c:v>
                </c:pt>
                <c:pt idx="958">
                  <c:v>9600</c:v>
                </c:pt>
                <c:pt idx="959">
                  <c:v>9610</c:v>
                </c:pt>
                <c:pt idx="960">
                  <c:v>9620</c:v>
                </c:pt>
                <c:pt idx="961">
                  <c:v>9630</c:v>
                </c:pt>
                <c:pt idx="962">
                  <c:v>9640</c:v>
                </c:pt>
                <c:pt idx="963">
                  <c:v>9650</c:v>
                </c:pt>
                <c:pt idx="964">
                  <c:v>9660</c:v>
                </c:pt>
                <c:pt idx="965">
                  <c:v>9670</c:v>
                </c:pt>
                <c:pt idx="966">
                  <c:v>9680</c:v>
                </c:pt>
                <c:pt idx="967">
                  <c:v>9690</c:v>
                </c:pt>
                <c:pt idx="968">
                  <c:v>9700</c:v>
                </c:pt>
                <c:pt idx="969">
                  <c:v>9710</c:v>
                </c:pt>
                <c:pt idx="970">
                  <c:v>9720</c:v>
                </c:pt>
                <c:pt idx="971">
                  <c:v>9730</c:v>
                </c:pt>
                <c:pt idx="972">
                  <c:v>9740</c:v>
                </c:pt>
                <c:pt idx="973">
                  <c:v>9750</c:v>
                </c:pt>
                <c:pt idx="974">
                  <c:v>9760</c:v>
                </c:pt>
                <c:pt idx="975">
                  <c:v>9770</c:v>
                </c:pt>
                <c:pt idx="976">
                  <c:v>9780</c:v>
                </c:pt>
                <c:pt idx="977">
                  <c:v>9790</c:v>
                </c:pt>
                <c:pt idx="978">
                  <c:v>9800</c:v>
                </c:pt>
                <c:pt idx="979">
                  <c:v>9810</c:v>
                </c:pt>
                <c:pt idx="980">
                  <c:v>9820</c:v>
                </c:pt>
                <c:pt idx="981">
                  <c:v>9830</c:v>
                </c:pt>
                <c:pt idx="982">
                  <c:v>9840</c:v>
                </c:pt>
                <c:pt idx="983">
                  <c:v>9850</c:v>
                </c:pt>
                <c:pt idx="984">
                  <c:v>9860</c:v>
                </c:pt>
                <c:pt idx="985">
                  <c:v>9870</c:v>
                </c:pt>
                <c:pt idx="986">
                  <c:v>9880</c:v>
                </c:pt>
                <c:pt idx="987">
                  <c:v>9890</c:v>
                </c:pt>
                <c:pt idx="988">
                  <c:v>9900</c:v>
                </c:pt>
                <c:pt idx="989">
                  <c:v>9910</c:v>
                </c:pt>
                <c:pt idx="990">
                  <c:v>9920</c:v>
                </c:pt>
                <c:pt idx="991">
                  <c:v>9930</c:v>
                </c:pt>
                <c:pt idx="992">
                  <c:v>9940</c:v>
                </c:pt>
                <c:pt idx="993">
                  <c:v>9950</c:v>
                </c:pt>
                <c:pt idx="994">
                  <c:v>9960</c:v>
                </c:pt>
                <c:pt idx="995">
                  <c:v>9970</c:v>
                </c:pt>
                <c:pt idx="996">
                  <c:v>9980</c:v>
                </c:pt>
                <c:pt idx="997">
                  <c:v>9990</c:v>
                </c:pt>
                <c:pt idx="998">
                  <c:v>10000</c:v>
                </c:pt>
                <c:pt idx="999">
                  <c:v>10010</c:v>
                </c:pt>
                <c:pt idx="1000">
                  <c:v>10020</c:v>
                </c:pt>
                <c:pt idx="1001">
                  <c:v>10030</c:v>
                </c:pt>
                <c:pt idx="1002">
                  <c:v>10040</c:v>
                </c:pt>
                <c:pt idx="1003">
                  <c:v>10050</c:v>
                </c:pt>
                <c:pt idx="1004">
                  <c:v>10060</c:v>
                </c:pt>
                <c:pt idx="1005">
                  <c:v>10070</c:v>
                </c:pt>
                <c:pt idx="1006">
                  <c:v>10080</c:v>
                </c:pt>
                <c:pt idx="1007">
                  <c:v>10090</c:v>
                </c:pt>
                <c:pt idx="1008">
                  <c:v>10100</c:v>
                </c:pt>
                <c:pt idx="1009">
                  <c:v>10110</c:v>
                </c:pt>
                <c:pt idx="1010">
                  <c:v>10120</c:v>
                </c:pt>
                <c:pt idx="1011">
                  <c:v>10130</c:v>
                </c:pt>
                <c:pt idx="1012">
                  <c:v>10140</c:v>
                </c:pt>
                <c:pt idx="1013">
                  <c:v>10150</c:v>
                </c:pt>
                <c:pt idx="1014">
                  <c:v>10160</c:v>
                </c:pt>
                <c:pt idx="1015">
                  <c:v>10170</c:v>
                </c:pt>
                <c:pt idx="1016">
                  <c:v>10180</c:v>
                </c:pt>
                <c:pt idx="1017">
                  <c:v>10190</c:v>
                </c:pt>
                <c:pt idx="1018">
                  <c:v>10200</c:v>
                </c:pt>
                <c:pt idx="1019">
                  <c:v>10210</c:v>
                </c:pt>
                <c:pt idx="1020">
                  <c:v>10220</c:v>
                </c:pt>
                <c:pt idx="1021">
                  <c:v>10230</c:v>
                </c:pt>
                <c:pt idx="1022">
                  <c:v>10240</c:v>
                </c:pt>
                <c:pt idx="1023">
                  <c:v>10250</c:v>
                </c:pt>
                <c:pt idx="1024">
                  <c:v>10260</c:v>
                </c:pt>
                <c:pt idx="1025">
                  <c:v>10270</c:v>
                </c:pt>
                <c:pt idx="1026">
                  <c:v>10280</c:v>
                </c:pt>
                <c:pt idx="1027">
                  <c:v>10290</c:v>
                </c:pt>
                <c:pt idx="1028">
                  <c:v>10300</c:v>
                </c:pt>
                <c:pt idx="1029">
                  <c:v>10310</c:v>
                </c:pt>
                <c:pt idx="1030">
                  <c:v>10320</c:v>
                </c:pt>
                <c:pt idx="1031">
                  <c:v>10330</c:v>
                </c:pt>
                <c:pt idx="1032">
                  <c:v>10340</c:v>
                </c:pt>
                <c:pt idx="1033">
                  <c:v>10350</c:v>
                </c:pt>
                <c:pt idx="1034">
                  <c:v>10360</c:v>
                </c:pt>
                <c:pt idx="1035">
                  <c:v>10370</c:v>
                </c:pt>
                <c:pt idx="1036">
                  <c:v>10380</c:v>
                </c:pt>
                <c:pt idx="1037">
                  <c:v>10390</c:v>
                </c:pt>
                <c:pt idx="1038">
                  <c:v>10400</c:v>
                </c:pt>
                <c:pt idx="1039">
                  <c:v>10410</c:v>
                </c:pt>
                <c:pt idx="1040">
                  <c:v>10420</c:v>
                </c:pt>
                <c:pt idx="1041">
                  <c:v>10430</c:v>
                </c:pt>
                <c:pt idx="1042">
                  <c:v>10440</c:v>
                </c:pt>
                <c:pt idx="1043">
                  <c:v>10450</c:v>
                </c:pt>
                <c:pt idx="1044">
                  <c:v>10460</c:v>
                </c:pt>
                <c:pt idx="1045">
                  <c:v>10470</c:v>
                </c:pt>
                <c:pt idx="1046">
                  <c:v>10480</c:v>
                </c:pt>
                <c:pt idx="1047">
                  <c:v>10490</c:v>
                </c:pt>
                <c:pt idx="1048">
                  <c:v>10500</c:v>
                </c:pt>
                <c:pt idx="1049">
                  <c:v>10510</c:v>
                </c:pt>
                <c:pt idx="1050">
                  <c:v>10520</c:v>
                </c:pt>
                <c:pt idx="1051">
                  <c:v>10530</c:v>
                </c:pt>
                <c:pt idx="1052">
                  <c:v>10540</c:v>
                </c:pt>
                <c:pt idx="1053">
                  <c:v>10550</c:v>
                </c:pt>
                <c:pt idx="1054">
                  <c:v>10560</c:v>
                </c:pt>
                <c:pt idx="1055">
                  <c:v>10570</c:v>
                </c:pt>
                <c:pt idx="1056">
                  <c:v>10580</c:v>
                </c:pt>
                <c:pt idx="1057">
                  <c:v>10590</c:v>
                </c:pt>
                <c:pt idx="1058">
                  <c:v>10600</c:v>
                </c:pt>
                <c:pt idx="1059">
                  <c:v>10610</c:v>
                </c:pt>
                <c:pt idx="1060">
                  <c:v>10620</c:v>
                </c:pt>
                <c:pt idx="1061">
                  <c:v>10630</c:v>
                </c:pt>
                <c:pt idx="1062">
                  <c:v>10640</c:v>
                </c:pt>
                <c:pt idx="1063">
                  <c:v>10650</c:v>
                </c:pt>
                <c:pt idx="1064">
                  <c:v>10660</c:v>
                </c:pt>
                <c:pt idx="1065">
                  <c:v>10670</c:v>
                </c:pt>
                <c:pt idx="1066">
                  <c:v>10680</c:v>
                </c:pt>
                <c:pt idx="1067">
                  <c:v>10690</c:v>
                </c:pt>
                <c:pt idx="1068">
                  <c:v>10700</c:v>
                </c:pt>
                <c:pt idx="1069">
                  <c:v>10710</c:v>
                </c:pt>
                <c:pt idx="1070">
                  <c:v>10720</c:v>
                </c:pt>
                <c:pt idx="1071">
                  <c:v>10730</c:v>
                </c:pt>
                <c:pt idx="1072">
                  <c:v>10740</c:v>
                </c:pt>
                <c:pt idx="1073">
                  <c:v>10750</c:v>
                </c:pt>
                <c:pt idx="1074">
                  <c:v>10760</c:v>
                </c:pt>
                <c:pt idx="1075">
                  <c:v>10770</c:v>
                </c:pt>
                <c:pt idx="1076">
                  <c:v>10780</c:v>
                </c:pt>
                <c:pt idx="1077">
                  <c:v>10790</c:v>
                </c:pt>
                <c:pt idx="1078">
                  <c:v>10800</c:v>
                </c:pt>
                <c:pt idx="1079">
                  <c:v>10810</c:v>
                </c:pt>
                <c:pt idx="1080">
                  <c:v>10820</c:v>
                </c:pt>
                <c:pt idx="1081">
                  <c:v>10830</c:v>
                </c:pt>
                <c:pt idx="1082">
                  <c:v>10840</c:v>
                </c:pt>
                <c:pt idx="1083">
                  <c:v>10850</c:v>
                </c:pt>
                <c:pt idx="1084">
                  <c:v>10860</c:v>
                </c:pt>
                <c:pt idx="1085">
                  <c:v>10870</c:v>
                </c:pt>
                <c:pt idx="1086">
                  <c:v>10880</c:v>
                </c:pt>
                <c:pt idx="1087">
                  <c:v>10890</c:v>
                </c:pt>
                <c:pt idx="1088">
                  <c:v>10900</c:v>
                </c:pt>
                <c:pt idx="1089">
                  <c:v>10910</c:v>
                </c:pt>
                <c:pt idx="1090">
                  <c:v>10920</c:v>
                </c:pt>
                <c:pt idx="1091">
                  <c:v>10930</c:v>
                </c:pt>
                <c:pt idx="1092">
                  <c:v>10940</c:v>
                </c:pt>
                <c:pt idx="1093">
                  <c:v>10950</c:v>
                </c:pt>
                <c:pt idx="1094">
                  <c:v>10960</c:v>
                </c:pt>
                <c:pt idx="1095">
                  <c:v>10970</c:v>
                </c:pt>
                <c:pt idx="1096">
                  <c:v>10980</c:v>
                </c:pt>
                <c:pt idx="1097">
                  <c:v>10990</c:v>
                </c:pt>
                <c:pt idx="1098">
                  <c:v>11000</c:v>
                </c:pt>
                <c:pt idx="1099">
                  <c:v>11010</c:v>
                </c:pt>
                <c:pt idx="1100">
                  <c:v>11020</c:v>
                </c:pt>
                <c:pt idx="1101">
                  <c:v>11030</c:v>
                </c:pt>
                <c:pt idx="1102">
                  <c:v>11040</c:v>
                </c:pt>
                <c:pt idx="1103">
                  <c:v>11050</c:v>
                </c:pt>
                <c:pt idx="1104">
                  <c:v>11060</c:v>
                </c:pt>
                <c:pt idx="1105">
                  <c:v>11070</c:v>
                </c:pt>
                <c:pt idx="1106">
                  <c:v>11080</c:v>
                </c:pt>
                <c:pt idx="1107">
                  <c:v>11090</c:v>
                </c:pt>
                <c:pt idx="1108">
                  <c:v>11100</c:v>
                </c:pt>
                <c:pt idx="1109">
                  <c:v>11110</c:v>
                </c:pt>
                <c:pt idx="1110">
                  <c:v>11120</c:v>
                </c:pt>
                <c:pt idx="1111">
                  <c:v>11130</c:v>
                </c:pt>
                <c:pt idx="1112">
                  <c:v>11140</c:v>
                </c:pt>
                <c:pt idx="1113">
                  <c:v>11150</c:v>
                </c:pt>
                <c:pt idx="1114">
                  <c:v>11160</c:v>
                </c:pt>
                <c:pt idx="1115">
                  <c:v>11170</c:v>
                </c:pt>
                <c:pt idx="1116">
                  <c:v>11180</c:v>
                </c:pt>
                <c:pt idx="1117">
                  <c:v>11190</c:v>
                </c:pt>
                <c:pt idx="1118">
                  <c:v>11200</c:v>
                </c:pt>
                <c:pt idx="1119">
                  <c:v>11210</c:v>
                </c:pt>
                <c:pt idx="1120">
                  <c:v>11220</c:v>
                </c:pt>
                <c:pt idx="1121">
                  <c:v>11230</c:v>
                </c:pt>
                <c:pt idx="1122">
                  <c:v>11240</c:v>
                </c:pt>
                <c:pt idx="1123">
                  <c:v>11250</c:v>
                </c:pt>
                <c:pt idx="1124">
                  <c:v>11260</c:v>
                </c:pt>
                <c:pt idx="1125">
                  <c:v>11270</c:v>
                </c:pt>
                <c:pt idx="1126">
                  <c:v>11280</c:v>
                </c:pt>
                <c:pt idx="1127">
                  <c:v>11290</c:v>
                </c:pt>
                <c:pt idx="1128">
                  <c:v>11300</c:v>
                </c:pt>
                <c:pt idx="1129">
                  <c:v>11310</c:v>
                </c:pt>
                <c:pt idx="1130">
                  <c:v>11320</c:v>
                </c:pt>
                <c:pt idx="1131">
                  <c:v>11330</c:v>
                </c:pt>
                <c:pt idx="1132">
                  <c:v>11340</c:v>
                </c:pt>
                <c:pt idx="1133">
                  <c:v>11350</c:v>
                </c:pt>
                <c:pt idx="1134">
                  <c:v>11360</c:v>
                </c:pt>
                <c:pt idx="1135">
                  <c:v>11370</c:v>
                </c:pt>
                <c:pt idx="1136">
                  <c:v>11380</c:v>
                </c:pt>
                <c:pt idx="1137">
                  <c:v>11390</c:v>
                </c:pt>
                <c:pt idx="1138">
                  <c:v>11400</c:v>
                </c:pt>
                <c:pt idx="1139">
                  <c:v>11410</c:v>
                </c:pt>
                <c:pt idx="1140">
                  <c:v>11420</c:v>
                </c:pt>
                <c:pt idx="1141">
                  <c:v>11430</c:v>
                </c:pt>
                <c:pt idx="1142">
                  <c:v>11440</c:v>
                </c:pt>
                <c:pt idx="1143">
                  <c:v>11450</c:v>
                </c:pt>
                <c:pt idx="1144">
                  <c:v>11460</c:v>
                </c:pt>
                <c:pt idx="1145">
                  <c:v>11470</c:v>
                </c:pt>
                <c:pt idx="1146">
                  <c:v>11480</c:v>
                </c:pt>
                <c:pt idx="1147">
                  <c:v>11490</c:v>
                </c:pt>
                <c:pt idx="1148">
                  <c:v>11500</c:v>
                </c:pt>
                <c:pt idx="1149">
                  <c:v>11510</c:v>
                </c:pt>
                <c:pt idx="1150">
                  <c:v>11520</c:v>
                </c:pt>
                <c:pt idx="1151">
                  <c:v>11530</c:v>
                </c:pt>
                <c:pt idx="1152">
                  <c:v>11540</c:v>
                </c:pt>
                <c:pt idx="1153">
                  <c:v>11550</c:v>
                </c:pt>
                <c:pt idx="1154">
                  <c:v>11560</c:v>
                </c:pt>
                <c:pt idx="1155">
                  <c:v>11570</c:v>
                </c:pt>
                <c:pt idx="1156">
                  <c:v>11580</c:v>
                </c:pt>
                <c:pt idx="1157">
                  <c:v>11590</c:v>
                </c:pt>
                <c:pt idx="1158">
                  <c:v>11600</c:v>
                </c:pt>
                <c:pt idx="1159">
                  <c:v>11610</c:v>
                </c:pt>
                <c:pt idx="1160">
                  <c:v>11620</c:v>
                </c:pt>
                <c:pt idx="1161">
                  <c:v>11630</c:v>
                </c:pt>
                <c:pt idx="1162">
                  <c:v>11640</c:v>
                </c:pt>
                <c:pt idx="1163">
                  <c:v>11650</c:v>
                </c:pt>
                <c:pt idx="1164">
                  <c:v>11660</c:v>
                </c:pt>
                <c:pt idx="1165">
                  <c:v>11670</c:v>
                </c:pt>
                <c:pt idx="1166">
                  <c:v>11680</c:v>
                </c:pt>
                <c:pt idx="1167">
                  <c:v>11690</c:v>
                </c:pt>
                <c:pt idx="1168">
                  <c:v>11700</c:v>
                </c:pt>
                <c:pt idx="1169">
                  <c:v>11710</c:v>
                </c:pt>
                <c:pt idx="1170">
                  <c:v>11720</c:v>
                </c:pt>
                <c:pt idx="1171">
                  <c:v>11730</c:v>
                </c:pt>
                <c:pt idx="1172">
                  <c:v>11740</c:v>
                </c:pt>
                <c:pt idx="1173">
                  <c:v>11750</c:v>
                </c:pt>
                <c:pt idx="1174">
                  <c:v>11760</c:v>
                </c:pt>
                <c:pt idx="1175">
                  <c:v>11770</c:v>
                </c:pt>
                <c:pt idx="1176">
                  <c:v>11780</c:v>
                </c:pt>
                <c:pt idx="1177">
                  <c:v>11790</c:v>
                </c:pt>
                <c:pt idx="1178">
                  <c:v>11800</c:v>
                </c:pt>
                <c:pt idx="1179">
                  <c:v>11810</c:v>
                </c:pt>
                <c:pt idx="1180">
                  <c:v>11820</c:v>
                </c:pt>
                <c:pt idx="1181">
                  <c:v>11830</c:v>
                </c:pt>
                <c:pt idx="1182">
                  <c:v>11840</c:v>
                </c:pt>
                <c:pt idx="1183">
                  <c:v>11850</c:v>
                </c:pt>
                <c:pt idx="1184">
                  <c:v>11860</c:v>
                </c:pt>
                <c:pt idx="1185">
                  <c:v>11870</c:v>
                </c:pt>
                <c:pt idx="1186">
                  <c:v>11880</c:v>
                </c:pt>
                <c:pt idx="1187">
                  <c:v>11890</c:v>
                </c:pt>
                <c:pt idx="1188">
                  <c:v>11900</c:v>
                </c:pt>
                <c:pt idx="1189">
                  <c:v>11910</c:v>
                </c:pt>
                <c:pt idx="1190">
                  <c:v>11920</c:v>
                </c:pt>
                <c:pt idx="1191">
                  <c:v>11930</c:v>
                </c:pt>
                <c:pt idx="1192">
                  <c:v>11940</c:v>
                </c:pt>
                <c:pt idx="1193">
                  <c:v>11950</c:v>
                </c:pt>
                <c:pt idx="1194">
                  <c:v>11960</c:v>
                </c:pt>
                <c:pt idx="1195">
                  <c:v>11970</c:v>
                </c:pt>
                <c:pt idx="1196">
                  <c:v>11980</c:v>
                </c:pt>
                <c:pt idx="1197">
                  <c:v>11990</c:v>
                </c:pt>
                <c:pt idx="1198">
                  <c:v>12000</c:v>
                </c:pt>
                <c:pt idx="1199">
                  <c:v>12010</c:v>
                </c:pt>
                <c:pt idx="1200">
                  <c:v>12020</c:v>
                </c:pt>
                <c:pt idx="1201">
                  <c:v>12030</c:v>
                </c:pt>
                <c:pt idx="1202">
                  <c:v>12040</c:v>
                </c:pt>
                <c:pt idx="1203">
                  <c:v>12050</c:v>
                </c:pt>
                <c:pt idx="1204">
                  <c:v>12060</c:v>
                </c:pt>
                <c:pt idx="1205">
                  <c:v>12070</c:v>
                </c:pt>
                <c:pt idx="1206">
                  <c:v>12080</c:v>
                </c:pt>
                <c:pt idx="1207">
                  <c:v>12090</c:v>
                </c:pt>
                <c:pt idx="1208">
                  <c:v>12100</c:v>
                </c:pt>
                <c:pt idx="1209">
                  <c:v>12110</c:v>
                </c:pt>
                <c:pt idx="1210">
                  <c:v>12120</c:v>
                </c:pt>
                <c:pt idx="1211">
                  <c:v>12130</c:v>
                </c:pt>
                <c:pt idx="1212">
                  <c:v>12140</c:v>
                </c:pt>
                <c:pt idx="1213">
                  <c:v>12150</c:v>
                </c:pt>
                <c:pt idx="1214">
                  <c:v>12160</c:v>
                </c:pt>
                <c:pt idx="1215">
                  <c:v>12170</c:v>
                </c:pt>
                <c:pt idx="1216">
                  <c:v>12180</c:v>
                </c:pt>
                <c:pt idx="1217">
                  <c:v>12190</c:v>
                </c:pt>
                <c:pt idx="1218">
                  <c:v>12200</c:v>
                </c:pt>
                <c:pt idx="1219">
                  <c:v>12210</c:v>
                </c:pt>
                <c:pt idx="1220">
                  <c:v>12220</c:v>
                </c:pt>
                <c:pt idx="1221">
                  <c:v>12230</c:v>
                </c:pt>
                <c:pt idx="1222">
                  <c:v>12240</c:v>
                </c:pt>
                <c:pt idx="1223">
                  <c:v>12250</c:v>
                </c:pt>
                <c:pt idx="1224">
                  <c:v>12260</c:v>
                </c:pt>
                <c:pt idx="1225">
                  <c:v>12270</c:v>
                </c:pt>
                <c:pt idx="1226">
                  <c:v>12280</c:v>
                </c:pt>
                <c:pt idx="1227">
                  <c:v>12290</c:v>
                </c:pt>
                <c:pt idx="1228">
                  <c:v>12300</c:v>
                </c:pt>
                <c:pt idx="1229">
                  <c:v>12310</c:v>
                </c:pt>
                <c:pt idx="1230">
                  <c:v>12320</c:v>
                </c:pt>
                <c:pt idx="1231">
                  <c:v>12330</c:v>
                </c:pt>
                <c:pt idx="1232">
                  <c:v>12340</c:v>
                </c:pt>
                <c:pt idx="1233">
                  <c:v>12350</c:v>
                </c:pt>
                <c:pt idx="1234">
                  <c:v>12360</c:v>
                </c:pt>
                <c:pt idx="1235">
                  <c:v>12370</c:v>
                </c:pt>
                <c:pt idx="1236">
                  <c:v>12380</c:v>
                </c:pt>
                <c:pt idx="1237">
                  <c:v>12390</c:v>
                </c:pt>
                <c:pt idx="1238">
                  <c:v>12400</c:v>
                </c:pt>
                <c:pt idx="1239">
                  <c:v>12410</c:v>
                </c:pt>
                <c:pt idx="1240">
                  <c:v>12420</c:v>
                </c:pt>
                <c:pt idx="1241">
                  <c:v>12430</c:v>
                </c:pt>
                <c:pt idx="1242">
                  <c:v>12440</c:v>
                </c:pt>
                <c:pt idx="1243">
                  <c:v>12450</c:v>
                </c:pt>
                <c:pt idx="1244">
                  <c:v>12460</c:v>
                </c:pt>
                <c:pt idx="1245">
                  <c:v>12470</c:v>
                </c:pt>
                <c:pt idx="1246">
                  <c:v>12480</c:v>
                </c:pt>
                <c:pt idx="1247">
                  <c:v>12490</c:v>
                </c:pt>
                <c:pt idx="1248">
                  <c:v>12500</c:v>
                </c:pt>
                <c:pt idx="1249">
                  <c:v>12510</c:v>
                </c:pt>
                <c:pt idx="1250">
                  <c:v>12520</c:v>
                </c:pt>
                <c:pt idx="1251">
                  <c:v>12530</c:v>
                </c:pt>
                <c:pt idx="1252">
                  <c:v>12540</c:v>
                </c:pt>
                <c:pt idx="1253">
                  <c:v>12550</c:v>
                </c:pt>
                <c:pt idx="1254">
                  <c:v>12560</c:v>
                </c:pt>
                <c:pt idx="1255">
                  <c:v>12570</c:v>
                </c:pt>
                <c:pt idx="1256">
                  <c:v>12580</c:v>
                </c:pt>
                <c:pt idx="1257">
                  <c:v>12590</c:v>
                </c:pt>
                <c:pt idx="1258">
                  <c:v>12600</c:v>
                </c:pt>
                <c:pt idx="1259">
                  <c:v>12610</c:v>
                </c:pt>
                <c:pt idx="1260">
                  <c:v>12620</c:v>
                </c:pt>
                <c:pt idx="1261">
                  <c:v>12630</c:v>
                </c:pt>
                <c:pt idx="1262">
                  <c:v>12640</c:v>
                </c:pt>
                <c:pt idx="1263">
                  <c:v>12650</c:v>
                </c:pt>
                <c:pt idx="1264">
                  <c:v>12660</c:v>
                </c:pt>
                <c:pt idx="1265">
                  <c:v>12670</c:v>
                </c:pt>
                <c:pt idx="1266">
                  <c:v>12680</c:v>
                </c:pt>
                <c:pt idx="1267">
                  <c:v>12690</c:v>
                </c:pt>
                <c:pt idx="1268">
                  <c:v>12700</c:v>
                </c:pt>
                <c:pt idx="1269">
                  <c:v>12710</c:v>
                </c:pt>
                <c:pt idx="1270">
                  <c:v>12720</c:v>
                </c:pt>
                <c:pt idx="1271">
                  <c:v>12730</c:v>
                </c:pt>
                <c:pt idx="1272">
                  <c:v>12740</c:v>
                </c:pt>
                <c:pt idx="1273">
                  <c:v>12750</c:v>
                </c:pt>
                <c:pt idx="1274">
                  <c:v>12760</c:v>
                </c:pt>
                <c:pt idx="1275">
                  <c:v>12770</c:v>
                </c:pt>
                <c:pt idx="1276">
                  <c:v>12780</c:v>
                </c:pt>
                <c:pt idx="1277">
                  <c:v>12790</c:v>
                </c:pt>
                <c:pt idx="1278">
                  <c:v>12800</c:v>
                </c:pt>
                <c:pt idx="1279">
                  <c:v>12810</c:v>
                </c:pt>
                <c:pt idx="1280">
                  <c:v>12820</c:v>
                </c:pt>
                <c:pt idx="1281">
                  <c:v>12830</c:v>
                </c:pt>
                <c:pt idx="1282">
                  <c:v>12840</c:v>
                </c:pt>
                <c:pt idx="1283">
                  <c:v>12850</c:v>
                </c:pt>
                <c:pt idx="1284">
                  <c:v>12860</c:v>
                </c:pt>
                <c:pt idx="1285">
                  <c:v>12870</c:v>
                </c:pt>
                <c:pt idx="1286">
                  <c:v>12880</c:v>
                </c:pt>
                <c:pt idx="1287">
                  <c:v>12890</c:v>
                </c:pt>
                <c:pt idx="1288">
                  <c:v>12900</c:v>
                </c:pt>
                <c:pt idx="1289">
                  <c:v>12910</c:v>
                </c:pt>
                <c:pt idx="1290">
                  <c:v>12920</c:v>
                </c:pt>
                <c:pt idx="1291">
                  <c:v>12930</c:v>
                </c:pt>
                <c:pt idx="1292">
                  <c:v>12940</c:v>
                </c:pt>
                <c:pt idx="1293">
                  <c:v>12950</c:v>
                </c:pt>
                <c:pt idx="1294">
                  <c:v>12960</c:v>
                </c:pt>
                <c:pt idx="1295">
                  <c:v>12970</c:v>
                </c:pt>
                <c:pt idx="1296">
                  <c:v>12980</c:v>
                </c:pt>
                <c:pt idx="1297">
                  <c:v>12990</c:v>
                </c:pt>
                <c:pt idx="1298">
                  <c:v>13000</c:v>
                </c:pt>
                <c:pt idx="1299">
                  <c:v>13010</c:v>
                </c:pt>
                <c:pt idx="1300">
                  <c:v>13020</c:v>
                </c:pt>
                <c:pt idx="1301">
                  <c:v>13030</c:v>
                </c:pt>
                <c:pt idx="1302">
                  <c:v>13040</c:v>
                </c:pt>
                <c:pt idx="1303">
                  <c:v>13050</c:v>
                </c:pt>
                <c:pt idx="1304">
                  <c:v>13060</c:v>
                </c:pt>
                <c:pt idx="1305">
                  <c:v>13070</c:v>
                </c:pt>
                <c:pt idx="1306">
                  <c:v>13080</c:v>
                </c:pt>
                <c:pt idx="1307">
                  <c:v>13090</c:v>
                </c:pt>
                <c:pt idx="1308">
                  <c:v>13100</c:v>
                </c:pt>
                <c:pt idx="1309">
                  <c:v>13110</c:v>
                </c:pt>
                <c:pt idx="1310">
                  <c:v>13120</c:v>
                </c:pt>
                <c:pt idx="1311">
                  <c:v>13130</c:v>
                </c:pt>
                <c:pt idx="1312">
                  <c:v>13140</c:v>
                </c:pt>
                <c:pt idx="1313">
                  <c:v>13150</c:v>
                </c:pt>
                <c:pt idx="1314">
                  <c:v>13160</c:v>
                </c:pt>
                <c:pt idx="1315">
                  <c:v>13170</c:v>
                </c:pt>
                <c:pt idx="1316">
                  <c:v>13180</c:v>
                </c:pt>
                <c:pt idx="1317">
                  <c:v>13190</c:v>
                </c:pt>
                <c:pt idx="1318">
                  <c:v>13200</c:v>
                </c:pt>
                <c:pt idx="1319">
                  <c:v>13210</c:v>
                </c:pt>
                <c:pt idx="1320">
                  <c:v>13220</c:v>
                </c:pt>
                <c:pt idx="1321">
                  <c:v>13230</c:v>
                </c:pt>
                <c:pt idx="1322">
                  <c:v>13240</c:v>
                </c:pt>
                <c:pt idx="1323">
                  <c:v>13250</c:v>
                </c:pt>
                <c:pt idx="1324">
                  <c:v>13260</c:v>
                </c:pt>
                <c:pt idx="1325">
                  <c:v>13270</c:v>
                </c:pt>
                <c:pt idx="1326">
                  <c:v>13280</c:v>
                </c:pt>
                <c:pt idx="1327">
                  <c:v>13290</c:v>
                </c:pt>
                <c:pt idx="1328">
                  <c:v>13300</c:v>
                </c:pt>
                <c:pt idx="1329">
                  <c:v>13310</c:v>
                </c:pt>
                <c:pt idx="1330">
                  <c:v>13320</c:v>
                </c:pt>
                <c:pt idx="1331">
                  <c:v>13330</c:v>
                </c:pt>
                <c:pt idx="1332">
                  <c:v>13340</c:v>
                </c:pt>
                <c:pt idx="1333">
                  <c:v>13350</c:v>
                </c:pt>
                <c:pt idx="1334">
                  <c:v>13360</c:v>
                </c:pt>
                <c:pt idx="1335">
                  <c:v>13370</c:v>
                </c:pt>
                <c:pt idx="1336">
                  <c:v>13380</c:v>
                </c:pt>
                <c:pt idx="1337">
                  <c:v>13390</c:v>
                </c:pt>
                <c:pt idx="1338">
                  <c:v>13400</c:v>
                </c:pt>
                <c:pt idx="1339">
                  <c:v>13410</c:v>
                </c:pt>
                <c:pt idx="1340">
                  <c:v>13420</c:v>
                </c:pt>
                <c:pt idx="1341">
                  <c:v>13430</c:v>
                </c:pt>
                <c:pt idx="1342">
                  <c:v>13440</c:v>
                </c:pt>
                <c:pt idx="1343">
                  <c:v>13450</c:v>
                </c:pt>
                <c:pt idx="1344">
                  <c:v>13460</c:v>
                </c:pt>
                <c:pt idx="1345">
                  <c:v>13470</c:v>
                </c:pt>
                <c:pt idx="1346">
                  <c:v>13480</c:v>
                </c:pt>
                <c:pt idx="1347">
                  <c:v>13490</c:v>
                </c:pt>
                <c:pt idx="1348">
                  <c:v>13500</c:v>
                </c:pt>
                <c:pt idx="1349">
                  <c:v>13510</c:v>
                </c:pt>
                <c:pt idx="1350">
                  <c:v>13520</c:v>
                </c:pt>
                <c:pt idx="1351">
                  <c:v>13530</c:v>
                </c:pt>
                <c:pt idx="1352">
                  <c:v>13540</c:v>
                </c:pt>
                <c:pt idx="1353">
                  <c:v>13550</c:v>
                </c:pt>
                <c:pt idx="1354">
                  <c:v>13560</c:v>
                </c:pt>
                <c:pt idx="1355">
                  <c:v>13570</c:v>
                </c:pt>
                <c:pt idx="1356">
                  <c:v>13580</c:v>
                </c:pt>
                <c:pt idx="1357">
                  <c:v>13590</c:v>
                </c:pt>
                <c:pt idx="1358">
                  <c:v>13600</c:v>
                </c:pt>
                <c:pt idx="1359">
                  <c:v>13610</c:v>
                </c:pt>
                <c:pt idx="1360">
                  <c:v>13620</c:v>
                </c:pt>
                <c:pt idx="1361">
                  <c:v>13630</c:v>
                </c:pt>
                <c:pt idx="1362">
                  <c:v>13640</c:v>
                </c:pt>
                <c:pt idx="1363">
                  <c:v>13650</c:v>
                </c:pt>
                <c:pt idx="1364">
                  <c:v>13660</c:v>
                </c:pt>
                <c:pt idx="1365">
                  <c:v>13670</c:v>
                </c:pt>
                <c:pt idx="1366">
                  <c:v>13680</c:v>
                </c:pt>
                <c:pt idx="1367">
                  <c:v>13690</c:v>
                </c:pt>
                <c:pt idx="1368">
                  <c:v>13700</c:v>
                </c:pt>
                <c:pt idx="1369">
                  <c:v>13710</c:v>
                </c:pt>
                <c:pt idx="1370">
                  <c:v>13720</c:v>
                </c:pt>
                <c:pt idx="1371">
                  <c:v>13730</c:v>
                </c:pt>
                <c:pt idx="1372">
                  <c:v>13740</c:v>
                </c:pt>
                <c:pt idx="1373">
                  <c:v>13750</c:v>
                </c:pt>
                <c:pt idx="1374">
                  <c:v>13760</c:v>
                </c:pt>
                <c:pt idx="1375">
                  <c:v>13770</c:v>
                </c:pt>
                <c:pt idx="1376">
                  <c:v>13780</c:v>
                </c:pt>
                <c:pt idx="1377">
                  <c:v>13790</c:v>
                </c:pt>
                <c:pt idx="1378">
                  <c:v>13800</c:v>
                </c:pt>
                <c:pt idx="1379">
                  <c:v>13810</c:v>
                </c:pt>
                <c:pt idx="1380">
                  <c:v>13820</c:v>
                </c:pt>
                <c:pt idx="1381">
                  <c:v>13830</c:v>
                </c:pt>
                <c:pt idx="1382">
                  <c:v>13840</c:v>
                </c:pt>
                <c:pt idx="1383">
                  <c:v>13850</c:v>
                </c:pt>
                <c:pt idx="1384">
                  <c:v>13860</c:v>
                </c:pt>
                <c:pt idx="1385">
                  <c:v>13870</c:v>
                </c:pt>
                <c:pt idx="1386">
                  <c:v>13880</c:v>
                </c:pt>
                <c:pt idx="1387">
                  <c:v>13890</c:v>
                </c:pt>
                <c:pt idx="1388">
                  <c:v>13900</c:v>
                </c:pt>
                <c:pt idx="1389">
                  <c:v>13910</c:v>
                </c:pt>
                <c:pt idx="1390">
                  <c:v>13920</c:v>
                </c:pt>
                <c:pt idx="1391">
                  <c:v>13930</c:v>
                </c:pt>
                <c:pt idx="1392">
                  <c:v>13940</c:v>
                </c:pt>
                <c:pt idx="1393">
                  <c:v>13950</c:v>
                </c:pt>
                <c:pt idx="1394">
                  <c:v>13960</c:v>
                </c:pt>
                <c:pt idx="1395">
                  <c:v>13970</c:v>
                </c:pt>
                <c:pt idx="1396">
                  <c:v>13980</c:v>
                </c:pt>
                <c:pt idx="1397">
                  <c:v>13990</c:v>
                </c:pt>
                <c:pt idx="1398">
                  <c:v>14000</c:v>
                </c:pt>
                <c:pt idx="1399">
                  <c:v>14010</c:v>
                </c:pt>
                <c:pt idx="1400">
                  <c:v>14020</c:v>
                </c:pt>
                <c:pt idx="1401">
                  <c:v>14030</c:v>
                </c:pt>
                <c:pt idx="1402">
                  <c:v>14040</c:v>
                </c:pt>
                <c:pt idx="1403">
                  <c:v>14050</c:v>
                </c:pt>
                <c:pt idx="1404">
                  <c:v>14060</c:v>
                </c:pt>
                <c:pt idx="1405">
                  <c:v>14070</c:v>
                </c:pt>
                <c:pt idx="1406">
                  <c:v>14080</c:v>
                </c:pt>
                <c:pt idx="1407">
                  <c:v>14090</c:v>
                </c:pt>
                <c:pt idx="1408">
                  <c:v>14100</c:v>
                </c:pt>
                <c:pt idx="1409">
                  <c:v>14110</c:v>
                </c:pt>
                <c:pt idx="1410">
                  <c:v>14120</c:v>
                </c:pt>
                <c:pt idx="1411">
                  <c:v>14130</c:v>
                </c:pt>
                <c:pt idx="1412">
                  <c:v>14140</c:v>
                </c:pt>
                <c:pt idx="1413">
                  <c:v>14150</c:v>
                </c:pt>
                <c:pt idx="1414">
                  <c:v>14160</c:v>
                </c:pt>
                <c:pt idx="1415">
                  <c:v>14170</c:v>
                </c:pt>
                <c:pt idx="1416">
                  <c:v>14180</c:v>
                </c:pt>
                <c:pt idx="1417">
                  <c:v>14190</c:v>
                </c:pt>
                <c:pt idx="1418">
                  <c:v>14200</c:v>
                </c:pt>
                <c:pt idx="1419">
                  <c:v>14210</c:v>
                </c:pt>
                <c:pt idx="1420">
                  <c:v>14220</c:v>
                </c:pt>
                <c:pt idx="1421">
                  <c:v>14230</c:v>
                </c:pt>
                <c:pt idx="1422">
                  <c:v>14240</c:v>
                </c:pt>
                <c:pt idx="1423">
                  <c:v>14250</c:v>
                </c:pt>
                <c:pt idx="1424">
                  <c:v>14260</c:v>
                </c:pt>
                <c:pt idx="1425">
                  <c:v>14270</c:v>
                </c:pt>
                <c:pt idx="1426">
                  <c:v>14280</c:v>
                </c:pt>
                <c:pt idx="1427">
                  <c:v>14290</c:v>
                </c:pt>
                <c:pt idx="1428">
                  <c:v>14300</c:v>
                </c:pt>
                <c:pt idx="1429">
                  <c:v>14310</c:v>
                </c:pt>
                <c:pt idx="1430">
                  <c:v>14320</c:v>
                </c:pt>
                <c:pt idx="1431">
                  <c:v>14330</c:v>
                </c:pt>
                <c:pt idx="1432">
                  <c:v>14340</c:v>
                </c:pt>
                <c:pt idx="1433">
                  <c:v>14350</c:v>
                </c:pt>
              </c:numCache>
            </c:numRef>
          </c:xVal>
          <c:yVal>
            <c:numRef>
              <c:f>Klei_Druckkurve!$X$9:$X$1442</c:f>
              <c:numCache>
                <c:formatCode>0.0</c:formatCode>
                <c:ptCount val="1434"/>
                <c:pt idx="0">
                  <c:v>0</c:v>
                </c:pt>
                <c:pt idx="1">
                  <c:v>-0.7239999999999327</c:v>
                </c:pt>
                <c:pt idx="2">
                  <c:v>-1.2569999999998345</c:v>
                </c:pt>
                <c:pt idx="3">
                  <c:v>-1.6339999999997872</c:v>
                </c:pt>
                <c:pt idx="4">
                  <c:v>-1.9799999999997908</c:v>
                </c:pt>
                <c:pt idx="5">
                  <c:v>-2.2359999999998763</c:v>
                </c:pt>
                <c:pt idx="6">
                  <c:v>-2.4269999999999072</c:v>
                </c:pt>
                <c:pt idx="7">
                  <c:v>-2.6189999999999145</c:v>
                </c:pt>
                <c:pt idx="8">
                  <c:v>-2.806999999999789</c:v>
                </c:pt>
                <c:pt idx="9">
                  <c:v>-2.9499999999998181</c:v>
                </c:pt>
                <c:pt idx="10">
                  <c:v>-3.112999999999829</c:v>
                </c:pt>
                <c:pt idx="11">
                  <c:v>-3.2439999999999145</c:v>
                </c:pt>
                <c:pt idx="12">
                  <c:v>-3.3940000000000055</c:v>
                </c:pt>
                <c:pt idx="13">
                  <c:v>-3.5139999999998963</c:v>
                </c:pt>
                <c:pt idx="14">
                  <c:v>-3.5939999999998236</c:v>
                </c:pt>
                <c:pt idx="15">
                  <c:v>-3.7239999999999327</c:v>
                </c:pt>
                <c:pt idx="16">
                  <c:v>-3.793999999999869</c:v>
                </c:pt>
                <c:pt idx="17">
                  <c:v>-3.8729999999998199</c:v>
                </c:pt>
                <c:pt idx="18">
                  <c:v>-3.9429999999999836</c:v>
                </c:pt>
                <c:pt idx="19">
                  <c:v>-4.0349999999998545</c:v>
                </c:pt>
                <c:pt idx="20">
                  <c:v>-4.0739999999998417</c:v>
                </c:pt>
                <c:pt idx="21">
                  <c:v>-4.1649999999999636</c:v>
                </c:pt>
                <c:pt idx="22">
                  <c:v>-4.2159999999998945</c:v>
                </c:pt>
                <c:pt idx="23">
                  <c:v>-4.265999999999849</c:v>
                </c:pt>
                <c:pt idx="24">
                  <c:v>-4.3559999999999945</c:v>
                </c:pt>
                <c:pt idx="25">
                  <c:v>-4.4069999999999254</c:v>
                </c:pt>
                <c:pt idx="26">
                  <c:v>-4.487999999999829</c:v>
                </c:pt>
                <c:pt idx="27">
                  <c:v>-4.5079999999998108</c:v>
                </c:pt>
                <c:pt idx="28">
                  <c:v>-4.5589999999999691</c:v>
                </c:pt>
                <c:pt idx="29">
                  <c:v>-4.6099999999999</c:v>
                </c:pt>
                <c:pt idx="30">
                  <c:v>-4.6809999999998126</c:v>
                </c:pt>
                <c:pt idx="31">
                  <c:v>-4.7210000000000036</c:v>
                </c:pt>
                <c:pt idx="32">
                  <c:v>-4.7419999999999618</c:v>
                </c:pt>
                <c:pt idx="33">
                  <c:v>-4.8129999999998745</c:v>
                </c:pt>
                <c:pt idx="34">
                  <c:v>-4.8549999999997908</c:v>
                </c:pt>
                <c:pt idx="35">
                  <c:v>-4.8849999999999909</c:v>
                </c:pt>
                <c:pt idx="36">
                  <c:v>-4.9259999999999309</c:v>
                </c:pt>
                <c:pt idx="37">
                  <c:v>-4.9659999999998945</c:v>
                </c:pt>
                <c:pt idx="38">
                  <c:v>-4.9979999999998199</c:v>
                </c:pt>
                <c:pt idx="39">
                  <c:v>-5.0299999999999727</c:v>
                </c:pt>
                <c:pt idx="40">
                  <c:v>-5.0699999999999363</c:v>
                </c:pt>
                <c:pt idx="41">
                  <c:v>-5.0799999999999272</c:v>
                </c:pt>
                <c:pt idx="42">
                  <c:v>-5.1219999999998436</c:v>
                </c:pt>
                <c:pt idx="43">
                  <c:v>-5.1619999999998072</c:v>
                </c:pt>
                <c:pt idx="44">
                  <c:v>-5.1730000000000018</c:v>
                </c:pt>
                <c:pt idx="45">
                  <c:v>-5.2039999999999509</c:v>
                </c:pt>
                <c:pt idx="46">
                  <c:v>-5.2439999999999145</c:v>
                </c:pt>
                <c:pt idx="47">
                  <c:v>-5.2949999999998454</c:v>
                </c:pt>
                <c:pt idx="48">
                  <c:v>-5.3059999999998126</c:v>
                </c:pt>
                <c:pt idx="49">
                  <c:v>-5.3269999999999982</c:v>
                </c:pt>
                <c:pt idx="50">
                  <c:v>-5.3379999999999654</c:v>
                </c:pt>
                <c:pt idx="51">
                  <c:v>-5.3979999999999109</c:v>
                </c:pt>
                <c:pt idx="52">
                  <c:v>-5.4289999999998599</c:v>
                </c:pt>
                <c:pt idx="53">
                  <c:v>-5.459999999999809</c:v>
                </c:pt>
                <c:pt idx="54">
                  <c:v>-5.4799999999997908</c:v>
                </c:pt>
                <c:pt idx="55">
                  <c:v>-5.5119999999999436</c:v>
                </c:pt>
                <c:pt idx="56">
                  <c:v>-5.5519999999999072</c:v>
                </c:pt>
                <c:pt idx="57">
                  <c:v>-5.5919999999998709</c:v>
                </c:pt>
                <c:pt idx="58">
                  <c:v>-5.5929999999998472</c:v>
                </c:pt>
                <c:pt idx="59">
                  <c:v>-5.6039999999998145</c:v>
                </c:pt>
                <c:pt idx="60">
                  <c:v>-5.6549999999999727</c:v>
                </c:pt>
                <c:pt idx="61">
                  <c:v>-5.6849999999999454</c:v>
                </c:pt>
                <c:pt idx="62">
                  <c:v>-5.6949999999999363</c:v>
                </c:pt>
                <c:pt idx="63">
                  <c:v>-5.7469999999998436</c:v>
                </c:pt>
                <c:pt idx="64">
                  <c:v>-5.7569999999998345</c:v>
                </c:pt>
                <c:pt idx="65">
                  <c:v>-5.7880000000000109</c:v>
                </c:pt>
                <c:pt idx="66">
                  <c:v>-5.8179999999999836</c:v>
                </c:pt>
                <c:pt idx="67">
                  <c:v>-5.8579999999999472</c:v>
                </c:pt>
                <c:pt idx="68">
                  <c:v>-5.8499999999999091</c:v>
                </c:pt>
                <c:pt idx="69">
                  <c:v>-5.8899999999998727</c:v>
                </c:pt>
                <c:pt idx="70">
                  <c:v>-5.9209999999998217</c:v>
                </c:pt>
                <c:pt idx="71">
                  <c:v>-5.9309999999998126</c:v>
                </c:pt>
                <c:pt idx="72">
                  <c:v>-5.9529999999999745</c:v>
                </c:pt>
                <c:pt idx="73">
                  <c:v>-5.9829999999999472</c:v>
                </c:pt>
                <c:pt idx="74">
                  <c:v>-5.9929999999999382</c:v>
                </c:pt>
                <c:pt idx="75">
                  <c:v>-6.0139999999998963</c:v>
                </c:pt>
                <c:pt idx="76">
                  <c:v>-6.0139999999998963</c:v>
                </c:pt>
                <c:pt idx="77">
                  <c:v>-6.0139999999998963</c:v>
                </c:pt>
                <c:pt idx="78">
                  <c:v>-6.0459999999998217</c:v>
                </c:pt>
                <c:pt idx="79">
                  <c:v>-6.0670000000000073</c:v>
                </c:pt>
                <c:pt idx="80">
                  <c:v>-6.09699999999998</c:v>
                </c:pt>
                <c:pt idx="81">
                  <c:v>-6.1069999999999709</c:v>
                </c:pt>
                <c:pt idx="82">
                  <c:v>-6.1489999999998872</c:v>
                </c:pt>
                <c:pt idx="83">
                  <c:v>-6.1489999999998872</c:v>
                </c:pt>
                <c:pt idx="84">
                  <c:v>-6.1889999999998508</c:v>
                </c:pt>
                <c:pt idx="85">
                  <c:v>-6.1989999999998417</c:v>
                </c:pt>
                <c:pt idx="86">
                  <c:v>-6.2299999999997908</c:v>
                </c:pt>
                <c:pt idx="87">
                  <c:v>-6.25</c:v>
                </c:pt>
                <c:pt idx="88">
                  <c:v>-6.2599999999999909</c:v>
                </c:pt>
                <c:pt idx="89">
                  <c:v>-6.2809999999999491</c:v>
                </c:pt>
                <c:pt idx="90">
                  <c:v>-6.3019999999999072</c:v>
                </c:pt>
                <c:pt idx="91">
                  <c:v>-6.3229999999998654</c:v>
                </c:pt>
                <c:pt idx="92">
                  <c:v>-6.3429999999998472</c:v>
                </c:pt>
                <c:pt idx="93">
                  <c:v>-6.3529999999998381</c:v>
                </c:pt>
                <c:pt idx="94">
                  <c:v>-6.3739999999997963</c:v>
                </c:pt>
                <c:pt idx="95">
                  <c:v>-6.3940000000000055</c:v>
                </c:pt>
                <c:pt idx="96">
                  <c:v>-6.4239999999999782</c:v>
                </c:pt>
                <c:pt idx="97">
                  <c:v>-6.4239999999999782</c:v>
                </c:pt>
                <c:pt idx="98">
                  <c:v>-6.4259999999999309</c:v>
                </c:pt>
                <c:pt idx="99">
                  <c:v>-6.4759999999998854</c:v>
                </c:pt>
                <c:pt idx="100">
                  <c:v>-6.4759999999998854</c:v>
                </c:pt>
                <c:pt idx="101">
                  <c:v>-6.4969999999998436</c:v>
                </c:pt>
                <c:pt idx="102">
                  <c:v>-6.4969999999998436</c:v>
                </c:pt>
                <c:pt idx="103">
                  <c:v>-6.5169999999998254</c:v>
                </c:pt>
                <c:pt idx="104">
                  <c:v>-6.5269999999998163</c:v>
                </c:pt>
                <c:pt idx="105">
                  <c:v>-6.56899999999996</c:v>
                </c:pt>
                <c:pt idx="106">
                  <c:v>-6.5889999999999418</c:v>
                </c:pt>
                <c:pt idx="107">
                  <c:v>-6.5789999999999509</c:v>
                </c:pt>
                <c:pt idx="108">
                  <c:v>-6.5799999999999272</c:v>
                </c:pt>
                <c:pt idx="109">
                  <c:v>-6.5799999999999272</c:v>
                </c:pt>
                <c:pt idx="110">
                  <c:v>-6.6099999999999</c:v>
                </c:pt>
                <c:pt idx="111">
                  <c:v>-6.6299999999998818</c:v>
                </c:pt>
                <c:pt idx="112">
                  <c:v>-6.6509999999998399</c:v>
                </c:pt>
                <c:pt idx="113">
                  <c:v>-6.6609999999998308</c:v>
                </c:pt>
                <c:pt idx="114">
                  <c:v>-6.6609999999998308</c:v>
                </c:pt>
                <c:pt idx="115">
                  <c:v>-6.681999999999789</c:v>
                </c:pt>
                <c:pt idx="116">
                  <c:v>-6.6929999999999836</c:v>
                </c:pt>
                <c:pt idx="117">
                  <c:v>-6.7029999999999745</c:v>
                </c:pt>
                <c:pt idx="118">
                  <c:v>-6.7029999999999745</c:v>
                </c:pt>
                <c:pt idx="119">
                  <c:v>-6.7229999999999563</c:v>
                </c:pt>
                <c:pt idx="120">
                  <c:v>-6.7529999999999291</c:v>
                </c:pt>
                <c:pt idx="121">
                  <c:v>-6.7539999999999054</c:v>
                </c:pt>
                <c:pt idx="122">
                  <c:v>-6.7439999999999145</c:v>
                </c:pt>
                <c:pt idx="123">
                  <c:v>-6.7739999999998872</c:v>
                </c:pt>
                <c:pt idx="124">
                  <c:v>-6.7959999999998217</c:v>
                </c:pt>
                <c:pt idx="125">
                  <c:v>-6.7859999999998308</c:v>
                </c:pt>
                <c:pt idx="126">
                  <c:v>-6.7959999999998217</c:v>
                </c:pt>
                <c:pt idx="127">
                  <c:v>-6.8059999999998126</c:v>
                </c:pt>
                <c:pt idx="128">
                  <c:v>-6.8369999999999891</c:v>
                </c:pt>
                <c:pt idx="129">
                  <c:v>-6.8269999999999982</c:v>
                </c:pt>
                <c:pt idx="130">
                  <c:v>-6.84699999999998</c:v>
                </c:pt>
                <c:pt idx="131">
                  <c:v>-6.8669999999999618</c:v>
                </c:pt>
                <c:pt idx="132">
                  <c:v>-6.8769999999999527</c:v>
                </c:pt>
                <c:pt idx="133">
                  <c:v>-6.9079999999999018</c:v>
                </c:pt>
                <c:pt idx="134">
                  <c:v>-6.8979999999999109</c:v>
                </c:pt>
                <c:pt idx="135">
                  <c:v>-6.9279999999998836</c:v>
                </c:pt>
                <c:pt idx="136">
                  <c:v>-6.9279999999998836</c:v>
                </c:pt>
                <c:pt idx="137">
                  <c:v>-6.9399999999998272</c:v>
                </c:pt>
                <c:pt idx="138">
                  <c:v>-6.9399999999998272</c:v>
                </c:pt>
                <c:pt idx="139">
                  <c:v>-6.959999999999809</c:v>
                </c:pt>
                <c:pt idx="140">
                  <c:v>-6.9699999999997999</c:v>
                </c:pt>
                <c:pt idx="141">
                  <c:v>-6.9900000000000091</c:v>
                </c:pt>
                <c:pt idx="142">
                  <c:v>-7.0009999999999764</c:v>
                </c:pt>
                <c:pt idx="143">
                  <c:v>-7.0009999999999764</c:v>
                </c:pt>
                <c:pt idx="144">
                  <c:v>-7.0209999999999582</c:v>
                </c:pt>
                <c:pt idx="145">
                  <c:v>-7.0509999999999309</c:v>
                </c:pt>
                <c:pt idx="146">
                  <c:v>-7.0419999999999163</c:v>
                </c:pt>
                <c:pt idx="147">
                  <c:v>-7.0419999999999163</c:v>
                </c:pt>
                <c:pt idx="148">
                  <c:v>-7.0619999999998981</c:v>
                </c:pt>
                <c:pt idx="149">
                  <c:v>-7.0419999999999163</c:v>
                </c:pt>
                <c:pt idx="150">
                  <c:v>-7.0419999999999163</c:v>
                </c:pt>
                <c:pt idx="151">
                  <c:v>-7.0639999999998508</c:v>
                </c:pt>
                <c:pt idx="152">
                  <c:v>-7.0839999999998327</c:v>
                </c:pt>
                <c:pt idx="153">
                  <c:v>-7.0839999999998327</c:v>
                </c:pt>
                <c:pt idx="154">
                  <c:v>-7.0939999999998236</c:v>
                </c:pt>
                <c:pt idx="155">
                  <c:v>-7.1150000000000091</c:v>
                </c:pt>
                <c:pt idx="156">
                  <c:v>-7.1150000000000091</c:v>
                </c:pt>
                <c:pt idx="157">
                  <c:v>-7.1549999999999727</c:v>
                </c:pt>
                <c:pt idx="158">
                  <c:v>-7.1459999999999582</c:v>
                </c:pt>
                <c:pt idx="159">
                  <c:v>-7.1559999999999491</c:v>
                </c:pt>
                <c:pt idx="160">
                  <c:v>-7.16599999999994</c:v>
                </c:pt>
                <c:pt idx="161">
                  <c:v>-7.16599999999994</c:v>
                </c:pt>
                <c:pt idx="162">
                  <c:v>-7.1859999999999218</c:v>
                </c:pt>
                <c:pt idx="163">
                  <c:v>-7.2169999999998709</c:v>
                </c:pt>
                <c:pt idx="164">
                  <c:v>-7.2079999999998563</c:v>
                </c:pt>
                <c:pt idx="165">
                  <c:v>-7.2079999999998563</c:v>
                </c:pt>
                <c:pt idx="166">
                  <c:v>-7.237999999999829</c:v>
                </c:pt>
                <c:pt idx="167">
                  <c:v>-7.2279999999998381</c:v>
                </c:pt>
                <c:pt idx="168">
                  <c:v>-7.2289999999998145</c:v>
                </c:pt>
                <c:pt idx="169">
                  <c:v>-7.2489999999997963</c:v>
                </c:pt>
                <c:pt idx="170">
                  <c:v>-7.2489999999997963</c:v>
                </c:pt>
                <c:pt idx="171">
                  <c:v>-7.2489999999997963</c:v>
                </c:pt>
                <c:pt idx="172">
                  <c:v>-7.2589999999997872</c:v>
                </c:pt>
                <c:pt idx="173">
                  <c:v>-7.2599999999999909</c:v>
                </c:pt>
                <c:pt idx="174">
                  <c:v>-7.2599999999999909</c:v>
                </c:pt>
                <c:pt idx="175">
                  <c:v>-7.2400000000000091</c:v>
                </c:pt>
                <c:pt idx="176">
                  <c:v>-7.2899999999999636</c:v>
                </c:pt>
                <c:pt idx="177">
                  <c:v>-7.2799999999999727</c:v>
                </c:pt>
                <c:pt idx="178">
                  <c:v>-7.321999999999889</c:v>
                </c:pt>
                <c:pt idx="179">
                  <c:v>-7.321999999999889</c:v>
                </c:pt>
                <c:pt idx="180">
                  <c:v>-7.3319999999998799</c:v>
                </c:pt>
                <c:pt idx="181">
                  <c:v>-7.3329999999998563</c:v>
                </c:pt>
                <c:pt idx="182">
                  <c:v>-7.3429999999998472</c:v>
                </c:pt>
                <c:pt idx="183">
                  <c:v>-7.3429999999998472</c:v>
                </c:pt>
                <c:pt idx="184">
                  <c:v>-7.3529999999998381</c:v>
                </c:pt>
                <c:pt idx="185">
                  <c:v>-7.362999999999829</c:v>
                </c:pt>
                <c:pt idx="186">
                  <c:v>-7.3729999999998199</c:v>
                </c:pt>
                <c:pt idx="187">
                  <c:v>-7.3639999999998054</c:v>
                </c:pt>
                <c:pt idx="188">
                  <c:v>-7.3739999999997963</c:v>
                </c:pt>
                <c:pt idx="189">
                  <c:v>-7.3940000000000055</c:v>
                </c:pt>
                <c:pt idx="190">
                  <c:v>-7.3940000000000055</c:v>
                </c:pt>
                <c:pt idx="191">
                  <c:v>-7.4139999999999873</c:v>
                </c:pt>
                <c:pt idx="192">
                  <c:v>-7.4059999999999491</c:v>
                </c:pt>
                <c:pt idx="193">
                  <c:v>-7.3959999999999582</c:v>
                </c:pt>
                <c:pt idx="194">
                  <c:v>-7.4359999999999218</c:v>
                </c:pt>
                <c:pt idx="195">
                  <c:v>-7.4259999999999309</c:v>
                </c:pt>
                <c:pt idx="196">
                  <c:v>-7.4569999999998799</c:v>
                </c:pt>
                <c:pt idx="197">
                  <c:v>-7.4359999999999218</c:v>
                </c:pt>
                <c:pt idx="198">
                  <c:v>-7.446999999999889</c:v>
                </c:pt>
                <c:pt idx="199">
                  <c:v>-7.4569999999998799</c:v>
                </c:pt>
                <c:pt idx="200">
                  <c:v>-7.4569999999998799</c:v>
                </c:pt>
                <c:pt idx="201">
                  <c:v>-7.4769999999998618</c:v>
                </c:pt>
                <c:pt idx="202">
                  <c:v>-7.4889999999998054</c:v>
                </c:pt>
                <c:pt idx="203">
                  <c:v>-7.5089999999997872</c:v>
                </c:pt>
                <c:pt idx="204">
                  <c:v>-7.4989999999997963</c:v>
                </c:pt>
                <c:pt idx="205">
                  <c:v>-7.5279999999997926</c:v>
                </c:pt>
                <c:pt idx="206">
                  <c:v>-7.5299999999999727</c:v>
                </c:pt>
                <c:pt idx="207">
                  <c:v>-7.5099999999999909</c:v>
                </c:pt>
                <c:pt idx="208">
                  <c:v>-7.5199999999999818</c:v>
                </c:pt>
                <c:pt idx="209">
                  <c:v>-7.5499999999999545</c:v>
                </c:pt>
                <c:pt idx="210">
                  <c:v>-7.5399999999999636</c:v>
                </c:pt>
                <c:pt idx="211">
                  <c:v>-7.5499999999999545</c:v>
                </c:pt>
                <c:pt idx="212">
                  <c:v>-7.5709999999999127</c:v>
                </c:pt>
                <c:pt idx="213">
                  <c:v>-7.5609999999999218</c:v>
                </c:pt>
                <c:pt idx="214">
                  <c:v>-7.5809999999999036</c:v>
                </c:pt>
                <c:pt idx="215">
                  <c:v>-7.5909999999998945</c:v>
                </c:pt>
                <c:pt idx="216">
                  <c:v>-7.5819999999998799</c:v>
                </c:pt>
                <c:pt idx="217">
                  <c:v>-7.6019999999998618</c:v>
                </c:pt>
                <c:pt idx="218">
                  <c:v>-7.6019999999998618</c:v>
                </c:pt>
                <c:pt idx="219">
                  <c:v>-7.6019999999998618</c:v>
                </c:pt>
                <c:pt idx="220">
                  <c:v>-7.6219999999998436</c:v>
                </c:pt>
                <c:pt idx="221">
                  <c:v>-7.6239999999997963</c:v>
                </c:pt>
                <c:pt idx="222">
                  <c:v>-7.6339999999997872</c:v>
                </c:pt>
                <c:pt idx="223">
                  <c:v>-7.6539999999999964</c:v>
                </c:pt>
                <c:pt idx="224">
                  <c:v>-7.6539999999999964</c:v>
                </c:pt>
                <c:pt idx="225">
                  <c:v>-7.6639999999999873</c:v>
                </c:pt>
                <c:pt idx="226">
                  <c:v>-7.6440000000000055</c:v>
                </c:pt>
                <c:pt idx="227">
                  <c:v>-7.6639999999999873</c:v>
                </c:pt>
                <c:pt idx="228">
                  <c:v>-7.6749999999999545</c:v>
                </c:pt>
                <c:pt idx="229">
                  <c:v>-7.6749999999999545</c:v>
                </c:pt>
                <c:pt idx="230">
                  <c:v>-7.6949999999999363</c:v>
                </c:pt>
                <c:pt idx="231">
                  <c:v>-7.6859999999999218</c:v>
                </c:pt>
                <c:pt idx="232">
                  <c:v>-7.7049999999999272</c:v>
                </c:pt>
                <c:pt idx="233">
                  <c:v>-7.7059999999999036</c:v>
                </c:pt>
                <c:pt idx="234">
                  <c:v>-7.7159999999998945</c:v>
                </c:pt>
                <c:pt idx="235">
                  <c:v>-7.7159999999998945</c:v>
                </c:pt>
                <c:pt idx="236">
                  <c:v>-7.7059999999999036</c:v>
                </c:pt>
                <c:pt idx="237">
                  <c:v>-7.7259999999998854</c:v>
                </c:pt>
                <c:pt idx="238">
                  <c:v>-7.7359999999998763</c:v>
                </c:pt>
                <c:pt idx="239">
                  <c:v>-7.737999999999829</c:v>
                </c:pt>
                <c:pt idx="240">
                  <c:v>-7.737999999999829</c:v>
                </c:pt>
                <c:pt idx="241">
                  <c:v>-7.7479999999998199</c:v>
                </c:pt>
                <c:pt idx="242">
                  <c:v>-7.7690000000000055</c:v>
                </c:pt>
                <c:pt idx="243">
                  <c:v>-7.7779999999997926</c:v>
                </c:pt>
                <c:pt idx="244">
                  <c:v>-7.7789999999999964</c:v>
                </c:pt>
                <c:pt idx="245">
                  <c:v>-7.7690000000000055</c:v>
                </c:pt>
                <c:pt idx="246">
                  <c:v>-7.7789999999999964</c:v>
                </c:pt>
                <c:pt idx="247">
                  <c:v>-7.7989999999999782</c:v>
                </c:pt>
                <c:pt idx="248">
                  <c:v>-7.7889999999999873</c:v>
                </c:pt>
                <c:pt idx="249">
                  <c:v>-7.7999999999999545</c:v>
                </c:pt>
                <c:pt idx="250">
                  <c:v>-7.8199999999999363</c:v>
                </c:pt>
                <c:pt idx="251">
                  <c:v>-7.8299999999999272</c:v>
                </c:pt>
                <c:pt idx="252">
                  <c:v>-7.8299999999999272</c:v>
                </c:pt>
                <c:pt idx="253">
                  <c:v>-7.8299999999999272</c:v>
                </c:pt>
                <c:pt idx="254">
                  <c:v>-7.8299999999999272</c:v>
                </c:pt>
                <c:pt idx="255">
                  <c:v>-7.8419999999998709</c:v>
                </c:pt>
                <c:pt idx="256">
                  <c:v>-7.8419999999998709</c:v>
                </c:pt>
                <c:pt idx="257">
                  <c:v>-7.8719999999998436</c:v>
                </c:pt>
                <c:pt idx="258">
                  <c:v>-7.8619999999998527</c:v>
                </c:pt>
                <c:pt idx="259">
                  <c:v>-7.8619999999998527</c:v>
                </c:pt>
                <c:pt idx="260">
                  <c:v>-7.8519999999998618</c:v>
                </c:pt>
                <c:pt idx="261">
                  <c:v>-7.862999999999829</c:v>
                </c:pt>
                <c:pt idx="262">
                  <c:v>-7.8729999999998199</c:v>
                </c:pt>
                <c:pt idx="263">
                  <c:v>-7.8829999999998108</c:v>
                </c:pt>
                <c:pt idx="264">
                  <c:v>-7.8929999999998017</c:v>
                </c:pt>
                <c:pt idx="265">
                  <c:v>-7.8929999999998017</c:v>
                </c:pt>
                <c:pt idx="266">
                  <c:v>-7.8829999999998108</c:v>
                </c:pt>
                <c:pt idx="267">
                  <c:v>-7.8940000000000055</c:v>
                </c:pt>
                <c:pt idx="268">
                  <c:v>-7.9139999999999873</c:v>
                </c:pt>
                <c:pt idx="269">
                  <c:v>-7.9139999999999873</c:v>
                </c:pt>
                <c:pt idx="270">
                  <c:v>-7.9239999999999782</c:v>
                </c:pt>
                <c:pt idx="271">
                  <c:v>-7.9139999999999873</c:v>
                </c:pt>
                <c:pt idx="272">
                  <c:v>-7.9459999999999127</c:v>
                </c:pt>
                <c:pt idx="273">
                  <c:v>-7.9259999999999309</c:v>
                </c:pt>
                <c:pt idx="274">
                  <c:v>-7.9459999999999127</c:v>
                </c:pt>
                <c:pt idx="275">
                  <c:v>-7.9459999999999127</c:v>
                </c:pt>
                <c:pt idx="276">
                  <c:v>-7.9559999999999036</c:v>
                </c:pt>
                <c:pt idx="277">
                  <c:v>-7.9559999999999036</c:v>
                </c:pt>
                <c:pt idx="278">
                  <c:v>-7.9659999999998945</c:v>
                </c:pt>
                <c:pt idx="279">
                  <c:v>-7.9669999999998709</c:v>
                </c:pt>
                <c:pt idx="280">
                  <c:v>-7.9669999999998709</c:v>
                </c:pt>
                <c:pt idx="281">
                  <c:v>-7.9669999999998709</c:v>
                </c:pt>
                <c:pt idx="282">
                  <c:v>-7.9769999999998618</c:v>
                </c:pt>
                <c:pt idx="283">
                  <c:v>-7.9869999999998527</c:v>
                </c:pt>
                <c:pt idx="284">
                  <c:v>-7.9969999999998436</c:v>
                </c:pt>
                <c:pt idx="285">
                  <c:v>-7.9979999999998199</c:v>
                </c:pt>
                <c:pt idx="286">
                  <c:v>-7.9869999999998527</c:v>
                </c:pt>
                <c:pt idx="287">
                  <c:v>-8.0179999999998017</c:v>
                </c:pt>
                <c:pt idx="288">
                  <c:v>-8.0279999999997926</c:v>
                </c:pt>
                <c:pt idx="289">
                  <c:v>-8.0079999999998108</c:v>
                </c:pt>
                <c:pt idx="290">
                  <c:v>-8.0179999999998017</c:v>
                </c:pt>
                <c:pt idx="291">
                  <c:v>-8.0079999999998108</c:v>
                </c:pt>
                <c:pt idx="292">
                  <c:v>-8.0279999999997926</c:v>
                </c:pt>
                <c:pt idx="293">
                  <c:v>-8.0179999999998017</c:v>
                </c:pt>
                <c:pt idx="294">
                  <c:v>-7.9979999999998199</c:v>
                </c:pt>
                <c:pt idx="295">
                  <c:v>-8.0399999999999636</c:v>
                </c:pt>
                <c:pt idx="296">
                  <c:v>-8.0399999999999636</c:v>
                </c:pt>
                <c:pt idx="297">
                  <c:v>-8.0489999999999782</c:v>
                </c:pt>
                <c:pt idx="298">
                  <c:v>-8.0489999999999782</c:v>
                </c:pt>
                <c:pt idx="299">
                  <c:v>-8.0489999999999782</c:v>
                </c:pt>
                <c:pt idx="300">
                  <c:v>-8.04099999999994</c:v>
                </c:pt>
                <c:pt idx="301">
                  <c:v>-8.0709999999999127</c:v>
                </c:pt>
                <c:pt idx="302">
                  <c:v>-8.0709999999999127</c:v>
                </c:pt>
                <c:pt idx="303">
                  <c:v>-8.0709999999999127</c:v>
                </c:pt>
                <c:pt idx="304">
                  <c:v>-8.0809999999999036</c:v>
                </c:pt>
                <c:pt idx="305">
                  <c:v>-8.0709999999999127</c:v>
                </c:pt>
                <c:pt idx="306">
                  <c:v>-8.0619999999998981</c:v>
                </c:pt>
                <c:pt idx="307">
                  <c:v>-8.071999999999889</c:v>
                </c:pt>
                <c:pt idx="308">
                  <c:v>-8.0619999999998981</c:v>
                </c:pt>
                <c:pt idx="309">
                  <c:v>-8.0819999999998799</c:v>
                </c:pt>
                <c:pt idx="310">
                  <c:v>-8.0819999999998799</c:v>
                </c:pt>
                <c:pt idx="311">
                  <c:v>-8.071999999999889</c:v>
                </c:pt>
                <c:pt idx="312">
                  <c:v>-8.1119999999998527</c:v>
                </c:pt>
                <c:pt idx="313">
                  <c:v>-8.0929999999998472</c:v>
                </c:pt>
                <c:pt idx="314">
                  <c:v>-8.0929999999998472</c:v>
                </c:pt>
                <c:pt idx="315">
                  <c:v>-8.0929999999998472</c:v>
                </c:pt>
                <c:pt idx="316">
                  <c:v>-8.1039999999998145</c:v>
                </c:pt>
                <c:pt idx="317">
                  <c:v>-8.1039999999998145</c:v>
                </c:pt>
                <c:pt idx="318">
                  <c:v>-8.1139999999998054</c:v>
                </c:pt>
                <c:pt idx="319">
                  <c:v>-8.1049999999997908</c:v>
                </c:pt>
                <c:pt idx="320">
                  <c:v>-8.1049999999997908</c:v>
                </c:pt>
                <c:pt idx="321">
                  <c:v>-8.1449999999999818</c:v>
                </c:pt>
                <c:pt idx="322">
                  <c:v>-8.1549999999999727</c:v>
                </c:pt>
                <c:pt idx="323">
                  <c:v>-8.1349999999999909</c:v>
                </c:pt>
                <c:pt idx="324">
                  <c:v>-8.1549999999999727</c:v>
                </c:pt>
                <c:pt idx="325">
                  <c:v>-8.1549999999999727</c:v>
                </c:pt>
                <c:pt idx="326">
                  <c:v>-8.1559999999999491</c:v>
                </c:pt>
                <c:pt idx="327">
                  <c:v>-8.1559999999999491</c:v>
                </c:pt>
                <c:pt idx="328">
                  <c:v>-8.1559999999999491</c:v>
                </c:pt>
                <c:pt idx="329">
                  <c:v>-8.1759999999999309</c:v>
                </c:pt>
                <c:pt idx="330">
                  <c:v>-8.1559999999999491</c:v>
                </c:pt>
                <c:pt idx="331">
                  <c:v>-8.1959999999999127</c:v>
                </c:pt>
                <c:pt idx="332">
                  <c:v>-8.1859999999999218</c:v>
                </c:pt>
                <c:pt idx="333">
                  <c:v>-8.1869999999998981</c:v>
                </c:pt>
                <c:pt idx="334">
                  <c:v>-8.1869999999998981</c:v>
                </c:pt>
                <c:pt idx="335">
                  <c:v>-8.196999999999889</c:v>
                </c:pt>
                <c:pt idx="336">
                  <c:v>-8.1569999999999254</c:v>
                </c:pt>
                <c:pt idx="337">
                  <c:v>-8.2069999999998799</c:v>
                </c:pt>
                <c:pt idx="338">
                  <c:v>-8.2069999999998799</c:v>
                </c:pt>
                <c:pt idx="339">
                  <c:v>-8.196999999999889</c:v>
                </c:pt>
                <c:pt idx="340">
                  <c:v>-8.2069999999998799</c:v>
                </c:pt>
                <c:pt idx="341">
                  <c:v>-8.2189999999998236</c:v>
                </c:pt>
                <c:pt idx="342">
                  <c:v>-8.2189999999998236</c:v>
                </c:pt>
                <c:pt idx="343">
                  <c:v>-8.2289999999998145</c:v>
                </c:pt>
                <c:pt idx="344">
                  <c:v>-8.2289999999998145</c:v>
                </c:pt>
                <c:pt idx="345">
                  <c:v>-8.2389999999998054</c:v>
                </c:pt>
                <c:pt idx="346">
                  <c:v>-8.2489999999997963</c:v>
                </c:pt>
                <c:pt idx="347">
                  <c:v>-8.2389999999998054</c:v>
                </c:pt>
                <c:pt idx="348">
                  <c:v>-8.2400000000000091</c:v>
                </c:pt>
                <c:pt idx="349">
                  <c:v>-8.2400000000000091</c:v>
                </c:pt>
                <c:pt idx="350">
                  <c:v>-8.2400000000000091</c:v>
                </c:pt>
                <c:pt idx="351">
                  <c:v>-8.25</c:v>
                </c:pt>
                <c:pt idx="352">
                  <c:v>-8.25</c:v>
                </c:pt>
                <c:pt idx="353">
                  <c:v>-8.2699999999999818</c:v>
                </c:pt>
                <c:pt idx="354">
                  <c:v>-8.25</c:v>
                </c:pt>
                <c:pt idx="355">
                  <c:v>-8.2599999999999909</c:v>
                </c:pt>
                <c:pt idx="356">
                  <c:v>-8.2809999999999491</c:v>
                </c:pt>
                <c:pt idx="357">
                  <c:v>-8.2809999999999491</c:v>
                </c:pt>
                <c:pt idx="358">
                  <c:v>-8.2709999999999582</c:v>
                </c:pt>
                <c:pt idx="359">
                  <c:v>-8.2809999999999491</c:v>
                </c:pt>
                <c:pt idx="360">
                  <c:v>-8.2709999999999582</c:v>
                </c:pt>
                <c:pt idx="361">
                  <c:v>-8.2709999999999582</c:v>
                </c:pt>
                <c:pt idx="362">
                  <c:v>-8.3109999999999218</c:v>
                </c:pt>
                <c:pt idx="363">
                  <c:v>-8.2829999999999018</c:v>
                </c:pt>
                <c:pt idx="364">
                  <c:v>-8.2829999999999018</c:v>
                </c:pt>
                <c:pt idx="365">
                  <c:v>-8.3029999999998836</c:v>
                </c:pt>
                <c:pt idx="366">
                  <c:v>-8.2829999999999018</c:v>
                </c:pt>
                <c:pt idx="367">
                  <c:v>-8.2929999999998927</c:v>
                </c:pt>
                <c:pt idx="368">
                  <c:v>-8.2929999999998927</c:v>
                </c:pt>
                <c:pt idx="369">
                  <c:v>-8.2929999999998927</c:v>
                </c:pt>
                <c:pt idx="370">
                  <c:v>-8.2829999999999018</c:v>
                </c:pt>
                <c:pt idx="371">
                  <c:v>-8.3129999999998745</c:v>
                </c:pt>
                <c:pt idx="372">
                  <c:v>-8.293999999999869</c:v>
                </c:pt>
                <c:pt idx="373">
                  <c:v>-8.293999999999869</c:v>
                </c:pt>
                <c:pt idx="374">
                  <c:v>-8.293999999999869</c:v>
                </c:pt>
                <c:pt idx="375">
                  <c:v>-8.3239999999998417</c:v>
                </c:pt>
                <c:pt idx="376">
                  <c:v>-8.3139999999998508</c:v>
                </c:pt>
                <c:pt idx="377">
                  <c:v>-8.3339999999998327</c:v>
                </c:pt>
                <c:pt idx="378">
                  <c:v>-8.3139999999998508</c:v>
                </c:pt>
                <c:pt idx="379">
                  <c:v>-8.3249999999998181</c:v>
                </c:pt>
                <c:pt idx="380">
                  <c:v>-8.334999999999809</c:v>
                </c:pt>
                <c:pt idx="381">
                  <c:v>-8.3049999999998363</c:v>
                </c:pt>
                <c:pt idx="382">
                  <c:v>-8.3149999999998272</c:v>
                </c:pt>
                <c:pt idx="383">
                  <c:v>-8.334999999999809</c:v>
                </c:pt>
                <c:pt idx="384">
                  <c:v>-8.3249999999998181</c:v>
                </c:pt>
                <c:pt idx="385">
                  <c:v>-8.3449999999997999</c:v>
                </c:pt>
                <c:pt idx="386">
                  <c:v>-8.3449999999997999</c:v>
                </c:pt>
                <c:pt idx="387">
                  <c:v>-8.375</c:v>
                </c:pt>
                <c:pt idx="388">
                  <c:v>-8.3449999999997999</c:v>
                </c:pt>
                <c:pt idx="389">
                  <c:v>-8.3669999999999618</c:v>
                </c:pt>
                <c:pt idx="390">
                  <c:v>-8.3869999999999436</c:v>
                </c:pt>
                <c:pt idx="391">
                  <c:v>-8.3669999999999618</c:v>
                </c:pt>
                <c:pt idx="392">
                  <c:v>-8.3569999999999709</c:v>
                </c:pt>
                <c:pt idx="393">
                  <c:v>-8.3669999999999618</c:v>
                </c:pt>
                <c:pt idx="394">
                  <c:v>-8.3669999999999618</c:v>
                </c:pt>
                <c:pt idx="395">
                  <c:v>-8.3969999999999345</c:v>
                </c:pt>
                <c:pt idx="396">
                  <c:v>-8.3969999999999345</c:v>
                </c:pt>
                <c:pt idx="397">
                  <c:v>-8.38799999999992</c:v>
                </c:pt>
                <c:pt idx="398">
                  <c:v>-8.4069999999999254</c:v>
                </c:pt>
                <c:pt idx="399">
                  <c:v>-8.3979999999999109</c:v>
                </c:pt>
                <c:pt idx="400">
                  <c:v>-8.3979999999999109</c:v>
                </c:pt>
                <c:pt idx="401">
                  <c:v>-8.38799999999992</c:v>
                </c:pt>
                <c:pt idx="402">
                  <c:v>-8.4179999999998927</c:v>
                </c:pt>
                <c:pt idx="403">
                  <c:v>-8.4079999999999018</c:v>
                </c:pt>
                <c:pt idx="404">
                  <c:v>-8.4079999999999018</c:v>
                </c:pt>
                <c:pt idx="405">
                  <c:v>-8.4179999999998927</c:v>
                </c:pt>
                <c:pt idx="406">
                  <c:v>-8.4089999999998781</c:v>
                </c:pt>
                <c:pt idx="407">
                  <c:v>-8.418999999999869</c:v>
                </c:pt>
                <c:pt idx="408">
                  <c:v>-8.4289999999998599</c:v>
                </c:pt>
                <c:pt idx="409">
                  <c:v>-8.4389999999998508</c:v>
                </c:pt>
                <c:pt idx="410">
                  <c:v>-8.4489999999998417</c:v>
                </c:pt>
                <c:pt idx="411">
                  <c:v>-8.4289999999998599</c:v>
                </c:pt>
                <c:pt idx="412">
                  <c:v>-8.4289999999998599</c:v>
                </c:pt>
                <c:pt idx="413">
                  <c:v>-8.4389999999998508</c:v>
                </c:pt>
                <c:pt idx="414">
                  <c:v>-8.4289999999998599</c:v>
                </c:pt>
                <c:pt idx="415">
                  <c:v>-8.4289999999998599</c:v>
                </c:pt>
                <c:pt idx="416">
                  <c:v>-8.4499999999998181</c:v>
                </c:pt>
                <c:pt idx="417">
                  <c:v>-8.4309999999998126</c:v>
                </c:pt>
                <c:pt idx="418">
                  <c:v>-8.4209999999998217</c:v>
                </c:pt>
                <c:pt idx="419">
                  <c:v>-8.4399999999998272</c:v>
                </c:pt>
                <c:pt idx="420">
                  <c:v>-8.4399999999998272</c:v>
                </c:pt>
                <c:pt idx="421">
                  <c:v>-8.4499999999998181</c:v>
                </c:pt>
                <c:pt idx="422">
                  <c:v>-8.459999999999809</c:v>
                </c:pt>
                <c:pt idx="423">
                  <c:v>-8.4499999999998181</c:v>
                </c:pt>
                <c:pt idx="424">
                  <c:v>-8.4499999999998181</c:v>
                </c:pt>
                <c:pt idx="425">
                  <c:v>-8.47199999999998</c:v>
                </c:pt>
                <c:pt idx="426">
                  <c:v>-8.47199999999998</c:v>
                </c:pt>
                <c:pt idx="427">
                  <c:v>-8.4519999999999982</c:v>
                </c:pt>
                <c:pt idx="428">
                  <c:v>-8.4519999999999982</c:v>
                </c:pt>
                <c:pt idx="429">
                  <c:v>-8.4619999999999891</c:v>
                </c:pt>
                <c:pt idx="430">
                  <c:v>-8.4819999999999709</c:v>
                </c:pt>
                <c:pt idx="431">
                  <c:v>-8.4619999999999891</c:v>
                </c:pt>
                <c:pt idx="432">
                  <c:v>-8.4829999999999472</c:v>
                </c:pt>
                <c:pt idx="433">
                  <c:v>-8.4529999999999745</c:v>
                </c:pt>
                <c:pt idx="434">
                  <c:v>-8.4519999999999982</c:v>
                </c:pt>
                <c:pt idx="435">
                  <c:v>-8.4729999999999563</c:v>
                </c:pt>
                <c:pt idx="436">
                  <c:v>-8.4629999999999654</c:v>
                </c:pt>
                <c:pt idx="437">
                  <c:v>-8.4629999999999654</c:v>
                </c:pt>
                <c:pt idx="438">
                  <c:v>-8.4829999999999472</c:v>
                </c:pt>
                <c:pt idx="439">
                  <c:v>-8.4629999999999654</c:v>
                </c:pt>
                <c:pt idx="440">
                  <c:v>-8.4729999999999563</c:v>
                </c:pt>
                <c:pt idx="441">
                  <c:v>-8.4829999999999472</c:v>
                </c:pt>
                <c:pt idx="442">
                  <c:v>-8.4739999999999327</c:v>
                </c:pt>
                <c:pt idx="443">
                  <c:v>-8.4829999999999472</c:v>
                </c:pt>
                <c:pt idx="444">
                  <c:v>-8.4739999999999327</c:v>
                </c:pt>
                <c:pt idx="445">
                  <c:v>-8.4639999999999418</c:v>
                </c:pt>
                <c:pt idx="446">
                  <c:v>-8.4839999999999236</c:v>
                </c:pt>
                <c:pt idx="447">
                  <c:v>-8.4839999999999236</c:v>
                </c:pt>
                <c:pt idx="448">
                  <c:v>-8.4939999999999145</c:v>
                </c:pt>
                <c:pt idx="449">
                  <c:v>-8.5049999999998818</c:v>
                </c:pt>
                <c:pt idx="450">
                  <c:v>-8.5049999999998818</c:v>
                </c:pt>
                <c:pt idx="451">
                  <c:v>-8.515999999999849</c:v>
                </c:pt>
                <c:pt idx="452">
                  <c:v>-8.5149999999998727</c:v>
                </c:pt>
                <c:pt idx="453">
                  <c:v>-8.5259999999998399</c:v>
                </c:pt>
                <c:pt idx="454">
                  <c:v>-8.5059999999998581</c:v>
                </c:pt>
                <c:pt idx="455">
                  <c:v>-8.5059999999998581</c:v>
                </c:pt>
                <c:pt idx="456">
                  <c:v>-8.5259999999998399</c:v>
                </c:pt>
                <c:pt idx="457">
                  <c:v>-8.5259999999998399</c:v>
                </c:pt>
                <c:pt idx="458">
                  <c:v>-8.5259999999998399</c:v>
                </c:pt>
                <c:pt idx="459">
                  <c:v>-8.5559999999998126</c:v>
                </c:pt>
                <c:pt idx="460">
                  <c:v>-8.5269999999998163</c:v>
                </c:pt>
                <c:pt idx="461">
                  <c:v>-8.5369999999998072</c:v>
                </c:pt>
                <c:pt idx="462">
                  <c:v>-8.5369999999998072</c:v>
                </c:pt>
                <c:pt idx="463">
                  <c:v>-8.5269999999998163</c:v>
                </c:pt>
                <c:pt idx="464">
                  <c:v>-8.5369999999998072</c:v>
                </c:pt>
                <c:pt idx="465">
                  <c:v>-8.5369999999998072</c:v>
                </c:pt>
                <c:pt idx="466">
                  <c:v>-8.5380000000000109</c:v>
                </c:pt>
                <c:pt idx="467">
                  <c:v>-8.5269999999998163</c:v>
                </c:pt>
                <c:pt idx="468">
                  <c:v>-8.5480000000000018</c:v>
                </c:pt>
                <c:pt idx="469">
                  <c:v>-8.5480000000000018</c:v>
                </c:pt>
                <c:pt idx="470">
                  <c:v>-8.5279999999997926</c:v>
                </c:pt>
                <c:pt idx="471">
                  <c:v>-8.5380000000000109</c:v>
                </c:pt>
                <c:pt idx="472">
                  <c:v>-8.5480000000000018</c:v>
                </c:pt>
                <c:pt idx="473">
                  <c:v>-8.5679999999999836</c:v>
                </c:pt>
                <c:pt idx="474">
                  <c:v>-8.5599999999999454</c:v>
                </c:pt>
                <c:pt idx="475">
                  <c:v>-8.5599999999999454</c:v>
                </c:pt>
                <c:pt idx="476">
                  <c:v>-8.5699999999999363</c:v>
                </c:pt>
                <c:pt idx="477">
                  <c:v>-8.5599999999999454</c:v>
                </c:pt>
                <c:pt idx="478">
                  <c:v>-8.5699999999999363</c:v>
                </c:pt>
                <c:pt idx="479">
                  <c:v>-8.5799999999999272</c:v>
                </c:pt>
                <c:pt idx="480">
                  <c:v>-8.5709999999999127</c:v>
                </c:pt>
                <c:pt idx="481">
                  <c:v>-8.5899999999999181</c:v>
                </c:pt>
                <c:pt idx="482">
                  <c:v>-8.5609999999999218</c:v>
                </c:pt>
                <c:pt idx="483">
                  <c:v>-8.5609999999999218</c:v>
                </c:pt>
                <c:pt idx="484">
                  <c:v>-8.5709999999999127</c:v>
                </c:pt>
                <c:pt idx="485">
                  <c:v>-8.5809999999999036</c:v>
                </c:pt>
                <c:pt idx="486">
                  <c:v>-8.571999999999889</c:v>
                </c:pt>
                <c:pt idx="487">
                  <c:v>-8.5609999999999218</c:v>
                </c:pt>
                <c:pt idx="488">
                  <c:v>-8.571999999999889</c:v>
                </c:pt>
                <c:pt idx="489">
                  <c:v>-8.571999999999889</c:v>
                </c:pt>
                <c:pt idx="490">
                  <c:v>-8.5819999999998799</c:v>
                </c:pt>
                <c:pt idx="491">
                  <c:v>-8.571999999999889</c:v>
                </c:pt>
                <c:pt idx="492">
                  <c:v>-8.5819999999998799</c:v>
                </c:pt>
                <c:pt idx="493">
                  <c:v>-8.571999999999889</c:v>
                </c:pt>
                <c:pt idx="494">
                  <c:v>-8.5829999999998563</c:v>
                </c:pt>
                <c:pt idx="495">
                  <c:v>-8.5829999999998563</c:v>
                </c:pt>
                <c:pt idx="496">
                  <c:v>-8.6139999999998054</c:v>
                </c:pt>
                <c:pt idx="497">
                  <c:v>-8.5929999999998472</c:v>
                </c:pt>
                <c:pt idx="498">
                  <c:v>-8.5929999999998472</c:v>
                </c:pt>
                <c:pt idx="499">
                  <c:v>-8.6139999999998054</c:v>
                </c:pt>
                <c:pt idx="500">
                  <c:v>-8.6049999999997908</c:v>
                </c:pt>
                <c:pt idx="501">
                  <c:v>-8.6049999999997908</c:v>
                </c:pt>
                <c:pt idx="502">
                  <c:v>-8.6049999999997908</c:v>
                </c:pt>
                <c:pt idx="503">
                  <c:v>-8.6049999999997908</c:v>
                </c:pt>
                <c:pt idx="504">
                  <c:v>-8.6259999999999764</c:v>
                </c:pt>
                <c:pt idx="505">
                  <c:v>-8.6150000000000091</c:v>
                </c:pt>
                <c:pt idx="506">
                  <c:v>-8.6159999999999854</c:v>
                </c:pt>
                <c:pt idx="507">
                  <c:v>-8.6059999999999945</c:v>
                </c:pt>
                <c:pt idx="508">
                  <c:v>-8.6259999999999764</c:v>
                </c:pt>
                <c:pt idx="509">
                  <c:v>-8.6259999999999764</c:v>
                </c:pt>
                <c:pt idx="510">
                  <c:v>-8.6069999999999709</c:v>
                </c:pt>
                <c:pt idx="511">
                  <c:v>-8.6269999999999527</c:v>
                </c:pt>
                <c:pt idx="512">
                  <c:v>-8.6169999999999618</c:v>
                </c:pt>
                <c:pt idx="513">
                  <c:v>-8.6069999999999709</c:v>
                </c:pt>
                <c:pt idx="514">
                  <c:v>-8.6169999999999618</c:v>
                </c:pt>
                <c:pt idx="515">
                  <c:v>-8.6269999999999527</c:v>
                </c:pt>
                <c:pt idx="516">
                  <c:v>-8.6489999999998872</c:v>
                </c:pt>
                <c:pt idx="517">
                  <c:v>-8.6289999999999054</c:v>
                </c:pt>
                <c:pt idx="518">
                  <c:v>-8.6289999999999054</c:v>
                </c:pt>
                <c:pt idx="519">
                  <c:v>-8.6189999999999145</c:v>
                </c:pt>
                <c:pt idx="520">
                  <c:v>-8.6289999999999054</c:v>
                </c:pt>
                <c:pt idx="521">
                  <c:v>-8.6389999999998963</c:v>
                </c:pt>
                <c:pt idx="522">
                  <c:v>-8.6299999999998818</c:v>
                </c:pt>
                <c:pt idx="523">
                  <c:v>-8.6399999999998727</c:v>
                </c:pt>
                <c:pt idx="524">
                  <c:v>-8.6399999999998727</c:v>
                </c:pt>
                <c:pt idx="525">
                  <c:v>-8.6599999999998545</c:v>
                </c:pt>
                <c:pt idx="526">
                  <c:v>-8.6499999999998636</c:v>
                </c:pt>
                <c:pt idx="527">
                  <c:v>-8.6509999999998399</c:v>
                </c:pt>
                <c:pt idx="528">
                  <c:v>-8.6509999999998399</c:v>
                </c:pt>
                <c:pt idx="529">
                  <c:v>-8.6709999999998217</c:v>
                </c:pt>
                <c:pt idx="530">
                  <c:v>-8.6709999999998217</c:v>
                </c:pt>
                <c:pt idx="531">
                  <c:v>-8.640999999999849</c:v>
                </c:pt>
                <c:pt idx="532">
                  <c:v>-8.6429999999998017</c:v>
                </c:pt>
                <c:pt idx="533">
                  <c:v>-8.6630000000000109</c:v>
                </c:pt>
                <c:pt idx="534">
                  <c:v>-8.6529999999997926</c:v>
                </c:pt>
                <c:pt idx="535">
                  <c:v>-8.6630000000000109</c:v>
                </c:pt>
                <c:pt idx="536">
                  <c:v>-8.6630000000000109</c:v>
                </c:pt>
                <c:pt idx="537">
                  <c:v>-8.6639999999999873</c:v>
                </c:pt>
                <c:pt idx="538">
                  <c:v>-8.6539999999999964</c:v>
                </c:pt>
                <c:pt idx="539">
                  <c:v>-8.6739999999999782</c:v>
                </c:pt>
                <c:pt idx="540">
                  <c:v>-8.6639999999999873</c:v>
                </c:pt>
                <c:pt idx="541">
                  <c:v>-8.6649999999999636</c:v>
                </c:pt>
                <c:pt idx="542">
                  <c:v>-8.6549999999999727</c:v>
                </c:pt>
                <c:pt idx="543">
                  <c:v>-8.6549999999999727</c:v>
                </c:pt>
                <c:pt idx="544">
                  <c:v>-8.6549999999999727</c:v>
                </c:pt>
                <c:pt idx="545">
                  <c:v>-8.6549999999999727</c:v>
                </c:pt>
                <c:pt idx="546">
                  <c:v>-8.6769999999999072</c:v>
                </c:pt>
                <c:pt idx="547">
                  <c:v>-8.6869999999998981</c:v>
                </c:pt>
                <c:pt idx="548">
                  <c:v>-8.6769999999999072</c:v>
                </c:pt>
                <c:pt idx="549">
                  <c:v>-8.6669999999999163</c:v>
                </c:pt>
                <c:pt idx="550">
                  <c:v>-8.6679999999998927</c:v>
                </c:pt>
                <c:pt idx="551">
                  <c:v>-8.6579999999999018</c:v>
                </c:pt>
                <c:pt idx="552">
                  <c:v>-8.6679999999998927</c:v>
                </c:pt>
                <c:pt idx="553">
                  <c:v>-8.6679999999998927</c:v>
                </c:pt>
                <c:pt idx="554">
                  <c:v>-8.6879999999998745</c:v>
                </c:pt>
                <c:pt idx="555">
                  <c:v>-8.6879999999998745</c:v>
                </c:pt>
                <c:pt idx="556">
                  <c:v>-8.6789999999998599</c:v>
                </c:pt>
                <c:pt idx="557">
                  <c:v>-8.668999999999869</c:v>
                </c:pt>
                <c:pt idx="558">
                  <c:v>-8.668999999999869</c:v>
                </c:pt>
                <c:pt idx="559">
                  <c:v>-8.6709999999998217</c:v>
                </c:pt>
                <c:pt idx="560">
                  <c:v>-8.6909999999998035</c:v>
                </c:pt>
                <c:pt idx="561">
                  <c:v>-8.6909999999998035</c:v>
                </c:pt>
                <c:pt idx="562">
                  <c:v>-8.6909999999998035</c:v>
                </c:pt>
                <c:pt idx="563">
                  <c:v>-8.6920000000000073</c:v>
                </c:pt>
                <c:pt idx="564">
                  <c:v>-8.6920000000000073</c:v>
                </c:pt>
                <c:pt idx="565">
                  <c:v>-8.6920000000000073</c:v>
                </c:pt>
                <c:pt idx="566">
                  <c:v>-8.6920000000000073</c:v>
                </c:pt>
                <c:pt idx="567">
                  <c:v>-8.6920000000000073</c:v>
                </c:pt>
                <c:pt idx="568">
                  <c:v>-8.7129999999999654</c:v>
                </c:pt>
                <c:pt idx="569">
                  <c:v>-8.7229999999999563</c:v>
                </c:pt>
                <c:pt idx="570">
                  <c:v>-8.7229999999999563</c:v>
                </c:pt>
                <c:pt idx="571">
                  <c:v>-8.7129999999999654</c:v>
                </c:pt>
                <c:pt idx="572">
                  <c:v>-8.7239999999999327</c:v>
                </c:pt>
                <c:pt idx="573">
                  <c:v>-8.7339999999999236</c:v>
                </c:pt>
                <c:pt idx="574">
                  <c:v>-8.7139999999999418</c:v>
                </c:pt>
                <c:pt idx="575">
                  <c:v>-8.7039999999999509</c:v>
                </c:pt>
                <c:pt idx="576">
                  <c:v>-8.7239999999999327</c:v>
                </c:pt>
                <c:pt idx="577">
                  <c:v>-8.7159999999998945</c:v>
                </c:pt>
                <c:pt idx="578">
                  <c:v>-8.7259999999998854</c:v>
                </c:pt>
                <c:pt idx="579">
                  <c:v>-8.7259999999998854</c:v>
                </c:pt>
                <c:pt idx="580">
                  <c:v>-8.7359999999998763</c:v>
                </c:pt>
                <c:pt idx="581">
                  <c:v>-8.7369999999998527</c:v>
                </c:pt>
                <c:pt idx="582">
                  <c:v>-8.7269999999998618</c:v>
                </c:pt>
                <c:pt idx="583">
                  <c:v>-8.7469999999998436</c:v>
                </c:pt>
                <c:pt idx="584">
                  <c:v>-8.7369999999998527</c:v>
                </c:pt>
                <c:pt idx="585">
                  <c:v>-8.7469999999998436</c:v>
                </c:pt>
                <c:pt idx="586">
                  <c:v>-8.7479999999998199</c:v>
                </c:pt>
                <c:pt idx="587">
                  <c:v>-8.737999999999829</c:v>
                </c:pt>
                <c:pt idx="588">
                  <c:v>-8.7479999999998199</c:v>
                </c:pt>
                <c:pt idx="589">
                  <c:v>-8.737999999999829</c:v>
                </c:pt>
                <c:pt idx="590">
                  <c:v>-8.737999999999829</c:v>
                </c:pt>
                <c:pt idx="591">
                  <c:v>-8.7489999999997963</c:v>
                </c:pt>
                <c:pt idx="592">
                  <c:v>-8.7199999999997999</c:v>
                </c:pt>
                <c:pt idx="593">
                  <c:v>-8.7199999999997999</c:v>
                </c:pt>
                <c:pt idx="594">
                  <c:v>-8.7289999999998145</c:v>
                </c:pt>
                <c:pt idx="595">
                  <c:v>-8.7489999999997963</c:v>
                </c:pt>
                <c:pt idx="596">
                  <c:v>-8.7109999999997854</c:v>
                </c:pt>
                <c:pt idx="597">
                  <c:v>-8.7409999999999854</c:v>
                </c:pt>
                <c:pt idx="598">
                  <c:v>-8.7309999999999945</c:v>
                </c:pt>
                <c:pt idx="599">
                  <c:v>-8.7309999999999945</c:v>
                </c:pt>
                <c:pt idx="600">
                  <c:v>-8.7519999999999527</c:v>
                </c:pt>
                <c:pt idx="601">
                  <c:v>-8.7419999999999618</c:v>
                </c:pt>
                <c:pt idx="602">
                  <c:v>-8.7419999999999618</c:v>
                </c:pt>
                <c:pt idx="603">
                  <c:v>-8.7519999999999527</c:v>
                </c:pt>
                <c:pt idx="604">
                  <c:v>-8.72199999999998</c:v>
                </c:pt>
                <c:pt idx="605">
                  <c:v>-8.7429999999999382</c:v>
                </c:pt>
                <c:pt idx="606">
                  <c:v>-8.7529999999999291</c:v>
                </c:pt>
                <c:pt idx="607">
                  <c:v>-8.7529999999999291</c:v>
                </c:pt>
                <c:pt idx="608">
                  <c:v>-8.7429999999999382</c:v>
                </c:pt>
                <c:pt idx="609">
                  <c:v>-8.7449999999998909</c:v>
                </c:pt>
                <c:pt idx="610">
                  <c:v>-8.7449999999998909</c:v>
                </c:pt>
                <c:pt idx="611">
                  <c:v>-8.7649999999998727</c:v>
                </c:pt>
                <c:pt idx="612">
                  <c:v>-8.7549999999998818</c:v>
                </c:pt>
                <c:pt idx="613">
                  <c:v>-8.7559999999998581</c:v>
                </c:pt>
                <c:pt idx="614">
                  <c:v>-8.7559999999998581</c:v>
                </c:pt>
                <c:pt idx="615">
                  <c:v>-8.765999999999849</c:v>
                </c:pt>
                <c:pt idx="616">
                  <c:v>-8.7759999999998399</c:v>
                </c:pt>
                <c:pt idx="617">
                  <c:v>-8.7759999999998399</c:v>
                </c:pt>
                <c:pt idx="618">
                  <c:v>-8.765999999999849</c:v>
                </c:pt>
                <c:pt idx="619">
                  <c:v>-8.7769999999998163</c:v>
                </c:pt>
                <c:pt idx="620">
                  <c:v>-8.7969999999997981</c:v>
                </c:pt>
                <c:pt idx="621">
                  <c:v>-8.7869999999998072</c:v>
                </c:pt>
                <c:pt idx="622">
                  <c:v>-8.7769999999998163</c:v>
                </c:pt>
                <c:pt idx="623">
                  <c:v>-8.7669999999998254</c:v>
                </c:pt>
                <c:pt idx="624">
                  <c:v>-8.7789999999999964</c:v>
                </c:pt>
                <c:pt idx="625">
                  <c:v>-8.7789999999999964</c:v>
                </c:pt>
                <c:pt idx="626">
                  <c:v>-8.7789999999999964</c:v>
                </c:pt>
                <c:pt idx="627">
                  <c:v>-8.7589999999997872</c:v>
                </c:pt>
                <c:pt idx="628">
                  <c:v>-8.7690000000000055</c:v>
                </c:pt>
                <c:pt idx="629">
                  <c:v>-8.7889999999999873</c:v>
                </c:pt>
                <c:pt idx="630">
                  <c:v>-8.7799999999999727</c:v>
                </c:pt>
                <c:pt idx="631">
                  <c:v>-8.7699999999999818</c:v>
                </c:pt>
                <c:pt idx="632">
                  <c:v>-8.7609999999999673</c:v>
                </c:pt>
                <c:pt idx="633">
                  <c:v>-8.7699999999999818</c:v>
                </c:pt>
                <c:pt idx="634">
                  <c:v>-8.7709999999999582</c:v>
                </c:pt>
                <c:pt idx="635">
                  <c:v>-8.7709999999999582</c:v>
                </c:pt>
                <c:pt idx="636">
                  <c:v>-8.7709999999999582</c:v>
                </c:pt>
                <c:pt idx="637">
                  <c:v>-8.7709999999999582</c:v>
                </c:pt>
                <c:pt idx="638">
                  <c:v>-8.7809999999999491</c:v>
                </c:pt>
                <c:pt idx="639">
                  <c:v>-8.7709999999999582</c:v>
                </c:pt>
                <c:pt idx="640">
                  <c:v>-8.7929999999998927</c:v>
                </c:pt>
                <c:pt idx="641">
                  <c:v>-8.7729999999999109</c:v>
                </c:pt>
                <c:pt idx="642">
                  <c:v>-8.76299999999992</c:v>
                </c:pt>
                <c:pt idx="643">
                  <c:v>-8.7729999999999109</c:v>
                </c:pt>
                <c:pt idx="644">
                  <c:v>-8.7839999999998781</c:v>
                </c:pt>
                <c:pt idx="645">
                  <c:v>-8.793999999999869</c:v>
                </c:pt>
                <c:pt idx="646">
                  <c:v>-8.793999999999869</c:v>
                </c:pt>
                <c:pt idx="647">
                  <c:v>-8.7839999999998781</c:v>
                </c:pt>
                <c:pt idx="648">
                  <c:v>-8.7639999999998963</c:v>
                </c:pt>
                <c:pt idx="649">
                  <c:v>-8.7839999999998781</c:v>
                </c:pt>
                <c:pt idx="650">
                  <c:v>-8.7849999999998545</c:v>
                </c:pt>
                <c:pt idx="651">
                  <c:v>-8.7949999999998454</c:v>
                </c:pt>
                <c:pt idx="652">
                  <c:v>-8.7949999999998454</c:v>
                </c:pt>
                <c:pt idx="653">
                  <c:v>-8.7849999999998545</c:v>
                </c:pt>
                <c:pt idx="654">
                  <c:v>-8.7849999999998545</c:v>
                </c:pt>
                <c:pt idx="655">
                  <c:v>-8.7749999999998636</c:v>
                </c:pt>
                <c:pt idx="656">
                  <c:v>-8.7759999999998399</c:v>
                </c:pt>
                <c:pt idx="657">
                  <c:v>-8.7959999999998217</c:v>
                </c:pt>
                <c:pt idx="658">
                  <c:v>-8.7859999999998308</c:v>
                </c:pt>
                <c:pt idx="659">
                  <c:v>-8.7559999999998581</c:v>
                </c:pt>
                <c:pt idx="660">
                  <c:v>-8.765999999999849</c:v>
                </c:pt>
                <c:pt idx="661">
                  <c:v>-8.7880000000000109</c:v>
                </c:pt>
                <c:pt idx="662">
                  <c:v>-8.7779999999997926</c:v>
                </c:pt>
                <c:pt idx="663">
                  <c:v>-8.7779999999997926</c:v>
                </c:pt>
                <c:pt idx="664">
                  <c:v>-8.7679999999998017</c:v>
                </c:pt>
                <c:pt idx="665">
                  <c:v>-8.7889999999999873</c:v>
                </c:pt>
                <c:pt idx="666">
                  <c:v>-8.7789999999999964</c:v>
                </c:pt>
                <c:pt idx="667">
                  <c:v>-8.7889999999999873</c:v>
                </c:pt>
                <c:pt idx="668">
                  <c:v>-8.7889999999999873</c:v>
                </c:pt>
                <c:pt idx="669">
                  <c:v>-8.7789999999999964</c:v>
                </c:pt>
                <c:pt idx="670">
                  <c:v>-8.7789999999999964</c:v>
                </c:pt>
                <c:pt idx="671">
                  <c:v>-8.7889999999999873</c:v>
                </c:pt>
                <c:pt idx="672">
                  <c:v>-8.7889999999999873</c:v>
                </c:pt>
                <c:pt idx="673">
                  <c:v>-8.7899999999999636</c:v>
                </c:pt>
                <c:pt idx="674">
                  <c:v>-8.7899999999999636</c:v>
                </c:pt>
                <c:pt idx="675">
                  <c:v>-8.7799999999999727</c:v>
                </c:pt>
                <c:pt idx="676">
                  <c:v>-8.7699999999999818</c:v>
                </c:pt>
                <c:pt idx="677">
                  <c:v>-8.7799999999999727</c:v>
                </c:pt>
                <c:pt idx="678">
                  <c:v>-8.8119999999998981</c:v>
                </c:pt>
                <c:pt idx="679">
                  <c:v>-8.7919999999999163</c:v>
                </c:pt>
                <c:pt idx="680">
                  <c:v>-8.8119999999998981</c:v>
                </c:pt>
                <c:pt idx="681">
                  <c:v>-8.8019999999999072</c:v>
                </c:pt>
                <c:pt idx="682">
                  <c:v>-8.7919999999999163</c:v>
                </c:pt>
                <c:pt idx="683">
                  <c:v>-8.7929999999998927</c:v>
                </c:pt>
                <c:pt idx="684">
                  <c:v>-8.8029999999998836</c:v>
                </c:pt>
                <c:pt idx="685">
                  <c:v>-8.8029999999998836</c:v>
                </c:pt>
                <c:pt idx="686">
                  <c:v>-8.8229999999998654</c:v>
                </c:pt>
                <c:pt idx="687">
                  <c:v>-8.8129999999998745</c:v>
                </c:pt>
                <c:pt idx="688">
                  <c:v>-8.8239999999998417</c:v>
                </c:pt>
                <c:pt idx="689">
                  <c:v>-8.8039999999998599</c:v>
                </c:pt>
                <c:pt idx="690">
                  <c:v>-8.8139999999998508</c:v>
                </c:pt>
                <c:pt idx="691">
                  <c:v>-8.8139999999998508</c:v>
                </c:pt>
                <c:pt idx="692">
                  <c:v>-8.8239999999998417</c:v>
                </c:pt>
                <c:pt idx="693">
                  <c:v>-8.8339999999998327</c:v>
                </c:pt>
                <c:pt idx="694">
                  <c:v>-8.8159999999998035</c:v>
                </c:pt>
                <c:pt idx="695">
                  <c:v>-8.8359999999997854</c:v>
                </c:pt>
                <c:pt idx="696">
                  <c:v>-8.8159999999998035</c:v>
                </c:pt>
                <c:pt idx="697">
                  <c:v>-8.8159999999998035</c:v>
                </c:pt>
                <c:pt idx="698">
                  <c:v>-8.8159999999998035</c:v>
                </c:pt>
                <c:pt idx="699">
                  <c:v>-8.8159999999998035</c:v>
                </c:pt>
                <c:pt idx="700">
                  <c:v>-8.8159999999998035</c:v>
                </c:pt>
                <c:pt idx="701">
                  <c:v>-8.7969999999997981</c:v>
                </c:pt>
                <c:pt idx="702">
                  <c:v>-8.8170000000000073</c:v>
                </c:pt>
                <c:pt idx="703">
                  <c:v>-8.806999999999789</c:v>
                </c:pt>
                <c:pt idx="704">
                  <c:v>-8.806999999999789</c:v>
                </c:pt>
                <c:pt idx="705">
                  <c:v>-8.8379999999999654</c:v>
                </c:pt>
                <c:pt idx="706">
                  <c:v>-8.8079999999999927</c:v>
                </c:pt>
                <c:pt idx="707">
                  <c:v>-8.8379999999999654</c:v>
                </c:pt>
                <c:pt idx="708">
                  <c:v>-8.8379999999999654</c:v>
                </c:pt>
                <c:pt idx="709">
                  <c:v>-8.8279999999999745</c:v>
                </c:pt>
                <c:pt idx="710">
                  <c:v>-8.8389999999999418</c:v>
                </c:pt>
                <c:pt idx="711">
                  <c:v>-8.8289999999999509</c:v>
                </c:pt>
                <c:pt idx="712">
                  <c:v>-8.8289999999999509</c:v>
                </c:pt>
                <c:pt idx="713">
                  <c:v>-8.8289999999999509</c:v>
                </c:pt>
                <c:pt idx="714">
                  <c:v>-8.8289999999999509</c:v>
                </c:pt>
                <c:pt idx="715">
                  <c:v>-8.8289999999999509</c:v>
                </c:pt>
                <c:pt idx="716">
                  <c:v>-8.8289999999999509</c:v>
                </c:pt>
                <c:pt idx="717">
                  <c:v>-8.81899999999996</c:v>
                </c:pt>
                <c:pt idx="718">
                  <c:v>-8.8309999999999036</c:v>
                </c:pt>
                <c:pt idx="719">
                  <c:v>-8.8409999999998945</c:v>
                </c:pt>
                <c:pt idx="720">
                  <c:v>-8.8309999999999036</c:v>
                </c:pt>
                <c:pt idx="721">
                  <c:v>-8.8509999999998854</c:v>
                </c:pt>
                <c:pt idx="722">
                  <c:v>-8.8409999999998945</c:v>
                </c:pt>
                <c:pt idx="723">
                  <c:v>-8.8319999999998799</c:v>
                </c:pt>
                <c:pt idx="724">
                  <c:v>-8.8419999999998709</c:v>
                </c:pt>
                <c:pt idx="725">
                  <c:v>-8.8519999999998618</c:v>
                </c:pt>
                <c:pt idx="726">
                  <c:v>-8.8319999999998799</c:v>
                </c:pt>
                <c:pt idx="727">
                  <c:v>-8.8319999999998799</c:v>
                </c:pt>
                <c:pt idx="728">
                  <c:v>-8.8419999999998709</c:v>
                </c:pt>
                <c:pt idx="729">
                  <c:v>-8.8429999999998472</c:v>
                </c:pt>
                <c:pt idx="730">
                  <c:v>-8.8429999999998472</c:v>
                </c:pt>
                <c:pt idx="731">
                  <c:v>-8.8429999999998472</c:v>
                </c:pt>
                <c:pt idx="732">
                  <c:v>-8.8329999999998563</c:v>
                </c:pt>
                <c:pt idx="733">
                  <c:v>-8.834999999999809</c:v>
                </c:pt>
                <c:pt idx="734">
                  <c:v>-8.8329999999998563</c:v>
                </c:pt>
                <c:pt idx="735">
                  <c:v>-8.8449999999997999</c:v>
                </c:pt>
                <c:pt idx="736">
                  <c:v>-8.8249999999998181</c:v>
                </c:pt>
                <c:pt idx="737">
                  <c:v>-8.8549999999997908</c:v>
                </c:pt>
                <c:pt idx="738">
                  <c:v>-8.8650000000000091</c:v>
                </c:pt>
                <c:pt idx="739">
                  <c:v>-8.834999999999809</c:v>
                </c:pt>
                <c:pt idx="740">
                  <c:v>-8.8549999999997908</c:v>
                </c:pt>
                <c:pt idx="741">
                  <c:v>-8.8449999999997999</c:v>
                </c:pt>
                <c:pt idx="742">
                  <c:v>-8.8249999999998181</c:v>
                </c:pt>
                <c:pt idx="743">
                  <c:v>-8.8559999999999945</c:v>
                </c:pt>
                <c:pt idx="744">
                  <c:v>-8.8659999999999854</c:v>
                </c:pt>
                <c:pt idx="745">
                  <c:v>-8.8759999999999764</c:v>
                </c:pt>
                <c:pt idx="746">
                  <c:v>-8.8559999999999945</c:v>
                </c:pt>
                <c:pt idx="747">
                  <c:v>-8.84699999999998</c:v>
                </c:pt>
                <c:pt idx="748">
                  <c:v>-8.8569999999999709</c:v>
                </c:pt>
                <c:pt idx="749">
                  <c:v>-8.84699999999998</c:v>
                </c:pt>
                <c:pt idx="750">
                  <c:v>-8.8269999999999982</c:v>
                </c:pt>
                <c:pt idx="751">
                  <c:v>-8.8369999999999891</c:v>
                </c:pt>
                <c:pt idx="752">
                  <c:v>-8.8369999999999891</c:v>
                </c:pt>
                <c:pt idx="753">
                  <c:v>-8.84699999999998</c:v>
                </c:pt>
                <c:pt idx="754">
                  <c:v>-8.8689999999999145</c:v>
                </c:pt>
                <c:pt idx="755">
                  <c:v>-8.8589999999999236</c:v>
                </c:pt>
                <c:pt idx="756">
                  <c:v>-8.8689999999999145</c:v>
                </c:pt>
                <c:pt idx="757">
                  <c:v>-8.8489999999999327</c:v>
                </c:pt>
                <c:pt idx="758">
                  <c:v>-8.8689999999999145</c:v>
                </c:pt>
                <c:pt idx="759">
                  <c:v>-8.8689999999999145</c:v>
                </c:pt>
                <c:pt idx="760">
                  <c:v>-8.8599999999999</c:v>
                </c:pt>
                <c:pt idx="761">
                  <c:v>-8.8599999999999</c:v>
                </c:pt>
                <c:pt idx="762">
                  <c:v>-8.8799999999998818</c:v>
                </c:pt>
                <c:pt idx="763">
                  <c:v>-8.8599999999999</c:v>
                </c:pt>
                <c:pt idx="764">
                  <c:v>-8.8599999999999</c:v>
                </c:pt>
                <c:pt idx="765">
                  <c:v>-8.8809999999998581</c:v>
                </c:pt>
                <c:pt idx="766">
                  <c:v>-8.8609999999998763</c:v>
                </c:pt>
                <c:pt idx="767">
                  <c:v>-8.8609999999998763</c:v>
                </c:pt>
                <c:pt idx="768">
                  <c:v>-8.8609999999998763</c:v>
                </c:pt>
                <c:pt idx="769">
                  <c:v>-8.8609999999998763</c:v>
                </c:pt>
                <c:pt idx="770">
                  <c:v>-8.8709999999998672</c:v>
                </c:pt>
                <c:pt idx="771">
                  <c:v>-8.8509999999998854</c:v>
                </c:pt>
                <c:pt idx="772">
                  <c:v>-8.8729999999998199</c:v>
                </c:pt>
                <c:pt idx="773">
                  <c:v>-8.8829999999998108</c:v>
                </c:pt>
                <c:pt idx="774">
                  <c:v>-8.8829999999998108</c:v>
                </c:pt>
                <c:pt idx="775">
                  <c:v>-8.8729999999998199</c:v>
                </c:pt>
                <c:pt idx="776">
                  <c:v>-8.862999999999829</c:v>
                </c:pt>
                <c:pt idx="777">
                  <c:v>-8.8739999999997963</c:v>
                </c:pt>
                <c:pt idx="778">
                  <c:v>-8.8929999999998017</c:v>
                </c:pt>
                <c:pt idx="779">
                  <c:v>-8.8539999999998145</c:v>
                </c:pt>
                <c:pt idx="780">
                  <c:v>-8.8839999999997872</c:v>
                </c:pt>
                <c:pt idx="781">
                  <c:v>-8.8839999999997872</c:v>
                </c:pt>
                <c:pt idx="782">
                  <c:v>-8.9039999999999964</c:v>
                </c:pt>
                <c:pt idx="783">
                  <c:v>-8.8940000000000055</c:v>
                </c:pt>
                <c:pt idx="784">
                  <c:v>-8.8940000000000055</c:v>
                </c:pt>
                <c:pt idx="785">
                  <c:v>-8.8849999999999909</c:v>
                </c:pt>
                <c:pt idx="786">
                  <c:v>-8.8949999999999818</c:v>
                </c:pt>
                <c:pt idx="787">
                  <c:v>-8.8849999999999909</c:v>
                </c:pt>
                <c:pt idx="788">
                  <c:v>-8.9149999999999636</c:v>
                </c:pt>
                <c:pt idx="789">
                  <c:v>-8.8849999999999909</c:v>
                </c:pt>
                <c:pt idx="790">
                  <c:v>-8.9049999999999727</c:v>
                </c:pt>
                <c:pt idx="791">
                  <c:v>-8.8959999999999582</c:v>
                </c:pt>
                <c:pt idx="792">
                  <c:v>-8.9059999999999491</c:v>
                </c:pt>
                <c:pt idx="793">
                  <c:v>-8.8859999999999673</c:v>
                </c:pt>
                <c:pt idx="794">
                  <c:v>-8.8859999999999673</c:v>
                </c:pt>
                <c:pt idx="795">
                  <c:v>-8.8959999999999582</c:v>
                </c:pt>
                <c:pt idx="796">
                  <c:v>-8.8979999999999109</c:v>
                </c:pt>
                <c:pt idx="797">
                  <c:v>-8.9079999999999018</c:v>
                </c:pt>
                <c:pt idx="798">
                  <c:v>-8.8979999999999109</c:v>
                </c:pt>
                <c:pt idx="799">
                  <c:v>-8.8979999999999109</c:v>
                </c:pt>
                <c:pt idx="800">
                  <c:v>-8.8889999999998963</c:v>
                </c:pt>
                <c:pt idx="801">
                  <c:v>-8.88799999999992</c:v>
                </c:pt>
                <c:pt idx="802">
                  <c:v>-8.8789999999999054</c:v>
                </c:pt>
                <c:pt idx="803">
                  <c:v>-8.8989999999998872</c:v>
                </c:pt>
                <c:pt idx="804">
                  <c:v>-8.9089999999998781</c:v>
                </c:pt>
                <c:pt idx="805">
                  <c:v>-8.8889999999998963</c:v>
                </c:pt>
                <c:pt idx="806">
                  <c:v>-8.8889999999998963</c:v>
                </c:pt>
                <c:pt idx="807">
                  <c:v>-8.8789999999999054</c:v>
                </c:pt>
                <c:pt idx="808">
                  <c:v>-8.9199999999998454</c:v>
                </c:pt>
                <c:pt idx="809">
                  <c:v>-8.8799999999998818</c:v>
                </c:pt>
                <c:pt idx="810">
                  <c:v>-8.9099999999998545</c:v>
                </c:pt>
                <c:pt idx="811">
                  <c:v>-8.8999999999998636</c:v>
                </c:pt>
                <c:pt idx="812">
                  <c:v>-8.9099999999998545</c:v>
                </c:pt>
                <c:pt idx="813">
                  <c:v>-8.8899999999998727</c:v>
                </c:pt>
                <c:pt idx="814">
                  <c:v>-8.9099999999998545</c:v>
                </c:pt>
                <c:pt idx="815">
                  <c:v>-8.9109999999998308</c:v>
                </c:pt>
                <c:pt idx="816">
                  <c:v>-8.9119999999998072</c:v>
                </c:pt>
                <c:pt idx="817">
                  <c:v>-8.9119999999998072</c:v>
                </c:pt>
                <c:pt idx="818">
                  <c:v>-8.8819999999998345</c:v>
                </c:pt>
                <c:pt idx="819">
                  <c:v>-8.9019999999998163</c:v>
                </c:pt>
                <c:pt idx="820">
                  <c:v>-8.9219999999997981</c:v>
                </c:pt>
                <c:pt idx="821">
                  <c:v>-8.9130000000000109</c:v>
                </c:pt>
                <c:pt idx="822">
                  <c:v>-8.9130000000000109</c:v>
                </c:pt>
                <c:pt idx="823">
                  <c:v>-8.9029999999997926</c:v>
                </c:pt>
                <c:pt idx="824">
                  <c:v>-8.9130000000000109</c:v>
                </c:pt>
                <c:pt idx="825">
                  <c:v>-8.9329999999999927</c:v>
                </c:pt>
                <c:pt idx="826">
                  <c:v>-8.9139999999999873</c:v>
                </c:pt>
                <c:pt idx="827">
                  <c:v>-8.9139999999999873</c:v>
                </c:pt>
                <c:pt idx="828">
                  <c:v>-8.9130000000000109</c:v>
                </c:pt>
                <c:pt idx="829">
                  <c:v>-8.8940000000000055</c:v>
                </c:pt>
                <c:pt idx="830">
                  <c:v>-8.9039999999999964</c:v>
                </c:pt>
                <c:pt idx="831">
                  <c:v>-8.9139999999999873</c:v>
                </c:pt>
                <c:pt idx="832">
                  <c:v>-8.9039999999999964</c:v>
                </c:pt>
                <c:pt idx="833">
                  <c:v>-8.9239999999999782</c:v>
                </c:pt>
                <c:pt idx="834">
                  <c:v>-8.91599999999994</c:v>
                </c:pt>
                <c:pt idx="835">
                  <c:v>-8.9059999999999491</c:v>
                </c:pt>
                <c:pt idx="836">
                  <c:v>-8.9059999999999491</c:v>
                </c:pt>
                <c:pt idx="837">
                  <c:v>-8.8759999999999764</c:v>
                </c:pt>
                <c:pt idx="838">
                  <c:v>-8.9059999999999491</c:v>
                </c:pt>
                <c:pt idx="839">
                  <c:v>-8.9059999999999491</c:v>
                </c:pt>
                <c:pt idx="840">
                  <c:v>-8.9069999999999254</c:v>
                </c:pt>
                <c:pt idx="841">
                  <c:v>-8.9069999999999254</c:v>
                </c:pt>
                <c:pt idx="842">
                  <c:v>-8.8969999999999345</c:v>
                </c:pt>
                <c:pt idx="843">
                  <c:v>-8.8969999999999345</c:v>
                </c:pt>
                <c:pt idx="844">
                  <c:v>-8.9069999999999254</c:v>
                </c:pt>
                <c:pt idx="845">
                  <c:v>-8.9169999999999163</c:v>
                </c:pt>
                <c:pt idx="846">
                  <c:v>-8.9169999999999163</c:v>
                </c:pt>
                <c:pt idx="847">
                  <c:v>-8.8979999999999109</c:v>
                </c:pt>
                <c:pt idx="848">
                  <c:v>-8.9079999999999018</c:v>
                </c:pt>
                <c:pt idx="849">
                  <c:v>-8.9079999999999018</c:v>
                </c:pt>
                <c:pt idx="850">
                  <c:v>-8.9179999999998927</c:v>
                </c:pt>
                <c:pt idx="851">
                  <c:v>-8.9079999999999018</c:v>
                </c:pt>
                <c:pt idx="852">
                  <c:v>-8.9379999999998745</c:v>
                </c:pt>
                <c:pt idx="853">
                  <c:v>-8.9179999999998927</c:v>
                </c:pt>
                <c:pt idx="854">
                  <c:v>-8.918999999999869</c:v>
                </c:pt>
                <c:pt idx="855">
                  <c:v>-8.9489999999998417</c:v>
                </c:pt>
                <c:pt idx="856">
                  <c:v>-8.9389999999998508</c:v>
                </c:pt>
                <c:pt idx="857">
                  <c:v>-8.9289999999998599</c:v>
                </c:pt>
                <c:pt idx="858">
                  <c:v>-8.918999999999869</c:v>
                </c:pt>
                <c:pt idx="859">
                  <c:v>-8.9289999999998599</c:v>
                </c:pt>
                <c:pt idx="860">
                  <c:v>-8.9109999999998308</c:v>
                </c:pt>
                <c:pt idx="861">
                  <c:v>-8.9309999999998126</c:v>
                </c:pt>
                <c:pt idx="862">
                  <c:v>-8.9209999999998217</c:v>
                </c:pt>
                <c:pt idx="863">
                  <c:v>-8.9309999999998126</c:v>
                </c:pt>
                <c:pt idx="864">
                  <c:v>-8.9209999999998217</c:v>
                </c:pt>
                <c:pt idx="865">
                  <c:v>-8.9309999999998126</c:v>
                </c:pt>
                <c:pt idx="866">
                  <c:v>-8.9519999999999982</c:v>
                </c:pt>
                <c:pt idx="867">
                  <c:v>-8.931999999999789</c:v>
                </c:pt>
                <c:pt idx="868">
                  <c:v>-8.9420000000000073</c:v>
                </c:pt>
                <c:pt idx="869">
                  <c:v>-8.9420000000000073</c:v>
                </c:pt>
                <c:pt idx="870">
                  <c:v>-8.931999999999789</c:v>
                </c:pt>
                <c:pt idx="871">
                  <c:v>-8.9519999999999982</c:v>
                </c:pt>
                <c:pt idx="872">
                  <c:v>-8.9420000000000073</c:v>
                </c:pt>
                <c:pt idx="873">
                  <c:v>-8.931999999999789</c:v>
                </c:pt>
                <c:pt idx="874">
                  <c:v>-8.9529999999999745</c:v>
                </c:pt>
                <c:pt idx="875">
                  <c:v>-8.9429999999999836</c:v>
                </c:pt>
                <c:pt idx="876">
                  <c:v>-8.9429999999999836</c:v>
                </c:pt>
                <c:pt idx="877">
                  <c:v>-8.9230000000000018</c:v>
                </c:pt>
                <c:pt idx="878">
                  <c:v>-8.9429999999999836</c:v>
                </c:pt>
                <c:pt idx="879">
                  <c:v>-8.9449999999999363</c:v>
                </c:pt>
                <c:pt idx="880">
                  <c:v>-8.9449999999999363</c:v>
                </c:pt>
                <c:pt idx="881">
                  <c:v>-8.9449999999999363</c:v>
                </c:pt>
                <c:pt idx="882">
                  <c:v>-8.9349999999999454</c:v>
                </c:pt>
                <c:pt idx="883">
                  <c:v>-8.9349999999999454</c:v>
                </c:pt>
                <c:pt idx="884">
                  <c:v>-8.9349999999999454</c:v>
                </c:pt>
                <c:pt idx="885">
                  <c:v>-8.9249999999999545</c:v>
                </c:pt>
                <c:pt idx="886">
                  <c:v>-8.9559999999999036</c:v>
                </c:pt>
                <c:pt idx="887">
                  <c:v>-8.9759999999998854</c:v>
                </c:pt>
                <c:pt idx="888">
                  <c:v>-8.9459999999999127</c:v>
                </c:pt>
                <c:pt idx="889">
                  <c:v>-8.9259999999999309</c:v>
                </c:pt>
                <c:pt idx="890">
                  <c:v>-8.9359999999999218</c:v>
                </c:pt>
                <c:pt idx="891">
                  <c:v>-8.9359999999999218</c:v>
                </c:pt>
                <c:pt idx="892">
                  <c:v>-8.946999999999889</c:v>
                </c:pt>
                <c:pt idx="893">
                  <c:v>-8.91599999999994</c:v>
                </c:pt>
                <c:pt idx="894">
                  <c:v>-8.9169999999999163</c:v>
                </c:pt>
                <c:pt idx="895">
                  <c:v>-8.9269999999999072</c:v>
                </c:pt>
                <c:pt idx="896">
                  <c:v>-8.9169999999999163</c:v>
                </c:pt>
                <c:pt idx="897">
                  <c:v>-8.9569999999998799</c:v>
                </c:pt>
                <c:pt idx="898">
                  <c:v>-8.946999999999889</c:v>
                </c:pt>
                <c:pt idx="899">
                  <c:v>-8.9389999999998508</c:v>
                </c:pt>
                <c:pt idx="900">
                  <c:v>-8.9489999999998417</c:v>
                </c:pt>
                <c:pt idx="901">
                  <c:v>-8.9589999999998327</c:v>
                </c:pt>
                <c:pt idx="902">
                  <c:v>-8.9789999999998145</c:v>
                </c:pt>
                <c:pt idx="903">
                  <c:v>-8.9689999999998236</c:v>
                </c:pt>
                <c:pt idx="904">
                  <c:v>-8.9489999999998417</c:v>
                </c:pt>
                <c:pt idx="905">
                  <c:v>-8.9589999999998327</c:v>
                </c:pt>
                <c:pt idx="906">
                  <c:v>-8.9389999999998508</c:v>
                </c:pt>
                <c:pt idx="907">
                  <c:v>-8.959999999999809</c:v>
                </c:pt>
                <c:pt idx="908">
                  <c:v>-8.9589999999998327</c:v>
                </c:pt>
                <c:pt idx="909">
                  <c:v>-8.959999999999809</c:v>
                </c:pt>
                <c:pt idx="910">
                  <c:v>-8.9399999999998272</c:v>
                </c:pt>
                <c:pt idx="911">
                  <c:v>-8.9399999999998272</c:v>
                </c:pt>
                <c:pt idx="912">
                  <c:v>-8.9499999999998181</c:v>
                </c:pt>
                <c:pt idx="913">
                  <c:v>-8.9509999999997945</c:v>
                </c:pt>
                <c:pt idx="914">
                  <c:v>-8.9509999999997945</c:v>
                </c:pt>
                <c:pt idx="915">
                  <c:v>-8.9299999999998363</c:v>
                </c:pt>
                <c:pt idx="916">
                  <c:v>-8.9309999999998126</c:v>
                </c:pt>
                <c:pt idx="917">
                  <c:v>-8.9409999999998035</c:v>
                </c:pt>
                <c:pt idx="918">
                  <c:v>-8.9409999999998035</c:v>
                </c:pt>
                <c:pt idx="919">
                  <c:v>-8.9509999999997945</c:v>
                </c:pt>
                <c:pt idx="920">
                  <c:v>-8.9420000000000073</c:v>
                </c:pt>
                <c:pt idx="921">
                  <c:v>-8.9420000000000073</c:v>
                </c:pt>
                <c:pt idx="922">
                  <c:v>-8.9309999999998126</c:v>
                </c:pt>
                <c:pt idx="923">
                  <c:v>-8.9420000000000073</c:v>
                </c:pt>
                <c:pt idx="924">
                  <c:v>-8.9529999999999745</c:v>
                </c:pt>
                <c:pt idx="925">
                  <c:v>-8.9529999999999745</c:v>
                </c:pt>
                <c:pt idx="926">
                  <c:v>-8.9629999999999654</c:v>
                </c:pt>
                <c:pt idx="927">
                  <c:v>-8.9420000000000073</c:v>
                </c:pt>
                <c:pt idx="928">
                  <c:v>-8.9729999999999563</c:v>
                </c:pt>
                <c:pt idx="929">
                  <c:v>-8.9529999999999745</c:v>
                </c:pt>
                <c:pt idx="930">
                  <c:v>-8.94399999999996</c:v>
                </c:pt>
                <c:pt idx="931">
                  <c:v>-8.9529999999999745</c:v>
                </c:pt>
                <c:pt idx="932">
                  <c:v>-8.9339999999999691</c:v>
                </c:pt>
                <c:pt idx="933">
                  <c:v>-8.9539999999999509</c:v>
                </c:pt>
                <c:pt idx="934">
                  <c:v>-8.9539999999999509</c:v>
                </c:pt>
                <c:pt idx="935">
                  <c:v>-8.94399999999996</c:v>
                </c:pt>
                <c:pt idx="936">
                  <c:v>-8.9639999999999418</c:v>
                </c:pt>
                <c:pt idx="937">
                  <c:v>-8.9349999999999454</c:v>
                </c:pt>
                <c:pt idx="938">
                  <c:v>-8.9349999999999454</c:v>
                </c:pt>
                <c:pt idx="939">
                  <c:v>-8.9449999999999363</c:v>
                </c:pt>
                <c:pt idx="940">
                  <c:v>-8.9449999999999363</c:v>
                </c:pt>
                <c:pt idx="941">
                  <c:v>-8.9249999999999545</c:v>
                </c:pt>
                <c:pt idx="942">
                  <c:v>-8.9249999999999545</c:v>
                </c:pt>
                <c:pt idx="943">
                  <c:v>-8.9449999999999363</c:v>
                </c:pt>
                <c:pt idx="944">
                  <c:v>-8.91599999999994</c:v>
                </c:pt>
                <c:pt idx="945">
                  <c:v>-8.9149999999999636</c:v>
                </c:pt>
                <c:pt idx="946">
                  <c:v>-8.9259999999999309</c:v>
                </c:pt>
                <c:pt idx="947">
                  <c:v>-8.91599999999994</c:v>
                </c:pt>
                <c:pt idx="948">
                  <c:v>-8.9259999999999309</c:v>
                </c:pt>
                <c:pt idx="949">
                  <c:v>-8.9259999999999309</c:v>
                </c:pt>
                <c:pt idx="950">
                  <c:v>-8.9359999999999218</c:v>
                </c:pt>
                <c:pt idx="951">
                  <c:v>-8.9359999999999218</c:v>
                </c:pt>
                <c:pt idx="952">
                  <c:v>-8.9279999999998836</c:v>
                </c:pt>
                <c:pt idx="953">
                  <c:v>-8.9579999999998563</c:v>
                </c:pt>
                <c:pt idx="954">
                  <c:v>-8.9479999999998654</c:v>
                </c:pt>
                <c:pt idx="955">
                  <c:v>-8.9479999999998654</c:v>
                </c:pt>
                <c:pt idx="956">
                  <c:v>-8.9379999999998745</c:v>
                </c:pt>
                <c:pt idx="957">
                  <c:v>-8.9279999999998836</c:v>
                </c:pt>
                <c:pt idx="958">
                  <c:v>-8.9179999999998927</c:v>
                </c:pt>
                <c:pt idx="959">
                  <c:v>-8.9289999999998599</c:v>
                </c:pt>
                <c:pt idx="960">
                  <c:v>-8.9289999999998599</c:v>
                </c:pt>
                <c:pt idx="961">
                  <c:v>-8.9289999999998599</c:v>
                </c:pt>
                <c:pt idx="962">
                  <c:v>-8.9389999999998508</c:v>
                </c:pt>
                <c:pt idx="963">
                  <c:v>-8.9389999999998508</c:v>
                </c:pt>
                <c:pt idx="964">
                  <c:v>-8.918999999999869</c:v>
                </c:pt>
                <c:pt idx="965">
                  <c:v>-8.9389999999998508</c:v>
                </c:pt>
                <c:pt idx="966">
                  <c:v>-8.9489999999998417</c:v>
                </c:pt>
                <c:pt idx="967">
                  <c:v>-8.9589999999998327</c:v>
                </c:pt>
                <c:pt idx="968">
                  <c:v>-8.9389999999998508</c:v>
                </c:pt>
                <c:pt idx="969">
                  <c:v>-8.9499999999998181</c:v>
                </c:pt>
                <c:pt idx="970">
                  <c:v>-8.959999999999809</c:v>
                </c:pt>
                <c:pt idx="971">
                  <c:v>-8.9399999999998272</c:v>
                </c:pt>
                <c:pt idx="972">
                  <c:v>-8.9399999999998272</c:v>
                </c:pt>
                <c:pt idx="973">
                  <c:v>-8.9499999999998181</c:v>
                </c:pt>
                <c:pt idx="974">
                  <c:v>-8.9420000000000073</c:v>
                </c:pt>
                <c:pt idx="975">
                  <c:v>-8.931999999999789</c:v>
                </c:pt>
                <c:pt idx="976">
                  <c:v>-8.9619999999999891</c:v>
                </c:pt>
                <c:pt idx="977">
                  <c:v>-8.9519999999999982</c:v>
                </c:pt>
                <c:pt idx="978">
                  <c:v>-8.9420000000000073</c:v>
                </c:pt>
                <c:pt idx="979">
                  <c:v>-8.9420000000000073</c:v>
                </c:pt>
                <c:pt idx="980">
                  <c:v>-8.9219999999997981</c:v>
                </c:pt>
                <c:pt idx="981">
                  <c:v>-8.9420000000000073</c:v>
                </c:pt>
                <c:pt idx="982">
                  <c:v>-8.931999999999789</c:v>
                </c:pt>
                <c:pt idx="983">
                  <c:v>-8.9420000000000073</c:v>
                </c:pt>
                <c:pt idx="984">
                  <c:v>-8.9519999999999982</c:v>
                </c:pt>
                <c:pt idx="985">
                  <c:v>-8.9420000000000073</c:v>
                </c:pt>
                <c:pt idx="986">
                  <c:v>-8.9429999999999836</c:v>
                </c:pt>
                <c:pt idx="987">
                  <c:v>-8.9429999999999836</c:v>
                </c:pt>
                <c:pt idx="988">
                  <c:v>-8.9429999999999836</c:v>
                </c:pt>
                <c:pt idx="989">
                  <c:v>-8.9529999999999745</c:v>
                </c:pt>
                <c:pt idx="990">
                  <c:v>-8.9429999999999836</c:v>
                </c:pt>
                <c:pt idx="991">
                  <c:v>-8.9329999999999927</c:v>
                </c:pt>
                <c:pt idx="992">
                  <c:v>-8.9429999999999836</c:v>
                </c:pt>
                <c:pt idx="993">
                  <c:v>-8.94399999999996</c:v>
                </c:pt>
                <c:pt idx="994">
                  <c:v>-8.9539999999999509</c:v>
                </c:pt>
                <c:pt idx="995">
                  <c:v>-8.94399999999996</c:v>
                </c:pt>
                <c:pt idx="996">
                  <c:v>-8.94399999999996</c:v>
                </c:pt>
                <c:pt idx="997">
                  <c:v>-8.9339999999999691</c:v>
                </c:pt>
                <c:pt idx="998">
                  <c:v>-8.94399999999996</c:v>
                </c:pt>
                <c:pt idx="999">
                  <c:v>-8.9339999999999691</c:v>
                </c:pt>
                <c:pt idx="1000">
                  <c:v>-8.9239999999999782</c:v>
                </c:pt>
                <c:pt idx="1001">
                  <c:v>-8.9259999999999309</c:v>
                </c:pt>
                <c:pt idx="1002">
                  <c:v>-8.9539999999999509</c:v>
                </c:pt>
                <c:pt idx="1003">
                  <c:v>-8.9449999999999363</c:v>
                </c:pt>
                <c:pt idx="1004">
                  <c:v>-8.9449999999999363</c:v>
                </c:pt>
                <c:pt idx="1005">
                  <c:v>-8.9359999999999218</c:v>
                </c:pt>
                <c:pt idx="1006">
                  <c:v>-8.9449999999999363</c:v>
                </c:pt>
                <c:pt idx="1007">
                  <c:v>-8.9359999999999218</c:v>
                </c:pt>
                <c:pt idx="1008">
                  <c:v>-8.9269999999999072</c:v>
                </c:pt>
                <c:pt idx="1009">
                  <c:v>-8.946999999999889</c:v>
                </c:pt>
                <c:pt idx="1010">
                  <c:v>-8.9449999999999363</c:v>
                </c:pt>
                <c:pt idx="1011">
                  <c:v>-8.946999999999889</c:v>
                </c:pt>
                <c:pt idx="1012">
                  <c:v>-8.946999999999889</c:v>
                </c:pt>
                <c:pt idx="1013">
                  <c:v>-8.9569999999998799</c:v>
                </c:pt>
                <c:pt idx="1014">
                  <c:v>-8.9669999999998709</c:v>
                </c:pt>
                <c:pt idx="1015">
                  <c:v>-8.9269999999999072</c:v>
                </c:pt>
                <c:pt idx="1016">
                  <c:v>-8.9269999999999072</c:v>
                </c:pt>
                <c:pt idx="1017">
                  <c:v>-8.9369999999998981</c:v>
                </c:pt>
                <c:pt idx="1018">
                  <c:v>-8.9179999999998927</c:v>
                </c:pt>
                <c:pt idx="1019">
                  <c:v>-8.9279999999998836</c:v>
                </c:pt>
                <c:pt idx="1020">
                  <c:v>-8.9379999999998745</c:v>
                </c:pt>
                <c:pt idx="1021">
                  <c:v>-8.9479999999998654</c:v>
                </c:pt>
                <c:pt idx="1022">
                  <c:v>-8.9279999999998836</c:v>
                </c:pt>
                <c:pt idx="1023">
                  <c:v>-8.9279999999998836</c:v>
                </c:pt>
                <c:pt idx="1024">
                  <c:v>-8.9279999999998836</c:v>
                </c:pt>
                <c:pt idx="1025">
                  <c:v>-8.9279999999998836</c:v>
                </c:pt>
                <c:pt idx="1026">
                  <c:v>-8.9379999999998745</c:v>
                </c:pt>
                <c:pt idx="1027">
                  <c:v>-8.9279999999998836</c:v>
                </c:pt>
                <c:pt idx="1028">
                  <c:v>-8.918999999999869</c:v>
                </c:pt>
                <c:pt idx="1029">
                  <c:v>-8.9289999999998599</c:v>
                </c:pt>
                <c:pt idx="1030">
                  <c:v>-8.9289999999998599</c:v>
                </c:pt>
                <c:pt idx="1031">
                  <c:v>-8.918999999999869</c:v>
                </c:pt>
                <c:pt idx="1032">
                  <c:v>-8.9289999999998599</c:v>
                </c:pt>
                <c:pt idx="1033">
                  <c:v>-8.9489999999998417</c:v>
                </c:pt>
                <c:pt idx="1034">
                  <c:v>-8.918999999999869</c:v>
                </c:pt>
                <c:pt idx="1035">
                  <c:v>-8.9209999999998217</c:v>
                </c:pt>
                <c:pt idx="1036">
                  <c:v>-8.9209999999998217</c:v>
                </c:pt>
                <c:pt idx="1037">
                  <c:v>-8.9309999999998126</c:v>
                </c:pt>
                <c:pt idx="1038">
                  <c:v>-8.9409999999998035</c:v>
                </c:pt>
                <c:pt idx="1039">
                  <c:v>-8.9209999999998217</c:v>
                </c:pt>
                <c:pt idx="1040">
                  <c:v>-8.9409999999998035</c:v>
                </c:pt>
                <c:pt idx="1041">
                  <c:v>-8.9509999999997945</c:v>
                </c:pt>
                <c:pt idx="1042">
                  <c:v>-8.9309999999998126</c:v>
                </c:pt>
                <c:pt idx="1043">
                  <c:v>-8.9309999999998126</c:v>
                </c:pt>
                <c:pt idx="1044">
                  <c:v>-8.931999999999789</c:v>
                </c:pt>
                <c:pt idx="1045">
                  <c:v>-8.9219999999997981</c:v>
                </c:pt>
                <c:pt idx="1046">
                  <c:v>-8.931999999999789</c:v>
                </c:pt>
                <c:pt idx="1047">
                  <c:v>-8.9219999999997981</c:v>
                </c:pt>
                <c:pt idx="1048">
                  <c:v>-8.9420000000000073</c:v>
                </c:pt>
                <c:pt idx="1049">
                  <c:v>-8.9420000000000073</c:v>
                </c:pt>
                <c:pt idx="1050">
                  <c:v>-8.9519999999999982</c:v>
                </c:pt>
                <c:pt idx="1051">
                  <c:v>-8.931999999999789</c:v>
                </c:pt>
                <c:pt idx="1052">
                  <c:v>-8.9219999999997981</c:v>
                </c:pt>
                <c:pt idx="1053">
                  <c:v>-8.9329999999999927</c:v>
                </c:pt>
                <c:pt idx="1054">
                  <c:v>-8.9230000000000018</c:v>
                </c:pt>
                <c:pt idx="1055">
                  <c:v>-8.9329999999999927</c:v>
                </c:pt>
                <c:pt idx="1056">
                  <c:v>-8.9329999999999927</c:v>
                </c:pt>
                <c:pt idx="1057">
                  <c:v>-8.9529999999999745</c:v>
                </c:pt>
                <c:pt idx="1058">
                  <c:v>-8.9230000000000018</c:v>
                </c:pt>
                <c:pt idx="1059">
                  <c:v>-8.9230000000000018</c:v>
                </c:pt>
                <c:pt idx="1060">
                  <c:v>-8.9529999999999745</c:v>
                </c:pt>
                <c:pt idx="1061">
                  <c:v>-8.9329999999999927</c:v>
                </c:pt>
                <c:pt idx="1062">
                  <c:v>-8.9329999999999927</c:v>
                </c:pt>
                <c:pt idx="1063">
                  <c:v>-8.9329999999999927</c:v>
                </c:pt>
                <c:pt idx="1064">
                  <c:v>-8.9449999999999363</c:v>
                </c:pt>
                <c:pt idx="1065">
                  <c:v>-8.9349999999999454</c:v>
                </c:pt>
                <c:pt idx="1066">
                  <c:v>-8.9449999999999363</c:v>
                </c:pt>
                <c:pt idx="1067">
                  <c:v>-8.9449999999999363</c:v>
                </c:pt>
                <c:pt idx="1068">
                  <c:v>-8.9449999999999363</c:v>
                </c:pt>
                <c:pt idx="1069">
                  <c:v>-8.9249999999999545</c:v>
                </c:pt>
                <c:pt idx="1070">
                  <c:v>-8.9249999999999545</c:v>
                </c:pt>
                <c:pt idx="1071">
                  <c:v>-8.9249999999999545</c:v>
                </c:pt>
                <c:pt idx="1072">
                  <c:v>-8.9459999999999127</c:v>
                </c:pt>
                <c:pt idx="1073">
                  <c:v>-8.9349999999999454</c:v>
                </c:pt>
                <c:pt idx="1074">
                  <c:v>-8.9359999999999218</c:v>
                </c:pt>
                <c:pt idx="1075">
                  <c:v>-8.9359999999999218</c:v>
                </c:pt>
                <c:pt idx="1076">
                  <c:v>-8.91599999999994</c:v>
                </c:pt>
                <c:pt idx="1077">
                  <c:v>-8.9259999999999309</c:v>
                </c:pt>
                <c:pt idx="1078">
                  <c:v>-8.9169999999999163</c:v>
                </c:pt>
                <c:pt idx="1079">
                  <c:v>-8.9259999999999309</c:v>
                </c:pt>
                <c:pt idx="1080">
                  <c:v>-8.9359999999999218</c:v>
                </c:pt>
                <c:pt idx="1081">
                  <c:v>-8.91599999999994</c:v>
                </c:pt>
                <c:pt idx="1082">
                  <c:v>-8.9259999999999309</c:v>
                </c:pt>
                <c:pt idx="1083">
                  <c:v>-8.9069999999999254</c:v>
                </c:pt>
                <c:pt idx="1084">
                  <c:v>-8.9169999999999163</c:v>
                </c:pt>
                <c:pt idx="1085">
                  <c:v>-8.9169999999999163</c:v>
                </c:pt>
                <c:pt idx="1086">
                  <c:v>-8.9269999999999072</c:v>
                </c:pt>
                <c:pt idx="1087">
                  <c:v>-8.9269999999999072</c:v>
                </c:pt>
                <c:pt idx="1088">
                  <c:v>-8.9169999999999163</c:v>
                </c:pt>
                <c:pt idx="1089">
                  <c:v>-8.9169999999999163</c:v>
                </c:pt>
                <c:pt idx="1090">
                  <c:v>-8.9069999999999254</c:v>
                </c:pt>
                <c:pt idx="1091">
                  <c:v>-8.9289999999998599</c:v>
                </c:pt>
                <c:pt idx="1092">
                  <c:v>-8.918999999999869</c:v>
                </c:pt>
                <c:pt idx="1093">
                  <c:v>-8.9289999999998599</c:v>
                </c:pt>
                <c:pt idx="1094">
                  <c:v>-8.9289999999998599</c:v>
                </c:pt>
                <c:pt idx="1095">
                  <c:v>-8.9389999999998508</c:v>
                </c:pt>
                <c:pt idx="1096">
                  <c:v>-8.9289999999998599</c:v>
                </c:pt>
                <c:pt idx="1097">
                  <c:v>-8.9489999999998417</c:v>
                </c:pt>
                <c:pt idx="1098">
                  <c:v>-8.9389999999998508</c:v>
                </c:pt>
                <c:pt idx="1099">
                  <c:v>-8.9399999999998272</c:v>
                </c:pt>
                <c:pt idx="1100">
                  <c:v>-8.9389999999998508</c:v>
                </c:pt>
                <c:pt idx="1101">
                  <c:v>-8.9399999999998272</c:v>
                </c:pt>
                <c:pt idx="1102">
                  <c:v>-8.918999999999869</c:v>
                </c:pt>
                <c:pt idx="1103">
                  <c:v>-8.9299999999998363</c:v>
                </c:pt>
                <c:pt idx="1104">
                  <c:v>-8.9399999999998272</c:v>
                </c:pt>
                <c:pt idx="1105">
                  <c:v>-8.9299999999998363</c:v>
                </c:pt>
                <c:pt idx="1106">
                  <c:v>-8.9299999999998363</c:v>
                </c:pt>
                <c:pt idx="1107">
                  <c:v>-8.9199999999998454</c:v>
                </c:pt>
                <c:pt idx="1108">
                  <c:v>-8.9299999999998363</c:v>
                </c:pt>
                <c:pt idx="1109">
                  <c:v>-8.9409999999998035</c:v>
                </c:pt>
                <c:pt idx="1110">
                  <c:v>-8.9509999999997945</c:v>
                </c:pt>
                <c:pt idx="1111">
                  <c:v>-8.9609999999997854</c:v>
                </c:pt>
                <c:pt idx="1112">
                  <c:v>-8.9309999999998126</c:v>
                </c:pt>
                <c:pt idx="1113">
                  <c:v>-8.9409999999998035</c:v>
                </c:pt>
                <c:pt idx="1114">
                  <c:v>-8.9409999999998035</c:v>
                </c:pt>
                <c:pt idx="1115">
                  <c:v>-8.9409999999998035</c:v>
                </c:pt>
                <c:pt idx="1116">
                  <c:v>-8.9509999999997945</c:v>
                </c:pt>
                <c:pt idx="1117">
                  <c:v>-8.9409999999998035</c:v>
                </c:pt>
                <c:pt idx="1118">
                  <c:v>-8.9509999999997945</c:v>
                </c:pt>
                <c:pt idx="1119">
                  <c:v>-8.9519999999999982</c:v>
                </c:pt>
                <c:pt idx="1120">
                  <c:v>-8.9420000000000073</c:v>
                </c:pt>
                <c:pt idx="1121">
                  <c:v>-8.9519999999999982</c:v>
                </c:pt>
                <c:pt idx="1122">
                  <c:v>-8.9420000000000073</c:v>
                </c:pt>
                <c:pt idx="1123">
                  <c:v>-8.9519999999999982</c:v>
                </c:pt>
                <c:pt idx="1124">
                  <c:v>-8.9420000000000073</c:v>
                </c:pt>
                <c:pt idx="1125">
                  <c:v>-8.9219999999997981</c:v>
                </c:pt>
                <c:pt idx="1126">
                  <c:v>-8.931999999999789</c:v>
                </c:pt>
                <c:pt idx="1127">
                  <c:v>-8.94399999999996</c:v>
                </c:pt>
                <c:pt idx="1128">
                  <c:v>-8.94399999999996</c:v>
                </c:pt>
                <c:pt idx="1129">
                  <c:v>-8.9339999999999691</c:v>
                </c:pt>
                <c:pt idx="1130">
                  <c:v>-8.9339999999999691</c:v>
                </c:pt>
                <c:pt idx="1131">
                  <c:v>-8.9239999999999782</c:v>
                </c:pt>
                <c:pt idx="1132">
                  <c:v>-8.94399999999996</c:v>
                </c:pt>
                <c:pt idx="1133">
                  <c:v>-8.9239999999999782</c:v>
                </c:pt>
                <c:pt idx="1134">
                  <c:v>-8.9539999999999509</c:v>
                </c:pt>
                <c:pt idx="1135">
                  <c:v>-8.94399999999996</c:v>
                </c:pt>
                <c:pt idx="1136">
                  <c:v>-8.9139999999999873</c:v>
                </c:pt>
                <c:pt idx="1137">
                  <c:v>-8.9339999999999691</c:v>
                </c:pt>
                <c:pt idx="1138">
                  <c:v>-8.9449999999999363</c:v>
                </c:pt>
                <c:pt idx="1139">
                  <c:v>-8.9349999999999454</c:v>
                </c:pt>
                <c:pt idx="1140">
                  <c:v>-8.9349999999999454</c:v>
                </c:pt>
                <c:pt idx="1141">
                  <c:v>-8.9449999999999363</c:v>
                </c:pt>
                <c:pt idx="1142">
                  <c:v>-8.9249999999999545</c:v>
                </c:pt>
                <c:pt idx="1143">
                  <c:v>-8.9549999999999272</c:v>
                </c:pt>
                <c:pt idx="1144">
                  <c:v>-8.9349999999999454</c:v>
                </c:pt>
                <c:pt idx="1145">
                  <c:v>-8.9449999999999363</c:v>
                </c:pt>
                <c:pt idx="1146">
                  <c:v>-8.9449999999999363</c:v>
                </c:pt>
                <c:pt idx="1147">
                  <c:v>-8.9349999999999454</c:v>
                </c:pt>
                <c:pt idx="1148">
                  <c:v>-8.9459999999999127</c:v>
                </c:pt>
                <c:pt idx="1149">
                  <c:v>-8.9559999999999036</c:v>
                </c:pt>
                <c:pt idx="1150">
                  <c:v>-8.9359999999999218</c:v>
                </c:pt>
                <c:pt idx="1151">
                  <c:v>-8.9359999999999218</c:v>
                </c:pt>
                <c:pt idx="1152">
                  <c:v>-8.9359999999999218</c:v>
                </c:pt>
                <c:pt idx="1153">
                  <c:v>-8.9359999999999218</c:v>
                </c:pt>
                <c:pt idx="1154">
                  <c:v>-8.9359999999999218</c:v>
                </c:pt>
                <c:pt idx="1155">
                  <c:v>-8.91599999999994</c:v>
                </c:pt>
                <c:pt idx="1156">
                  <c:v>-8.9259999999999309</c:v>
                </c:pt>
                <c:pt idx="1157">
                  <c:v>-8.9259999999999309</c:v>
                </c:pt>
                <c:pt idx="1158">
                  <c:v>-8.9279999999998836</c:v>
                </c:pt>
                <c:pt idx="1159">
                  <c:v>-8.9379999999998745</c:v>
                </c:pt>
                <c:pt idx="1160">
                  <c:v>-8.9279999999998836</c:v>
                </c:pt>
                <c:pt idx="1161">
                  <c:v>-8.9079999999999018</c:v>
                </c:pt>
                <c:pt idx="1162">
                  <c:v>-8.9279999999998836</c:v>
                </c:pt>
                <c:pt idx="1163">
                  <c:v>-8.9179999999998927</c:v>
                </c:pt>
                <c:pt idx="1164">
                  <c:v>-8.9179999999998927</c:v>
                </c:pt>
                <c:pt idx="1165">
                  <c:v>-8.9279999999998836</c:v>
                </c:pt>
                <c:pt idx="1166">
                  <c:v>-8.9279999999998836</c:v>
                </c:pt>
                <c:pt idx="1167">
                  <c:v>-8.9389999999998508</c:v>
                </c:pt>
                <c:pt idx="1168">
                  <c:v>-8.9379999999998745</c:v>
                </c:pt>
                <c:pt idx="1169">
                  <c:v>-8.9089999999998781</c:v>
                </c:pt>
                <c:pt idx="1170">
                  <c:v>-8.9289999999998599</c:v>
                </c:pt>
                <c:pt idx="1171">
                  <c:v>-8.9289999999998599</c:v>
                </c:pt>
                <c:pt idx="1172">
                  <c:v>-8.918999999999869</c:v>
                </c:pt>
                <c:pt idx="1173">
                  <c:v>-8.918999999999869</c:v>
                </c:pt>
                <c:pt idx="1174">
                  <c:v>-8.918999999999869</c:v>
                </c:pt>
                <c:pt idx="1175">
                  <c:v>-8.9289999999998599</c:v>
                </c:pt>
                <c:pt idx="1176">
                  <c:v>-8.9289999999998599</c:v>
                </c:pt>
                <c:pt idx="1177">
                  <c:v>-8.9389999999998508</c:v>
                </c:pt>
                <c:pt idx="1178">
                  <c:v>-8.9299999999998363</c:v>
                </c:pt>
                <c:pt idx="1179">
                  <c:v>-8.9299999999998363</c:v>
                </c:pt>
                <c:pt idx="1180">
                  <c:v>-8.9299999999998363</c:v>
                </c:pt>
                <c:pt idx="1181">
                  <c:v>-8.9199999999998454</c:v>
                </c:pt>
                <c:pt idx="1182">
                  <c:v>-8.9199999999998454</c:v>
                </c:pt>
                <c:pt idx="1183">
                  <c:v>-8.9299999999998363</c:v>
                </c:pt>
                <c:pt idx="1184">
                  <c:v>-8.9199999999998454</c:v>
                </c:pt>
                <c:pt idx="1185">
                  <c:v>-8.8999999999998636</c:v>
                </c:pt>
                <c:pt idx="1186">
                  <c:v>-8.8899999999998727</c:v>
                </c:pt>
                <c:pt idx="1187">
                  <c:v>-8.8899999999998727</c:v>
                </c:pt>
                <c:pt idx="1188">
                  <c:v>-8.8809999999998581</c:v>
                </c:pt>
                <c:pt idx="1189">
                  <c:v>-8.9209999999998217</c:v>
                </c:pt>
                <c:pt idx="1190">
                  <c:v>-8.8809999999998581</c:v>
                </c:pt>
                <c:pt idx="1191">
                  <c:v>-8.9109999999998308</c:v>
                </c:pt>
                <c:pt idx="1192">
                  <c:v>-8.9109999999998308</c:v>
                </c:pt>
                <c:pt idx="1193">
                  <c:v>-8.9009999999998399</c:v>
                </c:pt>
                <c:pt idx="1194">
                  <c:v>-8.9009999999998399</c:v>
                </c:pt>
                <c:pt idx="1195">
                  <c:v>-8.9209999999998217</c:v>
                </c:pt>
                <c:pt idx="1196">
                  <c:v>-8.9109999999998308</c:v>
                </c:pt>
                <c:pt idx="1197">
                  <c:v>-8.8929999999998017</c:v>
                </c:pt>
                <c:pt idx="1198">
                  <c:v>-8.9109999999998308</c:v>
                </c:pt>
                <c:pt idx="1199">
                  <c:v>-8.9230000000000018</c:v>
                </c:pt>
                <c:pt idx="1200">
                  <c:v>-8.9230000000000018</c:v>
                </c:pt>
                <c:pt idx="1201">
                  <c:v>-8.9130000000000109</c:v>
                </c:pt>
                <c:pt idx="1202">
                  <c:v>-8.9329999999999927</c:v>
                </c:pt>
                <c:pt idx="1203">
                  <c:v>-8.9029999999997926</c:v>
                </c:pt>
                <c:pt idx="1204">
                  <c:v>-8.9029999999997926</c:v>
                </c:pt>
                <c:pt idx="1205">
                  <c:v>-8.9029999999997926</c:v>
                </c:pt>
                <c:pt idx="1206">
                  <c:v>-8.9230000000000018</c:v>
                </c:pt>
                <c:pt idx="1207">
                  <c:v>-8.9230000000000018</c:v>
                </c:pt>
                <c:pt idx="1208">
                  <c:v>-8.9029999999997926</c:v>
                </c:pt>
                <c:pt idx="1209">
                  <c:v>-8.9029999999997926</c:v>
                </c:pt>
                <c:pt idx="1210">
                  <c:v>-8.8929999999998017</c:v>
                </c:pt>
                <c:pt idx="1211">
                  <c:v>-8.8940000000000055</c:v>
                </c:pt>
                <c:pt idx="1212">
                  <c:v>-8.9139999999999873</c:v>
                </c:pt>
                <c:pt idx="1213">
                  <c:v>-8.8940000000000055</c:v>
                </c:pt>
                <c:pt idx="1214">
                  <c:v>-8.8839999999997872</c:v>
                </c:pt>
                <c:pt idx="1215">
                  <c:v>-8.9039999999999964</c:v>
                </c:pt>
                <c:pt idx="1216">
                  <c:v>-8.9139999999999873</c:v>
                </c:pt>
                <c:pt idx="1217">
                  <c:v>-8.9149999999999636</c:v>
                </c:pt>
                <c:pt idx="1218">
                  <c:v>-8.9039999999999964</c:v>
                </c:pt>
                <c:pt idx="1219">
                  <c:v>-8.9049999999999727</c:v>
                </c:pt>
                <c:pt idx="1220">
                  <c:v>-8.9049999999999727</c:v>
                </c:pt>
                <c:pt idx="1221">
                  <c:v>-8.9149999999999636</c:v>
                </c:pt>
                <c:pt idx="1222">
                  <c:v>-8.9049999999999727</c:v>
                </c:pt>
                <c:pt idx="1223">
                  <c:v>-8.9049999999999727</c:v>
                </c:pt>
                <c:pt idx="1224">
                  <c:v>-8.9149999999999636</c:v>
                </c:pt>
                <c:pt idx="1225">
                  <c:v>-8.8849999999999909</c:v>
                </c:pt>
                <c:pt idx="1226">
                  <c:v>-8.9049999999999727</c:v>
                </c:pt>
                <c:pt idx="1227">
                  <c:v>-8.9049999999999727</c:v>
                </c:pt>
                <c:pt idx="1228">
                  <c:v>-8.9149999999999636</c:v>
                </c:pt>
                <c:pt idx="1229">
                  <c:v>-8.9049999999999727</c:v>
                </c:pt>
                <c:pt idx="1230">
                  <c:v>-8.9249999999999545</c:v>
                </c:pt>
                <c:pt idx="1231">
                  <c:v>-8.9269999999999072</c:v>
                </c:pt>
                <c:pt idx="1232">
                  <c:v>-8.9249999999999545</c:v>
                </c:pt>
                <c:pt idx="1233">
                  <c:v>-8.9069999999999254</c:v>
                </c:pt>
                <c:pt idx="1234">
                  <c:v>-8.9169999999999163</c:v>
                </c:pt>
                <c:pt idx="1235">
                  <c:v>-8.9169999999999163</c:v>
                </c:pt>
                <c:pt idx="1236">
                  <c:v>-8.9069999999999254</c:v>
                </c:pt>
                <c:pt idx="1237">
                  <c:v>-8.9169999999999163</c:v>
                </c:pt>
                <c:pt idx="1238">
                  <c:v>-8.9169999999999163</c:v>
                </c:pt>
                <c:pt idx="1239">
                  <c:v>-8.9269999999999072</c:v>
                </c:pt>
                <c:pt idx="1240">
                  <c:v>-8.9269999999999072</c:v>
                </c:pt>
                <c:pt idx="1241">
                  <c:v>-8.9279999999998836</c:v>
                </c:pt>
                <c:pt idx="1242">
                  <c:v>-8.9179999999998927</c:v>
                </c:pt>
                <c:pt idx="1243">
                  <c:v>-8.9079999999999018</c:v>
                </c:pt>
                <c:pt idx="1244">
                  <c:v>-8.88799999999992</c:v>
                </c:pt>
                <c:pt idx="1245">
                  <c:v>-8.9079999999999018</c:v>
                </c:pt>
                <c:pt idx="1246">
                  <c:v>-8.9079999999999018</c:v>
                </c:pt>
                <c:pt idx="1247">
                  <c:v>-8.9279999999998836</c:v>
                </c:pt>
                <c:pt idx="1248">
                  <c:v>-8.8979999999999109</c:v>
                </c:pt>
                <c:pt idx="1249">
                  <c:v>-8.8979999999999109</c:v>
                </c:pt>
                <c:pt idx="1250">
                  <c:v>-8.8979999999999109</c:v>
                </c:pt>
                <c:pt idx="1251">
                  <c:v>-8.9079999999999018</c:v>
                </c:pt>
                <c:pt idx="1252">
                  <c:v>-8.8979999999999109</c:v>
                </c:pt>
                <c:pt idx="1253">
                  <c:v>-8.88799999999992</c:v>
                </c:pt>
                <c:pt idx="1254">
                  <c:v>-8.8779999999999291</c:v>
                </c:pt>
                <c:pt idx="1255">
                  <c:v>-8.8789999999999054</c:v>
                </c:pt>
                <c:pt idx="1256">
                  <c:v>-8.8989999999998872</c:v>
                </c:pt>
                <c:pt idx="1257">
                  <c:v>-8.8889999999998963</c:v>
                </c:pt>
                <c:pt idx="1258">
                  <c:v>-8.8889999999998963</c:v>
                </c:pt>
                <c:pt idx="1259">
                  <c:v>-8.9089999999998781</c:v>
                </c:pt>
                <c:pt idx="1260">
                  <c:v>-8.8889999999998963</c:v>
                </c:pt>
                <c:pt idx="1261">
                  <c:v>-8.8889999999998963</c:v>
                </c:pt>
                <c:pt idx="1262">
                  <c:v>-8.8889999999998963</c:v>
                </c:pt>
                <c:pt idx="1263">
                  <c:v>-8.8989999999998872</c:v>
                </c:pt>
                <c:pt idx="1264">
                  <c:v>-8.8889999999998963</c:v>
                </c:pt>
                <c:pt idx="1265">
                  <c:v>-8.9009999999998399</c:v>
                </c:pt>
                <c:pt idx="1266">
                  <c:v>-8.890999999999849</c:v>
                </c:pt>
                <c:pt idx="1267">
                  <c:v>-8.890999999999849</c:v>
                </c:pt>
                <c:pt idx="1268">
                  <c:v>-8.890999999999849</c:v>
                </c:pt>
                <c:pt idx="1269">
                  <c:v>-8.8709999999998672</c:v>
                </c:pt>
                <c:pt idx="1270">
                  <c:v>-8.8809999999998581</c:v>
                </c:pt>
                <c:pt idx="1271">
                  <c:v>-8.9009999999998399</c:v>
                </c:pt>
                <c:pt idx="1272">
                  <c:v>-8.890999999999849</c:v>
                </c:pt>
                <c:pt idx="1273">
                  <c:v>-8.890999999999849</c:v>
                </c:pt>
                <c:pt idx="1274">
                  <c:v>-8.890999999999849</c:v>
                </c:pt>
                <c:pt idx="1275">
                  <c:v>-8.890999999999849</c:v>
                </c:pt>
                <c:pt idx="1276">
                  <c:v>-8.9009999999998399</c:v>
                </c:pt>
                <c:pt idx="1277">
                  <c:v>-8.9009999999998399</c:v>
                </c:pt>
                <c:pt idx="1278">
                  <c:v>-8.8919999999998254</c:v>
                </c:pt>
                <c:pt idx="1279">
                  <c:v>-8.8819999999998345</c:v>
                </c:pt>
                <c:pt idx="1280">
                  <c:v>-8.9019999999998163</c:v>
                </c:pt>
                <c:pt idx="1281">
                  <c:v>-8.8819999999998345</c:v>
                </c:pt>
                <c:pt idx="1282">
                  <c:v>-8.8919999999998254</c:v>
                </c:pt>
                <c:pt idx="1283">
                  <c:v>-8.9019999999998163</c:v>
                </c:pt>
                <c:pt idx="1284">
                  <c:v>-8.8919999999998254</c:v>
                </c:pt>
                <c:pt idx="1285">
                  <c:v>-8.8819999999998345</c:v>
                </c:pt>
                <c:pt idx="1286">
                  <c:v>-8.8919999999998254</c:v>
                </c:pt>
                <c:pt idx="1287">
                  <c:v>-8.8819999999998345</c:v>
                </c:pt>
                <c:pt idx="1288">
                  <c:v>-8.9029999999997926</c:v>
                </c:pt>
                <c:pt idx="1289">
                  <c:v>-8.9029999999997926</c:v>
                </c:pt>
                <c:pt idx="1290">
                  <c:v>-8.9029999999997926</c:v>
                </c:pt>
                <c:pt idx="1291">
                  <c:v>-8.8829999999998108</c:v>
                </c:pt>
                <c:pt idx="1292">
                  <c:v>-8.8929999999998017</c:v>
                </c:pt>
                <c:pt idx="1293">
                  <c:v>-8.9029999999997926</c:v>
                </c:pt>
                <c:pt idx="1294">
                  <c:v>-8.9029999999997926</c:v>
                </c:pt>
                <c:pt idx="1295">
                  <c:v>-8.9029999999997926</c:v>
                </c:pt>
                <c:pt idx="1296">
                  <c:v>-8.8949999999999818</c:v>
                </c:pt>
                <c:pt idx="1297">
                  <c:v>-8.8929999999998017</c:v>
                </c:pt>
                <c:pt idx="1298">
                  <c:v>-8.8929999999998017</c:v>
                </c:pt>
                <c:pt idx="1299">
                  <c:v>-8.9049999999999727</c:v>
                </c:pt>
                <c:pt idx="1300">
                  <c:v>-8.8949999999999818</c:v>
                </c:pt>
                <c:pt idx="1301">
                  <c:v>-8.9149999999999636</c:v>
                </c:pt>
                <c:pt idx="1302">
                  <c:v>-8.8849999999999909</c:v>
                </c:pt>
                <c:pt idx="1303">
                  <c:v>-8.8849999999999909</c:v>
                </c:pt>
                <c:pt idx="1304">
                  <c:v>-8.8739999999997963</c:v>
                </c:pt>
                <c:pt idx="1305">
                  <c:v>-8.8849999999999909</c:v>
                </c:pt>
                <c:pt idx="1306">
                  <c:v>-8.8949999999999818</c:v>
                </c:pt>
                <c:pt idx="1307">
                  <c:v>-8.8739999999997963</c:v>
                </c:pt>
                <c:pt idx="1308">
                  <c:v>-8.8849999999999909</c:v>
                </c:pt>
                <c:pt idx="1309">
                  <c:v>-8.8949999999999818</c:v>
                </c:pt>
                <c:pt idx="1310">
                  <c:v>-8.8849999999999909</c:v>
                </c:pt>
                <c:pt idx="1311">
                  <c:v>-8.8739999999997963</c:v>
                </c:pt>
                <c:pt idx="1312">
                  <c:v>-8.8859999999999673</c:v>
                </c:pt>
                <c:pt idx="1313">
                  <c:v>-8.8959999999999582</c:v>
                </c:pt>
                <c:pt idx="1314">
                  <c:v>-8.8859999999999673</c:v>
                </c:pt>
                <c:pt idx="1315">
                  <c:v>-8.9059999999999491</c:v>
                </c:pt>
                <c:pt idx="1316">
                  <c:v>-8.8859999999999673</c:v>
                </c:pt>
                <c:pt idx="1317">
                  <c:v>-8.8759999999999764</c:v>
                </c:pt>
                <c:pt idx="1318">
                  <c:v>-8.8859999999999673</c:v>
                </c:pt>
                <c:pt idx="1319">
                  <c:v>-8.8759999999999764</c:v>
                </c:pt>
                <c:pt idx="1320">
                  <c:v>-8.8859999999999673</c:v>
                </c:pt>
                <c:pt idx="1321">
                  <c:v>-8.8959999999999582</c:v>
                </c:pt>
                <c:pt idx="1322">
                  <c:v>-8.8759999999999764</c:v>
                </c:pt>
                <c:pt idx="1323">
                  <c:v>-8.8759999999999764</c:v>
                </c:pt>
                <c:pt idx="1324">
                  <c:v>-8.8869999999999436</c:v>
                </c:pt>
                <c:pt idx="1325">
                  <c:v>-8.8769999999999527</c:v>
                </c:pt>
                <c:pt idx="1326">
                  <c:v>-8.84699999999998</c:v>
                </c:pt>
                <c:pt idx="1327">
                  <c:v>-8.8669999999999618</c:v>
                </c:pt>
                <c:pt idx="1328">
                  <c:v>-8.8769999999999527</c:v>
                </c:pt>
                <c:pt idx="1329">
                  <c:v>-8.8669999999999618</c:v>
                </c:pt>
                <c:pt idx="1330">
                  <c:v>-8.8769999999999527</c:v>
                </c:pt>
                <c:pt idx="1331">
                  <c:v>-8.8669999999999618</c:v>
                </c:pt>
                <c:pt idx="1332">
                  <c:v>-8.8569999999999709</c:v>
                </c:pt>
                <c:pt idx="1333">
                  <c:v>-8.8669999999999618</c:v>
                </c:pt>
                <c:pt idx="1334">
                  <c:v>-8.8669999999999618</c:v>
                </c:pt>
                <c:pt idx="1335">
                  <c:v>-8.8669999999999618</c:v>
                </c:pt>
                <c:pt idx="1336">
                  <c:v>-8.8669999999999618</c:v>
                </c:pt>
                <c:pt idx="1337">
                  <c:v>-8.8779999999999291</c:v>
                </c:pt>
                <c:pt idx="1338">
                  <c:v>-8.8679999999999382</c:v>
                </c:pt>
                <c:pt idx="1339">
                  <c:v>-8.8779999999999291</c:v>
                </c:pt>
                <c:pt idx="1340">
                  <c:v>-8.8779999999999291</c:v>
                </c:pt>
                <c:pt idx="1341">
                  <c:v>-8.8779999999999291</c:v>
                </c:pt>
                <c:pt idx="1342">
                  <c:v>-8.8679999999999382</c:v>
                </c:pt>
                <c:pt idx="1343">
                  <c:v>-8.8679999999999382</c:v>
                </c:pt>
                <c:pt idx="1344">
                  <c:v>-8.8279999999999745</c:v>
                </c:pt>
                <c:pt idx="1345">
                  <c:v>-8.8479999999999563</c:v>
                </c:pt>
                <c:pt idx="1346">
                  <c:v>-8.8479999999999563</c:v>
                </c:pt>
                <c:pt idx="1347">
                  <c:v>-8.8479999999999563</c:v>
                </c:pt>
                <c:pt idx="1348">
                  <c:v>-8.8379999999999654</c:v>
                </c:pt>
                <c:pt idx="1349">
                  <c:v>-8.8679999999999382</c:v>
                </c:pt>
                <c:pt idx="1350">
                  <c:v>-8.8599999999999</c:v>
                </c:pt>
                <c:pt idx="1351">
                  <c:v>-8.8579999999999472</c:v>
                </c:pt>
                <c:pt idx="1352">
                  <c:v>-8.8399999999999181</c:v>
                </c:pt>
                <c:pt idx="1353">
                  <c:v>-8.8599999999999</c:v>
                </c:pt>
                <c:pt idx="1354">
                  <c:v>-8.8699999999998909</c:v>
                </c:pt>
                <c:pt idx="1355">
                  <c:v>-8.8499999999999091</c:v>
                </c:pt>
                <c:pt idx="1356">
                  <c:v>-8.8599999999999</c:v>
                </c:pt>
                <c:pt idx="1357">
                  <c:v>-8.8699999999998909</c:v>
                </c:pt>
                <c:pt idx="1358">
                  <c:v>-8.8499999999999091</c:v>
                </c:pt>
                <c:pt idx="1359">
                  <c:v>-8.8599999999999</c:v>
                </c:pt>
                <c:pt idx="1360">
                  <c:v>-8.8599999999999</c:v>
                </c:pt>
                <c:pt idx="1361">
                  <c:v>-8.8509999999998854</c:v>
                </c:pt>
                <c:pt idx="1362">
                  <c:v>-8.8509999999998854</c:v>
                </c:pt>
                <c:pt idx="1363">
                  <c:v>-8.8609999999998763</c:v>
                </c:pt>
                <c:pt idx="1364">
                  <c:v>-8.8709999999998672</c:v>
                </c:pt>
                <c:pt idx="1365">
                  <c:v>-8.8609999999998763</c:v>
                </c:pt>
                <c:pt idx="1366">
                  <c:v>-8.8709999999998672</c:v>
                </c:pt>
                <c:pt idx="1367">
                  <c:v>-8.8509999999998854</c:v>
                </c:pt>
                <c:pt idx="1368">
                  <c:v>-8.8509999999998854</c:v>
                </c:pt>
                <c:pt idx="1369">
                  <c:v>-8.8309999999999036</c:v>
                </c:pt>
                <c:pt idx="1370">
                  <c:v>-8.8509999999998854</c:v>
                </c:pt>
                <c:pt idx="1371">
                  <c:v>-8.8509999999998854</c:v>
                </c:pt>
                <c:pt idx="1372">
                  <c:v>-8.8509999999998854</c:v>
                </c:pt>
                <c:pt idx="1373">
                  <c:v>-8.8609999999998763</c:v>
                </c:pt>
                <c:pt idx="1374">
                  <c:v>-8.8519999999998618</c:v>
                </c:pt>
                <c:pt idx="1375">
                  <c:v>-8.8419999999998709</c:v>
                </c:pt>
                <c:pt idx="1376">
                  <c:v>-8.8419999999998709</c:v>
                </c:pt>
                <c:pt idx="1377">
                  <c:v>-8.8419999999998709</c:v>
                </c:pt>
                <c:pt idx="1378">
                  <c:v>-8.8419999999998709</c:v>
                </c:pt>
                <c:pt idx="1379">
                  <c:v>-8.8419999999998709</c:v>
                </c:pt>
                <c:pt idx="1380">
                  <c:v>-8.8519999999998618</c:v>
                </c:pt>
                <c:pt idx="1381">
                  <c:v>-8.8319999999998799</c:v>
                </c:pt>
                <c:pt idx="1382">
                  <c:v>-8.8419999999998709</c:v>
                </c:pt>
                <c:pt idx="1383">
                  <c:v>-8.8319999999998799</c:v>
                </c:pt>
                <c:pt idx="1384">
                  <c:v>-8.8339999999998327</c:v>
                </c:pt>
                <c:pt idx="1385">
                  <c:v>-8.8619999999998527</c:v>
                </c:pt>
                <c:pt idx="1386">
                  <c:v>-8.8319999999998799</c:v>
                </c:pt>
                <c:pt idx="1387">
                  <c:v>-8.8419999999998709</c:v>
                </c:pt>
                <c:pt idx="1388">
                  <c:v>-8.8439999999998236</c:v>
                </c:pt>
                <c:pt idx="1389">
                  <c:v>-8.8439999999998236</c:v>
                </c:pt>
                <c:pt idx="1390">
                  <c:v>-8.8539999999998145</c:v>
                </c:pt>
                <c:pt idx="1391">
                  <c:v>-8.8439999999998236</c:v>
                </c:pt>
                <c:pt idx="1392">
                  <c:v>-8.8539999999998145</c:v>
                </c:pt>
                <c:pt idx="1393">
                  <c:v>-8.8239999999998417</c:v>
                </c:pt>
                <c:pt idx="1394">
                  <c:v>-8.8239999999998417</c:v>
                </c:pt>
                <c:pt idx="1395">
                  <c:v>-8.8539999999998145</c:v>
                </c:pt>
                <c:pt idx="1396">
                  <c:v>-8.8539999999998145</c:v>
                </c:pt>
                <c:pt idx="1397">
                  <c:v>-8.8639999999998054</c:v>
                </c:pt>
                <c:pt idx="1398">
                  <c:v>-8.8439999999998236</c:v>
                </c:pt>
                <c:pt idx="1399">
                  <c:v>-8.8539999999998145</c:v>
                </c:pt>
                <c:pt idx="1400">
                  <c:v>-8.8439999999998236</c:v>
                </c:pt>
                <c:pt idx="1401">
                  <c:v>-8.8449999999997999</c:v>
                </c:pt>
                <c:pt idx="1402">
                  <c:v>-8.834999999999809</c:v>
                </c:pt>
                <c:pt idx="1403">
                  <c:v>-8.8549999999997908</c:v>
                </c:pt>
                <c:pt idx="1404">
                  <c:v>-8.8449999999997999</c:v>
                </c:pt>
                <c:pt idx="1405">
                  <c:v>-8.8549999999997908</c:v>
                </c:pt>
                <c:pt idx="1406">
                  <c:v>-8.8449999999997999</c:v>
                </c:pt>
                <c:pt idx="1407">
                  <c:v>-8.8449999999997999</c:v>
                </c:pt>
                <c:pt idx="1408">
                  <c:v>-8.8449999999997999</c:v>
                </c:pt>
                <c:pt idx="1409">
                  <c:v>-8.8549999999997908</c:v>
                </c:pt>
                <c:pt idx="1410">
                  <c:v>-8.8449999999997999</c:v>
                </c:pt>
                <c:pt idx="1411">
                  <c:v>-8.8549999999997908</c:v>
                </c:pt>
                <c:pt idx="1412">
                  <c:v>-8.8549999999997908</c:v>
                </c:pt>
                <c:pt idx="1413">
                  <c:v>-8.8460000000000036</c:v>
                </c:pt>
                <c:pt idx="1414">
                  <c:v>-8.8359999999997854</c:v>
                </c:pt>
                <c:pt idx="1415">
                  <c:v>-8.8259999999997945</c:v>
                </c:pt>
                <c:pt idx="1416">
                  <c:v>-8.8359999999997854</c:v>
                </c:pt>
                <c:pt idx="1417">
                  <c:v>-8.8159999999998035</c:v>
                </c:pt>
                <c:pt idx="1418">
                  <c:v>-8.8359999999997854</c:v>
                </c:pt>
                <c:pt idx="1419">
                  <c:v>-8.7859999999998308</c:v>
                </c:pt>
                <c:pt idx="1420">
                  <c:v>-8.8059999999998126</c:v>
                </c:pt>
                <c:pt idx="1421">
                  <c:v>-8.8359999999997854</c:v>
                </c:pt>
                <c:pt idx="1422">
                  <c:v>-8.8259999999997945</c:v>
                </c:pt>
                <c:pt idx="1423">
                  <c:v>-8.8359999999997854</c:v>
                </c:pt>
                <c:pt idx="1424">
                  <c:v>-8.8259999999997945</c:v>
                </c:pt>
                <c:pt idx="1425">
                  <c:v>-8.8379999999999654</c:v>
                </c:pt>
                <c:pt idx="1426">
                  <c:v>-8.8359999999997854</c:v>
                </c:pt>
                <c:pt idx="1427">
                  <c:v>-8.8359999999997854</c:v>
                </c:pt>
                <c:pt idx="1428">
                  <c:v>-8.8170000000000073</c:v>
                </c:pt>
                <c:pt idx="1429">
                  <c:v>-8.8170000000000073</c:v>
                </c:pt>
                <c:pt idx="1430">
                  <c:v>-8.806999999999789</c:v>
                </c:pt>
                <c:pt idx="1431">
                  <c:v>-8.806999999999789</c:v>
                </c:pt>
                <c:pt idx="1432">
                  <c:v>-8.8170000000000073</c:v>
                </c:pt>
              </c:numCache>
            </c:numRef>
          </c:yVal>
          <c:smooth val="1"/>
          <c:extLst>
            <c:ext xmlns:c16="http://schemas.microsoft.com/office/drawing/2014/chart" uri="{C3380CC4-5D6E-409C-BE32-E72D297353CC}">
              <c16:uniqueId val="{00000016-81EE-4E41-8154-0B1EA5EF37AF}"/>
            </c:ext>
          </c:extLst>
        </c:ser>
        <c:ser>
          <c:idx val="23"/>
          <c:order val="18"/>
          <c:tx>
            <c:strRef>
              <c:f>Klei_Druckkurve!$Y$8</c:f>
              <c:strCache>
                <c:ptCount val="1"/>
                <c:pt idx="0">
                  <c:v>#42 (4h6)</c:v>
                </c:pt>
              </c:strCache>
            </c:strRef>
          </c:tx>
          <c:spPr>
            <a:ln w="28575" cap="rnd">
              <a:solidFill>
                <a:schemeClr val="accent1">
                  <a:tint val="55000"/>
                </a:schemeClr>
              </a:solidFill>
              <a:round/>
            </a:ln>
            <a:effectLst/>
          </c:spPr>
          <c:marker>
            <c:symbol val="none"/>
          </c:marker>
          <c:xVal>
            <c:numRef>
              <c:f>Klei_Druckkurve!$A$9:$A$1442</c:f>
              <c:numCache>
                <c:formatCode>General</c:formatCode>
                <c:ptCount val="1434"/>
                <c:pt idx="0">
                  <c:v>20</c:v>
                </c:pt>
                <c:pt idx="1">
                  <c:v>30</c:v>
                </c:pt>
                <c:pt idx="2">
                  <c:v>40</c:v>
                </c:pt>
                <c:pt idx="3">
                  <c:v>50</c:v>
                </c:pt>
                <c:pt idx="4">
                  <c:v>60</c:v>
                </c:pt>
                <c:pt idx="5">
                  <c:v>70</c:v>
                </c:pt>
                <c:pt idx="6">
                  <c:v>80</c:v>
                </c:pt>
                <c:pt idx="7">
                  <c:v>90</c:v>
                </c:pt>
                <c:pt idx="8">
                  <c:v>100</c:v>
                </c:pt>
                <c:pt idx="9">
                  <c:v>110</c:v>
                </c:pt>
                <c:pt idx="10">
                  <c:v>120</c:v>
                </c:pt>
                <c:pt idx="11">
                  <c:v>130</c:v>
                </c:pt>
                <c:pt idx="12">
                  <c:v>140</c:v>
                </c:pt>
                <c:pt idx="13">
                  <c:v>150</c:v>
                </c:pt>
                <c:pt idx="14">
                  <c:v>160</c:v>
                </c:pt>
                <c:pt idx="15">
                  <c:v>170</c:v>
                </c:pt>
                <c:pt idx="16">
                  <c:v>180</c:v>
                </c:pt>
                <c:pt idx="17">
                  <c:v>190</c:v>
                </c:pt>
                <c:pt idx="18">
                  <c:v>200</c:v>
                </c:pt>
                <c:pt idx="19">
                  <c:v>210</c:v>
                </c:pt>
                <c:pt idx="20">
                  <c:v>220</c:v>
                </c:pt>
                <c:pt idx="21">
                  <c:v>230</c:v>
                </c:pt>
                <c:pt idx="22">
                  <c:v>240</c:v>
                </c:pt>
                <c:pt idx="23">
                  <c:v>250</c:v>
                </c:pt>
                <c:pt idx="24">
                  <c:v>260</c:v>
                </c:pt>
                <c:pt idx="25">
                  <c:v>270</c:v>
                </c:pt>
                <c:pt idx="26">
                  <c:v>280</c:v>
                </c:pt>
                <c:pt idx="27">
                  <c:v>290</c:v>
                </c:pt>
                <c:pt idx="28">
                  <c:v>300</c:v>
                </c:pt>
                <c:pt idx="29">
                  <c:v>310</c:v>
                </c:pt>
                <c:pt idx="30">
                  <c:v>320</c:v>
                </c:pt>
                <c:pt idx="31">
                  <c:v>330</c:v>
                </c:pt>
                <c:pt idx="32">
                  <c:v>340</c:v>
                </c:pt>
                <c:pt idx="33">
                  <c:v>350</c:v>
                </c:pt>
                <c:pt idx="34">
                  <c:v>360</c:v>
                </c:pt>
                <c:pt idx="35">
                  <c:v>370</c:v>
                </c:pt>
                <c:pt idx="36">
                  <c:v>380</c:v>
                </c:pt>
                <c:pt idx="37">
                  <c:v>390</c:v>
                </c:pt>
                <c:pt idx="38">
                  <c:v>400</c:v>
                </c:pt>
                <c:pt idx="39">
                  <c:v>410</c:v>
                </c:pt>
                <c:pt idx="40">
                  <c:v>420</c:v>
                </c:pt>
                <c:pt idx="41">
                  <c:v>430</c:v>
                </c:pt>
                <c:pt idx="42">
                  <c:v>440</c:v>
                </c:pt>
                <c:pt idx="43">
                  <c:v>450</c:v>
                </c:pt>
                <c:pt idx="44">
                  <c:v>460</c:v>
                </c:pt>
                <c:pt idx="45">
                  <c:v>470</c:v>
                </c:pt>
                <c:pt idx="46">
                  <c:v>480</c:v>
                </c:pt>
                <c:pt idx="47">
                  <c:v>490</c:v>
                </c:pt>
                <c:pt idx="48">
                  <c:v>500</c:v>
                </c:pt>
                <c:pt idx="49">
                  <c:v>510</c:v>
                </c:pt>
                <c:pt idx="50">
                  <c:v>520</c:v>
                </c:pt>
                <c:pt idx="51">
                  <c:v>530</c:v>
                </c:pt>
                <c:pt idx="52">
                  <c:v>540</c:v>
                </c:pt>
                <c:pt idx="53">
                  <c:v>550</c:v>
                </c:pt>
                <c:pt idx="54">
                  <c:v>560</c:v>
                </c:pt>
                <c:pt idx="55">
                  <c:v>570</c:v>
                </c:pt>
                <c:pt idx="56">
                  <c:v>580</c:v>
                </c:pt>
                <c:pt idx="57">
                  <c:v>590</c:v>
                </c:pt>
                <c:pt idx="58">
                  <c:v>600</c:v>
                </c:pt>
                <c:pt idx="59">
                  <c:v>610</c:v>
                </c:pt>
                <c:pt idx="60">
                  <c:v>620</c:v>
                </c:pt>
                <c:pt idx="61">
                  <c:v>630</c:v>
                </c:pt>
                <c:pt idx="62">
                  <c:v>640</c:v>
                </c:pt>
                <c:pt idx="63">
                  <c:v>650</c:v>
                </c:pt>
                <c:pt idx="64">
                  <c:v>660</c:v>
                </c:pt>
                <c:pt idx="65">
                  <c:v>670</c:v>
                </c:pt>
                <c:pt idx="66">
                  <c:v>680</c:v>
                </c:pt>
                <c:pt idx="67">
                  <c:v>690</c:v>
                </c:pt>
                <c:pt idx="68">
                  <c:v>700</c:v>
                </c:pt>
                <c:pt idx="69">
                  <c:v>710</c:v>
                </c:pt>
                <c:pt idx="70">
                  <c:v>720</c:v>
                </c:pt>
                <c:pt idx="71">
                  <c:v>730</c:v>
                </c:pt>
                <c:pt idx="72">
                  <c:v>740</c:v>
                </c:pt>
                <c:pt idx="73">
                  <c:v>750</c:v>
                </c:pt>
                <c:pt idx="74">
                  <c:v>760</c:v>
                </c:pt>
                <c:pt idx="75">
                  <c:v>770</c:v>
                </c:pt>
                <c:pt idx="76">
                  <c:v>780</c:v>
                </c:pt>
                <c:pt idx="77">
                  <c:v>790</c:v>
                </c:pt>
                <c:pt idx="78">
                  <c:v>800</c:v>
                </c:pt>
                <c:pt idx="79">
                  <c:v>810</c:v>
                </c:pt>
                <c:pt idx="80">
                  <c:v>820</c:v>
                </c:pt>
                <c:pt idx="81">
                  <c:v>830</c:v>
                </c:pt>
                <c:pt idx="82">
                  <c:v>840</c:v>
                </c:pt>
                <c:pt idx="83">
                  <c:v>850</c:v>
                </c:pt>
                <c:pt idx="84">
                  <c:v>860</c:v>
                </c:pt>
                <c:pt idx="85">
                  <c:v>870</c:v>
                </c:pt>
                <c:pt idx="86">
                  <c:v>880</c:v>
                </c:pt>
                <c:pt idx="87">
                  <c:v>890</c:v>
                </c:pt>
                <c:pt idx="88">
                  <c:v>900</c:v>
                </c:pt>
                <c:pt idx="89">
                  <c:v>910</c:v>
                </c:pt>
                <c:pt idx="90">
                  <c:v>920</c:v>
                </c:pt>
                <c:pt idx="91">
                  <c:v>930</c:v>
                </c:pt>
                <c:pt idx="92">
                  <c:v>940</c:v>
                </c:pt>
                <c:pt idx="93">
                  <c:v>950</c:v>
                </c:pt>
                <c:pt idx="94">
                  <c:v>960</c:v>
                </c:pt>
                <c:pt idx="95">
                  <c:v>970</c:v>
                </c:pt>
                <c:pt idx="96">
                  <c:v>980</c:v>
                </c:pt>
                <c:pt idx="97">
                  <c:v>990</c:v>
                </c:pt>
                <c:pt idx="98">
                  <c:v>1000</c:v>
                </c:pt>
                <c:pt idx="99">
                  <c:v>1010</c:v>
                </c:pt>
                <c:pt idx="100">
                  <c:v>1020</c:v>
                </c:pt>
                <c:pt idx="101">
                  <c:v>1030</c:v>
                </c:pt>
                <c:pt idx="102">
                  <c:v>1040</c:v>
                </c:pt>
                <c:pt idx="103">
                  <c:v>1050</c:v>
                </c:pt>
                <c:pt idx="104">
                  <c:v>1060</c:v>
                </c:pt>
                <c:pt idx="105">
                  <c:v>1070</c:v>
                </c:pt>
                <c:pt idx="106">
                  <c:v>1080</c:v>
                </c:pt>
                <c:pt idx="107">
                  <c:v>1090</c:v>
                </c:pt>
                <c:pt idx="108">
                  <c:v>1100</c:v>
                </c:pt>
                <c:pt idx="109">
                  <c:v>1110</c:v>
                </c:pt>
                <c:pt idx="110">
                  <c:v>1120</c:v>
                </c:pt>
                <c:pt idx="111">
                  <c:v>1130</c:v>
                </c:pt>
                <c:pt idx="112">
                  <c:v>1140</c:v>
                </c:pt>
                <c:pt idx="113">
                  <c:v>1150</c:v>
                </c:pt>
                <c:pt idx="114">
                  <c:v>1160</c:v>
                </c:pt>
                <c:pt idx="115">
                  <c:v>1170</c:v>
                </c:pt>
                <c:pt idx="116">
                  <c:v>1180</c:v>
                </c:pt>
                <c:pt idx="117">
                  <c:v>1190</c:v>
                </c:pt>
                <c:pt idx="118">
                  <c:v>1200</c:v>
                </c:pt>
                <c:pt idx="119">
                  <c:v>1210</c:v>
                </c:pt>
                <c:pt idx="120">
                  <c:v>1220</c:v>
                </c:pt>
                <c:pt idx="121">
                  <c:v>1230</c:v>
                </c:pt>
                <c:pt idx="122">
                  <c:v>1240</c:v>
                </c:pt>
                <c:pt idx="123">
                  <c:v>1250</c:v>
                </c:pt>
                <c:pt idx="124">
                  <c:v>1260</c:v>
                </c:pt>
                <c:pt idx="125">
                  <c:v>1270</c:v>
                </c:pt>
                <c:pt idx="126">
                  <c:v>1280</c:v>
                </c:pt>
                <c:pt idx="127">
                  <c:v>1290</c:v>
                </c:pt>
                <c:pt idx="128">
                  <c:v>1300</c:v>
                </c:pt>
                <c:pt idx="129">
                  <c:v>1310</c:v>
                </c:pt>
                <c:pt idx="130">
                  <c:v>1320</c:v>
                </c:pt>
                <c:pt idx="131">
                  <c:v>1330</c:v>
                </c:pt>
                <c:pt idx="132">
                  <c:v>1340</c:v>
                </c:pt>
                <c:pt idx="133">
                  <c:v>1350</c:v>
                </c:pt>
                <c:pt idx="134">
                  <c:v>1360</c:v>
                </c:pt>
                <c:pt idx="135">
                  <c:v>1370</c:v>
                </c:pt>
                <c:pt idx="136">
                  <c:v>1380</c:v>
                </c:pt>
                <c:pt idx="137">
                  <c:v>1390</c:v>
                </c:pt>
                <c:pt idx="138">
                  <c:v>1400</c:v>
                </c:pt>
                <c:pt idx="139">
                  <c:v>1410</c:v>
                </c:pt>
                <c:pt idx="140">
                  <c:v>1420</c:v>
                </c:pt>
                <c:pt idx="141">
                  <c:v>1430</c:v>
                </c:pt>
                <c:pt idx="142">
                  <c:v>1440</c:v>
                </c:pt>
                <c:pt idx="143">
                  <c:v>1450</c:v>
                </c:pt>
                <c:pt idx="144">
                  <c:v>1460</c:v>
                </c:pt>
                <c:pt idx="145">
                  <c:v>1470</c:v>
                </c:pt>
                <c:pt idx="146">
                  <c:v>1480</c:v>
                </c:pt>
                <c:pt idx="147">
                  <c:v>1490</c:v>
                </c:pt>
                <c:pt idx="148">
                  <c:v>1500</c:v>
                </c:pt>
                <c:pt idx="149">
                  <c:v>1510</c:v>
                </c:pt>
                <c:pt idx="150">
                  <c:v>1520</c:v>
                </c:pt>
                <c:pt idx="151">
                  <c:v>1530</c:v>
                </c:pt>
                <c:pt idx="152">
                  <c:v>1540</c:v>
                </c:pt>
                <c:pt idx="153">
                  <c:v>1550</c:v>
                </c:pt>
                <c:pt idx="154">
                  <c:v>1560</c:v>
                </c:pt>
                <c:pt idx="155">
                  <c:v>1570</c:v>
                </c:pt>
                <c:pt idx="156">
                  <c:v>1580</c:v>
                </c:pt>
                <c:pt idx="157">
                  <c:v>1590</c:v>
                </c:pt>
                <c:pt idx="158">
                  <c:v>1600</c:v>
                </c:pt>
                <c:pt idx="159">
                  <c:v>1610</c:v>
                </c:pt>
                <c:pt idx="160">
                  <c:v>1620</c:v>
                </c:pt>
                <c:pt idx="161">
                  <c:v>1630</c:v>
                </c:pt>
                <c:pt idx="162">
                  <c:v>1640</c:v>
                </c:pt>
                <c:pt idx="163">
                  <c:v>1650</c:v>
                </c:pt>
                <c:pt idx="164">
                  <c:v>1660</c:v>
                </c:pt>
                <c:pt idx="165">
                  <c:v>1670</c:v>
                </c:pt>
                <c:pt idx="166">
                  <c:v>1680</c:v>
                </c:pt>
                <c:pt idx="167">
                  <c:v>1690</c:v>
                </c:pt>
                <c:pt idx="168">
                  <c:v>1700</c:v>
                </c:pt>
                <c:pt idx="169">
                  <c:v>1710</c:v>
                </c:pt>
                <c:pt idx="170">
                  <c:v>1720</c:v>
                </c:pt>
                <c:pt idx="171">
                  <c:v>1730</c:v>
                </c:pt>
                <c:pt idx="172">
                  <c:v>1740</c:v>
                </c:pt>
                <c:pt idx="173">
                  <c:v>1750</c:v>
                </c:pt>
                <c:pt idx="174">
                  <c:v>1760</c:v>
                </c:pt>
                <c:pt idx="175">
                  <c:v>1770</c:v>
                </c:pt>
                <c:pt idx="176">
                  <c:v>1780</c:v>
                </c:pt>
                <c:pt idx="177">
                  <c:v>1790</c:v>
                </c:pt>
                <c:pt idx="178">
                  <c:v>1800</c:v>
                </c:pt>
                <c:pt idx="179">
                  <c:v>1810</c:v>
                </c:pt>
                <c:pt idx="180">
                  <c:v>1820</c:v>
                </c:pt>
                <c:pt idx="181">
                  <c:v>1830</c:v>
                </c:pt>
                <c:pt idx="182">
                  <c:v>1840</c:v>
                </c:pt>
                <c:pt idx="183">
                  <c:v>1850</c:v>
                </c:pt>
                <c:pt idx="184">
                  <c:v>1860</c:v>
                </c:pt>
                <c:pt idx="185">
                  <c:v>1870</c:v>
                </c:pt>
                <c:pt idx="186">
                  <c:v>1880</c:v>
                </c:pt>
                <c:pt idx="187">
                  <c:v>1890</c:v>
                </c:pt>
                <c:pt idx="188">
                  <c:v>1900</c:v>
                </c:pt>
                <c:pt idx="189">
                  <c:v>1910</c:v>
                </c:pt>
                <c:pt idx="190">
                  <c:v>1920</c:v>
                </c:pt>
                <c:pt idx="191">
                  <c:v>1930</c:v>
                </c:pt>
                <c:pt idx="192">
                  <c:v>1940</c:v>
                </c:pt>
                <c:pt idx="193">
                  <c:v>1950</c:v>
                </c:pt>
                <c:pt idx="194">
                  <c:v>1960</c:v>
                </c:pt>
                <c:pt idx="195">
                  <c:v>1970</c:v>
                </c:pt>
                <c:pt idx="196">
                  <c:v>1980</c:v>
                </c:pt>
                <c:pt idx="197">
                  <c:v>1990</c:v>
                </c:pt>
                <c:pt idx="198">
                  <c:v>2000</c:v>
                </c:pt>
                <c:pt idx="199">
                  <c:v>2010</c:v>
                </c:pt>
                <c:pt idx="200">
                  <c:v>2020</c:v>
                </c:pt>
                <c:pt idx="201">
                  <c:v>2030</c:v>
                </c:pt>
                <c:pt idx="202">
                  <c:v>2040</c:v>
                </c:pt>
                <c:pt idx="203">
                  <c:v>2050</c:v>
                </c:pt>
                <c:pt idx="204">
                  <c:v>2060</c:v>
                </c:pt>
                <c:pt idx="205">
                  <c:v>2070</c:v>
                </c:pt>
                <c:pt idx="206">
                  <c:v>2080</c:v>
                </c:pt>
                <c:pt idx="207">
                  <c:v>2090</c:v>
                </c:pt>
                <c:pt idx="208">
                  <c:v>2100</c:v>
                </c:pt>
                <c:pt idx="209">
                  <c:v>2110</c:v>
                </c:pt>
                <c:pt idx="210">
                  <c:v>2120</c:v>
                </c:pt>
                <c:pt idx="211">
                  <c:v>2130</c:v>
                </c:pt>
                <c:pt idx="212">
                  <c:v>2140</c:v>
                </c:pt>
                <c:pt idx="213">
                  <c:v>2150</c:v>
                </c:pt>
                <c:pt idx="214">
                  <c:v>2160</c:v>
                </c:pt>
                <c:pt idx="215">
                  <c:v>2170</c:v>
                </c:pt>
                <c:pt idx="216">
                  <c:v>2180</c:v>
                </c:pt>
                <c:pt idx="217">
                  <c:v>2190</c:v>
                </c:pt>
                <c:pt idx="218">
                  <c:v>2200</c:v>
                </c:pt>
                <c:pt idx="219">
                  <c:v>2210</c:v>
                </c:pt>
                <c:pt idx="220">
                  <c:v>2220</c:v>
                </c:pt>
                <c:pt idx="221">
                  <c:v>2230</c:v>
                </c:pt>
                <c:pt idx="222">
                  <c:v>2240</c:v>
                </c:pt>
                <c:pt idx="223">
                  <c:v>2250</c:v>
                </c:pt>
                <c:pt idx="224">
                  <c:v>2260</c:v>
                </c:pt>
                <c:pt idx="225">
                  <c:v>2270</c:v>
                </c:pt>
                <c:pt idx="226">
                  <c:v>2280</c:v>
                </c:pt>
                <c:pt idx="227">
                  <c:v>2290</c:v>
                </c:pt>
                <c:pt idx="228">
                  <c:v>2300</c:v>
                </c:pt>
                <c:pt idx="229">
                  <c:v>2310</c:v>
                </c:pt>
                <c:pt idx="230">
                  <c:v>2320</c:v>
                </c:pt>
                <c:pt idx="231">
                  <c:v>2330</c:v>
                </c:pt>
                <c:pt idx="232">
                  <c:v>2340</c:v>
                </c:pt>
                <c:pt idx="233">
                  <c:v>2350</c:v>
                </c:pt>
                <c:pt idx="234">
                  <c:v>2360</c:v>
                </c:pt>
                <c:pt idx="235">
                  <c:v>2370</c:v>
                </c:pt>
                <c:pt idx="236">
                  <c:v>2380</c:v>
                </c:pt>
                <c:pt idx="237">
                  <c:v>2390</c:v>
                </c:pt>
                <c:pt idx="238">
                  <c:v>2400</c:v>
                </c:pt>
                <c:pt idx="239">
                  <c:v>2410</c:v>
                </c:pt>
                <c:pt idx="240">
                  <c:v>2420</c:v>
                </c:pt>
                <c:pt idx="241">
                  <c:v>2430</c:v>
                </c:pt>
                <c:pt idx="242">
                  <c:v>2440</c:v>
                </c:pt>
                <c:pt idx="243">
                  <c:v>2450</c:v>
                </c:pt>
                <c:pt idx="244">
                  <c:v>2460</c:v>
                </c:pt>
                <c:pt idx="245">
                  <c:v>2470</c:v>
                </c:pt>
                <c:pt idx="246">
                  <c:v>2480</c:v>
                </c:pt>
                <c:pt idx="247">
                  <c:v>2490</c:v>
                </c:pt>
                <c:pt idx="248">
                  <c:v>2500</c:v>
                </c:pt>
                <c:pt idx="249">
                  <c:v>2510</c:v>
                </c:pt>
                <c:pt idx="250">
                  <c:v>2520</c:v>
                </c:pt>
                <c:pt idx="251">
                  <c:v>2530</c:v>
                </c:pt>
                <c:pt idx="252">
                  <c:v>2540</c:v>
                </c:pt>
                <c:pt idx="253">
                  <c:v>2550</c:v>
                </c:pt>
                <c:pt idx="254">
                  <c:v>2560</c:v>
                </c:pt>
                <c:pt idx="255">
                  <c:v>2570</c:v>
                </c:pt>
                <c:pt idx="256">
                  <c:v>2580</c:v>
                </c:pt>
                <c:pt idx="257">
                  <c:v>2590</c:v>
                </c:pt>
                <c:pt idx="258">
                  <c:v>2600</c:v>
                </c:pt>
                <c:pt idx="259">
                  <c:v>2610</c:v>
                </c:pt>
                <c:pt idx="260">
                  <c:v>2620</c:v>
                </c:pt>
                <c:pt idx="261">
                  <c:v>2630</c:v>
                </c:pt>
                <c:pt idx="262">
                  <c:v>2640</c:v>
                </c:pt>
                <c:pt idx="263">
                  <c:v>2650</c:v>
                </c:pt>
                <c:pt idx="264">
                  <c:v>2660</c:v>
                </c:pt>
                <c:pt idx="265">
                  <c:v>2670</c:v>
                </c:pt>
                <c:pt idx="266">
                  <c:v>2680</c:v>
                </c:pt>
                <c:pt idx="267">
                  <c:v>2690</c:v>
                </c:pt>
                <c:pt idx="268">
                  <c:v>2700</c:v>
                </c:pt>
                <c:pt idx="269">
                  <c:v>2710</c:v>
                </c:pt>
                <c:pt idx="270">
                  <c:v>2720</c:v>
                </c:pt>
                <c:pt idx="271">
                  <c:v>2730</c:v>
                </c:pt>
                <c:pt idx="272">
                  <c:v>2740</c:v>
                </c:pt>
                <c:pt idx="273">
                  <c:v>2750</c:v>
                </c:pt>
                <c:pt idx="274">
                  <c:v>2760</c:v>
                </c:pt>
                <c:pt idx="275">
                  <c:v>2770</c:v>
                </c:pt>
                <c:pt idx="276">
                  <c:v>2780</c:v>
                </c:pt>
                <c:pt idx="277">
                  <c:v>2790</c:v>
                </c:pt>
                <c:pt idx="278">
                  <c:v>2800</c:v>
                </c:pt>
                <c:pt idx="279">
                  <c:v>2810</c:v>
                </c:pt>
                <c:pt idx="280">
                  <c:v>2820</c:v>
                </c:pt>
                <c:pt idx="281">
                  <c:v>2830</c:v>
                </c:pt>
                <c:pt idx="282">
                  <c:v>2840</c:v>
                </c:pt>
                <c:pt idx="283">
                  <c:v>2850</c:v>
                </c:pt>
                <c:pt idx="284">
                  <c:v>2860</c:v>
                </c:pt>
                <c:pt idx="285">
                  <c:v>2870</c:v>
                </c:pt>
                <c:pt idx="286">
                  <c:v>2880</c:v>
                </c:pt>
                <c:pt idx="287">
                  <c:v>2890</c:v>
                </c:pt>
                <c:pt idx="288">
                  <c:v>2900</c:v>
                </c:pt>
                <c:pt idx="289">
                  <c:v>2910</c:v>
                </c:pt>
                <c:pt idx="290">
                  <c:v>2920</c:v>
                </c:pt>
                <c:pt idx="291">
                  <c:v>2930</c:v>
                </c:pt>
                <c:pt idx="292">
                  <c:v>2940</c:v>
                </c:pt>
                <c:pt idx="293">
                  <c:v>2950</c:v>
                </c:pt>
                <c:pt idx="294">
                  <c:v>2960</c:v>
                </c:pt>
                <c:pt idx="295">
                  <c:v>2970</c:v>
                </c:pt>
                <c:pt idx="296">
                  <c:v>2980</c:v>
                </c:pt>
                <c:pt idx="297">
                  <c:v>2990</c:v>
                </c:pt>
                <c:pt idx="298">
                  <c:v>3000</c:v>
                </c:pt>
                <c:pt idx="299">
                  <c:v>3010</c:v>
                </c:pt>
                <c:pt idx="300">
                  <c:v>3020</c:v>
                </c:pt>
                <c:pt idx="301">
                  <c:v>3030</c:v>
                </c:pt>
                <c:pt idx="302">
                  <c:v>3040</c:v>
                </c:pt>
                <c:pt idx="303">
                  <c:v>3050</c:v>
                </c:pt>
                <c:pt idx="304">
                  <c:v>3060</c:v>
                </c:pt>
                <c:pt idx="305">
                  <c:v>3070</c:v>
                </c:pt>
                <c:pt idx="306">
                  <c:v>3080</c:v>
                </c:pt>
                <c:pt idx="307">
                  <c:v>3090</c:v>
                </c:pt>
                <c:pt idx="308">
                  <c:v>3100</c:v>
                </c:pt>
                <c:pt idx="309">
                  <c:v>3110</c:v>
                </c:pt>
                <c:pt idx="310">
                  <c:v>3120</c:v>
                </c:pt>
                <c:pt idx="311">
                  <c:v>3130</c:v>
                </c:pt>
                <c:pt idx="312">
                  <c:v>3140</c:v>
                </c:pt>
                <c:pt idx="313">
                  <c:v>3150</c:v>
                </c:pt>
                <c:pt idx="314">
                  <c:v>3160</c:v>
                </c:pt>
                <c:pt idx="315">
                  <c:v>3170</c:v>
                </c:pt>
                <c:pt idx="316">
                  <c:v>3180</c:v>
                </c:pt>
                <c:pt idx="317">
                  <c:v>3190</c:v>
                </c:pt>
                <c:pt idx="318">
                  <c:v>3200</c:v>
                </c:pt>
                <c:pt idx="319">
                  <c:v>3210</c:v>
                </c:pt>
                <c:pt idx="320">
                  <c:v>3220</c:v>
                </c:pt>
                <c:pt idx="321">
                  <c:v>3230</c:v>
                </c:pt>
                <c:pt idx="322">
                  <c:v>3240</c:v>
                </c:pt>
                <c:pt idx="323">
                  <c:v>3250</c:v>
                </c:pt>
                <c:pt idx="324">
                  <c:v>3260</c:v>
                </c:pt>
                <c:pt idx="325">
                  <c:v>3270</c:v>
                </c:pt>
                <c:pt idx="326">
                  <c:v>3280</c:v>
                </c:pt>
                <c:pt idx="327">
                  <c:v>3290</c:v>
                </c:pt>
                <c:pt idx="328">
                  <c:v>3300</c:v>
                </c:pt>
                <c:pt idx="329">
                  <c:v>3310</c:v>
                </c:pt>
                <c:pt idx="330">
                  <c:v>3320</c:v>
                </c:pt>
                <c:pt idx="331">
                  <c:v>3330</c:v>
                </c:pt>
                <c:pt idx="332">
                  <c:v>3340</c:v>
                </c:pt>
                <c:pt idx="333">
                  <c:v>3350</c:v>
                </c:pt>
                <c:pt idx="334">
                  <c:v>3360</c:v>
                </c:pt>
                <c:pt idx="335">
                  <c:v>3370</c:v>
                </c:pt>
                <c:pt idx="336">
                  <c:v>3380</c:v>
                </c:pt>
                <c:pt idx="337">
                  <c:v>3390</c:v>
                </c:pt>
                <c:pt idx="338">
                  <c:v>3400</c:v>
                </c:pt>
                <c:pt idx="339">
                  <c:v>3410</c:v>
                </c:pt>
                <c:pt idx="340">
                  <c:v>3420</c:v>
                </c:pt>
                <c:pt idx="341">
                  <c:v>3430</c:v>
                </c:pt>
                <c:pt idx="342">
                  <c:v>3440</c:v>
                </c:pt>
                <c:pt idx="343">
                  <c:v>3450</c:v>
                </c:pt>
                <c:pt idx="344">
                  <c:v>3460</c:v>
                </c:pt>
                <c:pt idx="345">
                  <c:v>3470</c:v>
                </c:pt>
                <c:pt idx="346">
                  <c:v>3480</c:v>
                </c:pt>
                <c:pt idx="347">
                  <c:v>3490</c:v>
                </c:pt>
                <c:pt idx="348">
                  <c:v>3500</c:v>
                </c:pt>
                <c:pt idx="349">
                  <c:v>3510</c:v>
                </c:pt>
                <c:pt idx="350">
                  <c:v>3520</c:v>
                </c:pt>
                <c:pt idx="351">
                  <c:v>3530</c:v>
                </c:pt>
                <c:pt idx="352">
                  <c:v>3540</c:v>
                </c:pt>
                <c:pt idx="353">
                  <c:v>3550</c:v>
                </c:pt>
                <c:pt idx="354">
                  <c:v>3560</c:v>
                </c:pt>
                <c:pt idx="355">
                  <c:v>3570</c:v>
                </c:pt>
                <c:pt idx="356">
                  <c:v>3580</c:v>
                </c:pt>
                <c:pt idx="357">
                  <c:v>3590</c:v>
                </c:pt>
                <c:pt idx="358">
                  <c:v>3600</c:v>
                </c:pt>
                <c:pt idx="359">
                  <c:v>3610</c:v>
                </c:pt>
                <c:pt idx="360">
                  <c:v>3620</c:v>
                </c:pt>
                <c:pt idx="361">
                  <c:v>3630</c:v>
                </c:pt>
                <c:pt idx="362">
                  <c:v>3640</c:v>
                </c:pt>
                <c:pt idx="363">
                  <c:v>3650</c:v>
                </c:pt>
                <c:pt idx="364">
                  <c:v>3660</c:v>
                </c:pt>
                <c:pt idx="365">
                  <c:v>3670</c:v>
                </c:pt>
                <c:pt idx="366">
                  <c:v>3680</c:v>
                </c:pt>
                <c:pt idx="367">
                  <c:v>3690</c:v>
                </c:pt>
                <c:pt idx="368">
                  <c:v>3700</c:v>
                </c:pt>
                <c:pt idx="369">
                  <c:v>3710</c:v>
                </c:pt>
                <c:pt idx="370">
                  <c:v>3720</c:v>
                </c:pt>
                <c:pt idx="371">
                  <c:v>3730</c:v>
                </c:pt>
                <c:pt idx="372">
                  <c:v>3740</c:v>
                </c:pt>
                <c:pt idx="373">
                  <c:v>3750</c:v>
                </c:pt>
                <c:pt idx="374">
                  <c:v>3760</c:v>
                </c:pt>
                <c:pt idx="375">
                  <c:v>3770</c:v>
                </c:pt>
                <c:pt idx="376">
                  <c:v>3780</c:v>
                </c:pt>
                <c:pt idx="377">
                  <c:v>3790</c:v>
                </c:pt>
                <c:pt idx="378">
                  <c:v>3800</c:v>
                </c:pt>
                <c:pt idx="379">
                  <c:v>3810</c:v>
                </c:pt>
                <c:pt idx="380">
                  <c:v>3820</c:v>
                </c:pt>
                <c:pt idx="381">
                  <c:v>3830</c:v>
                </c:pt>
                <c:pt idx="382">
                  <c:v>3840</c:v>
                </c:pt>
                <c:pt idx="383">
                  <c:v>3850</c:v>
                </c:pt>
                <c:pt idx="384">
                  <c:v>3860</c:v>
                </c:pt>
                <c:pt idx="385">
                  <c:v>3870</c:v>
                </c:pt>
                <c:pt idx="386">
                  <c:v>3880</c:v>
                </c:pt>
                <c:pt idx="387">
                  <c:v>3890</c:v>
                </c:pt>
                <c:pt idx="388">
                  <c:v>3900</c:v>
                </c:pt>
                <c:pt idx="389">
                  <c:v>3910</c:v>
                </c:pt>
                <c:pt idx="390">
                  <c:v>3920</c:v>
                </c:pt>
                <c:pt idx="391">
                  <c:v>3930</c:v>
                </c:pt>
                <c:pt idx="392">
                  <c:v>3940</c:v>
                </c:pt>
                <c:pt idx="393">
                  <c:v>3950</c:v>
                </c:pt>
                <c:pt idx="394">
                  <c:v>3960</c:v>
                </c:pt>
                <c:pt idx="395">
                  <c:v>3970</c:v>
                </c:pt>
                <c:pt idx="396">
                  <c:v>3980</c:v>
                </c:pt>
                <c:pt idx="397">
                  <c:v>3990</c:v>
                </c:pt>
                <c:pt idx="398">
                  <c:v>4000</c:v>
                </c:pt>
                <c:pt idx="399">
                  <c:v>4010</c:v>
                </c:pt>
                <c:pt idx="400">
                  <c:v>4020</c:v>
                </c:pt>
                <c:pt idx="401">
                  <c:v>4030</c:v>
                </c:pt>
                <c:pt idx="402">
                  <c:v>4040</c:v>
                </c:pt>
                <c:pt idx="403">
                  <c:v>4050</c:v>
                </c:pt>
                <c:pt idx="404">
                  <c:v>4060</c:v>
                </c:pt>
                <c:pt idx="405">
                  <c:v>4070</c:v>
                </c:pt>
                <c:pt idx="406">
                  <c:v>4080</c:v>
                </c:pt>
                <c:pt idx="407">
                  <c:v>4090</c:v>
                </c:pt>
                <c:pt idx="408">
                  <c:v>4100</c:v>
                </c:pt>
                <c:pt idx="409">
                  <c:v>4110</c:v>
                </c:pt>
                <c:pt idx="410">
                  <c:v>4120</c:v>
                </c:pt>
                <c:pt idx="411">
                  <c:v>4130</c:v>
                </c:pt>
                <c:pt idx="412">
                  <c:v>4140</c:v>
                </c:pt>
                <c:pt idx="413">
                  <c:v>4150</c:v>
                </c:pt>
                <c:pt idx="414">
                  <c:v>4160</c:v>
                </c:pt>
                <c:pt idx="415">
                  <c:v>4170</c:v>
                </c:pt>
                <c:pt idx="416">
                  <c:v>4180</c:v>
                </c:pt>
                <c:pt idx="417">
                  <c:v>4190</c:v>
                </c:pt>
                <c:pt idx="418">
                  <c:v>4200</c:v>
                </c:pt>
                <c:pt idx="419">
                  <c:v>4210</c:v>
                </c:pt>
                <c:pt idx="420">
                  <c:v>4220</c:v>
                </c:pt>
                <c:pt idx="421">
                  <c:v>4230</c:v>
                </c:pt>
                <c:pt idx="422">
                  <c:v>4240</c:v>
                </c:pt>
                <c:pt idx="423">
                  <c:v>4250</c:v>
                </c:pt>
                <c:pt idx="424">
                  <c:v>4260</c:v>
                </c:pt>
                <c:pt idx="425">
                  <c:v>4270</c:v>
                </c:pt>
                <c:pt idx="426">
                  <c:v>4280</c:v>
                </c:pt>
                <c:pt idx="427">
                  <c:v>4290</c:v>
                </c:pt>
                <c:pt idx="428">
                  <c:v>4300</c:v>
                </c:pt>
                <c:pt idx="429">
                  <c:v>4310</c:v>
                </c:pt>
                <c:pt idx="430">
                  <c:v>4320</c:v>
                </c:pt>
                <c:pt idx="431">
                  <c:v>4330</c:v>
                </c:pt>
                <c:pt idx="432">
                  <c:v>4340</c:v>
                </c:pt>
                <c:pt idx="433">
                  <c:v>4350</c:v>
                </c:pt>
                <c:pt idx="434">
                  <c:v>4360</c:v>
                </c:pt>
                <c:pt idx="435">
                  <c:v>4370</c:v>
                </c:pt>
                <c:pt idx="436">
                  <c:v>4380</c:v>
                </c:pt>
                <c:pt idx="437">
                  <c:v>4390</c:v>
                </c:pt>
                <c:pt idx="438">
                  <c:v>4400</c:v>
                </c:pt>
                <c:pt idx="439">
                  <c:v>4410</c:v>
                </c:pt>
                <c:pt idx="440">
                  <c:v>4420</c:v>
                </c:pt>
                <c:pt idx="441">
                  <c:v>4430</c:v>
                </c:pt>
                <c:pt idx="442">
                  <c:v>4440</c:v>
                </c:pt>
                <c:pt idx="443">
                  <c:v>4450</c:v>
                </c:pt>
                <c:pt idx="444">
                  <c:v>4460</c:v>
                </c:pt>
                <c:pt idx="445">
                  <c:v>4470</c:v>
                </c:pt>
                <c:pt idx="446">
                  <c:v>4480</c:v>
                </c:pt>
                <c:pt idx="447">
                  <c:v>4490</c:v>
                </c:pt>
                <c:pt idx="448">
                  <c:v>4500</c:v>
                </c:pt>
                <c:pt idx="449">
                  <c:v>4510</c:v>
                </c:pt>
                <c:pt idx="450">
                  <c:v>4520</c:v>
                </c:pt>
                <c:pt idx="451">
                  <c:v>4530</c:v>
                </c:pt>
                <c:pt idx="452">
                  <c:v>4540</c:v>
                </c:pt>
                <c:pt idx="453">
                  <c:v>4550</c:v>
                </c:pt>
                <c:pt idx="454">
                  <c:v>4560</c:v>
                </c:pt>
                <c:pt idx="455">
                  <c:v>4570</c:v>
                </c:pt>
                <c:pt idx="456">
                  <c:v>4580</c:v>
                </c:pt>
                <c:pt idx="457">
                  <c:v>4590</c:v>
                </c:pt>
                <c:pt idx="458">
                  <c:v>4600</c:v>
                </c:pt>
                <c:pt idx="459">
                  <c:v>4610</c:v>
                </c:pt>
                <c:pt idx="460">
                  <c:v>4620</c:v>
                </c:pt>
                <c:pt idx="461">
                  <c:v>4630</c:v>
                </c:pt>
                <c:pt idx="462">
                  <c:v>4640</c:v>
                </c:pt>
                <c:pt idx="463">
                  <c:v>4650</c:v>
                </c:pt>
                <c:pt idx="464">
                  <c:v>4660</c:v>
                </c:pt>
                <c:pt idx="465">
                  <c:v>4670</c:v>
                </c:pt>
                <c:pt idx="466">
                  <c:v>4680</c:v>
                </c:pt>
                <c:pt idx="467">
                  <c:v>4690</c:v>
                </c:pt>
                <c:pt idx="468">
                  <c:v>4700</c:v>
                </c:pt>
                <c:pt idx="469">
                  <c:v>4710</c:v>
                </c:pt>
                <c:pt idx="470">
                  <c:v>4720</c:v>
                </c:pt>
                <c:pt idx="471">
                  <c:v>4730</c:v>
                </c:pt>
                <c:pt idx="472">
                  <c:v>4740</c:v>
                </c:pt>
                <c:pt idx="473">
                  <c:v>4750</c:v>
                </c:pt>
                <c:pt idx="474">
                  <c:v>4760</c:v>
                </c:pt>
                <c:pt idx="475">
                  <c:v>4770</c:v>
                </c:pt>
                <c:pt idx="476">
                  <c:v>4780</c:v>
                </c:pt>
                <c:pt idx="477">
                  <c:v>4790</c:v>
                </c:pt>
                <c:pt idx="478">
                  <c:v>4800</c:v>
                </c:pt>
                <c:pt idx="479">
                  <c:v>4810</c:v>
                </c:pt>
                <c:pt idx="480">
                  <c:v>4820</c:v>
                </c:pt>
                <c:pt idx="481">
                  <c:v>4830</c:v>
                </c:pt>
                <c:pt idx="482">
                  <c:v>4840</c:v>
                </c:pt>
                <c:pt idx="483">
                  <c:v>4850</c:v>
                </c:pt>
                <c:pt idx="484">
                  <c:v>4860</c:v>
                </c:pt>
                <c:pt idx="485">
                  <c:v>4870</c:v>
                </c:pt>
                <c:pt idx="486">
                  <c:v>4880</c:v>
                </c:pt>
                <c:pt idx="487">
                  <c:v>4890</c:v>
                </c:pt>
                <c:pt idx="488">
                  <c:v>4900</c:v>
                </c:pt>
                <c:pt idx="489">
                  <c:v>4910</c:v>
                </c:pt>
                <c:pt idx="490">
                  <c:v>4920</c:v>
                </c:pt>
                <c:pt idx="491">
                  <c:v>4930</c:v>
                </c:pt>
                <c:pt idx="492">
                  <c:v>4940</c:v>
                </c:pt>
                <c:pt idx="493">
                  <c:v>4950</c:v>
                </c:pt>
                <c:pt idx="494">
                  <c:v>4960</c:v>
                </c:pt>
                <c:pt idx="495">
                  <c:v>4970</c:v>
                </c:pt>
                <c:pt idx="496">
                  <c:v>4980</c:v>
                </c:pt>
                <c:pt idx="497">
                  <c:v>4990</c:v>
                </c:pt>
                <c:pt idx="498">
                  <c:v>5000</c:v>
                </c:pt>
                <c:pt idx="499">
                  <c:v>5010</c:v>
                </c:pt>
                <c:pt idx="500">
                  <c:v>5020</c:v>
                </c:pt>
                <c:pt idx="501">
                  <c:v>5030</c:v>
                </c:pt>
                <c:pt idx="502">
                  <c:v>5040</c:v>
                </c:pt>
                <c:pt idx="503">
                  <c:v>5050</c:v>
                </c:pt>
                <c:pt idx="504">
                  <c:v>5060</c:v>
                </c:pt>
                <c:pt idx="505">
                  <c:v>5070</c:v>
                </c:pt>
                <c:pt idx="506">
                  <c:v>5080</c:v>
                </c:pt>
                <c:pt idx="507">
                  <c:v>5090</c:v>
                </c:pt>
                <c:pt idx="508">
                  <c:v>5100</c:v>
                </c:pt>
                <c:pt idx="509">
                  <c:v>5110</c:v>
                </c:pt>
                <c:pt idx="510">
                  <c:v>5120</c:v>
                </c:pt>
                <c:pt idx="511">
                  <c:v>5130</c:v>
                </c:pt>
                <c:pt idx="512">
                  <c:v>5140</c:v>
                </c:pt>
                <c:pt idx="513">
                  <c:v>5150</c:v>
                </c:pt>
                <c:pt idx="514">
                  <c:v>5160</c:v>
                </c:pt>
                <c:pt idx="515">
                  <c:v>5170</c:v>
                </c:pt>
                <c:pt idx="516">
                  <c:v>5180</c:v>
                </c:pt>
                <c:pt idx="517">
                  <c:v>5190</c:v>
                </c:pt>
                <c:pt idx="518">
                  <c:v>5200</c:v>
                </c:pt>
                <c:pt idx="519">
                  <c:v>5210</c:v>
                </c:pt>
                <c:pt idx="520">
                  <c:v>5220</c:v>
                </c:pt>
                <c:pt idx="521">
                  <c:v>5230</c:v>
                </c:pt>
                <c:pt idx="522">
                  <c:v>5240</c:v>
                </c:pt>
                <c:pt idx="523">
                  <c:v>5250</c:v>
                </c:pt>
                <c:pt idx="524">
                  <c:v>5260</c:v>
                </c:pt>
                <c:pt idx="525">
                  <c:v>5270</c:v>
                </c:pt>
                <c:pt idx="526">
                  <c:v>5280</c:v>
                </c:pt>
                <c:pt idx="527">
                  <c:v>5290</c:v>
                </c:pt>
                <c:pt idx="528">
                  <c:v>5300</c:v>
                </c:pt>
                <c:pt idx="529">
                  <c:v>5310</c:v>
                </c:pt>
                <c:pt idx="530">
                  <c:v>5320</c:v>
                </c:pt>
                <c:pt idx="531">
                  <c:v>5330</c:v>
                </c:pt>
                <c:pt idx="532">
                  <c:v>5340</c:v>
                </c:pt>
                <c:pt idx="533">
                  <c:v>5350</c:v>
                </c:pt>
                <c:pt idx="534">
                  <c:v>5360</c:v>
                </c:pt>
                <c:pt idx="535">
                  <c:v>5370</c:v>
                </c:pt>
                <c:pt idx="536">
                  <c:v>5380</c:v>
                </c:pt>
                <c:pt idx="537">
                  <c:v>5390</c:v>
                </c:pt>
                <c:pt idx="538">
                  <c:v>5400</c:v>
                </c:pt>
                <c:pt idx="539">
                  <c:v>5410</c:v>
                </c:pt>
                <c:pt idx="540">
                  <c:v>5420</c:v>
                </c:pt>
                <c:pt idx="541">
                  <c:v>5430</c:v>
                </c:pt>
                <c:pt idx="542">
                  <c:v>5440</c:v>
                </c:pt>
                <c:pt idx="543">
                  <c:v>5450</c:v>
                </c:pt>
                <c:pt idx="544">
                  <c:v>5460</c:v>
                </c:pt>
                <c:pt idx="545">
                  <c:v>5470</c:v>
                </c:pt>
                <c:pt idx="546">
                  <c:v>5480</c:v>
                </c:pt>
                <c:pt idx="547">
                  <c:v>5490</c:v>
                </c:pt>
                <c:pt idx="548">
                  <c:v>5500</c:v>
                </c:pt>
                <c:pt idx="549">
                  <c:v>5510</c:v>
                </c:pt>
                <c:pt idx="550">
                  <c:v>5520</c:v>
                </c:pt>
                <c:pt idx="551">
                  <c:v>5530</c:v>
                </c:pt>
                <c:pt idx="552">
                  <c:v>5540</c:v>
                </c:pt>
                <c:pt idx="553">
                  <c:v>5550</c:v>
                </c:pt>
                <c:pt idx="554">
                  <c:v>5560</c:v>
                </c:pt>
                <c:pt idx="555">
                  <c:v>5570</c:v>
                </c:pt>
                <c:pt idx="556">
                  <c:v>5580</c:v>
                </c:pt>
                <c:pt idx="557">
                  <c:v>5590</c:v>
                </c:pt>
                <c:pt idx="558">
                  <c:v>5600</c:v>
                </c:pt>
                <c:pt idx="559">
                  <c:v>5610</c:v>
                </c:pt>
                <c:pt idx="560">
                  <c:v>5620</c:v>
                </c:pt>
                <c:pt idx="561">
                  <c:v>5630</c:v>
                </c:pt>
                <c:pt idx="562">
                  <c:v>5640</c:v>
                </c:pt>
                <c:pt idx="563">
                  <c:v>5650</c:v>
                </c:pt>
                <c:pt idx="564">
                  <c:v>5660</c:v>
                </c:pt>
                <c:pt idx="565">
                  <c:v>5670</c:v>
                </c:pt>
                <c:pt idx="566">
                  <c:v>5680</c:v>
                </c:pt>
                <c:pt idx="567">
                  <c:v>5690</c:v>
                </c:pt>
                <c:pt idx="568">
                  <c:v>5700</c:v>
                </c:pt>
                <c:pt idx="569">
                  <c:v>5710</c:v>
                </c:pt>
                <c:pt idx="570">
                  <c:v>5720</c:v>
                </c:pt>
                <c:pt idx="571">
                  <c:v>5730</c:v>
                </c:pt>
                <c:pt idx="572">
                  <c:v>5740</c:v>
                </c:pt>
                <c:pt idx="573">
                  <c:v>5750</c:v>
                </c:pt>
                <c:pt idx="574">
                  <c:v>5760</c:v>
                </c:pt>
                <c:pt idx="575">
                  <c:v>5770</c:v>
                </c:pt>
                <c:pt idx="576">
                  <c:v>5780</c:v>
                </c:pt>
                <c:pt idx="577">
                  <c:v>5790</c:v>
                </c:pt>
                <c:pt idx="578">
                  <c:v>5800</c:v>
                </c:pt>
                <c:pt idx="579">
                  <c:v>5810</c:v>
                </c:pt>
                <c:pt idx="580">
                  <c:v>5820</c:v>
                </c:pt>
                <c:pt idx="581">
                  <c:v>5830</c:v>
                </c:pt>
                <c:pt idx="582">
                  <c:v>5840</c:v>
                </c:pt>
                <c:pt idx="583">
                  <c:v>5850</c:v>
                </c:pt>
                <c:pt idx="584">
                  <c:v>5860</c:v>
                </c:pt>
                <c:pt idx="585">
                  <c:v>5870</c:v>
                </c:pt>
                <c:pt idx="586">
                  <c:v>5880</c:v>
                </c:pt>
                <c:pt idx="587">
                  <c:v>5890</c:v>
                </c:pt>
                <c:pt idx="588">
                  <c:v>5900</c:v>
                </c:pt>
                <c:pt idx="589">
                  <c:v>5910</c:v>
                </c:pt>
                <c:pt idx="590">
                  <c:v>5920</c:v>
                </c:pt>
                <c:pt idx="591">
                  <c:v>5930</c:v>
                </c:pt>
                <c:pt idx="592">
                  <c:v>5940</c:v>
                </c:pt>
                <c:pt idx="593">
                  <c:v>5950</c:v>
                </c:pt>
                <c:pt idx="594">
                  <c:v>5960</c:v>
                </c:pt>
                <c:pt idx="595">
                  <c:v>5970</c:v>
                </c:pt>
                <c:pt idx="596">
                  <c:v>5980</c:v>
                </c:pt>
                <c:pt idx="597">
                  <c:v>5990</c:v>
                </c:pt>
                <c:pt idx="598">
                  <c:v>6000</c:v>
                </c:pt>
                <c:pt idx="599">
                  <c:v>6010</c:v>
                </c:pt>
                <c:pt idx="600">
                  <c:v>6020</c:v>
                </c:pt>
                <c:pt idx="601">
                  <c:v>6030</c:v>
                </c:pt>
                <c:pt idx="602">
                  <c:v>6040</c:v>
                </c:pt>
                <c:pt idx="603">
                  <c:v>6050</c:v>
                </c:pt>
                <c:pt idx="604">
                  <c:v>6060</c:v>
                </c:pt>
                <c:pt idx="605">
                  <c:v>6070</c:v>
                </c:pt>
                <c:pt idx="606">
                  <c:v>6080</c:v>
                </c:pt>
                <c:pt idx="607">
                  <c:v>6090</c:v>
                </c:pt>
                <c:pt idx="608">
                  <c:v>6100</c:v>
                </c:pt>
                <c:pt idx="609">
                  <c:v>6110</c:v>
                </c:pt>
                <c:pt idx="610">
                  <c:v>6120</c:v>
                </c:pt>
                <c:pt idx="611">
                  <c:v>6130</c:v>
                </c:pt>
                <c:pt idx="612">
                  <c:v>6140</c:v>
                </c:pt>
                <c:pt idx="613">
                  <c:v>6150</c:v>
                </c:pt>
                <c:pt idx="614">
                  <c:v>6160</c:v>
                </c:pt>
                <c:pt idx="615">
                  <c:v>6170</c:v>
                </c:pt>
                <c:pt idx="616">
                  <c:v>6180</c:v>
                </c:pt>
                <c:pt idx="617">
                  <c:v>6190</c:v>
                </c:pt>
                <c:pt idx="618">
                  <c:v>6200</c:v>
                </c:pt>
                <c:pt idx="619">
                  <c:v>6210</c:v>
                </c:pt>
                <c:pt idx="620">
                  <c:v>6220</c:v>
                </c:pt>
                <c:pt idx="621">
                  <c:v>6230</c:v>
                </c:pt>
                <c:pt idx="622">
                  <c:v>6240</c:v>
                </c:pt>
                <c:pt idx="623">
                  <c:v>6250</c:v>
                </c:pt>
                <c:pt idx="624">
                  <c:v>6260</c:v>
                </c:pt>
                <c:pt idx="625">
                  <c:v>6270</c:v>
                </c:pt>
                <c:pt idx="626">
                  <c:v>6280</c:v>
                </c:pt>
                <c:pt idx="627">
                  <c:v>6290</c:v>
                </c:pt>
                <c:pt idx="628">
                  <c:v>6300</c:v>
                </c:pt>
                <c:pt idx="629">
                  <c:v>6310</c:v>
                </c:pt>
                <c:pt idx="630">
                  <c:v>6320</c:v>
                </c:pt>
                <c:pt idx="631">
                  <c:v>6330</c:v>
                </c:pt>
                <c:pt idx="632">
                  <c:v>6340</c:v>
                </c:pt>
                <c:pt idx="633">
                  <c:v>6350</c:v>
                </c:pt>
                <c:pt idx="634">
                  <c:v>6360</c:v>
                </c:pt>
                <c:pt idx="635">
                  <c:v>6370</c:v>
                </c:pt>
                <c:pt idx="636">
                  <c:v>6380</c:v>
                </c:pt>
                <c:pt idx="637">
                  <c:v>6390</c:v>
                </c:pt>
                <c:pt idx="638">
                  <c:v>6400</c:v>
                </c:pt>
                <c:pt idx="639">
                  <c:v>6410</c:v>
                </c:pt>
                <c:pt idx="640">
                  <c:v>6420</c:v>
                </c:pt>
                <c:pt idx="641">
                  <c:v>6430</c:v>
                </c:pt>
                <c:pt idx="642">
                  <c:v>6440</c:v>
                </c:pt>
                <c:pt idx="643">
                  <c:v>6450</c:v>
                </c:pt>
                <c:pt idx="644">
                  <c:v>6460</c:v>
                </c:pt>
                <c:pt idx="645">
                  <c:v>6470</c:v>
                </c:pt>
                <c:pt idx="646">
                  <c:v>6480</c:v>
                </c:pt>
                <c:pt idx="647">
                  <c:v>6490</c:v>
                </c:pt>
                <c:pt idx="648">
                  <c:v>6500</c:v>
                </c:pt>
                <c:pt idx="649">
                  <c:v>6510</c:v>
                </c:pt>
                <c:pt idx="650">
                  <c:v>6520</c:v>
                </c:pt>
                <c:pt idx="651">
                  <c:v>6530</c:v>
                </c:pt>
                <c:pt idx="652">
                  <c:v>6540</c:v>
                </c:pt>
                <c:pt idx="653">
                  <c:v>6550</c:v>
                </c:pt>
                <c:pt idx="654">
                  <c:v>6560</c:v>
                </c:pt>
                <c:pt idx="655">
                  <c:v>6570</c:v>
                </c:pt>
                <c:pt idx="656">
                  <c:v>6580</c:v>
                </c:pt>
                <c:pt idx="657">
                  <c:v>6590</c:v>
                </c:pt>
                <c:pt idx="658">
                  <c:v>6600</c:v>
                </c:pt>
                <c:pt idx="659">
                  <c:v>6610</c:v>
                </c:pt>
                <c:pt idx="660">
                  <c:v>6620</c:v>
                </c:pt>
                <c:pt idx="661">
                  <c:v>6630</c:v>
                </c:pt>
                <c:pt idx="662">
                  <c:v>6640</c:v>
                </c:pt>
                <c:pt idx="663">
                  <c:v>6650</c:v>
                </c:pt>
                <c:pt idx="664">
                  <c:v>6660</c:v>
                </c:pt>
                <c:pt idx="665">
                  <c:v>6670</c:v>
                </c:pt>
                <c:pt idx="666">
                  <c:v>6680</c:v>
                </c:pt>
                <c:pt idx="667">
                  <c:v>6690</c:v>
                </c:pt>
                <c:pt idx="668">
                  <c:v>6700</c:v>
                </c:pt>
                <c:pt idx="669">
                  <c:v>6710</c:v>
                </c:pt>
                <c:pt idx="670">
                  <c:v>6720</c:v>
                </c:pt>
                <c:pt idx="671">
                  <c:v>6730</c:v>
                </c:pt>
                <c:pt idx="672">
                  <c:v>6740</c:v>
                </c:pt>
                <c:pt idx="673">
                  <c:v>6750</c:v>
                </c:pt>
                <c:pt idx="674">
                  <c:v>6760</c:v>
                </c:pt>
                <c:pt idx="675">
                  <c:v>6770</c:v>
                </c:pt>
                <c:pt idx="676">
                  <c:v>6780</c:v>
                </c:pt>
                <c:pt idx="677">
                  <c:v>6790</c:v>
                </c:pt>
                <c:pt idx="678">
                  <c:v>6800</c:v>
                </c:pt>
                <c:pt idx="679">
                  <c:v>6810</c:v>
                </c:pt>
                <c:pt idx="680">
                  <c:v>6820</c:v>
                </c:pt>
                <c:pt idx="681">
                  <c:v>6830</c:v>
                </c:pt>
                <c:pt idx="682">
                  <c:v>6840</c:v>
                </c:pt>
                <c:pt idx="683">
                  <c:v>6850</c:v>
                </c:pt>
                <c:pt idx="684">
                  <c:v>6860</c:v>
                </c:pt>
                <c:pt idx="685">
                  <c:v>6870</c:v>
                </c:pt>
                <c:pt idx="686">
                  <c:v>6880</c:v>
                </c:pt>
                <c:pt idx="687">
                  <c:v>6890</c:v>
                </c:pt>
                <c:pt idx="688">
                  <c:v>6900</c:v>
                </c:pt>
                <c:pt idx="689">
                  <c:v>6910</c:v>
                </c:pt>
                <c:pt idx="690">
                  <c:v>6920</c:v>
                </c:pt>
                <c:pt idx="691">
                  <c:v>6930</c:v>
                </c:pt>
                <c:pt idx="692">
                  <c:v>6940</c:v>
                </c:pt>
                <c:pt idx="693">
                  <c:v>6950</c:v>
                </c:pt>
                <c:pt idx="694">
                  <c:v>6960</c:v>
                </c:pt>
                <c:pt idx="695">
                  <c:v>6970</c:v>
                </c:pt>
                <c:pt idx="696">
                  <c:v>6980</c:v>
                </c:pt>
                <c:pt idx="697">
                  <c:v>6990</c:v>
                </c:pt>
                <c:pt idx="698">
                  <c:v>7000</c:v>
                </c:pt>
                <c:pt idx="699">
                  <c:v>7010</c:v>
                </c:pt>
                <c:pt idx="700">
                  <c:v>7020</c:v>
                </c:pt>
                <c:pt idx="701">
                  <c:v>7030</c:v>
                </c:pt>
                <c:pt idx="702">
                  <c:v>7040</c:v>
                </c:pt>
                <c:pt idx="703">
                  <c:v>7050</c:v>
                </c:pt>
                <c:pt idx="704">
                  <c:v>7060</c:v>
                </c:pt>
                <c:pt idx="705">
                  <c:v>7070</c:v>
                </c:pt>
                <c:pt idx="706">
                  <c:v>7080</c:v>
                </c:pt>
                <c:pt idx="707">
                  <c:v>7090</c:v>
                </c:pt>
                <c:pt idx="708">
                  <c:v>7100</c:v>
                </c:pt>
                <c:pt idx="709">
                  <c:v>7110</c:v>
                </c:pt>
                <c:pt idx="710">
                  <c:v>7120</c:v>
                </c:pt>
                <c:pt idx="711">
                  <c:v>7130</c:v>
                </c:pt>
                <c:pt idx="712">
                  <c:v>7140</c:v>
                </c:pt>
                <c:pt idx="713">
                  <c:v>7150</c:v>
                </c:pt>
                <c:pt idx="714">
                  <c:v>7160</c:v>
                </c:pt>
                <c:pt idx="715">
                  <c:v>7170</c:v>
                </c:pt>
                <c:pt idx="716">
                  <c:v>7180</c:v>
                </c:pt>
                <c:pt idx="717">
                  <c:v>7190</c:v>
                </c:pt>
                <c:pt idx="718">
                  <c:v>7200</c:v>
                </c:pt>
                <c:pt idx="719">
                  <c:v>7210</c:v>
                </c:pt>
                <c:pt idx="720">
                  <c:v>7220</c:v>
                </c:pt>
                <c:pt idx="721">
                  <c:v>7230</c:v>
                </c:pt>
                <c:pt idx="722">
                  <c:v>7240</c:v>
                </c:pt>
                <c:pt idx="723">
                  <c:v>7250</c:v>
                </c:pt>
                <c:pt idx="724">
                  <c:v>7260</c:v>
                </c:pt>
                <c:pt idx="725">
                  <c:v>7270</c:v>
                </c:pt>
                <c:pt idx="726">
                  <c:v>7280</c:v>
                </c:pt>
                <c:pt idx="727">
                  <c:v>7290</c:v>
                </c:pt>
                <c:pt idx="728">
                  <c:v>7300</c:v>
                </c:pt>
                <c:pt idx="729">
                  <c:v>7310</c:v>
                </c:pt>
                <c:pt idx="730">
                  <c:v>7320</c:v>
                </c:pt>
                <c:pt idx="731">
                  <c:v>7330</c:v>
                </c:pt>
                <c:pt idx="732">
                  <c:v>7340</c:v>
                </c:pt>
                <c:pt idx="733">
                  <c:v>7350</c:v>
                </c:pt>
                <c:pt idx="734">
                  <c:v>7360</c:v>
                </c:pt>
                <c:pt idx="735">
                  <c:v>7370</c:v>
                </c:pt>
                <c:pt idx="736">
                  <c:v>7380</c:v>
                </c:pt>
                <c:pt idx="737">
                  <c:v>7390</c:v>
                </c:pt>
                <c:pt idx="738">
                  <c:v>7400</c:v>
                </c:pt>
                <c:pt idx="739">
                  <c:v>7410</c:v>
                </c:pt>
                <c:pt idx="740">
                  <c:v>7420</c:v>
                </c:pt>
                <c:pt idx="741">
                  <c:v>7430</c:v>
                </c:pt>
                <c:pt idx="742">
                  <c:v>7440</c:v>
                </c:pt>
                <c:pt idx="743">
                  <c:v>7450</c:v>
                </c:pt>
                <c:pt idx="744">
                  <c:v>7460</c:v>
                </c:pt>
                <c:pt idx="745">
                  <c:v>7470</c:v>
                </c:pt>
                <c:pt idx="746">
                  <c:v>7480</c:v>
                </c:pt>
                <c:pt idx="747">
                  <c:v>7490</c:v>
                </c:pt>
                <c:pt idx="748">
                  <c:v>7500</c:v>
                </c:pt>
                <c:pt idx="749">
                  <c:v>7510</c:v>
                </c:pt>
                <c:pt idx="750">
                  <c:v>7520</c:v>
                </c:pt>
                <c:pt idx="751">
                  <c:v>7530</c:v>
                </c:pt>
                <c:pt idx="752">
                  <c:v>7540</c:v>
                </c:pt>
                <c:pt idx="753">
                  <c:v>7550</c:v>
                </c:pt>
                <c:pt idx="754">
                  <c:v>7560</c:v>
                </c:pt>
                <c:pt idx="755">
                  <c:v>7570</c:v>
                </c:pt>
                <c:pt idx="756">
                  <c:v>7580</c:v>
                </c:pt>
                <c:pt idx="757">
                  <c:v>7590</c:v>
                </c:pt>
                <c:pt idx="758">
                  <c:v>7600</c:v>
                </c:pt>
                <c:pt idx="759">
                  <c:v>7610</c:v>
                </c:pt>
                <c:pt idx="760">
                  <c:v>7620</c:v>
                </c:pt>
                <c:pt idx="761">
                  <c:v>7630</c:v>
                </c:pt>
                <c:pt idx="762">
                  <c:v>7640</c:v>
                </c:pt>
                <c:pt idx="763">
                  <c:v>7650</c:v>
                </c:pt>
                <c:pt idx="764">
                  <c:v>7660</c:v>
                </c:pt>
                <c:pt idx="765">
                  <c:v>7670</c:v>
                </c:pt>
                <c:pt idx="766">
                  <c:v>7680</c:v>
                </c:pt>
                <c:pt idx="767">
                  <c:v>7690</c:v>
                </c:pt>
                <c:pt idx="768">
                  <c:v>7700</c:v>
                </c:pt>
                <c:pt idx="769">
                  <c:v>7710</c:v>
                </c:pt>
                <c:pt idx="770">
                  <c:v>7720</c:v>
                </c:pt>
                <c:pt idx="771">
                  <c:v>7730</c:v>
                </c:pt>
                <c:pt idx="772">
                  <c:v>7740</c:v>
                </c:pt>
                <c:pt idx="773">
                  <c:v>7750</c:v>
                </c:pt>
                <c:pt idx="774">
                  <c:v>7760</c:v>
                </c:pt>
                <c:pt idx="775">
                  <c:v>7770</c:v>
                </c:pt>
                <c:pt idx="776">
                  <c:v>7780</c:v>
                </c:pt>
                <c:pt idx="777">
                  <c:v>7790</c:v>
                </c:pt>
                <c:pt idx="778">
                  <c:v>7800</c:v>
                </c:pt>
                <c:pt idx="779">
                  <c:v>7810</c:v>
                </c:pt>
                <c:pt idx="780">
                  <c:v>7820</c:v>
                </c:pt>
                <c:pt idx="781">
                  <c:v>7830</c:v>
                </c:pt>
                <c:pt idx="782">
                  <c:v>7840</c:v>
                </c:pt>
                <c:pt idx="783">
                  <c:v>7850</c:v>
                </c:pt>
                <c:pt idx="784">
                  <c:v>7860</c:v>
                </c:pt>
                <c:pt idx="785">
                  <c:v>7870</c:v>
                </c:pt>
                <c:pt idx="786">
                  <c:v>7880</c:v>
                </c:pt>
                <c:pt idx="787">
                  <c:v>7890</c:v>
                </c:pt>
                <c:pt idx="788">
                  <c:v>7900</c:v>
                </c:pt>
                <c:pt idx="789">
                  <c:v>7910</c:v>
                </c:pt>
                <c:pt idx="790">
                  <c:v>7920</c:v>
                </c:pt>
                <c:pt idx="791">
                  <c:v>7930</c:v>
                </c:pt>
                <c:pt idx="792">
                  <c:v>7940</c:v>
                </c:pt>
                <c:pt idx="793">
                  <c:v>7950</c:v>
                </c:pt>
                <c:pt idx="794">
                  <c:v>7960</c:v>
                </c:pt>
                <c:pt idx="795">
                  <c:v>7970</c:v>
                </c:pt>
                <c:pt idx="796">
                  <c:v>7980</c:v>
                </c:pt>
                <c:pt idx="797">
                  <c:v>7990</c:v>
                </c:pt>
                <c:pt idx="798">
                  <c:v>8000</c:v>
                </c:pt>
                <c:pt idx="799">
                  <c:v>8010</c:v>
                </c:pt>
                <c:pt idx="800">
                  <c:v>8020</c:v>
                </c:pt>
                <c:pt idx="801">
                  <c:v>8030</c:v>
                </c:pt>
                <c:pt idx="802">
                  <c:v>8040</c:v>
                </c:pt>
                <c:pt idx="803">
                  <c:v>8050</c:v>
                </c:pt>
                <c:pt idx="804">
                  <c:v>8060</c:v>
                </c:pt>
                <c:pt idx="805">
                  <c:v>8070</c:v>
                </c:pt>
                <c:pt idx="806">
                  <c:v>8080</c:v>
                </c:pt>
                <c:pt idx="807">
                  <c:v>8090</c:v>
                </c:pt>
                <c:pt idx="808">
                  <c:v>8100</c:v>
                </c:pt>
                <c:pt idx="809">
                  <c:v>8110</c:v>
                </c:pt>
                <c:pt idx="810">
                  <c:v>8120</c:v>
                </c:pt>
                <c:pt idx="811">
                  <c:v>8130</c:v>
                </c:pt>
                <c:pt idx="812">
                  <c:v>8140</c:v>
                </c:pt>
                <c:pt idx="813">
                  <c:v>8150</c:v>
                </c:pt>
                <c:pt idx="814">
                  <c:v>8160</c:v>
                </c:pt>
                <c:pt idx="815">
                  <c:v>8170</c:v>
                </c:pt>
                <c:pt idx="816">
                  <c:v>8180</c:v>
                </c:pt>
                <c:pt idx="817">
                  <c:v>8190</c:v>
                </c:pt>
                <c:pt idx="818">
                  <c:v>8200</c:v>
                </c:pt>
                <c:pt idx="819">
                  <c:v>8210</c:v>
                </c:pt>
                <c:pt idx="820">
                  <c:v>8220</c:v>
                </c:pt>
                <c:pt idx="821">
                  <c:v>8230</c:v>
                </c:pt>
                <c:pt idx="822">
                  <c:v>8240</c:v>
                </c:pt>
                <c:pt idx="823">
                  <c:v>8250</c:v>
                </c:pt>
                <c:pt idx="824">
                  <c:v>8260</c:v>
                </c:pt>
                <c:pt idx="825">
                  <c:v>8270</c:v>
                </c:pt>
                <c:pt idx="826">
                  <c:v>8280</c:v>
                </c:pt>
                <c:pt idx="827">
                  <c:v>8290</c:v>
                </c:pt>
                <c:pt idx="828">
                  <c:v>8300</c:v>
                </c:pt>
                <c:pt idx="829">
                  <c:v>8310</c:v>
                </c:pt>
                <c:pt idx="830">
                  <c:v>8320</c:v>
                </c:pt>
                <c:pt idx="831">
                  <c:v>8330</c:v>
                </c:pt>
                <c:pt idx="832">
                  <c:v>8340</c:v>
                </c:pt>
                <c:pt idx="833">
                  <c:v>8350</c:v>
                </c:pt>
                <c:pt idx="834">
                  <c:v>8360</c:v>
                </c:pt>
                <c:pt idx="835">
                  <c:v>8370</c:v>
                </c:pt>
                <c:pt idx="836">
                  <c:v>8380</c:v>
                </c:pt>
                <c:pt idx="837">
                  <c:v>8390</c:v>
                </c:pt>
                <c:pt idx="838">
                  <c:v>8400</c:v>
                </c:pt>
                <c:pt idx="839">
                  <c:v>8410</c:v>
                </c:pt>
                <c:pt idx="840">
                  <c:v>8420</c:v>
                </c:pt>
                <c:pt idx="841">
                  <c:v>8430</c:v>
                </c:pt>
                <c:pt idx="842">
                  <c:v>8440</c:v>
                </c:pt>
                <c:pt idx="843">
                  <c:v>8450</c:v>
                </c:pt>
                <c:pt idx="844">
                  <c:v>8460</c:v>
                </c:pt>
                <c:pt idx="845">
                  <c:v>8470</c:v>
                </c:pt>
                <c:pt idx="846">
                  <c:v>8480</c:v>
                </c:pt>
                <c:pt idx="847">
                  <c:v>8490</c:v>
                </c:pt>
                <c:pt idx="848">
                  <c:v>8500</c:v>
                </c:pt>
                <c:pt idx="849">
                  <c:v>8510</c:v>
                </c:pt>
                <c:pt idx="850">
                  <c:v>8520</c:v>
                </c:pt>
                <c:pt idx="851">
                  <c:v>8530</c:v>
                </c:pt>
                <c:pt idx="852">
                  <c:v>8540</c:v>
                </c:pt>
                <c:pt idx="853">
                  <c:v>8550</c:v>
                </c:pt>
                <c:pt idx="854">
                  <c:v>8560</c:v>
                </c:pt>
                <c:pt idx="855">
                  <c:v>8570</c:v>
                </c:pt>
                <c:pt idx="856">
                  <c:v>8580</c:v>
                </c:pt>
                <c:pt idx="857">
                  <c:v>8590</c:v>
                </c:pt>
                <c:pt idx="858">
                  <c:v>8600</c:v>
                </c:pt>
                <c:pt idx="859">
                  <c:v>8610</c:v>
                </c:pt>
                <c:pt idx="860">
                  <c:v>8620</c:v>
                </c:pt>
                <c:pt idx="861">
                  <c:v>8630</c:v>
                </c:pt>
                <c:pt idx="862">
                  <c:v>8640</c:v>
                </c:pt>
                <c:pt idx="863">
                  <c:v>8650</c:v>
                </c:pt>
                <c:pt idx="864">
                  <c:v>8660</c:v>
                </c:pt>
                <c:pt idx="865">
                  <c:v>8670</c:v>
                </c:pt>
                <c:pt idx="866">
                  <c:v>8680</c:v>
                </c:pt>
                <c:pt idx="867">
                  <c:v>8690</c:v>
                </c:pt>
                <c:pt idx="868">
                  <c:v>8700</c:v>
                </c:pt>
                <c:pt idx="869">
                  <c:v>8710</c:v>
                </c:pt>
                <c:pt idx="870">
                  <c:v>8720</c:v>
                </c:pt>
                <c:pt idx="871">
                  <c:v>8730</c:v>
                </c:pt>
                <c:pt idx="872">
                  <c:v>8740</c:v>
                </c:pt>
                <c:pt idx="873">
                  <c:v>8750</c:v>
                </c:pt>
                <c:pt idx="874">
                  <c:v>8760</c:v>
                </c:pt>
                <c:pt idx="875">
                  <c:v>8770</c:v>
                </c:pt>
                <c:pt idx="876">
                  <c:v>8780</c:v>
                </c:pt>
                <c:pt idx="877">
                  <c:v>8790</c:v>
                </c:pt>
                <c:pt idx="878">
                  <c:v>8800</c:v>
                </c:pt>
                <c:pt idx="879">
                  <c:v>8810</c:v>
                </c:pt>
                <c:pt idx="880">
                  <c:v>8820</c:v>
                </c:pt>
                <c:pt idx="881">
                  <c:v>8830</c:v>
                </c:pt>
                <c:pt idx="882">
                  <c:v>8840</c:v>
                </c:pt>
                <c:pt idx="883">
                  <c:v>8850</c:v>
                </c:pt>
                <c:pt idx="884">
                  <c:v>8860</c:v>
                </c:pt>
                <c:pt idx="885">
                  <c:v>8870</c:v>
                </c:pt>
                <c:pt idx="886">
                  <c:v>8880</c:v>
                </c:pt>
                <c:pt idx="887">
                  <c:v>8890</c:v>
                </c:pt>
                <c:pt idx="888">
                  <c:v>8900</c:v>
                </c:pt>
                <c:pt idx="889">
                  <c:v>8910</c:v>
                </c:pt>
                <c:pt idx="890">
                  <c:v>8920</c:v>
                </c:pt>
                <c:pt idx="891">
                  <c:v>8930</c:v>
                </c:pt>
                <c:pt idx="892">
                  <c:v>8940</c:v>
                </c:pt>
                <c:pt idx="893">
                  <c:v>8950</c:v>
                </c:pt>
                <c:pt idx="894">
                  <c:v>8960</c:v>
                </c:pt>
                <c:pt idx="895">
                  <c:v>8970</c:v>
                </c:pt>
                <c:pt idx="896">
                  <c:v>8980</c:v>
                </c:pt>
                <c:pt idx="897">
                  <c:v>8990</c:v>
                </c:pt>
                <c:pt idx="898">
                  <c:v>9000</c:v>
                </c:pt>
                <c:pt idx="899">
                  <c:v>9010</c:v>
                </c:pt>
                <c:pt idx="900">
                  <c:v>9020</c:v>
                </c:pt>
                <c:pt idx="901">
                  <c:v>9030</c:v>
                </c:pt>
                <c:pt idx="902">
                  <c:v>9040</c:v>
                </c:pt>
                <c:pt idx="903">
                  <c:v>9050</c:v>
                </c:pt>
                <c:pt idx="904">
                  <c:v>9060</c:v>
                </c:pt>
                <c:pt idx="905">
                  <c:v>9070</c:v>
                </c:pt>
                <c:pt idx="906">
                  <c:v>9080</c:v>
                </c:pt>
                <c:pt idx="907">
                  <c:v>9090</c:v>
                </c:pt>
                <c:pt idx="908">
                  <c:v>9100</c:v>
                </c:pt>
                <c:pt idx="909">
                  <c:v>9110</c:v>
                </c:pt>
                <c:pt idx="910">
                  <c:v>9120</c:v>
                </c:pt>
                <c:pt idx="911">
                  <c:v>9130</c:v>
                </c:pt>
                <c:pt idx="912">
                  <c:v>9140</c:v>
                </c:pt>
                <c:pt idx="913">
                  <c:v>9150</c:v>
                </c:pt>
                <c:pt idx="914">
                  <c:v>9160</c:v>
                </c:pt>
                <c:pt idx="915">
                  <c:v>9170</c:v>
                </c:pt>
                <c:pt idx="916">
                  <c:v>9180</c:v>
                </c:pt>
                <c:pt idx="917">
                  <c:v>9190</c:v>
                </c:pt>
                <c:pt idx="918">
                  <c:v>9200</c:v>
                </c:pt>
                <c:pt idx="919">
                  <c:v>9210</c:v>
                </c:pt>
                <c:pt idx="920">
                  <c:v>9220</c:v>
                </c:pt>
                <c:pt idx="921">
                  <c:v>9230</c:v>
                </c:pt>
                <c:pt idx="922">
                  <c:v>9240</c:v>
                </c:pt>
                <c:pt idx="923">
                  <c:v>9250</c:v>
                </c:pt>
                <c:pt idx="924">
                  <c:v>9260</c:v>
                </c:pt>
                <c:pt idx="925">
                  <c:v>9270</c:v>
                </c:pt>
                <c:pt idx="926">
                  <c:v>9280</c:v>
                </c:pt>
                <c:pt idx="927">
                  <c:v>9290</c:v>
                </c:pt>
                <c:pt idx="928">
                  <c:v>9300</c:v>
                </c:pt>
                <c:pt idx="929">
                  <c:v>9310</c:v>
                </c:pt>
                <c:pt idx="930">
                  <c:v>9320</c:v>
                </c:pt>
                <c:pt idx="931">
                  <c:v>9330</c:v>
                </c:pt>
                <c:pt idx="932">
                  <c:v>9340</c:v>
                </c:pt>
                <c:pt idx="933">
                  <c:v>9350</c:v>
                </c:pt>
                <c:pt idx="934">
                  <c:v>9360</c:v>
                </c:pt>
                <c:pt idx="935">
                  <c:v>9370</c:v>
                </c:pt>
                <c:pt idx="936">
                  <c:v>9380</c:v>
                </c:pt>
                <c:pt idx="937">
                  <c:v>9390</c:v>
                </c:pt>
                <c:pt idx="938">
                  <c:v>9400</c:v>
                </c:pt>
                <c:pt idx="939">
                  <c:v>9410</c:v>
                </c:pt>
                <c:pt idx="940">
                  <c:v>9420</c:v>
                </c:pt>
                <c:pt idx="941">
                  <c:v>9430</c:v>
                </c:pt>
                <c:pt idx="942">
                  <c:v>9440</c:v>
                </c:pt>
                <c:pt idx="943">
                  <c:v>9450</c:v>
                </c:pt>
                <c:pt idx="944">
                  <c:v>9460</c:v>
                </c:pt>
                <c:pt idx="945">
                  <c:v>9470</c:v>
                </c:pt>
                <c:pt idx="946">
                  <c:v>9480</c:v>
                </c:pt>
                <c:pt idx="947">
                  <c:v>9490</c:v>
                </c:pt>
                <c:pt idx="948">
                  <c:v>9500</c:v>
                </c:pt>
                <c:pt idx="949">
                  <c:v>9510</c:v>
                </c:pt>
                <c:pt idx="950">
                  <c:v>9520</c:v>
                </c:pt>
                <c:pt idx="951">
                  <c:v>9530</c:v>
                </c:pt>
                <c:pt idx="952">
                  <c:v>9540</c:v>
                </c:pt>
                <c:pt idx="953">
                  <c:v>9550</c:v>
                </c:pt>
                <c:pt idx="954">
                  <c:v>9560</c:v>
                </c:pt>
                <c:pt idx="955">
                  <c:v>9570</c:v>
                </c:pt>
                <c:pt idx="956">
                  <c:v>9580</c:v>
                </c:pt>
                <c:pt idx="957">
                  <c:v>9590</c:v>
                </c:pt>
                <c:pt idx="958">
                  <c:v>9600</c:v>
                </c:pt>
                <c:pt idx="959">
                  <c:v>9610</c:v>
                </c:pt>
                <c:pt idx="960">
                  <c:v>9620</c:v>
                </c:pt>
                <c:pt idx="961">
                  <c:v>9630</c:v>
                </c:pt>
                <c:pt idx="962">
                  <c:v>9640</c:v>
                </c:pt>
                <c:pt idx="963">
                  <c:v>9650</c:v>
                </c:pt>
                <c:pt idx="964">
                  <c:v>9660</c:v>
                </c:pt>
                <c:pt idx="965">
                  <c:v>9670</c:v>
                </c:pt>
                <c:pt idx="966">
                  <c:v>9680</c:v>
                </c:pt>
                <c:pt idx="967">
                  <c:v>9690</c:v>
                </c:pt>
                <c:pt idx="968">
                  <c:v>9700</c:v>
                </c:pt>
                <c:pt idx="969">
                  <c:v>9710</c:v>
                </c:pt>
                <c:pt idx="970">
                  <c:v>9720</c:v>
                </c:pt>
                <c:pt idx="971">
                  <c:v>9730</c:v>
                </c:pt>
                <c:pt idx="972">
                  <c:v>9740</c:v>
                </c:pt>
                <c:pt idx="973">
                  <c:v>9750</c:v>
                </c:pt>
                <c:pt idx="974">
                  <c:v>9760</c:v>
                </c:pt>
                <c:pt idx="975">
                  <c:v>9770</c:v>
                </c:pt>
                <c:pt idx="976">
                  <c:v>9780</c:v>
                </c:pt>
                <c:pt idx="977">
                  <c:v>9790</c:v>
                </c:pt>
                <c:pt idx="978">
                  <c:v>9800</c:v>
                </c:pt>
                <c:pt idx="979">
                  <c:v>9810</c:v>
                </c:pt>
                <c:pt idx="980">
                  <c:v>9820</c:v>
                </c:pt>
                <c:pt idx="981">
                  <c:v>9830</c:v>
                </c:pt>
                <c:pt idx="982">
                  <c:v>9840</c:v>
                </c:pt>
                <c:pt idx="983">
                  <c:v>9850</c:v>
                </c:pt>
                <c:pt idx="984">
                  <c:v>9860</c:v>
                </c:pt>
                <c:pt idx="985">
                  <c:v>9870</c:v>
                </c:pt>
                <c:pt idx="986">
                  <c:v>9880</c:v>
                </c:pt>
                <c:pt idx="987">
                  <c:v>9890</c:v>
                </c:pt>
                <c:pt idx="988">
                  <c:v>9900</c:v>
                </c:pt>
                <c:pt idx="989">
                  <c:v>9910</c:v>
                </c:pt>
                <c:pt idx="990">
                  <c:v>9920</c:v>
                </c:pt>
                <c:pt idx="991">
                  <c:v>9930</c:v>
                </c:pt>
                <c:pt idx="992">
                  <c:v>9940</c:v>
                </c:pt>
                <c:pt idx="993">
                  <c:v>9950</c:v>
                </c:pt>
                <c:pt idx="994">
                  <c:v>9960</c:v>
                </c:pt>
                <c:pt idx="995">
                  <c:v>9970</c:v>
                </c:pt>
                <c:pt idx="996">
                  <c:v>9980</c:v>
                </c:pt>
                <c:pt idx="997">
                  <c:v>9990</c:v>
                </c:pt>
                <c:pt idx="998">
                  <c:v>10000</c:v>
                </c:pt>
                <c:pt idx="999">
                  <c:v>10010</c:v>
                </c:pt>
                <c:pt idx="1000">
                  <c:v>10020</c:v>
                </c:pt>
                <c:pt idx="1001">
                  <c:v>10030</c:v>
                </c:pt>
                <c:pt idx="1002">
                  <c:v>10040</c:v>
                </c:pt>
                <c:pt idx="1003">
                  <c:v>10050</c:v>
                </c:pt>
                <c:pt idx="1004">
                  <c:v>10060</c:v>
                </c:pt>
                <c:pt idx="1005">
                  <c:v>10070</c:v>
                </c:pt>
                <c:pt idx="1006">
                  <c:v>10080</c:v>
                </c:pt>
                <c:pt idx="1007">
                  <c:v>10090</c:v>
                </c:pt>
                <c:pt idx="1008">
                  <c:v>10100</c:v>
                </c:pt>
                <c:pt idx="1009">
                  <c:v>10110</c:v>
                </c:pt>
                <c:pt idx="1010">
                  <c:v>10120</c:v>
                </c:pt>
                <c:pt idx="1011">
                  <c:v>10130</c:v>
                </c:pt>
                <c:pt idx="1012">
                  <c:v>10140</c:v>
                </c:pt>
                <c:pt idx="1013">
                  <c:v>10150</c:v>
                </c:pt>
                <c:pt idx="1014">
                  <c:v>10160</c:v>
                </c:pt>
                <c:pt idx="1015">
                  <c:v>10170</c:v>
                </c:pt>
                <c:pt idx="1016">
                  <c:v>10180</c:v>
                </c:pt>
                <c:pt idx="1017">
                  <c:v>10190</c:v>
                </c:pt>
                <c:pt idx="1018">
                  <c:v>10200</c:v>
                </c:pt>
                <c:pt idx="1019">
                  <c:v>10210</c:v>
                </c:pt>
                <c:pt idx="1020">
                  <c:v>10220</c:v>
                </c:pt>
                <c:pt idx="1021">
                  <c:v>10230</c:v>
                </c:pt>
                <c:pt idx="1022">
                  <c:v>10240</c:v>
                </c:pt>
                <c:pt idx="1023">
                  <c:v>10250</c:v>
                </c:pt>
                <c:pt idx="1024">
                  <c:v>10260</c:v>
                </c:pt>
                <c:pt idx="1025">
                  <c:v>10270</c:v>
                </c:pt>
                <c:pt idx="1026">
                  <c:v>10280</c:v>
                </c:pt>
                <c:pt idx="1027">
                  <c:v>10290</c:v>
                </c:pt>
                <c:pt idx="1028">
                  <c:v>10300</c:v>
                </c:pt>
                <c:pt idx="1029">
                  <c:v>10310</c:v>
                </c:pt>
                <c:pt idx="1030">
                  <c:v>10320</c:v>
                </c:pt>
                <c:pt idx="1031">
                  <c:v>10330</c:v>
                </c:pt>
                <c:pt idx="1032">
                  <c:v>10340</c:v>
                </c:pt>
                <c:pt idx="1033">
                  <c:v>10350</c:v>
                </c:pt>
                <c:pt idx="1034">
                  <c:v>10360</c:v>
                </c:pt>
                <c:pt idx="1035">
                  <c:v>10370</c:v>
                </c:pt>
                <c:pt idx="1036">
                  <c:v>10380</c:v>
                </c:pt>
                <c:pt idx="1037">
                  <c:v>10390</c:v>
                </c:pt>
                <c:pt idx="1038">
                  <c:v>10400</c:v>
                </c:pt>
                <c:pt idx="1039">
                  <c:v>10410</c:v>
                </c:pt>
                <c:pt idx="1040">
                  <c:v>10420</c:v>
                </c:pt>
                <c:pt idx="1041">
                  <c:v>10430</c:v>
                </c:pt>
                <c:pt idx="1042">
                  <c:v>10440</c:v>
                </c:pt>
                <c:pt idx="1043">
                  <c:v>10450</c:v>
                </c:pt>
                <c:pt idx="1044">
                  <c:v>10460</c:v>
                </c:pt>
                <c:pt idx="1045">
                  <c:v>10470</c:v>
                </c:pt>
                <c:pt idx="1046">
                  <c:v>10480</c:v>
                </c:pt>
                <c:pt idx="1047">
                  <c:v>10490</c:v>
                </c:pt>
                <c:pt idx="1048">
                  <c:v>10500</c:v>
                </c:pt>
                <c:pt idx="1049">
                  <c:v>10510</c:v>
                </c:pt>
                <c:pt idx="1050">
                  <c:v>10520</c:v>
                </c:pt>
                <c:pt idx="1051">
                  <c:v>10530</c:v>
                </c:pt>
                <c:pt idx="1052">
                  <c:v>10540</c:v>
                </c:pt>
                <c:pt idx="1053">
                  <c:v>10550</c:v>
                </c:pt>
                <c:pt idx="1054">
                  <c:v>10560</c:v>
                </c:pt>
                <c:pt idx="1055">
                  <c:v>10570</c:v>
                </c:pt>
                <c:pt idx="1056">
                  <c:v>10580</c:v>
                </c:pt>
                <c:pt idx="1057">
                  <c:v>10590</c:v>
                </c:pt>
                <c:pt idx="1058">
                  <c:v>10600</c:v>
                </c:pt>
                <c:pt idx="1059">
                  <c:v>10610</c:v>
                </c:pt>
                <c:pt idx="1060">
                  <c:v>10620</c:v>
                </c:pt>
                <c:pt idx="1061">
                  <c:v>10630</c:v>
                </c:pt>
                <c:pt idx="1062">
                  <c:v>10640</c:v>
                </c:pt>
                <c:pt idx="1063">
                  <c:v>10650</c:v>
                </c:pt>
                <c:pt idx="1064">
                  <c:v>10660</c:v>
                </c:pt>
                <c:pt idx="1065">
                  <c:v>10670</c:v>
                </c:pt>
                <c:pt idx="1066">
                  <c:v>10680</c:v>
                </c:pt>
                <c:pt idx="1067">
                  <c:v>10690</c:v>
                </c:pt>
                <c:pt idx="1068">
                  <c:v>10700</c:v>
                </c:pt>
                <c:pt idx="1069">
                  <c:v>10710</c:v>
                </c:pt>
                <c:pt idx="1070">
                  <c:v>10720</c:v>
                </c:pt>
                <c:pt idx="1071">
                  <c:v>10730</c:v>
                </c:pt>
                <c:pt idx="1072">
                  <c:v>10740</c:v>
                </c:pt>
                <c:pt idx="1073">
                  <c:v>10750</c:v>
                </c:pt>
                <c:pt idx="1074">
                  <c:v>10760</c:v>
                </c:pt>
                <c:pt idx="1075">
                  <c:v>10770</c:v>
                </c:pt>
                <c:pt idx="1076">
                  <c:v>10780</c:v>
                </c:pt>
                <c:pt idx="1077">
                  <c:v>10790</c:v>
                </c:pt>
                <c:pt idx="1078">
                  <c:v>10800</c:v>
                </c:pt>
                <c:pt idx="1079">
                  <c:v>10810</c:v>
                </c:pt>
                <c:pt idx="1080">
                  <c:v>10820</c:v>
                </c:pt>
                <c:pt idx="1081">
                  <c:v>10830</c:v>
                </c:pt>
                <c:pt idx="1082">
                  <c:v>10840</c:v>
                </c:pt>
                <c:pt idx="1083">
                  <c:v>10850</c:v>
                </c:pt>
                <c:pt idx="1084">
                  <c:v>10860</c:v>
                </c:pt>
                <c:pt idx="1085">
                  <c:v>10870</c:v>
                </c:pt>
                <c:pt idx="1086">
                  <c:v>10880</c:v>
                </c:pt>
                <c:pt idx="1087">
                  <c:v>10890</c:v>
                </c:pt>
                <c:pt idx="1088">
                  <c:v>10900</c:v>
                </c:pt>
                <c:pt idx="1089">
                  <c:v>10910</c:v>
                </c:pt>
                <c:pt idx="1090">
                  <c:v>10920</c:v>
                </c:pt>
                <c:pt idx="1091">
                  <c:v>10930</c:v>
                </c:pt>
                <c:pt idx="1092">
                  <c:v>10940</c:v>
                </c:pt>
                <c:pt idx="1093">
                  <c:v>10950</c:v>
                </c:pt>
                <c:pt idx="1094">
                  <c:v>10960</c:v>
                </c:pt>
                <c:pt idx="1095">
                  <c:v>10970</c:v>
                </c:pt>
                <c:pt idx="1096">
                  <c:v>10980</c:v>
                </c:pt>
                <c:pt idx="1097">
                  <c:v>10990</c:v>
                </c:pt>
                <c:pt idx="1098">
                  <c:v>11000</c:v>
                </c:pt>
                <c:pt idx="1099">
                  <c:v>11010</c:v>
                </c:pt>
                <c:pt idx="1100">
                  <c:v>11020</c:v>
                </c:pt>
                <c:pt idx="1101">
                  <c:v>11030</c:v>
                </c:pt>
                <c:pt idx="1102">
                  <c:v>11040</c:v>
                </c:pt>
                <c:pt idx="1103">
                  <c:v>11050</c:v>
                </c:pt>
                <c:pt idx="1104">
                  <c:v>11060</c:v>
                </c:pt>
                <c:pt idx="1105">
                  <c:v>11070</c:v>
                </c:pt>
                <c:pt idx="1106">
                  <c:v>11080</c:v>
                </c:pt>
                <c:pt idx="1107">
                  <c:v>11090</c:v>
                </c:pt>
                <c:pt idx="1108">
                  <c:v>11100</c:v>
                </c:pt>
                <c:pt idx="1109">
                  <c:v>11110</c:v>
                </c:pt>
                <c:pt idx="1110">
                  <c:v>11120</c:v>
                </c:pt>
                <c:pt idx="1111">
                  <c:v>11130</c:v>
                </c:pt>
                <c:pt idx="1112">
                  <c:v>11140</c:v>
                </c:pt>
                <c:pt idx="1113">
                  <c:v>11150</c:v>
                </c:pt>
                <c:pt idx="1114">
                  <c:v>11160</c:v>
                </c:pt>
                <c:pt idx="1115">
                  <c:v>11170</c:v>
                </c:pt>
                <c:pt idx="1116">
                  <c:v>11180</c:v>
                </c:pt>
                <c:pt idx="1117">
                  <c:v>11190</c:v>
                </c:pt>
                <c:pt idx="1118">
                  <c:v>11200</c:v>
                </c:pt>
                <c:pt idx="1119">
                  <c:v>11210</c:v>
                </c:pt>
                <c:pt idx="1120">
                  <c:v>11220</c:v>
                </c:pt>
                <c:pt idx="1121">
                  <c:v>11230</c:v>
                </c:pt>
                <c:pt idx="1122">
                  <c:v>11240</c:v>
                </c:pt>
                <c:pt idx="1123">
                  <c:v>11250</c:v>
                </c:pt>
                <c:pt idx="1124">
                  <c:v>11260</c:v>
                </c:pt>
                <c:pt idx="1125">
                  <c:v>11270</c:v>
                </c:pt>
                <c:pt idx="1126">
                  <c:v>11280</c:v>
                </c:pt>
                <c:pt idx="1127">
                  <c:v>11290</c:v>
                </c:pt>
                <c:pt idx="1128">
                  <c:v>11300</c:v>
                </c:pt>
                <c:pt idx="1129">
                  <c:v>11310</c:v>
                </c:pt>
                <c:pt idx="1130">
                  <c:v>11320</c:v>
                </c:pt>
                <c:pt idx="1131">
                  <c:v>11330</c:v>
                </c:pt>
                <c:pt idx="1132">
                  <c:v>11340</c:v>
                </c:pt>
                <c:pt idx="1133">
                  <c:v>11350</c:v>
                </c:pt>
                <c:pt idx="1134">
                  <c:v>11360</c:v>
                </c:pt>
                <c:pt idx="1135">
                  <c:v>11370</c:v>
                </c:pt>
                <c:pt idx="1136">
                  <c:v>11380</c:v>
                </c:pt>
                <c:pt idx="1137">
                  <c:v>11390</c:v>
                </c:pt>
                <c:pt idx="1138">
                  <c:v>11400</c:v>
                </c:pt>
                <c:pt idx="1139">
                  <c:v>11410</c:v>
                </c:pt>
                <c:pt idx="1140">
                  <c:v>11420</c:v>
                </c:pt>
                <c:pt idx="1141">
                  <c:v>11430</c:v>
                </c:pt>
                <c:pt idx="1142">
                  <c:v>11440</c:v>
                </c:pt>
                <c:pt idx="1143">
                  <c:v>11450</c:v>
                </c:pt>
                <c:pt idx="1144">
                  <c:v>11460</c:v>
                </c:pt>
                <c:pt idx="1145">
                  <c:v>11470</c:v>
                </c:pt>
                <c:pt idx="1146">
                  <c:v>11480</c:v>
                </c:pt>
                <c:pt idx="1147">
                  <c:v>11490</c:v>
                </c:pt>
                <c:pt idx="1148">
                  <c:v>11500</c:v>
                </c:pt>
                <c:pt idx="1149">
                  <c:v>11510</c:v>
                </c:pt>
                <c:pt idx="1150">
                  <c:v>11520</c:v>
                </c:pt>
                <c:pt idx="1151">
                  <c:v>11530</c:v>
                </c:pt>
                <c:pt idx="1152">
                  <c:v>11540</c:v>
                </c:pt>
                <c:pt idx="1153">
                  <c:v>11550</c:v>
                </c:pt>
                <c:pt idx="1154">
                  <c:v>11560</c:v>
                </c:pt>
                <c:pt idx="1155">
                  <c:v>11570</c:v>
                </c:pt>
                <c:pt idx="1156">
                  <c:v>11580</c:v>
                </c:pt>
                <c:pt idx="1157">
                  <c:v>11590</c:v>
                </c:pt>
                <c:pt idx="1158">
                  <c:v>11600</c:v>
                </c:pt>
                <c:pt idx="1159">
                  <c:v>11610</c:v>
                </c:pt>
                <c:pt idx="1160">
                  <c:v>11620</c:v>
                </c:pt>
                <c:pt idx="1161">
                  <c:v>11630</c:v>
                </c:pt>
                <c:pt idx="1162">
                  <c:v>11640</c:v>
                </c:pt>
                <c:pt idx="1163">
                  <c:v>11650</c:v>
                </c:pt>
                <c:pt idx="1164">
                  <c:v>11660</c:v>
                </c:pt>
                <c:pt idx="1165">
                  <c:v>11670</c:v>
                </c:pt>
                <c:pt idx="1166">
                  <c:v>11680</c:v>
                </c:pt>
                <c:pt idx="1167">
                  <c:v>11690</c:v>
                </c:pt>
                <c:pt idx="1168">
                  <c:v>11700</c:v>
                </c:pt>
                <c:pt idx="1169">
                  <c:v>11710</c:v>
                </c:pt>
                <c:pt idx="1170">
                  <c:v>11720</c:v>
                </c:pt>
                <c:pt idx="1171">
                  <c:v>11730</c:v>
                </c:pt>
                <c:pt idx="1172">
                  <c:v>11740</c:v>
                </c:pt>
                <c:pt idx="1173">
                  <c:v>11750</c:v>
                </c:pt>
                <c:pt idx="1174">
                  <c:v>11760</c:v>
                </c:pt>
                <c:pt idx="1175">
                  <c:v>11770</c:v>
                </c:pt>
                <c:pt idx="1176">
                  <c:v>11780</c:v>
                </c:pt>
                <c:pt idx="1177">
                  <c:v>11790</c:v>
                </c:pt>
                <c:pt idx="1178">
                  <c:v>11800</c:v>
                </c:pt>
                <c:pt idx="1179">
                  <c:v>11810</c:v>
                </c:pt>
                <c:pt idx="1180">
                  <c:v>11820</c:v>
                </c:pt>
                <c:pt idx="1181">
                  <c:v>11830</c:v>
                </c:pt>
                <c:pt idx="1182">
                  <c:v>11840</c:v>
                </c:pt>
                <c:pt idx="1183">
                  <c:v>11850</c:v>
                </c:pt>
                <c:pt idx="1184">
                  <c:v>11860</c:v>
                </c:pt>
                <c:pt idx="1185">
                  <c:v>11870</c:v>
                </c:pt>
                <c:pt idx="1186">
                  <c:v>11880</c:v>
                </c:pt>
                <c:pt idx="1187">
                  <c:v>11890</c:v>
                </c:pt>
                <c:pt idx="1188">
                  <c:v>11900</c:v>
                </c:pt>
                <c:pt idx="1189">
                  <c:v>11910</c:v>
                </c:pt>
                <c:pt idx="1190">
                  <c:v>11920</c:v>
                </c:pt>
                <c:pt idx="1191">
                  <c:v>11930</c:v>
                </c:pt>
                <c:pt idx="1192">
                  <c:v>11940</c:v>
                </c:pt>
                <c:pt idx="1193">
                  <c:v>11950</c:v>
                </c:pt>
                <c:pt idx="1194">
                  <c:v>11960</c:v>
                </c:pt>
                <c:pt idx="1195">
                  <c:v>11970</c:v>
                </c:pt>
                <c:pt idx="1196">
                  <c:v>11980</c:v>
                </c:pt>
                <c:pt idx="1197">
                  <c:v>11990</c:v>
                </c:pt>
                <c:pt idx="1198">
                  <c:v>12000</c:v>
                </c:pt>
                <c:pt idx="1199">
                  <c:v>12010</c:v>
                </c:pt>
                <c:pt idx="1200">
                  <c:v>12020</c:v>
                </c:pt>
                <c:pt idx="1201">
                  <c:v>12030</c:v>
                </c:pt>
                <c:pt idx="1202">
                  <c:v>12040</c:v>
                </c:pt>
                <c:pt idx="1203">
                  <c:v>12050</c:v>
                </c:pt>
                <c:pt idx="1204">
                  <c:v>12060</c:v>
                </c:pt>
                <c:pt idx="1205">
                  <c:v>12070</c:v>
                </c:pt>
                <c:pt idx="1206">
                  <c:v>12080</c:v>
                </c:pt>
                <c:pt idx="1207">
                  <c:v>12090</c:v>
                </c:pt>
                <c:pt idx="1208">
                  <c:v>12100</c:v>
                </c:pt>
                <c:pt idx="1209">
                  <c:v>12110</c:v>
                </c:pt>
                <c:pt idx="1210">
                  <c:v>12120</c:v>
                </c:pt>
                <c:pt idx="1211">
                  <c:v>12130</c:v>
                </c:pt>
                <c:pt idx="1212">
                  <c:v>12140</c:v>
                </c:pt>
                <c:pt idx="1213">
                  <c:v>12150</c:v>
                </c:pt>
                <c:pt idx="1214">
                  <c:v>12160</c:v>
                </c:pt>
                <c:pt idx="1215">
                  <c:v>12170</c:v>
                </c:pt>
                <c:pt idx="1216">
                  <c:v>12180</c:v>
                </c:pt>
                <c:pt idx="1217">
                  <c:v>12190</c:v>
                </c:pt>
                <c:pt idx="1218">
                  <c:v>12200</c:v>
                </c:pt>
                <c:pt idx="1219">
                  <c:v>12210</c:v>
                </c:pt>
                <c:pt idx="1220">
                  <c:v>12220</c:v>
                </c:pt>
                <c:pt idx="1221">
                  <c:v>12230</c:v>
                </c:pt>
                <c:pt idx="1222">
                  <c:v>12240</c:v>
                </c:pt>
                <c:pt idx="1223">
                  <c:v>12250</c:v>
                </c:pt>
                <c:pt idx="1224">
                  <c:v>12260</c:v>
                </c:pt>
                <c:pt idx="1225">
                  <c:v>12270</c:v>
                </c:pt>
                <c:pt idx="1226">
                  <c:v>12280</c:v>
                </c:pt>
                <c:pt idx="1227">
                  <c:v>12290</c:v>
                </c:pt>
                <c:pt idx="1228">
                  <c:v>12300</c:v>
                </c:pt>
                <c:pt idx="1229">
                  <c:v>12310</c:v>
                </c:pt>
                <c:pt idx="1230">
                  <c:v>12320</c:v>
                </c:pt>
                <c:pt idx="1231">
                  <c:v>12330</c:v>
                </c:pt>
                <c:pt idx="1232">
                  <c:v>12340</c:v>
                </c:pt>
                <c:pt idx="1233">
                  <c:v>12350</c:v>
                </c:pt>
                <c:pt idx="1234">
                  <c:v>12360</c:v>
                </c:pt>
                <c:pt idx="1235">
                  <c:v>12370</c:v>
                </c:pt>
                <c:pt idx="1236">
                  <c:v>12380</c:v>
                </c:pt>
                <c:pt idx="1237">
                  <c:v>12390</c:v>
                </c:pt>
                <c:pt idx="1238">
                  <c:v>12400</c:v>
                </c:pt>
                <c:pt idx="1239">
                  <c:v>12410</c:v>
                </c:pt>
                <c:pt idx="1240">
                  <c:v>12420</c:v>
                </c:pt>
                <c:pt idx="1241">
                  <c:v>12430</c:v>
                </c:pt>
                <c:pt idx="1242">
                  <c:v>12440</c:v>
                </c:pt>
                <c:pt idx="1243">
                  <c:v>12450</c:v>
                </c:pt>
                <c:pt idx="1244">
                  <c:v>12460</c:v>
                </c:pt>
                <c:pt idx="1245">
                  <c:v>12470</c:v>
                </c:pt>
                <c:pt idx="1246">
                  <c:v>12480</c:v>
                </c:pt>
                <c:pt idx="1247">
                  <c:v>12490</c:v>
                </c:pt>
                <c:pt idx="1248">
                  <c:v>12500</c:v>
                </c:pt>
                <c:pt idx="1249">
                  <c:v>12510</c:v>
                </c:pt>
                <c:pt idx="1250">
                  <c:v>12520</c:v>
                </c:pt>
                <c:pt idx="1251">
                  <c:v>12530</c:v>
                </c:pt>
                <c:pt idx="1252">
                  <c:v>12540</c:v>
                </c:pt>
                <c:pt idx="1253">
                  <c:v>12550</c:v>
                </c:pt>
                <c:pt idx="1254">
                  <c:v>12560</c:v>
                </c:pt>
                <c:pt idx="1255">
                  <c:v>12570</c:v>
                </c:pt>
                <c:pt idx="1256">
                  <c:v>12580</c:v>
                </c:pt>
                <c:pt idx="1257">
                  <c:v>12590</c:v>
                </c:pt>
                <c:pt idx="1258">
                  <c:v>12600</c:v>
                </c:pt>
                <c:pt idx="1259">
                  <c:v>12610</c:v>
                </c:pt>
                <c:pt idx="1260">
                  <c:v>12620</c:v>
                </c:pt>
                <c:pt idx="1261">
                  <c:v>12630</c:v>
                </c:pt>
                <c:pt idx="1262">
                  <c:v>12640</c:v>
                </c:pt>
                <c:pt idx="1263">
                  <c:v>12650</c:v>
                </c:pt>
                <c:pt idx="1264">
                  <c:v>12660</c:v>
                </c:pt>
                <c:pt idx="1265">
                  <c:v>12670</c:v>
                </c:pt>
                <c:pt idx="1266">
                  <c:v>12680</c:v>
                </c:pt>
                <c:pt idx="1267">
                  <c:v>12690</c:v>
                </c:pt>
                <c:pt idx="1268">
                  <c:v>12700</c:v>
                </c:pt>
                <c:pt idx="1269">
                  <c:v>12710</c:v>
                </c:pt>
                <c:pt idx="1270">
                  <c:v>12720</c:v>
                </c:pt>
                <c:pt idx="1271">
                  <c:v>12730</c:v>
                </c:pt>
                <c:pt idx="1272">
                  <c:v>12740</c:v>
                </c:pt>
                <c:pt idx="1273">
                  <c:v>12750</c:v>
                </c:pt>
                <c:pt idx="1274">
                  <c:v>12760</c:v>
                </c:pt>
                <c:pt idx="1275">
                  <c:v>12770</c:v>
                </c:pt>
                <c:pt idx="1276">
                  <c:v>12780</c:v>
                </c:pt>
                <c:pt idx="1277">
                  <c:v>12790</c:v>
                </c:pt>
                <c:pt idx="1278">
                  <c:v>12800</c:v>
                </c:pt>
                <c:pt idx="1279">
                  <c:v>12810</c:v>
                </c:pt>
                <c:pt idx="1280">
                  <c:v>12820</c:v>
                </c:pt>
                <c:pt idx="1281">
                  <c:v>12830</c:v>
                </c:pt>
                <c:pt idx="1282">
                  <c:v>12840</c:v>
                </c:pt>
                <c:pt idx="1283">
                  <c:v>12850</c:v>
                </c:pt>
                <c:pt idx="1284">
                  <c:v>12860</c:v>
                </c:pt>
                <c:pt idx="1285">
                  <c:v>12870</c:v>
                </c:pt>
                <c:pt idx="1286">
                  <c:v>12880</c:v>
                </c:pt>
                <c:pt idx="1287">
                  <c:v>12890</c:v>
                </c:pt>
                <c:pt idx="1288">
                  <c:v>12900</c:v>
                </c:pt>
                <c:pt idx="1289">
                  <c:v>12910</c:v>
                </c:pt>
                <c:pt idx="1290">
                  <c:v>12920</c:v>
                </c:pt>
                <c:pt idx="1291">
                  <c:v>12930</c:v>
                </c:pt>
                <c:pt idx="1292">
                  <c:v>12940</c:v>
                </c:pt>
                <c:pt idx="1293">
                  <c:v>12950</c:v>
                </c:pt>
                <c:pt idx="1294">
                  <c:v>12960</c:v>
                </c:pt>
                <c:pt idx="1295">
                  <c:v>12970</c:v>
                </c:pt>
                <c:pt idx="1296">
                  <c:v>12980</c:v>
                </c:pt>
                <c:pt idx="1297">
                  <c:v>12990</c:v>
                </c:pt>
                <c:pt idx="1298">
                  <c:v>13000</c:v>
                </c:pt>
                <c:pt idx="1299">
                  <c:v>13010</c:v>
                </c:pt>
                <c:pt idx="1300">
                  <c:v>13020</c:v>
                </c:pt>
                <c:pt idx="1301">
                  <c:v>13030</c:v>
                </c:pt>
                <c:pt idx="1302">
                  <c:v>13040</c:v>
                </c:pt>
                <c:pt idx="1303">
                  <c:v>13050</c:v>
                </c:pt>
                <c:pt idx="1304">
                  <c:v>13060</c:v>
                </c:pt>
                <c:pt idx="1305">
                  <c:v>13070</c:v>
                </c:pt>
                <c:pt idx="1306">
                  <c:v>13080</c:v>
                </c:pt>
                <c:pt idx="1307">
                  <c:v>13090</c:v>
                </c:pt>
                <c:pt idx="1308">
                  <c:v>13100</c:v>
                </c:pt>
                <c:pt idx="1309">
                  <c:v>13110</c:v>
                </c:pt>
                <c:pt idx="1310">
                  <c:v>13120</c:v>
                </c:pt>
                <c:pt idx="1311">
                  <c:v>13130</c:v>
                </c:pt>
                <c:pt idx="1312">
                  <c:v>13140</c:v>
                </c:pt>
                <c:pt idx="1313">
                  <c:v>13150</c:v>
                </c:pt>
                <c:pt idx="1314">
                  <c:v>13160</c:v>
                </c:pt>
                <c:pt idx="1315">
                  <c:v>13170</c:v>
                </c:pt>
                <c:pt idx="1316">
                  <c:v>13180</c:v>
                </c:pt>
                <c:pt idx="1317">
                  <c:v>13190</c:v>
                </c:pt>
                <c:pt idx="1318">
                  <c:v>13200</c:v>
                </c:pt>
                <c:pt idx="1319">
                  <c:v>13210</c:v>
                </c:pt>
                <c:pt idx="1320">
                  <c:v>13220</c:v>
                </c:pt>
                <c:pt idx="1321">
                  <c:v>13230</c:v>
                </c:pt>
                <c:pt idx="1322">
                  <c:v>13240</c:v>
                </c:pt>
                <c:pt idx="1323">
                  <c:v>13250</c:v>
                </c:pt>
                <c:pt idx="1324">
                  <c:v>13260</c:v>
                </c:pt>
                <c:pt idx="1325">
                  <c:v>13270</c:v>
                </c:pt>
                <c:pt idx="1326">
                  <c:v>13280</c:v>
                </c:pt>
                <c:pt idx="1327">
                  <c:v>13290</c:v>
                </c:pt>
                <c:pt idx="1328">
                  <c:v>13300</c:v>
                </c:pt>
                <c:pt idx="1329">
                  <c:v>13310</c:v>
                </c:pt>
                <c:pt idx="1330">
                  <c:v>13320</c:v>
                </c:pt>
                <c:pt idx="1331">
                  <c:v>13330</c:v>
                </c:pt>
                <c:pt idx="1332">
                  <c:v>13340</c:v>
                </c:pt>
                <c:pt idx="1333">
                  <c:v>13350</c:v>
                </c:pt>
                <c:pt idx="1334">
                  <c:v>13360</c:v>
                </c:pt>
                <c:pt idx="1335">
                  <c:v>13370</c:v>
                </c:pt>
                <c:pt idx="1336">
                  <c:v>13380</c:v>
                </c:pt>
                <c:pt idx="1337">
                  <c:v>13390</c:v>
                </c:pt>
                <c:pt idx="1338">
                  <c:v>13400</c:v>
                </c:pt>
                <c:pt idx="1339">
                  <c:v>13410</c:v>
                </c:pt>
                <c:pt idx="1340">
                  <c:v>13420</c:v>
                </c:pt>
                <c:pt idx="1341">
                  <c:v>13430</c:v>
                </c:pt>
                <c:pt idx="1342">
                  <c:v>13440</c:v>
                </c:pt>
                <c:pt idx="1343">
                  <c:v>13450</c:v>
                </c:pt>
                <c:pt idx="1344">
                  <c:v>13460</c:v>
                </c:pt>
                <c:pt idx="1345">
                  <c:v>13470</c:v>
                </c:pt>
                <c:pt idx="1346">
                  <c:v>13480</c:v>
                </c:pt>
                <c:pt idx="1347">
                  <c:v>13490</c:v>
                </c:pt>
                <c:pt idx="1348">
                  <c:v>13500</c:v>
                </c:pt>
                <c:pt idx="1349">
                  <c:v>13510</c:v>
                </c:pt>
                <c:pt idx="1350">
                  <c:v>13520</c:v>
                </c:pt>
                <c:pt idx="1351">
                  <c:v>13530</c:v>
                </c:pt>
                <c:pt idx="1352">
                  <c:v>13540</c:v>
                </c:pt>
                <c:pt idx="1353">
                  <c:v>13550</c:v>
                </c:pt>
                <c:pt idx="1354">
                  <c:v>13560</c:v>
                </c:pt>
                <c:pt idx="1355">
                  <c:v>13570</c:v>
                </c:pt>
                <c:pt idx="1356">
                  <c:v>13580</c:v>
                </c:pt>
                <c:pt idx="1357">
                  <c:v>13590</c:v>
                </c:pt>
                <c:pt idx="1358">
                  <c:v>13600</c:v>
                </c:pt>
                <c:pt idx="1359">
                  <c:v>13610</c:v>
                </c:pt>
                <c:pt idx="1360">
                  <c:v>13620</c:v>
                </c:pt>
                <c:pt idx="1361">
                  <c:v>13630</c:v>
                </c:pt>
                <c:pt idx="1362">
                  <c:v>13640</c:v>
                </c:pt>
                <c:pt idx="1363">
                  <c:v>13650</c:v>
                </c:pt>
                <c:pt idx="1364">
                  <c:v>13660</c:v>
                </c:pt>
                <c:pt idx="1365">
                  <c:v>13670</c:v>
                </c:pt>
                <c:pt idx="1366">
                  <c:v>13680</c:v>
                </c:pt>
                <c:pt idx="1367">
                  <c:v>13690</c:v>
                </c:pt>
                <c:pt idx="1368">
                  <c:v>13700</c:v>
                </c:pt>
                <c:pt idx="1369">
                  <c:v>13710</c:v>
                </c:pt>
                <c:pt idx="1370">
                  <c:v>13720</c:v>
                </c:pt>
                <c:pt idx="1371">
                  <c:v>13730</c:v>
                </c:pt>
                <c:pt idx="1372">
                  <c:v>13740</c:v>
                </c:pt>
                <c:pt idx="1373">
                  <c:v>13750</c:v>
                </c:pt>
                <c:pt idx="1374">
                  <c:v>13760</c:v>
                </c:pt>
                <c:pt idx="1375">
                  <c:v>13770</c:v>
                </c:pt>
                <c:pt idx="1376">
                  <c:v>13780</c:v>
                </c:pt>
                <c:pt idx="1377">
                  <c:v>13790</c:v>
                </c:pt>
                <c:pt idx="1378">
                  <c:v>13800</c:v>
                </c:pt>
                <c:pt idx="1379">
                  <c:v>13810</c:v>
                </c:pt>
                <c:pt idx="1380">
                  <c:v>13820</c:v>
                </c:pt>
                <c:pt idx="1381">
                  <c:v>13830</c:v>
                </c:pt>
                <c:pt idx="1382">
                  <c:v>13840</c:v>
                </c:pt>
                <c:pt idx="1383">
                  <c:v>13850</c:v>
                </c:pt>
                <c:pt idx="1384">
                  <c:v>13860</c:v>
                </c:pt>
                <c:pt idx="1385">
                  <c:v>13870</c:v>
                </c:pt>
                <c:pt idx="1386">
                  <c:v>13880</c:v>
                </c:pt>
                <c:pt idx="1387">
                  <c:v>13890</c:v>
                </c:pt>
                <c:pt idx="1388">
                  <c:v>13900</c:v>
                </c:pt>
                <c:pt idx="1389">
                  <c:v>13910</c:v>
                </c:pt>
                <c:pt idx="1390">
                  <c:v>13920</c:v>
                </c:pt>
                <c:pt idx="1391">
                  <c:v>13930</c:v>
                </c:pt>
                <c:pt idx="1392">
                  <c:v>13940</c:v>
                </c:pt>
                <c:pt idx="1393">
                  <c:v>13950</c:v>
                </c:pt>
                <c:pt idx="1394">
                  <c:v>13960</c:v>
                </c:pt>
                <c:pt idx="1395">
                  <c:v>13970</c:v>
                </c:pt>
                <c:pt idx="1396">
                  <c:v>13980</c:v>
                </c:pt>
                <c:pt idx="1397">
                  <c:v>13990</c:v>
                </c:pt>
                <c:pt idx="1398">
                  <c:v>14000</c:v>
                </c:pt>
                <c:pt idx="1399">
                  <c:v>14010</c:v>
                </c:pt>
                <c:pt idx="1400">
                  <c:v>14020</c:v>
                </c:pt>
                <c:pt idx="1401">
                  <c:v>14030</c:v>
                </c:pt>
                <c:pt idx="1402">
                  <c:v>14040</c:v>
                </c:pt>
                <c:pt idx="1403">
                  <c:v>14050</c:v>
                </c:pt>
                <c:pt idx="1404">
                  <c:v>14060</c:v>
                </c:pt>
                <c:pt idx="1405">
                  <c:v>14070</c:v>
                </c:pt>
                <c:pt idx="1406">
                  <c:v>14080</c:v>
                </c:pt>
                <c:pt idx="1407">
                  <c:v>14090</c:v>
                </c:pt>
                <c:pt idx="1408">
                  <c:v>14100</c:v>
                </c:pt>
                <c:pt idx="1409">
                  <c:v>14110</c:v>
                </c:pt>
                <c:pt idx="1410">
                  <c:v>14120</c:v>
                </c:pt>
                <c:pt idx="1411">
                  <c:v>14130</c:v>
                </c:pt>
                <c:pt idx="1412">
                  <c:v>14140</c:v>
                </c:pt>
                <c:pt idx="1413">
                  <c:v>14150</c:v>
                </c:pt>
                <c:pt idx="1414">
                  <c:v>14160</c:v>
                </c:pt>
                <c:pt idx="1415">
                  <c:v>14170</c:v>
                </c:pt>
                <c:pt idx="1416">
                  <c:v>14180</c:v>
                </c:pt>
                <c:pt idx="1417">
                  <c:v>14190</c:v>
                </c:pt>
                <c:pt idx="1418">
                  <c:v>14200</c:v>
                </c:pt>
                <c:pt idx="1419">
                  <c:v>14210</c:v>
                </c:pt>
                <c:pt idx="1420">
                  <c:v>14220</c:v>
                </c:pt>
                <c:pt idx="1421">
                  <c:v>14230</c:v>
                </c:pt>
                <c:pt idx="1422">
                  <c:v>14240</c:v>
                </c:pt>
                <c:pt idx="1423">
                  <c:v>14250</c:v>
                </c:pt>
                <c:pt idx="1424">
                  <c:v>14260</c:v>
                </c:pt>
                <c:pt idx="1425">
                  <c:v>14270</c:v>
                </c:pt>
                <c:pt idx="1426">
                  <c:v>14280</c:v>
                </c:pt>
                <c:pt idx="1427">
                  <c:v>14290</c:v>
                </c:pt>
                <c:pt idx="1428">
                  <c:v>14300</c:v>
                </c:pt>
                <c:pt idx="1429">
                  <c:v>14310</c:v>
                </c:pt>
                <c:pt idx="1430">
                  <c:v>14320</c:v>
                </c:pt>
                <c:pt idx="1431">
                  <c:v>14330</c:v>
                </c:pt>
                <c:pt idx="1432">
                  <c:v>14340</c:v>
                </c:pt>
                <c:pt idx="1433">
                  <c:v>14350</c:v>
                </c:pt>
              </c:numCache>
            </c:numRef>
          </c:xVal>
          <c:yVal>
            <c:numRef>
              <c:f>Klei_Druckkurve!$Y$9:$Y$1442</c:f>
              <c:numCache>
                <c:formatCode>0.0</c:formatCode>
                <c:ptCount val="1434"/>
                <c:pt idx="0">
                  <c:v>0</c:v>
                </c:pt>
                <c:pt idx="1">
                  <c:v>-0.78999999999996362</c:v>
                </c:pt>
                <c:pt idx="2">
                  <c:v>-1.2380000000000564</c:v>
                </c:pt>
                <c:pt idx="3">
                  <c:v>-1.4859999999998763</c:v>
                </c:pt>
                <c:pt idx="4">
                  <c:v>-1.668999999999869</c:v>
                </c:pt>
                <c:pt idx="5">
                  <c:v>-1.8199999999999363</c:v>
                </c:pt>
                <c:pt idx="6">
                  <c:v>-1.9559999999999036</c:v>
                </c:pt>
                <c:pt idx="7">
                  <c:v>-2.0389999999999873</c:v>
                </c:pt>
                <c:pt idx="8">
                  <c:v>-2.1459999999999582</c:v>
                </c:pt>
                <c:pt idx="9">
                  <c:v>-2.2300000000000182</c:v>
                </c:pt>
                <c:pt idx="10">
                  <c:v>-2.3099999999999454</c:v>
                </c:pt>
                <c:pt idx="11">
                  <c:v>-2.3869999999999436</c:v>
                </c:pt>
                <c:pt idx="12">
                  <c:v>-2.4329999999999927</c:v>
                </c:pt>
                <c:pt idx="13">
                  <c:v>-2.5170000000000528</c:v>
                </c:pt>
                <c:pt idx="14">
                  <c:v>-2.5519999999999072</c:v>
                </c:pt>
                <c:pt idx="15">
                  <c:v>-2.6159999999999854</c:v>
                </c:pt>
                <c:pt idx="16">
                  <c:v>-2.6479999999999109</c:v>
                </c:pt>
                <c:pt idx="17">
                  <c:v>-2.7119999999999891</c:v>
                </c:pt>
                <c:pt idx="18">
                  <c:v>-2.7429999999999382</c:v>
                </c:pt>
                <c:pt idx="19">
                  <c:v>-2.7960000000000491</c:v>
                </c:pt>
                <c:pt idx="20">
                  <c:v>-2.8479999999999563</c:v>
                </c:pt>
                <c:pt idx="21">
                  <c:v>-2.8699999999998909</c:v>
                </c:pt>
                <c:pt idx="22">
                  <c:v>-2.9020000000000437</c:v>
                </c:pt>
                <c:pt idx="23">
                  <c:v>-2.9519999999999982</c:v>
                </c:pt>
                <c:pt idx="24">
                  <c:v>-2.9949999999998909</c:v>
                </c:pt>
                <c:pt idx="25">
                  <c:v>-3.0349999999998545</c:v>
                </c:pt>
                <c:pt idx="26">
                  <c:v>-3.0960000000000036</c:v>
                </c:pt>
                <c:pt idx="27">
                  <c:v>-3.1169999999999618</c:v>
                </c:pt>
                <c:pt idx="28">
                  <c:v>-3.1679999999998927</c:v>
                </c:pt>
                <c:pt idx="29">
                  <c:v>-3.168999999999869</c:v>
                </c:pt>
                <c:pt idx="30">
                  <c:v>-3.2210000000000036</c:v>
                </c:pt>
                <c:pt idx="31">
                  <c:v>-3.2519999999999527</c:v>
                </c:pt>
                <c:pt idx="32">
                  <c:v>-3.2829999999999018</c:v>
                </c:pt>
                <c:pt idx="33">
                  <c:v>-3.3229999999998654</c:v>
                </c:pt>
                <c:pt idx="34">
                  <c:v>-3.3540000000000418</c:v>
                </c:pt>
                <c:pt idx="35">
                  <c:v>-3.3940000000000055</c:v>
                </c:pt>
                <c:pt idx="36">
                  <c:v>-3.4259999999999309</c:v>
                </c:pt>
                <c:pt idx="37">
                  <c:v>-3.4459999999999127</c:v>
                </c:pt>
                <c:pt idx="38">
                  <c:v>-3.4769999999998618</c:v>
                </c:pt>
                <c:pt idx="39">
                  <c:v>-3.5069999999998345</c:v>
                </c:pt>
                <c:pt idx="40">
                  <c:v>-3.52800000000002</c:v>
                </c:pt>
                <c:pt idx="41">
                  <c:v>-3.5579999999999927</c:v>
                </c:pt>
                <c:pt idx="42">
                  <c:v>-3.5999999999999091</c:v>
                </c:pt>
                <c:pt idx="43">
                  <c:v>-3.6299999999998818</c:v>
                </c:pt>
                <c:pt idx="44">
                  <c:v>-3.6499999999998636</c:v>
                </c:pt>
                <c:pt idx="45">
                  <c:v>-3.6710000000000491</c:v>
                </c:pt>
                <c:pt idx="46">
                  <c:v>-3.7319999999999709</c:v>
                </c:pt>
                <c:pt idx="47">
                  <c:v>-3.7319999999999709</c:v>
                </c:pt>
                <c:pt idx="48">
                  <c:v>-3.76299999999992</c:v>
                </c:pt>
                <c:pt idx="49">
                  <c:v>-3.7729999999999109</c:v>
                </c:pt>
                <c:pt idx="50">
                  <c:v>-3.8029999999998836</c:v>
                </c:pt>
                <c:pt idx="51">
                  <c:v>-3.8250000000000455</c:v>
                </c:pt>
                <c:pt idx="52">
                  <c:v>-3.8650000000000091</c:v>
                </c:pt>
                <c:pt idx="53">
                  <c:v>-3.8849999999999909</c:v>
                </c:pt>
                <c:pt idx="54">
                  <c:v>-3.9049999999999727</c:v>
                </c:pt>
                <c:pt idx="55">
                  <c:v>-3.9249999999999545</c:v>
                </c:pt>
                <c:pt idx="56">
                  <c:v>-3.9769999999998618</c:v>
                </c:pt>
                <c:pt idx="57">
                  <c:v>-3.9869999999998527</c:v>
                </c:pt>
                <c:pt idx="58">
                  <c:v>-4.0170000000000528</c:v>
                </c:pt>
                <c:pt idx="59">
                  <c:v>-4.0270000000000437</c:v>
                </c:pt>
                <c:pt idx="60">
                  <c:v>-4.0570000000000164</c:v>
                </c:pt>
                <c:pt idx="61">
                  <c:v>-4.0879999999999654</c:v>
                </c:pt>
                <c:pt idx="62">
                  <c:v>-4.0979999999999563</c:v>
                </c:pt>
                <c:pt idx="63">
                  <c:v>-4.1279999999999291</c:v>
                </c:pt>
                <c:pt idx="64">
                  <c:v>-4.1589999999998781</c:v>
                </c:pt>
                <c:pt idx="65">
                  <c:v>-4.168999999999869</c:v>
                </c:pt>
                <c:pt idx="66">
                  <c:v>-4.1900000000000546</c:v>
                </c:pt>
                <c:pt idx="67">
                  <c:v>-4.2200000000000273</c:v>
                </c:pt>
                <c:pt idx="68">
                  <c:v>-4.2599999999999909</c:v>
                </c:pt>
                <c:pt idx="69">
                  <c:v>-4.2699999999999818</c:v>
                </c:pt>
                <c:pt idx="70">
                  <c:v>-4.29099999999994</c:v>
                </c:pt>
                <c:pt idx="71">
                  <c:v>-4.3109999999999218</c:v>
                </c:pt>
                <c:pt idx="72">
                  <c:v>-4.3309999999999036</c:v>
                </c:pt>
                <c:pt idx="73">
                  <c:v>-4.3709999999998672</c:v>
                </c:pt>
                <c:pt idx="74">
                  <c:v>-4.3609999999998763</c:v>
                </c:pt>
                <c:pt idx="75">
                  <c:v>-4.3809999999998581</c:v>
                </c:pt>
                <c:pt idx="76">
                  <c:v>-4.4110000000000582</c:v>
                </c:pt>
                <c:pt idx="77">
                  <c:v>-4.4420000000000073</c:v>
                </c:pt>
                <c:pt idx="78">
                  <c:v>-4.4819999999999709</c:v>
                </c:pt>
                <c:pt idx="79">
                  <c:v>-4.4819999999999709</c:v>
                </c:pt>
                <c:pt idx="80">
                  <c:v>-4.4929999999999382</c:v>
                </c:pt>
                <c:pt idx="81">
                  <c:v>-4.5429999999998927</c:v>
                </c:pt>
                <c:pt idx="82">
                  <c:v>-4.5529999999998836</c:v>
                </c:pt>
                <c:pt idx="83">
                  <c:v>-4.5529999999998836</c:v>
                </c:pt>
                <c:pt idx="84">
                  <c:v>-4.5729999999998654</c:v>
                </c:pt>
                <c:pt idx="85">
                  <c:v>-4.6029999999998381</c:v>
                </c:pt>
                <c:pt idx="86">
                  <c:v>-4.6130000000000564</c:v>
                </c:pt>
                <c:pt idx="87">
                  <c:v>-4.6430000000000291</c:v>
                </c:pt>
                <c:pt idx="88">
                  <c:v>-4.6449999999999818</c:v>
                </c:pt>
                <c:pt idx="89">
                  <c:v>-4.6639999999999873</c:v>
                </c:pt>
                <c:pt idx="90">
                  <c:v>-4.6749999999999545</c:v>
                </c:pt>
                <c:pt idx="91">
                  <c:v>-4.6949999999999363</c:v>
                </c:pt>
                <c:pt idx="92">
                  <c:v>-4.7349999999999</c:v>
                </c:pt>
                <c:pt idx="93">
                  <c:v>-4.7549999999998818</c:v>
                </c:pt>
                <c:pt idx="94">
                  <c:v>-4.7549999999998818</c:v>
                </c:pt>
                <c:pt idx="95">
                  <c:v>-4.7649999999998727</c:v>
                </c:pt>
                <c:pt idx="96">
                  <c:v>-4.7849999999998545</c:v>
                </c:pt>
                <c:pt idx="97">
                  <c:v>-4.8150000000000546</c:v>
                </c:pt>
                <c:pt idx="98">
                  <c:v>-4.8450000000000273</c:v>
                </c:pt>
                <c:pt idx="99">
                  <c:v>-4.8450000000000273</c:v>
                </c:pt>
                <c:pt idx="100">
                  <c:v>-4.8550000000000182</c:v>
                </c:pt>
                <c:pt idx="101">
                  <c:v>-4.8849999999999909</c:v>
                </c:pt>
                <c:pt idx="102">
                  <c:v>-4.8949999999999818</c:v>
                </c:pt>
                <c:pt idx="103">
                  <c:v>-4.9049999999999727</c:v>
                </c:pt>
                <c:pt idx="104">
                  <c:v>-4.9249999999999545</c:v>
                </c:pt>
                <c:pt idx="105">
                  <c:v>-4.9249999999999545</c:v>
                </c:pt>
                <c:pt idx="106">
                  <c:v>-4.9559999999999036</c:v>
                </c:pt>
                <c:pt idx="107">
                  <c:v>-4.9669999999998709</c:v>
                </c:pt>
                <c:pt idx="108">
                  <c:v>-4.9969999999998436</c:v>
                </c:pt>
                <c:pt idx="109">
                  <c:v>-4.9959999999998672</c:v>
                </c:pt>
                <c:pt idx="110">
                  <c:v>-5.0170000000000528</c:v>
                </c:pt>
                <c:pt idx="111">
                  <c:v>-5.0259999999998399</c:v>
                </c:pt>
                <c:pt idx="112">
                  <c:v>-5.0470000000000255</c:v>
                </c:pt>
                <c:pt idx="113">
                  <c:v>-5.0570000000000164</c:v>
                </c:pt>
                <c:pt idx="114">
                  <c:v>-5.0769999999999982</c:v>
                </c:pt>
                <c:pt idx="115">
                  <c:v>-5.0860000000000127</c:v>
                </c:pt>
                <c:pt idx="116">
                  <c:v>-5.0869999999999891</c:v>
                </c:pt>
                <c:pt idx="117">
                  <c:v>-5.0960000000000036</c:v>
                </c:pt>
                <c:pt idx="118">
                  <c:v>-5.1269999999999527</c:v>
                </c:pt>
                <c:pt idx="119">
                  <c:v>-5.1469999999999345</c:v>
                </c:pt>
                <c:pt idx="120">
                  <c:v>-5.1559999999999491</c:v>
                </c:pt>
                <c:pt idx="121">
                  <c:v>-5.1469999999999345</c:v>
                </c:pt>
                <c:pt idx="122">
                  <c:v>-5.1759999999999309</c:v>
                </c:pt>
                <c:pt idx="123">
                  <c:v>-5.2069999999998799</c:v>
                </c:pt>
                <c:pt idx="124">
                  <c:v>-5.2059999999999036</c:v>
                </c:pt>
                <c:pt idx="125">
                  <c:v>-5.2259999999998854</c:v>
                </c:pt>
                <c:pt idx="126">
                  <c:v>-5.2469999999998436</c:v>
                </c:pt>
                <c:pt idx="127">
                  <c:v>-5.2459999999998672</c:v>
                </c:pt>
                <c:pt idx="128">
                  <c:v>-5.2860000000000582</c:v>
                </c:pt>
                <c:pt idx="129">
                  <c:v>-5.2860000000000582</c:v>
                </c:pt>
                <c:pt idx="130">
                  <c:v>-5.2759999999998399</c:v>
                </c:pt>
                <c:pt idx="131">
                  <c:v>-5.3160000000000309</c:v>
                </c:pt>
                <c:pt idx="132">
                  <c:v>-5.3269999999999982</c:v>
                </c:pt>
                <c:pt idx="133">
                  <c:v>-5.3160000000000309</c:v>
                </c:pt>
                <c:pt idx="134">
                  <c:v>-5.3269999999999982</c:v>
                </c:pt>
                <c:pt idx="135">
                  <c:v>-5.3369999999999891</c:v>
                </c:pt>
                <c:pt idx="136">
                  <c:v>-5.3559999999999945</c:v>
                </c:pt>
                <c:pt idx="137">
                  <c:v>-5.3659999999999854</c:v>
                </c:pt>
                <c:pt idx="138">
                  <c:v>-5.4059999999999491</c:v>
                </c:pt>
                <c:pt idx="139">
                  <c:v>-5.3959999999999582</c:v>
                </c:pt>
                <c:pt idx="140">
                  <c:v>-5.41599999999994</c:v>
                </c:pt>
                <c:pt idx="141">
                  <c:v>-5.41599999999994</c:v>
                </c:pt>
                <c:pt idx="142">
                  <c:v>-5.4359999999999218</c:v>
                </c:pt>
                <c:pt idx="143">
                  <c:v>-5.4459999999999127</c:v>
                </c:pt>
                <c:pt idx="144">
                  <c:v>-5.4459999999999127</c:v>
                </c:pt>
                <c:pt idx="145">
                  <c:v>-5.4459999999999127</c:v>
                </c:pt>
                <c:pt idx="146">
                  <c:v>-5.4659999999998945</c:v>
                </c:pt>
                <c:pt idx="147">
                  <c:v>-5.4759999999998854</c:v>
                </c:pt>
                <c:pt idx="148">
                  <c:v>-5.5259999999998399</c:v>
                </c:pt>
                <c:pt idx="149">
                  <c:v>-5.515999999999849</c:v>
                </c:pt>
                <c:pt idx="150">
                  <c:v>-5.5259999999998399</c:v>
                </c:pt>
                <c:pt idx="151">
                  <c:v>-5.5360000000000582</c:v>
                </c:pt>
                <c:pt idx="152">
                  <c:v>-5.55600000000004</c:v>
                </c:pt>
                <c:pt idx="153">
                  <c:v>-5.55600000000004</c:v>
                </c:pt>
                <c:pt idx="154">
                  <c:v>-5.5660000000000309</c:v>
                </c:pt>
                <c:pt idx="155">
                  <c:v>-5.5760000000000218</c:v>
                </c:pt>
                <c:pt idx="156">
                  <c:v>-5.5860000000000127</c:v>
                </c:pt>
                <c:pt idx="157">
                  <c:v>-5.5960000000000036</c:v>
                </c:pt>
                <c:pt idx="158">
                  <c:v>-5.6059999999999945</c:v>
                </c:pt>
                <c:pt idx="159">
                  <c:v>-5.6159999999999854</c:v>
                </c:pt>
                <c:pt idx="160">
                  <c:v>-5.6459999999999582</c:v>
                </c:pt>
                <c:pt idx="161">
                  <c:v>-5.6459999999999582</c:v>
                </c:pt>
                <c:pt idx="162">
                  <c:v>-5.6559999999999491</c:v>
                </c:pt>
                <c:pt idx="163">
                  <c:v>-5.6769999999999072</c:v>
                </c:pt>
                <c:pt idx="164">
                  <c:v>-5.6769999999999072</c:v>
                </c:pt>
                <c:pt idx="165">
                  <c:v>-5.6669999999999163</c:v>
                </c:pt>
                <c:pt idx="166">
                  <c:v>-5.6769999999999072</c:v>
                </c:pt>
                <c:pt idx="167">
                  <c:v>-5.7169999999998709</c:v>
                </c:pt>
                <c:pt idx="168">
                  <c:v>-5.696999999999889</c:v>
                </c:pt>
                <c:pt idx="169">
                  <c:v>-5.7169999999998709</c:v>
                </c:pt>
                <c:pt idx="170">
                  <c:v>-5.7569999999998345</c:v>
                </c:pt>
                <c:pt idx="171">
                  <c:v>-5.7269999999998618</c:v>
                </c:pt>
                <c:pt idx="172">
                  <c:v>-5.7569999999998345</c:v>
                </c:pt>
                <c:pt idx="173">
                  <c:v>-5.7569999999998345</c:v>
                </c:pt>
                <c:pt idx="174">
                  <c:v>-5.7770000000000437</c:v>
                </c:pt>
                <c:pt idx="175">
                  <c:v>-5.8070000000000164</c:v>
                </c:pt>
                <c:pt idx="176">
                  <c:v>-5.8070000000000164</c:v>
                </c:pt>
                <c:pt idx="177">
                  <c:v>-5.7970000000000255</c:v>
                </c:pt>
                <c:pt idx="178">
                  <c:v>-5.8170000000000073</c:v>
                </c:pt>
                <c:pt idx="179">
                  <c:v>-5.8170000000000073</c:v>
                </c:pt>
                <c:pt idx="180">
                  <c:v>-5.8369999999999891</c:v>
                </c:pt>
                <c:pt idx="181">
                  <c:v>-5.8269999999999982</c:v>
                </c:pt>
                <c:pt idx="182">
                  <c:v>-5.8369999999999891</c:v>
                </c:pt>
                <c:pt idx="183">
                  <c:v>-5.84699999999998</c:v>
                </c:pt>
                <c:pt idx="184">
                  <c:v>-5.8669999999999618</c:v>
                </c:pt>
                <c:pt idx="185">
                  <c:v>-5.8769999999999527</c:v>
                </c:pt>
                <c:pt idx="186">
                  <c:v>-5.8869999999999436</c:v>
                </c:pt>
                <c:pt idx="187">
                  <c:v>-5.875</c:v>
                </c:pt>
                <c:pt idx="188">
                  <c:v>-5.8969999999999345</c:v>
                </c:pt>
                <c:pt idx="189">
                  <c:v>-5.9069999999999254</c:v>
                </c:pt>
                <c:pt idx="190">
                  <c:v>-5.8969999999999345</c:v>
                </c:pt>
                <c:pt idx="191">
                  <c:v>-5.9179999999998927</c:v>
                </c:pt>
                <c:pt idx="192">
                  <c:v>-5.9169999999999163</c:v>
                </c:pt>
                <c:pt idx="193">
                  <c:v>-5.9269999999999072</c:v>
                </c:pt>
                <c:pt idx="194">
                  <c:v>-5.9569999999998799</c:v>
                </c:pt>
                <c:pt idx="195">
                  <c:v>-5.9669999999998709</c:v>
                </c:pt>
                <c:pt idx="196">
                  <c:v>-5.9869999999998527</c:v>
                </c:pt>
                <c:pt idx="197">
                  <c:v>-5.9669999999998709</c:v>
                </c:pt>
                <c:pt idx="198">
                  <c:v>-5.9969999999998436</c:v>
                </c:pt>
                <c:pt idx="199">
                  <c:v>-6.0270000000000437</c:v>
                </c:pt>
                <c:pt idx="200">
                  <c:v>-6.0069999999998345</c:v>
                </c:pt>
                <c:pt idx="201">
                  <c:v>-5.9969999999998436</c:v>
                </c:pt>
                <c:pt idx="202">
                  <c:v>-6.0270000000000437</c:v>
                </c:pt>
                <c:pt idx="203">
                  <c:v>-6.0370000000000346</c:v>
                </c:pt>
                <c:pt idx="204">
                  <c:v>-6.0470000000000255</c:v>
                </c:pt>
                <c:pt idx="205">
                  <c:v>-6.0570000000000164</c:v>
                </c:pt>
                <c:pt idx="206">
                  <c:v>-6.0570000000000164</c:v>
                </c:pt>
                <c:pt idx="207">
                  <c:v>-6.0570000000000164</c:v>
                </c:pt>
                <c:pt idx="208">
                  <c:v>-6.0869999999999891</c:v>
                </c:pt>
                <c:pt idx="209">
                  <c:v>-6.0769999999999982</c:v>
                </c:pt>
                <c:pt idx="210">
                  <c:v>-6.0869999999999891</c:v>
                </c:pt>
                <c:pt idx="211">
                  <c:v>-6.09699999999998</c:v>
                </c:pt>
                <c:pt idx="212">
                  <c:v>-6.1069999999999709</c:v>
                </c:pt>
                <c:pt idx="213">
                  <c:v>-6.1269999999999527</c:v>
                </c:pt>
                <c:pt idx="214">
                  <c:v>-6.1169999999999618</c:v>
                </c:pt>
                <c:pt idx="215">
                  <c:v>-6.1269999999999527</c:v>
                </c:pt>
                <c:pt idx="216">
                  <c:v>-6.1569999999999254</c:v>
                </c:pt>
                <c:pt idx="217">
                  <c:v>-6.1469999999999345</c:v>
                </c:pt>
                <c:pt idx="218">
                  <c:v>-6.1669999999999163</c:v>
                </c:pt>
                <c:pt idx="219">
                  <c:v>-6.1669999999999163</c:v>
                </c:pt>
                <c:pt idx="220">
                  <c:v>-6.1869999999998981</c:v>
                </c:pt>
                <c:pt idx="221">
                  <c:v>-6.1769999999999072</c:v>
                </c:pt>
                <c:pt idx="222">
                  <c:v>-6.196999999999889</c:v>
                </c:pt>
                <c:pt idx="223">
                  <c:v>-6.1769999999999072</c:v>
                </c:pt>
                <c:pt idx="224">
                  <c:v>-6.1869999999998981</c:v>
                </c:pt>
                <c:pt idx="225">
                  <c:v>-6.196999999999889</c:v>
                </c:pt>
                <c:pt idx="226">
                  <c:v>-6.196999999999889</c:v>
                </c:pt>
                <c:pt idx="227">
                  <c:v>-6.2069999999998799</c:v>
                </c:pt>
                <c:pt idx="228">
                  <c:v>-6.2369999999998527</c:v>
                </c:pt>
                <c:pt idx="229">
                  <c:v>-6.2469999999998436</c:v>
                </c:pt>
                <c:pt idx="230">
                  <c:v>-6.2369999999998527</c:v>
                </c:pt>
                <c:pt idx="231">
                  <c:v>-6.2569999999998345</c:v>
                </c:pt>
                <c:pt idx="232">
                  <c:v>-6.2469999999998436</c:v>
                </c:pt>
                <c:pt idx="233">
                  <c:v>-6.2469999999998436</c:v>
                </c:pt>
                <c:pt idx="234">
                  <c:v>-6.2770000000000437</c:v>
                </c:pt>
                <c:pt idx="235">
                  <c:v>-6.2770000000000437</c:v>
                </c:pt>
                <c:pt idx="236">
                  <c:v>-6.2870000000000346</c:v>
                </c:pt>
                <c:pt idx="237">
                  <c:v>-6.2970000000000255</c:v>
                </c:pt>
                <c:pt idx="238">
                  <c:v>-6.2870000000000346</c:v>
                </c:pt>
                <c:pt idx="239">
                  <c:v>-6.3070000000000164</c:v>
                </c:pt>
                <c:pt idx="240">
                  <c:v>-6.3070000000000164</c:v>
                </c:pt>
                <c:pt idx="241">
                  <c:v>-6.2970000000000255</c:v>
                </c:pt>
                <c:pt idx="242">
                  <c:v>-6.3269999999999982</c:v>
                </c:pt>
                <c:pt idx="243">
                  <c:v>-6.3269999999999982</c:v>
                </c:pt>
                <c:pt idx="244">
                  <c:v>-6.34699999999998</c:v>
                </c:pt>
                <c:pt idx="245">
                  <c:v>-6.34699999999998</c:v>
                </c:pt>
                <c:pt idx="246">
                  <c:v>-6.3659999999999854</c:v>
                </c:pt>
                <c:pt idx="247">
                  <c:v>-6.3759999999999764</c:v>
                </c:pt>
                <c:pt idx="248">
                  <c:v>-6.3769999999999527</c:v>
                </c:pt>
                <c:pt idx="249">
                  <c:v>-6.3669999999999618</c:v>
                </c:pt>
                <c:pt idx="250">
                  <c:v>-6.3669999999999618</c:v>
                </c:pt>
                <c:pt idx="251">
                  <c:v>-6.3769999999999527</c:v>
                </c:pt>
                <c:pt idx="252">
                  <c:v>-6.4069999999999254</c:v>
                </c:pt>
                <c:pt idx="253">
                  <c:v>-6.3859999999999673</c:v>
                </c:pt>
                <c:pt idx="254">
                  <c:v>-6.3869999999999436</c:v>
                </c:pt>
                <c:pt idx="255">
                  <c:v>-6.3969999999999345</c:v>
                </c:pt>
                <c:pt idx="256">
                  <c:v>-6.4059999999999491</c:v>
                </c:pt>
                <c:pt idx="257">
                  <c:v>-6.4269999999999072</c:v>
                </c:pt>
                <c:pt idx="258">
                  <c:v>-6.41599999999994</c:v>
                </c:pt>
                <c:pt idx="259">
                  <c:v>-6.4369999999998981</c:v>
                </c:pt>
                <c:pt idx="260">
                  <c:v>-6.446999999999889</c:v>
                </c:pt>
                <c:pt idx="261">
                  <c:v>-6.4769999999998618</c:v>
                </c:pt>
                <c:pt idx="262">
                  <c:v>-6.4569999999998799</c:v>
                </c:pt>
                <c:pt idx="263">
                  <c:v>-6.446999999999889</c:v>
                </c:pt>
                <c:pt idx="264">
                  <c:v>-6.4559999999999036</c:v>
                </c:pt>
                <c:pt idx="265">
                  <c:v>-6.4969999999998436</c:v>
                </c:pt>
                <c:pt idx="266">
                  <c:v>-6.4569999999998799</c:v>
                </c:pt>
                <c:pt idx="267">
                  <c:v>-6.4669999999998709</c:v>
                </c:pt>
                <c:pt idx="268">
                  <c:v>-6.4759999999998854</c:v>
                </c:pt>
                <c:pt idx="269">
                  <c:v>-6.4759999999998854</c:v>
                </c:pt>
                <c:pt idx="270">
                  <c:v>-6.5059999999998581</c:v>
                </c:pt>
                <c:pt idx="271">
                  <c:v>-6.4959999999998672</c:v>
                </c:pt>
                <c:pt idx="272">
                  <c:v>-6.4959999999998672</c:v>
                </c:pt>
                <c:pt idx="273">
                  <c:v>-6.515999999999849</c:v>
                </c:pt>
                <c:pt idx="274">
                  <c:v>-6.515999999999849</c:v>
                </c:pt>
                <c:pt idx="275">
                  <c:v>-6.5360000000000582</c:v>
                </c:pt>
                <c:pt idx="276">
                  <c:v>-6.5259999999998399</c:v>
                </c:pt>
                <c:pt idx="277">
                  <c:v>-6.5259999999998399</c:v>
                </c:pt>
                <c:pt idx="278">
                  <c:v>-6.5360000000000582</c:v>
                </c:pt>
                <c:pt idx="279">
                  <c:v>-6.5460000000000491</c:v>
                </c:pt>
                <c:pt idx="280">
                  <c:v>-6.55600000000004</c:v>
                </c:pt>
                <c:pt idx="281">
                  <c:v>-6.5660000000000309</c:v>
                </c:pt>
                <c:pt idx="282">
                  <c:v>-6.5760000000000218</c:v>
                </c:pt>
                <c:pt idx="283">
                  <c:v>-6.5760000000000218</c:v>
                </c:pt>
                <c:pt idx="284">
                  <c:v>-6.5760000000000218</c:v>
                </c:pt>
                <c:pt idx="285">
                  <c:v>-6.5960000000000036</c:v>
                </c:pt>
                <c:pt idx="286">
                  <c:v>-6.5960000000000036</c:v>
                </c:pt>
                <c:pt idx="287">
                  <c:v>-6.6059999999999945</c:v>
                </c:pt>
                <c:pt idx="288">
                  <c:v>-6.5960000000000036</c:v>
                </c:pt>
                <c:pt idx="289">
                  <c:v>-6.6159999999999854</c:v>
                </c:pt>
                <c:pt idx="290">
                  <c:v>-6.6259999999999764</c:v>
                </c:pt>
                <c:pt idx="291">
                  <c:v>-6.6059999999999945</c:v>
                </c:pt>
                <c:pt idx="292">
                  <c:v>-6.6359999999999673</c:v>
                </c:pt>
                <c:pt idx="293">
                  <c:v>-6.6259999999999764</c:v>
                </c:pt>
                <c:pt idx="294">
                  <c:v>-6.6359999999999673</c:v>
                </c:pt>
                <c:pt idx="295">
                  <c:v>-6.6359999999999673</c:v>
                </c:pt>
                <c:pt idx="296">
                  <c:v>-6.6259999999999764</c:v>
                </c:pt>
                <c:pt idx="297">
                  <c:v>-6.6459999999999582</c:v>
                </c:pt>
                <c:pt idx="298">
                  <c:v>-6.6359999999999673</c:v>
                </c:pt>
                <c:pt idx="299">
                  <c:v>-6.6359999999999673</c:v>
                </c:pt>
                <c:pt idx="300">
                  <c:v>-6.6459999999999582</c:v>
                </c:pt>
                <c:pt idx="301">
                  <c:v>-6.6639999999999873</c:v>
                </c:pt>
                <c:pt idx="302">
                  <c:v>-6.6559999999999491</c:v>
                </c:pt>
                <c:pt idx="303">
                  <c:v>-6.6759999999999309</c:v>
                </c:pt>
                <c:pt idx="304">
                  <c:v>-6.66599999999994</c:v>
                </c:pt>
                <c:pt idx="305">
                  <c:v>-6.6759999999999309</c:v>
                </c:pt>
                <c:pt idx="306">
                  <c:v>-6.6839999999999691</c:v>
                </c:pt>
                <c:pt idx="307">
                  <c:v>-6.6639999999999873</c:v>
                </c:pt>
                <c:pt idx="308">
                  <c:v>-6.69399999999996</c:v>
                </c:pt>
                <c:pt idx="309">
                  <c:v>-6.7139999999999418</c:v>
                </c:pt>
                <c:pt idx="310">
                  <c:v>-6.7039999999999509</c:v>
                </c:pt>
                <c:pt idx="311">
                  <c:v>-6.7239999999999327</c:v>
                </c:pt>
                <c:pt idx="312">
                  <c:v>-6.7139999999999418</c:v>
                </c:pt>
                <c:pt idx="313">
                  <c:v>-6.7359999999998763</c:v>
                </c:pt>
                <c:pt idx="314">
                  <c:v>-6.7249999999999091</c:v>
                </c:pt>
                <c:pt idx="315">
                  <c:v>-6.7459999999998672</c:v>
                </c:pt>
                <c:pt idx="316">
                  <c:v>-6.7339999999999236</c:v>
                </c:pt>
                <c:pt idx="317">
                  <c:v>-6.7439999999999145</c:v>
                </c:pt>
                <c:pt idx="318">
                  <c:v>-6.7639999999998963</c:v>
                </c:pt>
                <c:pt idx="319">
                  <c:v>-6.7639999999998963</c:v>
                </c:pt>
                <c:pt idx="320">
                  <c:v>-6.7639999999998963</c:v>
                </c:pt>
                <c:pt idx="321">
                  <c:v>-6.7739999999998872</c:v>
                </c:pt>
                <c:pt idx="322">
                  <c:v>-6.7839999999998781</c:v>
                </c:pt>
                <c:pt idx="323">
                  <c:v>-6.7739999999998872</c:v>
                </c:pt>
                <c:pt idx="324">
                  <c:v>-6.793999999999869</c:v>
                </c:pt>
                <c:pt idx="325">
                  <c:v>-6.7739999999998872</c:v>
                </c:pt>
                <c:pt idx="326">
                  <c:v>-6.793999999999869</c:v>
                </c:pt>
                <c:pt idx="327">
                  <c:v>-6.8150000000000546</c:v>
                </c:pt>
                <c:pt idx="328">
                  <c:v>-6.8250000000000455</c:v>
                </c:pt>
                <c:pt idx="329">
                  <c:v>-6.8150000000000546</c:v>
                </c:pt>
                <c:pt idx="330">
                  <c:v>-6.8150000000000546</c:v>
                </c:pt>
                <c:pt idx="331">
                  <c:v>-6.8250000000000455</c:v>
                </c:pt>
                <c:pt idx="332">
                  <c:v>-6.8150000000000546</c:v>
                </c:pt>
                <c:pt idx="333">
                  <c:v>-6.8350000000000364</c:v>
                </c:pt>
                <c:pt idx="334">
                  <c:v>-6.8250000000000455</c:v>
                </c:pt>
                <c:pt idx="335">
                  <c:v>-6.8350000000000364</c:v>
                </c:pt>
                <c:pt idx="336">
                  <c:v>-6.8450000000000273</c:v>
                </c:pt>
                <c:pt idx="337">
                  <c:v>-6.8350000000000364</c:v>
                </c:pt>
                <c:pt idx="338">
                  <c:v>-6.8350000000000364</c:v>
                </c:pt>
                <c:pt idx="339">
                  <c:v>-6.8350000000000364</c:v>
                </c:pt>
                <c:pt idx="340">
                  <c:v>-6.8450000000000273</c:v>
                </c:pt>
                <c:pt idx="341">
                  <c:v>-6.8450000000000273</c:v>
                </c:pt>
                <c:pt idx="342">
                  <c:v>-6.8640000000000327</c:v>
                </c:pt>
                <c:pt idx="343">
                  <c:v>-6.8740000000000236</c:v>
                </c:pt>
                <c:pt idx="344">
                  <c:v>-6.9039999999999964</c:v>
                </c:pt>
                <c:pt idx="345">
                  <c:v>-6.8830000000000382</c:v>
                </c:pt>
                <c:pt idx="346">
                  <c:v>-6.8740000000000236</c:v>
                </c:pt>
                <c:pt idx="347">
                  <c:v>-6.8730000000000473</c:v>
                </c:pt>
                <c:pt idx="348">
                  <c:v>-6.90300000000002</c:v>
                </c:pt>
                <c:pt idx="349">
                  <c:v>-6.90300000000002</c:v>
                </c:pt>
                <c:pt idx="350">
                  <c:v>-6.90300000000002</c:v>
                </c:pt>
                <c:pt idx="351">
                  <c:v>-6.8830000000000382</c:v>
                </c:pt>
                <c:pt idx="352">
                  <c:v>-6.90300000000002</c:v>
                </c:pt>
                <c:pt idx="353">
                  <c:v>-6.9329999999999927</c:v>
                </c:pt>
                <c:pt idx="354">
                  <c:v>-6.9230000000000018</c:v>
                </c:pt>
                <c:pt idx="355">
                  <c:v>-6.9329999999999927</c:v>
                </c:pt>
                <c:pt idx="356">
                  <c:v>-6.9429999999999836</c:v>
                </c:pt>
                <c:pt idx="357">
                  <c:v>-6.9729999999999563</c:v>
                </c:pt>
                <c:pt idx="358">
                  <c:v>-6.9429999999999836</c:v>
                </c:pt>
                <c:pt idx="359">
                  <c:v>-6.9829999999999472</c:v>
                </c:pt>
                <c:pt idx="360">
                  <c:v>-6.9829999999999472</c:v>
                </c:pt>
                <c:pt idx="361">
                  <c:v>-6.9629999999999654</c:v>
                </c:pt>
                <c:pt idx="362">
                  <c:v>-6.9629999999999654</c:v>
                </c:pt>
                <c:pt idx="363">
                  <c:v>-6.9529999999999745</c:v>
                </c:pt>
                <c:pt idx="364">
                  <c:v>-6.9629999999999654</c:v>
                </c:pt>
                <c:pt idx="365">
                  <c:v>-6.9729999999999563</c:v>
                </c:pt>
                <c:pt idx="366">
                  <c:v>-6.97199999999998</c:v>
                </c:pt>
                <c:pt idx="367">
                  <c:v>-6.9819999999999709</c:v>
                </c:pt>
                <c:pt idx="368">
                  <c:v>-6.9819999999999709</c:v>
                </c:pt>
                <c:pt idx="369">
                  <c:v>-6.9829999999999472</c:v>
                </c:pt>
                <c:pt idx="370">
                  <c:v>-6.9929999999999382</c:v>
                </c:pt>
                <c:pt idx="371">
                  <c:v>-6.9919999999999618</c:v>
                </c:pt>
                <c:pt idx="372">
                  <c:v>-6.9919999999999618</c:v>
                </c:pt>
                <c:pt idx="373">
                  <c:v>-6.97199999999998</c:v>
                </c:pt>
                <c:pt idx="374">
                  <c:v>-7.0019999999999527</c:v>
                </c:pt>
                <c:pt idx="375">
                  <c:v>-7.0119999999999436</c:v>
                </c:pt>
                <c:pt idx="376">
                  <c:v>-7.0319999999999254</c:v>
                </c:pt>
                <c:pt idx="377">
                  <c:v>-7.0419999999999163</c:v>
                </c:pt>
                <c:pt idx="378">
                  <c:v>-7.0319999999999254</c:v>
                </c:pt>
                <c:pt idx="379">
                  <c:v>-7.0419999999999163</c:v>
                </c:pt>
                <c:pt idx="380">
                  <c:v>-7.0219999999999345</c:v>
                </c:pt>
                <c:pt idx="381">
                  <c:v>-7.0519999999999072</c:v>
                </c:pt>
                <c:pt idx="382">
                  <c:v>-7.0519999999999072</c:v>
                </c:pt>
                <c:pt idx="383">
                  <c:v>-7.0519999999999072</c:v>
                </c:pt>
                <c:pt idx="384">
                  <c:v>-7.0419999999999163</c:v>
                </c:pt>
                <c:pt idx="385">
                  <c:v>-7.071999999999889</c:v>
                </c:pt>
                <c:pt idx="386">
                  <c:v>-7.0819999999998799</c:v>
                </c:pt>
                <c:pt idx="387">
                  <c:v>-7.0919999999998709</c:v>
                </c:pt>
                <c:pt idx="388">
                  <c:v>-7.0819999999998799</c:v>
                </c:pt>
                <c:pt idx="389">
                  <c:v>-7.071999999999889</c:v>
                </c:pt>
                <c:pt idx="390">
                  <c:v>-7.0909999999998945</c:v>
                </c:pt>
                <c:pt idx="391">
                  <c:v>-7.0919999999998709</c:v>
                </c:pt>
                <c:pt idx="392">
                  <c:v>-7.0809999999999036</c:v>
                </c:pt>
                <c:pt idx="393">
                  <c:v>-7.1019999999998618</c:v>
                </c:pt>
                <c:pt idx="394">
                  <c:v>-7.1109999999998763</c:v>
                </c:pt>
                <c:pt idx="395">
                  <c:v>-7.1009999999998854</c:v>
                </c:pt>
                <c:pt idx="396">
                  <c:v>-7.1109999999998763</c:v>
                </c:pt>
                <c:pt idx="397">
                  <c:v>-7.1109999999998763</c:v>
                </c:pt>
                <c:pt idx="398">
                  <c:v>-7.1109999999998763</c:v>
                </c:pt>
                <c:pt idx="399">
                  <c:v>-7.1109999999998763</c:v>
                </c:pt>
                <c:pt idx="400">
                  <c:v>-7.1309999999998581</c:v>
                </c:pt>
                <c:pt idx="401">
                  <c:v>-7.140999999999849</c:v>
                </c:pt>
                <c:pt idx="402">
                  <c:v>-7.1209999999998672</c:v>
                </c:pt>
                <c:pt idx="403">
                  <c:v>-7.140999999999849</c:v>
                </c:pt>
                <c:pt idx="404">
                  <c:v>-7.140999999999849</c:v>
                </c:pt>
                <c:pt idx="405">
                  <c:v>-7.1509999999998399</c:v>
                </c:pt>
                <c:pt idx="406">
                  <c:v>-7.1509999999998399</c:v>
                </c:pt>
                <c:pt idx="407">
                  <c:v>-7.1610000000000582</c:v>
                </c:pt>
                <c:pt idx="408">
                  <c:v>-7.1610000000000582</c:v>
                </c:pt>
                <c:pt idx="409">
                  <c:v>-7.1610000000000582</c:v>
                </c:pt>
                <c:pt idx="410">
                  <c:v>-7.1710000000000491</c:v>
                </c:pt>
                <c:pt idx="411">
                  <c:v>-7.1889999999998508</c:v>
                </c:pt>
                <c:pt idx="412">
                  <c:v>-7.168999999999869</c:v>
                </c:pt>
                <c:pt idx="413">
                  <c:v>-7.1789999999998599</c:v>
                </c:pt>
                <c:pt idx="414">
                  <c:v>-7.1789999999998599</c:v>
                </c:pt>
                <c:pt idx="415">
                  <c:v>-7.1889999999998508</c:v>
                </c:pt>
                <c:pt idx="416">
                  <c:v>-7.1789999999998599</c:v>
                </c:pt>
                <c:pt idx="417">
                  <c:v>-7.1989999999998417</c:v>
                </c:pt>
                <c:pt idx="418">
                  <c:v>-7.1889999999998508</c:v>
                </c:pt>
                <c:pt idx="419">
                  <c:v>-7.2089999999998327</c:v>
                </c:pt>
                <c:pt idx="420">
                  <c:v>-7.2089999999998327</c:v>
                </c:pt>
                <c:pt idx="421">
                  <c:v>-7.2190000000000509</c:v>
                </c:pt>
                <c:pt idx="422">
                  <c:v>-7.2089999999998327</c:v>
                </c:pt>
                <c:pt idx="423">
                  <c:v>-7.2190000000000509</c:v>
                </c:pt>
                <c:pt idx="424">
                  <c:v>-7.2089999999998327</c:v>
                </c:pt>
                <c:pt idx="425">
                  <c:v>-7.2100000000000364</c:v>
                </c:pt>
                <c:pt idx="426">
                  <c:v>-7.2290000000000418</c:v>
                </c:pt>
                <c:pt idx="427">
                  <c:v>-7.2390000000000327</c:v>
                </c:pt>
                <c:pt idx="428">
                  <c:v>-7.2200000000000273</c:v>
                </c:pt>
                <c:pt idx="429">
                  <c:v>-7.2490000000000236</c:v>
                </c:pt>
                <c:pt idx="430">
                  <c:v>-7.2290000000000418</c:v>
                </c:pt>
                <c:pt idx="431">
                  <c:v>-7.2590000000000146</c:v>
                </c:pt>
                <c:pt idx="432">
                  <c:v>-7.2590000000000146</c:v>
                </c:pt>
                <c:pt idx="433">
                  <c:v>-7.2680000000000291</c:v>
                </c:pt>
                <c:pt idx="434">
                  <c:v>-7.2580000000000382</c:v>
                </c:pt>
                <c:pt idx="435">
                  <c:v>-7.2279999999998381</c:v>
                </c:pt>
                <c:pt idx="436">
                  <c:v>-7.27800000000002</c:v>
                </c:pt>
                <c:pt idx="437">
                  <c:v>-7.27800000000002</c:v>
                </c:pt>
                <c:pt idx="438">
                  <c:v>-7.2880000000000109</c:v>
                </c:pt>
                <c:pt idx="439">
                  <c:v>-7.2880000000000109</c:v>
                </c:pt>
                <c:pt idx="440">
                  <c:v>-7.27800000000002</c:v>
                </c:pt>
                <c:pt idx="441">
                  <c:v>-7.2980000000000018</c:v>
                </c:pt>
                <c:pt idx="442">
                  <c:v>-7.27800000000002</c:v>
                </c:pt>
                <c:pt idx="443">
                  <c:v>-7.2880000000000109</c:v>
                </c:pt>
                <c:pt idx="444">
                  <c:v>-7.3079999999999927</c:v>
                </c:pt>
                <c:pt idx="445">
                  <c:v>-7.2980000000000018</c:v>
                </c:pt>
                <c:pt idx="446">
                  <c:v>-7.3079999999999927</c:v>
                </c:pt>
                <c:pt idx="447">
                  <c:v>-7.3179999999999836</c:v>
                </c:pt>
                <c:pt idx="448">
                  <c:v>-7.3079999999999927</c:v>
                </c:pt>
                <c:pt idx="449">
                  <c:v>-7.3079999999999927</c:v>
                </c:pt>
                <c:pt idx="450">
                  <c:v>-7.3070000000000164</c:v>
                </c:pt>
                <c:pt idx="451">
                  <c:v>-7.3079999999999927</c:v>
                </c:pt>
                <c:pt idx="452">
                  <c:v>-7.3070000000000164</c:v>
                </c:pt>
                <c:pt idx="453">
                  <c:v>-7.3379999999999654</c:v>
                </c:pt>
                <c:pt idx="454">
                  <c:v>-7.3479999999999563</c:v>
                </c:pt>
                <c:pt idx="455">
                  <c:v>-7.3669999999999618</c:v>
                </c:pt>
                <c:pt idx="456">
                  <c:v>-7.3479999999999563</c:v>
                </c:pt>
                <c:pt idx="457">
                  <c:v>-7.3479999999999563</c:v>
                </c:pt>
                <c:pt idx="458">
                  <c:v>-7.3669999999999618</c:v>
                </c:pt>
                <c:pt idx="459">
                  <c:v>-7.3579999999999472</c:v>
                </c:pt>
                <c:pt idx="460">
                  <c:v>-7.3569999999999709</c:v>
                </c:pt>
                <c:pt idx="461">
                  <c:v>-7.3669999999999618</c:v>
                </c:pt>
                <c:pt idx="462">
                  <c:v>-7.34699999999998</c:v>
                </c:pt>
                <c:pt idx="463">
                  <c:v>-7.3669999999999618</c:v>
                </c:pt>
                <c:pt idx="464">
                  <c:v>-7.3869999999999436</c:v>
                </c:pt>
                <c:pt idx="465">
                  <c:v>-7.3669999999999618</c:v>
                </c:pt>
                <c:pt idx="466">
                  <c:v>-7.3769999999999527</c:v>
                </c:pt>
                <c:pt idx="467">
                  <c:v>-7.3869999999999436</c:v>
                </c:pt>
                <c:pt idx="468">
                  <c:v>-7.3869999999999436</c:v>
                </c:pt>
                <c:pt idx="469">
                  <c:v>-7.3969999999999345</c:v>
                </c:pt>
                <c:pt idx="470">
                  <c:v>-7.3969999999999345</c:v>
                </c:pt>
                <c:pt idx="471">
                  <c:v>-7.3769999999999527</c:v>
                </c:pt>
                <c:pt idx="472">
                  <c:v>-7.4069999999999254</c:v>
                </c:pt>
                <c:pt idx="473">
                  <c:v>-7.3869999999999436</c:v>
                </c:pt>
                <c:pt idx="474">
                  <c:v>-7.4069999999999254</c:v>
                </c:pt>
                <c:pt idx="475">
                  <c:v>-7.3969999999999345</c:v>
                </c:pt>
                <c:pt idx="476">
                  <c:v>-7.4169999999999163</c:v>
                </c:pt>
                <c:pt idx="477">
                  <c:v>-7.4169999999999163</c:v>
                </c:pt>
                <c:pt idx="478">
                  <c:v>-7.4369999999998981</c:v>
                </c:pt>
                <c:pt idx="479">
                  <c:v>-7.4369999999998981</c:v>
                </c:pt>
                <c:pt idx="480">
                  <c:v>-7.4369999999998981</c:v>
                </c:pt>
                <c:pt idx="481">
                  <c:v>-7.4279999999998836</c:v>
                </c:pt>
                <c:pt idx="482">
                  <c:v>-7.4269999999999072</c:v>
                </c:pt>
                <c:pt idx="483">
                  <c:v>-7.4169999999999163</c:v>
                </c:pt>
                <c:pt idx="484">
                  <c:v>-7.4269999999999072</c:v>
                </c:pt>
                <c:pt idx="485">
                  <c:v>-7.446999999999889</c:v>
                </c:pt>
                <c:pt idx="486">
                  <c:v>-7.4669999999998709</c:v>
                </c:pt>
                <c:pt idx="487">
                  <c:v>-7.446999999999889</c:v>
                </c:pt>
                <c:pt idx="488">
                  <c:v>-7.446999999999889</c:v>
                </c:pt>
                <c:pt idx="489">
                  <c:v>-7.4569999999998799</c:v>
                </c:pt>
                <c:pt idx="490">
                  <c:v>-7.4669999999998709</c:v>
                </c:pt>
                <c:pt idx="491">
                  <c:v>-7.4869999999998527</c:v>
                </c:pt>
                <c:pt idx="492">
                  <c:v>-7.4869999999998527</c:v>
                </c:pt>
                <c:pt idx="493">
                  <c:v>-7.4669999999998709</c:v>
                </c:pt>
                <c:pt idx="494">
                  <c:v>-7.4669999999998709</c:v>
                </c:pt>
                <c:pt idx="495">
                  <c:v>-7.4769999999998618</c:v>
                </c:pt>
                <c:pt idx="496">
                  <c:v>-7.4869999999998527</c:v>
                </c:pt>
                <c:pt idx="497">
                  <c:v>-7.4880000000000564</c:v>
                </c:pt>
                <c:pt idx="498">
                  <c:v>-7.4969999999998436</c:v>
                </c:pt>
                <c:pt idx="499">
                  <c:v>-7.4980000000000473</c:v>
                </c:pt>
                <c:pt idx="500">
                  <c:v>-7.4980000000000473</c:v>
                </c:pt>
                <c:pt idx="501">
                  <c:v>-7.5080000000000382</c:v>
                </c:pt>
                <c:pt idx="502">
                  <c:v>-7.4880000000000564</c:v>
                </c:pt>
                <c:pt idx="503">
                  <c:v>-7.4779999999998381</c:v>
                </c:pt>
                <c:pt idx="504">
                  <c:v>-7.4980000000000473</c:v>
                </c:pt>
                <c:pt idx="505">
                  <c:v>-7.5069999999998345</c:v>
                </c:pt>
                <c:pt idx="506">
                  <c:v>-7.5080000000000382</c:v>
                </c:pt>
                <c:pt idx="507">
                  <c:v>-7.5180000000000291</c:v>
                </c:pt>
                <c:pt idx="508">
                  <c:v>-7.5180000000000291</c:v>
                </c:pt>
                <c:pt idx="509">
                  <c:v>-7.5080000000000382</c:v>
                </c:pt>
                <c:pt idx="510">
                  <c:v>-7.52800000000002</c:v>
                </c:pt>
                <c:pt idx="511">
                  <c:v>-7.5180000000000291</c:v>
                </c:pt>
                <c:pt idx="512">
                  <c:v>-7.52800000000002</c:v>
                </c:pt>
                <c:pt idx="513">
                  <c:v>-7.5380000000000109</c:v>
                </c:pt>
                <c:pt idx="514">
                  <c:v>-7.52800000000002</c:v>
                </c:pt>
                <c:pt idx="515">
                  <c:v>-7.5480000000000018</c:v>
                </c:pt>
                <c:pt idx="516">
                  <c:v>-7.5599999999999454</c:v>
                </c:pt>
                <c:pt idx="517">
                  <c:v>-7.5679999999999836</c:v>
                </c:pt>
                <c:pt idx="518">
                  <c:v>-7.5499999999999545</c:v>
                </c:pt>
                <c:pt idx="519">
                  <c:v>-7.5389999999999873</c:v>
                </c:pt>
                <c:pt idx="520">
                  <c:v>-7.5499999999999545</c:v>
                </c:pt>
                <c:pt idx="521">
                  <c:v>-7.5579999999999927</c:v>
                </c:pt>
                <c:pt idx="522">
                  <c:v>-7.5679999999999836</c:v>
                </c:pt>
                <c:pt idx="523">
                  <c:v>-7.5499999999999545</c:v>
                </c:pt>
                <c:pt idx="524">
                  <c:v>-7.5499999999999545</c:v>
                </c:pt>
                <c:pt idx="525">
                  <c:v>-7.5799999999999272</c:v>
                </c:pt>
                <c:pt idx="526">
                  <c:v>-7.5699999999999363</c:v>
                </c:pt>
                <c:pt idx="527">
                  <c:v>-7.5599999999999454</c:v>
                </c:pt>
                <c:pt idx="528">
                  <c:v>-7.5799999999999272</c:v>
                </c:pt>
                <c:pt idx="529">
                  <c:v>-7.5899999999999181</c:v>
                </c:pt>
                <c:pt idx="530">
                  <c:v>-7.6089999999999236</c:v>
                </c:pt>
                <c:pt idx="531">
                  <c:v>-7.6089999999999236</c:v>
                </c:pt>
                <c:pt idx="532">
                  <c:v>-7.6009999999998854</c:v>
                </c:pt>
                <c:pt idx="533">
                  <c:v>-7.5909999999998945</c:v>
                </c:pt>
                <c:pt idx="534">
                  <c:v>-7.6089999999999236</c:v>
                </c:pt>
                <c:pt idx="535">
                  <c:v>-7.5989999999999327</c:v>
                </c:pt>
                <c:pt idx="536">
                  <c:v>-7.5809999999999036</c:v>
                </c:pt>
                <c:pt idx="537">
                  <c:v>-7.6089999999999236</c:v>
                </c:pt>
                <c:pt idx="538">
                  <c:v>-7.6009999999998854</c:v>
                </c:pt>
                <c:pt idx="539">
                  <c:v>-7.5909999999998945</c:v>
                </c:pt>
                <c:pt idx="540">
                  <c:v>-7.5909999999998945</c:v>
                </c:pt>
                <c:pt idx="541">
                  <c:v>-7.6009999999998854</c:v>
                </c:pt>
                <c:pt idx="542">
                  <c:v>-7.6009999999998854</c:v>
                </c:pt>
                <c:pt idx="543">
                  <c:v>-7.6209999999998672</c:v>
                </c:pt>
                <c:pt idx="544">
                  <c:v>-7.6319999999998345</c:v>
                </c:pt>
                <c:pt idx="545">
                  <c:v>-7.6209999999998672</c:v>
                </c:pt>
                <c:pt idx="546">
                  <c:v>-7.6319999999998345</c:v>
                </c:pt>
                <c:pt idx="547">
                  <c:v>-7.6219999999998436</c:v>
                </c:pt>
                <c:pt idx="548">
                  <c:v>-7.6219999999998436</c:v>
                </c:pt>
                <c:pt idx="549">
                  <c:v>-7.6319999999998345</c:v>
                </c:pt>
                <c:pt idx="550">
                  <c:v>-7.6219999999998436</c:v>
                </c:pt>
                <c:pt idx="551">
                  <c:v>-7.6319999999998345</c:v>
                </c:pt>
                <c:pt idx="552">
                  <c:v>-7.6219999999998436</c:v>
                </c:pt>
                <c:pt idx="553">
                  <c:v>-7.6219999999998436</c:v>
                </c:pt>
                <c:pt idx="554">
                  <c:v>-7.6319999999998345</c:v>
                </c:pt>
                <c:pt idx="555">
                  <c:v>-7.6420000000000528</c:v>
                </c:pt>
                <c:pt idx="556">
                  <c:v>-7.6319999999998345</c:v>
                </c:pt>
                <c:pt idx="557">
                  <c:v>-7.6430000000000291</c:v>
                </c:pt>
                <c:pt idx="558">
                  <c:v>-7.6620000000000346</c:v>
                </c:pt>
                <c:pt idx="559">
                  <c:v>-7.6630000000000109</c:v>
                </c:pt>
                <c:pt idx="560">
                  <c:v>-7.6630000000000109</c:v>
                </c:pt>
                <c:pt idx="561">
                  <c:v>-7.6730000000000018</c:v>
                </c:pt>
                <c:pt idx="562">
                  <c:v>-7.6630000000000109</c:v>
                </c:pt>
                <c:pt idx="563">
                  <c:v>-7.6730000000000018</c:v>
                </c:pt>
                <c:pt idx="564">
                  <c:v>-7.6929999999999836</c:v>
                </c:pt>
                <c:pt idx="565">
                  <c:v>-7.6829999999999927</c:v>
                </c:pt>
                <c:pt idx="566">
                  <c:v>-7.6829999999999927</c:v>
                </c:pt>
                <c:pt idx="567">
                  <c:v>-7.7029999999999745</c:v>
                </c:pt>
                <c:pt idx="568">
                  <c:v>-7.7029999999999745</c:v>
                </c:pt>
                <c:pt idx="569">
                  <c:v>-7.7049999999999272</c:v>
                </c:pt>
                <c:pt idx="570">
                  <c:v>-7.6849999999999454</c:v>
                </c:pt>
                <c:pt idx="571">
                  <c:v>-7.6749999999999545</c:v>
                </c:pt>
                <c:pt idx="572">
                  <c:v>-7.6949999999999363</c:v>
                </c:pt>
                <c:pt idx="573">
                  <c:v>-7.6949999999999363</c:v>
                </c:pt>
                <c:pt idx="574">
                  <c:v>-7.6949999999999363</c:v>
                </c:pt>
                <c:pt idx="575">
                  <c:v>-7.7149999999999181</c:v>
                </c:pt>
                <c:pt idx="576">
                  <c:v>-7.6849999999999454</c:v>
                </c:pt>
                <c:pt idx="577">
                  <c:v>-7.7049999999999272</c:v>
                </c:pt>
                <c:pt idx="578">
                  <c:v>-7.7049999999999272</c:v>
                </c:pt>
                <c:pt idx="579">
                  <c:v>-7.6949999999999363</c:v>
                </c:pt>
                <c:pt idx="580">
                  <c:v>-7.7059999999999036</c:v>
                </c:pt>
                <c:pt idx="581">
                  <c:v>-7.7159999999998945</c:v>
                </c:pt>
                <c:pt idx="582">
                  <c:v>-7.6859999999999218</c:v>
                </c:pt>
                <c:pt idx="583">
                  <c:v>-7.6859999999999218</c:v>
                </c:pt>
                <c:pt idx="584">
                  <c:v>-7.6959999999999127</c:v>
                </c:pt>
                <c:pt idx="585">
                  <c:v>-7.7059999999999036</c:v>
                </c:pt>
                <c:pt idx="586">
                  <c:v>-7.7259999999998854</c:v>
                </c:pt>
                <c:pt idx="587">
                  <c:v>-7.7159999999998945</c:v>
                </c:pt>
                <c:pt idx="588">
                  <c:v>-7.7459999999998672</c:v>
                </c:pt>
                <c:pt idx="589">
                  <c:v>-7.7069999999998799</c:v>
                </c:pt>
                <c:pt idx="590">
                  <c:v>-7.7259999999998854</c:v>
                </c:pt>
                <c:pt idx="591">
                  <c:v>-7.7169999999998709</c:v>
                </c:pt>
                <c:pt idx="592">
                  <c:v>-7.7369999999998527</c:v>
                </c:pt>
                <c:pt idx="593">
                  <c:v>-7.7269999999998618</c:v>
                </c:pt>
                <c:pt idx="594">
                  <c:v>-7.7569999999998345</c:v>
                </c:pt>
                <c:pt idx="595">
                  <c:v>-7.7369999999998527</c:v>
                </c:pt>
                <c:pt idx="596">
                  <c:v>-7.7469999999998436</c:v>
                </c:pt>
                <c:pt idx="597">
                  <c:v>-7.7369999999998527</c:v>
                </c:pt>
                <c:pt idx="598">
                  <c:v>-7.7569999999998345</c:v>
                </c:pt>
                <c:pt idx="599">
                  <c:v>-7.7569999999998345</c:v>
                </c:pt>
                <c:pt idx="600">
                  <c:v>-7.7569999999998345</c:v>
                </c:pt>
                <c:pt idx="601">
                  <c:v>-7.7569999999998345</c:v>
                </c:pt>
                <c:pt idx="602">
                  <c:v>-7.7580000000000382</c:v>
                </c:pt>
                <c:pt idx="603">
                  <c:v>-7.7580000000000382</c:v>
                </c:pt>
                <c:pt idx="604">
                  <c:v>-7.7680000000000291</c:v>
                </c:pt>
                <c:pt idx="605">
                  <c:v>-7.7480000000000473</c:v>
                </c:pt>
                <c:pt idx="606">
                  <c:v>-7.7789999999999964</c:v>
                </c:pt>
                <c:pt idx="607">
                  <c:v>-7.7889999999999873</c:v>
                </c:pt>
                <c:pt idx="608">
                  <c:v>-7.7680000000000291</c:v>
                </c:pt>
                <c:pt idx="609">
                  <c:v>-7.7789999999999964</c:v>
                </c:pt>
                <c:pt idx="610">
                  <c:v>-7.7789999999999964</c:v>
                </c:pt>
                <c:pt idx="611">
                  <c:v>-7.7680000000000291</c:v>
                </c:pt>
                <c:pt idx="612">
                  <c:v>-7.7680000000000291</c:v>
                </c:pt>
                <c:pt idx="613">
                  <c:v>-7.7799999999999727</c:v>
                </c:pt>
                <c:pt idx="614">
                  <c:v>-7.7899999999999636</c:v>
                </c:pt>
                <c:pt idx="615">
                  <c:v>-7.7899999999999636</c:v>
                </c:pt>
                <c:pt idx="616">
                  <c:v>-7.7899999999999636</c:v>
                </c:pt>
                <c:pt idx="617">
                  <c:v>-7.7799999999999727</c:v>
                </c:pt>
                <c:pt idx="618">
                  <c:v>-7.7999999999999545</c:v>
                </c:pt>
                <c:pt idx="619">
                  <c:v>-7.7999999999999545</c:v>
                </c:pt>
                <c:pt idx="620">
                  <c:v>-7.7899999999999636</c:v>
                </c:pt>
                <c:pt idx="621">
                  <c:v>-7.7899999999999636</c:v>
                </c:pt>
                <c:pt idx="622">
                  <c:v>-7.79099999999994</c:v>
                </c:pt>
                <c:pt idx="623">
                  <c:v>-7.8099999999999454</c:v>
                </c:pt>
                <c:pt idx="624">
                  <c:v>-7.7999999999999545</c:v>
                </c:pt>
                <c:pt idx="625">
                  <c:v>-7.7899999999999636</c:v>
                </c:pt>
                <c:pt idx="626">
                  <c:v>-7.7899999999999636</c:v>
                </c:pt>
                <c:pt idx="627">
                  <c:v>-7.8209999999999127</c:v>
                </c:pt>
                <c:pt idx="628">
                  <c:v>-7.8109999999999218</c:v>
                </c:pt>
                <c:pt idx="629">
                  <c:v>-7.8109999999999218</c:v>
                </c:pt>
                <c:pt idx="630">
                  <c:v>-7.8309999999999036</c:v>
                </c:pt>
                <c:pt idx="631">
                  <c:v>-7.8009999999999309</c:v>
                </c:pt>
                <c:pt idx="632">
                  <c:v>-7.8209999999999127</c:v>
                </c:pt>
                <c:pt idx="633">
                  <c:v>-7.8109999999999218</c:v>
                </c:pt>
                <c:pt idx="634">
                  <c:v>-7.8109999999999218</c:v>
                </c:pt>
                <c:pt idx="635">
                  <c:v>-7.8209999999999127</c:v>
                </c:pt>
                <c:pt idx="636">
                  <c:v>-7.8319999999998799</c:v>
                </c:pt>
                <c:pt idx="637">
                  <c:v>-7.8209999999999127</c:v>
                </c:pt>
                <c:pt idx="638">
                  <c:v>-7.8319999999998799</c:v>
                </c:pt>
                <c:pt idx="639">
                  <c:v>-7.8409999999998945</c:v>
                </c:pt>
                <c:pt idx="640">
                  <c:v>-7.8409999999998945</c:v>
                </c:pt>
                <c:pt idx="641">
                  <c:v>-7.8519999999998618</c:v>
                </c:pt>
                <c:pt idx="642">
                  <c:v>-7.821999999999889</c:v>
                </c:pt>
                <c:pt idx="643">
                  <c:v>-7.8419999999998709</c:v>
                </c:pt>
                <c:pt idx="644">
                  <c:v>-7.8619999999998527</c:v>
                </c:pt>
                <c:pt idx="645">
                  <c:v>-7.8319999999998799</c:v>
                </c:pt>
                <c:pt idx="646">
                  <c:v>-7.8419999999998709</c:v>
                </c:pt>
                <c:pt idx="647">
                  <c:v>-7.8419999999998709</c:v>
                </c:pt>
                <c:pt idx="648">
                  <c:v>-7.8619999999998527</c:v>
                </c:pt>
                <c:pt idx="649">
                  <c:v>-7.8419999999998709</c:v>
                </c:pt>
                <c:pt idx="650">
                  <c:v>-7.8519999999998618</c:v>
                </c:pt>
                <c:pt idx="651">
                  <c:v>-7.8740000000000236</c:v>
                </c:pt>
                <c:pt idx="652">
                  <c:v>-7.8619999999998527</c:v>
                </c:pt>
                <c:pt idx="653">
                  <c:v>-7.8640000000000327</c:v>
                </c:pt>
                <c:pt idx="654">
                  <c:v>-7.8540000000000418</c:v>
                </c:pt>
                <c:pt idx="655">
                  <c:v>-7.8640000000000327</c:v>
                </c:pt>
                <c:pt idx="656">
                  <c:v>-7.8640000000000327</c:v>
                </c:pt>
                <c:pt idx="657">
                  <c:v>-7.8840000000000146</c:v>
                </c:pt>
                <c:pt idx="658">
                  <c:v>-7.8740000000000236</c:v>
                </c:pt>
                <c:pt idx="659">
                  <c:v>-7.8740000000000236</c:v>
                </c:pt>
                <c:pt idx="660">
                  <c:v>-7.8740000000000236</c:v>
                </c:pt>
                <c:pt idx="661">
                  <c:v>-7.9049999999999727</c:v>
                </c:pt>
                <c:pt idx="662">
                  <c:v>-7.8840000000000146</c:v>
                </c:pt>
                <c:pt idx="663">
                  <c:v>-7.8840000000000146</c:v>
                </c:pt>
                <c:pt idx="664">
                  <c:v>-7.8740000000000236</c:v>
                </c:pt>
                <c:pt idx="665">
                  <c:v>-7.8849999999999909</c:v>
                </c:pt>
                <c:pt idx="666">
                  <c:v>-7.8849999999999909</c:v>
                </c:pt>
                <c:pt idx="667">
                  <c:v>-7.9039999999999964</c:v>
                </c:pt>
                <c:pt idx="668">
                  <c:v>-7.9049999999999727</c:v>
                </c:pt>
                <c:pt idx="669">
                  <c:v>-7.9049999999999727</c:v>
                </c:pt>
                <c:pt idx="670">
                  <c:v>-7.9149999999999636</c:v>
                </c:pt>
                <c:pt idx="671">
                  <c:v>-7.9149999999999636</c:v>
                </c:pt>
                <c:pt idx="672">
                  <c:v>-7.9049999999999727</c:v>
                </c:pt>
                <c:pt idx="673">
                  <c:v>-7.8949999999999818</c:v>
                </c:pt>
                <c:pt idx="674">
                  <c:v>-7.9149999999999636</c:v>
                </c:pt>
                <c:pt idx="675">
                  <c:v>-7.9249999999999545</c:v>
                </c:pt>
                <c:pt idx="676">
                  <c:v>-7.9249999999999545</c:v>
                </c:pt>
                <c:pt idx="677">
                  <c:v>-7.9149999999999636</c:v>
                </c:pt>
                <c:pt idx="678">
                  <c:v>-7.91599999999994</c:v>
                </c:pt>
                <c:pt idx="679">
                  <c:v>-7.9049999999999727</c:v>
                </c:pt>
                <c:pt idx="680">
                  <c:v>-7.9059999999999491</c:v>
                </c:pt>
                <c:pt idx="681">
                  <c:v>-7.9059999999999491</c:v>
                </c:pt>
                <c:pt idx="682">
                  <c:v>-7.9359999999999218</c:v>
                </c:pt>
                <c:pt idx="683">
                  <c:v>-7.9059999999999491</c:v>
                </c:pt>
                <c:pt idx="684">
                  <c:v>-7.91599999999994</c:v>
                </c:pt>
                <c:pt idx="685">
                  <c:v>-7.9059999999999491</c:v>
                </c:pt>
                <c:pt idx="686">
                  <c:v>-7.9259999999999309</c:v>
                </c:pt>
                <c:pt idx="687">
                  <c:v>-7.9279999999998836</c:v>
                </c:pt>
                <c:pt idx="688">
                  <c:v>-7.9359999999999218</c:v>
                </c:pt>
                <c:pt idx="689">
                  <c:v>-7.9379999999998745</c:v>
                </c:pt>
                <c:pt idx="690">
                  <c:v>-7.9479999999998654</c:v>
                </c:pt>
                <c:pt idx="691">
                  <c:v>-7.9479999999998654</c:v>
                </c:pt>
                <c:pt idx="692">
                  <c:v>-7.9479999999998654</c:v>
                </c:pt>
                <c:pt idx="693">
                  <c:v>-7.9379999999998745</c:v>
                </c:pt>
                <c:pt idx="694">
                  <c:v>-7.9379999999998745</c:v>
                </c:pt>
                <c:pt idx="695">
                  <c:v>-7.9479999999998654</c:v>
                </c:pt>
                <c:pt idx="696">
                  <c:v>-7.9479999999998654</c:v>
                </c:pt>
                <c:pt idx="697">
                  <c:v>-7.9489999999998417</c:v>
                </c:pt>
                <c:pt idx="698">
                  <c:v>-7.9579999999998563</c:v>
                </c:pt>
                <c:pt idx="699">
                  <c:v>-7.9779999999998381</c:v>
                </c:pt>
                <c:pt idx="700">
                  <c:v>-7.9790000000000418</c:v>
                </c:pt>
                <c:pt idx="701">
                  <c:v>-7.9790000000000418</c:v>
                </c:pt>
                <c:pt idx="702">
                  <c:v>-7.9679999999998472</c:v>
                </c:pt>
                <c:pt idx="703">
                  <c:v>-7.9790000000000418</c:v>
                </c:pt>
                <c:pt idx="704">
                  <c:v>-7.9589999999998327</c:v>
                </c:pt>
                <c:pt idx="705">
                  <c:v>-7.9790000000000418</c:v>
                </c:pt>
                <c:pt idx="706">
                  <c:v>-7.9990000000000236</c:v>
                </c:pt>
                <c:pt idx="707">
                  <c:v>-7.9690000000000509</c:v>
                </c:pt>
                <c:pt idx="708">
                  <c:v>-7.9890000000000327</c:v>
                </c:pt>
                <c:pt idx="709">
                  <c:v>-7.9690000000000509</c:v>
                </c:pt>
                <c:pt idx="710">
                  <c:v>-7.9890000000000327</c:v>
                </c:pt>
                <c:pt idx="711">
                  <c:v>-7.9990000000000236</c:v>
                </c:pt>
                <c:pt idx="712">
                  <c:v>-7.9890000000000327</c:v>
                </c:pt>
                <c:pt idx="713">
                  <c:v>-7.9990000000000236</c:v>
                </c:pt>
                <c:pt idx="714">
                  <c:v>-7.9990000000000236</c:v>
                </c:pt>
                <c:pt idx="715">
                  <c:v>-7.9990000000000236</c:v>
                </c:pt>
                <c:pt idx="716">
                  <c:v>-7.9990000000000236</c:v>
                </c:pt>
                <c:pt idx="717">
                  <c:v>-8.0099999999999909</c:v>
                </c:pt>
                <c:pt idx="718">
                  <c:v>-8</c:v>
                </c:pt>
                <c:pt idx="719">
                  <c:v>-8</c:v>
                </c:pt>
                <c:pt idx="720">
                  <c:v>-8</c:v>
                </c:pt>
                <c:pt idx="721">
                  <c:v>-8</c:v>
                </c:pt>
                <c:pt idx="722">
                  <c:v>-8.0099999999999909</c:v>
                </c:pt>
                <c:pt idx="723">
                  <c:v>-8</c:v>
                </c:pt>
                <c:pt idx="724">
                  <c:v>-8.0099999999999909</c:v>
                </c:pt>
                <c:pt idx="725">
                  <c:v>-8</c:v>
                </c:pt>
                <c:pt idx="726">
                  <c:v>-8.0099999999999909</c:v>
                </c:pt>
                <c:pt idx="727">
                  <c:v>-8.0119999999999436</c:v>
                </c:pt>
                <c:pt idx="728">
                  <c:v>-8.0199999999999818</c:v>
                </c:pt>
                <c:pt idx="729">
                  <c:v>-8.0099999999999909</c:v>
                </c:pt>
                <c:pt idx="730">
                  <c:v>-8.0199999999999818</c:v>
                </c:pt>
                <c:pt idx="731">
                  <c:v>-8.0319999999999254</c:v>
                </c:pt>
                <c:pt idx="732">
                  <c:v>-8.0319999999999254</c:v>
                </c:pt>
                <c:pt idx="733">
                  <c:v>-8.0219999999999345</c:v>
                </c:pt>
                <c:pt idx="734">
                  <c:v>-8.0319999999999254</c:v>
                </c:pt>
                <c:pt idx="735">
                  <c:v>-8.0319999999999254</c:v>
                </c:pt>
                <c:pt idx="736">
                  <c:v>-8.0419999999999163</c:v>
                </c:pt>
                <c:pt idx="737">
                  <c:v>-8.0619999999998981</c:v>
                </c:pt>
                <c:pt idx="738">
                  <c:v>-8.0619999999998981</c:v>
                </c:pt>
                <c:pt idx="739">
                  <c:v>-8.0519999999999072</c:v>
                </c:pt>
                <c:pt idx="740">
                  <c:v>-8.0819999999998799</c:v>
                </c:pt>
                <c:pt idx="741">
                  <c:v>-8.0819999999998799</c:v>
                </c:pt>
                <c:pt idx="742">
                  <c:v>-8.0819999999998799</c:v>
                </c:pt>
                <c:pt idx="743">
                  <c:v>-8.0619999999998981</c:v>
                </c:pt>
                <c:pt idx="744">
                  <c:v>-8.071999999999889</c:v>
                </c:pt>
                <c:pt idx="745">
                  <c:v>-8.0919999999998709</c:v>
                </c:pt>
                <c:pt idx="746">
                  <c:v>-8.0519999999999072</c:v>
                </c:pt>
                <c:pt idx="747">
                  <c:v>-8.071999999999889</c:v>
                </c:pt>
                <c:pt idx="748">
                  <c:v>-8.0819999999998799</c:v>
                </c:pt>
                <c:pt idx="749">
                  <c:v>-8.0729999999998654</c:v>
                </c:pt>
                <c:pt idx="750">
                  <c:v>-8.0729999999998654</c:v>
                </c:pt>
                <c:pt idx="751">
                  <c:v>-8.0919999999998709</c:v>
                </c:pt>
                <c:pt idx="752">
                  <c:v>-8.0829999999998563</c:v>
                </c:pt>
                <c:pt idx="753">
                  <c:v>-8.0729999999998654</c:v>
                </c:pt>
                <c:pt idx="754">
                  <c:v>-8.0729999999998654</c:v>
                </c:pt>
                <c:pt idx="755">
                  <c:v>-8.0729999999998654</c:v>
                </c:pt>
                <c:pt idx="756">
                  <c:v>-8.0729999999998654</c:v>
                </c:pt>
                <c:pt idx="757">
                  <c:v>-8.0729999999998654</c:v>
                </c:pt>
                <c:pt idx="758">
                  <c:v>-8.0829999999998563</c:v>
                </c:pt>
                <c:pt idx="759">
                  <c:v>-8.0729999999998654</c:v>
                </c:pt>
                <c:pt idx="760">
                  <c:v>-8.0829999999998563</c:v>
                </c:pt>
                <c:pt idx="761">
                  <c:v>-8.0940000000000509</c:v>
                </c:pt>
                <c:pt idx="762">
                  <c:v>-8.0940000000000509</c:v>
                </c:pt>
                <c:pt idx="763">
                  <c:v>-8.0829999999998563</c:v>
                </c:pt>
                <c:pt idx="764">
                  <c:v>-8.1029999999998381</c:v>
                </c:pt>
                <c:pt idx="765">
                  <c:v>-8.1040000000000418</c:v>
                </c:pt>
                <c:pt idx="766">
                  <c:v>-8.0839999999998327</c:v>
                </c:pt>
                <c:pt idx="767">
                  <c:v>-8.0940000000000509</c:v>
                </c:pt>
                <c:pt idx="768">
                  <c:v>-8.1040000000000418</c:v>
                </c:pt>
                <c:pt idx="769">
                  <c:v>-8.1040000000000418</c:v>
                </c:pt>
                <c:pt idx="770">
                  <c:v>-8.0940000000000509</c:v>
                </c:pt>
                <c:pt idx="771">
                  <c:v>-8.0940000000000509</c:v>
                </c:pt>
                <c:pt idx="772">
                  <c:v>-8.1040000000000418</c:v>
                </c:pt>
                <c:pt idx="773">
                  <c:v>-8.1140000000000327</c:v>
                </c:pt>
                <c:pt idx="774">
                  <c:v>-8.0839999999998327</c:v>
                </c:pt>
                <c:pt idx="775">
                  <c:v>-8.0839999999998327</c:v>
                </c:pt>
                <c:pt idx="776">
                  <c:v>-8.1059999999999945</c:v>
                </c:pt>
                <c:pt idx="777">
                  <c:v>-8.0940000000000509</c:v>
                </c:pt>
                <c:pt idx="778">
                  <c:v>-8.1040000000000418</c:v>
                </c:pt>
                <c:pt idx="779">
                  <c:v>-8.1140000000000327</c:v>
                </c:pt>
                <c:pt idx="780">
                  <c:v>-8.1140000000000327</c:v>
                </c:pt>
                <c:pt idx="781">
                  <c:v>-8.1040000000000418</c:v>
                </c:pt>
                <c:pt idx="782">
                  <c:v>-8.0960000000000036</c:v>
                </c:pt>
                <c:pt idx="783">
                  <c:v>-8.1059999999999945</c:v>
                </c:pt>
                <c:pt idx="784">
                  <c:v>-8.1059999999999945</c:v>
                </c:pt>
                <c:pt idx="785">
                  <c:v>-8.1059999999999945</c:v>
                </c:pt>
                <c:pt idx="786">
                  <c:v>-8.1159999999999854</c:v>
                </c:pt>
                <c:pt idx="787">
                  <c:v>-8.1159999999999854</c:v>
                </c:pt>
                <c:pt idx="788">
                  <c:v>-8.1059999999999945</c:v>
                </c:pt>
                <c:pt idx="789">
                  <c:v>-8.125</c:v>
                </c:pt>
                <c:pt idx="790">
                  <c:v>-8.1159999999999854</c:v>
                </c:pt>
                <c:pt idx="791">
                  <c:v>-8.125</c:v>
                </c:pt>
                <c:pt idx="792">
                  <c:v>-8.1349999999999909</c:v>
                </c:pt>
                <c:pt idx="793">
                  <c:v>-8.1349999999999909</c:v>
                </c:pt>
                <c:pt idx="794">
                  <c:v>-8.1349999999999909</c:v>
                </c:pt>
                <c:pt idx="795">
                  <c:v>-8.125</c:v>
                </c:pt>
                <c:pt idx="796">
                  <c:v>-8.1449999999999818</c:v>
                </c:pt>
                <c:pt idx="797">
                  <c:v>-8.1449999999999818</c:v>
                </c:pt>
                <c:pt idx="798">
                  <c:v>-8.1369999999999436</c:v>
                </c:pt>
                <c:pt idx="799">
                  <c:v>-8.125</c:v>
                </c:pt>
                <c:pt idx="800">
                  <c:v>-8.1269999999999527</c:v>
                </c:pt>
                <c:pt idx="801">
                  <c:v>-8.1469999999999345</c:v>
                </c:pt>
                <c:pt idx="802">
                  <c:v>-8.1449999999999818</c:v>
                </c:pt>
                <c:pt idx="803">
                  <c:v>-8.1469999999999345</c:v>
                </c:pt>
                <c:pt idx="804">
                  <c:v>-8.1449999999999818</c:v>
                </c:pt>
                <c:pt idx="805">
                  <c:v>-8.1469999999999345</c:v>
                </c:pt>
                <c:pt idx="806">
                  <c:v>-8.1569999999999254</c:v>
                </c:pt>
                <c:pt idx="807">
                  <c:v>-8.1669999999999163</c:v>
                </c:pt>
                <c:pt idx="808">
                  <c:v>-8.1569999999999254</c:v>
                </c:pt>
                <c:pt idx="809">
                  <c:v>-8.1669999999999163</c:v>
                </c:pt>
                <c:pt idx="810">
                  <c:v>-8.1769999999999072</c:v>
                </c:pt>
                <c:pt idx="811">
                  <c:v>-8.1669999999999163</c:v>
                </c:pt>
                <c:pt idx="812">
                  <c:v>-8.1669999999999163</c:v>
                </c:pt>
                <c:pt idx="813">
                  <c:v>-8.1569999999999254</c:v>
                </c:pt>
                <c:pt idx="814">
                  <c:v>-8.1569999999999254</c:v>
                </c:pt>
                <c:pt idx="815">
                  <c:v>-8.1469999999999345</c:v>
                </c:pt>
                <c:pt idx="816">
                  <c:v>-8.1479999999999109</c:v>
                </c:pt>
                <c:pt idx="817">
                  <c:v>-8.1779999999998836</c:v>
                </c:pt>
                <c:pt idx="818">
                  <c:v>-8.1779999999998836</c:v>
                </c:pt>
                <c:pt idx="819">
                  <c:v>-8.1879999999998745</c:v>
                </c:pt>
                <c:pt idx="820">
                  <c:v>-8.1879999999998745</c:v>
                </c:pt>
                <c:pt idx="821">
                  <c:v>-8.1879999999998745</c:v>
                </c:pt>
                <c:pt idx="822">
                  <c:v>-8.1679999999998927</c:v>
                </c:pt>
                <c:pt idx="823">
                  <c:v>-8.1679999999998927</c:v>
                </c:pt>
                <c:pt idx="824">
                  <c:v>-8.1679999999998927</c:v>
                </c:pt>
                <c:pt idx="825">
                  <c:v>-8.1779999999998836</c:v>
                </c:pt>
                <c:pt idx="826">
                  <c:v>-8.1879999999998745</c:v>
                </c:pt>
                <c:pt idx="827">
                  <c:v>-8.1779999999998836</c:v>
                </c:pt>
                <c:pt idx="828">
                  <c:v>-8.1879999999998745</c:v>
                </c:pt>
                <c:pt idx="829">
                  <c:v>-8.1979999999998654</c:v>
                </c:pt>
                <c:pt idx="830">
                  <c:v>-8.1979999999998654</c:v>
                </c:pt>
                <c:pt idx="831">
                  <c:v>-8.1879999999998745</c:v>
                </c:pt>
                <c:pt idx="832">
                  <c:v>-8.1779999999998836</c:v>
                </c:pt>
                <c:pt idx="833">
                  <c:v>-8.1979999999998654</c:v>
                </c:pt>
                <c:pt idx="834">
                  <c:v>-8.1779999999998836</c:v>
                </c:pt>
                <c:pt idx="835">
                  <c:v>-8.1900000000000546</c:v>
                </c:pt>
                <c:pt idx="836">
                  <c:v>-8.2079999999998563</c:v>
                </c:pt>
                <c:pt idx="837">
                  <c:v>-8.2000000000000455</c:v>
                </c:pt>
                <c:pt idx="838">
                  <c:v>-8.1879999999998745</c:v>
                </c:pt>
                <c:pt idx="839">
                  <c:v>-8.1900000000000546</c:v>
                </c:pt>
                <c:pt idx="840">
                  <c:v>-8.2200000000000273</c:v>
                </c:pt>
                <c:pt idx="841">
                  <c:v>-8.2100000000000364</c:v>
                </c:pt>
                <c:pt idx="842">
                  <c:v>-8.2200000000000273</c:v>
                </c:pt>
                <c:pt idx="843">
                  <c:v>-8.2200000000000273</c:v>
                </c:pt>
                <c:pt idx="844">
                  <c:v>-8.2200000000000273</c:v>
                </c:pt>
                <c:pt idx="845">
                  <c:v>-8.2100000000000364</c:v>
                </c:pt>
                <c:pt idx="846">
                  <c:v>-8.2300000000000182</c:v>
                </c:pt>
                <c:pt idx="847">
                  <c:v>-8.2200000000000273</c:v>
                </c:pt>
                <c:pt idx="848">
                  <c:v>-8.2300000000000182</c:v>
                </c:pt>
                <c:pt idx="849">
                  <c:v>-8.2300000000000182</c:v>
                </c:pt>
                <c:pt idx="850">
                  <c:v>-8.2300000000000182</c:v>
                </c:pt>
                <c:pt idx="851">
                  <c:v>-8.2400000000000091</c:v>
                </c:pt>
                <c:pt idx="852">
                  <c:v>-8.2509999999999764</c:v>
                </c:pt>
                <c:pt idx="853">
                  <c:v>-8.2400000000000091</c:v>
                </c:pt>
                <c:pt idx="854">
                  <c:v>-8.2509999999999764</c:v>
                </c:pt>
                <c:pt idx="855">
                  <c:v>-8.25</c:v>
                </c:pt>
                <c:pt idx="856">
                  <c:v>-8.2409999999999854</c:v>
                </c:pt>
                <c:pt idx="857">
                  <c:v>-8.2509999999999764</c:v>
                </c:pt>
                <c:pt idx="858">
                  <c:v>-8.2509999999999764</c:v>
                </c:pt>
                <c:pt idx="859">
                  <c:v>-8.2409999999999854</c:v>
                </c:pt>
                <c:pt idx="860">
                  <c:v>-8.2509999999999764</c:v>
                </c:pt>
                <c:pt idx="861">
                  <c:v>-8.2509999999999764</c:v>
                </c:pt>
                <c:pt idx="862">
                  <c:v>-8.2509999999999764</c:v>
                </c:pt>
                <c:pt idx="863">
                  <c:v>-8.2609999999999673</c:v>
                </c:pt>
                <c:pt idx="864">
                  <c:v>-8.2409999999999854</c:v>
                </c:pt>
                <c:pt idx="865">
                  <c:v>-8.2409999999999854</c:v>
                </c:pt>
                <c:pt idx="866">
                  <c:v>-8.2409999999999854</c:v>
                </c:pt>
                <c:pt idx="867">
                  <c:v>-8.2509999999999764</c:v>
                </c:pt>
                <c:pt idx="868">
                  <c:v>-8.2509999999999764</c:v>
                </c:pt>
                <c:pt idx="869">
                  <c:v>-8.2609999999999673</c:v>
                </c:pt>
                <c:pt idx="870">
                  <c:v>-8.2809999999999491</c:v>
                </c:pt>
                <c:pt idx="871">
                  <c:v>-8.2519999999999527</c:v>
                </c:pt>
                <c:pt idx="872">
                  <c:v>-8.2819999999999254</c:v>
                </c:pt>
                <c:pt idx="873">
                  <c:v>-8.2919999999999163</c:v>
                </c:pt>
                <c:pt idx="874">
                  <c:v>-8.2819999999999254</c:v>
                </c:pt>
                <c:pt idx="875">
                  <c:v>-8.2819999999999254</c:v>
                </c:pt>
                <c:pt idx="876">
                  <c:v>-8.2819999999999254</c:v>
                </c:pt>
                <c:pt idx="877">
                  <c:v>-8.2919999999999163</c:v>
                </c:pt>
                <c:pt idx="878">
                  <c:v>-8.2719999999999345</c:v>
                </c:pt>
                <c:pt idx="879">
                  <c:v>-8.2819999999999254</c:v>
                </c:pt>
                <c:pt idx="880">
                  <c:v>-8.2719999999999345</c:v>
                </c:pt>
                <c:pt idx="881">
                  <c:v>-8.2719999999999345</c:v>
                </c:pt>
                <c:pt idx="882">
                  <c:v>-8.26299999999992</c:v>
                </c:pt>
                <c:pt idx="883">
                  <c:v>-8.2619999999999436</c:v>
                </c:pt>
                <c:pt idx="884">
                  <c:v>-8.2519999999999527</c:v>
                </c:pt>
                <c:pt idx="885">
                  <c:v>-8.2619999999999436</c:v>
                </c:pt>
                <c:pt idx="886">
                  <c:v>-8.2619999999999436</c:v>
                </c:pt>
                <c:pt idx="887">
                  <c:v>-8.2419999999999618</c:v>
                </c:pt>
                <c:pt idx="888">
                  <c:v>-8.2529999999999291</c:v>
                </c:pt>
                <c:pt idx="889">
                  <c:v>-8.2729999999999109</c:v>
                </c:pt>
                <c:pt idx="890">
                  <c:v>-8.2719999999999345</c:v>
                </c:pt>
                <c:pt idx="891">
                  <c:v>-8.2829999999999018</c:v>
                </c:pt>
                <c:pt idx="892">
                  <c:v>-8.26299999999992</c:v>
                </c:pt>
                <c:pt idx="893">
                  <c:v>-8.2829999999999018</c:v>
                </c:pt>
                <c:pt idx="894">
                  <c:v>-8.26299999999992</c:v>
                </c:pt>
                <c:pt idx="895">
                  <c:v>-8.2829999999999018</c:v>
                </c:pt>
                <c:pt idx="896">
                  <c:v>-8.2729999999999109</c:v>
                </c:pt>
                <c:pt idx="897">
                  <c:v>-8.2529999999999291</c:v>
                </c:pt>
                <c:pt idx="898">
                  <c:v>-8.2729999999999109</c:v>
                </c:pt>
                <c:pt idx="899">
                  <c:v>-8.2829999999999018</c:v>
                </c:pt>
                <c:pt idx="900">
                  <c:v>-8.2729999999999109</c:v>
                </c:pt>
                <c:pt idx="901">
                  <c:v>-8.2829999999999018</c:v>
                </c:pt>
                <c:pt idx="902">
                  <c:v>-8.2729999999999109</c:v>
                </c:pt>
                <c:pt idx="903">
                  <c:v>-8.3029999999998836</c:v>
                </c:pt>
                <c:pt idx="904">
                  <c:v>-8.2949999999998454</c:v>
                </c:pt>
                <c:pt idx="905">
                  <c:v>-8.2749999999998636</c:v>
                </c:pt>
                <c:pt idx="906">
                  <c:v>-8.2749999999998636</c:v>
                </c:pt>
                <c:pt idx="907">
                  <c:v>-8.2949999999998454</c:v>
                </c:pt>
                <c:pt idx="908">
                  <c:v>-8.2649999999998727</c:v>
                </c:pt>
                <c:pt idx="909">
                  <c:v>-8.2749999999998636</c:v>
                </c:pt>
                <c:pt idx="910">
                  <c:v>-8.2749999999998636</c:v>
                </c:pt>
                <c:pt idx="911">
                  <c:v>-8.2749999999998636</c:v>
                </c:pt>
                <c:pt idx="912">
                  <c:v>-8.2649999999998727</c:v>
                </c:pt>
                <c:pt idx="913">
                  <c:v>-8.2849999999998545</c:v>
                </c:pt>
                <c:pt idx="914">
                  <c:v>-8.2849999999998545</c:v>
                </c:pt>
                <c:pt idx="915">
                  <c:v>-8.2749999999998636</c:v>
                </c:pt>
                <c:pt idx="916">
                  <c:v>-8.2749999999998636</c:v>
                </c:pt>
                <c:pt idx="917">
                  <c:v>-8.2749999999998636</c:v>
                </c:pt>
                <c:pt idx="918">
                  <c:v>-8.2749999999998636</c:v>
                </c:pt>
                <c:pt idx="919">
                  <c:v>-8.2649999999998727</c:v>
                </c:pt>
                <c:pt idx="920">
                  <c:v>-8.2749999999998636</c:v>
                </c:pt>
                <c:pt idx="921">
                  <c:v>-8.2860000000000582</c:v>
                </c:pt>
                <c:pt idx="922">
                  <c:v>-8.2849999999998545</c:v>
                </c:pt>
                <c:pt idx="923">
                  <c:v>-8.2860000000000582</c:v>
                </c:pt>
                <c:pt idx="924">
                  <c:v>-8.2960000000000491</c:v>
                </c:pt>
                <c:pt idx="925">
                  <c:v>-8.3049999999998363</c:v>
                </c:pt>
                <c:pt idx="926">
                  <c:v>-8.30600000000004</c:v>
                </c:pt>
                <c:pt idx="927">
                  <c:v>-8.30600000000004</c:v>
                </c:pt>
                <c:pt idx="928">
                  <c:v>-8.30600000000004</c:v>
                </c:pt>
                <c:pt idx="929">
                  <c:v>-8.3260000000000218</c:v>
                </c:pt>
                <c:pt idx="930">
                  <c:v>-8.3160000000000309</c:v>
                </c:pt>
                <c:pt idx="931">
                  <c:v>-8.3160000000000309</c:v>
                </c:pt>
                <c:pt idx="932">
                  <c:v>-8.3160000000000309</c:v>
                </c:pt>
                <c:pt idx="933">
                  <c:v>-8.30600000000004</c:v>
                </c:pt>
                <c:pt idx="934">
                  <c:v>-8.3260000000000218</c:v>
                </c:pt>
                <c:pt idx="935">
                  <c:v>-8.3260000000000218</c:v>
                </c:pt>
                <c:pt idx="936">
                  <c:v>-8.3260000000000218</c:v>
                </c:pt>
                <c:pt idx="937">
                  <c:v>-8.3269999999999982</c:v>
                </c:pt>
                <c:pt idx="938">
                  <c:v>-8.3170000000000073</c:v>
                </c:pt>
                <c:pt idx="939">
                  <c:v>-8.3160000000000309</c:v>
                </c:pt>
                <c:pt idx="940">
                  <c:v>-8.3369999999999891</c:v>
                </c:pt>
                <c:pt idx="941">
                  <c:v>-8.3160000000000309</c:v>
                </c:pt>
                <c:pt idx="942">
                  <c:v>-8.3260000000000218</c:v>
                </c:pt>
                <c:pt idx="943">
                  <c:v>-8.3369999999999891</c:v>
                </c:pt>
                <c:pt idx="944">
                  <c:v>-8.3269999999999982</c:v>
                </c:pt>
                <c:pt idx="945">
                  <c:v>-8.3369999999999891</c:v>
                </c:pt>
                <c:pt idx="946">
                  <c:v>-8.34699999999998</c:v>
                </c:pt>
                <c:pt idx="947">
                  <c:v>-8.3369999999999891</c:v>
                </c:pt>
                <c:pt idx="948">
                  <c:v>-8.3170000000000073</c:v>
                </c:pt>
                <c:pt idx="949">
                  <c:v>-8.2970000000000255</c:v>
                </c:pt>
                <c:pt idx="950">
                  <c:v>-8.2970000000000255</c:v>
                </c:pt>
                <c:pt idx="951">
                  <c:v>-8.2770000000000437</c:v>
                </c:pt>
                <c:pt idx="952">
                  <c:v>-8.2870000000000346</c:v>
                </c:pt>
                <c:pt idx="953">
                  <c:v>-8.2970000000000255</c:v>
                </c:pt>
                <c:pt idx="954">
                  <c:v>-8.2670000000000528</c:v>
                </c:pt>
                <c:pt idx="955">
                  <c:v>-8.2670000000000528</c:v>
                </c:pt>
                <c:pt idx="956">
                  <c:v>-8.2569999999998345</c:v>
                </c:pt>
                <c:pt idx="957">
                  <c:v>-8.2789999999999964</c:v>
                </c:pt>
                <c:pt idx="958">
                  <c:v>-8.2569999999998345</c:v>
                </c:pt>
                <c:pt idx="959">
                  <c:v>-8.2680000000000291</c:v>
                </c:pt>
                <c:pt idx="960">
                  <c:v>-8.2770000000000437</c:v>
                </c:pt>
                <c:pt idx="961">
                  <c:v>-8.2789999999999964</c:v>
                </c:pt>
                <c:pt idx="962">
                  <c:v>-8.2590000000000146</c:v>
                </c:pt>
                <c:pt idx="963">
                  <c:v>-8.2590000000000146</c:v>
                </c:pt>
                <c:pt idx="964">
                  <c:v>-8.2889999999999873</c:v>
                </c:pt>
                <c:pt idx="965">
                  <c:v>-8.2870000000000346</c:v>
                </c:pt>
                <c:pt idx="966">
                  <c:v>-8.2590000000000146</c:v>
                </c:pt>
                <c:pt idx="967">
                  <c:v>-8.2889999999999873</c:v>
                </c:pt>
                <c:pt idx="968">
                  <c:v>-8.2680000000000291</c:v>
                </c:pt>
                <c:pt idx="969">
                  <c:v>-8.2789999999999964</c:v>
                </c:pt>
                <c:pt idx="970">
                  <c:v>-8.2590000000000146</c:v>
                </c:pt>
                <c:pt idx="971">
                  <c:v>-8.2889999999999873</c:v>
                </c:pt>
                <c:pt idx="972">
                  <c:v>-8.2680000000000291</c:v>
                </c:pt>
                <c:pt idx="973">
                  <c:v>-8.2590000000000146</c:v>
                </c:pt>
                <c:pt idx="974">
                  <c:v>-8.2889999999999873</c:v>
                </c:pt>
                <c:pt idx="975">
                  <c:v>-8.2789999999999964</c:v>
                </c:pt>
                <c:pt idx="976">
                  <c:v>-8.2889999999999873</c:v>
                </c:pt>
                <c:pt idx="977">
                  <c:v>-8.2889999999999873</c:v>
                </c:pt>
                <c:pt idx="978">
                  <c:v>-8.2799999999999727</c:v>
                </c:pt>
                <c:pt idx="979">
                  <c:v>-8.2989999999999782</c:v>
                </c:pt>
                <c:pt idx="980">
                  <c:v>-8.3199999999999363</c:v>
                </c:pt>
                <c:pt idx="981">
                  <c:v>-8.3099999999999454</c:v>
                </c:pt>
                <c:pt idx="982">
                  <c:v>-8.2999999999999545</c:v>
                </c:pt>
                <c:pt idx="983">
                  <c:v>-8.3099999999999454</c:v>
                </c:pt>
                <c:pt idx="984">
                  <c:v>-8.3099999999999454</c:v>
                </c:pt>
                <c:pt idx="985">
                  <c:v>-8.2899999999999636</c:v>
                </c:pt>
                <c:pt idx="986">
                  <c:v>-8.2899999999999636</c:v>
                </c:pt>
                <c:pt idx="987">
                  <c:v>-8.3099999999999454</c:v>
                </c:pt>
                <c:pt idx="988">
                  <c:v>-8.3199999999999363</c:v>
                </c:pt>
                <c:pt idx="989">
                  <c:v>-8.2999999999999545</c:v>
                </c:pt>
                <c:pt idx="990">
                  <c:v>-8.2999999999999545</c:v>
                </c:pt>
                <c:pt idx="991">
                  <c:v>-8.2999999999999545</c:v>
                </c:pt>
                <c:pt idx="992">
                  <c:v>-8.3099999999999454</c:v>
                </c:pt>
                <c:pt idx="993">
                  <c:v>-8.3199999999999363</c:v>
                </c:pt>
                <c:pt idx="994">
                  <c:v>-8.3199999999999363</c:v>
                </c:pt>
                <c:pt idx="995">
                  <c:v>-8.3099999999999454</c:v>
                </c:pt>
                <c:pt idx="996">
                  <c:v>-8.3209999999999127</c:v>
                </c:pt>
                <c:pt idx="997">
                  <c:v>-8.3199999999999363</c:v>
                </c:pt>
                <c:pt idx="998">
                  <c:v>-8.3209999999999127</c:v>
                </c:pt>
                <c:pt idx="999">
                  <c:v>-8.3209999999999127</c:v>
                </c:pt>
                <c:pt idx="1000">
                  <c:v>-8.3209999999999127</c:v>
                </c:pt>
                <c:pt idx="1001">
                  <c:v>-8.3409999999998945</c:v>
                </c:pt>
                <c:pt idx="1002">
                  <c:v>-8.3409999999998945</c:v>
                </c:pt>
                <c:pt idx="1003">
                  <c:v>-8.3509999999998854</c:v>
                </c:pt>
                <c:pt idx="1004">
                  <c:v>-8.3309999999999036</c:v>
                </c:pt>
                <c:pt idx="1005">
                  <c:v>-8.3309999999999036</c:v>
                </c:pt>
                <c:pt idx="1006">
                  <c:v>-8.3509999999998854</c:v>
                </c:pt>
                <c:pt idx="1007">
                  <c:v>-8.3309999999999036</c:v>
                </c:pt>
                <c:pt idx="1008">
                  <c:v>-8.3309999999999036</c:v>
                </c:pt>
                <c:pt idx="1009">
                  <c:v>-8.3209999999999127</c:v>
                </c:pt>
                <c:pt idx="1010">
                  <c:v>-8.3309999999999036</c:v>
                </c:pt>
                <c:pt idx="1011">
                  <c:v>-8.3509999999998854</c:v>
                </c:pt>
                <c:pt idx="1012">
                  <c:v>-8.3409999999998945</c:v>
                </c:pt>
                <c:pt idx="1013">
                  <c:v>-8.3319999999998799</c:v>
                </c:pt>
                <c:pt idx="1014">
                  <c:v>-8.3619999999998527</c:v>
                </c:pt>
                <c:pt idx="1015">
                  <c:v>-8.3209999999999127</c:v>
                </c:pt>
                <c:pt idx="1016">
                  <c:v>-8.3419999999998709</c:v>
                </c:pt>
                <c:pt idx="1017">
                  <c:v>-8.3309999999999036</c:v>
                </c:pt>
                <c:pt idx="1018">
                  <c:v>-8.3319999999998799</c:v>
                </c:pt>
                <c:pt idx="1019">
                  <c:v>-8.3619999999998527</c:v>
                </c:pt>
                <c:pt idx="1020">
                  <c:v>-8.3619999999998527</c:v>
                </c:pt>
                <c:pt idx="1021">
                  <c:v>-8.3419999999998709</c:v>
                </c:pt>
                <c:pt idx="1022">
                  <c:v>-8.3419999999998709</c:v>
                </c:pt>
                <c:pt idx="1023">
                  <c:v>-8.3519999999998618</c:v>
                </c:pt>
                <c:pt idx="1024">
                  <c:v>-8.3419999999998709</c:v>
                </c:pt>
                <c:pt idx="1025">
                  <c:v>-8.321999999999889</c:v>
                </c:pt>
                <c:pt idx="1026">
                  <c:v>-8.3519999999998618</c:v>
                </c:pt>
                <c:pt idx="1027">
                  <c:v>-8.3319999999998799</c:v>
                </c:pt>
                <c:pt idx="1028">
                  <c:v>-8.321999999999889</c:v>
                </c:pt>
                <c:pt idx="1029">
                  <c:v>-8.3419999999998709</c:v>
                </c:pt>
                <c:pt idx="1030">
                  <c:v>-8.3519999999998618</c:v>
                </c:pt>
                <c:pt idx="1031">
                  <c:v>-8.3619999999998527</c:v>
                </c:pt>
                <c:pt idx="1032">
                  <c:v>-8.3519999999998618</c:v>
                </c:pt>
                <c:pt idx="1033">
                  <c:v>-8.3640000000000327</c:v>
                </c:pt>
                <c:pt idx="1034">
                  <c:v>-8.3619999999998527</c:v>
                </c:pt>
                <c:pt idx="1035">
                  <c:v>-8.3619999999998527</c:v>
                </c:pt>
                <c:pt idx="1036">
                  <c:v>-8.3740000000000236</c:v>
                </c:pt>
                <c:pt idx="1037">
                  <c:v>-8.3619999999998527</c:v>
                </c:pt>
                <c:pt idx="1038">
                  <c:v>-8.3540000000000418</c:v>
                </c:pt>
                <c:pt idx="1039">
                  <c:v>-8.3619999999998527</c:v>
                </c:pt>
                <c:pt idx="1040">
                  <c:v>-8.3840000000000146</c:v>
                </c:pt>
                <c:pt idx="1041">
                  <c:v>-8.3740000000000236</c:v>
                </c:pt>
                <c:pt idx="1042">
                  <c:v>-8.3619999999998527</c:v>
                </c:pt>
                <c:pt idx="1043">
                  <c:v>-8.3740000000000236</c:v>
                </c:pt>
                <c:pt idx="1044">
                  <c:v>-8.3640000000000327</c:v>
                </c:pt>
                <c:pt idx="1045">
                  <c:v>-8.3640000000000327</c:v>
                </c:pt>
                <c:pt idx="1046">
                  <c:v>-8.3840000000000146</c:v>
                </c:pt>
                <c:pt idx="1047">
                  <c:v>-8.3940000000000055</c:v>
                </c:pt>
                <c:pt idx="1048">
                  <c:v>-8.3540000000000418</c:v>
                </c:pt>
                <c:pt idx="1049">
                  <c:v>-8.3640000000000327</c:v>
                </c:pt>
                <c:pt idx="1050">
                  <c:v>-8.3540000000000418</c:v>
                </c:pt>
                <c:pt idx="1051">
                  <c:v>-8.3640000000000327</c:v>
                </c:pt>
                <c:pt idx="1052">
                  <c:v>-8.3540000000000418</c:v>
                </c:pt>
                <c:pt idx="1053">
                  <c:v>-8.3849999999999909</c:v>
                </c:pt>
                <c:pt idx="1054">
                  <c:v>-8.3840000000000146</c:v>
                </c:pt>
                <c:pt idx="1055">
                  <c:v>-8.3640000000000327</c:v>
                </c:pt>
                <c:pt idx="1056">
                  <c:v>-8.3740000000000236</c:v>
                </c:pt>
                <c:pt idx="1057">
                  <c:v>-8.375</c:v>
                </c:pt>
                <c:pt idx="1058">
                  <c:v>-8.3740000000000236</c:v>
                </c:pt>
                <c:pt idx="1059">
                  <c:v>-8.375</c:v>
                </c:pt>
                <c:pt idx="1060">
                  <c:v>-8.375</c:v>
                </c:pt>
                <c:pt idx="1061">
                  <c:v>-8.375</c:v>
                </c:pt>
                <c:pt idx="1062">
                  <c:v>-8.375</c:v>
                </c:pt>
                <c:pt idx="1063">
                  <c:v>-8.3949999999999818</c:v>
                </c:pt>
                <c:pt idx="1064">
                  <c:v>-8.3650000000000091</c:v>
                </c:pt>
                <c:pt idx="1065">
                  <c:v>-8.375</c:v>
                </c:pt>
                <c:pt idx="1066">
                  <c:v>-8.375</c:v>
                </c:pt>
                <c:pt idx="1067">
                  <c:v>-8.3550000000000182</c:v>
                </c:pt>
                <c:pt idx="1068">
                  <c:v>-8.3650000000000091</c:v>
                </c:pt>
                <c:pt idx="1069">
                  <c:v>-8.375</c:v>
                </c:pt>
                <c:pt idx="1070">
                  <c:v>-8.3849999999999909</c:v>
                </c:pt>
                <c:pt idx="1071">
                  <c:v>-8.3650000000000091</c:v>
                </c:pt>
                <c:pt idx="1072">
                  <c:v>-8.375</c:v>
                </c:pt>
                <c:pt idx="1073">
                  <c:v>-8.375</c:v>
                </c:pt>
                <c:pt idx="1074">
                  <c:v>-8.375</c:v>
                </c:pt>
                <c:pt idx="1075">
                  <c:v>-8.3949999999999818</c:v>
                </c:pt>
                <c:pt idx="1076">
                  <c:v>-8.4049999999999727</c:v>
                </c:pt>
                <c:pt idx="1077">
                  <c:v>-8.3859999999999673</c:v>
                </c:pt>
                <c:pt idx="1078">
                  <c:v>-8.3849999999999909</c:v>
                </c:pt>
                <c:pt idx="1079">
                  <c:v>-8.3949999999999818</c:v>
                </c:pt>
                <c:pt idx="1080">
                  <c:v>-8.3659999999999854</c:v>
                </c:pt>
                <c:pt idx="1081">
                  <c:v>-8.3859999999999673</c:v>
                </c:pt>
                <c:pt idx="1082">
                  <c:v>-8.3859999999999673</c:v>
                </c:pt>
                <c:pt idx="1083">
                  <c:v>-8.3759999999999764</c:v>
                </c:pt>
                <c:pt idx="1084">
                  <c:v>-8.3759999999999764</c:v>
                </c:pt>
                <c:pt idx="1085">
                  <c:v>-8.3759999999999764</c:v>
                </c:pt>
                <c:pt idx="1086">
                  <c:v>-8.3759999999999764</c:v>
                </c:pt>
                <c:pt idx="1087">
                  <c:v>-8.3859999999999673</c:v>
                </c:pt>
                <c:pt idx="1088">
                  <c:v>-8.3759999999999764</c:v>
                </c:pt>
                <c:pt idx="1089">
                  <c:v>-8.3759999999999764</c:v>
                </c:pt>
                <c:pt idx="1090">
                  <c:v>-8.3959999999999582</c:v>
                </c:pt>
                <c:pt idx="1091">
                  <c:v>-8.3959999999999582</c:v>
                </c:pt>
                <c:pt idx="1092">
                  <c:v>-8.3659999999999854</c:v>
                </c:pt>
                <c:pt idx="1093">
                  <c:v>-8.3859999999999673</c:v>
                </c:pt>
                <c:pt idx="1094">
                  <c:v>-8.3959999999999582</c:v>
                </c:pt>
                <c:pt idx="1095">
                  <c:v>-8.3859999999999673</c:v>
                </c:pt>
                <c:pt idx="1096">
                  <c:v>-8.3959999999999582</c:v>
                </c:pt>
                <c:pt idx="1097">
                  <c:v>-8.38799999999992</c:v>
                </c:pt>
                <c:pt idx="1098">
                  <c:v>-8.3979999999999109</c:v>
                </c:pt>
                <c:pt idx="1099">
                  <c:v>-8.4079999999999018</c:v>
                </c:pt>
                <c:pt idx="1100">
                  <c:v>-8.41599999999994</c:v>
                </c:pt>
                <c:pt idx="1101">
                  <c:v>-8.3959999999999582</c:v>
                </c:pt>
                <c:pt idx="1102">
                  <c:v>-8.4179999999998927</c:v>
                </c:pt>
                <c:pt idx="1103">
                  <c:v>-8.4179999999998927</c:v>
                </c:pt>
                <c:pt idx="1104">
                  <c:v>-8.4179999999998927</c:v>
                </c:pt>
                <c:pt idx="1105">
                  <c:v>-8.41599999999994</c:v>
                </c:pt>
                <c:pt idx="1106">
                  <c:v>-8.4179999999998927</c:v>
                </c:pt>
                <c:pt idx="1107">
                  <c:v>-8.4379999999998745</c:v>
                </c:pt>
                <c:pt idx="1108">
                  <c:v>-8.4179999999998927</c:v>
                </c:pt>
                <c:pt idx="1109">
                  <c:v>-8.4379999999998745</c:v>
                </c:pt>
                <c:pt idx="1110">
                  <c:v>-8.4179999999998927</c:v>
                </c:pt>
                <c:pt idx="1111">
                  <c:v>-8.4279999999998836</c:v>
                </c:pt>
                <c:pt idx="1112">
                  <c:v>-8.4179999999998927</c:v>
                </c:pt>
                <c:pt idx="1113">
                  <c:v>-8.4179999999998927</c:v>
                </c:pt>
                <c:pt idx="1114">
                  <c:v>-8.4179999999998927</c:v>
                </c:pt>
                <c:pt idx="1115">
                  <c:v>-8.4279999999998836</c:v>
                </c:pt>
                <c:pt idx="1116">
                  <c:v>-8.4279999999998836</c:v>
                </c:pt>
                <c:pt idx="1117">
                  <c:v>-8.4179999999998927</c:v>
                </c:pt>
                <c:pt idx="1118">
                  <c:v>-8.4379999999998745</c:v>
                </c:pt>
                <c:pt idx="1119">
                  <c:v>-8.4279999999998836</c:v>
                </c:pt>
                <c:pt idx="1120">
                  <c:v>-8.4289999999998599</c:v>
                </c:pt>
                <c:pt idx="1121">
                  <c:v>-8.4289999999998599</c:v>
                </c:pt>
                <c:pt idx="1122">
                  <c:v>-8.418999999999869</c:v>
                </c:pt>
                <c:pt idx="1123">
                  <c:v>-8.4379999999998745</c:v>
                </c:pt>
                <c:pt idx="1124">
                  <c:v>-8.4279999999998836</c:v>
                </c:pt>
                <c:pt idx="1125">
                  <c:v>-8.418999999999869</c:v>
                </c:pt>
                <c:pt idx="1126">
                  <c:v>-8.4489999999998417</c:v>
                </c:pt>
                <c:pt idx="1127">
                  <c:v>-8.4289999999998599</c:v>
                </c:pt>
                <c:pt idx="1128">
                  <c:v>-8.418999999999869</c:v>
                </c:pt>
                <c:pt idx="1129">
                  <c:v>-8.4489999999998417</c:v>
                </c:pt>
                <c:pt idx="1130">
                  <c:v>-8.4389999999998508</c:v>
                </c:pt>
                <c:pt idx="1131">
                  <c:v>-8.4389999999998508</c:v>
                </c:pt>
                <c:pt idx="1132">
                  <c:v>-8.4489999999998417</c:v>
                </c:pt>
                <c:pt idx="1133">
                  <c:v>-8.4289999999998599</c:v>
                </c:pt>
                <c:pt idx="1134">
                  <c:v>-8.4589999999998327</c:v>
                </c:pt>
                <c:pt idx="1135">
                  <c:v>-8.4400000000000546</c:v>
                </c:pt>
                <c:pt idx="1136">
                  <c:v>-8.4289999999998599</c:v>
                </c:pt>
                <c:pt idx="1137">
                  <c:v>-8.4289999999998599</c:v>
                </c:pt>
                <c:pt idx="1138">
                  <c:v>-8.4289999999998599</c:v>
                </c:pt>
                <c:pt idx="1139">
                  <c:v>-8.4289999999998599</c:v>
                </c:pt>
                <c:pt idx="1140">
                  <c:v>-8.4289999999998599</c:v>
                </c:pt>
                <c:pt idx="1141">
                  <c:v>-8.418999999999869</c:v>
                </c:pt>
                <c:pt idx="1142">
                  <c:v>-8.4400000000000546</c:v>
                </c:pt>
                <c:pt idx="1143">
                  <c:v>-8.4589999999998327</c:v>
                </c:pt>
                <c:pt idx="1144">
                  <c:v>-8.4489999999998417</c:v>
                </c:pt>
                <c:pt idx="1145">
                  <c:v>-8.4389999999998508</c:v>
                </c:pt>
                <c:pt idx="1146">
                  <c:v>-8.4500000000000455</c:v>
                </c:pt>
                <c:pt idx="1147">
                  <c:v>-8.4589999999998327</c:v>
                </c:pt>
                <c:pt idx="1148">
                  <c:v>-8.4700000000000273</c:v>
                </c:pt>
                <c:pt idx="1149">
                  <c:v>-8.4500000000000455</c:v>
                </c:pt>
                <c:pt idx="1150">
                  <c:v>-8.4600000000000364</c:v>
                </c:pt>
                <c:pt idx="1151">
                  <c:v>-8.4600000000000364</c:v>
                </c:pt>
                <c:pt idx="1152">
                  <c:v>-8.4600000000000364</c:v>
                </c:pt>
                <c:pt idx="1153">
                  <c:v>-8.4400000000000546</c:v>
                </c:pt>
                <c:pt idx="1154">
                  <c:v>-8.4400000000000546</c:v>
                </c:pt>
                <c:pt idx="1155">
                  <c:v>-8.4400000000000546</c:v>
                </c:pt>
                <c:pt idx="1156">
                  <c:v>-8.4400000000000546</c:v>
                </c:pt>
                <c:pt idx="1157">
                  <c:v>-8.4500000000000455</c:v>
                </c:pt>
                <c:pt idx="1158">
                  <c:v>-8.4299999999998363</c:v>
                </c:pt>
                <c:pt idx="1159">
                  <c:v>-8.4600000000000364</c:v>
                </c:pt>
                <c:pt idx="1160">
                  <c:v>-8.4600000000000364</c:v>
                </c:pt>
                <c:pt idx="1161">
                  <c:v>-8.4700000000000273</c:v>
                </c:pt>
                <c:pt idx="1162">
                  <c:v>-8.4619999999999891</c:v>
                </c:pt>
                <c:pt idx="1163">
                  <c:v>-8.5099999999999909</c:v>
                </c:pt>
                <c:pt idx="1164">
                  <c:v>-8.5099999999999909</c:v>
                </c:pt>
                <c:pt idx="1165">
                  <c:v>-8.4600000000000364</c:v>
                </c:pt>
                <c:pt idx="1166">
                  <c:v>-8.4800000000000182</c:v>
                </c:pt>
                <c:pt idx="1167">
                  <c:v>-8.4700000000000273</c:v>
                </c:pt>
                <c:pt idx="1168">
                  <c:v>-8.4700000000000273</c:v>
                </c:pt>
                <c:pt idx="1169">
                  <c:v>-8.4600000000000364</c:v>
                </c:pt>
                <c:pt idx="1170">
                  <c:v>-8.4619999999999891</c:v>
                </c:pt>
                <c:pt idx="1171">
                  <c:v>-8.47199999999998</c:v>
                </c:pt>
                <c:pt idx="1172">
                  <c:v>-8.4619999999999891</c:v>
                </c:pt>
                <c:pt idx="1173">
                  <c:v>-8.4619999999999891</c:v>
                </c:pt>
                <c:pt idx="1174">
                  <c:v>-8.4519999999999982</c:v>
                </c:pt>
                <c:pt idx="1175">
                  <c:v>-8.4619999999999891</c:v>
                </c:pt>
                <c:pt idx="1176">
                  <c:v>-8.47199999999998</c:v>
                </c:pt>
                <c:pt idx="1177">
                  <c:v>-8.4619999999999891</c:v>
                </c:pt>
                <c:pt idx="1178">
                  <c:v>-8.4819999999999709</c:v>
                </c:pt>
                <c:pt idx="1179">
                  <c:v>-8.4519999999999982</c:v>
                </c:pt>
                <c:pt idx="1180">
                  <c:v>-8.4519999999999982</c:v>
                </c:pt>
                <c:pt idx="1181">
                  <c:v>-8.4619999999999891</c:v>
                </c:pt>
                <c:pt idx="1182">
                  <c:v>-8.4619999999999891</c:v>
                </c:pt>
                <c:pt idx="1183">
                  <c:v>-8.47199999999998</c:v>
                </c:pt>
                <c:pt idx="1184">
                  <c:v>-8.4619999999999891</c:v>
                </c:pt>
                <c:pt idx="1185">
                  <c:v>-8.4519999999999982</c:v>
                </c:pt>
                <c:pt idx="1186">
                  <c:v>-8.4619999999999891</c:v>
                </c:pt>
                <c:pt idx="1187">
                  <c:v>-8.47199999999998</c:v>
                </c:pt>
                <c:pt idx="1188">
                  <c:v>-8.47199999999998</c:v>
                </c:pt>
                <c:pt idx="1189">
                  <c:v>-8.4819999999999709</c:v>
                </c:pt>
                <c:pt idx="1190">
                  <c:v>-8.47199999999998</c:v>
                </c:pt>
                <c:pt idx="1191">
                  <c:v>-8.4729999999999563</c:v>
                </c:pt>
                <c:pt idx="1192">
                  <c:v>-8.4619999999999891</c:v>
                </c:pt>
                <c:pt idx="1193">
                  <c:v>-8.4829999999999472</c:v>
                </c:pt>
                <c:pt idx="1194">
                  <c:v>-8.4619999999999891</c:v>
                </c:pt>
                <c:pt idx="1195">
                  <c:v>-8.4729999999999563</c:v>
                </c:pt>
                <c:pt idx="1196">
                  <c:v>-8.4729999999999563</c:v>
                </c:pt>
                <c:pt idx="1197">
                  <c:v>-8.4829999999999472</c:v>
                </c:pt>
                <c:pt idx="1198">
                  <c:v>-8.4829999999999472</c:v>
                </c:pt>
                <c:pt idx="1199">
                  <c:v>-8.4829999999999472</c:v>
                </c:pt>
                <c:pt idx="1200">
                  <c:v>-8.47199999999998</c:v>
                </c:pt>
                <c:pt idx="1201">
                  <c:v>-8.4829999999999472</c:v>
                </c:pt>
                <c:pt idx="1202">
                  <c:v>-8.4829999999999472</c:v>
                </c:pt>
                <c:pt idx="1203">
                  <c:v>-8.4629999999999654</c:v>
                </c:pt>
                <c:pt idx="1204">
                  <c:v>-8.4829999999999472</c:v>
                </c:pt>
                <c:pt idx="1205">
                  <c:v>-8.5029999999999291</c:v>
                </c:pt>
                <c:pt idx="1206">
                  <c:v>-8.4829999999999472</c:v>
                </c:pt>
                <c:pt idx="1207">
                  <c:v>-8.4629999999999654</c:v>
                </c:pt>
                <c:pt idx="1208">
                  <c:v>-8.4929999999999382</c:v>
                </c:pt>
                <c:pt idx="1209">
                  <c:v>-8.4829999999999472</c:v>
                </c:pt>
                <c:pt idx="1210">
                  <c:v>-8.4729999999999563</c:v>
                </c:pt>
                <c:pt idx="1211">
                  <c:v>-8.4929999999999382</c:v>
                </c:pt>
                <c:pt idx="1212">
                  <c:v>-8.4929999999999382</c:v>
                </c:pt>
                <c:pt idx="1213">
                  <c:v>-8.4729999999999563</c:v>
                </c:pt>
                <c:pt idx="1214">
                  <c:v>-8.4739999999999327</c:v>
                </c:pt>
                <c:pt idx="1215">
                  <c:v>-8.4829999999999472</c:v>
                </c:pt>
                <c:pt idx="1216">
                  <c:v>-8.4539999999999509</c:v>
                </c:pt>
                <c:pt idx="1217">
                  <c:v>-8.4729999999999563</c:v>
                </c:pt>
                <c:pt idx="1218">
                  <c:v>-8.4639999999999418</c:v>
                </c:pt>
                <c:pt idx="1219">
                  <c:v>-8.4829999999999472</c:v>
                </c:pt>
                <c:pt idx="1220">
                  <c:v>-8.4839999999999236</c:v>
                </c:pt>
                <c:pt idx="1221">
                  <c:v>-8.4939999999999145</c:v>
                </c:pt>
                <c:pt idx="1222">
                  <c:v>-8.4729999999999563</c:v>
                </c:pt>
                <c:pt idx="1223">
                  <c:v>-8.5029999999999291</c:v>
                </c:pt>
                <c:pt idx="1224">
                  <c:v>-8.4939999999999145</c:v>
                </c:pt>
                <c:pt idx="1225">
                  <c:v>-8.4639999999999418</c:v>
                </c:pt>
                <c:pt idx="1226">
                  <c:v>-8.4939999999999145</c:v>
                </c:pt>
                <c:pt idx="1227">
                  <c:v>-8.5039999999999054</c:v>
                </c:pt>
                <c:pt idx="1228">
                  <c:v>-8.4939999999999145</c:v>
                </c:pt>
                <c:pt idx="1229">
                  <c:v>-8.4939999999999145</c:v>
                </c:pt>
                <c:pt idx="1230">
                  <c:v>-8.4939999999999145</c:v>
                </c:pt>
                <c:pt idx="1231">
                  <c:v>-8.4939999999999145</c:v>
                </c:pt>
                <c:pt idx="1232">
                  <c:v>-8.4939999999999145</c:v>
                </c:pt>
                <c:pt idx="1233">
                  <c:v>-8.5039999999999054</c:v>
                </c:pt>
                <c:pt idx="1234">
                  <c:v>-8.4939999999999145</c:v>
                </c:pt>
                <c:pt idx="1235">
                  <c:v>-8.4939999999999145</c:v>
                </c:pt>
                <c:pt idx="1236">
                  <c:v>-8.4739999999999327</c:v>
                </c:pt>
                <c:pt idx="1237">
                  <c:v>-8.4839999999999236</c:v>
                </c:pt>
                <c:pt idx="1238">
                  <c:v>-8.5039999999999054</c:v>
                </c:pt>
                <c:pt idx="1239">
                  <c:v>-8.4839999999999236</c:v>
                </c:pt>
                <c:pt idx="1240">
                  <c:v>-8.4939999999999145</c:v>
                </c:pt>
                <c:pt idx="1241">
                  <c:v>-8.4939999999999145</c:v>
                </c:pt>
                <c:pt idx="1242">
                  <c:v>-8.5039999999999054</c:v>
                </c:pt>
                <c:pt idx="1243">
                  <c:v>-8.5039999999999054</c:v>
                </c:pt>
                <c:pt idx="1244">
                  <c:v>-8.4939999999999145</c:v>
                </c:pt>
                <c:pt idx="1245">
                  <c:v>-8.4959999999998672</c:v>
                </c:pt>
                <c:pt idx="1246">
                  <c:v>-8.5139999999998963</c:v>
                </c:pt>
                <c:pt idx="1247">
                  <c:v>-8.5139999999998963</c:v>
                </c:pt>
                <c:pt idx="1248">
                  <c:v>-8.5059999999998581</c:v>
                </c:pt>
                <c:pt idx="1249">
                  <c:v>-8.4959999999998672</c:v>
                </c:pt>
                <c:pt idx="1250">
                  <c:v>-8.4939999999999145</c:v>
                </c:pt>
                <c:pt idx="1251">
                  <c:v>-8.4939999999999145</c:v>
                </c:pt>
                <c:pt idx="1252">
                  <c:v>-8.515999999999849</c:v>
                </c:pt>
                <c:pt idx="1253">
                  <c:v>-8.4959999999998672</c:v>
                </c:pt>
                <c:pt idx="1254">
                  <c:v>-8.515999999999849</c:v>
                </c:pt>
                <c:pt idx="1255">
                  <c:v>-8.5259999999998399</c:v>
                </c:pt>
                <c:pt idx="1256">
                  <c:v>-8.515999999999849</c:v>
                </c:pt>
                <c:pt idx="1257">
                  <c:v>-8.515999999999849</c:v>
                </c:pt>
                <c:pt idx="1258">
                  <c:v>-8.515999999999849</c:v>
                </c:pt>
                <c:pt idx="1259">
                  <c:v>-8.5349999999998545</c:v>
                </c:pt>
                <c:pt idx="1260">
                  <c:v>-8.5349999999998545</c:v>
                </c:pt>
                <c:pt idx="1261">
                  <c:v>-8.515999999999849</c:v>
                </c:pt>
                <c:pt idx="1262">
                  <c:v>-8.5059999999998581</c:v>
                </c:pt>
                <c:pt idx="1263">
                  <c:v>-8.5259999999998399</c:v>
                </c:pt>
                <c:pt idx="1264">
                  <c:v>-8.5349999999998545</c:v>
                </c:pt>
                <c:pt idx="1265">
                  <c:v>-8.515999999999849</c:v>
                </c:pt>
                <c:pt idx="1266">
                  <c:v>-8.515999999999849</c:v>
                </c:pt>
                <c:pt idx="1267">
                  <c:v>-8.5259999999998399</c:v>
                </c:pt>
                <c:pt idx="1268">
                  <c:v>-8.5059999999998581</c:v>
                </c:pt>
                <c:pt idx="1269">
                  <c:v>-8.515999999999849</c:v>
                </c:pt>
                <c:pt idx="1270">
                  <c:v>-8.515999999999849</c:v>
                </c:pt>
                <c:pt idx="1271">
                  <c:v>-8.5259999999998399</c:v>
                </c:pt>
                <c:pt idx="1272">
                  <c:v>-8.5549999999998363</c:v>
                </c:pt>
                <c:pt idx="1273">
                  <c:v>-8.5760000000000218</c:v>
                </c:pt>
                <c:pt idx="1274">
                  <c:v>-8.5259999999998399</c:v>
                </c:pt>
                <c:pt idx="1275">
                  <c:v>-8.5349999999998545</c:v>
                </c:pt>
                <c:pt idx="1276">
                  <c:v>-8.5470000000000255</c:v>
                </c:pt>
                <c:pt idx="1277">
                  <c:v>-8.5370000000000346</c:v>
                </c:pt>
                <c:pt idx="1278">
                  <c:v>-8.5370000000000346</c:v>
                </c:pt>
                <c:pt idx="1279">
                  <c:v>-8.5370000000000346</c:v>
                </c:pt>
                <c:pt idx="1280">
                  <c:v>-8.5259999999998399</c:v>
                </c:pt>
                <c:pt idx="1281">
                  <c:v>-8.5270000000000437</c:v>
                </c:pt>
                <c:pt idx="1282">
                  <c:v>-8.5270000000000437</c:v>
                </c:pt>
                <c:pt idx="1283">
                  <c:v>-8.5170000000000528</c:v>
                </c:pt>
                <c:pt idx="1284">
                  <c:v>-8.5270000000000437</c:v>
                </c:pt>
                <c:pt idx="1285">
                  <c:v>-8.5270000000000437</c:v>
                </c:pt>
                <c:pt idx="1286">
                  <c:v>-8.5270000000000437</c:v>
                </c:pt>
                <c:pt idx="1287">
                  <c:v>-8.5270000000000437</c:v>
                </c:pt>
                <c:pt idx="1288">
                  <c:v>-8.5270000000000437</c:v>
                </c:pt>
                <c:pt idx="1289">
                  <c:v>-8.5370000000000346</c:v>
                </c:pt>
                <c:pt idx="1290">
                  <c:v>-8.5270000000000437</c:v>
                </c:pt>
                <c:pt idx="1291">
                  <c:v>-8.5069999999998345</c:v>
                </c:pt>
                <c:pt idx="1292">
                  <c:v>-8.5470000000000255</c:v>
                </c:pt>
                <c:pt idx="1293">
                  <c:v>-8.5270000000000437</c:v>
                </c:pt>
                <c:pt idx="1294">
                  <c:v>-8.5370000000000346</c:v>
                </c:pt>
                <c:pt idx="1295">
                  <c:v>-8.5470000000000255</c:v>
                </c:pt>
                <c:pt idx="1296">
                  <c:v>-8.5470000000000255</c:v>
                </c:pt>
                <c:pt idx="1297">
                  <c:v>-8.5370000000000346</c:v>
                </c:pt>
                <c:pt idx="1298">
                  <c:v>-8.5480000000000018</c:v>
                </c:pt>
                <c:pt idx="1299">
                  <c:v>-8.5370000000000346</c:v>
                </c:pt>
                <c:pt idx="1300">
                  <c:v>-8.5270000000000437</c:v>
                </c:pt>
                <c:pt idx="1301">
                  <c:v>-8.5380000000000109</c:v>
                </c:pt>
                <c:pt idx="1302">
                  <c:v>-8.5480000000000018</c:v>
                </c:pt>
                <c:pt idx="1303">
                  <c:v>-8.5380000000000109</c:v>
                </c:pt>
                <c:pt idx="1304">
                  <c:v>-8.5480000000000018</c:v>
                </c:pt>
                <c:pt idx="1305">
                  <c:v>-8.5570000000000164</c:v>
                </c:pt>
                <c:pt idx="1306">
                  <c:v>-8.5579999999999927</c:v>
                </c:pt>
                <c:pt idx="1307">
                  <c:v>-8.5579999999999927</c:v>
                </c:pt>
                <c:pt idx="1308">
                  <c:v>-8.5480000000000018</c:v>
                </c:pt>
                <c:pt idx="1309">
                  <c:v>-8.5579999999999927</c:v>
                </c:pt>
                <c:pt idx="1310">
                  <c:v>-8.5480000000000018</c:v>
                </c:pt>
                <c:pt idx="1311">
                  <c:v>-8.5380000000000109</c:v>
                </c:pt>
                <c:pt idx="1312">
                  <c:v>-8.5380000000000109</c:v>
                </c:pt>
                <c:pt idx="1313">
                  <c:v>-8.52800000000002</c:v>
                </c:pt>
                <c:pt idx="1314">
                  <c:v>-8.5380000000000109</c:v>
                </c:pt>
                <c:pt idx="1315">
                  <c:v>-8.5679999999999836</c:v>
                </c:pt>
                <c:pt idx="1316">
                  <c:v>-8.5380000000000109</c:v>
                </c:pt>
                <c:pt idx="1317">
                  <c:v>-8.5579999999999927</c:v>
                </c:pt>
                <c:pt idx="1318">
                  <c:v>-8.5480000000000018</c:v>
                </c:pt>
                <c:pt idx="1319">
                  <c:v>-8.5679999999999836</c:v>
                </c:pt>
                <c:pt idx="1320">
                  <c:v>-8.5380000000000109</c:v>
                </c:pt>
                <c:pt idx="1321">
                  <c:v>-8.52800000000002</c:v>
                </c:pt>
                <c:pt idx="1322">
                  <c:v>-8.5380000000000109</c:v>
                </c:pt>
                <c:pt idx="1323">
                  <c:v>-8.5380000000000109</c:v>
                </c:pt>
                <c:pt idx="1324">
                  <c:v>-8.5380000000000109</c:v>
                </c:pt>
                <c:pt idx="1325">
                  <c:v>-8.5489999999999782</c:v>
                </c:pt>
                <c:pt idx="1326">
                  <c:v>-8.5679999999999836</c:v>
                </c:pt>
                <c:pt idx="1327">
                  <c:v>-8.5480000000000018</c:v>
                </c:pt>
                <c:pt idx="1328">
                  <c:v>-8.5589999999999691</c:v>
                </c:pt>
                <c:pt idx="1329">
                  <c:v>-8.5489999999999782</c:v>
                </c:pt>
                <c:pt idx="1330">
                  <c:v>-8.5489999999999782</c:v>
                </c:pt>
                <c:pt idx="1331">
                  <c:v>-8.5789999999999509</c:v>
                </c:pt>
                <c:pt idx="1332">
                  <c:v>-8.56899999999996</c:v>
                </c:pt>
                <c:pt idx="1333">
                  <c:v>-8.5679999999999836</c:v>
                </c:pt>
                <c:pt idx="1334">
                  <c:v>-8.5589999999999691</c:v>
                </c:pt>
                <c:pt idx="1335">
                  <c:v>-8.5489999999999782</c:v>
                </c:pt>
                <c:pt idx="1336">
                  <c:v>-8.5489999999999782</c:v>
                </c:pt>
                <c:pt idx="1337">
                  <c:v>-8.5489999999999782</c:v>
                </c:pt>
                <c:pt idx="1338">
                  <c:v>-8.5589999999999691</c:v>
                </c:pt>
                <c:pt idx="1339">
                  <c:v>-8.5589999999999691</c:v>
                </c:pt>
                <c:pt idx="1340">
                  <c:v>-8.5589999999999691</c:v>
                </c:pt>
                <c:pt idx="1341">
                  <c:v>-8.56899999999996</c:v>
                </c:pt>
                <c:pt idx="1342">
                  <c:v>-8.5789999999999509</c:v>
                </c:pt>
                <c:pt idx="1343">
                  <c:v>-8.56899999999996</c:v>
                </c:pt>
                <c:pt idx="1344">
                  <c:v>-8.56899999999996</c:v>
                </c:pt>
                <c:pt idx="1345">
                  <c:v>-8.5589999999999691</c:v>
                </c:pt>
                <c:pt idx="1346">
                  <c:v>-8.5489999999999782</c:v>
                </c:pt>
                <c:pt idx="1347">
                  <c:v>-8.5589999999999691</c:v>
                </c:pt>
                <c:pt idx="1348">
                  <c:v>-8.56899999999996</c:v>
                </c:pt>
                <c:pt idx="1349">
                  <c:v>-8.56899999999996</c:v>
                </c:pt>
                <c:pt idx="1350">
                  <c:v>-8.5589999999999691</c:v>
                </c:pt>
                <c:pt idx="1351">
                  <c:v>-8.5609999999999218</c:v>
                </c:pt>
                <c:pt idx="1352">
                  <c:v>-8.56899999999996</c:v>
                </c:pt>
                <c:pt idx="1353">
                  <c:v>-8.5489999999999782</c:v>
                </c:pt>
                <c:pt idx="1354">
                  <c:v>-8.5789999999999509</c:v>
                </c:pt>
                <c:pt idx="1355">
                  <c:v>-8.56899999999996</c:v>
                </c:pt>
                <c:pt idx="1356">
                  <c:v>-8.56899999999996</c:v>
                </c:pt>
                <c:pt idx="1357">
                  <c:v>-8.5489999999999782</c:v>
                </c:pt>
                <c:pt idx="1358">
                  <c:v>-8.5889999999999418</c:v>
                </c:pt>
                <c:pt idx="1359">
                  <c:v>-8.56899999999996</c:v>
                </c:pt>
                <c:pt idx="1360">
                  <c:v>-8.5989999999999327</c:v>
                </c:pt>
                <c:pt idx="1361">
                  <c:v>-8.5909999999998945</c:v>
                </c:pt>
                <c:pt idx="1362">
                  <c:v>-8.5889999999999418</c:v>
                </c:pt>
                <c:pt idx="1363">
                  <c:v>-8.5889999999999418</c:v>
                </c:pt>
                <c:pt idx="1364">
                  <c:v>-8.5909999999998945</c:v>
                </c:pt>
                <c:pt idx="1365">
                  <c:v>-8.5989999999999327</c:v>
                </c:pt>
                <c:pt idx="1366">
                  <c:v>-8.5789999999999509</c:v>
                </c:pt>
                <c:pt idx="1367">
                  <c:v>-8.5889999999999418</c:v>
                </c:pt>
                <c:pt idx="1368">
                  <c:v>-8.5909999999998945</c:v>
                </c:pt>
                <c:pt idx="1369">
                  <c:v>-8.5609999999999218</c:v>
                </c:pt>
                <c:pt idx="1370">
                  <c:v>-8.5909999999998945</c:v>
                </c:pt>
                <c:pt idx="1371">
                  <c:v>-8.6009999999998854</c:v>
                </c:pt>
                <c:pt idx="1372">
                  <c:v>-8.5909999999998945</c:v>
                </c:pt>
                <c:pt idx="1373">
                  <c:v>-8.6009999999998854</c:v>
                </c:pt>
                <c:pt idx="1374">
                  <c:v>-8.6009999999998854</c:v>
                </c:pt>
                <c:pt idx="1375">
                  <c:v>-8.5909999999998945</c:v>
                </c:pt>
                <c:pt idx="1376">
                  <c:v>-8.6009999999998854</c:v>
                </c:pt>
                <c:pt idx="1377">
                  <c:v>-8.5909999999998945</c:v>
                </c:pt>
                <c:pt idx="1378">
                  <c:v>-8.6109999999998763</c:v>
                </c:pt>
                <c:pt idx="1379">
                  <c:v>-8.5909999999998945</c:v>
                </c:pt>
                <c:pt idx="1380">
                  <c:v>-8.5909999999998945</c:v>
                </c:pt>
                <c:pt idx="1381">
                  <c:v>-8.6009999999998854</c:v>
                </c:pt>
                <c:pt idx="1382">
                  <c:v>-8.6109999999998763</c:v>
                </c:pt>
                <c:pt idx="1383">
                  <c:v>-8.6109999999998763</c:v>
                </c:pt>
                <c:pt idx="1384">
                  <c:v>-8.5809999999999036</c:v>
                </c:pt>
                <c:pt idx="1385">
                  <c:v>-8.5909999999998945</c:v>
                </c:pt>
                <c:pt idx="1386">
                  <c:v>-8.5819999999998799</c:v>
                </c:pt>
                <c:pt idx="1387">
                  <c:v>-8.5919999999998709</c:v>
                </c:pt>
                <c:pt idx="1388">
                  <c:v>-8.5909999999998945</c:v>
                </c:pt>
                <c:pt idx="1389">
                  <c:v>-8.5909999999998945</c:v>
                </c:pt>
                <c:pt idx="1390">
                  <c:v>-8.5909999999998945</c:v>
                </c:pt>
                <c:pt idx="1391">
                  <c:v>-8.5819999999998799</c:v>
                </c:pt>
                <c:pt idx="1392">
                  <c:v>-8.5919999999998709</c:v>
                </c:pt>
                <c:pt idx="1393">
                  <c:v>-8.571999999999889</c:v>
                </c:pt>
                <c:pt idx="1394">
                  <c:v>-8.5909999999998945</c:v>
                </c:pt>
                <c:pt idx="1395">
                  <c:v>-8.5619999999998981</c:v>
                </c:pt>
                <c:pt idx="1396">
                  <c:v>-8.571999999999889</c:v>
                </c:pt>
                <c:pt idx="1397">
                  <c:v>-8.5819999999998799</c:v>
                </c:pt>
                <c:pt idx="1398">
                  <c:v>-8.5919999999998709</c:v>
                </c:pt>
                <c:pt idx="1399">
                  <c:v>-8.571999999999889</c:v>
                </c:pt>
                <c:pt idx="1400">
                  <c:v>-8.5819999999998799</c:v>
                </c:pt>
                <c:pt idx="1401">
                  <c:v>-8.571999999999889</c:v>
                </c:pt>
                <c:pt idx="1402">
                  <c:v>-8.5919999999998709</c:v>
                </c:pt>
                <c:pt idx="1403">
                  <c:v>-8.6019999999998618</c:v>
                </c:pt>
                <c:pt idx="1404">
                  <c:v>-8.5819999999998799</c:v>
                </c:pt>
                <c:pt idx="1405">
                  <c:v>-8.5619999999998981</c:v>
                </c:pt>
                <c:pt idx="1406">
                  <c:v>-8.6009999999998854</c:v>
                </c:pt>
                <c:pt idx="1407">
                  <c:v>-8.5819999999998799</c:v>
                </c:pt>
                <c:pt idx="1408">
                  <c:v>-8.6019999999998618</c:v>
                </c:pt>
                <c:pt idx="1409">
                  <c:v>-8.6019999999998618</c:v>
                </c:pt>
                <c:pt idx="1410">
                  <c:v>-8.571999999999889</c:v>
                </c:pt>
                <c:pt idx="1411">
                  <c:v>-8.5919999999998709</c:v>
                </c:pt>
                <c:pt idx="1412">
                  <c:v>-8.5619999999998981</c:v>
                </c:pt>
                <c:pt idx="1413">
                  <c:v>-8.5519999999999072</c:v>
                </c:pt>
                <c:pt idx="1414">
                  <c:v>-8.5619999999998981</c:v>
                </c:pt>
                <c:pt idx="1415">
                  <c:v>-8.5919999999998709</c:v>
                </c:pt>
                <c:pt idx="1416">
                  <c:v>-8.6019999999998618</c:v>
                </c:pt>
                <c:pt idx="1417">
                  <c:v>-8.6019999999998618</c:v>
                </c:pt>
                <c:pt idx="1418">
                  <c:v>-8.5819999999998799</c:v>
                </c:pt>
                <c:pt idx="1419">
                  <c:v>-8.6019999999998618</c:v>
                </c:pt>
                <c:pt idx="1420">
                  <c:v>-8.5929999999998472</c:v>
                </c:pt>
                <c:pt idx="1421">
                  <c:v>-8.5829999999998563</c:v>
                </c:pt>
                <c:pt idx="1422">
                  <c:v>-8.6019999999998618</c:v>
                </c:pt>
                <c:pt idx="1423">
                  <c:v>-8.6019999999998618</c:v>
                </c:pt>
                <c:pt idx="1424">
                  <c:v>-8.6219999999998436</c:v>
                </c:pt>
                <c:pt idx="1425">
                  <c:v>-8.6119999999998527</c:v>
                </c:pt>
                <c:pt idx="1426">
                  <c:v>-8.6019999999998618</c:v>
                </c:pt>
                <c:pt idx="1427">
                  <c:v>-8.6230000000000473</c:v>
                </c:pt>
                <c:pt idx="1428">
                  <c:v>-8.6130000000000564</c:v>
                </c:pt>
                <c:pt idx="1429">
                  <c:v>-8.5929999999998472</c:v>
                </c:pt>
                <c:pt idx="1430">
                  <c:v>-8.6029999999998381</c:v>
                </c:pt>
                <c:pt idx="1431">
                  <c:v>-8.6029999999998381</c:v>
                </c:pt>
                <c:pt idx="1432">
                  <c:v>-8.6029999999998381</c:v>
                </c:pt>
              </c:numCache>
            </c:numRef>
          </c:yVal>
          <c:smooth val="1"/>
          <c:extLst>
            <c:ext xmlns:c16="http://schemas.microsoft.com/office/drawing/2014/chart" uri="{C3380CC4-5D6E-409C-BE32-E72D297353CC}">
              <c16:uniqueId val="{00000017-81EE-4E41-8154-0B1EA5EF37AF}"/>
            </c:ext>
          </c:extLst>
        </c:ser>
        <c:ser>
          <c:idx val="24"/>
          <c:order val="19"/>
          <c:tx>
            <c:strRef>
              <c:f>Klei_Druckkurve!$Z$8</c:f>
              <c:strCache>
                <c:ptCount val="1"/>
                <c:pt idx="0">
                  <c:v>#43 (4h7)</c:v>
                </c:pt>
              </c:strCache>
            </c:strRef>
          </c:tx>
          <c:spPr>
            <a:ln w="28575" cap="rnd">
              <a:solidFill>
                <a:schemeClr val="accent1">
                  <a:tint val="50000"/>
                </a:schemeClr>
              </a:solidFill>
              <a:round/>
            </a:ln>
            <a:effectLst/>
          </c:spPr>
          <c:marker>
            <c:symbol val="none"/>
          </c:marker>
          <c:xVal>
            <c:numRef>
              <c:f>Klei_Druckkurve!$A$9:$A$1442</c:f>
              <c:numCache>
                <c:formatCode>General</c:formatCode>
                <c:ptCount val="1434"/>
                <c:pt idx="0">
                  <c:v>20</c:v>
                </c:pt>
                <c:pt idx="1">
                  <c:v>30</c:v>
                </c:pt>
                <c:pt idx="2">
                  <c:v>40</c:v>
                </c:pt>
                <c:pt idx="3">
                  <c:v>50</c:v>
                </c:pt>
                <c:pt idx="4">
                  <c:v>60</c:v>
                </c:pt>
                <c:pt idx="5">
                  <c:v>70</c:v>
                </c:pt>
                <c:pt idx="6">
                  <c:v>80</c:v>
                </c:pt>
                <c:pt idx="7">
                  <c:v>90</c:v>
                </c:pt>
                <c:pt idx="8">
                  <c:v>100</c:v>
                </c:pt>
                <c:pt idx="9">
                  <c:v>110</c:v>
                </c:pt>
                <c:pt idx="10">
                  <c:v>120</c:v>
                </c:pt>
                <c:pt idx="11">
                  <c:v>130</c:v>
                </c:pt>
                <c:pt idx="12">
                  <c:v>140</c:v>
                </c:pt>
                <c:pt idx="13">
                  <c:v>150</c:v>
                </c:pt>
                <c:pt idx="14">
                  <c:v>160</c:v>
                </c:pt>
                <c:pt idx="15">
                  <c:v>170</c:v>
                </c:pt>
                <c:pt idx="16">
                  <c:v>180</c:v>
                </c:pt>
                <c:pt idx="17">
                  <c:v>190</c:v>
                </c:pt>
                <c:pt idx="18">
                  <c:v>200</c:v>
                </c:pt>
                <c:pt idx="19">
                  <c:v>210</c:v>
                </c:pt>
                <c:pt idx="20">
                  <c:v>220</c:v>
                </c:pt>
                <c:pt idx="21">
                  <c:v>230</c:v>
                </c:pt>
                <c:pt idx="22">
                  <c:v>240</c:v>
                </c:pt>
                <c:pt idx="23">
                  <c:v>250</c:v>
                </c:pt>
                <c:pt idx="24">
                  <c:v>260</c:v>
                </c:pt>
                <c:pt idx="25">
                  <c:v>270</c:v>
                </c:pt>
                <c:pt idx="26">
                  <c:v>280</c:v>
                </c:pt>
                <c:pt idx="27">
                  <c:v>290</c:v>
                </c:pt>
                <c:pt idx="28">
                  <c:v>300</c:v>
                </c:pt>
                <c:pt idx="29">
                  <c:v>310</c:v>
                </c:pt>
                <c:pt idx="30">
                  <c:v>320</c:v>
                </c:pt>
                <c:pt idx="31">
                  <c:v>330</c:v>
                </c:pt>
                <c:pt idx="32">
                  <c:v>340</c:v>
                </c:pt>
                <c:pt idx="33">
                  <c:v>350</c:v>
                </c:pt>
                <c:pt idx="34">
                  <c:v>360</c:v>
                </c:pt>
                <c:pt idx="35">
                  <c:v>370</c:v>
                </c:pt>
                <c:pt idx="36">
                  <c:v>380</c:v>
                </c:pt>
                <c:pt idx="37">
                  <c:v>390</c:v>
                </c:pt>
                <c:pt idx="38">
                  <c:v>400</c:v>
                </c:pt>
                <c:pt idx="39">
                  <c:v>410</c:v>
                </c:pt>
                <c:pt idx="40">
                  <c:v>420</c:v>
                </c:pt>
                <c:pt idx="41">
                  <c:v>430</c:v>
                </c:pt>
                <c:pt idx="42">
                  <c:v>440</c:v>
                </c:pt>
                <c:pt idx="43">
                  <c:v>450</c:v>
                </c:pt>
                <c:pt idx="44">
                  <c:v>460</c:v>
                </c:pt>
                <c:pt idx="45">
                  <c:v>470</c:v>
                </c:pt>
                <c:pt idx="46">
                  <c:v>480</c:v>
                </c:pt>
                <c:pt idx="47">
                  <c:v>490</c:v>
                </c:pt>
                <c:pt idx="48">
                  <c:v>500</c:v>
                </c:pt>
                <c:pt idx="49">
                  <c:v>510</c:v>
                </c:pt>
                <c:pt idx="50">
                  <c:v>520</c:v>
                </c:pt>
                <c:pt idx="51">
                  <c:v>530</c:v>
                </c:pt>
                <c:pt idx="52">
                  <c:v>540</c:v>
                </c:pt>
                <c:pt idx="53">
                  <c:v>550</c:v>
                </c:pt>
                <c:pt idx="54">
                  <c:v>560</c:v>
                </c:pt>
                <c:pt idx="55">
                  <c:v>570</c:v>
                </c:pt>
                <c:pt idx="56">
                  <c:v>580</c:v>
                </c:pt>
                <c:pt idx="57">
                  <c:v>590</c:v>
                </c:pt>
                <c:pt idx="58">
                  <c:v>600</c:v>
                </c:pt>
                <c:pt idx="59">
                  <c:v>610</c:v>
                </c:pt>
                <c:pt idx="60">
                  <c:v>620</c:v>
                </c:pt>
                <c:pt idx="61">
                  <c:v>630</c:v>
                </c:pt>
                <c:pt idx="62">
                  <c:v>640</c:v>
                </c:pt>
                <c:pt idx="63">
                  <c:v>650</c:v>
                </c:pt>
                <c:pt idx="64">
                  <c:v>660</c:v>
                </c:pt>
                <c:pt idx="65">
                  <c:v>670</c:v>
                </c:pt>
                <c:pt idx="66">
                  <c:v>680</c:v>
                </c:pt>
                <c:pt idx="67">
                  <c:v>690</c:v>
                </c:pt>
                <c:pt idx="68">
                  <c:v>700</c:v>
                </c:pt>
                <c:pt idx="69">
                  <c:v>710</c:v>
                </c:pt>
                <c:pt idx="70">
                  <c:v>720</c:v>
                </c:pt>
                <c:pt idx="71">
                  <c:v>730</c:v>
                </c:pt>
                <c:pt idx="72">
                  <c:v>740</c:v>
                </c:pt>
                <c:pt idx="73">
                  <c:v>750</c:v>
                </c:pt>
                <c:pt idx="74">
                  <c:v>760</c:v>
                </c:pt>
                <c:pt idx="75">
                  <c:v>770</c:v>
                </c:pt>
                <c:pt idx="76">
                  <c:v>780</c:v>
                </c:pt>
                <c:pt idx="77">
                  <c:v>790</c:v>
                </c:pt>
                <c:pt idx="78">
                  <c:v>800</c:v>
                </c:pt>
                <c:pt idx="79">
                  <c:v>810</c:v>
                </c:pt>
                <c:pt idx="80">
                  <c:v>820</c:v>
                </c:pt>
                <c:pt idx="81">
                  <c:v>830</c:v>
                </c:pt>
                <c:pt idx="82">
                  <c:v>840</c:v>
                </c:pt>
                <c:pt idx="83">
                  <c:v>850</c:v>
                </c:pt>
                <c:pt idx="84">
                  <c:v>860</c:v>
                </c:pt>
                <c:pt idx="85">
                  <c:v>870</c:v>
                </c:pt>
                <c:pt idx="86">
                  <c:v>880</c:v>
                </c:pt>
                <c:pt idx="87">
                  <c:v>890</c:v>
                </c:pt>
                <c:pt idx="88">
                  <c:v>900</c:v>
                </c:pt>
                <c:pt idx="89">
                  <c:v>910</c:v>
                </c:pt>
                <c:pt idx="90">
                  <c:v>920</c:v>
                </c:pt>
                <c:pt idx="91">
                  <c:v>930</c:v>
                </c:pt>
                <c:pt idx="92">
                  <c:v>940</c:v>
                </c:pt>
                <c:pt idx="93">
                  <c:v>950</c:v>
                </c:pt>
                <c:pt idx="94">
                  <c:v>960</c:v>
                </c:pt>
                <c:pt idx="95">
                  <c:v>970</c:v>
                </c:pt>
                <c:pt idx="96">
                  <c:v>980</c:v>
                </c:pt>
                <c:pt idx="97">
                  <c:v>990</c:v>
                </c:pt>
                <c:pt idx="98">
                  <c:v>1000</c:v>
                </c:pt>
                <c:pt idx="99">
                  <c:v>1010</c:v>
                </c:pt>
                <c:pt idx="100">
                  <c:v>1020</c:v>
                </c:pt>
                <c:pt idx="101">
                  <c:v>1030</c:v>
                </c:pt>
                <c:pt idx="102">
                  <c:v>1040</c:v>
                </c:pt>
                <c:pt idx="103">
                  <c:v>1050</c:v>
                </c:pt>
                <c:pt idx="104">
                  <c:v>1060</c:v>
                </c:pt>
                <c:pt idx="105">
                  <c:v>1070</c:v>
                </c:pt>
                <c:pt idx="106">
                  <c:v>1080</c:v>
                </c:pt>
                <c:pt idx="107">
                  <c:v>1090</c:v>
                </c:pt>
                <c:pt idx="108">
                  <c:v>1100</c:v>
                </c:pt>
                <c:pt idx="109">
                  <c:v>1110</c:v>
                </c:pt>
                <c:pt idx="110">
                  <c:v>1120</c:v>
                </c:pt>
                <c:pt idx="111">
                  <c:v>1130</c:v>
                </c:pt>
                <c:pt idx="112">
                  <c:v>1140</c:v>
                </c:pt>
                <c:pt idx="113">
                  <c:v>1150</c:v>
                </c:pt>
                <c:pt idx="114">
                  <c:v>1160</c:v>
                </c:pt>
                <c:pt idx="115">
                  <c:v>1170</c:v>
                </c:pt>
                <c:pt idx="116">
                  <c:v>1180</c:v>
                </c:pt>
                <c:pt idx="117">
                  <c:v>1190</c:v>
                </c:pt>
                <c:pt idx="118">
                  <c:v>1200</c:v>
                </c:pt>
                <c:pt idx="119">
                  <c:v>1210</c:v>
                </c:pt>
                <c:pt idx="120">
                  <c:v>1220</c:v>
                </c:pt>
                <c:pt idx="121">
                  <c:v>1230</c:v>
                </c:pt>
                <c:pt idx="122">
                  <c:v>1240</c:v>
                </c:pt>
                <c:pt idx="123">
                  <c:v>1250</c:v>
                </c:pt>
                <c:pt idx="124">
                  <c:v>1260</c:v>
                </c:pt>
                <c:pt idx="125">
                  <c:v>1270</c:v>
                </c:pt>
                <c:pt idx="126">
                  <c:v>1280</c:v>
                </c:pt>
                <c:pt idx="127">
                  <c:v>1290</c:v>
                </c:pt>
                <c:pt idx="128">
                  <c:v>1300</c:v>
                </c:pt>
                <c:pt idx="129">
                  <c:v>1310</c:v>
                </c:pt>
                <c:pt idx="130">
                  <c:v>1320</c:v>
                </c:pt>
                <c:pt idx="131">
                  <c:v>1330</c:v>
                </c:pt>
                <c:pt idx="132">
                  <c:v>1340</c:v>
                </c:pt>
                <c:pt idx="133">
                  <c:v>1350</c:v>
                </c:pt>
                <c:pt idx="134">
                  <c:v>1360</c:v>
                </c:pt>
                <c:pt idx="135">
                  <c:v>1370</c:v>
                </c:pt>
                <c:pt idx="136">
                  <c:v>1380</c:v>
                </c:pt>
                <c:pt idx="137">
                  <c:v>1390</c:v>
                </c:pt>
                <c:pt idx="138">
                  <c:v>1400</c:v>
                </c:pt>
                <c:pt idx="139">
                  <c:v>1410</c:v>
                </c:pt>
                <c:pt idx="140">
                  <c:v>1420</c:v>
                </c:pt>
                <c:pt idx="141">
                  <c:v>1430</c:v>
                </c:pt>
                <c:pt idx="142">
                  <c:v>1440</c:v>
                </c:pt>
                <c:pt idx="143">
                  <c:v>1450</c:v>
                </c:pt>
                <c:pt idx="144">
                  <c:v>1460</c:v>
                </c:pt>
                <c:pt idx="145">
                  <c:v>1470</c:v>
                </c:pt>
                <c:pt idx="146">
                  <c:v>1480</c:v>
                </c:pt>
                <c:pt idx="147">
                  <c:v>1490</c:v>
                </c:pt>
                <c:pt idx="148">
                  <c:v>1500</c:v>
                </c:pt>
                <c:pt idx="149">
                  <c:v>1510</c:v>
                </c:pt>
                <c:pt idx="150">
                  <c:v>1520</c:v>
                </c:pt>
                <c:pt idx="151">
                  <c:v>1530</c:v>
                </c:pt>
                <c:pt idx="152">
                  <c:v>1540</c:v>
                </c:pt>
                <c:pt idx="153">
                  <c:v>1550</c:v>
                </c:pt>
                <c:pt idx="154">
                  <c:v>1560</c:v>
                </c:pt>
                <c:pt idx="155">
                  <c:v>1570</c:v>
                </c:pt>
                <c:pt idx="156">
                  <c:v>1580</c:v>
                </c:pt>
                <c:pt idx="157">
                  <c:v>1590</c:v>
                </c:pt>
                <c:pt idx="158">
                  <c:v>1600</c:v>
                </c:pt>
                <c:pt idx="159">
                  <c:v>1610</c:v>
                </c:pt>
                <c:pt idx="160">
                  <c:v>1620</c:v>
                </c:pt>
                <c:pt idx="161">
                  <c:v>1630</c:v>
                </c:pt>
                <c:pt idx="162">
                  <c:v>1640</c:v>
                </c:pt>
                <c:pt idx="163">
                  <c:v>1650</c:v>
                </c:pt>
                <c:pt idx="164">
                  <c:v>1660</c:v>
                </c:pt>
                <c:pt idx="165">
                  <c:v>1670</c:v>
                </c:pt>
                <c:pt idx="166">
                  <c:v>1680</c:v>
                </c:pt>
                <c:pt idx="167">
                  <c:v>1690</c:v>
                </c:pt>
                <c:pt idx="168">
                  <c:v>1700</c:v>
                </c:pt>
                <c:pt idx="169">
                  <c:v>1710</c:v>
                </c:pt>
                <c:pt idx="170">
                  <c:v>1720</c:v>
                </c:pt>
                <c:pt idx="171">
                  <c:v>1730</c:v>
                </c:pt>
                <c:pt idx="172">
                  <c:v>1740</c:v>
                </c:pt>
                <c:pt idx="173">
                  <c:v>1750</c:v>
                </c:pt>
                <c:pt idx="174">
                  <c:v>1760</c:v>
                </c:pt>
                <c:pt idx="175">
                  <c:v>1770</c:v>
                </c:pt>
                <c:pt idx="176">
                  <c:v>1780</c:v>
                </c:pt>
                <c:pt idx="177">
                  <c:v>1790</c:v>
                </c:pt>
                <c:pt idx="178">
                  <c:v>1800</c:v>
                </c:pt>
                <c:pt idx="179">
                  <c:v>1810</c:v>
                </c:pt>
                <c:pt idx="180">
                  <c:v>1820</c:v>
                </c:pt>
                <c:pt idx="181">
                  <c:v>1830</c:v>
                </c:pt>
                <c:pt idx="182">
                  <c:v>1840</c:v>
                </c:pt>
                <c:pt idx="183">
                  <c:v>1850</c:v>
                </c:pt>
                <c:pt idx="184">
                  <c:v>1860</c:v>
                </c:pt>
                <c:pt idx="185">
                  <c:v>1870</c:v>
                </c:pt>
                <c:pt idx="186">
                  <c:v>1880</c:v>
                </c:pt>
                <c:pt idx="187">
                  <c:v>1890</c:v>
                </c:pt>
                <c:pt idx="188">
                  <c:v>1900</c:v>
                </c:pt>
                <c:pt idx="189">
                  <c:v>1910</c:v>
                </c:pt>
                <c:pt idx="190">
                  <c:v>1920</c:v>
                </c:pt>
                <c:pt idx="191">
                  <c:v>1930</c:v>
                </c:pt>
                <c:pt idx="192">
                  <c:v>1940</c:v>
                </c:pt>
                <c:pt idx="193">
                  <c:v>1950</c:v>
                </c:pt>
                <c:pt idx="194">
                  <c:v>1960</c:v>
                </c:pt>
                <c:pt idx="195">
                  <c:v>1970</c:v>
                </c:pt>
                <c:pt idx="196">
                  <c:v>1980</c:v>
                </c:pt>
                <c:pt idx="197">
                  <c:v>1990</c:v>
                </c:pt>
                <c:pt idx="198">
                  <c:v>2000</c:v>
                </c:pt>
                <c:pt idx="199">
                  <c:v>2010</c:v>
                </c:pt>
                <c:pt idx="200">
                  <c:v>2020</c:v>
                </c:pt>
                <c:pt idx="201">
                  <c:v>2030</c:v>
                </c:pt>
                <c:pt idx="202">
                  <c:v>2040</c:v>
                </c:pt>
                <c:pt idx="203">
                  <c:v>2050</c:v>
                </c:pt>
                <c:pt idx="204">
                  <c:v>2060</c:v>
                </c:pt>
                <c:pt idx="205">
                  <c:v>2070</c:v>
                </c:pt>
                <c:pt idx="206">
                  <c:v>2080</c:v>
                </c:pt>
                <c:pt idx="207">
                  <c:v>2090</c:v>
                </c:pt>
                <c:pt idx="208">
                  <c:v>2100</c:v>
                </c:pt>
                <c:pt idx="209">
                  <c:v>2110</c:v>
                </c:pt>
                <c:pt idx="210">
                  <c:v>2120</c:v>
                </c:pt>
                <c:pt idx="211">
                  <c:v>2130</c:v>
                </c:pt>
                <c:pt idx="212">
                  <c:v>2140</c:v>
                </c:pt>
                <c:pt idx="213">
                  <c:v>2150</c:v>
                </c:pt>
                <c:pt idx="214">
                  <c:v>2160</c:v>
                </c:pt>
                <c:pt idx="215">
                  <c:v>2170</c:v>
                </c:pt>
                <c:pt idx="216">
                  <c:v>2180</c:v>
                </c:pt>
                <c:pt idx="217">
                  <c:v>2190</c:v>
                </c:pt>
                <c:pt idx="218">
                  <c:v>2200</c:v>
                </c:pt>
                <c:pt idx="219">
                  <c:v>2210</c:v>
                </c:pt>
                <c:pt idx="220">
                  <c:v>2220</c:v>
                </c:pt>
                <c:pt idx="221">
                  <c:v>2230</c:v>
                </c:pt>
                <c:pt idx="222">
                  <c:v>2240</c:v>
                </c:pt>
                <c:pt idx="223">
                  <c:v>2250</c:v>
                </c:pt>
                <c:pt idx="224">
                  <c:v>2260</c:v>
                </c:pt>
                <c:pt idx="225">
                  <c:v>2270</c:v>
                </c:pt>
                <c:pt idx="226">
                  <c:v>2280</c:v>
                </c:pt>
                <c:pt idx="227">
                  <c:v>2290</c:v>
                </c:pt>
                <c:pt idx="228">
                  <c:v>2300</c:v>
                </c:pt>
                <c:pt idx="229">
                  <c:v>2310</c:v>
                </c:pt>
                <c:pt idx="230">
                  <c:v>2320</c:v>
                </c:pt>
                <c:pt idx="231">
                  <c:v>2330</c:v>
                </c:pt>
                <c:pt idx="232">
                  <c:v>2340</c:v>
                </c:pt>
                <c:pt idx="233">
                  <c:v>2350</c:v>
                </c:pt>
                <c:pt idx="234">
                  <c:v>2360</c:v>
                </c:pt>
                <c:pt idx="235">
                  <c:v>2370</c:v>
                </c:pt>
                <c:pt idx="236">
                  <c:v>2380</c:v>
                </c:pt>
                <c:pt idx="237">
                  <c:v>2390</c:v>
                </c:pt>
                <c:pt idx="238">
                  <c:v>2400</c:v>
                </c:pt>
                <c:pt idx="239">
                  <c:v>2410</c:v>
                </c:pt>
                <c:pt idx="240">
                  <c:v>2420</c:v>
                </c:pt>
                <c:pt idx="241">
                  <c:v>2430</c:v>
                </c:pt>
                <c:pt idx="242">
                  <c:v>2440</c:v>
                </c:pt>
                <c:pt idx="243">
                  <c:v>2450</c:v>
                </c:pt>
                <c:pt idx="244">
                  <c:v>2460</c:v>
                </c:pt>
                <c:pt idx="245">
                  <c:v>2470</c:v>
                </c:pt>
                <c:pt idx="246">
                  <c:v>2480</c:v>
                </c:pt>
                <c:pt idx="247">
                  <c:v>2490</c:v>
                </c:pt>
                <c:pt idx="248">
                  <c:v>2500</c:v>
                </c:pt>
                <c:pt idx="249">
                  <c:v>2510</c:v>
                </c:pt>
                <c:pt idx="250">
                  <c:v>2520</c:v>
                </c:pt>
                <c:pt idx="251">
                  <c:v>2530</c:v>
                </c:pt>
                <c:pt idx="252">
                  <c:v>2540</c:v>
                </c:pt>
                <c:pt idx="253">
                  <c:v>2550</c:v>
                </c:pt>
                <c:pt idx="254">
                  <c:v>2560</c:v>
                </c:pt>
                <c:pt idx="255">
                  <c:v>2570</c:v>
                </c:pt>
                <c:pt idx="256">
                  <c:v>2580</c:v>
                </c:pt>
                <c:pt idx="257">
                  <c:v>2590</c:v>
                </c:pt>
                <c:pt idx="258">
                  <c:v>2600</c:v>
                </c:pt>
                <c:pt idx="259">
                  <c:v>2610</c:v>
                </c:pt>
                <c:pt idx="260">
                  <c:v>2620</c:v>
                </c:pt>
                <c:pt idx="261">
                  <c:v>2630</c:v>
                </c:pt>
                <c:pt idx="262">
                  <c:v>2640</c:v>
                </c:pt>
                <c:pt idx="263">
                  <c:v>2650</c:v>
                </c:pt>
                <c:pt idx="264">
                  <c:v>2660</c:v>
                </c:pt>
                <c:pt idx="265">
                  <c:v>2670</c:v>
                </c:pt>
                <c:pt idx="266">
                  <c:v>2680</c:v>
                </c:pt>
                <c:pt idx="267">
                  <c:v>2690</c:v>
                </c:pt>
                <c:pt idx="268">
                  <c:v>2700</c:v>
                </c:pt>
                <c:pt idx="269">
                  <c:v>2710</c:v>
                </c:pt>
                <c:pt idx="270">
                  <c:v>2720</c:v>
                </c:pt>
                <c:pt idx="271">
                  <c:v>2730</c:v>
                </c:pt>
                <c:pt idx="272">
                  <c:v>2740</c:v>
                </c:pt>
                <c:pt idx="273">
                  <c:v>2750</c:v>
                </c:pt>
                <c:pt idx="274">
                  <c:v>2760</c:v>
                </c:pt>
                <c:pt idx="275">
                  <c:v>2770</c:v>
                </c:pt>
                <c:pt idx="276">
                  <c:v>2780</c:v>
                </c:pt>
                <c:pt idx="277">
                  <c:v>2790</c:v>
                </c:pt>
                <c:pt idx="278">
                  <c:v>2800</c:v>
                </c:pt>
                <c:pt idx="279">
                  <c:v>2810</c:v>
                </c:pt>
                <c:pt idx="280">
                  <c:v>2820</c:v>
                </c:pt>
                <c:pt idx="281">
                  <c:v>2830</c:v>
                </c:pt>
                <c:pt idx="282">
                  <c:v>2840</c:v>
                </c:pt>
                <c:pt idx="283">
                  <c:v>2850</c:v>
                </c:pt>
                <c:pt idx="284">
                  <c:v>2860</c:v>
                </c:pt>
                <c:pt idx="285">
                  <c:v>2870</c:v>
                </c:pt>
                <c:pt idx="286">
                  <c:v>2880</c:v>
                </c:pt>
                <c:pt idx="287">
                  <c:v>2890</c:v>
                </c:pt>
                <c:pt idx="288">
                  <c:v>2900</c:v>
                </c:pt>
                <c:pt idx="289">
                  <c:v>2910</c:v>
                </c:pt>
                <c:pt idx="290">
                  <c:v>2920</c:v>
                </c:pt>
                <c:pt idx="291">
                  <c:v>2930</c:v>
                </c:pt>
                <c:pt idx="292">
                  <c:v>2940</c:v>
                </c:pt>
                <c:pt idx="293">
                  <c:v>2950</c:v>
                </c:pt>
                <c:pt idx="294">
                  <c:v>2960</c:v>
                </c:pt>
                <c:pt idx="295">
                  <c:v>2970</c:v>
                </c:pt>
                <c:pt idx="296">
                  <c:v>2980</c:v>
                </c:pt>
                <c:pt idx="297">
                  <c:v>2990</c:v>
                </c:pt>
                <c:pt idx="298">
                  <c:v>3000</c:v>
                </c:pt>
                <c:pt idx="299">
                  <c:v>3010</c:v>
                </c:pt>
                <c:pt idx="300">
                  <c:v>3020</c:v>
                </c:pt>
                <c:pt idx="301">
                  <c:v>3030</c:v>
                </c:pt>
                <c:pt idx="302">
                  <c:v>3040</c:v>
                </c:pt>
                <c:pt idx="303">
                  <c:v>3050</c:v>
                </c:pt>
                <c:pt idx="304">
                  <c:v>3060</c:v>
                </c:pt>
                <c:pt idx="305">
                  <c:v>3070</c:v>
                </c:pt>
                <c:pt idx="306">
                  <c:v>3080</c:v>
                </c:pt>
                <c:pt idx="307">
                  <c:v>3090</c:v>
                </c:pt>
                <c:pt idx="308">
                  <c:v>3100</c:v>
                </c:pt>
                <c:pt idx="309">
                  <c:v>3110</c:v>
                </c:pt>
                <c:pt idx="310">
                  <c:v>3120</c:v>
                </c:pt>
                <c:pt idx="311">
                  <c:v>3130</c:v>
                </c:pt>
                <c:pt idx="312">
                  <c:v>3140</c:v>
                </c:pt>
                <c:pt idx="313">
                  <c:v>3150</c:v>
                </c:pt>
                <c:pt idx="314">
                  <c:v>3160</c:v>
                </c:pt>
                <c:pt idx="315">
                  <c:v>3170</c:v>
                </c:pt>
                <c:pt idx="316">
                  <c:v>3180</c:v>
                </c:pt>
                <c:pt idx="317">
                  <c:v>3190</c:v>
                </c:pt>
                <c:pt idx="318">
                  <c:v>3200</c:v>
                </c:pt>
                <c:pt idx="319">
                  <c:v>3210</c:v>
                </c:pt>
                <c:pt idx="320">
                  <c:v>3220</c:v>
                </c:pt>
                <c:pt idx="321">
                  <c:v>3230</c:v>
                </c:pt>
                <c:pt idx="322">
                  <c:v>3240</c:v>
                </c:pt>
                <c:pt idx="323">
                  <c:v>3250</c:v>
                </c:pt>
                <c:pt idx="324">
                  <c:v>3260</c:v>
                </c:pt>
                <c:pt idx="325">
                  <c:v>3270</c:v>
                </c:pt>
                <c:pt idx="326">
                  <c:v>3280</c:v>
                </c:pt>
                <c:pt idx="327">
                  <c:v>3290</c:v>
                </c:pt>
                <c:pt idx="328">
                  <c:v>3300</c:v>
                </c:pt>
                <c:pt idx="329">
                  <c:v>3310</c:v>
                </c:pt>
                <c:pt idx="330">
                  <c:v>3320</c:v>
                </c:pt>
                <c:pt idx="331">
                  <c:v>3330</c:v>
                </c:pt>
                <c:pt idx="332">
                  <c:v>3340</c:v>
                </c:pt>
                <c:pt idx="333">
                  <c:v>3350</c:v>
                </c:pt>
                <c:pt idx="334">
                  <c:v>3360</c:v>
                </c:pt>
                <c:pt idx="335">
                  <c:v>3370</c:v>
                </c:pt>
                <c:pt idx="336">
                  <c:v>3380</c:v>
                </c:pt>
                <c:pt idx="337">
                  <c:v>3390</c:v>
                </c:pt>
                <c:pt idx="338">
                  <c:v>3400</c:v>
                </c:pt>
                <c:pt idx="339">
                  <c:v>3410</c:v>
                </c:pt>
                <c:pt idx="340">
                  <c:v>3420</c:v>
                </c:pt>
                <c:pt idx="341">
                  <c:v>3430</c:v>
                </c:pt>
                <c:pt idx="342">
                  <c:v>3440</c:v>
                </c:pt>
                <c:pt idx="343">
                  <c:v>3450</c:v>
                </c:pt>
                <c:pt idx="344">
                  <c:v>3460</c:v>
                </c:pt>
                <c:pt idx="345">
                  <c:v>3470</c:v>
                </c:pt>
                <c:pt idx="346">
                  <c:v>3480</c:v>
                </c:pt>
                <c:pt idx="347">
                  <c:v>3490</c:v>
                </c:pt>
                <c:pt idx="348">
                  <c:v>3500</c:v>
                </c:pt>
                <c:pt idx="349">
                  <c:v>3510</c:v>
                </c:pt>
                <c:pt idx="350">
                  <c:v>3520</c:v>
                </c:pt>
                <c:pt idx="351">
                  <c:v>3530</c:v>
                </c:pt>
                <c:pt idx="352">
                  <c:v>3540</c:v>
                </c:pt>
                <c:pt idx="353">
                  <c:v>3550</c:v>
                </c:pt>
                <c:pt idx="354">
                  <c:v>3560</c:v>
                </c:pt>
                <c:pt idx="355">
                  <c:v>3570</c:v>
                </c:pt>
                <c:pt idx="356">
                  <c:v>3580</c:v>
                </c:pt>
                <c:pt idx="357">
                  <c:v>3590</c:v>
                </c:pt>
                <c:pt idx="358">
                  <c:v>3600</c:v>
                </c:pt>
                <c:pt idx="359">
                  <c:v>3610</c:v>
                </c:pt>
                <c:pt idx="360">
                  <c:v>3620</c:v>
                </c:pt>
                <c:pt idx="361">
                  <c:v>3630</c:v>
                </c:pt>
                <c:pt idx="362">
                  <c:v>3640</c:v>
                </c:pt>
                <c:pt idx="363">
                  <c:v>3650</c:v>
                </c:pt>
                <c:pt idx="364">
                  <c:v>3660</c:v>
                </c:pt>
                <c:pt idx="365">
                  <c:v>3670</c:v>
                </c:pt>
                <c:pt idx="366">
                  <c:v>3680</c:v>
                </c:pt>
                <c:pt idx="367">
                  <c:v>3690</c:v>
                </c:pt>
                <c:pt idx="368">
                  <c:v>3700</c:v>
                </c:pt>
                <c:pt idx="369">
                  <c:v>3710</c:v>
                </c:pt>
                <c:pt idx="370">
                  <c:v>3720</c:v>
                </c:pt>
                <c:pt idx="371">
                  <c:v>3730</c:v>
                </c:pt>
                <c:pt idx="372">
                  <c:v>3740</c:v>
                </c:pt>
                <c:pt idx="373">
                  <c:v>3750</c:v>
                </c:pt>
                <c:pt idx="374">
                  <c:v>3760</c:v>
                </c:pt>
                <c:pt idx="375">
                  <c:v>3770</c:v>
                </c:pt>
                <c:pt idx="376">
                  <c:v>3780</c:v>
                </c:pt>
                <c:pt idx="377">
                  <c:v>3790</c:v>
                </c:pt>
                <c:pt idx="378">
                  <c:v>3800</c:v>
                </c:pt>
                <c:pt idx="379">
                  <c:v>3810</c:v>
                </c:pt>
                <c:pt idx="380">
                  <c:v>3820</c:v>
                </c:pt>
                <c:pt idx="381">
                  <c:v>3830</c:v>
                </c:pt>
                <c:pt idx="382">
                  <c:v>3840</c:v>
                </c:pt>
                <c:pt idx="383">
                  <c:v>3850</c:v>
                </c:pt>
                <c:pt idx="384">
                  <c:v>3860</c:v>
                </c:pt>
                <c:pt idx="385">
                  <c:v>3870</c:v>
                </c:pt>
                <c:pt idx="386">
                  <c:v>3880</c:v>
                </c:pt>
                <c:pt idx="387">
                  <c:v>3890</c:v>
                </c:pt>
                <c:pt idx="388">
                  <c:v>3900</c:v>
                </c:pt>
                <c:pt idx="389">
                  <c:v>3910</c:v>
                </c:pt>
                <c:pt idx="390">
                  <c:v>3920</c:v>
                </c:pt>
                <c:pt idx="391">
                  <c:v>3930</c:v>
                </c:pt>
                <c:pt idx="392">
                  <c:v>3940</c:v>
                </c:pt>
                <c:pt idx="393">
                  <c:v>3950</c:v>
                </c:pt>
                <c:pt idx="394">
                  <c:v>3960</c:v>
                </c:pt>
                <c:pt idx="395">
                  <c:v>3970</c:v>
                </c:pt>
                <c:pt idx="396">
                  <c:v>3980</c:v>
                </c:pt>
                <c:pt idx="397">
                  <c:v>3990</c:v>
                </c:pt>
                <c:pt idx="398">
                  <c:v>4000</c:v>
                </c:pt>
                <c:pt idx="399">
                  <c:v>4010</c:v>
                </c:pt>
                <c:pt idx="400">
                  <c:v>4020</c:v>
                </c:pt>
                <c:pt idx="401">
                  <c:v>4030</c:v>
                </c:pt>
                <c:pt idx="402">
                  <c:v>4040</c:v>
                </c:pt>
                <c:pt idx="403">
                  <c:v>4050</c:v>
                </c:pt>
                <c:pt idx="404">
                  <c:v>4060</c:v>
                </c:pt>
                <c:pt idx="405">
                  <c:v>4070</c:v>
                </c:pt>
                <c:pt idx="406">
                  <c:v>4080</c:v>
                </c:pt>
                <c:pt idx="407">
                  <c:v>4090</c:v>
                </c:pt>
                <c:pt idx="408">
                  <c:v>4100</c:v>
                </c:pt>
                <c:pt idx="409">
                  <c:v>4110</c:v>
                </c:pt>
                <c:pt idx="410">
                  <c:v>4120</c:v>
                </c:pt>
                <c:pt idx="411">
                  <c:v>4130</c:v>
                </c:pt>
                <c:pt idx="412">
                  <c:v>4140</c:v>
                </c:pt>
                <c:pt idx="413">
                  <c:v>4150</c:v>
                </c:pt>
                <c:pt idx="414">
                  <c:v>4160</c:v>
                </c:pt>
                <c:pt idx="415">
                  <c:v>4170</c:v>
                </c:pt>
                <c:pt idx="416">
                  <c:v>4180</c:v>
                </c:pt>
                <c:pt idx="417">
                  <c:v>4190</c:v>
                </c:pt>
                <c:pt idx="418">
                  <c:v>4200</c:v>
                </c:pt>
                <c:pt idx="419">
                  <c:v>4210</c:v>
                </c:pt>
                <c:pt idx="420">
                  <c:v>4220</c:v>
                </c:pt>
                <c:pt idx="421">
                  <c:v>4230</c:v>
                </c:pt>
                <c:pt idx="422">
                  <c:v>4240</c:v>
                </c:pt>
                <c:pt idx="423">
                  <c:v>4250</c:v>
                </c:pt>
                <c:pt idx="424">
                  <c:v>4260</c:v>
                </c:pt>
                <c:pt idx="425">
                  <c:v>4270</c:v>
                </c:pt>
                <c:pt idx="426">
                  <c:v>4280</c:v>
                </c:pt>
                <c:pt idx="427">
                  <c:v>4290</c:v>
                </c:pt>
                <c:pt idx="428">
                  <c:v>4300</c:v>
                </c:pt>
                <c:pt idx="429">
                  <c:v>4310</c:v>
                </c:pt>
                <c:pt idx="430">
                  <c:v>4320</c:v>
                </c:pt>
                <c:pt idx="431">
                  <c:v>4330</c:v>
                </c:pt>
                <c:pt idx="432">
                  <c:v>4340</c:v>
                </c:pt>
                <c:pt idx="433">
                  <c:v>4350</c:v>
                </c:pt>
                <c:pt idx="434">
                  <c:v>4360</c:v>
                </c:pt>
                <c:pt idx="435">
                  <c:v>4370</c:v>
                </c:pt>
                <c:pt idx="436">
                  <c:v>4380</c:v>
                </c:pt>
                <c:pt idx="437">
                  <c:v>4390</c:v>
                </c:pt>
                <c:pt idx="438">
                  <c:v>4400</c:v>
                </c:pt>
                <c:pt idx="439">
                  <c:v>4410</c:v>
                </c:pt>
                <c:pt idx="440">
                  <c:v>4420</c:v>
                </c:pt>
                <c:pt idx="441">
                  <c:v>4430</c:v>
                </c:pt>
                <c:pt idx="442">
                  <c:v>4440</c:v>
                </c:pt>
                <c:pt idx="443">
                  <c:v>4450</c:v>
                </c:pt>
                <c:pt idx="444">
                  <c:v>4460</c:v>
                </c:pt>
                <c:pt idx="445">
                  <c:v>4470</c:v>
                </c:pt>
                <c:pt idx="446">
                  <c:v>4480</c:v>
                </c:pt>
                <c:pt idx="447">
                  <c:v>4490</c:v>
                </c:pt>
                <c:pt idx="448">
                  <c:v>4500</c:v>
                </c:pt>
                <c:pt idx="449">
                  <c:v>4510</c:v>
                </c:pt>
                <c:pt idx="450">
                  <c:v>4520</c:v>
                </c:pt>
                <c:pt idx="451">
                  <c:v>4530</c:v>
                </c:pt>
                <c:pt idx="452">
                  <c:v>4540</c:v>
                </c:pt>
                <c:pt idx="453">
                  <c:v>4550</c:v>
                </c:pt>
                <c:pt idx="454">
                  <c:v>4560</c:v>
                </c:pt>
                <c:pt idx="455">
                  <c:v>4570</c:v>
                </c:pt>
                <c:pt idx="456">
                  <c:v>4580</c:v>
                </c:pt>
                <c:pt idx="457">
                  <c:v>4590</c:v>
                </c:pt>
                <c:pt idx="458">
                  <c:v>4600</c:v>
                </c:pt>
                <c:pt idx="459">
                  <c:v>4610</c:v>
                </c:pt>
                <c:pt idx="460">
                  <c:v>4620</c:v>
                </c:pt>
                <c:pt idx="461">
                  <c:v>4630</c:v>
                </c:pt>
                <c:pt idx="462">
                  <c:v>4640</c:v>
                </c:pt>
                <c:pt idx="463">
                  <c:v>4650</c:v>
                </c:pt>
                <c:pt idx="464">
                  <c:v>4660</c:v>
                </c:pt>
                <c:pt idx="465">
                  <c:v>4670</c:v>
                </c:pt>
                <c:pt idx="466">
                  <c:v>4680</c:v>
                </c:pt>
                <c:pt idx="467">
                  <c:v>4690</c:v>
                </c:pt>
                <c:pt idx="468">
                  <c:v>4700</c:v>
                </c:pt>
                <c:pt idx="469">
                  <c:v>4710</c:v>
                </c:pt>
                <c:pt idx="470">
                  <c:v>4720</c:v>
                </c:pt>
                <c:pt idx="471">
                  <c:v>4730</c:v>
                </c:pt>
                <c:pt idx="472">
                  <c:v>4740</c:v>
                </c:pt>
                <c:pt idx="473">
                  <c:v>4750</c:v>
                </c:pt>
                <c:pt idx="474">
                  <c:v>4760</c:v>
                </c:pt>
                <c:pt idx="475">
                  <c:v>4770</c:v>
                </c:pt>
                <c:pt idx="476">
                  <c:v>4780</c:v>
                </c:pt>
                <c:pt idx="477">
                  <c:v>4790</c:v>
                </c:pt>
                <c:pt idx="478">
                  <c:v>4800</c:v>
                </c:pt>
                <c:pt idx="479">
                  <c:v>4810</c:v>
                </c:pt>
                <c:pt idx="480">
                  <c:v>4820</c:v>
                </c:pt>
                <c:pt idx="481">
                  <c:v>4830</c:v>
                </c:pt>
                <c:pt idx="482">
                  <c:v>4840</c:v>
                </c:pt>
                <c:pt idx="483">
                  <c:v>4850</c:v>
                </c:pt>
                <c:pt idx="484">
                  <c:v>4860</c:v>
                </c:pt>
                <c:pt idx="485">
                  <c:v>4870</c:v>
                </c:pt>
                <c:pt idx="486">
                  <c:v>4880</c:v>
                </c:pt>
                <c:pt idx="487">
                  <c:v>4890</c:v>
                </c:pt>
                <c:pt idx="488">
                  <c:v>4900</c:v>
                </c:pt>
                <c:pt idx="489">
                  <c:v>4910</c:v>
                </c:pt>
                <c:pt idx="490">
                  <c:v>4920</c:v>
                </c:pt>
                <c:pt idx="491">
                  <c:v>4930</c:v>
                </c:pt>
                <c:pt idx="492">
                  <c:v>4940</c:v>
                </c:pt>
                <c:pt idx="493">
                  <c:v>4950</c:v>
                </c:pt>
                <c:pt idx="494">
                  <c:v>4960</c:v>
                </c:pt>
                <c:pt idx="495">
                  <c:v>4970</c:v>
                </c:pt>
                <c:pt idx="496">
                  <c:v>4980</c:v>
                </c:pt>
                <c:pt idx="497">
                  <c:v>4990</c:v>
                </c:pt>
                <c:pt idx="498">
                  <c:v>5000</c:v>
                </c:pt>
                <c:pt idx="499">
                  <c:v>5010</c:v>
                </c:pt>
                <c:pt idx="500">
                  <c:v>5020</c:v>
                </c:pt>
                <c:pt idx="501">
                  <c:v>5030</c:v>
                </c:pt>
                <c:pt idx="502">
                  <c:v>5040</c:v>
                </c:pt>
                <c:pt idx="503">
                  <c:v>5050</c:v>
                </c:pt>
                <c:pt idx="504">
                  <c:v>5060</c:v>
                </c:pt>
                <c:pt idx="505">
                  <c:v>5070</c:v>
                </c:pt>
                <c:pt idx="506">
                  <c:v>5080</c:v>
                </c:pt>
                <c:pt idx="507">
                  <c:v>5090</c:v>
                </c:pt>
                <c:pt idx="508">
                  <c:v>5100</c:v>
                </c:pt>
                <c:pt idx="509">
                  <c:v>5110</c:v>
                </c:pt>
                <c:pt idx="510">
                  <c:v>5120</c:v>
                </c:pt>
                <c:pt idx="511">
                  <c:v>5130</c:v>
                </c:pt>
                <c:pt idx="512">
                  <c:v>5140</c:v>
                </c:pt>
                <c:pt idx="513">
                  <c:v>5150</c:v>
                </c:pt>
                <c:pt idx="514">
                  <c:v>5160</c:v>
                </c:pt>
                <c:pt idx="515">
                  <c:v>5170</c:v>
                </c:pt>
                <c:pt idx="516">
                  <c:v>5180</c:v>
                </c:pt>
                <c:pt idx="517">
                  <c:v>5190</c:v>
                </c:pt>
                <c:pt idx="518">
                  <c:v>5200</c:v>
                </c:pt>
                <c:pt idx="519">
                  <c:v>5210</c:v>
                </c:pt>
                <c:pt idx="520">
                  <c:v>5220</c:v>
                </c:pt>
                <c:pt idx="521">
                  <c:v>5230</c:v>
                </c:pt>
                <c:pt idx="522">
                  <c:v>5240</c:v>
                </c:pt>
                <c:pt idx="523">
                  <c:v>5250</c:v>
                </c:pt>
                <c:pt idx="524">
                  <c:v>5260</c:v>
                </c:pt>
                <c:pt idx="525">
                  <c:v>5270</c:v>
                </c:pt>
                <c:pt idx="526">
                  <c:v>5280</c:v>
                </c:pt>
                <c:pt idx="527">
                  <c:v>5290</c:v>
                </c:pt>
                <c:pt idx="528">
                  <c:v>5300</c:v>
                </c:pt>
                <c:pt idx="529">
                  <c:v>5310</c:v>
                </c:pt>
                <c:pt idx="530">
                  <c:v>5320</c:v>
                </c:pt>
                <c:pt idx="531">
                  <c:v>5330</c:v>
                </c:pt>
                <c:pt idx="532">
                  <c:v>5340</c:v>
                </c:pt>
                <c:pt idx="533">
                  <c:v>5350</c:v>
                </c:pt>
                <c:pt idx="534">
                  <c:v>5360</c:v>
                </c:pt>
                <c:pt idx="535">
                  <c:v>5370</c:v>
                </c:pt>
                <c:pt idx="536">
                  <c:v>5380</c:v>
                </c:pt>
                <c:pt idx="537">
                  <c:v>5390</c:v>
                </c:pt>
                <c:pt idx="538">
                  <c:v>5400</c:v>
                </c:pt>
                <c:pt idx="539">
                  <c:v>5410</c:v>
                </c:pt>
                <c:pt idx="540">
                  <c:v>5420</c:v>
                </c:pt>
                <c:pt idx="541">
                  <c:v>5430</c:v>
                </c:pt>
                <c:pt idx="542">
                  <c:v>5440</c:v>
                </c:pt>
                <c:pt idx="543">
                  <c:v>5450</c:v>
                </c:pt>
                <c:pt idx="544">
                  <c:v>5460</c:v>
                </c:pt>
                <c:pt idx="545">
                  <c:v>5470</c:v>
                </c:pt>
                <c:pt idx="546">
                  <c:v>5480</c:v>
                </c:pt>
                <c:pt idx="547">
                  <c:v>5490</c:v>
                </c:pt>
                <c:pt idx="548">
                  <c:v>5500</c:v>
                </c:pt>
                <c:pt idx="549">
                  <c:v>5510</c:v>
                </c:pt>
                <c:pt idx="550">
                  <c:v>5520</c:v>
                </c:pt>
                <c:pt idx="551">
                  <c:v>5530</c:v>
                </c:pt>
                <c:pt idx="552">
                  <c:v>5540</c:v>
                </c:pt>
                <c:pt idx="553">
                  <c:v>5550</c:v>
                </c:pt>
                <c:pt idx="554">
                  <c:v>5560</c:v>
                </c:pt>
                <c:pt idx="555">
                  <c:v>5570</c:v>
                </c:pt>
                <c:pt idx="556">
                  <c:v>5580</c:v>
                </c:pt>
                <c:pt idx="557">
                  <c:v>5590</c:v>
                </c:pt>
                <c:pt idx="558">
                  <c:v>5600</c:v>
                </c:pt>
                <c:pt idx="559">
                  <c:v>5610</c:v>
                </c:pt>
                <c:pt idx="560">
                  <c:v>5620</c:v>
                </c:pt>
                <c:pt idx="561">
                  <c:v>5630</c:v>
                </c:pt>
                <c:pt idx="562">
                  <c:v>5640</c:v>
                </c:pt>
                <c:pt idx="563">
                  <c:v>5650</c:v>
                </c:pt>
                <c:pt idx="564">
                  <c:v>5660</c:v>
                </c:pt>
                <c:pt idx="565">
                  <c:v>5670</c:v>
                </c:pt>
                <c:pt idx="566">
                  <c:v>5680</c:v>
                </c:pt>
                <c:pt idx="567">
                  <c:v>5690</c:v>
                </c:pt>
                <c:pt idx="568">
                  <c:v>5700</c:v>
                </c:pt>
                <c:pt idx="569">
                  <c:v>5710</c:v>
                </c:pt>
                <c:pt idx="570">
                  <c:v>5720</c:v>
                </c:pt>
                <c:pt idx="571">
                  <c:v>5730</c:v>
                </c:pt>
                <c:pt idx="572">
                  <c:v>5740</c:v>
                </c:pt>
                <c:pt idx="573">
                  <c:v>5750</c:v>
                </c:pt>
                <c:pt idx="574">
                  <c:v>5760</c:v>
                </c:pt>
                <c:pt idx="575">
                  <c:v>5770</c:v>
                </c:pt>
                <c:pt idx="576">
                  <c:v>5780</c:v>
                </c:pt>
                <c:pt idx="577">
                  <c:v>5790</c:v>
                </c:pt>
                <c:pt idx="578">
                  <c:v>5800</c:v>
                </c:pt>
                <c:pt idx="579">
                  <c:v>5810</c:v>
                </c:pt>
                <c:pt idx="580">
                  <c:v>5820</c:v>
                </c:pt>
                <c:pt idx="581">
                  <c:v>5830</c:v>
                </c:pt>
                <c:pt idx="582">
                  <c:v>5840</c:v>
                </c:pt>
                <c:pt idx="583">
                  <c:v>5850</c:v>
                </c:pt>
                <c:pt idx="584">
                  <c:v>5860</c:v>
                </c:pt>
                <c:pt idx="585">
                  <c:v>5870</c:v>
                </c:pt>
                <c:pt idx="586">
                  <c:v>5880</c:v>
                </c:pt>
                <c:pt idx="587">
                  <c:v>5890</c:v>
                </c:pt>
                <c:pt idx="588">
                  <c:v>5900</c:v>
                </c:pt>
                <c:pt idx="589">
                  <c:v>5910</c:v>
                </c:pt>
                <c:pt idx="590">
                  <c:v>5920</c:v>
                </c:pt>
                <c:pt idx="591">
                  <c:v>5930</c:v>
                </c:pt>
                <c:pt idx="592">
                  <c:v>5940</c:v>
                </c:pt>
                <c:pt idx="593">
                  <c:v>5950</c:v>
                </c:pt>
                <c:pt idx="594">
                  <c:v>5960</c:v>
                </c:pt>
                <c:pt idx="595">
                  <c:v>5970</c:v>
                </c:pt>
                <c:pt idx="596">
                  <c:v>5980</c:v>
                </c:pt>
                <c:pt idx="597">
                  <c:v>5990</c:v>
                </c:pt>
                <c:pt idx="598">
                  <c:v>6000</c:v>
                </c:pt>
                <c:pt idx="599">
                  <c:v>6010</c:v>
                </c:pt>
                <c:pt idx="600">
                  <c:v>6020</c:v>
                </c:pt>
                <c:pt idx="601">
                  <c:v>6030</c:v>
                </c:pt>
                <c:pt idx="602">
                  <c:v>6040</c:v>
                </c:pt>
                <c:pt idx="603">
                  <c:v>6050</c:v>
                </c:pt>
                <c:pt idx="604">
                  <c:v>6060</c:v>
                </c:pt>
                <c:pt idx="605">
                  <c:v>6070</c:v>
                </c:pt>
                <c:pt idx="606">
                  <c:v>6080</c:v>
                </c:pt>
                <c:pt idx="607">
                  <c:v>6090</c:v>
                </c:pt>
                <c:pt idx="608">
                  <c:v>6100</c:v>
                </c:pt>
                <c:pt idx="609">
                  <c:v>6110</c:v>
                </c:pt>
                <c:pt idx="610">
                  <c:v>6120</c:v>
                </c:pt>
                <c:pt idx="611">
                  <c:v>6130</c:v>
                </c:pt>
                <c:pt idx="612">
                  <c:v>6140</c:v>
                </c:pt>
                <c:pt idx="613">
                  <c:v>6150</c:v>
                </c:pt>
                <c:pt idx="614">
                  <c:v>6160</c:v>
                </c:pt>
                <c:pt idx="615">
                  <c:v>6170</c:v>
                </c:pt>
                <c:pt idx="616">
                  <c:v>6180</c:v>
                </c:pt>
                <c:pt idx="617">
                  <c:v>6190</c:v>
                </c:pt>
                <c:pt idx="618">
                  <c:v>6200</c:v>
                </c:pt>
                <c:pt idx="619">
                  <c:v>6210</c:v>
                </c:pt>
                <c:pt idx="620">
                  <c:v>6220</c:v>
                </c:pt>
                <c:pt idx="621">
                  <c:v>6230</c:v>
                </c:pt>
                <c:pt idx="622">
                  <c:v>6240</c:v>
                </c:pt>
                <c:pt idx="623">
                  <c:v>6250</c:v>
                </c:pt>
                <c:pt idx="624">
                  <c:v>6260</c:v>
                </c:pt>
                <c:pt idx="625">
                  <c:v>6270</c:v>
                </c:pt>
                <c:pt idx="626">
                  <c:v>6280</c:v>
                </c:pt>
                <c:pt idx="627">
                  <c:v>6290</c:v>
                </c:pt>
                <c:pt idx="628">
                  <c:v>6300</c:v>
                </c:pt>
                <c:pt idx="629">
                  <c:v>6310</c:v>
                </c:pt>
                <c:pt idx="630">
                  <c:v>6320</c:v>
                </c:pt>
                <c:pt idx="631">
                  <c:v>6330</c:v>
                </c:pt>
                <c:pt idx="632">
                  <c:v>6340</c:v>
                </c:pt>
                <c:pt idx="633">
                  <c:v>6350</c:v>
                </c:pt>
                <c:pt idx="634">
                  <c:v>6360</c:v>
                </c:pt>
                <c:pt idx="635">
                  <c:v>6370</c:v>
                </c:pt>
                <c:pt idx="636">
                  <c:v>6380</c:v>
                </c:pt>
                <c:pt idx="637">
                  <c:v>6390</c:v>
                </c:pt>
                <c:pt idx="638">
                  <c:v>6400</c:v>
                </c:pt>
                <c:pt idx="639">
                  <c:v>6410</c:v>
                </c:pt>
                <c:pt idx="640">
                  <c:v>6420</c:v>
                </c:pt>
                <c:pt idx="641">
                  <c:v>6430</c:v>
                </c:pt>
                <c:pt idx="642">
                  <c:v>6440</c:v>
                </c:pt>
                <c:pt idx="643">
                  <c:v>6450</c:v>
                </c:pt>
                <c:pt idx="644">
                  <c:v>6460</c:v>
                </c:pt>
                <c:pt idx="645">
                  <c:v>6470</c:v>
                </c:pt>
                <c:pt idx="646">
                  <c:v>6480</c:v>
                </c:pt>
                <c:pt idx="647">
                  <c:v>6490</c:v>
                </c:pt>
                <c:pt idx="648">
                  <c:v>6500</c:v>
                </c:pt>
                <c:pt idx="649">
                  <c:v>6510</c:v>
                </c:pt>
                <c:pt idx="650">
                  <c:v>6520</c:v>
                </c:pt>
                <c:pt idx="651">
                  <c:v>6530</c:v>
                </c:pt>
                <c:pt idx="652">
                  <c:v>6540</c:v>
                </c:pt>
                <c:pt idx="653">
                  <c:v>6550</c:v>
                </c:pt>
                <c:pt idx="654">
                  <c:v>6560</c:v>
                </c:pt>
                <c:pt idx="655">
                  <c:v>6570</c:v>
                </c:pt>
                <c:pt idx="656">
                  <c:v>6580</c:v>
                </c:pt>
                <c:pt idx="657">
                  <c:v>6590</c:v>
                </c:pt>
                <c:pt idx="658">
                  <c:v>6600</c:v>
                </c:pt>
                <c:pt idx="659">
                  <c:v>6610</c:v>
                </c:pt>
                <c:pt idx="660">
                  <c:v>6620</c:v>
                </c:pt>
                <c:pt idx="661">
                  <c:v>6630</c:v>
                </c:pt>
                <c:pt idx="662">
                  <c:v>6640</c:v>
                </c:pt>
                <c:pt idx="663">
                  <c:v>6650</c:v>
                </c:pt>
                <c:pt idx="664">
                  <c:v>6660</c:v>
                </c:pt>
                <c:pt idx="665">
                  <c:v>6670</c:v>
                </c:pt>
                <c:pt idx="666">
                  <c:v>6680</c:v>
                </c:pt>
                <c:pt idx="667">
                  <c:v>6690</c:v>
                </c:pt>
                <c:pt idx="668">
                  <c:v>6700</c:v>
                </c:pt>
                <c:pt idx="669">
                  <c:v>6710</c:v>
                </c:pt>
                <c:pt idx="670">
                  <c:v>6720</c:v>
                </c:pt>
                <c:pt idx="671">
                  <c:v>6730</c:v>
                </c:pt>
                <c:pt idx="672">
                  <c:v>6740</c:v>
                </c:pt>
                <c:pt idx="673">
                  <c:v>6750</c:v>
                </c:pt>
                <c:pt idx="674">
                  <c:v>6760</c:v>
                </c:pt>
                <c:pt idx="675">
                  <c:v>6770</c:v>
                </c:pt>
                <c:pt idx="676">
                  <c:v>6780</c:v>
                </c:pt>
                <c:pt idx="677">
                  <c:v>6790</c:v>
                </c:pt>
                <c:pt idx="678">
                  <c:v>6800</c:v>
                </c:pt>
                <c:pt idx="679">
                  <c:v>6810</c:v>
                </c:pt>
                <c:pt idx="680">
                  <c:v>6820</c:v>
                </c:pt>
                <c:pt idx="681">
                  <c:v>6830</c:v>
                </c:pt>
                <c:pt idx="682">
                  <c:v>6840</c:v>
                </c:pt>
                <c:pt idx="683">
                  <c:v>6850</c:v>
                </c:pt>
                <c:pt idx="684">
                  <c:v>6860</c:v>
                </c:pt>
                <c:pt idx="685">
                  <c:v>6870</c:v>
                </c:pt>
                <c:pt idx="686">
                  <c:v>6880</c:v>
                </c:pt>
                <c:pt idx="687">
                  <c:v>6890</c:v>
                </c:pt>
                <c:pt idx="688">
                  <c:v>6900</c:v>
                </c:pt>
                <c:pt idx="689">
                  <c:v>6910</c:v>
                </c:pt>
                <c:pt idx="690">
                  <c:v>6920</c:v>
                </c:pt>
                <c:pt idx="691">
                  <c:v>6930</c:v>
                </c:pt>
                <c:pt idx="692">
                  <c:v>6940</c:v>
                </c:pt>
                <c:pt idx="693">
                  <c:v>6950</c:v>
                </c:pt>
                <c:pt idx="694">
                  <c:v>6960</c:v>
                </c:pt>
                <c:pt idx="695">
                  <c:v>6970</c:v>
                </c:pt>
                <c:pt idx="696">
                  <c:v>6980</c:v>
                </c:pt>
                <c:pt idx="697">
                  <c:v>6990</c:v>
                </c:pt>
                <c:pt idx="698">
                  <c:v>7000</c:v>
                </c:pt>
                <c:pt idx="699">
                  <c:v>7010</c:v>
                </c:pt>
                <c:pt idx="700">
                  <c:v>7020</c:v>
                </c:pt>
                <c:pt idx="701">
                  <c:v>7030</c:v>
                </c:pt>
                <c:pt idx="702">
                  <c:v>7040</c:v>
                </c:pt>
                <c:pt idx="703">
                  <c:v>7050</c:v>
                </c:pt>
                <c:pt idx="704">
                  <c:v>7060</c:v>
                </c:pt>
                <c:pt idx="705">
                  <c:v>7070</c:v>
                </c:pt>
                <c:pt idx="706">
                  <c:v>7080</c:v>
                </c:pt>
                <c:pt idx="707">
                  <c:v>7090</c:v>
                </c:pt>
                <c:pt idx="708">
                  <c:v>7100</c:v>
                </c:pt>
                <c:pt idx="709">
                  <c:v>7110</c:v>
                </c:pt>
                <c:pt idx="710">
                  <c:v>7120</c:v>
                </c:pt>
                <c:pt idx="711">
                  <c:v>7130</c:v>
                </c:pt>
                <c:pt idx="712">
                  <c:v>7140</c:v>
                </c:pt>
                <c:pt idx="713">
                  <c:v>7150</c:v>
                </c:pt>
                <c:pt idx="714">
                  <c:v>7160</c:v>
                </c:pt>
                <c:pt idx="715">
                  <c:v>7170</c:v>
                </c:pt>
                <c:pt idx="716">
                  <c:v>7180</c:v>
                </c:pt>
                <c:pt idx="717">
                  <c:v>7190</c:v>
                </c:pt>
                <c:pt idx="718">
                  <c:v>7200</c:v>
                </c:pt>
                <c:pt idx="719">
                  <c:v>7210</c:v>
                </c:pt>
                <c:pt idx="720">
                  <c:v>7220</c:v>
                </c:pt>
                <c:pt idx="721">
                  <c:v>7230</c:v>
                </c:pt>
                <c:pt idx="722">
                  <c:v>7240</c:v>
                </c:pt>
                <c:pt idx="723">
                  <c:v>7250</c:v>
                </c:pt>
                <c:pt idx="724">
                  <c:v>7260</c:v>
                </c:pt>
                <c:pt idx="725">
                  <c:v>7270</c:v>
                </c:pt>
                <c:pt idx="726">
                  <c:v>7280</c:v>
                </c:pt>
                <c:pt idx="727">
                  <c:v>7290</c:v>
                </c:pt>
                <c:pt idx="728">
                  <c:v>7300</c:v>
                </c:pt>
                <c:pt idx="729">
                  <c:v>7310</c:v>
                </c:pt>
                <c:pt idx="730">
                  <c:v>7320</c:v>
                </c:pt>
                <c:pt idx="731">
                  <c:v>7330</c:v>
                </c:pt>
                <c:pt idx="732">
                  <c:v>7340</c:v>
                </c:pt>
                <c:pt idx="733">
                  <c:v>7350</c:v>
                </c:pt>
                <c:pt idx="734">
                  <c:v>7360</c:v>
                </c:pt>
                <c:pt idx="735">
                  <c:v>7370</c:v>
                </c:pt>
                <c:pt idx="736">
                  <c:v>7380</c:v>
                </c:pt>
                <c:pt idx="737">
                  <c:v>7390</c:v>
                </c:pt>
                <c:pt idx="738">
                  <c:v>7400</c:v>
                </c:pt>
                <c:pt idx="739">
                  <c:v>7410</c:v>
                </c:pt>
                <c:pt idx="740">
                  <c:v>7420</c:v>
                </c:pt>
                <c:pt idx="741">
                  <c:v>7430</c:v>
                </c:pt>
                <c:pt idx="742">
                  <c:v>7440</c:v>
                </c:pt>
                <c:pt idx="743">
                  <c:v>7450</c:v>
                </c:pt>
                <c:pt idx="744">
                  <c:v>7460</c:v>
                </c:pt>
                <c:pt idx="745">
                  <c:v>7470</c:v>
                </c:pt>
                <c:pt idx="746">
                  <c:v>7480</c:v>
                </c:pt>
                <c:pt idx="747">
                  <c:v>7490</c:v>
                </c:pt>
                <c:pt idx="748">
                  <c:v>7500</c:v>
                </c:pt>
                <c:pt idx="749">
                  <c:v>7510</c:v>
                </c:pt>
                <c:pt idx="750">
                  <c:v>7520</c:v>
                </c:pt>
                <c:pt idx="751">
                  <c:v>7530</c:v>
                </c:pt>
                <c:pt idx="752">
                  <c:v>7540</c:v>
                </c:pt>
                <c:pt idx="753">
                  <c:v>7550</c:v>
                </c:pt>
                <c:pt idx="754">
                  <c:v>7560</c:v>
                </c:pt>
                <c:pt idx="755">
                  <c:v>7570</c:v>
                </c:pt>
                <c:pt idx="756">
                  <c:v>7580</c:v>
                </c:pt>
                <c:pt idx="757">
                  <c:v>7590</c:v>
                </c:pt>
                <c:pt idx="758">
                  <c:v>7600</c:v>
                </c:pt>
                <c:pt idx="759">
                  <c:v>7610</c:v>
                </c:pt>
                <c:pt idx="760">
                  <c:v>7620</c:v>
                </c:pt>
                <c:pt idx="761">
                  <c:v>7630</c:v>
                </c:pt>
                <c:pt idx="762">
                  <c:v>7640</c:v>
                </c:pt>
                <c:pt idx="763">
                  <c:v>7650</c:v>
                </c:pt>
                <c:pt idx="764">
                  <c:v>7660</c:v>
                </c:pt>
                <c:pt idx="765">
                  <c:v>7670</c:v>
                </c:pt>
                <c:pt idx="766">
                  <c:v>7680</c:v>
                </c:pt>
                <c:pt idx="767">
                  <c:v>7690</c:v>
                </c:pt>
                <c:pt idx="768">
                  <c:v>7700</c:v>
                </c:pt>
                <c:pt idx="769">
                  <c:v>7710</c:v>
                </c:pt>
                <c:pt idx="770">
                  <c:v>7720</c:v>
                </c:pt>
                <c:pt idx="771">
                  <c:v>7730</c:v>
                </c:pt>
                <c:pt idx="772">
                  <c:v>7740</c:v>
                </c:pt>
                <c:pt idx="773">
                  <c:v>7750</c:v>
                </c:pt>
                <c:pt idx="774">
                  <c:v>7760</c:v>
                </c:pt>
                <c:pt idx="775">
                  <c:v>7770</c:v>
                </c:pt>
                <c:pt idx="776">
                  <c:v>7780</c:v>
                </c:pt>
                <c:pt idx="777">
                  <c:v>7790</c:v>
                </c:pt>
                <c:pt idx="778">
                  <c:v>7800</c:v>
                </c:pt>
                <c:pt idx="779">
                  <c:v>7810</c:v>
                </c:pt>
                <c:pt idx="780">
                  <c:v>7820</c:v>
                </c:pt>
                <c:pt idx="781">
                  <c:v>7830</c:v>
                </c:pt>
                <c:pt idx="782">
                  <c:v>7840</c:v>
                </c:pt>
                <c:pt idx="783">
                  <c:v>7850</c:v>
                </c:pt>
                <c:pt idx="784">
                  <c:v>7860</c:v>
                </c:pt>
                <c:pt idx="785">
                  <c:v>7870</c:v>
                </c:pt>
                <c:pt idx="786">
                  <c:v>7880</c:v>
                </c:pt>
                <c:pt idx="787">
                  <c:v>7890</c:v>
                </c:pt>
                <c:pt idx="788">
                  <c:v>7900</c:v>
                </c:pt>
                <c:pt idx="789">
                  <c:v>7910</c:v>
                </c:pt>
                <c:pt idx="790">
                  <c:v>7920</c:v>
                </c:pt>
                <c:pt idx="791">
                  <c:v>7930</c:v>
                </c:pt>
                <c:pt idx="792">
                  <c:v>7940</c:v>
                </c:pt>
                <c:pt idx="793">
                  <c:v>7950</c:v>
                </c:pt>
                <c:pt idx="794">
                  <c:v>7960</c:v>
                </c:pt>
                <c:pt idx="795">
                  <c:v>7970</c:v>
                </c:pt>
                <c:pt idx="796">
                  <c:v>7980</c:v>
                </c:pt>
                <c:pt idx="797">
                  <c:v>7990</c:v>
                </c:pt>
                <c:pt idx="798">
                  <c:v>8000</c:v>
                </c:pt>
                <c:pt idx="799">
                  <c:v>8010</c:v>
                </c:pt>
                <c:pt idx="800">
                  <c:v>8020</c:v>
                </c:pt>
                <c:pt idx="801">
                  <c:v>8030</c:v>
                </c:pt>
                <c:pt idx="802">
                  <c:v>8040</c:v>
                </c:pt>
                <c:pt idx="803">
                  <c:v>8050</c:v>
                </c:pt>
                <c:pt idx="804">
                  <c:v>8060</c:v>
                </c:pt>
                <c:pt idx="805">
                  <c:v>8070</c:v>
                </c:pt>
                <c:pt idx="806">
                  <c:v>8080</c:v>
                </c:pt>
                <c:pt idx="807">
                  <c:v>8090</c:v>
                </c:pt>
                <c:pt idx="808">
                  <c:v>8100</c:v>
                </c:pt>
                <c:pt idx="809">
                  <c:v>8110</c:v>
                </c:pt>
                <c:pt idx="810">
                  <c:v>8120</c:v>
                </c:pt>
                <c:pt idx="811">
                  <c:v>8130</c:v>
                </c:pt>
                <c:pt idx="812">
                  <c:v>8140</c:v>
                </c:pt>
                <c:pt idx="813">
                  <c:v>8150</c:v>
                </c:pt>
                <c:pt idx="814">
                  <c:v>8160</c:v>
                </c:pt>
                <c:pt idx="815">
                  <c:v>8170</c:v>
                </c:pt>
                <c:pt idx="816">
                  <c:v>8180</c:v>
                </c:pt>
                <c:pt idx="817">
                  <c:v>8190</c:v>
                </c:pt>
                <c:pt idx="818">
                  <c:v>8200</c:v>
                </c:pt>
                <c:pt idx="819">
                  <c:v>8210</c:v>
                </c:pt>
                <c:pt idx="820">
                  <c:v>8220</c:v>
                </c:pt>
                <c:pt idx="821">
                  <c:v>8230</c:v>
                </c:pt>
                <c:pt idx="822">
                  <c:v>8240</c:v>
                </c:pt>
                <c:pt idx="823">
                  <c:v>8250</c:v>
                </c:pt>
                <c:pt idx="824">
                  <c:v>8260</c:v>
                </c:pt>
                <c:pt idx="825">
                  <c:v>8270</c:v>
                </c:pt>
                <c:pt idx="826">
                  <c:v>8280</c:v>
                </c:pt>
                <c:pt idx="827">
                  <c:v>8290</c:v>
                </c:pt>
                <c:pt idx="828">
                  <c:v>8300</c:v>
                </c:pt>
                <c:pt idx="829">
                  <c:v>8310</c:v>
                </c:pt>
                <c:pt idx="830">
                  <c:v>8320</c:v>
                </c:pt>
                <c:pt idx="831">
                  <c:v>8330</c:v>
                </c:pt>
                <c:pt idx="832">
                  <c:v>8340</c:v>
                </c:pt>
                <c:pt idx="833">
                  <c:v>8350</c:v>
                </c:pt>
                <c:pt idx="834">
                  <c:v>8360</c:v>
                </c:pt>
                <c:pt idx="835">
                  <c:v>8370</c:v>
                </c:pt>
                <c:pt idx="836">
                  <c:v>8380</c:v>
                </c:pt>
                <c:pt idx="837">
                  <c:v>8390</c:v>
                </c:pt>
                <c:pt idx="838">
                  <c:v>8400</c:v>
                </c:pt>
                <c:pt idx="839">
                  <c:v>8410</c:v>
                </c:pt>
                <c:pt idx="840">
                  <c:v>8420</c:v>
                </c:pt>
                <c:pt idx="841">
                  <c:v>8430</c:v>
                </c:pt>
                <c:pt idx="842">
                  <c:v>8440</c:v>
                </c:pt>
                <c:pt idx="843">
                  <c:v>8450</c:v>
                </c:pt>
                <c:pt idx="844">
                  <c:v>8460</c:v>
                </c:pt>
                <c:pt idx="845">
                  <c:v>8470</c:v>
                </c:pt>
                <c:pt idx="846">
                  <c:v>8480</c:v>
                </c:pt>
                <c:pt idx="847">
                  <c:v>8490</c:v>
                </c:pt>
                <c:pt idx="848">
                  <c:v>8500</c:v>
                </c:pt>
                <c:pt idx="849">
                  <c:v>8510</c:v>
                </c:pt>
                <c:pt idx="850">
                  <c:v>8520</c:v>
                </c:pt>
                <c:pt idx="851">
                  <c:v>8530</c:v>
                </c:pt>
                <c:pt idx="852">
                  <c:v>8540</c:v>
                </c:pt>
                <c:pt idx="853">
                  <c:v>8550</c:v>
                </c:pt>
                <c:pt idx="854">
                  <c:v>8560</c:v>
                </c:pt>
                <c:pt idx="855">
                  <c:v>8570</c:v>
                </c:pt>
                <c:pt idx="856">
                  <c:v>8580</c:v>
                </c:pt>
                <c:pt idx="857">
                  <c:v>8590</c:v>
                </c:pt>
                <c:pt idx="858">
                  <c:v>8600</c:v>
                </c:pt>
                <c:pt idx="859">
                  <c:v>8610</c:v>
                </c:pt>
                <c:pt idx="860">
                  <c:v>8620</c:v>
                </c:pt>
                <c:pt idx="861">
                  <c:v>8630</c:v>
                </c:pt>
                <c:pt idx="862">
                  <c:v>8640</c:v>
                </c:pt>
                <c:pt idx="863">
                  <c:v>8650</c:v>
                </c:pt>
                <c:pt idx="864">
                  <c:v>8660</c:v>
                </c:pt>
                <c:pt idx="865">
                  <c:v>8670</c:v>
                </c:pt>
                <c:pt idx="866">
                  <c:v>8680</c:v>
                </c:pt>
                <c:pt idx="867">
                  <c:v>8690</c:v>
                </c:pt>
                <c:pt idx="868">
                  <c:v>8700</c:v>
                </c:pt>
                <c:pt idx="869">
                  <c:v>8710</c:v>
                </c:pt>
                <c:pt idx="870">
                  <c:v>8720</c:v>
                </c:pt>
                <c:pt idx="871">
                  <c:v>8730</c:v>
                </c:pt>
                <c:pt idx="872">
                  <c:v>8740</c:v>
                </c:pt>
                <c:pt idx="873">
                  <c:v>8750</c:v>
                </c:pt>
                <c:pt idx="874">
                  <c:v>8760</c:v>
                </c:pt>
                <c:pt idx="875">
                  <c:v>8770</c:v>
                </c:pt>
                <c:pt idx="876">
                  <c:v>8780</c:v>
                </c:pt>
                <c:pt idx="877">
                  <c:v>8790</c:v>
                </c:pt>
                <c:pt idx="878">
                  <c:v>8800</c:v>
                </c:pt>
                <c:pt idx="879">
                  <c:v>8810</c:v>
                </c:pt>
                <c:pt idx="880">
                  <c:v>8820</c:v>
                </c:pt>
                <c:pt idx="881">
                  <c:v>8830</c:v>
                </c:pt>
                <c:pt idx="882">
                  <c:v>8840</c:v>
                </c:pt>
                <c:pt idx="883">
                  <c:v>8850</c:v>
                </c:pt>
                <c:pt idx="884">
                  <c:v>8860</c:v>
                </c:pt>
                <c:pt idx="885">
                  <c:v>8870</c:v>
                </c:pt>
                <c:pt idx="886">
                  <c:v>8880</c:v>
                </c:pt>
                <c:pt idx="887">
                  <c:v>8890</c:v>
                </c:pt>
                <c:pt idx="888">
                  <c:v>8900</c:v>
                </c:pt>
                <c:pt idx="889">
                  <c:v>8910</c:v>
                </c:pt>
                <c:pt idx="890">
                  <c:v>8920</c:v>
                </c:pt>
                <c:pt idx="891">
                  <c:v>8930</c:v>
                </c:pt>
                <c:pt idx="892">
                  <c:v>8940</c:v>
                </c:pt>
                <c:pt idx="893">
                  <c:v>8950</c:v>
                </c:pt>
                <c:pt idx="894">
                  <c:v>8960</c:v>
                </c:pt>
                <c:pt idx="895">
                  <c:v>8970</c:v>
                </c:pt>
                <c:pt idx="896">
                  <c:v>8980</c:v>
                </c:pt>
                <c:pt idx="897">
                  <c:v>8990</c:v>
                </c:pt>
                <c:pt idx="898">
                  <c:v>9000</c:v>
                </c:pt>
                <c:pt idx="899">
                  <c:v>9010</c:v>
                </c:pt>
                <c:pt idx="900">
                  <c:v>9020</c:v>
                </c:pt>
                <c:pt idx="901">
                  <c:v>9030</c:v>
                </c:pt>
                <c:pt idx="902">
                  <c:v>9040</c:v>
                </c:pt>
                <c:pt idx="903">
                  <c:v>9050</c:v>
                </c:pt>
                <c:pt idx="904">
                  <c:v>9060</c:v>
                </c:pt>
                <c:pt idx="905">
                  <c:v>9070</c:v>
                </c:pt>
                <c:pt idx="906">
                  <c:v>9080</c:v>
                </c:pt>
                <c:pt idx="907">
                  <c:v>9090</c:v>
                </c:pt>
                <c:pt idx="908">
                  <c:v>9100</c:v>
                </c:pt>
                <c:pt idx="909">
                  <c:v>9110</c:v>
                </c:pt>
                <c:pt idx="910">
                  <c:v>9120</c:v>
                </c:pt>
                <c:pt idx="911">
                  <c:v>9130</c:v>
                </c:pt>
                <c:pt idx="912">
                  <c:v>9140</c:v>
                </c:pt>
                <c:pt idx="913">
                  <c:v>9150</c:v>
                </c:pt>
                <c:pt idx="914">
                  <c:v>9160</c:v>
                </c:pt>
                <c:pt idx="915">
                  <c:v>9170</c:v>
                </c:pt>
                <c:pt idx="916">
                  <c:v>9180</c:v>
                </c:pt>
                <c:pt idx="917">
                  <c:v>9190</c:v>
                </c:pt>
                <c:pt idx="918">
                  <c:v>9200</c:v>
                </c:pt>
                <c:pt idx="919">
                  <c:v>9210</c:v>
                </c:pt>
                <c:pt idx="920">
                  <c:v>9220</c:v>
                </c:pt>
                <c:pt idx="921">
                  <c:v>9230</c:v>
                </c:pt>
                <c:pt idx="922">
                  <c:v>9240</c:v>
                </c:pt>
                <c:pt idx="923">
                  <c:v>9250</c:v>
                </c:pt>
                <c:pt idx="924">
                  <c:v>9260</c:v>
                </c:pt>
                <c:pt idx="925">
                  <c:v>9270</c:v>
                </c:pt>
                <c:pt idx="926">
                  <c:v>9280</c:v>
                </c:pt>
                <c:pt idx="927">
                  <c:v>9290</c:v>
                </c:pt>
                <c:pt idx="928">
                  <c:v>9300</c:v>
                </c:pt>
                <c:pt idx="929">
                  <c:v>9310</c:v>
                </c:pt>
                <c:pt idx="930">
                  <c:v>9320</c:v>
                </c:pt>
                <c:pt idx="931">
                  <c:v>9330</c:v>
                </c:pt>
                <c:pt idx="932">
                  <c:v>9340</c:v>
                </c:pt>
                <c:pt idx="933">
                  <c:v>9350</c:v>
                </c:pt>
                <c:pt idx="934">
                  <c:v>9360</c:v>
                </c:pt>
                <c:pt idx="935">
                  <c:v>9370</c:v>
                </c:pt>
                <c:pt idx="936">
                  <c:v>9380</c:v>
                </c:pt>
                <c:pt idx="937">
                  <c:v>9390</c:v>
                </c:pt>
                <c:pt idx="938">
                  <c:v>9400</c:v>
                </c:pt>
                <c:pt idx="939">
                  <c:v>9410</c:v>
                </c:pt>
                <c:pt idx="940">
                  <c:v>9420</c:v>
                </c:pt>
                <c:pt idx="941">
                  <c:v>9430</c:v>
                </c:pt>
                <c:pt idx="942">
                  <c:v>9440</c:v>
                </c:pt>
                <c:pt idx="943">
                  <c:v>9450</c:v>
                </c:pt>
                <c:pt idx="944">
                  <c:v>9460</c:v>
                </c:pt>
                <c:pt idx="945">
                  <c:v>9470</c:v>
                </c:pt>
                <c:pt idx="946">
                  <c:v>9480</c:v>
                </c:pt>
                <c:pt idx="947">
                  <c:v>9490</c:v>
                </c:pt>
                <c:pt idx="948">
                  <c:v>9500</c:v>
                </c:pt>
                <c:pt idx="949">
                  <c:v>9510</c:v>
                </c:pt>
                <c:pt idx="950">
                  <c:v>9520</c:v>
                </c:pt>
                <c:pt idx="951">
                  <c:v>9530</c:v>
                </c:pt>
                <c:pt idx="952">
                  <c:v>9540</c:v>
                </c:pt>
                <c:pt idx="953">
                  <c:v>9550</c:v>
                </c:pt>
                <c:pt idx="954">
                  <c:v>9560</c:v>
                </c:pt>
                <c:pt idx="955">
                  <c:v>9570</c:v>
                </c:pt>
                <c:pt idx="956">
                  <c:v>9580</c:v>
                </c:pt>
                <c:pt idx="957">
                  <c:v>9590</c:v>
                </c:pt>
                <c:pt idx="958">
                  <c:v>9600</c:v>
                </c:pt>
                <c:pt idx="959">
                  <c:v>9610</c:v>
                </c:pt>
                <c:pt idx="960">
                  <c:v>9620</c:v>
                </c:pt>
                <c:pt idx="961">
                  <c:v>9630</c:v>
                </c:pt>
                <c:pt idx="962">
                  <c:v>9640</c:v>
                </c:pt>
                <c:pt idx="963">
                  <c:v>9650</c:v>
                </c:pt>
                <c:pt idx="964">
                  <c:v>9660</c:v>
                </c:pt>
                <c:pt idx="965">
                  <c:v>9670</c:v>
                </c:pt>
                <c:pt idx="966">
                  <c:v>9680</c:v>
                </c:pt>
                <c:pt idx="967">
                  <c:v>9690</c:v>
                </c:pt>
                <c:pt idx="968">
                  <c:v>9700</c:v>
                </c:pt>
                <c:pt idx="969">
                  <c:v>9710</c:v>
                </c:pt>
                <c:pt idx="970">
                  <c:v>9720</c:v>
                </c:pt>
                <c:pt idx="971">
                  <c:v>9730</c:v>
                </c:pt>
                <c:pt idx="972">
                  <c:v>9740</c:v>
                </c:pt>
                <c:pt idx="973">
                  <c:v>9750</c:v>
                </c:pt>
                <c:pt idx="974">
                  <c:v>9760</c:v>
                </c:pt>
                <c:pt idx="975">
                  <c:v>9770</c:v>
                </c:pt>
                <c:pt idx="976">
                  <c:v>9780</c:v>
                </c:pt>
                <c:pt idx="977">
                  <c:v>9790</c:v>
                </c:pt>
                <c:pt idx="978">
                  <c:v>9800</c:v>
                </c:pt>
                <c:pt idx="979">
                  <c:v>9810</c:v>
                </c:pt>
                <c:pt idx="980">
                  <c:v>9820</c:v>
                </c:pt>
                <c:pt idx="981">
                  <c:v>9830</c:v>
                </c:pt>
                <c:pt idx="982">
                  <c:v>9840</c:v>
                </c:pt>
                <c:pt idx="983">
                  <c:v>9850</c:v>
                </c:pt>
                <c:pt idx="984">
                  <c:v>9860</c:v>
                </c:pt>
                <c:pt idx="985">
                  <c:v>9870</c:v>
                </c:pt>
                <c:pt idx="986">
                  <c:v>9880</c:v>
                </c:pt>
                <c:pt idx="987">
                  <c:v>9890</c:v>
                </c:pt>
                <c:pt idx="988">
                  <c:v>9900</c:v>
                </c:pt>
                <c:pt idx="989">
                  <c:v>9910</c:v>
                </c:pt>
                <c:pt idx="990">
                  <c:v>9920</c:v>
                </c:pt>
                <c:pt idx="991">
                  <c:v>9930</c:v>
                </c:pt>
                <c:pt idx="992">
                  <c:v>9940</c:v>
                </c:pt>
                <c:pt idx="993">
                  <c:v>9950</c:v>
                </c:pt>
                <c:pt idx="994">
                  <c:v>9960</c:v>
                </c:pt>
                <c:pt idx="995">
                  <c:v>9970</c:v>
                </c:pt>
                <c:pt idx="996">
                  <c:v>9980</c:v>
                </c:pt>
                <c:pt idx="997">
                  <c:v>9990</c:v>
                </c:pt>
                <c:pt idx="998">
                  <c:v>10000</c:v>
                </c:pt>
                <c:pt idx="999">
                  <c:v>10010</c:v>
                </c:pt>
                <c:pt idx="1000">
                  <c:v>10020</c:v>
                </c:pt>
                <c:pt idx="1001">
                  <c:v>10030</c:v>
                </c:pt>
                <c:pt idx="1002">
                  <c:v>10040</c:v>
                </c:pt>
                <c:pt idx="1003">
                  <c:v>10050</c:v>
                </c:pt>
                <c:pt idx="1004">
                  <c:v>10060</c:v>
                </c:pt>
                <c:pt idx="1005">
                  <c:v>10070</c:v>
                </c:pt>
                <c:pt idx="1006">
                  <c:v>10080</c:v>
                </c:pt>
                <c:pt idx="1007">
                  <c:v>10090</c:v>
                </c:pt>
                <c:pt idx="1008">
                  <c:v>10100</c:v>
                </c:pt>
                <c:pt idx="1009">
                  <c:v>10110</c:v>
                </c:pt>
                <c:pt idx="1010">
                  <c:v>10120</c:v>
                </c:pt>
                <c:pt idx="1011">
                  <c:v>10130</c:v>
                </c:pt>
                <c:pt idx="1012">
                  <c:v>10140</c:v>
                </c:pt>
                <c:pt idx="1013">
                  <c:v>10150</c:v>
                </c:pt>
                <c:pt idx="1014">
                  <c:v>10160</c:v>
                </c:pt>
                <c:pt idx="1015">
                  <c:v>10170</c:v>
                </c:pt>
                <c:pt idx="1016">
                  <c:v>10180</c:v>
                </c:pt>
                <c:pt idx="1017">
                  <c:v>10190</c:v>
                </c:pt>
                <c:pt idx="1018">
                  <c:v>10200</c:v>
                </c:pt>
                <c:pt idx="1019">
                  <c:v>10210</c:v>
                </c:pt>
                <c:pt idx="1020">
                  <c:v>10220</c:v>
                </c:pt>
                <c:pt idx="1021">
                  <c:v>10230</c:v>
                </c:pt>
                <c:pt idx="1022">
                  <c:v>10240</c:v>
                </c:pt>
                <c:pt idx="1023">
                  <c:v>10250</c:v>
                </c:pt>
                <c:pt idx="1024">
                  <c:v>10260</c:v>
                </c:pt>
                <c:pt idx="1025">
                  <c:v>10270</c:v>
                </c:pt>
                <c:pt idx="1026">
                  <c:v>10280</c:v>
                </c:pt>
                <c:pt idx="1027">
                  <c:v>10290</c:v>
                </c:pt>
                <c:pt idx="1028">
                  <c:v>10300</c:v>
                </c:pt>
                <c:pt idx="1029">
                  <c:v>10310</c:v>
                </c:pt>
                <c:pt idx="1030">
                  <c:v>10320</c:v>
                </c:pt>
                <c:pt idx="1031">
                  <c:v>10330</c:v>
                </c:pt>
                <c:pt idx="1032">
                  <c:v>10340</c:v>
                </c:pt>
                <c:pt idx="1033">
                  <c:v>10350</c:v>
                </c:pt>
                <c:pt idx="1034">
                  <c:v>10360</c:v>
                </c:pt>
                <c:pt idx="1035">
                  <c:v>10370</c:v>
                </c:pt>
                <c:pt idx="1036">
                  <c:v>10380</c:v>
                </c:pt>
                <c:pt idx="1037">
                  <c:v>10390</c:v>
                </c:pt>
                <c:pt idx="1038">
                  <c:v>10400</c:v>
                </c:pt>
                <c:pt idx="1039">
                  <c:v>10410</c:v>
                </c:pt>
                <c:pt idx="1040">
                  <c:v>10420</c:v>
                </c:pt>
                <c:pt idx="1041">
                  <c:v>10430</c:v>
                </c:pt>
                <c:pt idx="1042">
                  <c:v>10440</c:v>
                </c:pt>
                <c:pt idx="1043">
                  <c:v>10450</c:v>
                </c:pt>
                <c:pt idx="1044">
                  <c:v>10460</c:v>
                </c:pt>
                <c:pt idx="1045">
                  <c:v>10470</c:v>
                </c:pt>
                <c:pt idx="1046">
                  <c:v>10480</c:v>
                </c:pt>
                <c:pt idx="1047">
                  <c:v>10490</c:v>
                </c:pt>
                <c:pt idx="1048">
                  <c:v>10500</c:v>
                </c:pt>
                <c:pt idx="1049">
                  <c:v>10510</c:v>
                </c:pt>
                <c:pt idx="1050">
                  <c:v>10520</c:v>
                </c:pt>
                <c:pt idx="1051">
                  <c:v>10530</c:v>
                </c:pt>
                <c:pt idx="1052">
                  <c:v>10540</c:v>
                </c:pt>
                <c:pt idx="1053">
                  <c:v>10550</c:v>
                </c:pt>
                <c:pt idx="1054">
                  <c:v>10560</c:v>
                </c:pt>
                <c:pt idx="1055">
                  <c:v>10570</c:v>
                </c:pt>
                <c:pt idx="1056">
                  <c:v>10580</c:v>
                </c:pt>
                <c:pt idx="1057">
                  <c:v>10590</c:v>
                </c:pt>
                <c:pt idx="1058">
                  <c:v>10600</c:v>
                </c:pt>
                <c:pt idx="1059">
                  <c:v>10610</c:v>
                </c:pt>
                <c:pt idx="1060">
                  <c:v>10620</c:v>
                </c:pt>
                <c:pt idx="1061">
                  <c:v>10630</c:v>
                </c:pt>
                <c:pt idx="1062">
                  <c:v>10640</c:v>
                </c:pt>
                <c:pt idx="1063">
                  <c:v>10650</c:v>
                </c:pt>
                <c:pt idx="1064">
                  <c:v>10660</c:v>
                </c:pt>
                <c:pt idx="1065">
                  <c:v>10670</c:v>
                </c:pt>
                <c:pt idx="1066">
                  <c:v>10680</c:v>
                </c:pt>
                <c:pt idx="1067">
                  <c:v>10690</c:v>
                </c:pt>
                <c:pt idx="1068">
                  <c:v>10700</c:v>
                </c:pt>
                <c:pt idx="1069">
                  <c:v>10710</c:v>
                </c:pt>
                <c:pt idx="1070">
                  <c:v>10720</c:v>
                </c:pt>
                <c:pt idx="1071">
                  <c:v>10730</c:v>
                </c:pt>
                <c:pt idx="1072">
                  <c:v>10740</c:v>
                </c:pt>
                <c:pt idx="1073">
                  <c:v>10750</c:v>
                </c:pt>
                <c:pt idx="1074">
                  <c:v>10760</c:v>
                </c:pt>
                <c:pt idx="1075">
                  <c:v>10770</c:v>
                </c:pt>
                <c:pt idx="1076">
                  <c:v>10780</c:v>
                </c:pt>
                <c:pt idx="1077">
                  <c:v>10790</c:v>
                </c:pt>
                <c:pt idx="1078">
                  <c:v>10800</c:v>
                </c:pt>
                <c:pt idx="1079">
                  <c:v>10810</c:v>
                </c:pt>
                <c:pt idx="1080">
                  <c:v>10820</c:v>
                </c:pt>
                <c:pt idx="1081">
                  <c:v>10830</c:v>
                </c:pt>
                <c:pt idx="1082">
                  <c:v>10840</c:v>
                </c:pt>
                <c:pt idx="1083">
                  <c:v>10850</c:v>
                </c:pt>
                <c:pt idx="1084">
                  <c:v>10860</c:v>
                </c:pt>
                <c:pt idx="1085">
                  <c:v>10870</c:v>
                </c:pt>
                <c:pt idx="1086">
                  <c:v>10880</c:v>
                </c:pt>
                <c:pt idx="1087">
                  <c:v>10890</c:v>
                </c:pt>
                <c:pt idx="1088">
                  <c:v>10900</c:v>
                </c:pt>
                <c:pt idx="1089">
                  <c:v>10910</c:v>
                </c:pt>
                <c:pt idx="1090">
                  <c:v>10920</c:v>
                </c:pt>
                <c:pt idx="1091">
                  <c:v>10930</c:v>
                </c:pt>
                <c:pt idx="1092">
                  <c:v>10940</c:v>
                </c:pt>
                <c:pt idx="1093">
                  <c:v>10950</c:v>
                </c:pt>
                <c:pt idx="1094">
                  <c:v>10960</c:v>
                </c:pt>
                <c:pt idx="1095">
                  <c:v>10970</c:v>
                </c:pt>
                <c:pt idx="1096">
                  <c:v>10980</c:v>
                </c:pt>
                <c:pt idx="1097">
                  <c:v>10990</c:v>
                </c:pt>
                <c:pt idx="1098">
                  <c:v>11000</c:v>
                </c:pt>
                <c:pt idx="1099">
                  <c:v>11010</c:v>
                </c:pt>
                <c:pt idx="1100">
                  <c:v>11020</c:v>
                </c:pt>
                <c:pt idx="1101">
                  <c:v>11030</c:v>
                </c:pt>
                <c:pt idx="1102">
                  <c:v>11040</c:v>
                </c:pt>
                <c:pt idx="1103">
                  <c:v>11050</c:v>
                </c:pt>
                <c:pt idx="1104">
                  <c:v>11060</c:v>
                </c:pt>
                <c:pt idx="1105">
                  <c:v>11070</c:v>
                </c:pt>
                <c:pt idx="1106">
                  <c:v>11080</c:v>
                </c:pt>
                <c:pt idx="1107">
                  <c:v>11090</c:v>
                </c:pt>
                <c:pt idx="1108">
                  <c:v>11100</c:v>
                </c:pt>
                <c:pt idx="1109">
                  <c:v>11110</c:v>
                </c:pt>
                <c:pt idx="1110">
                  <c:v>11120</c:v>
                </c:pt>
                <c:pt idx="1111">
                  <c:v>11130</c:v>
                </c:pt>
                <c:pt idx="1112">
                  <c:v>11140</c:v>
                </c:pt>
                <c:pt idx="1113">
                  <c:v>11150</c:v>
                </c:pt>
                <c:pt idx="1114">
                  <c:v>11160</c:v>
                </c:pt>
                <c:pt idx="1115">
                  <c:v>11170</c:v>
                </c:pt>
                <c:pt idx="1116">
                  <c:v>11180</c:v>
                </c:pt>
                <c:pt idx="1117">
                  <c:v>11190</c:v>
                </c:pt>
                <c:pt idx="1118">
                  <c:v>11200</c:v>
                </c:pt>
                <c:pt idx="1119">
                  <c:v>11210</c:v>
                </c:pt>
                <c:pt idx="1120">
                  <c:v>11220</c:v>
                </c:pt>
                <c:pt idx="1121">
                  <c:v>11230</c:v>
                </c:pt>
                <c:pt idx="1122">
                  <c:v>11240</c:v>
                </c:pt>
                <c:pt idx="1123">
                  <c:v>11250</c:v>
                </c:pt>
                <c:pt idx="1124">
                  <c:v>11260</c:v>
                </c:pt>
                <c:pt idx="1125">
                  <c:v>11270</c:v>
                </c:pt>
                <c:pt idx="1126">
                  <c:v>11280</c:v>
                </c:pt>
                <c:pt idx="1127">
                  <c:v>11290</c:v>
                </c:pt>
                <c:pt idx="1128">
                  <c:v>11300</c:v>
                </c:pt>
                <c:pt idx="1129">
                  <c:v>11310</c:v>
                </c:pt>
                <c:pt idx="1130">
                  <c:v>11320</c:v>
                </c:pt>
                <c:pt idx="1131">
                  <c:v>11330</c:v>
                </c:pt>
                <c:pt idx="1132">
                  <c:v>11340</c:v>
                </c:pt>
                <c:pt idx="1133">
                  <c:v>11350</c:v>
                </c:pt>
                <c:pt idx="1134">
                  <c:v>11360</c:v>
                </c:pt>
                <c:pt idx="1135">
                  <c:v>11370</c:v>
                </c:pt>
                <c:pt idx="1136">
                  <c:v>11380</c:v>
                </c:pt>
                <c:pt idx="1137">
                  <c:v>11390</c:v>
                </c:pt>
                <c:pt idx="1138">
                  <c:v>11400</c:v>
                </c:pt>
                <c:pt idx="1139">
                  <c:v>11410</c:v>
                </c:pt>
                <c:pt idx="1140">
                  <c:v>11420</c:v>
                </c:pt>
                <c:pt idx="1141">
                  <c:v>11430</c:v>
                </c:pt>
                <c:pt idx="1142">
                  <c:v>11440</c:v>
                </c:pt>
                <c:pt idx="1143">
                  <c:v>11450</c:v>
                </c:pt>
                <c:pt idx="1144">
                  <c:v>11460</c:v>
                </c:pt>
                <c:pt idx="1145">
                  <c:v>11470</c:v>
                </c:pt>
                <c:pt idx="1146">
                  <c:v>11480</c:v>
                </c:pt>
                <c:pt idx="1147">
                  <c:v>11490</c:v>
                </c:pt>
                <c:pt idx="1148">
                  <c:v>11500</c:v>
                </c:pt>
                <c:pt idx="1149">
                  <c:v>11510</c:v>
                </c:pt>
                <c:pt idx="1150">
                  <c:v>11520</c:v>
                </c:pt>
                <c:pt idx="1151">
                  <c:v>11530</c:v>
                </c:pt>
                <c:pt idx="1152">
                  <c:v>11540</c:v>
                </c:pt>
                <c:pt idx="1153">
                  <c:v>11550</c:v>
                </c:pt>
                <c:pt idx="1154">
                  <c:v>11560</c:v>
                </c:pt>
                <c:pt idx="1155">
                  <c:v>11570</c:v>
                </c:pt>
                <c:pt idx="1156">
                  <c:v>11580</c:v>
                </c:pt>
                <c:pt idx="1157">
                  <c:v>11590</c:v>
                </c:pt>
                <c:pt idx="1158">
                  <c:v>11600</c:v>
                </c:pt>
                <c:pt idx="1159">
                  <c:v>11610</c:v>
                </c:pt>
                <c:pt idx="1160">
                  <c:v>11620</c:v>
                </c:pt>
                <c:pt idx="1161">
                  <c:v>11630</c:v>
                </c:pt>
                <c:pt idx="1162">
                  <c:v>11640</c:v>
                </c:pt>
                <c:pt idx="1163">
                  <c:v>11650</c:v>
                </c:pt>
                <c:pt idx="1164">
                  <c:v>11660</c:v>
                </c:pt>
                <c:pt idx="1165">
                  <c:v>11670</c:v>
                </c:pt>
                <c:pt idx="1166">
                  <c:v>11680</c:v>
                </c:pt>
                <c:pt idx="1167">
                  <c:v>11690</c:v>
                </c:pt>
                <c:pt idx="1168">
                  <c:v>11700</c:v>
                </c:pt>
                <c:pt idx="1169">
                  <c:v>11710</c:v>
                </c:pt>
                <c:pt idx="1170">
                  <c:v>11720</c:v>
                </c:pt>
                <c:pt idx="1171">
                  <c:v>11730</c:v>
                </c:pt>
                <c:pt idx="1172">
                  <c:v>11740</c:v>
                </c:pt>
                <c:pt idx="1173">
                  <c:v>11750</c:v>
                </c:pt>
                <c:pt idx="1174">
                  <c:v>11760</c:v>
                </c:pt>
                <c:pt idx="1175">
                  <c:v>11770</c:v>
                </c:pt>
                <c:pt idx="1176">
                  <c:v>11780</c:v>
                </c:pt>
                <c:pt idx="1177">
                  <c:v>11790</c:v>
                </c:pt>
                <c:pt idx="1178">
                  <c:v>11800</c:v>
                </c:pt>
                <c:pt idx="1179">
                  <c:v>11810</c:v>
                </c:pt>
                <c:pt idx="1180">
                  <c:v>11820</c:v>
                </c:pt>
                <c:pt idx="1181">
                  <c:v>11830</c:v>
                </c:pt>
                <c:pt idx="1182">
                  <c:v>11840</c:v>
                </c:pt>
                <c:pt idx="1183">
                  <c:v>11850</c:v>
                </c:pt>
                <c:pt idx="1184">
                  <c:v>11860</c:v>
                </c:pt>
                <c:pt idx="1185">
                  <c:v>11870</c:v>
                </c:pt>
                <c:pt idx="1186">
                  <c:v>11880</c:v>
                </c:pt>
                <c:pt idx="1187">
                  <c:v>11890</c:v>
                </c:pt>
                <c:pt idx="1188">
                  <c:v>11900</c:v>
                </c:pt>
                <c:pt idx="1189">
                  <c:v>11910</c:v>
                </c:pt>
                <c:pt idx="1190">
                  <c:v>11920</c:v>
                </c:pt>
                <c:pt idx="1191">
                  <c:v>11930</c:v>
                </c:pt>
                <c:pt idx="1192">
                  <c:v>11940</c:v>
                </c:pt>
                <c:pt idx="1193">
                  <c:v>11950</c:v>
                </c:pt>
                <c:pt idx="1194">
                  <c:v>11960</c:v>
                </c:pt>
                <c:pt idx="1195">
                  <c:v>11970</c:v>
                </c:pt>
                <c:pt idx="1196">
                  <c:v>11980</c:v>
                </c:pt>
                <c:pt idx="1197">
                  <c:v>11990</c:v>
                </c:pt>
                <c:pt idx="1198">
                  <c:v>12000</c:v>
                </c:pt>
                <c:pt idx="1199">
                  <c:v>12010</c:v>
                </c:pt>
                <c:pt idx="1200">
                  <c:v>12020</c:v>
                </c:pt>
                <c:pt idx="1201">
                  <c:v>12030</c:v>
                </c:pt>
                <c:pt idx="1202">
                  <c:v>12040</c:v>
                </c:pt>
                <c:pt idx="1203">
                  <c:v>12050</c:v>
                </c:pt>
                <c:pt idx="1204">
                  <c:v>12060</c:v>
                </c:pt>
                <c:pt idx="1205">
                  <c:v>12070</c:v>
                </c:pt>
                <c:pt idx="1206">
                  <c:v>12080</c:v>
                </c:pt>
                <c:pt idx="1207">
                  <c:v>12090</c:v>
                </c:pt>
                <c:pt idx="1208">
                  <c:v>12100</c:v>
                </c:pt>
                <c:pt idx="1209">
                  <c:v>12110</c:v>
                </c:pt>
                <c:pt idx="1210">
                  <c:v>12120</c:v>
                </c:pt>
                <c:pt idx="1211">
                  <c:v>12130</c:v>
                </c:pt>
                <c:pt idx="1212">
                  <c:v>12140</c:v>
                </c:pt>
                <c:pt idx="1213">
                  <c:v>12150</c:v>
                </c:pt>
                <c:pt idx="1214">
                  <c:v>12160</c:v>
                </c:pt>
                <c:pt idx="1215">
                  <c:v>12170</c:v>
                </c:pt>
                <c:pt idx="1216">
                  <c:v>12180</c:v>
                </c:pt>
                <c:pt idx="1217">
                  <c:v>12190</c:v>
                </c:pt>
                <c:pt idx="1218">
                  <c:v>12200</c:v>
                </c:pt>
                <c:pt idx="1219">
                  <c:v>12210</c:v>
                </c:pt>
                <c:pt idx="1220">
                  <c:v>12220</c:v>
                </c:pt>
                <c:pt idx="1221">
                  <c:v>12230</c:v>
                </c:pt>
                <c:pt idx="1222">
                  <c:v>12240</c:v>
                </c:pt>
                <c:pt idx="1223">
                  <c:v>12250</c:v>
                </c:pt>
                <c:pt idx="1224">
                  <c:v>12260</c:v>
                </c:pt>
                <c:pt idx="1225">
                  <c:v>12270</c:v>
                </c:pt>
                <c:pt idx="1226">
                  <c:v>12280</c:v>
                </c:pt>
                <c:pt idx="1227">
                  <c:v>12290</c:v>
                </c:pt>
                <c:pt idx="1228">
                  <c:v>12300</c:v>
                </c:pt>
                <c:pt idx="1229">
                  <c:v>12310</c:v>
                </c:pt>
                <c:pt idx="1230">
                  <c:v>12320</c:v>
                </c:pt>
                <c:pt idx="1231">
                  <c:v>12330</c:v>
                </c:pt>
                <c:pt idx="1232">
                  <c:v>12340</c:v>
                </c:pt>
                <c:pt idx="1233">
                  <c:v>12350</c:v>
                </c:pt>
                <c:pt idx="1234">
                  <c:v>12360</c:v>
                </c:pt>
                <c:pt idx="1235">
                  <c:v>12370</c:v>
                </c:pt>
                <c:pt idx="1236">
                  <c:v>12380</c:v>
                </c:pt>
                <c:pt idx="1237">
                  <c:v>12390</c:v>
                </c:pt>
                <c:pt idx="1238">
                  <c:v>12400</c:v>
                </c:pt>
                <c:pt idx="1239">
                  <c:v>12410</c:v>
                </c:pt>
                <c:pt idx="1240">
                  <c:v>12420</c:v>
                </c:pt>
                <c:pt idx="1241">
                  <c:v>12430</c:v>
                </c:pt>
                <c:pt idx="1242">
                  <c:v>12440</c:v>
                </c:pt>
                <c:pt idx="1243">
                  <c:v>12450</c:v>
                </c:pt>
                <c:pt idx="1244">
                  <c:v>12460</c:v>
                </c:pt>
                <c:pt idx="1245">
                  <c:v>12470</c:v>
                </c:pt>
                <c:pt idx="1246">
                  <c:v>12480</c:v>
                </c:pt>
                <c:pt idx="1247">
                  <c:v>12490</c:v>
                </c:pt>
                <c:pt idx="1248">
                  <c:v>12500</c:v>
                </c:pt>
                <c:pt idx="1249">
                  <c:v>12510</c:v>
                </c:pt>
                <c:pt idx="1250">
                  <c:v>12520</c:v>
                </c:pt>
                <c:pt idx="1251">
                  <c:v>12530</c:v>
                </c:pt>
                <c:pt idx="1252">
                  <c:v>12540</c:v>
                </c:pt>
                <c:pt idx="1253">
                  <c:v>12550</c:v>
                </c:pt>
                <c:pt idx="1254">
                  <c:v>12560</c:v>
                </c:pt>
                <c:pt idx="1255">
                  <c:v>12570</c:v>
                </c:pt>
                <c:pt idx="1256">
                  <c:v>12580</c:v>
                </c:pt>
                <c:pt idx="1257">
                  <c:v>12590</c:v>
                </c:pt>
                <c:pt idx="1258">
                  <c:v>12600</c:v>
                </c:pt>
                <c:pt idx="1259">
                  <c:v>12610</c:v>
                </c:pt>
                <c:pt idx="1260">
                  <c:v>12620</c:v>
                </c:pt>
                <c:pt idx="1261">
                  <c:v>12630</c:v>
                </c:pt>
                <c:pt idx="1262">
                  <c:v>12640</c:v>
                </c:pt>
                <c:pt idx="1263">
                  <c:v>12650</c:v>
                </c:pt>
                <c:pt idx="1264">
                  <c:v>12660</c:v>
                </c:pt>
                <c:pt idx="1265">
                  <c:v>12670</c:v>
                </c:pt>
                <c:pt idx="1266">
                  <c:v>12680</c:v>
                </c:pt>
                <c:pt idx="1267">
                  <c:v>12690</c:v>
                </c:pt>
                <c:pt idx="1268">
                  <c:v>12700</c:v>
                </c:pt>
                <c:pt idx="1269">
                  <c:v>12710</c:v>
                </c:pt>
                <c:pt idx="1270">
                  <c:v>12720</c:v>
                </c:pt>
                <c:pt idx="1271">
                  <c:v>12730</c:v>
                </c:pt>
                <c:pt idx="1272">
                  <c:v>12740</c:v>
                </c:pt>
                <c:pt idx="1273">
                  <c:v>12750</c:v>
                </c:pt>
                <c:pt idx="1274">
                  <c:v>12760</c:v>
                </c:pt>
                <c:pt idx="1275">
                  <c:v>12770</c:v>
                </c:pt>
                <c:pt idx="1276">
                  <c:v>12780</c:v>
                </c:pt>
                <c:pt idx="1277">
                  <c:v>12790</c:v>
                </c:pt>
                <c:pt idx="1278">
                  <c:v>12800</c:v>
                </c:pt>
                <c:pt idx="1279">
                  <c:v>12810</c:v>
                </c:pt>
                <c:pt idx="1280">
                  <c:v>12820</c:v>
                </c:pt>
                <c:pt idx="1281">
                  <c:v>12830</c:v>
                </c:pt>
                <c:pt idx="1282">
                  <c:v>12840</c:v>
                </c:pt>
                <c:pt idx="1283">
                  <c:v>12850</c:v>
                </c:pt>
                <c:pt idx="1284">
                  <c:v>12860</c:v>
                </c:pt>
                <c:pt idx="1285">
                  <c:v>12870</c:v>
                </c:pt>
                <c:pt idx="1286">
                  <c:v>12880</c:v>
                </c:pt>
                <c:pt idx="1287">
                  <c:v>12890</c:v>
                </c:pt>
                <c:pt idx="1288">
                  <c:v>12900</c:v>
                </c:pt>
                <c:pt idx="1289">
                  <c:v>12910</c:v>
                </c:pt>
                <c:pt idx="1290">
                  <c:v>12920</c:v>
                </c:pt>
                <c:pt idx="1291">
                  <c:v>12930</c:v>
                </c:pt>
                <c:pt idx="1292">
                  <c:v>12940</c:v>
                </c:pt>
                <c:pt idx="1293">
                  <c:v>12950</c:v>
                </c:pt>
                <c:pt idx="1294">
                  <c:v>12960</c:v>
                </c:pt>
                <c:pt idx="1295">
                  <c:v>12970</c:v>
                </c:pt>
                <c:pt idx="1296">
                  <c:v>12980</c:v>
                </c:pt>
                <c:pt idx="1297">
                  <c:v>12990</c:v>
                </c:pt>
                <c:pt idx="1298">
                  <c:v>13000</c:v>
                </c:pt>
                <c:pt idx="1299">
                  <c:v>13010</c:v>
                </c:pt>
                <c:pt idx="1300">
                  <c:v>13020</c:v>
                </c:pt>
                <c:pt idx="1301">
                  <c:v>13030</c:v>
                </c:pt>
                <c:pt idx="1302">
                  <c:v>13040</c:v>
                </c:pt>
                <c:pt idx="1303">
                  <c:v>13050</c:v>
                </c:pt>
                <c:pt idx="1304">
                  <c:v>13060</c:v>
                </c:pt>
                <c:pt idx="1305">
                  <c:v>13070</c:v>
                </c:pt>
                <c:pt idx="1306">
                  <c:v>13080</c:v>
                </c:pt>
                <c:pt idx="1307">
                  <c:v>13090</c:v>
                </c:pt>
                <c:pt idx="1308">
                  <c:v>13100</c:v>
                </c:pt>
                <c:pt idx="1309">
                  <c:v>13110</c:v>
                </c:pt>
                <c:pt idx="1310">
                  <c:v>13120</c:v>
                </c:pt>
                <c:pt idx="1311">
                  <c:v>13130</c:v>
                </c:pt>
                <c:pt idx="1312">
                  <c:v>13140</c:v>
                </c:pt>
                <c:pt idx="1313">
                  <c:v>13150</c:v>
                </c:pt>
                <c:pt idx="1314">
                  <c:v>13160</c:v>
                </c:pt>
                <c:pt idx="1315">
                  <c:v>13170</c:v>
                </c:pt>
                <c:pt idx="1316">
                  <c:v>13180</c:v>
                </c:pt>
                <c:pt idx="1317">
                  <c:v>13190</c:v>
                </c:pt>
                <c:pt idx="1318">
                  <c:v>13200</c:v>
                </c:pt>
                <c:pt idx="1319">
                  <c:v>13210</c:v>
                </c:pt>
                <c:pt idx="1320">
                  <c:v>13220</c:v>
                </c:pt>
                <c:pt idx="1321">
                  <c:v>13230</c:v>
                </c:pt>
                <c:pt idx="1322">
                  <c:v>13240</c:v>
                </c:pt>
                <c:pt idx="1323">
                  <c:v>13250</c:v>
                </c:pt>
                <c:pt idx="1324">
                  <c:v>13260</c:v>
                </c:pt>
                <c:pt idx="1325">
                  <c:v>13270</c:v>
                </c:pt>
                <c:pt idx="1326">
                  <c:v>13280</c:v>
                </c:pt>
                <c:pt idx="1327">
                  <c:v>13290</c:v>
                </c:pt>
                <c:pt idx="1328">
                  <c:v>13300</c:v>
                </c:pt>
                <c:pt idx="1329">
                  <c:v>13310</c:v>
                </c:pt>
                <c:pt idx="1330">
                  <c:v>13320</c:v>
                </c:pt>
                <c:pt idx="1331">
                  <c:v>13330</c:v>
                </c:pt>
                <c:pt idx="1332">
                  <c:v>13340</c:v>
                </c:pt>
                <c:pt idx="1333">
                  <c:v>13350</c:v>
                </c:pt>
                <c:pt idx="1334">
                  <c:v>13360</c:v>
                </c:pt>
                <c:pt idx="1335">
                  <c:v>13370</c:v>
                </c:pt>
                <c:pt idx="1336">
                  <c:v>13380</c:v>
                </c:pt>
                <c:pt idx="1337">
                  <c:v>13390</c:v>
                </c:pt>
                <c:pt idx="1338">
                  <c:v>13400</c:v>
                </c:pt>
                <c:pt idx="1339">
                  <c:v>13410</c:v>
                </c:pt>
                <c:pt idx="1340">
                  <c:v>13420</c:v>
                </c:pt>
                <c:pt idx="1341">
                  <c:v>13430</c:v>
                </c:pt>
                <c:pt idx="1342">
                  <c:v>13440</c:v>
                </c:pt>
                <c:pt idx="1343">
                  <c:v>13450</c:v>
                </c:pt>
                <c:pt idx="1344">
                  <c:v>13460</c:v>
                </c:pt>
                <c:pt idx="1345">
                  <c:v>13470</c:v>
                </c:pt>
                <c:pt idx="1346">
                  <c:v>13480</c:v>
                </c:pt>
                <c:pt idx="1347">
                  <c:v>13490</c:v>
                </c:pt>
                <c:pt idx="1348">
                  <c:v>13500</c:v>
                </c:pt>
                <c:pt idx="1349">
                  <c:v>13510</c:v>
                </c:pt>
                <c:pt idx="1350">
                  <c:v>13520</c:v>
                </c:pt>
                <c:pt idx="1351">
                  <c:v>13530</c:v>
                </c:pt>
                <c:pt idx="1352">
                  <c:v>13540</c:v>
                </c:pt>
                <c:pt idx="1353">
                  <c:v>13550</c:v>
                </c:pt>
                <c:pt idx="1354">
                  <c:v>13560</c:v>
                </c:pt>
                <c:pt idx="1355">
                  <c:v>13570</c:v>
                </c:pt>
                <c:pt idx="1356">
                  <c:v>13580</c:v>
                </c:pt>
                <c:pt idx="1357">
                  <c:v>13590</c:v>
                </c:pt>
                <c:pt idx="1358">
                  <c:v>13600</c:v>
                </c:pt>
                <c:pt idx="1359">
                  <c:v>13610</c:v>
                </c:pt>
                <c:pt idx="1360">
                  <c:v>13620</c:v>
                </c:pt>
                <c:pt idx="1361">
                  <c:v>13630</c:v>
                </c:pt>
                <c:pt idx="1362">
                  <c:v>13640</c:v>
                </c:pt>
                <c:pt idx="1363">
                  <c:v>13650</c:v>
                </c:pt>
                <c:pt idx="1364">
                  <c:v>13660</c:v>
                </c:pt>
                <c:pt idx="1365">
                  <c:v>13670</c:v>
                </c:pt>
                <c:pt idx="1366">
                  <c:v>13680</c:v>
                </c:pt>
                <c:pt idx="1367">
                  <c:v>13690</c:v>
                </c:pt>
                <c:pt idx="1368">
                  <c:v>13700</c:v>
                </c:pt>
                <c:pt idx="1369">
                  <c:v>13710</c:v>
                </c:pt>
                <c:pt idx="1370">
                  <c:v>13720</c:v>
                </c:pt>
                <c:pt idx="1371">
                  <c:v>13730</c:v>
                </c:pt>
                <c:pt idx="1372">
                  <c:v>13740</c:v>
                </c:pt>
                <c:pt idx="1373">
                  <c:v>13750</c:v>
                </c:pt>
                <c:pt idx="1374">
                  <c:v>13760</c:v>
                </c:pt>
                <c:pt idx="1375">
                  <c:v>13770</c:v>
                </c:pt>
                <c:pt idx="1376">
                  <c:v>13780</c:v>
                </c:pt>
                <c:pt idx="1377">
                  <c:v>13790</c:v>
                </c:pt>
                <c:pt idx="1378">
                  <c:v>13800</c:v>
                </c:pt>
                <c:pt idx="1379">
                  <c:v>13810</c:v>
                </c:pt>
                <c:pt idx="1380">
                  <c:v>13820</c:v>
                </c:pt>
                <c:pt idx="1381">
                  <c:v>13830</c:v>
                </c:pt>
                <c:pt idx="1382">
                  <c:v>13840</c:v>
                </c:pt>
                <c:pt idx="1383">
                  <c:v>13850</c:v>
                </c:pt>
                <c:pt idx="1384">
                  <c:v>13860</c:v>
                </c:pt>
                <c:pt idx="1385">
                  <c:v>13870</c:v>
                </c:pt>
                <c:pt idx="1386">
                  <c:v>13880</c:v>
                </c:pt>
                <c:pt idx="1387">
                  <c:v>13890</c:v>
                </c:pt>
                <c:pt idx="1388">
                  <c:v>13900</c:v>
                </c:pt>
                <c:pt idx="1389">
                  <c:v>13910</c:v>
                </c:pt>
                <c:pt idx="1390">
                  <c:v>13920</c:v>
                </c:pt>
                <c:pt idx="1391">
                  <c:v>13930</c:v>
                </c:pt>
                <c:pt idx="1392">
                  <c:v>13940</c:v>
                </c:pt>
                <c:pt idx="1393">
                  <c:v>13950</c:v>
                </c:pt>
                <c:pt idx="1394">
                  <c:v>13960</c:v>
                </c:pt>
                <c:pt idx="1395">
                  <c:v>13970</c:v>
                </c:pt>
                <c:pt idx="1396">
                  <c:v>13980</c:v>
                </c:pt>
                <c:pt idx="1397">
                  <c:v>13990</c:v>
                </c:pt>
                <c:pt idx="1398">
                  <c:v>14000</c:v>
                </c:pt>
                <c:pt idx="1399">
                  <c:v>14010</c:v>
                </c:pt>
                <c:pt idx="1400">
                  <c:v>14020</c:v>
                </c:pt>
                <c:pt idx="1401">
                  <c:v>14030</c:v>
                </c:pt>
                <c:pt idx="1402">
                  <c:v>14040</c:v>
                </c:pt>
                <c:pt idx="1403">
                  <c:v>14050</c:v>
                </c:pt>
                <c:pt idx="1404">
                  <c:v>14060</c:v>
                </c:pt>
                <c:pt idx="1405">
                  <c:v>14070</c:v>
                </c:pt>
                <c:pt idx="1406">
                  <c:v>14080</c:v>
                </c:pt>
                <c:pt idx="1407">
                  <c:v>14090</c:v>
                </c:pt>
                <c:pt idx="1408">
                  <c:v>14100</c:v>
                </c:pt>
                <c:pt idx="1409">
                  <c:v>14110</c:v>
                </c:pt>
                <c:pt idx="1410">
                  <c:v>14120</c:v>
                </c:pt>
                <c:pt idx="1411">
                  <c:v>14130</c:v>
                </c:pt>
                <c:pt idx="1412">
                  <c:v>14140</c:v>
                </c:pt>
                <c:pt idx="1413">
                  <c:v>14150</c:v>
                </c:pt>
                <c:pt idx="1414">
                  <c:v>14160</c:v>
                </c:pt>
                <c:pt idx="1415">
                  <c:v>14170</c:v>
                </c:pt>
                <c:pt idx="1416">
                  <c:v>14180</c:v>
                </c:pt>
                <c:pt idx="1417">
                  <c:v>14190</c:v>
                </c:pt>
                <c:pt idx="1418">
                  <c:v>14200</c:v>
                </c:pt>
                <c:pt idx="1419">
                  <c:v>14210</c:v>
                </c:pt>
                <c:pt idx="1420">
                  <c:v>14220</c:v>
                </c:pt>
                <c:pt idx="1421">
                  <c:v>14230</c:v>
                </c:pt>
                <c:pt idx="1422">
                  <c:v>14240</c:v>
                </c:pt>
                <c:pt idx="1423">
                  <c:v>14250</c:v>
                </c:pt>
                <c:pt idx="1424">
                  <c:v>14260</c:v>
                </c:pt>
                <c:pt idx="1425">
                  <c:v>14270</c:v>
                </c:pt>
                <c:pt idx="1426">
                  <c:v>14280</c:v>
                </c:pt>
                <c:pt idx="1427">
                  <c:v>14290</c:v>
                </c:pt>
                <c:pt idx="1428">
                  <c:v>14300</c:v>
                </c:pt>
                <c:pt idx="1429">
                  <c:v>14310</c:v>
                </c:pt>
                <c:pt idx="1430">
                  <c:v>14320</c:v>
                </c:pt>
                <c:pt idx="1431">
                  <c:v>14330</c:v>
                </c:pt>
                <c:pt idx="1432">
                  <c:v>14340</c:v>
                </c:pt>
                <c:pt idx="1433">
                  <c:v>14350</c:v>
                </c:pt>
              </c:numCache>
            </c:numRef>
          </c:xVal>
          <c:yVal>
            <c:numRef>
              <c:f>Klei_Druckkurve!$Z$9:$Z$1442</c:f>
              <c:numCache>
                <c:formatCode>0.0</c:formatCode>
                <c:ptCount val="1434"/>
                <c:pt idx="0">
                  <c:v>0</c:v>
                </c:pt>
                <c:pt idx="1">
                  <c:v>-1.0889999999999418</c:v>
                </c:pt>
                <c:pt idx="2">
                  <c:v>-1.63799999999992</c:v>
                </c:pt>
                <c:pt idx="3">
                  <c:v>-1.8619999999998527</c:v>
                </c:pt>
                <c:pt idx="4">
                  <c:v>-2.0589999999999691</c:v>
                </c:pt>
                <c:pt idx="5">
                  <c:v>-2.2199999999997999</c:v>
                </c:pt>
                <c:pt idx="6">
                  <c:v>-2.4230000000000018</c:v>
                </c:pt>
                <c:pt idx="7">
                  <c:v>-2.47199999999998</c:v>
                </c:pt>
                <c:pt idx="8">
                  <c:v>-2.5739999999998417</c:v>
                </c:pt>
                <c:pt idx="9">
                  <c:v>-2.6789999999998599</c:v>
                </c:pt>
                <c:pt idx="10">
                  <c:v>-2.7590000000000146</c:v>
                </c:pt>
                <c:pt idx="11">
                  <c:v>-2.8360000000000127</c:v>
                </c:pt>
                <c:pt idx="12">
                  <c:v>-2.8999999999998636</c:v>
                </c:pt>
                <c:pt idx="13">
                  <c:v>-2.9619999999999891</c:v>
                </c:pt>
                <c:pt idx="14">
                  <c:v>-3.0429999999998927</c:v>
                </c:pt>
                <c:pt idx="15">
                  <c:v>-3.1209999999998672</c:v>
                </c:pt>
                <c:pt idx="16">
                  <c:v>-3.1789999999998599</c:v>
                </c:pt>
                <c:pt idx="17">
                  <c:v>-3.2549999999998818</c:v>
                </c:pt>
                <c:pt idx="18">
                  <c:v>-3.3309999999999036</c:v>
                </c:pt>
                <c:pt idx="19">
                  <c:v>-3.3559999999999945</c:v>
                </c:pt>
                <c:pt idx="20">
                  <c:v>-3.4209999999998217</c:v>
                </c:pt>
                <c:pt idx="21">
                  <c:v>-3.4939999999999145</c:v>
                </c:pt>
                <c:pt idx="22">
                  <c:v>-3.5069999999998345</c:v>
                </c:pt>
                <c:pt idx="23">
                  <c:v>-3.5499999999999545</c:v>
                </c:pt>
                <c:pt idx="24">
                  <c:v>-3.6019999999998618</c:v>
                </c:pt>
                <c:pt idx="25">
                  <c:v>-3.6749999999999545</c:v>
                </c:pt>
                <c:pt idx="26">
                  <c:v>-3.7079999999998563</c:v>
                </c:pt>
                <c:pt idx="27">
                  <c:v>-3.7690000000000055</c:v>
                </c:pt>
                <c:pt idx="28">
                  <c:v>-3.8209999999999127</c:v>
                </c:pt>
                <c:pt idx="29">
                  <c:v>-3.8529999999998381</c:v>
                </c:pt>
                <c:pt idx="30">
                  <c:v>-3.9139999999999873</c:v>
                </c:pt>
                <c:pt idx="31">
                  <c:v>-3.9459999999999127</c:v>
                </c:pt>
                <c:pt idx="32">
                  <c:v>-3.9769999999998618</c:v>
                </c:pt>
                <c:pt idx="33">
                  <c:v>-4.0169999999998254</c:v>
                </c:pt>
                <c:pt idx="34">
                  <c:v>-4.0589999999999691</c:v>
                </c:pt>
                <c:pt idx="35">
                  <c:v>-4.1209999999998672</c:v>
                </c:pt>
                <c:pt idx="36">
                  <c:v>-4.1619999999998072</c:v>
                </c:pt>
                <c:pt idx="37">
                  <c:v>-4.1920000000000073</c:v>
                </c:pt>
                <c:pt idx="38">
                  <c:v>-4.19399999999996</c:v>
                </c:pt>
                <c:pt idx="39">
                  <c:v>-4.2339999999999236</c:v>
                </c:pt>
                <c:pt idx="40">
                  <c:v>-4.2739999999998872</c:v>
                </c:pt>
                <c:pt idx="41">
                  <c:v>-4.3449999999997999</c:v>
                </c:pt>
                <c:pt idx="42">
                  <c:v>-4.3569999999999709</c:v>
                </c:pt>
                <c:pt idx="43">
                  <c:v>-4.3769999999999527</c:v>
                </c:pt>
                <c:pt idx="44">
                  <c:v>-4.4169999999999163</c:v>
                </c:pt>
                <c:pt idx="45">
                  <c:v>-4.4769999999998618</c:v>
                </c:pt>
                <c:pt idx="46">
                  <c:v>-4.4889999999998054</c:v>
                </c:pt>
                <c:pt idx="47">
                  <c:v>-4.5190000000000055</c:v>
                </c:pt>
                <c:pt idx="48">
                  <c:v>-4.5599999999999454</c:v>
                </c:pt>
                <c:pt idx="49">
                  <c:v>-4.5899999999999181</c:v>
                </c:pt>
                <c:pt idx="50">
                  <c:v>-4.6209999999998672</c:v>
                </c:pt>
                <c:pt idx="51">
                  <c:v>-4.6509999999998399</c:v>
                </c:pt>
                <c:pt idx="52">
                  <c:v>-4.6820000000000164</c:v>
                </c:pt>
                <c:pt idx="53">
                  <c:v>-4.7019999999999982</c:v>
                </c:pt>
                <c:pt idx="54">
                  <c:v>-4.7419999999999618</c:v>
                </c:pt>
                <c:pt idx="55">
                  <c:v>-4.7619999999999436</c:v>
                </c:pt>
                <c:pt idx="56">
                  <c:v>-4.8039999999998599</c:v>
                </c:pt>
                <c:pt idx="57">
                  <c:v>-4.8439999999998236</c:v>
                </c:pt>
                <c:pt idx="58">
                  <c:v>-4.8439999999998236</c:v>
                </c:pt>
                <c:pt idx="59">
                  <c:v>-4.8840000000000146</c:v>
                </c:pt>
                <c:pt idx="60">
                  <c:v>-4.9049999999999727</c:v>
                </c:pt>
                <c:pt idx="61">
                  <c:v>-4.9359999999999218</c:v>
                </c:pt>
                <c:pt idx="62">
                  <c:v>-4.9559999999999036</c:v>
                </c:pt>
                <c:pt idx="63">
                  <c:v>-4.9859999999998763</c:v>
                </c:pt>
                <c:pt idx="64">
                  <c:v>-5.0059999999998581</c:v>
                </c:pt>
                <c:pt idx="65">
                  <c:v>-5.0169999999998254</c:v>
                </c:pt>
                <c:pt idx="66">
                  <c:v>-5.0670000000000073</c:v>
                </c:pt>
                <c:pt idx="67">
                  <c:v>-5.0769999999999982</c:v>
                </c:pt>
                <c:pt idx="68">
                  <c:v>-5.1179999999999382</c:v>
                </c:pt>
                <c:pt idx="69">
                  <c:v>-5.1479999999999109</c:v>
                </c:pt>
                <c:pt idx="70">
                  <c:v>-5.1489999999998872</c:v>
                </c:pt>
                <c:pt idx="71">
                  <c:v>-5.168999999999869</c:v>
                </c:pt>
                <c:pt idx="72">
                  <c:v>-5.1989999999998417</c:v>
                </c:pt>
                <c:pt idx="73">
                  <c:v>-5.2189999999998236</c:v>
                </c:pt>
                <c:pt idx="74">
                  <c:v>-5.2690000000000055</c:v>
                </c:pt>
                <c:pt idx="75">
                  <c:v>-5.2590000000000146</c:v>
                </c:pt>
                <c:pt idx="76">
                  <c:v>-5.2889999999999873</c:v>
                </c:pt>
                <c:pt idx="77">
                  <c:v>-5.3309999999999036</c:v>
                </c:pt>
                <c:pt idx="78">
                  <c:v>-5.3609999999998763</c:v>
                </c:pt>
                <c:pt idx="79">
                  <c:v>-5.390999999999849</c:v>
                </c:pt>
                <c:pt idx="80">
                  <c:v>-5.4109999999998308</c:v>
                </c:pt>
                <c:pt idx="81">
                  <c:v>-5.4209999999998217</c:v>
                </c:pt>
                <c:pt idx="82">
                  <c:v>-5.4409999999998035</c:v>
                </c:pt>
                <c:pt idx="83">
                  <c:v>-5.4309999999998126</c:v>
                </c:pt>
                <c:pt idx="84">
                  <c:v>-5.4829999999999472</c:v>
                </c:pt>
                <c:pt idx="85">
                  <c:v>-5.4729999999999563</c:v>
                </c:pt>
                <c:pt idx="86">
                  <c:v>-5.5209999999999582</c:v>
                </c:pt>
                <c:pt idx="87">
                  <c:v>-5.5529999999998836</c:v>
                </c:pt>
                <c:pt idx="88">
                  <c:v>-5.5829999999998563</c:v>
                </c:pt>
                <c:pt idx="89">
                  <c:v>-5.612999999999829</c:v>
                </c:pt>
                <c:pt idx="90">
                  <c:v>-5.6229999999998199</c:v>
                </c:pt>
                <c:pt idx="91">
                  <c:v>-5.6429999999998017</c:v>
                </c:pt>
                <c:pt idx="92">
                  <c:v>-5.6730000000000018</c:v>
                </c:pt>
                <c:pt idx="93">
                  <c:v>-5.6829999999999927</c:v>
                </c:pt>
                <c:pt idx="94">
                  <c:v>-5.6829999999999927</c:v>
                </c:pt>
                <c:pt idx="95">
                  <c:v>-5.7229999999999563</c:v>
                </c:pt>
                <c:pt idx="96">
                  <c:v>-5.7029999999999745</c:v>
                </c:pt>
                <c:pt idx="97">
                  <c:v>-5.7249999999999091</c:v>
                </c:pt>
                <c:pt idx="98">
                  <c:v>-5.76299999999992</c:v>
                </c:pt>
                <c:pt idx="99">
                  <c:v>-5.7849999999998545</c:v>
                </c:pt>
                <c:pt idx="100">
                  <c:v>-5.8149999999998272</c:v>
                </c:pt>
                <c:pt idx="101">
                  <c:v>-5.8149999999998272</c:v>
                </c:pt>
                <c:pt idx="102">
                  <c:v>-5.8229999999998654</c:v>
                </c:pt>
                <c:pt idx="103">
                  <c:v>-5.834999999999809</c:v>
                </c:pt>
                <c:pt idx="104">
                  <c:v>-5.8449999999997999</c:v>
                </c:pt>
                <c:pt idx="105">
                  <c:v>-5.8549999999997908</c:v>
                </c:pt>
                <c:pt idx="106">
                  <c:v>-5.8849999999999909</c:v>
                </c:pt>
                <c:pt idx="107">
                  <c:v>-5.8949999999999818</c:v>
                </c:pt>
                <c:pt idx="108">
                  <c:v>-5.9049999999999727</c:v>
                </c:pt>
                <c:pt idx="109">
                  <c:v>-5.9449999999999363</c:v>
                </c:pt>
                <c:pt idx="110">
                  <c:v>-5.9349999999999454</c:v>
                </c:pt>
                <c:pt idx="111">
                  <c:v>-5.9249999999999545</c:v>
                </c:pt>
                <c:pt idx="112">
                  <c:v>-5.9649999999999181</c:v>
                </c:pt>
                <c:pt idx="113">
                  <c:v>-5.9849999999999</c:v>
                </c:pt>
                <c:pt idx="114">
                  <c:v>-6.0449999999998454</c:v>
                </c:pt>
                <c:pt idx="115">
                  <c:v>-6.0349999999998545</c:v>
                </c:pt>
                <c:pt idx="116">
                  <c:v>-6.0349999999998545</c:v>
                </c:pt>
                <c:pt idx="117">
                  <c:v>-6.0449999999998454</c:v>
                </c:pt>
                <c:pt idx="118">
                  <c:v>-6.0649999999998272</c:v>
                </c:pt>
                <c:pt idx="119">
                  <c:v>-6.084999999999809</c:v>
                </c:pt>
                <c:pt idx="120">
                  <c:v>-6.0949999999997999</c:v>
                </c:pt>
                <c:pt idx="121">
                  <c:v>-6.1150000000000091</c:v>
                </c:pt>
                <c:pt idx="122">
                  <c:v>-6.1549999999999727</c:v>
                </c:pt>
                <c:pt idx="123">
                  <c:v>-6.1649999999999636</c:v>
                </c:pt>
                <c:pt idx="124">
                  <c:v>-6.19399999999996</c:v>
                </c:pt>
                <c:pt idx="125">
                  <c:v>-6.1849999999999454</c:v>
                </c:pt>
                <c:pt idx="126">
                  <c:v>-6.1949999999999363</c:v>
                </c:pt>
                <c:pt idx="127">
                  <c:v>-6.2049999999999272</c:v>
                </c:pt>
                <c:pt idx="128">
                  <c:v>-6.2249999999999091</c:v>
                </c:pt>
                <c:pt idx="129">
                  <c:v>-6.2239999999999327</c:v>
                </c:pt>
                <c:pt idx="130">
                  <c:v>-6.2639999999998963</c:v>
                </c:pt>
                <c:pt idx="131">
                  <c:v>-6.2539999999999054</c:v>
                </c:pt>
                <c:pt idx="132">
                  <c:v>-6.2639999999998963</c:v>
                </c:pt>
                <c:pt idx="133">
                  <c:v>-6.2839999999998781</c:v>
                </c:pt>
                <c:pt idx="134">
                  <c:v>-6.3039999999998599</c:v>
                </c:pt>
                <c:pt idx="135">
                  <c:v>-6.3039999999998599</c:v>
                </c:pt>
                <c:pt idx="136">
                  <c:v>-6.3239999999998417</c:v>
                </c:pt>
                <c:pt idx="137">
                  <c:v>-6.3439999999998236</c:v>
                </c:pt>
                <c:pt idx="138">
                  <c:v>-6.3339999999998327</c:v>
                </c:pt>
                <c:pt idx="139">
                  <c:v>-6.3439999999998236</c:v>
                </c:pt>
                <c:pt idx="140">
                  <c:v>-6.3739999999997963</c:v>
                </c:pt>
                <c:pt idx="141">
                  <c:v>-6.3739999999997963</c:v>
                </c:pt>
                <c:pt idx="142">
                  <c:v>-6.3829999999998108</c:v>
                </c:pt>
                <c:pt idx="143">
                  <c:v>-6.4130000000000109</c:v>
                </c:pt>
                <c:pt idx="144">
                  <c:v>-6.4130000000000109</c:v>
                </c:pt>
                <c:pt idx="145">
                  <c:v>-6.4130000000000109</c:v>
                </c:pt>
                <c:pt idx="146">
                  <c:v>-6.4429999999999836</c:v>
                </c:pt>
                <c:pt idx="147">
                  <c:v>-6.4529999999999745</c:v>
                </c:pt>
                <c:pt idx="148">
                  <c:v>-6.4429999999999836</c:v>
                </c:pt>
                <c:pt idx="149">
                  <c:v>-6.4729999999999563</c:v>
                </c:pt>
                <c:pt idx="150">
                  <c:v>-6.4829999999999472</c:v>
                </c:pt>
                <c:pt idx="151">
                  <c:v>-6.51299999999992</c:v>
                </c:pt>
                <c:pt idx="152">
                  <c:v>-6.5429999999998927</c:v>
                </c:pt>
                <c:pt idx="153">
                  <c:v>-6.5229999999999109</c:v>
                </c:pt>
                <c:pt idx="154">
                  <c:v>-6.5529999999998836</c:v>
                </c:pt>
                <c:pt idx="155">
                  <c:v>-6.5529999999998836</c:v>
                </c:pt>
                <c:pt idx="156">
                  <c:v>-6.5519999999999072</c:v>
                </c:pt>
                <c:pt idx="157">
                  <c:v>-6.5419999999999163</c:v>
                </c:pt>
                <c:pt idx="158">
                  <c:v>-6.571999999999889</c:v>
                </c:pt>
                <c:pt idx="159">
                  <c:v>-6.5819999999998799</c:v>
                </c:pt>
                <c:pt idx="160">
                  <c:v>-6.6019999999998618</c:v>
                </c:pt>
                <c:pt idx="161">
                  <c:v>-6.6119999999998527</c:v>
                </c:pt>
                <c:pt idx="162">
                  <c:v>-6.6319999999998345</c:v>
                </c:pt>
                <c:pt idx="163">
                  <c:v>-6.6619999999998072</c:v>
                </c:pt>
                <c:pt idx="164">
                  <c:v>-6.6519999999998163</c:v>
                </c:pt>
                <c:pt idx="165">
                  <c:v>-6.6719999999997981</c:v>
                </c:pt>
                <c:pt idx="166">
                  <c:v>-6.6920000000000073</c:v>
                </c:pt>
                <c:pt idx="167">
                  <c:v>-6.6820000000000164</c:v>
                </c:pt>
                <c:pt idx="168">
                  <c:v>-6.6909999999998035</c:v>
                </c:pt>
                <c:pt idx="169">
                  <c:v>-6.7110000000000127</c:v>
                </c:pt>
                <c:pt idx="170">
                  <c:v>-6.7309999999999945</c:v>
                </c:pt>
                <c:pt idx="171">
                  <c:v>-6.7210000000000036</c:v>
                </c:pt>
                <c:pt idx="172">
                  <c:v>-6.7110000000000127</c:v>
                </c:pt>
                <c:pt idx="173">
                  <c:v>-6.7309999999999945</c:v>
                </c:pt>
                <c:pt idx="174">
                  <c:v>-6.7609999999999673</c:v>
                </c:pt>
                <c:pt idx="175">
                  <c:v>-6.7489999999997963</c:v>
                </c:pt>
                <c:pt idx="176">
                  <c:v>-6.7489999999997963</c:v>
                </c:pt>
                <c:pt idx="177">
                  <c:v>-6.7489999999997963</c:v>
                </c:pt>
                <c:pt idx="178">
                  <c:v>-6.7789999999999964</c:v>
                </c:pt>
                <c:pt idx="179">
                  <c:v>-6.7999999999999545</c:v>
                </c:pt>
                <c:pt idx="180">
                  <c:v>-6.8199999999999363</c:v>
                </c:pt>
                <c:pt idx="181">
                  <c:v>-6.8399999999999181</c:v>
                </c:pt>
                <c:pt idx="182">
                  <c:v>-6.8499999999999091</c:v>
                </c:pt>
                <c:pt idx="183">
                  <c:v>-6.8299999999999272</c:v>
                </c:pt>
                <c:pt idx="184">
                  <c:v>-6.8379999999999654</c:v>
                </c:pt>
                <c:pt idx="185">
                  <c:v>-6.8579999999999472</c:v>
                </c:pt>
                <c:pt idx="186">
                  <c:v>-6.8679999999999382</c:v>
                </c:pt>
                <c:pt idx="187">
                  <c:v>-6.8479999999999563</c:v>
                </c:pt>
                <c:pt idx="188">
                  <c:v>-6.8479999999999563</c:v>
                </c:pt>
                <c:pt idx="189">
                  <c:v>-6.8669999999999618</c:v>
                </c:pt>
                <c:pt idx="190">
                  <c:v>-6.8779999999999291</c:v>
                </c:pt>
                <c:pt idx="191">
                  <c:v>-6.8869999999999436</c:v>
                </c:pt>
                <c:pt idx="192">
                  <c:v>-6.9069999999999254</c:v>
                </c:pt>
                <c:pt idx="193">
                  <c:v>-6.9269999999999072</c:v>
                </c:pt>
                <c:pt idx="194">
                  <c:v>-6.9669999999998709</c:v>
                </c:pt>
                <c:pt idx="195">
                  <c:v>-6.9369999999998981</c:v>
                </c:pt>
                <c:pt idx="196">
                  <c:v>-6.9669999999998709</c:v>
                </c:pt>
                <c:pt idx="197">
                  <c:v>-6.9569999999998799</c:v>
                </c:pt>
                <c:pt idx="198">
                  <c:v>-6.9859999999998763</c:v>
                </c:pt>
                <c:pt idx="199">
                  <c:v>-6.9659999999998945</c:v>
                </c:pt>
                <c:pt idx="200">
                  <c:v>-6.9659999999998945</c:v>
                </c:pt>
                <c:pt idx="201">
                  <c:v>-6.9859999999998763</c:v>
                </c:pt>
                <c:pt idx="202">
                  <c:v>-6.9859999999998763</c:v>
                </c:pt>
                <c:pt idx="203">
                  <c:v>-6.9959999999998672</c:v>
                </c:pt>
                <c:pt idx="204">
                  <c:v>-6.9959999999998672</c:v>
                </c:pt>
                <c:pt idx="205">
                  <c:v>-6.9959999999998672</c:v>
                </c:pt>
                <c:pt idx="206">
                  <c:v>-6.9939999999999145</c:v>
                </c:pt>
                <c:pt idx="207">
                  <c:v>-7.0039999999999054</c:v>
                </c:pt>
                <c:pt idx="208">
                  <c:v>-7.0139999999998963</c:v>
                </c:pt>
                <c:pt idx="209">
                  <c:v>-7.0239999999998872</c:v>
                </c:pt>
                <c:pt idx="210">
                  <c:v>-7.043999999999869</c:v>
                </c:pt>
                <c:pt idx="211">
                  <c:v>-7.0729999999998654</c:v>
                </c:pt>
                <c:pt idx="212">
                  <c:v>-7.0639999999998508</c:v>
                </c:pt>
                <c:pt idx="213">
                  <c:v>-7.1039999999998145</c:v>
                </c:pt>
                <c:pt idx="214">
                  <c:v>-7.1029999999998381</c:v>
                </c:pt>
                <c:pt idx="215">
                  <c:v>-7.112999999999829</c:v>
                </c:pt>
                <c:pt idx="216">
                  <c:v>-7.1329999999998108</c:v>
                </c:pt>
                <c:pt idx="217">
                  <c:v>-7.1229999999998199</c:v>
                </c:pt>
                <c:pt idx="218">
                  <c:v>-7.1329999999998108</c:v>
                </c:pt>
                <c:pt idx="219">
                  <c:v>-7.1630000000000109</c:v>
                </c:pt>
                <c:pt idx="220">
                  <c:v>-7.1529999999997926</c:v>
                </c:pt>
                <c:pt idx="221">
                  <c:v>-7.1630000000000109</c:v>
                </c:pt>
                <c:pt idx="222">
                  <c:v>-7.1719999999997981</c:v>
                </c:pt>
                <c:pt idx="223">
                  <c:v>-7.1920000000000073</c:v>
                </c:pt>
                <c:pt idx="224">
                  <c:v>-7.1920000000000073</c:v>
                </c:pt>
                <c:pt idx="225">
                  <c:v>-7.2019999999999982</c:v>
                </c:pt>
                <c:pt idx="226">
                  <c:v>-7.2019999999999982</c:v>
                </c:pt>
                <c:pt idx="227">
                  <c:v>-7.2110000000000127</c:v>
                </c:pt>
                <c:pt idx="228">
                  <c:v>-7.2119999999999891</c:v>
                </c:pt>
                <c:pt idx="229">
                  <c:v>-7.2110000000000127</c:v>
                </c:pt>
                <c:pt idx="230">
                  <c:v>-7.2210000000000036</c:v>
                </c:pt>
                <c:pt idx="231">
                  <c:v>-7.2409999999999854</c:v>
                </c:pt>
                <c:pt idx="232">
                  <c:v>-7.2509999999999764</c:v>
                </c:pt>
                <c:pt idx="233">
                  <c:v>-7.2210000000000036</c:v>
                </c:pt>
                <c:pt idx="234">
                  <c:v>-7.2389999999998054</c:v>
                </c:pt>
                <c:pt idx="235">
                  <c:v>-7.2489999999997963</c:v>
                </c:pt>
                <c:pt idx="236">
                  <c:v>-7.2690000000000055</c:v>
                </c:pt>
                <c:pt idx="237">
                  <c:v>-7.2590000000000146</c:v>
                </c:pt>
                <c:pt idx="238">
                  <c:v>-7.2889999999999873</c:v>
                </c:pt>
                <c:pt idx="239">
                  <c:v>-7.2989999999999782</c:v>
                </c:pt>
                <c:pt idx="240">
                  <c:v>-7.2989999999999782</c:v>
                </c:pt>
                <c:pt idx="241">
                  <c:v>-7.3089999999999691</c:v>
                </c:pt>
                <c:pt idx="242">
                  <c:v>-7.2989999999999782</c:v>
                </c:pt>
                <c:pt idx="243">
                  <c:v>-7.31899999999996</c:v>
                </c:pt>
                <c:pt idx="244">
                  <c:v>-7.3379999999999654</c:v>
                </c:pt>
                <c:pt idx="245">
                  <c:v>-7.3679999999999382</c:v>
                </c:pt>
                <c:pt idx="246">
                  <c:v>-7.3479999999999563</c:v>
                </c:pt>
                <c:pt idx="247">
                  <c:v>-7.3579999999999472</c:v>
                </c:pt>
                <c:pt idx="248">
                  <c:v>-7.3479999999999563</c:v>
                </c:pt>
                <c:pt idx="249">
                  <c:v>-7.3679999999999382</c:v>
                </c:pt>
                <c:pt idx="250">
                  <c:v>-7.3779999999999291</c:v>
                </c:pt>
                <c:pt idx="251">
                  <c:v>-7.4069999999999254</c:v>
                </c:pt>
                <c:pt idx="252">
                  <c:v>-7.3969999999999345</c:v>
                </c:pt>
                <c:pt idx="253">
                  <c:v>-7.3969999999999345</c:v>
                </c:pt>
                <c:pt idx="254">
                  <c:v>-7.4269999999999072</c:v>
                </c:pt>
                <c:pt idx="255">
                  <c:v>-7.4069999999999254</c:v>
                </c:pt>
                <c:pt idx="256">
                  <c:v>-7.4249999999999545</c:v>
                </c:pt>
                <c:pt idx="257">
                  <c:v>-7.4459999999999127</c:v>
                </c:pt>
                <c:pt idx="258">
                  <c:v>-7.4459999999999127</c:v>
                </c:pt>
                <c:pt idx="259">
                  <c:v>-7.4359999999999218</c:v>
                </c:pt>
                <c:pt idx="260">
                  <c:v>-7.4459999999999127</c:v>
                </c:pt>
                <c:pt idx="261">
                  <c:v>-7.4659999999998945</c:v>
                </c:pt>
                <c:pt idx="262">
                  <c:v>-7.4759999999998854</c:v>
                </c:pt>
                <c:pt idx="263">
                  <c:v>-7.4759999999998854</c:v>
                </c:pt>
                <c:pt idx="264">
                  <c:v>-7.4659999999998945</c:v>
                </c:pt>
                <c:pt idx="265">
                  <c:v>-7.5039999999999054</c:v>
                </c:pt>
                <c:pt idx="266">
                  <c:v>-7.4939999999999145</c:v>
                </c:pt>
                <c:pt idx="267">
                  <c:v>-7.4939999999999145</c:v>
                </c:pt>
                <c:pt idx="268">
                  <c:v>-7.5139999999998963</c:v>
                </c:pt>
                <c:pt idx="269">
                  <c:v>-7.5339999999998781</c:v>
                </c:pt>
                <c:pt idx="270">
                  <c:v>-7.5339999999998781</c:v>
                </c:pt>
                <c:pt idx="271">
                  <c:v>-7.5339999999998781</c:v>
                </c:pt>
                <c:pt idx="272">
                  <c:v>-7.5429999999998927</c:v>
                </c:pt>
                <c:pt idx="273">
                  <c:v>-7.5429999999998927</c:v>
                </c:pt>
                <c:pt idx="274">
                  <c:v>-7.5429999999998927</c:v>
                </c:pt>
                <c:pt idx="275">
                  <c:v>-7.5529999999998836</c:v>
                </c:pt>
                <c:pt idx="276">
                  <c:v>-7.5729999999998654</c:v>
                </c:pt>
                <c:pt idx="277">
                  <c:v>-7.5529999999998836</c:v>
                </c:pt>
                <c:pt idx="278">
                  <c:v>-7.5619999999998981</c:v>
                </c:pt>
                <c:pt idx="279">
                  <c:v>-7.5629999999998745</c:v>
                </c:pt>
                <c:pt idx="280">
                  <c:v>-7.5519999999999072</c:v>
                </c:pt>
                <c:pt idx="281">
                  <c:v>-7.5519999999999072</c:v>
                </c:pt>
                <c:pt idx="282">
                  <c:v>-7.5819999999998799</c:v>
                </c:pt>
                <c:pt idx="283">
                  <c:v>-7.5819999999998799</c:v>
                </c:pt>
                <c:pt idx="284">
                  <c:v>-7.5819999999998799</c:v>
                </c:pt>
                <c:pt idx="285">
                  <c:v>-7.5819999999998799</c:v>
                </c:pt>
                <c:pt idx="286">
                  <c:v>-7.5819999999998799</c:v>
                </c:pt>
                <c:pt idx="287">
                  <c:v>-7.5819999999998799</c:v>
                </c:pt>
                <c:pt idx="288">
                  <c:v>-7.6119999999998527</c:v>
                </c:pt>
                <c:pt idx="289">
                  <c:v>-7.6319999999998345</c:v>
                </c:pt>
                <c:pt idx="290">
                  <c:v>-7.6299999999998818</c:v>
                </c:pt>
                <c:pt idx="291">
                  <c:v>-7.5999999999999091</c:v>
                </c:pt>
                <c:pt idx="292">
                  <c:v>-7.6299999999998818</c:v>
                </c:pt>
                <c:pt idx="293">
                  <c:v>-7.6399999999998727</c:v>
                </c:pt>
                <c:pt idx="294">
                  <c:v>-7.6389999999998963</c:v>
                </c:pt>
                <c:pt idx="295">
                  <c:v>-7.6389999999998963</c:v>
                </c:pt>
                <c:pt idx="296">
                  <c:v>-7.6399999999998727</c:v>
                </c:pt>
                <c:pt idx="297">
                  <c:v>-7.6699999999998454</c:v>
                </c:pt>
                <c:pt idx="298">
                  <c:v>-7.6589999999998781</c:v>
                </c:pt>
                <c:pt idx="299">
                  <c:v>-7.668999999999869</c:v>
                </c:pt>
                <c:pt idx="300">
                  <c:v>-7.668999999999869</c:v>
                </c:pt>
                <c:pt idx="301">
                  <c:v>-7.6789999999998599</c:v>
                </c:pt>
                <c:pt idx="302">
                  <c:v>-7.668999999999869</c:v>
                </c:pt>
                <c:pt idx="303">
                  <c:v>-7.6989999999998417</c:v>
                </c:pt>
                <c:pt idx="304">
                  <c:v>-7.7089999999998327</c:v>
                </c:pt>
                <c:pt idx="305">
                  <c:v>-7.7089999999998327</c:v>
                </c:pt>
                <c:pt idx="306">
                  <c:v>-7.7079999999998563</c:v>
                </c:pt>
                <c:pt idx="307">
                  <c:v>-7.6979999999998654</c:v>
                </c:pt>
                <c:pt idx="308">
                  <c:v>-7.7079999999998563</c:v>
                </c:pt>
                <c:pt idx="309">
                  <c:v>-7.7179999999998472</c:v>
                </c:pt>
                <c:pt idx="310">
                  <c:v>-7.7079999999998563</c:v>
                </c:pt>
                <c:pt idx="311">
                  <c:v>-7.7079999999998563</c:v>
                </c:pt>
                <c:pt idx="312">
                  <c:v>-7.6979999999998654</c:v>
                </c:pt>
                <c:pt idx="313">
                  <c:v>-7.7059999999999036</c:v>
                </c:pt>
                <c:pt idx="314">
                  <c:v>-7.7269999999998618</c:v>
                </c:pt>
                <c:pt idx="315">
                  <c:v>-7.7279999999998381</c:v>
                </c:pt>
                <c:pt idx="316">
                  <c:v>-7.7369999999998527</c:v>
                </c:pt>
                <c:pt idx="317">
                  <c:v>-7.7469999999998436</c:v>
                </c:pt>
                <c:pt idx="318">
                  <c:v>-7.7369999999998527</c:v>
                </c:pt>
                <c:pt idx="319">
                  <c:v>-7.7669999999998254</c:v>
                </c:pt>
                <c:pt idx="320">
                  <c:v>-7.7769999999998163</c:v>
                </c:pt>
                <c:pt idx="321">
                  <c:v>-7.7669999999998254</c:v>
                </c:pt>
                <c:pt idx="322">
                  <c:v>-7.7869999999998072</c:v>
                </c:pt>
                <c:pt idx="323">
                  <c:v>-7.7949999999998454</c:v>
                </c:pt>
                <c:pt idx="324">
                  <c:v>-7.7749999999998636</c:v>
                </c:pt>
                <c:pt idx="325">
                  <c:v>-7.7849999999998545</c:v>
                </c:pt>
                <c:pt idx="326">
                  <c:v>-7.7949999999998454</c:v>
                </c:pt>
                <c:pt idx="327">
                  <c:v>-7.7949999999998454</c:v>
                </c:pt>
                <c:pt idx="328">
                  <c:v>-7.8049999999998363</c:v>
                </c:pt>
                <c:pt idx="329">
                  <c:v>-7.8049999999998363</c:v>
                </c:pt>
                <c:pt idx="330">
                  <c:v>-7.8239999999998417</c:v>
                </c:pt>
                <c:pt idx="331">
                  <c:v>-7.8249999999998181</c:v>
                </c:pt>
                <c:pt idx="332">
                  <c:v>-7.8339999999998327</c:v>
                </c:pt>
                <c:pt idx="333">
                  <c:v>-7.8439999999998236</c:v>
                </c:pt>
                <c:pt idx="334">
                  <c:v>-7.8639999999998054</c:v>
                </c:pt>
                <c:pt idx="335">
                  <c:v>-7.8539999999998145</c:v>
                </c:pt>
                <c:pt idx="336">
                  <c:v>-7.8739999999997963</c:v>
                </c:pt>
                <c:pt idx="337">
                  <c:v>-7.8639999999998054</c:v>
                </c:pt>
                <c:pt idx="338">
                  <c:v>-7.8739999999997963</c:v>
                </c:pt>
                <c:pt idx="339">
                  <c:v>-7.8639999999998054</c:v>
                </c:pt>
                <c:pt idx="340">
                  <c:v>-7.862999999999829</c:v>
                </c:pt>
                <c:pt idx="341">
                  <c:v>-7.8729999999998199</c:v>
                </c:pt>
                <c:pt idx="342">
                  <c:v>-7.8529999999998381</c:v>
                </c:pt>
                <c:pt idx="343">
                  <c:v>-7.8729999999998199</c:v>
                </c:pt>
                <c:pt idx="344">
                  <c:v>-7.862999999999829</c:v>
                </c:pt>
                <c:pt idx="345">
                  <c:v>-7.8729999999998199</c:v>
                </c:pt>
                <c:pt idx="346">
                  <c:v>-7.9029999999997926</c:v>
                </c:pt>
                <c:pt idx="347">
                  <c:v>-7.8829999999998108</c:v>
                </c:pt>
                <c:pt idx="348">
                  <c:v>-7.890999999999849</c:v>
                </c:pt>
                <c:pt idx="349">
                  <c:v>-7.9409999999998035</c:v>
                </c:pt>
                <c:pt idx="350">
                  <c:v>-7.9309999999998126</c:v>
                </c:pt>
                <c:pt idx="351">
                  <c:v>-7.9309999999998126</c:v>
                </c:pt>
                <c:pt idx="352">
                  <c:v>-7.9409999999998035</c:v>
                </c:pt>
                <c:pt idx="353">
                  <c:v>-7.9309999999998126</c:v>
                </c:pt>
                <c:pt idx="354">
                  <c:v>-7.9509999999997945</c:v>
                </c:pt>
                <c:pt idx="355">
                  <c:v>-7.9509999999997945</c:v>
                </c:pt>
                <c:pt idx="356">
                  <c:v>-7.9610000000000127</c:v>
                </c:pt>
                <c:pt idx="357">
                  <c:v>-7.9499999999998181</c:v>
                </c:pt>
                <c:pt idx="358">
                  <c:v>-7.9499999999998181</c:v>
                </c:pt>
                <c:pt idx="359">
                  <c:v>-7.9699999999997999</c:v>
                </c:pt>
                <c:pt idx="360">
                  <c:v>-7.959999999999809</c:v>
                </c:pt>
                <c:pt idx="361">
                  <c:v>-7.959999999999809</c:v>
                </c:pt>
                <c:pt idx="362">
                  <c:v>-7.9799999999997908</c:v>
                </c:pt>
                <c:pt idx="363">
                  <c:v>-7.9799999999997908</c:v>
                </c:pt>
                <c:pt idx="364">
                  <c:v>-7.9799999999997908</c:v>
                </c:pt>
                <c:pt idx="365">
                  <c:v>-7.9799999999997908</c:v>
                </c:pt>
                <c:pt idx="366">
                  <c:v>-7.9889999999998054</c:v>
                </c:pt>
                <c:pt idx="367">
                  <c:v>-7.9889999999998054</c:v>
                </c:pt>
                <c:pt idx="368">
                  <c:v>-8.0090000000000146</c:v>
                </c:pt>
                <c:pt idx="369">
                  <c:v>-7.9989999999997963</c:v>
                </c:pt>
                <c:pt idx="370">
                  <c:v>-7.9989999999997963</c:v>
                </c:pt>
                <c:pt idx="371">
                  <c:v>-8.0090000000000146</c:v>
                </c:pt>
                <c:pt idx="372">
                  <c:v>-8.0190000000000055</c:v>
                </c:pt>
                <c:pt idx="373">
                  <c:v>-7.9989999999997963</c:v>
                </c:pt>
                <c:pt idx="374">
                  <c:v>-7.9989999999997963</c:v>
                </c:pt>
                <c:pt idx="375">
                  <c:v>-8.0279999999997926</c:v>
                </c:pt>
                <c:pt idx="376">
                  <c:v>-8.0079999999998108</c:v>
                </c:pt>
                <c:pt idx="377">
                  <c:v>-8.0279999999997926</c:v>
                </c:pt>
                <c:pt idx="378">
                  <c:v>-8.0279999999997926</c:v>
                </c:pt>
                <c:pt idx="379">
                  <c:v>-8.0380000000000109</c:v>
                </c:pt>
                <c:pt idx="380">
                  <c:v>-8.0480000000000018</c:v>
                </c:pt>
                <c:pt idx="381">
                  <c:v>-8.0679999999999836</c:v>
                </c:pt>
                <c:pt idx="382">
                  <c:v>-8.0480000000000018</c:v>
                </c:pt>
                <c:pt idx="383">
                  <c:v>-8.0459999999998217</c:v>
                </c:pt>
                <c:pt idx="384">
                  <c:v>-8.0559999999998126</c:v>
                </c:pt>
                <c:pt idx="385">
                  <c:v>-8.0559999999998126</c:v>
                </c:pt>
                <c:pt idx="386">
                  <c:v>-8.0559999999998126</c:v>
                </c:pt>
                <c:pt idx="387">
                  <c:v>-8.0559999999998126</c:v>
                </c:pt>
                <c:pt idx="388">
                  <c:v>-8.0759999999997945</c:v>
                </c:pt>
                <c:pt idx="389">
                  <c:v>-8.0659999999998035</c:v>
                </c:pt>
                <c:pt idx="390">
                  <c:v>-8.0860000000000127</c:v>
                </c:pt>
                <c:pt idx="391">
                  <c:v>-8.0659999999998035</c:v>
                </c:pt>
                <c:pt idx="392">
                  <c:v>-8.0759999999997945</c:v>
                </c:pt>
                <c:pt idx="393">
                  <c:v>-8.1049999999997908</c:v>
                </c:pt>
                <c:pt idx="394">
                  <c:v>-8.1049999999997908</c:v>
                </c:pt>
                <c:pt idx="395">
                  <c:v>-8.1049999999997908</c:v>
                </c:pt>
                <c:pt idx="396">
                  <c:v>-8.1150000000000091</c:v>
                </c:pt>
                <c:pt idx="397">
                  <c:v>-8.084999999999809</c:v>
                </c:pt>
                <c:pt idx="398">
                  <c:v>-8.1049999999997908</c:v>
                </c:pt>
                <c:pt idx="399">
                  <c:v>-8.1049999999997908</c:v>
                </c:pt>
                <c:pt idx="400">
                  <c:v>-8.0949999999997999</c:v>
                </c:pt>
                <c:pt idx="401">
                  <c:v>-8.1340000000000146</c:v>
                </c:pt>
                <c:pt idx="402">
                  <c:v>-8.0939999999998236</c:v>
                </c:pt>
                <c:pt idx="403">
                  <c:v>-8.1139999999998054</c:v>
                </c:pt>
                <c:pt idx="404">
                  <c:v>-8.1340000000000146</c:v>
                </c:pt>
                <c:pt idx="405">
                  <c:v>-8.1340000000000146</c:v>
                </c:pt>
                <c:pt idx="406">
                  <c:v>-8.1440000000000055</c:v>
                </c:pt>
                <c:pt idx="407">
                  <c:v>-8.1639999999999873</c:v>
                </c:pt>
                <c:pt idx="408">
                  <c:v>-8.1639999999999873</c:v>
                </c:pt>
                <c:pt idx="409">
                  <c:v>-8.1619999999998072</c:v>
                </c:pt>
                <c:pt idx="410">
                  <c:v>-8.1619999999998072</c:v>
                </c:pt>
                <c:pt idx="411">
                  <c:v>-8.1619999999998072</c:v>
                </c:pt>
                <c:pt idx="412">
                  <c:v>-8.1719999999997981</c:v>
                </c:pt>
                <c:pt idx="413">
                  <c:v>-8.1619999999998072</c:v>
                </c:pt>
                <c:pt idx="414">
                  <c:v>-8.1719999999997981</c:v>
                </c:pt>
                <c:pt idx="415">
                  <c:v>-8.1920000000000073</c:v>
                </c:pt>
                <c:pt idx="416">
                  <c:v>-8.1920000000000073</c:v>
                </c:pt>
                <c:pt idx="417">
                  <c:v>-8.1820000000000164</c:v>
                </c:pt>
                <c:pt idx="418">
                  <c:v>-8.1920000000000073</c:v>
                </c:pt>
                <c:pt idx="419">
                  <c:v>-8.1809999999998126</c:v>
                </c:pt>
                <c:pt idx="420">
                  <c:v>-8.2009999999997945</c:v>
                </c:pt>
                <c:pt idx="421">
                  <c:v>-8.2210000000000036</c:v>
                </c:pt>
                <c:pt idx="422">
                  <c:v>-8.2110000000000127</c:v>
                </c:pt>
                <c:pt idx="423">
                  <c:v>-8.1909999999998035</c:v>
                </c:pt>
                <c:pt idx="424">
                  <c:v>-8.2009999999997945</c:v>
                </c:pt>
                <c:pt idx="425">
                  <c:v>-8.2210000000000036</c:v>
                </c:pt>
                <c:pt idx="426">
                  <c:v>-8.2009999999997945</c:v>
                </c:pt>
                <c:pt idx="427">
                  <c:v>-8.2009999999997945</c:v>
                </c:pt>
                <c:pt idx="428">
                  <c:v>-8.2009999999997945</c:v>
                </c:pt>
                <c:pt idx="429">
                  <c:v>-8.2309999999999945</c:v>
                </c:pt>
                <c:pt idx="430">
                  <c:v>-8.2199999999997999</c:v>
                </c:pt>
                <c:pt idx="431">
                  <c:v>-8.2299999999997908</c:v>
                </c:pt>
                <c:pt idx="432">
                  <c:v>-8.2199999999997999</c:v>
                </c:pt>
                <c:pt idx="433">
                  <c:v>-8.2299999999997908</c:v>
                </c:pt>
                <c:pt idx="434">
                  <c:v>-8.2199999999997999</c:v>
                </c:pt>
                <c:pt idx="435">
                  <c:v>-8.2299999999997908</c:v>
                </c:pt>
                <c:pt idx="436">
                  <c:v>-8.2400000000000091</c:v>
                </c:pt>
                <c:pt idx="437">
                  <c:v>-8.2400000000000091</c:v>
                </c:pt>
                <c:pt idx="438">
                  <c:v>-8.2199999999997999</c:v>
                </c:pt>
                <c:pt idx="439">
                  <c:v>-8.2599999999999909</c:v>
                </c:pt>
                <c:pt idx="440">
                  <c:v>-8.2599999999999909</c:v>
                </c:pt>
                <c:pt idx="441">
                  <c:v>-8.2679999999998017</c:v>
                </c:pt>
                <c:pt idx="442">
                  <c:v>-8.2679999999998017</c:v>
                </c:pt>
                <c:pt idx="443">
                  <c:v>-8.2789999999999964</c:v>
                </c:pt>
                <c:pt idx="444">
                  <c:v>-8.2989999999999782</c:v>
                </c:pt>
                <c:pt idx="445">
                  <c:v>-8.2989999999999782</c:v>
                </c:pt>
                <c:pt idx="446">
                  <c:v>-8.2989999999999782</c:v>
                </c:pt>
                <c:pt idx="447">
                  <c:v>-8.31899999999996</c:v>
                </c:pt>
                <c:pt idx="448">
                  <c:v>-8.3089999999999691</c:v>
                </c:pt>
                <c:pt idx="449">
                  <c:v>-8.3089999999999691</c:v>
                </c:pt>
                <c:pt idx="450">
                  <c:v>-8.2989999999999782</c:v>
                </c:pt>
                <c:pt idx="451">
                  <c:v>-8.31899999999996</c:v>
                </c:pt>
                <c:pt idx="452">
                  <c:v>-8.3089999999999691</c:v>
                </c:pt>
                <c:pt idx="453">
                  <c:v>-8.3289999999999509</c:v>
                </c:pt>
                <c:pt idx="454">
                  <c:v>-8.2869999999998072</c:v>
                </c:pt>
                <c:pt idx="455">
                  <c:v>-8.3269999999999982</c:v>
                </c:pt>
                <c:pt idx="456">
                  <c:v>-8.3170000000000073</c:v>
                </c:pt>
                <c:pt idx="457">
                  <c:v>-8.3369999999999891</c:v>
                </c:pt>
                <c:pt idx="458">
                  <c:v>-8.3170000000000073</c:v>
                </c:pt>
                <c:pt idx="459">
                  <c:v>-8.34699999999998</c:v>
                </c:pt>
                <c:pt idx="460">
                  <c:v>-8.3569999999999709</c:v>
                </c:pt>
                <c:pt idx="461">
                  <c:v>-8.3669999999999618</c:v>
                </c:pt>
                <c:pt idx="462">
                  <c:v>-8.3569999999999709</c:v>
                </c:pt>
                <c:pt idx="463">
                  <c:v>-8.3669999999999618</c:v>
                </c:pt>
                <c:pt idx="464">
                  <c:v>-8.3669999999999618</c:v>
                </c:pt>
                <c:pt idx="465">
                  <c:v>-8.3769999999999527</c:v>
                </c:pt>
                <c:pt idx="466">
                  <c:v>-8.3769999999999527</c:v>
                </c:pt>
                <c:pt idx="467">
                  <c:v>-8.3769999999999527</c:v>
                </c:pt>
                <c:pt idx="468">
                  <c:v>-8.3569999999999709</c:v>
                </c:pt>
                <c:pt idx="469">
                  <c:v>-8.3669999999999618</c:v>
                </c:pt>
                <c:pt idx="470">
                  <c:v>-8.3669999999999618</c:v>
                </c:pt>
                <c:pt idx="471">
                  <c:v>-8.34699999999998</c:v>
                </c:pt>
                <c:pt idx="472">
                  <c:v>-8.3659999999999854</c:v>
                </c:pt>
                <c:pt idx="473">
                  <c:v>-8.3559999999999945</c:v>
                </c:pt>
                <c:pt idx="474">
                  <c:v>-8.3659999999999854</c:v>
                </c:pt>
                <c:pt idx="475">
                  <c:v>-8.3859999999999673</c:v>
                </c:pt>
                <c:pt idx="476">
                  <c:v>-8.3759999999999764</c:v>
                </c:pt>
                <c:pt idx="477">
                  <c:v>-8.3769999999999527</c:v>
                </c:pt>
                <c:pt idx="478">
                  <c:v>-8.3959999999999582</c:v>
                </c:pt>
                <c:pt idx="479">
                  <c:v>-8.4059999999999491</c:v>
                </c:pt>
                <c:pt idx="480">
                  <c:v>-8.3759999999999764</c:v>
                </c:pt>
                <c:pt idx="481">
                  <c:v>-8.4059999999999491</c:v>
                </c:pt>
                <c:pt idx="482">
                  <c:v>-8.41599999999994</c:v>
                </c:pt>
                <c:pt idx="483">
                  <c:v>-8.3959999999999582</c:v>
                </c:pt>
                <c:pt idx="484">
                  <c:v>-8.4059999999999491</c:v>
                </c:pt>
                <c:pt idx="485">
                  <c:v>-8.4059999999999491</c:v>
                </c:pt>
                <c:pt idx="486">
                  <c:v>-8.4359999999999218</c:v>
                </c:pt>
                <c:pt idx="487">
                  <c:v>-8.4259999999999309</c:v>
                </c:pt>
                <c:pt idx="488">
                  <c:v>-8.4359999999999218</c:v>
                </c:pt>
                <c:pt idx="489">
                  <c:v>-8.4459999999999127</c:v>
                </c:pt>
                <c:pt idx="490">
                  <c:v>-8.4659999999998945</c:v>
                </c:pt>
                <c:pt idx="491">
                  <c:v>-8.4459999999999127</c:v>
                </c:pt>
                <c:pt idx="492">
                  <c:v>-8.4659999999998945</c:v>
                </c:pt>
                <c:pt idx="493">
                  <c:v>-8.4759999999998854</c:v>
                </c:pt>
                <c:pt idx="494">
                  <c:v>-8.4659999999998945</c:v>
                </c:pt>
                <c:pt idx="495">
                  <c:v>-8.4659999999998945</c:v>
                </c:pt>
                <c:pt idx="496">
                  <c:v>-8.4459999999999127</c:v>
                </c:pt>
                <c:pt idx="497">
                  <c:v>-8.4559999999999036</c:v>
                </c:pt>
                <c:pt idx="498">
                  <c:v>-8.4859999999998763</c:v>
                </c:pt>
                <c:pt idx="499">
                  <c:v>-8.4659999999998945</c:v>
                </c:pt>
                <c:pt idx="500">
                  <c:v>-8.5059999999998581</c:v>
                </c:pt>
                <c:pt idx="501">
                  <c:v>-8.4759999999998854</c:v>
                </c:pt>
                <c:pt idx="502">
                  <c:v>-8.4959999999998672</c:v>
                </c:pt>
                <c:pt idx="503">
                  <c:v>-8.5059999999998581</c:v>
                </c:pt>
                <c:pt idx="504">
                  <c:v>-8.515999999999849</c:v>
                </c:pt>
                <c:pt idx="505">
                  <c:v>-8.4859999999998763</c:v>
                </c:pt>
                <c:pt idx="506">
                  <c:v>-8.4959999999998672</c:v>
                </c:pt>
                <c:pt idx="507">
                  <c:v>-8.5059999999998581</c:v>
                </c:pt>
                <c:pt idx="508">
                  <c:v>-8.5059999999998581</c:v>
                </c:pt>
                <c:pt idx="509">
                  <c:v>-8.515999999999849</c:v>
                </c:pt>
                <c:pt idx="510">
                  <c:v>-8.5259999999998399</c:v>
                </c:pt>
                <c:pt idx="511">
                  <c:v>-8.5259999999998399</c:v>
                </c:pt>
                <c:pt idx="512">
                  <c:v>-8.5269999999998163</c:v>
                </c:pt>
                <c:pt idx="513">
                  <c:v>-8.5459999999998217</c:v>
                </c:pt>
                <c:pt idx="514">
                  <c:v>-8.5269999999998163</c:v>
                </c:pt>
                <c:pt idx="515">
                  <c:v>-8.5259999999998399</c:v>
                </c:pt>
                <c:pt idx="516">
                  <c:v>-8.5269999999998163</c:v>
                </c:pt>
                <c:pt idx="517">
                  <c:v>-8.5169999999998254</c:v>
                </c:pt>
                <c:pt idx="518">
                  <c:v>-8.5269999999998163</c:v>
                </c:pt>
                <c:pt idx="519">
                  <c:v>-8.5269999999998163</c:v>
                </c:pt>
                <c:pt idx="520">
                  <c:v>-8.5359999999998308</c:v>
                </c:pt>
                <c:pt idx="521">
                  <c:v>-8.5570000000000164</c:v>
                </c:pt>
                <c:pt idx="522">
                  <c:v>-8.5570000000000164</c:v>
                </c:pt>
                <c:pt idx="523">
                  <c:v>-8.5570000000000164</c:v>
                </c:pt>
                <c:pt idx="524">
                  <c:v>-8.5670000000000073</c:v>
                </c:pt>
                <c:pt idx="525">
                  <c:v>-8.5769999999999982</c:v>
                </c:pt>
                <c:pt idx="526">
                  <c:v>-8.5670000000000073</c:v>
                </c:pt>
                <c:pt idx="527">
                  <c:v>-8.5769999999999982</c:v>
                </c:pt>
                <c:pt idx="528">
                  <c:v>-8.5869999999999891</c:v>
                </c:pt>
                <c:pt idx="529">
                  <c:v>-8.5469999999997981</c:v>
                </c:pt>
                <c:pt idx="530">
                  <c:v>-8.5670000000000073</c:v>
                </c:pt>
                <c:pt idx="531">
                  <c:v>-8.5769999999999982</c:v>
                </c:pt>
                <c:pt idx="532">
                  <c:v>-8.5769999999999982</c:v>
                </c:pt>
                <c:pt idx="533">
                  <c:v>-8.5670000000000073</c:v>
                </c:pt>
                <c:pt idx="534">
                  <c:v>-8.59699999999998</c:v>
                </c:pt>
                <c:pt idx="535">
                  <c:v>-8.6069999999999709</c:v>
                </c:pt>
                <c:pt idx="536">
                  <c:v>-8.59699999999998</c:v>
                </c:pt>
                <c:pt idx="537">
                  <c:v>-8.6179999999999382</c:v>
                </c:pt>
                <c:pt idx="538">
                  <c:v>-8.5670000000000073</c:v>
                </c:pt>
                <c:pt idx="539">
                  <c:v>-8.5869999999999891</c:v>
                </c:pt>
                <c:pt idx="540">
                  <c:v>-8.5979999999999563</c:v>
                </c:pt>
                <c:pt idx="541">
                  <c:v>-8.6069999999999709</c:v>
                </c:pt>
                <c:pt idx="542">
                  <c:v>-8.6179999999999382</c:v>
                </c:pt>
                <c:pt idx="543">
                  <c:v>-8.6179999999999382</c:v>
                </c:pt>
                <c:pt idx="544">
                  <c:v>-8.6179999999999382</c:v>
                </c:pt>
                <c:pt idx="545">
                  <c:v>-8.6279999999999291</c:v>
                </c:pt>
                <c:pt idx="546">
                  <c:v>-8.6179999999999382</c:v>
                </c:pt>
                <c:pt idx="547">
                  <c:v>-8.6079999999999472</c:v>
                </c:pt>
                <c:pt idx="548">
                  <c:v>-8.6179999999999382</c:v>
                </c:pt>
                <c:pt idx="549">
                  <c:v>-8.6079999999999472</c:v>
                </c:pt>
                <c:pt idx="550">
                  <c:v>-8.6179999999999382</c:v>
                </c:pt>
                <c:pt idx="551">
                  <c:v>-8.6199999999998909</c:v>
                </c:pt>
                <c:pt idx="552">
                  <c:v>-8.6199999999998909</c:v>
                </c:pt>
                <c:pt idx="553">
                  <c:v>-8.6279999999999291</c:v>
                </c:pt>
                <c:pt idx="554">
                  <c:v>-8.6499999999998636</c:v>
                </c:pt>
                <c:pt idx="555">
                  <c:v>-8.6599999999998545</c:v>
                </c:pt>
                <c:pt idx="556">
                  <c:v>-8.6499999999998636</c:v>
                </c:pt>
                <c:pt idx="557">
                  <c:v>-8.6499999999998636</c:v>
                </c:pt>
                <c:pt idx="558">
                  <c:v>-8.6499999999998636</c:v>
                </c:pt>
                <c:pt idx="559">
                  <c:v>-8.6499999999998636</c:v>
                </c:pt>
                <c:pt idx="560">
                  <c:v>-8.6799999999998363</c:v>
                </c:pt>
                <c:pt idx="561">
                  <c:v>-8.6799999999998363</c:v>
                </c:pt>
                <c:pt idx="562">
                  <c:v>-8.6809999999998126</c:v>
                </c:pt>
                <c:pt idx="563">
                  <c:v>-8.6609999999998308</c:v>
                </c:pt>
                <c:pt idx="564">
                  <c:v>-8.6809999999998126</c:v>
                </c:pt>
                <c:pt idx="565">
                  <c:v>-8.7009999999997945</c:v>
                </c:pt>
                <c:pt idx="566">
                  <c:v>-8.6809999999998126</c:v>
                </c:pt>
                <c:pt idx="567">
                  <c:v>-8.6709999999998217</c:v>
                </c:pt>
                <c:pt idx="568">
                  <c:v>-8.6909999999998035</c:v>
                </c:pt>
                <c:pt idx="569">
                  <c:v>-8.6909999999998035</c:v>
                </c:pt>
                <c:pt idx="570">
                  <c:v>-8.6809999999998126</c:v>
                </c:pt>
                <c:pt idx="571">
                  <c:v>-8.6709999999998217</c:v>
                </c:pt>
                <c:pt idx="572">
                  <c:v>-8.6820000000000164</c:v>
                </c:pt>
                <c:pt idx="573">
                  <c:v>-8.72199999999998</c:v>
                </c:pt>
                <c:pt idx="574">
                  <c:v>-8.7019999999999982</c:v>
                </c:pt>
                <c:pt idx="575">
                  <c:v>-8.7319999999999709</c:v>
                </c:pt>
                <c:pt idx="576">
                  <c:v>-8.7119999999999891</c:v>
                </c:pt>
                <c:pt idx="577">
                  <c:v>-8.72199999999998</c:v>
                </c:pt>
                <c:pt idx="578">
                  <c:v>-8.7119999999999891</c:v>
                </c:pt>
                <c:pt idx="579">
                  <c:v>-8.72199999999998</c:v>
                </c:pt>
                <c:pt idx="580">
                  <c:v>-8.7119999999999891</c:v>
                </c:pt>
                <c:pt idx="581">
                  <c:v>-8.72199999999998</c:v>
                </c:pt>
                <c:pt idx="582">
                  <c:v>-8.72199999999998</c:v>
                </c:pt>
                <c:pt idx="583">
                  <c:v>-8.7239999999999327</c:v>
                </c:pt>
                <c:pt idx="584">
                  <c:v>-8.7139999999999418</c:v>
                </c:pt>
                <c:pt idx="585">
                  <c:v>-8.7339999999999236</c:v>
                </c:pt>
                <c:pt idx="586">
                  <c:v>-8.7239999999999327</c:v>
                </c:pt>
                <c:pt idx="587">
                  <c:v>-8.7239999999999327</c:v>
                </c:pt>
                <c:pt idx="588">
                  <c:v>-8.7339999999999236</c:v>
                </c:pt>
                <c:pt idx="589">
                  <c:v>-8.7539999999999054</c:v>
                </c:pt>
                <c:pt idx="590">
                  <c:v>-8.7539999999999054</c:v>
                </c:pt>
                <c:pt idx="591">
                  <c:v>-8.7339999999999236</c:v>
                </c:pt>
                <c:pt idx="592">
                  <c:v>-8.7449999999998909</c:v>
                </c:pt>
                <c:pt idx="593">
                  <c:v>-8.7549999999998818</c:v>
                </c:pt>
                <c:pt idx="594">
                  <c:v>-8.7549999999998818</c:v>
                </c:pt>
                <c:pt idx="595">
                  <c:v>-8.7449999999998909</c:v>
                </c:pt>
                <c:pt idx="596">
                  <c:v>-8.7749999999998636</c:v>
                </c:pt>
                <c:pt idx="597">
                  <c:v>-8.7549999999998818</c:v>
                </c:pt>
                <c:pt idx="598">
                  <c:v>-8.7759999999998399</c:v>
                </c:pt>
                <c:pt idx="599">
                  <c:v>-8.7859999999998308</c:v>
                </c:pt>
                <c:pt idx="600">
                  <c:v>-8.7859999999998308</c:v>
                </c:pt>
                <c:pt idx="601">
                  <c:v>-8.7859999999998308</c:v>
                </c:pt>
                <c:pt idx="602">
                  <c:v>-8.8059999999998126</c:v>
                </c:pt>
                <c:pt idx="603">
                  <c:v>-8.7959999999998217</c:v>
                </c:pt>
                <c:pt idx="604">
                  <c:v>-8.7859999999998308</c:v>
                </c:pt>
                <c:pt idx="605">
                  <c:v>-8.7959999999998217</c:v>
                </c:pt>
                <c:pt idx="606">
                  <c:v>-8.7959999999998217</c:v>
                </c:pt>
                <c:pt idx="607">
                  <c:v>-8.7880000000000109</c:v>
                </c:pt>
                <c:pt idx="608">
                  <c:v>-8.8179999999999836</c:v>
                </c:pt>
                <c:pt idx="609">
                  <c:v>-8.8279999999999745</c:v>
                </c:pt>
                <c:pt idx="610">
                  <c:v>-8.8179999999999836</c:v>
                </c:pt>
                <c:pt idx="611">
                  <c:v>-8.8079999999999927</c:v>
                </c:pt>
                <c:pt idx="612">
                  <c:v>-8.8179999999999836</c:v>
                </c:pt>
                <c:pt idx="613">
                  <c:v>-8.8179999999999836</c:v>
                </c:pt>
                <c:pt idx="614">
                  <c:v>-8.7889999999999873</c:v>
                </c:pt>
                <c:pt idx="615">
                  <c:v>-8.8179999999999836</c:v>
                </c:pt>
                <c:pt idx="616">
                  <c:v>-8.8089999999999691</c:v>
                </c:pt>
                <c:pt idx="617">
                  <c:v>-8.8089999999999691</c:v>
                </c:pt>
                <c:pt idx="618">
                  <c:v>-8.8289999999999509</c:v>
                </c:pt>
                <c:pt idx="619">
                  <c:v>-8.8289999999999509</c:v>
                </c:pt>
                <c:pt idx="620">
                  <c:v>-8.8089999999999691</c:v>
                </c:pt>
                <c:pt idx="621">
                  <c:v>-8.8089999999999691</c:v>
                </c:pt>
                <c:pt idx="622">
                  <c:v>-8.8089999999999691</c:v>
                </c:pt>
                <c:pt idx="623">
                  <c:v>-8.7999999999999545</c:v>
                </c:pt>
                <c:pt idx="624">
                  <c:v>-8.8499999999999091</c:v>
                </c:pt>
                <c:pt idx="625">
                  <c:v>-8.8199999999999363</c:v>
                </c:pt>
                <c:pt idx="626">
                  <c:v>-8.8299999999999272</c:v>
                </c:pt>
                <c:pt idx="627">
                  <c:v>-8.8299999999999272</c:v>
                </c:pt>
                <c:pt idx="628">
                  <c:v>-8.8409999999998945</c:v>
                </c:pt>
                <c:pt idx="629">
                  <c:v>-8.8519999999998618</c:v>
                </c:pt>
                <c:pt idx="630">
                  <c:v>-8.8609999999998763</c:v>
                </c:pt>
                <c:pt idx="631">
                  <c:v>-8.8519999999998618</c:v>
                </c:pt>
                <c:pt idx="632">
                  <c:v>-8.8409999999998945</c:v>
                </c:pt>
                <c:pt idx="633">
                  <c:v>-8.8409999999998945</c:v>
                </c:pt>
                <c:pt idx="634">
                  <c:v>-8.8409999999998945</c:v>
                </c:pt>
                <c:pt idx="635">
                  <c:v>-8.8529999999998381</c:v>
                </c:pt>
                <c:pt idx="636">
                  <c:v>-8.8529999999998381</c:v>
                </c:pt>
                <c:pt idx="637">
                  <c:v>-8.8409999999998945</c:v>
                </c:pt>
                <c:pt idx="638">
                  <c:v>-8.862999999999829</c:v>
                </c:pt>
                <c:pt idx="639">
                  <c:v>-8.8529999999998381</c:v>
                </c:pt>
                <c:pt idx="640">
                  <c:v>-8.8729999999998199</c:v>
                </c:pt>
                <c:pt idx="641">
                  <c:v>-8.8829999999998108</c:v>
                </c:pt>
                <c:pt idx="642">
                  <c:v>-8.862999999999829</c:v>
                </c:pt>
                <c:pt idx="643">
                  <c:v>-8.8729999999998199</c:v>
                </c:pt>
                <c:pt idx="644">
                  <c:v>-8.8840000000000146</c:v>
                </c:pt>
                <c:pt idx="645">
                  <c:v>-8.8940000000000055</c:v>
                </c:pt>
                <c:pt idx="646">
                  <c:v>-8.8940000000000055</c:v>
                </c:pt>
                <c:pt idx="647">
                  <c:v>-8.8739999999997963</c:v>
                </c:pt>
                <c:pt idx="648">
                  <c:v>-8.8739999999997963</c:v>
                </c:pt>
                <c:pt idx="649">
                  <c:v>-8.8840000000000146</c:v>
                </c:pt>
                <c:pt idx="650">
                  <c:v>-8.8849999999999909</c:v>
                </c:pt>
                <c:pt idx="651">
                  <c:v>-8.8549999999997908</c:v>
                </c:pt>
                <c:pt idx="652">
                  <c:v>-8.875</c:v>
                </c:pt>
                <c:pt idx="653">
                  <c:v>-8.8949999999999818</c:v>
                </c:pt>
                <c:pt idx="654">
                  <c:v>-8.9049999999999727</c:v>
                </c:pt>
                <c:pt idx="655">
                  <c:v>-8.8650000000000091</c:v>
                </c:pt>
                <c:pt idx="656">
                  <c:v>-8.8949999999999818</c:v>
                </c:pt>
                <c:pt idx="657">
                  <c:v>-8.9049999999999727</c:v>
                </c:pt>
                <c:pt idx="658">
                  <c:v>-8.9069999999999254</c:v>
                </c:pt>
                <c:pt idx="659">
                  <c:v>-8.8969999999999345</c:v>
                </c:pt>
                <c:pt idx="660">
                  <c:v>-8.9169999999999163</c:v>
                </c:pt>
                <c:pt idx="661">
                  <c:v>-8.9169999999999163</c:v>
                </c:pt>
                <c:pt idx="662">
                  <c:v>-8.9069999999999254</c:v>
                </c:pt>
                <c:pt idx="663">
                  <c:v>-8.9169999999999163</c:v>
                </c:pt>
                <c:pt idx="664">
                  <c:v>-8.8869999999999436</c:v>
                </c:pt>
                <c:pt idx="665">
                  <c:v>-8.9079999999999018</c:v>
                </c:pt>
                <c:pt idx="666">
                  <c:v>-8.9179999999998927</c:v>
                </c:pt>
                <c:pt idx="667">
                  <c:v>-8.8979999999999109</c:v>
                </c:pt>
                <c:pt idx="668">
                  <c:v>-8.8979999999999109</c:v>
                </c:pt>
                <c:pt idx="669">
                  <c:v>-8.9279999999998836</c:v>
                </c:pt>
                <c:pt idx="670">
                  <c:v>-8.9279999999998836</c:v>
                </c:pt>
                <c:pt idx="671">
                  <c:v>-8.9389999999998508</c:v>
                </c:pt>
                <c:pt idx="672">
                  <c:v>-8.9379999999998745</c:v>
                </c:pt>
                <c:pt idx="673">
                  <c:v>-8.9389999999998508</c:v>
                </c:pt>
                <c:pt idx="674">
                  <c:v>-8.9389999999998508</c:v>
                </c:pt>
                <c:pt idx="675">
                  <c:v>-8.9589999999998327</c:v>
                </c:pt>
                <c:pt idx="676">
                  <c:v>-8.9489999999998417</c:v>
                </c:pt>
                <c:pt idx="677">
                  <c:v>-8.9389999999998508</c:v>
                </c:pt>
                <c:pt idx="678">
                  <c:v>-8.9389999999998508</c:v>
                </c:pt>
                <c:pt idx="679">
                  <c:v>-8.9409999999998035</c:v>
                </c:pt>
                <c:pt idx="680">
                  <c:v>-8.9309999999998126</c:v>
                </c:pt>
                <c:pt idx="681">
                  <c:v>-8.9509999999997945</c:v>
                </c:pt>
                <c:pt idx="682">
                  <c:v>-8.9409999999998035</c:v>
                </c:pt>
                <c:pt idx="683">
                  <c:v>-8.9409999999998035</c:v>
                </c:pt>
                <c:pt idx="684">
                  <c:v>-8.9509999999997945</c:v>
                </c:pt>
                <c:pt idx="685">
                  <c:v>-8.9610000000000127</c:v>
                </c:pt>
                <c:pt idx="686">
                  <c:v>-8.9409999999998035</c:v>
                </c:pt>
                <c:pt idx="687">
                  <c:v>-8.9610000000000127</c:v>
                </c:pt>
                <c:pt idx="688">
                  <c:v>-8.9519999999999982</c:v>
                </c:pt>
                <c:pt idx="689">
                  <c:v>-8.97199999999998</c:v>
                </c:pt>
                <c:pt idx="690">
                  <c:v>-8.9519999999999982</c:v>
                </c:pt>
                <c:pt idx="691">
                  <c:v>-8.9819999999999709</c:v>
                </c:pt>
                <c:pt idx="692">
                  <c:v>-8.9819999999999709</c:v>
                </c:pt>
                <c:pt idx="693">
                  <c:v>-8.9819999999999709</c:v>
                </c:pt>
                <c:pt idx="694">
                  <c:v>-9.0019999999999527</c:v>
                </c:pt>
                <c:pt idx="695">
                  <c:v>-9.0119999999999436</c:v>
                </c:pt>
                <c:pt idx="696">
                  <c:v>-9.0019999999999527</c:v>
                </c:pt>
                <c:pt idx="697">
                  <c:v>-9.0229999999999109</c:v>
                </c:pt>
                <c:pt idx="698">
                  <c:v>-9.0029999999999291</c:v>
                </c:pt>
                <c:pt idx="699">
                  <c:v>-9.01299999999992</c:v>
                </c:pt>
                <c:pt idx="700">
                  <c:v>-9.01299999999992</c:v>
                </c:pt>
                <c:pt idx="701">
                  <c:v>-9.0229999999999109</c:v>
                </c:pt>
                <c:pt idx="702">
                  <c:v>-9.01299999999992</c:v>
                </c:pt>
                <c:pt idx="703">
                  <c:v>-9.0229999999999109</c:v>
                </c:pt>
                <c:pt idx="704">
                  <c:v>-8.9939999999999145</c:v>
                </c:pt>
                <c:pt idx="705">
                  <c:v>-9.0139999999998963</c:v>
                </c:pt>
                <c:pt idx="706">
                  <c:v>-9.0239999999998872</c:v>
                </c:pt>
                <c:pt idx="707">
                  <c:v>-8.9939999999999145</c:v>
                </c:pt>
                <c:pt idx="708">
                  <c:v>-8.9939999999999145</c:v>
                </c:pt>
                <c:pt idx="709">
                  <c:v>-9.0239999999998872</c:v>
                </c:pt>
                <c:pt idx="710">
                  <c:v>-9.0139999999998963</c:v>
                </c:pt>
                <c:pt idx="711">
                  <c:v>-9.0239999999998872</c:v>
                </c:pt>
                <c:pt idx="712">
                  <c:v>-9.0239999999998872</c:v>
                </c:pt>
                <c:pt idx="713">
                  <c:v>-9.015999999999849</c:v>
                </c:pt>
                <c:pt idx="714">
                  <c:v>-9.0459999999998217</c:v>
                </c:pt>
                <c:pt idx="715">
                  <c:v>-9.0459999999998217</c:v>
                </c:pt>
                <c:pt idx="716">
                  <c:v>-9.0559999999998126</c:v>
                </c:pt>
                <c:pt idx="717">
                  <c:v>-9.0659999999998035</c:v>
                </c:pt>
                <c:pt idx="718">
                  <c:v>-9.0459999999998217</c:v>
                </c:pt>
                <c:pt idx="719">
                  <c:v>-9.0559999999998126</c:v>
                </c:pt>
                <c:pt idx="720">
                  <c:v>-9.0759999999997945</c:v>
                </c:pt>
                <c:pt idx="721">
                  <c:v>-9.0759999999997945</c:v>
                </c:pt>
                <c:pt idx="722">
                  <c:v>-9.0759999999997945</c:v>
                </c:pt>
                <c:pt idx="723">
                  <c:v>-9.0469999999997981</c:v>
                </c:pt>
                <c:pt idx="724">
                  <c:v>-9.0570000000000164</c:v>
                </c:pt>
                <c:pt idx="725">
                  <c:v>-9.0469999999997981</c:v>
                </c:pt>
                <c:pt idx="726">
                  <c:v>-9.0670000000000073</c:v>
                </c:pt>
                <c:pt idx="727">
                  <c:v>-9.0670000000000073</c:v>
                </c:pt>
                <c:pt idx="728">
                  <c:v>-9.0670000000000073</c:v>
                </c:pt>
                <c:pt idx="729">
                  <c:v>-9.0579999999999927</c:v>
                </c:pt>
                <c:pt idx="730">
                  <c:v>-9.0679999999999836</c:v>
                </c:pt>
                <c:pt idx="731">
                  <c:v>-9.0779999999999745</c:v>
                </c:pt>
                <c:pt idx="732">
                  <c:v>-9.0779999999999745</c:v>
                </c:pt>
                <c:pt idx="733">
                  <c:v>-9.0879999999999654</c:v>
                </c:pt>
                <c:pt idx="734">
                  <c:v>-9.1079999999999472</c:v>
                </c:pt>
                <c:pt idx="735">
                  <c:v>-9.0979999999999563</c:v>
                </c:pt>
                <c:pt idx="736">
                  <c:v>-9.0699999999999363</c:v>
                </c:pt>
                <c:pt idx="737">
                  <c:v>-9.0799999999999272</c:v>
                </c:pt>
                <c:pt idx="738">
                  <c:v>-9.0599999999999454</c:v>
                </c:pt>
                <c:pt idx="739">
                  <c:v>-9.0899999999999181</c:v>
                </c:pt>
                <c:pt idx="740">
                  <c:v>-9.0999999999999091</c:v>
                </c:pt>
                <c:pt idx="741">
                  <c:v>-9.0899999999999181</c:v>
                </c:pt>
                <c:pt idx="742">
                  <c:v>-9.1199999999998909</c:v>
                </c:pt>
                <c:pt idx="743">
                  <c:v>-9.1099999999999</c:v>
                </c:pt>
                <c:pt idx="744">
                  <c:v>-9.1309999999998581</c:v>
                </c:pt>
                <c:pt idx="745">
                  <c:v>-9.0909999999998945</c:v>
                </c:pt>
                <c:pt idx="746">
                  <c:v>-9.1009999999998854</c:v>
                </c:pt>
                <c:pt idx="747">
                  <c:v>-9.1209999999998672</c:v>
                </c:pt>
                <c:pt idx="748">
                  <c:v>-9.1309999999998581</c:v>
                </c:pt>
                <c:pt idx="749">
                  <c:v>-9.1109999999998763</c:v>
                </c:pt>
                <c:pt idx="750">
                  <c:v>-9.1309999999998581</c:v>
                </c:pt>
                <c:pt idx="751">
                  <c:v>-9.1309999999998581</c:v>
                </c:pt>
                <c:pt idx="752">
                  <c:v>-9.1419999999998254</c:v>
                </c:pt>
                <c:pt idx="753">
                  <c:v>-9.1509999999998399</c:v>
                </c:pt>
                <c:pt idx="754">
                  <c:v>-9.1609999999998308</c:v>
                </c:pt>
                <c:pt idx="755">
                  <c:v>-9.1419999999998254</c:v>
                </c:pt>
                <c:pt idx="756">
                  <c:v>-9.1219999999998436</c:v>
                </c:pt>
                <c:pt idx="757">
                  <c:v>-9.1019999999998618</c:v>
                </c:pt>
                <c:pt idx="758">
                  <c:v>-9.1219999999998436</c:v>
                </c:pt>
                <c:pt idx="759">
                  <c:v>-9.1219999999998436</c:v>
                </c:pt>
                <c:pt idx="760">
                  <c:v>-9.1219999999998436</c:v>
                </c:pt>
                <c:pt idx="761">
                  <c:v>-9.1319999999998345</c:v>
                </c:pt>
                <c:pt idx="762">
                  <c:v>-9.1539999999999964</c:v>
                </c:pt>
                <c:pt idx="763">
                  <c:v>-9.1340000000000146</c:v>
                </c:pt>
                <c:pt idx="764">
                  <c:v>-9.1440000000000055</c:v>
                </c:pt>
                <c:pt idx="765">
                  <c:v>-9.1340000000000146</c:v>
                </c:pt>
                <c:pt idx="766">
                  <c:v>-9.1739999999999782</c:v>
                </c:pt>
                <c:pt idx="767">
                  <c:v>-9.1639999999999873</c:v>
                </c:pt>
                <c:pt idx="768">
                  <c:v>-9.1639999999999873</c:v>
                </c:pt>
                <c:pt idx="769">
                  <c:v>-9.1639999999999873</c:v>
                </c:pt>
                <c:pt idx="770">
                  <c:v>-9.1639999999999873</c:v>
                </c:pt>
                <c:pt idx="771">
                  <c:v>-9.1639999999999873</c:v>
                </c:pt>
                <c:pt idx="772">
                  <c:v>-9.1739999999999782</c:v>
                </c:pt>
                <c:pt idx="773">
                  <c:v>-9.1649999999999636</c:v>
                </c:pt>
                <c:pt idx="774">
                  <c:v>-9.1649999999999636</c:v>
                </c:pt>
                <c:pt idx="775">
                  <c:v>-9.1849999999999454</c:v>
                </c:pt>
                <c:pt idx="776">
                  <c:v>-9.1849999999999454</c:v>
                </c:pt>
                <c:pt idx="777">
                  <c:v>-9.1649999999999636</c:v>
                </c:pt>
                <c:pt idx="778">
                  <c:v>-9.1749999999999545</c:v>
                </c:pt>
                <c:pt idx="779">
                  <c:v>-9.1649999999999636</c:v>
                </c:pt>
                <c:pt idx="780">
                  <c:v>-9.1549999999999727</c:v>
                </c:pt>
                <c:pt idx="781">
                  <c:v>-9.1759999999999309</c:v>
                </c:pt>
                <c:pt idx="782">
                  <c:v>-9.1859999999999218</c:v>
                </c:pt>
                <c:pt idx="783">
                  <c:v>-9.1859999999999218</c:v>
                </c:pt>
                <c:pt idx="784">
                  <c:v>-9.1859999999999218</c:v>
                </c:pt>
                <c:pt idx="785">
                  <c:v>-9.1859999999999218</c:v>
                </c:pt>
                <c:pt idx="786">
                  <c:v>-9.1959999999999127</c:v>
                </c:pt>
                <c:pt idx="787">
                  <c:v>-9.196999999999889</c:v>
                </c:pt>
                <c:pt idx="788">
                  <c:v>-9.1959999999999127</c:v>
                </c:pt>
                <c:pt idx="789">
                  <c:v>-9.1869999999998981</c:v>
                </c:pt>
                <c:pt idx="790">
                  <c:v>-9.196999999999889</c:v>
                </c:pt>
                <c:pt idx="791">
                  <c:v>-9.1869999999998981</c:v>
                </c:pt>
                <c:pt idx="792">
                  <c:v>-9.1669999999999163</c:v>
                </c:pt>
                <c:pt idx="793">
                  <c:v>-9.1669999999999163</c:v>
                </c:pt>
                <c:pt idx="794">
                  <c:v>-9.1669999999999163</c:v>
                </c:pt>
                <c:pt idx="795">
                  <c:v>-9.1869999999998981</c:v>
                </c:pt>
                <c:pt idx="796">
                  <c:v>-9.1869999999998981</c:v>
                </c:pt>
                <c:pt idx="797">
                  <c:v>-9.2069999999998799</c:v>
                </c:pt>
                <c:pt idx="798">
                  <c:v>-9.1989999999998417</c:v>
                </c:pt>
                <c:pt idx="799">
                  <c:v>-9.2089999999998327</c:v>
                </c:pt>
                <c:pt idx="800">
                  <c:v>-9.2389999999998054</c:v>
                </c:pt>
                <c:pt idx="801">
                  <c:v>-9.2189999999998236</c:v>
                </c:pt>
                <c:pt idx="802">
                  <c:v>-9.1989999999998417</c:v>
                </c:pt>
                <c:pt idx="803">
                  <c:v>-9.2089999999998327</c:v>
                </c:pt>
                <c:pt idx="804">
                  <c:v>-9.2289999999998145</c:v>
                </c:pt>
                <c:pt idx="805">
                  <c:v>-9.2289999999998145</c:v>
                </c:pt>
                <c:pt idx="806">
                  <c:v>-9.2599999999999909</c:v>
                </c:pt>
                <c:pt idx="807">
                  <c:v>-9.2400000000000091</c:v>
                </c:pt>
                <c:pt idx="808">
                  <c:v>-9.2400000000000091</c:v>
                </c:pt>
                <c:pt idx="809">
                  <c:v>-9.2400000000000091</c:v>
                </c:pt>
                <c:pt idx="810">
                  <c:v>-9.2199999999997999</c:v>
                </c:pt>
                <c:pt idx="811">
                  <c:v>-9.209999999999809</c:v>
                </c:pt>
                <c:pt idx="812">
                  <c:v>-9.2299999999997908</c:v>
                </c:pt>
                <c:pt idx="813">
                  <c:v>-9.2199999999997999</c:v>
                </c:pt>
                <c:pt idx="814">
                  <c:v>-9.25</c:v>
                </c:pt>
                <c:pt idx="815">
                  <c:v>-9.2199999999997999</c:v>
                </c:pt>
                <c:pt idx="816">
                  <c:v>-9.2419999999999618</c:v>
                </c:pt>
                <c:pt idx="817">
                  <c:v>-9.2110000000000127</c:v>
                </c:pt>
                <c:pt idx="818">
                  <c:v>-9.1909999999998035</c:v>
                </c:pt>
                <c:pt idx="819">
                  <c:v>-9.1909999999998035</c:v>
                </c:pt>
                <c:pt idx="820">
                  <c:v>-9.2110000000000127</c:v>
                </c:pt>
                <c:pt idx="821">
                  <c:v>-9.2009999999997945</c:v>
                </c:pt>
                <c:pt idx="822">
                  <c:v>-9.2009999999997945</c:v>
                </c:pt>
                <c:pt idx="823">
                  <c:v>-9.22199999999998</c:v>
                </c:pt>
                <c:pt idx="824">
                  <c:v>-9.2429999999999382</c:v>
                </c:pt>
                <c:pt idx="825">
                  <c:v>-9.2319999999999709</c:v>
                </c:pt>
                <c:pt idx="826">
                  <c:v>-9.2429999999999382</c:v>
                </c:pt>
                <c:pt idx="827">
                  <c:v>-9.2519999999999527</c:v>
                </c:pt>
                <c:pt idx="828">
                  <c:v>-9.2429999999999382</c:v>
                </c:pt>
                <c:pt idx="829">
                  <c:v>-9.2429999999999382</c:v>
                </c:pt>
                <c:pt idx="830">
                  <c:v>-9.2329999999999472</c:v>
                </c:pt>
                <c:pt idx="831">
                  <c:v>-9.2429999999999382</c:v>
                </c:pt>
                <c:pt idx="832">
                  <c:v>-9.2429999999999382</c:v>
                </c:pt>
                <c:pt idx="833">
                  <c:v>-9.2429999999999382</c:v>
                </c:pt>
                <c:pt idx="834">
                  <c:v>-9.2529999999999291</c:v>
                </c:pt>
                <c:pt idx="835">
                  <c:v>-9.2529999999999291</c:v>
                </c:pt>
                <c:pt idx="836">
                  <c:v>-9.2639999999998963</c:v>
                </c:pt>
                <c:pt idx="837">
                  <c:v>-9.2739999999998872</c:v>
                </c:pt>
                <c:pt idx="838">
                  <c:v>-9.2539999999999054</c:v>
                </c:pt>
                <c:pt idx="839">
                  <c:v>-9.2539999999999054</c:v>
                </c:pt>
                <c:pt idx="840">
                  <c:v>-9.2739999999998872</c:v>
                </c:pt>
                <c:pt idx="841">
                  <c:v>-9.2639999999998963</c:v>
                </c:pt>
                <c:pt idx="842">
                  <c:v>-9.2739999999998872</c:v>
                </c:pt>
                <c:pt idx="843">
                  <c:v>-9.2739999999998872</c:v>
                </c:pt>
                <c:pt idx="844">
                  <c:v>-9.2739999999998872</c:v>
                </c:pt>
                <c:pt idx="845">
                  <c:v>-9.2639999999998963</c:v>
                </c:pt>
                <c:pt idx="846">
                  <c:v>-9.2739999999998872</c:v>
                </c:pt>
                <c:pt idx="847">
                  <c:v>-9.2849999999998545</c:v>
                </c:pt>
                <c:pt idx="848">
                  <c:v>-9.2949999999998454</c:v>
                </c:pt>
                <c:pt idx="849">
                  <c:v>-9.2949999999998454</c:v>
                </c:pt>
                <c:pt idx="850">
                  <c:v>-9.3049999999998363</c:v>
                </c:pt>
                <c:pt idx="851">
                  <c:v>-9.2849999999998545</c:v>
                </c:pt>
                <c:pt idx="852">
                  <c:v>-9.3049999999998363</c:v>
                </c:pt>
                <c:pt idx="853">
                  <c:v>-9.3049999999998363</c:v>
                </c:pt>
                <c:pt idx="854">
                  <c:v>-9.3049999999998363</c:v>
                </c:pt>
                <c:pt idx="855">
                  <c:v>-9.3049999999998363</c:v>
                </c:pt>
                <c:pt idx="856">
                  <c:v>-9.3149999999998272</c:v>
                </c:pt>
                <c:pt idx="857">
                  <c:v>-9.2949999999998454</c:v>
                </c:pt>
                <c:pt idx="858">
                  <c:v>-9.2969999999997981</c:v>
                </c:pt>
                <c:pt idx="859">
                  <c:v>-9.2969999999997981</c:v>
                </c:pt>
                <c:pt idx="860">
                  <c:v>-9.3070000000000164</c:v>
                </c:pt>
                <c:pt idx="861">
                  <c:v>-9.3170000000000073</c:v>
                </c:pt>
                <c:pt idx="862">
                  <c:v>-9.3070000000000164</c:v>
                </c:pt>
                <c:pt idx="863">
                  <c:v>-9.2969999999997981</c:v>
                </c:pt>
                <c:pt idx="864">
                  <c:v>-9.3269999999999982</c:v>
                </c:pt>
                <c:pt idx="865">
                  <c:v>-9.3170000000000073</c:v>
                </c:pt>
                <c:pt idx="866">
                  <c:v>-9.3269999999999982</c:v>
                </c:pt>
                <c:pt idx="867">
                  <c:v>-9.3379999999999654</c:v>
                </c:pt>
                <c:pt idx="868">
                  <c:v>-9.3079999999999927</c:v>
                </c:pt>
                <c:pt idx="869">
                  <c:v>-9.3279999999999745</c:v>
                </c:pt>
                <c:pt idx="870">
                  <c:v>-9.3170000000000073</c:v>
                </c:pt>
                <c:pt idx="871">
                  <c:v>-9.3079999999999927</c:v>
                </c:pt>
                <c:pt idx="872">
                  <c:v>-9.3079999999999927</c:v>
                </c:pt>
                <c:pt idx="873">
                  <c:v>-9.2980000000000018</c:v>
                </c:pt>
                <c:pt idx="874">
                  <c:v>-9.3079999999999927</c:v>
                </c:pt>
                <c:pt idx="875">
                  <c:v>-9.3179999999999836</c:v>
                </c:pt>
                <c:pt idx="876">
                  <c:v>-9.3279999999999745</c:v>
                </c:pt>
                <c:pt idx="877">
                  <c:v>-9.3279999999999745</c:v>
                </c:pt>
                <c:pt idx="878">
                  <c:v>-9.3379999999999654</c:v>
                </c:pt>
                <c:pt idx="879">
                  <c:v>-9.3279999999999745</c:v>
                </c:pt>
                <c:pt idx="880">
                  <c:v>-9.3589999999999236</c:v>
                </c:pt>
                <c:pt idx="881">
                  <c:v>-9.3589999999999236</c:v>
                </c:pt>
                <c:pt idx="882">
                  <c:v>-9.3289999999999509</c:v>
                </c:pt>
                <c:pt idx="883">
                  <c:v>-9.3489999999999327</c:v>
                </c:pt>
                <c:pt idx="884">
                  <c:v>-9.3489999999999327</c:v>
                </c:pt>
                <c:pt idx="885">
                  <c:v>-9.3589999999999236</c:v>
                </c:pt>
                <c:pt idx="886">
                  <c:v>-9.3489999999999327</c:v>
                </c:pt>
                <c:pt idx="887">
                  <c:v>-9.3589999999999236</c:v>
                </c:pt>
                <c:pt idx="888">
                  <c:v>-9.3089999999999691</c:v>
                </c:pt>
                <c:pt idx="889">
                  <c:v>-9.3109999999999218</c:v>
                </c:pt>
                <c:pt idx="890">
                  <c:v>-9.3389999999999418</c:v>
                </c:pt>
                <c:pt idx="891">
                  <c:v>-9.3609999999998763</c:v>
                </c:pt>
                <c:pt idx="892">
                  <c:v>-9.3709999999998672</c:v>
                </c:pt>
                <c:pt idx="893">
                  <c:v>-9.3609999999998763</c:v>
                </c:pt>
                <c:pt idx="894">
                  <c:v>-9.390999999999849</c:v>
                </c:pt>
                <c:pt idx="895">
                  <c:v>-9.3809999999998581</c:v>
                </c:pt>
                <c:pt idx="896">
                  <c:v>-9.3409999999998945</c:v>
                </c:pt>
                <c:pt idx="897">
                  <c:v>-9.3709999999998672</c:v>
                </c:pt>
                <c:pt idx="898">
                  <c:v>-9.3719999999998436</c:v>
                </c:pt>
                <c:pt idx="899">
                  <c:v>-9.3919999999998254</c:v>
                </c:pt>
                <c:pt idx="900">
                  <c:v>-9.3719999999998436</c:v>
                </c:pt>
                <c:pt idx="901">
                  <c:v>-9.3819999999998345</c:v>
                </c:pt>
                <c:pt idx="902">
                  <c:v>-9.3919999999998254</c:v>
                </c:pt>
                <c:pt idx="903">
                  <c:v>-9.3619999999998527</c:v>
                </c:pt>
                <c:pt idx="904">
                  <c:v>-9.3719999999998436</c:v>
                </c:pt>
                <c:pt idx="905">
                  <c:v>-9.3519999999998618</c:v>
                </c:pt>
                <c:pt idx="906">
                  <c:v>-9.4019999999998163</c:v>
                </c:pt>
                <c:pt idx="907">
                  <c:v>-9.3819999999998345</c:v>
                </c:pt>
                <c:pt idx="908">
                  <c:v>-9.3919999999998254</c:v>
                </c:pt>
                <c:pt idx="909">
                  <c:v>-9.3829999999998108</c:v>
                </c:pt>
                <c:pt idx="910">
                  <c:v>-9.3819999999998345</c:v>
                </c:pt>
                <c:pt idx="911">
                  <c:v>-9.3729999999998199</c:v>
                </c:pt>
                <c:pt idx="912">
                  <c:v>-9.3729999999998199</c:v>
                </c:pt>
                <c:pt idx="913">
                  <c:v>-9.3929999999998017</c:v>
                </c:pt>
                <c:pt idx="914">
                  <c:v>-9.3929999999998017</c:v>
                </c:pt>
                <c:pt idx="915">
                  <c:v>-9.3829999999998108</c:v>
                </c:pt>
                <c:pt idx="916">
                  <c:v>-9.3929999999998017</c:v>
                </c:pt>
                <c:pt idx="917">
                  <c:v>-9.3929999999998017</c:v>
                </c:pt>
                <c:pt idx="918">
                  <c:v>-9.3929999999998017</c:v>
                </c:pt>
                <c:pt idx="919">
                  <c:v>-9.3949999999999818</c:v>
                </c:pt>
                <c:pt idx="920">
                  <c:v>-9.3949999999999818</c:v>
                </c:pt>
                <c:pt idx="921">
                  <c:v>-9.4139999999999873</c:v>
                </c:pt>
                <c:pt idx="922">
                  <c:v>-9.4039999999999964</c:v>
                </c:pt>
                <c:pt idx="923">
                  <c:v>-9.4039999999999964</c:v>
                </c:pt>
                <c:pt idx="924">
                  <c:v>-9.4139999999999873</c:v>
                </c:pt>
                <c:pt idx="925">
                  <c:v>-9.4039999999999964</c:v>
                </c:pt>
                <c:pt idx="926">
                  <c:v>-9.4249999999999545</c:v>
                </c:pt>
                <c:pt idx="927">
                  <c:v>-9.4249999999999545</c:v>
                </c:pt>
                <c:pt idx="928">
                  <c:v>-9.4249999999999545</c:v>
                </c:pt>
                <c:pt idx="929">
                  <c:v>-9.41599999999994</c:v>
                </c:pt>
                <c:pt idx="930">
                  <c:v>-9.4249999999999545</c:v>
                </c:pt>
                <c:pt idx="931">
                  <c:v>-9.4259999999999309</c:v>
                </c:pt>
                <c:pt idx="932">
                  <c:v>-9.4059999999999491</c:v>
                </c:pt>
                <c:pt idx="933">
                  <c:v>-9.4259999999999309</c:v>
                </c:pt>
                <c:pt idx="934">
                  <c:v>-9.41599999999994</c:v>
                </c:pt>
                <c:pt idx="935">
                  <c:v>-9.4259999999999309</c:v>
                </c:pt>
                <c:pt idx="936">
                  <c:v>-9.3959999999999582</c:v>
                </c:pt>
                <c:pt idx="937">
                  <c:v>-9.3959999999999582</c:v>
                </c:pt>
                <c:pt idx="938">
                  <c:v>-9.3959999999999582</c:v>
                </c:pt>
                <c:pt idx="939">
                  <c:v>-9.41599999999994</c:v>
                </c:pt>
                <c:pt idx="940">
                  <c:v>-9.4169999999999163</c:v>
                </c:pt>
                <c:pt idx="941">
                  <c:v>-9.4069999999999254</c:v>
                </c:pt>
                <c:pt idx="942">
                  <c:v>-9.41599999999994</c:v>
                </c:pt>
                <c:pt idx="943">
                  <c:v>-9.4169999999999163</c:v>
                </c:pt>
                <c:pt idx="944">
                  <c:v>-9.4369999999998981</c:v>
                </c:pt>
                <c:pt idx="945">
                  <c:v>-9.4369999999998981</c:v>
                </c:pt>
                <c:pt idx="946">
                  <c:v>-9.4169999999999163</c:v>
                </c:pt>
                <c:pt idx="947">
                  <c:v>-9.446999999999889</c:v>
                </c:pt>
                <c:pt idx="948">
                  <c:v>-9.4369999999998981</c:v>
                </c:pt>
                <c:pt idx="949">
                  <c:v>-9.4369999999998981</c:v>
                </c:pt>
                <c:pt idx="950">
                  <c:v>-9.4369999999998981</c:v>
                </c:pt>
                <c:pt idx="951">
                  <c:v>-9.4079999999999018</c:v>
                </c:pt>
                <c:pt idx="952">
                  <c:v>-9.4379999999998745</c:v>
                </c:pt>
                <c:pt idx="953">
                  <c:v>-9.4479999999998654</c:v>
                </c:pt>
                <c:pt idx="954">
                  <c:v>-9.4579999999998563</c:v>
                </c:pt>
                <c:pt idx="955">
                  <c:v>-9.4379999999998745</c:v>
                </c:pt>
                <c:pt idx="956">
                  <c:v>-9.4379999999998745</c:v>
                </c:pt>
                <c:pt idx="957">
                  <c:v>-9.4379999999998745</c:v>
                </c:pt>
                <c:pt idx="958">
                  <c:v>-9.4379999999998745</c:v>
                </c:pt>
                <c:pt idx="959">
                  <c:v>-9.4279999999998836</c:v>
                </c:pt>
                <c:pt idx="960">
                  <c:v>-9.4479999999998654</c:v>
                </c:pt>
                <c:pt idx="961">
                  <c:v>-9.4579999999998563</c:v>
                </c:pt>
                <c:pt idx="962">
                  <c:v>-9.4399999999998272</c:v>
                </c:pt>
                <c:pt idx="963">
                  <c:v>-9.4399999999998272</c:v>
                </c:pt>
                <c:pt idx="964">
                  <c:v>-9.4399999999998272</c:v>
                </c:pt>
                <c:pt idx="965">
                  <c:v>-9.4399999999998272</c:v>
                </c:pt>
                <c:pt idx="966">
                  <c:v>-9.459999999999809</c:v>
                </c:pt>
                <c:pt idx="967">
                  <c:v>-9.459999999999809</c:v>
                </c:pt>
                <c:pt idx="968">
                  <c:v>-9.4399999999998272</c:v>
                </c:pt>
                <c:pt idx="969">
                  <c:v>-9.4799999999997908</c:v>
                </c:pt>
                <c:pt idx="970">
                  <c:v>-9.4809999999999945</c:v>
                </c:pt>
                <c:pt idx="971">
                  <c:v>-9.4699999999997999</c:v>
                </c:pt>
                <c:pt idx="972">
                  <c:v>-9.4699999999997999</c:v>
                </c:pt>
                <c:pt idx="973">
                  <c:v>-9.4809999999999945</c:v>
                </c:pt>
                <c:pt idx="974">
                  <c:v>-9.4610000000000127</c:v>
                </c:pt>
                <c:pt idx="975">
                  <c:v>-9.4409999999998035</c:v>
                </c:pt>
                <c:pt idx="976">
                  <c:v>-9.4710000000000036</c:v>
                </c:pt>
                <c:pt idx="977">
                  <c:v>-9.4710000000000036</c:v>
                </c:pt>
                <c:pt idx="978">
                  <c:v>-9.4619999999999891</c:v>
                </c:pt>
                <c:pt idx="979">
                  <c:v>-9.4619999999999891</c:v>
                </c:pt>
                <c:pt idx="980">
                  <c:v>-9.4619999999999891</c:v>
                </c:pt>
                <c:pt idx="981">
                  <c:v>-9.4619999999999891</c:v>
                </c:pt>
                <c:pt idx="982">
                  <c:v>-9.47199999999998</c:v>
                </c:pt>
                <c:pt idx="983">
                  <c:v>-9.5119999999999436</c:v>
                </c:pt>
                <c:pt idx="984">
                  <c:v>-9.4919999999999618</c:v>
                </c:pt>
                <c:pt idx="985">
                  <c:v>-9.4819999999999709</c:v>
                </c:pt>
                <c:pt idx="986">
                  <c:v>-9.47199999999998</c:v>
                </c:pt>
                <c:pt idx="987">
                  <c:v>-9.4919999999999618</c:v>
                </c:pt>
                <c:pt idx="988">
                  <c:v>-9.4819999999999709</c:v>
                </c:pt>
                <c:pt idx="989">
                  <c:v>-9.4939999999999145</c:v>
                </c:pt>
                <c:pt idx="990">
                  <c:v>-9.5039999999999054</c:v>
                </c:pt>
                <c:pt idx="991">
                  <c:v>-9.4939999999999145</c:v>
                </c:pt>
                <c:pt idx="992">
                  <c:v>-9.5039999999999054</c:v>
                </c:pt>
                <c:pt idx="993">
                  <c:v>-9.4939999999999145</c:v>
                </c:pt>
                <c:pt idx="994">
                  <c:v>-9.5239999999998872</c:v>
                </c:pt>
                <c:pt idx="995">
                  <c:v>-9.4939999999999145</c:v>
                </c:pt>
                <c:pt idx="996">
                  <c:v>-9.4839999999999236</c:v>
                </c:pt>
                <c:pt idx="997">
                  <c:v>-9.4849999999999</c:v>
                </c:pt>
                <c:pt idx="998">
                  <c:v>-9.4749999999999091</c:v>
                </c:pt>
                <c:pt idx="999">
                  <c:v>-9.4749999999999091</c:v>
                </c:pt>
                <c:pt idx="1000">
                  <c:v>-9.4749999999999091</c:v>
                </c:pt>
                <c:pt idx="1001">
                  <c:v>-9.4849999999999</c:v>
                </c:pt>
                <c:pt idx="1002">
                  <c:v>-9.4849999999999</c:v>
                </c:pt>
                <c:pt idx="1003">
                  <c:v>-9.5149999999998727</c:v>
                </c:pt>
                <c:pt idx="1004">
                  <c:v>-9.5049999999998818</c:v>
                </c:pt>
                <c:pt idx="1005">
                  <c:v>-9.4859999999998763</c:v>
                </c:pt>
                <c:pt idx="1006">
                  <c:v>-9.4859999999998763</c:v>
                </c:pt>
                <c:pt idx="1007">
                  <c:v>-9.4949999999998909</c:v>
                </c:pt>
                <c:pt idx="1008">
                  <c:v>-9.5059999999998581</c:v>
                </c:pt>
                <c:pt idx="1009">
                  <c:v>-9.5059999999998581</c:v>
                </c:pt>
                <c:pt idx="1010">
                  <c:v>-9.4959999999998672</c:v>
                </c:pt>
                <c:pt idx="1011">
                  <c:v>-9.5059999999998581</c:v>
                </c:pt>
                <c:pt idx="1012">
                  <c:v>-9.4859999999998763</c:v>
                </c:pt>
                <c:pt idx="1013">
                  <c:v>-9.4859999999998763</c:v>
                </c:pt>
                <c:pt idx="1014">
                  <c:v>-9.4859999999998763</c:v>
                </c:pt>
                <c:pt idx="1015">
                  <c:v>-9.5179999999998017</c:v>
                </c:pt>
                <c:pt idx="1016">
                  <c:v>-9.515999999999849</c:v>
                </c:pt>
                <c:pt idx="1017">
                  <c:v>-9.4979999999998199</c:v>
                </c:pt>
                <c:pt idx="1018">
                  <c:v>-9.4979999999998199</c:v>
                </c:pt>
                <c:pt idx="1019">
                  <c:v>-9.4979999999998199</c:v>
                </c:pt>
                <c:pt idx="1020">
                  <c:v>-9.5179999999998017</c:v>
                </c:pt>
                <c:pt idx="1021">
                  <c:v>-9.5179999999998017</c:v>
                </c:pt>
                <c:pt idx="1022">
                  <c:v>-9.4989999999997963</c:v>
                </c:pt>
                <c:pt idx="1023">
                  <c:v>-9.4989999999997963</c:v>
                </c:pt>
                <c:pt idx="1024">
                  <c:v>-9.4789999999998145</c:v>
                </c:pt>
                <c:pt idx="1025">
                  <c:v>-9.4989999999997963</c:v>
                </c:pt>
                <c:pt idx="1026">
                  <c:v>-9.5190000000000055</c:v>
                </c:pt>
                <c:pt idx="1027">
                  <c:v>-9.4989999999997963</c:v>
                </c:pt>
                <c:pt idx="1028">
                  <c:v>-9.5190000000000055</c:v>
                </c:pt>
                <c:pt idx="1029">
                  <c:v>-9.5090000000000146</c:v>
                </c:pt>
                <c:pt idx="1030">
                  <c:v>-9.5199999999999818</c:v>
                </c:pt>
                <c:pt idx="1031">
                  <c:v>-9.5190000000000055</c:v>
                </c:pt>
                <c:pt idx="1032">
                  <c:v>-9.5199999999999818</c:v>
                </c:pt>
                <c:pt idx="1033">
                  <c:v>-9.5090000000000146</c:v>
                </c:pt>
                <c:pt idx="1034">
                  <c:v>-9.5099999999999909</c:v>
                </c:pt>
                <c:pt idx="1035">
                  <c:v>-9.5199999999999818</c:v>
                </c:pt>
                <c:pt idx="1036">
                  <c:v>-9.5399999999999636</c:v>
                </c:pt>
                <c:pt idx="1037">
                  <c:v>-9.5199999999999818</c:v>
                </c:pt>
                <c:pt idx="1038">
                  <c:v>-9.5199999999999818</c:v>
                </c:pt>
                <c:pt idx="1039">
                  <c:v>-9.5699999999999363</c:v>
                </c:pt>
                <c:pt idx="1040">
                  <c:v>-9.5309999999999491</c:v>
                </c:pt>
                <c:pt idx="1041">
                  <c:v>-9.5509999999999309</c:v>
                </c:pt>
                <c:pt idx="1042">
                  <c:v>-9.5509999999999309</c:v>
                </c:pt>
                <c:pt idx="1043">
                  <c:v>-9.5509999999999309</c:v>
                </c:pt>
                <c:pt idx="1044">
                  <c:v>-9.5509999999999309</c:v>
                </c:pt>
                <c:pt idx="1045">
                  <c:v>-9.5629999999998745</c:v>
                </c:pt>
                <c:pt idx="1046">
                  <c:v>-9.5729999999998654</c:v>
                </c:pt>
                <c:pt idx="1047">
                  <c:v>-9.5429999999998927</c:v>
                </c:pt>
                <c:pt idx="1048">
                  <c:v>-9.5629999999998745</c:v>
                </c:pt>
                <c:pt idx="1049">
                  <c:v>-9.5529999999998836</c:v>
                </c:pt>
                <c:pt idx="1050">
                  <c:v>-9.5629999999998745</c:v>
                </c:pt>
                <c:pt idx="1051">
                  <c:v>-9.5229999999999109</c:v>
                </c:pt>
                <c:pt idx="1052">
                  <c:v>-9.5329999999999018</c:v>
                </c:pt>
                <c:pt idx="1053">
                  <c:v>-9.5639999999998508</c:v>
                </c:pt>
                <c:pt idx="1054">
                  <c:v>-9.5839999999998327</c:v>
                </c:pt>
                <c:pt idx="1055">
                  <c:v>-9.5539999999998599</c:v>
                </c:pt>
                <c:pt idx="1056">
                  <c:v>-9.5539999999998599</c:v>
                </c:pt>
                <c:pt idx="1057">
                  <c:v>-9.5639999999998508</c:v>
                </c:pt>
                <c:pt idx="1058">
                  <c:v>-9.5339999999998781</c:v>
                </c:pt>
                <c:pt idx="1059">
                  <c:v>-9.5449999999998454</c:v>
                </c:pt>
                <c:pt idx="1060">
                  <c:v>-9.5349999999998545</c:v>
                </c:pt>
                <c:pt idx="1061">
                  <c:v>-9.5549999999998363</c:v>
                </c:pt>
                <c:pt idx="1062">
                  <c:v>-9.5449999999998454</c:v>
                </c:pt>
                <c:pt idx="1063">
                  <c:v>-9.5449999999998454</c:v>
                </c:pt>
                <c:pt idx="1064">
                  <c:v>-9.5449999999998454</c:v>
                </c:pt>
                <c:pt idx="1065">
                  <c:v>-9.5549999999998363</c:v>
                </c:pt>
                <c:pt idx="1066">
                  <c:v>-9.5549999999998363</c:v>
                </c:pt>
                <c:pt idx="1067">
                  <c:v>-9.5570000000000164</c:v>
                </c:pt>
                <c:pt idx="1068">
                  <c:v>-9.5549999999998363</c:v>
                </c:pt>
                <c:pt idx="1069">
                  <c:v>-9.5670000000000073</c:v>
                </c:pt>
                <c:pt idx="1070">
                  <c:v>-9.5670000000000073</c:v>
                </c:pt>
                <c:pt idx="1071">
                  <c:v>-9.5670000000000073</c:v>
                </c:pt>
                <c:pt idx="1072">
                  <c:v>-9.5670000000000073</c:v>
                </c:pt>
                <c:pt idx="1073">
                  <c:v>-9.5869999999999891</c:v>
                </c:pt>
                <c:pt idx="1074">
                  <c:v>-9.5779999999999745</c:v>
                </c:pt>
                <c:pt idx="1075">
                  <c:v>-9.5879999999999654</c:v>
                </c:pt>
                <c:pt idx="1076">
                  <c:v>-9.5779999999999745</c:v>
                </c:pt>
                <c:pt idx="1077">
                  <c:v>-9.6079999999999472</c:v>
                </c:pt>
                <c:pt idx="1078">
                  <c:v>-9.5679999999999836</c:v>
                </c:pt>
                <c:pt idx="1079">
                  <c:v>-9.5779999999999745</c:v>
                </c:pt>
                <c:pt idx="1080">
                  <c:v>-9.5579999999999927</c:v>
                </c:pt>
                <c:pt idx="1081">
                  <c:v>-9.5879999999999654</c:v>
                </c:pt>
                <c:pt idx="1082">
                  <c:v>-9.5679999999999836</c:v>
                </c:pt>
                <c:pt idx="1083">
                  <c:v>-9.56899999999996</c:v>
                </c:pt>
                <c:pt idx="1084">
                  <c:v>-9.5789999999999509</c:v>
                </c:pt>
                <c:pt idx="1085">
                  <c:v>-9.5889999999999418</c:v>
                </c:pt>
                <c:pt idx="1086">
                  <c:v>-9.5989999999999327</c:v>
                </c:pt>
                <c:pt idx="1087">
                  <c:v>-9.5989999999999327</c:v>
                </c:pt>
                <c:pt idx="1088">
                  <c:v>-9.56899999999996</c:v>
                </c:pt>
                <c:pt idx="1089">
                  <c:v>-9.6109999999998763</c:v>
                </c:pt>
                <c:pt idx="1090">
                  <c:v>-9.5809999999999036</c:v>
                </c:pt>
                <c:pt idx="1091">
                  <c:v>-9.5909999999998945</c:v>
                </c:pt>
                <c:pt idx="1092">
                  <c:v>-9.6109999999998763</c:v>
                </c:pt>
                <c:pt idx="1093">
                  <c:v>-9.6109999999998763</c:v>
                </c:pt>
                <c:pt idx="1094">
                  <c:v>-9.5909999999998945</c:v>
                </c:pt>
                <c:pt idx="1095">
                  <c:v>-9.5909999999998945</c:v>
                </c:pt>
                <c:pt idx="1096">
                  <c:v>-9.6019999999998618</c:v>
                </c:pt>
                <c:pt idx="1097">
                  <c:v>-9.5919999999998709</c:v>
                </c:pt>
                <c:pt idx="1098">
                  <c:v>-9.5919999999998709</c:v>
                </c:pt>
                <c:pt idx="1099">
                  <c:v>-9.6019999999998618</c:v>
                </c:pt>
                <c:pt idx="1100">
                  <c:v>-9.6119999999998527</c:v>
                </c:pt>
                <c:pt idx="1101">
                  <c:v>-9.6319999999998345</c:v>
                </c:pt>
                <c:pt idx="1102">
                  <c:v>-9.6019999999998618</c:v>
                </c:pt>
                <c:pt idx="1103">
                  <c:v>-9.5929999999998472</c:v>
                </c:pt>
                <c:pt idx="1104">
                  <c:v>-9.5929999999998472</c:v>
                </c:pt>
                <c:pt idx="1105">
                  <c:v>-9.5929999999998472</c:v>
                </c:pt>
                <c:pt idx="1106">
                  <c:v>-9.6329999999998108</c:v>
                </c:pt>
                <c:pt idx="1107">
                  <c:v>-9.6229999999998199</c:v>
                </c:pt>
                <c:pt idx="1108">
                  <c:v>-9.6229999999998199</c:v>
                </c:pt>
                <c:pt idx="1109">
                  <c:v>-9.6239999999997963</c:v>
                </c:pt>
                <c:pt idx="1110">
                  <c:v>-9.612999999999829</c:v>
                </c:pt>
                <c:pt idx="1111">
                  <c:v>-9.6239999999997963</c:v>
                </c:pt>
                <c:pt idx="1112">
                  <c:v>-9.6239999999997963</c:v>
                </c:pt>
                <c:pt idx="1113">
                  <c:v>-9.6239999999997963</c:v>
                </c:pt>
                <c:pt idx="1114">
                  <c:v>-9.6440000000000055</c:v>
                </c:pt>
                <c:pt idx="1115">
                  <c:v>-9.6239999999997963</c:v>
                </c:pt>
                <c:pt idx="1116">
                  <c:v>-9.6139999999998054</c:v>
                </c:pt>
                <c:pt idx="1117">
                  <c:v>-9.6139999999998054</c:v>
                </c:pt>
                <c:pt idx="1118">
                  <c:v>-9.6359999999999673</c:v>
                </c:pt>
                <c:pt idx="1119">
                  <c:v>-9.6559999999999491</c:v>
                </c:pt>
                <c:pt idx="1120">
                  <c:v>-9.6359999999999673</c:v>
                </c:pt>
                <c:pt idx="1121">
                  <c:v>-9.6259999999999764</c:v>
                </c:pt>
                <c:pt idx="1122">
                  <c:v>-9.6469999999999345</c:v>
                </c:pt>
                <c:pt idx="1123">
                  <c:v>-9.6459999999999582</c:v>
                </c:pt>
                <c:pt idx="1124">
                  <c:v>-9.6259999999999764</c:v>
                </c:pt>
                <c:pt idx="1125">
                  <c:v>-9.6269999999999527</c:v>
                </c:pt>
                <c:pt idx="1126">
                  <c:v>-9.6269999999999527</c:v>
                </c:pt>
                <c:pt idx="1127">
                  <c:v>-9.6569999999999254</c:v>
                </c:pt>
                <c:pt idx="1128">
                  <c:v>-9.6469999999999345</c:v>
                </c:pt>
                <c:pt idx="1129">
                  <c:v>-9.6579999999999018</c:v>
                </c:pt>
                <c:pt idx="1130">
                  <c:v>-9.6469999999999345</c:v>
                </c:pt>
                <c:pt idx="1131">
                  <c:v>-9.6879999999998745</c:v>
                </c:pt>
                <c:pt idx="1132">
                  <c:v>-9.6879999999998745</c:v>
                </c:pt>
                <c:pt idx="1133">
                  <c:v>-9.6679999999998927</c:v>
                </c:pt>
                <c:pt idx="1134">
                  <c:v>-9.6779999999998836</c:v>
                </c:pt>
                <c:pt idx="1135">
                  <c:v>-9.6779999999998836</c:v>
                </c:pt>
                <c:pt idx="1136">
                  <c:v>-9.6879999999998745</c:v>
                </c:pt>
                <c:pt idx="1137">
                  <c:v>-9.6579999999999018</c:v>
                </c:pt>
                <c:pt idx="1138">
                  <c:v>-9.6879999999998745</c:v>
                </c:pt>
                <c:pt idx="1139">
                  <c:v>-9.6999999999998181</c:v>
                </c:pt>
                <c:pt idx="1140">
                  <c:v>-9.709999999999809</c:v>
                </c:pt>
                <c:pt idx="1141">
                  <c:v>-9.6999999999998181</c:v>
                </c:pt>
                <c:pt idx="1142">
                  <c:v>-9.6799999999998363</c:v>
                </c:pt>
                <c:pt idx="1143">
                  <c:v>-9.6999999999998181</c:v>
                </c:pt>
                <c:pt idx="1144">
                  <c:v>-9.7110000000000127</c:v>
                </c:pt>
                <c:pt idx="1145">
                  <c:v>-9.6799999999998363</c:v>
                </c:pt>
                <c:pt idx="1146">
                  <c:v>-9.7110000000000127</c:v>
                </c:pt>
                <c:pt idx="1147">
                  <c:v>-9.6909999999998035</c:v>
                </c:pt>
                <c:pt idx="1148">
                  <c:v>-9.7009999999997945</c:v>
                </c:pt>
                <c:pt idx="1149">
                  <c:v>-9.7110000000000127</c:v>
                </c:pt>
                <c:pt idx="1150">
                  <c:v>-9.7009999999997945</c:v>
                </c:pt>
                <c:pt idx="1151">
                  <c:v>-9.7009999999997945</c:v>
                </c:pt>
                <c:pt idx="1152">
                  <c:v>-9.7009999999997945</c:v>
                </c:pt>
                <c:pt idx="1153">
                  <c:v>-9.6920000000000073</c:v>
                </c:pt>
                <c:pt idx="1154">
                  <c:v>-9.6920000000000073</c:v>
                </c:pt>
                <c:pt idx="1155">
                  <c:v>-9.7119999999999891</c:v>
                </c:pt>
                <c:pt idx="1156">
                  <c:v>-9.7019999999999982</c:v>
                </c:pt>
                <c:pt idx="1157">
                  <c:v>-9.7019999999999982</c:v>
                </c:pt>
                <c:pt idx="1158">
                  <c:v>-9.6929999999999836</c:v>
                </c:pt>
                <c:pt idx="1159">
                  <c:v>-9.7229999999999563</c:v>
                </c:pt>
                <c:pt idx="1160">
                  <c:v>-9.6929999999999836</c:v>
                </c:pt>
                <c:pt idx="1161">
                  <c:v>-9.7329999999999472</c:v>
                </c:pt>
                <c:pt idx="1162">
                  <c:v>-9.7229999999999563</c:v>
                </c:pt>
                <c:pt idx="1163">
                  <c:v>-9.7229999999999563</c:v>
                </c:pt>
                <c:pt idx="1164">
                  <c:v>-9.7529999999999291</c:v>
                </c:pt>
                <c:pt idx="1165">
                  <c:v>-9.7429999999999382</c:v>
                </c:pt>
                <c:pt idx="1166">
                  <c:v>-9.7449999999998909</c:v>
                </c:pt>
                <c:pt idx="1167">
                  <c:v>-9.7449999999998909</c:v>
                </c:pt>
                <c:pt idx="1168">
                  <c:v>-9.7349999999999</c:v>
                </c:pt>
                <c:pt idx="1169">
                  <c:v>-9.7349999999999</c:v>
                </c:pt>
                <c:pt idx="1170">
                  <c:v>-9.7449999999998909</c:v>
                </c:pt>
                <c:pt idx="1171">
                  <c:v>-9.7449999999998909</c:v>
                </c:pt>
                <c:pt idx="1172">
                  <c:v>-9.7159999999998945</c:v>
                </c:pt>
                <c:pt idx="1173">
                  <c:v>-9.7359999999998763</c:v>
                </c:pt>
                <c:pt idx="1174">
                  <c:v>-9.7459999999998672</c:v>
                </c:pt>
                <c:pt idx="1175">
                  <c:v>-9.7259999999998854</c:v>
                </c:pt>
                <c:pt idx="1176">
                  <c:v>-9.7259999999998854</c:v>
                </c:pt>
                <c:pt idx="1177">
                  <c:v>-9.7259999999998854</c:v>
                </c:pt>
                <c:pt idx="1178">
                  <c:v>-9.7369999999998527</c:v>
                </c:pt>
                <c:pt idx="1179">
                  <c:v>-9.7069999999998799</c:v>
                </c:pt>
                <c:pt idx="1180">
                  <c:v>-9.7069999999998799</c:v>
                </c:pt>
                <c:pt idx="1181">
                  <c:v>-9.6869999999998981</c:v>
                </c:pt>
                <c:pt idx="1182">
                  <c:v>-9.6769999999999072</c:v>
                </c:pt>
                <c:pt idx="1183">
                  <c:v>-9.6869999999998981</c:v>
                </c:pt>
                <c:pt idx="1184">
                  <c:v>-9.696999999999889</c:v>
                </c:pt>
                <c:pt idx="1185">
                  <c:v>-9.6989999999998417</c:v>
                </c:pt>
                <c:pt idx="1186">
                  <c:v>-9.7389999999998054</c:v>
                </c:pt>
                <c:pt idx="1187">
                  <c:v>-9.7289999999998145</c:v>
                </c:pt>
                <c:pt idx="1188">
                  <c:v>-9.7289999999998145</c:v>
                </c:pt>
                <c:pt idx="1189">
                  <c:v>-9.7189999999998236</c:v>
                </c:pt>
                <c:pt idx="1190">
                  <c:v>-9.7089999999998327</c:v>
                </c:pt>
                <c:pt idx="1191">
                  <c:v>-9.6989999999998417</c:v>
                </c:pt>
                <c:pt idx="1192">
                  <c:v>-9.709999999999809</c:v>
                </c:pt>
                <c:pt idx="1193">
                  <c:v>-9.709999999999809</c:v>
                </c:pt>
                <c:pt idx="1194">
                  <c:v>-9.7199999999997999</c:v>
                </c:pt>
                <c:pt idx="1195">
                  <c:v>-9.7299999999997908</c:v>
                </c:pt>
                <c:pt idx="1196">
                  <c:v>-9.6999999999998181</c:v>
                </c:pt>
                <c:pt idx="1197">
                  <c:v>-9.6999999999998181</c:v>
                </c:pt>
                <c:pt idx="1198">
                  <c:v>-9.640999999999849</c:v>
                </c:pt>
                <c:pt idx="1199">
                  <c:v>-9.640999999999849</c:v>
                </c:pt>
                <c:pt idx="1200">
                  <c:v>-9.6609999999998308</c:v>
                </c:pt>
                <c:pt idx="1201">
                  <c:v>-9.6309999999998581</c:v>
                </c:pt>
                <c:pt idx="1202">
                  <c:v>-9.640999999999849</c:v>
                </c:pt>
                <c:pt idx="1203">
                  <c:v>-9.6309999999998581</c:v>
                </c:pt>
                <c:pt idx="1204">
                  <c:v>-9.6229999999998199</c:v>
                </c:pt>
                <c:pt idx="1205">
                  <c:v>-9.6529999999997926</c:v>
                </c:pt>
                <c:pt idx="1206">
                  <c:v>-9.6229999999998199</c:v>
                </c:pt>
                <c:pt idx="1207">
                  <c:v>-9.6329999999998108</c:v>
                </c:pt>
                <c:pt idx="1208">
                  <c:v>-9.6429999999998017</c:v>
                </c:pt>
                <c:pt idx="1209">
                  <c:v>-9.6329999999998108</c:v>
                </c:pt>
                <c:pt idx="1210">
                  <c:v>-9.6329999999998108</c:v>
                </c:pt>
                <c:pt idx="1211">
                  <c:v>-9.6639999999999873</c:v>
                </c:pt>
                <c:pt idx="1212">
                  <c:v>-9.6539999999999964</c:v>
                </c:pt>
                <c:pt idx="1213">
                  <c:v>-9.6340000000000146</c:v>
                </c:pt>
                <c:pt idx="1214">
                  <c:v>-9.6639999999999873</c:v>
                </c:pt>
                <c:pt idx="1215">
                  <c:v>-9.6639999999999873</c:v>
                </c:pt>
                <c:pt idx="1216">
                  <c:v>-9.6739999999999782</c:v>
                </c:pt>
                <c:pt idx="1217">
                  <c:v>-9.6739999999999782</c:v>
                </c:pt>
                <c:pt idx="1218">
                  <c:v>-9.6639999999999873</c:v>
                </c:pt>
                <c:pt idx="1219">
                  <c:v>-9.6649999999999636</c:v>
                </c:pt>
                <c:pt idx="1220">
                  <c:v>-9.6349999999999909</c:v>
                </c:pt>
                <c:pt idx="1221">
                  <c:v>-9.6449999999999818</c:v>
                </c:pt>
                <c:pt idx="1222">
                  <c:v>-9.6849999999999454</c:v>
                </c:pt>
                <c:pt idx="1223">
                  <c:v>-9.6649999999999636</c:v>
                </c:pt>
                <c:pt idx="1224">
                  <c:v>-9.6669999999999163</c:v>
                </c:pt>
                <c:pt idx="1225">
                  <c:v>-9.6669999999999163</c:v>
                </c:pt>
                <c:pt idx="1226">
                  <c:v>-9.6849999999999454</c:v>
                </c:pt>
                <c:pt idx="1227">
                  <c:v>-9.6769999999999072</c:v>
                </c:pt>
                <c:pt idx="1228">
                  <c:v>-9.6869999999998981</c:v>
                </c:pt>
                <c:pt idx="1229">
                  <c:v>-9.6869999999998981</c:v>
                </c:pt>
                <c:pt idx="1230">
                  <c:v>-9.6869999999998981</c:v>
                </c:pt>
                <c:pt idx="1231">
                  <c:v>-9.6779999999998836</c:v>
                </c:pt>
                <c:pt idx="1232">
                  <c:v>-9.6479999999999109</c:v>
                </c:pt>
                <c:pt idx="1233">
                  <c:v>-9.6479999999999109</c:v>
                </c:pt>
                <c:pt idx="1234">
                  <c:v>-9.6679999999998927</c:v>
                </c:pt>
                <c:pt idx="1235">
                  <c:v>-9.6679999999998927</c:v>
                </c:pt>
                <c:pt idx="1236">
                  <c:v>-9.6779999999998836</c:v>
                </c:pt>
                <c:pt idx="1237">
                  <c:v>-9.668999999999869</c:v>
                </c:pt>
                <c:pt idx="1238">
                  <c:v>-9.668999999999869</c:v>
                </c:pt>
                <c:pt idx="1239">
                  <c:v>-9.6789999999998599</c:v>
                </c:pt>
                <c:pt idx="1240">
                  <c:v>-9.6789999999998599</c:v>
                </c:pt>
                <c:pt idx="1241">
                  <c:v>-9.668999999999869</c:v>
                </c:pt>
                <c:pt idx="1242">
                  <c:v>-9.7089999999998327</c:v>
                </c:pt>
                <c:pt idx="1243">
                  <c:v>-9.668999999999869</c:v>
                </c:pt>
                <c:pt idx="1244">
                  <c:v>-9.6789999999998599</c:v>
                </c:pt>
                <c:pt idx="1245">
                  <c:v>-9.6799999999998363</c:v>
                </c:pt>
                <c:pt idx="1246">
                  <c:v>-9.7009999999997945</c:v>
                </c:pt>
                <c:pt idx="1247">
                  <c:v>-9.7009999999997945</c:v>
                </c:pt>
                <c:pt idx="1248">
                  <c:v>-9.7009999999997945</c:v>
                </c:pt>
                <c:pt idx="1249">
                  <c:v>-9.6899999999998272</c:v>
                </c:pt>
                <c:pt idx="1250">
                  <c:v>-9.7199999999997999</c:v>
                </c:pt>
                <c:pt idx="1251">
                  <c:v>-9.6719999999997981</c:v>
                </c:pt>
                <c:pt idx="1252">
                  <c:v>-9.6820000000000164</c:v>
                </c:pt>
                <c:pt idx="1253">
                  <c:v>-9.6820000000000164</c:v>
                </c:pt>
                <c:pt idx="1254">
                  <c:v>-9.6920000000000073</c:v>
                </c:pt>
                <c:pt idx="1255">
                  <c:v>-9.6920000000000073</c:v>
                </c:pt>
                <c:pt idx="1256">
                  <c:v>-9.6820000000000164</c:v>
                </c:pt>
                <c:pt idx="1257">
                  <c:v>-9.7129999999999654</c:v>
                </c:pt>
                <c:pt idx="1258">
                  <c:v>-9.7119999999999891</c:v>
                </c:pt>
                <c:pt idx="1259">
                  <c:v>-9.7029999999999745</c:v>
                </c:pt>
                <c:pt idx="1260">
                  <c:v>-9.6929999999999836</c:v>
                </c:pt>
                <c:pt idx="1261">
                  <c:v>-9.7229999999999563</c:v>
                </c:pt>
                <c:pt idx="1262">
                  <c:v>-9.7429999999999382</c:v>
                </c:pt>
                <c:pt idx="1263">
                  <c:v>-9.7239999999999327</c:v>
                </c:pt>
                <c:pt idx="1264">
                  <c:v>-9.7039999999999509</c:v>
                </c:pt>
                <c:pt idx="1265">
                  <c:v>-9.7439999999999145</c:v>
                </c:pt>
                <c:pt idx="1266">
                  <c:v>-9.7539999999999054</c:v>
                </c:pt>
                <c:pt idx="1267">
                  <c:v>-9.7239999999999327</c:v>
                </c:pt>
                <c:pt idx="1268">
                  <c:v>-9.7439999999999145</c:v>
                </c:pt>
                <c:pt idx="1269">
                  <c:v>-9.7139999999999418</c:v>
                </c:pt>
                <c:pt idx="1270">
                  <c:v>-9.7239999999999327</c:v>
                </c:pt>
                <c:pt idx="1271">
                  <c:v>-9.7259999999998854</c:v>
                </c:pt>
                <c:pt idx="1272">
                  <c:v>-9.7159999999998945</c:v>
                </c:pt>
                <c:pt idx="1273">
                  <c:v>-9.7159999999998945</c:v>
                </c:pt>
                <c:pt idx="1274">
                  <c:v>-9.7159999999998945</c:v>
                </c:pt>
                <c:pt idx="1275">
                  <c:v>-9.7359999999998763</c:v>
                </c:pt>
                <c:pt idx="1276">
                  <c:v>-9.7359999999998763</c:v>
                </c:pt>
                <c:pt idx="1277">
                  <c:v>-9.7359999999998763</c:v>
                </c:pt>
                <c:pt idx="1278">
                  <c:v>-9.7559999999998581</c:v>
                </c:pt>
                <c:pt idx="1279">
                  <c:v>-9.7369999999998527</c:v>
                </c:pt>
                <c:pt idx="1280">
                  <c:v>-9.7269999999998618</c:v>
                </c:pt>
                <c:pt idx="1281">
                  <c:v>-9.7369999999998527</c:v>
                </c:pt>
                <c:pt idx="1282">
                  <c:v>-9.7269999999998618</c:v>
                </c:pt>
                <c:pt idx="1283">
                  <c:v>-9.7269999999998618</c:v>
                </c:pt>
                <c:pt idx="1284">
                  <c:v>-9.7169999999998709</c:v>
                </c:pt>
                <c:pt idx="1285">
                  <c:v>-9.7269999999998618</c:v>
                </c:pt>
                <c:pt idx="1286">
                  <c:v>-9.7579999999998108</c:v>
                </c:pt>
                <c:pt idx="1287">
                  <c:v>-9.7479999999998199</c:v>
                </c:pt>
                <c:pt idx="1288">
                  <c:v>-9.7179999999998472</c:v>
                </c:pt>
                <c:pt idx="1289">
                  <c:v>-9.737999999999829</c:v>
                </c:pt>
                <c:pt idx="1290">
                  <c:v>-9.737999999999829</c:v>
                </c:pt>
                <c:pt idx="1291">
                  <c:v>-9.7279999999998381</c:v>
                </c:pt>
                <c:pt idx="1292">
                  <c:v>-9.7489999999997963</c:v>
                </c:pt>
                <c:pt idx="1293">
                  <c:v>-9.7489999999997963</c:v>
                </c:pt>
                <c:pt idx="1294">
                  <c:v>-9.7590000000000146</c:v>
                </c:pt>
                <c:pt idx="1295">
                  <c:v>-9.7489999999997963</c:v>
                </c:pt>
                <c:pt idx="1296">
                  <c:v>-9.7489999999997963</c:v>
                </c:pt>
                <c:pt idx="1297">
                  <c:v>-9.7489999999997963</c:v>
                </c:pt>
                <c:pt idx="1298">
                  <c:v>-9.7509999999999764</c:v>
                </c:pt>
                <c:pt idx="1299">
                  <c:v>-9.7189999999998236</c:v>
                </c:pt>
                <c:pt idx="1300">
                  <c:v>-9.7389999999998054</c:v>
                </c:pt>
                <c:pt idx="1301">
                  <c:v>-9.7509999999999764</c:v>
                </c:pt>
                <c:pt idx="1302">
                  <c:v>-9.7409999999999854</c:v>
                </c:pt>
                <c:pt idx="1303">
                  <c:v>-9.7809999999999491</c:v>
                </c:pt>
                <c:pt idx="1304">
                  <c:v>-9.7609999999999673</c:v>
                </c:pt>
                <c:pt idx="1305">
                  <c:v>-9.7509999999999764</c:v>
                </c:pt>
                <c:pt idx="1306">
                  <c:v>-9.7809999999999491</c:v>
                </c:pt>
                <c:pt idx="1307">
                  <c:v>-9.7719999999999345</c:v>
                </c:pt>
                <c:pt idx="1308">
                  <c:v>-9.7619999999999436</c:v>
                </c:pt>
                <c:pt idx="1309">
                  <c:v>-9.7719999999999345</c:v>
                </c:pt>
                <c:pt idx="1310">
                  <c:v>-9.7719999999999345</c:v>
                </c:pt>
                <c:pt idx="1311">
                  <c:v>-9.7619999999999436</c:v>
                </c:pt>
                <c:pt idx="1312">
                  <c:v>-9.7719999999999345</c:v>
                </c:pt>
                <c:pt idx="1313">
                  <c:v>-9.7919999999999163</c:v>
                </c:pt>
                <c:pt idx="1314">
                  <c:v>-9.7819999999999254</c:v>
                </c:pt>
                <c:pt idx="1315">
                  <c:v>-9.7829999999999018</c:v>
                </c:pt>
                <c:pt idx="1316">
                  <c:v>-9.7719999999999345</c:v>
                </c:pt>
                <c:pt idx="1317">
                  <c:v>-9.8029999999998836</c:v>
                </c:pt>
                <c:pt idx="1318">
                  <c:v>-9.7829999999999018</c:v>
                </c:pt>
                <c:pt idx="1319">
                  <c:v>-9.7729999999999109</c:v>
                </c:pt>
                <c:pt idx="1320">
                  <c:v>-9.7829999999999018</c:v>
                </c:pt>
                <c:pt idx="1321">
                  <c:v>-9.7929999999998927</c:v>
                </c:pt>
                <c:pt idx="1322">
                  <c:v>-9.7929999999998927</c:v>
                </c:pt>
                <c:pt idx="1323">
                  <c:v>-9.8029999999998836</c:v>
                </c:pt>
                <c:pt idx="1324">
                  <c:v>-9.7929999999998927</c:v>
                </c:pt>
                <c:pt idx="1325">
                  <c:v>-9.7949999999998454</c:v>
                </c:pt>
                <c:pt idx="1326">
                  <c:v>-9.8149999999998272</c:v>
                </c:pt>
                <c:pt idx="1327">
                  <c:v>-9.8149999999998272</c:v>
                </c:pt>
                <c:pt idx="1328">
                  <c:v>-9.7949999999998454</c:v>
                </c:pt>
                <c:pt idx="1329">
                  <c:v>-9.7849999999998545</c:v>
                </c:pt>
                <c:pt idx="1330">
                  <c:v>-9.7849999999998545</c:v>
                </c:pt>
                <c:pt idx="1331">
                  <c:v>-9.7949999999998454</c:v>
                </c:pt>
                <c:pt idx="1332">
                  <c:v>-9.8049999999998363</c:v>
                </c:pt>
                <c:pt idx="1333">
                  <c:v>-9.8049999999998363</c:v>
                </c:pt>
                <c:pt idx="1334">
                  <c:v>-9.8059999999998126</c:v>
                </c:pt>
                <c:pt idx="1335">
                  <c:v>-9.7849999999998545</c:v>
                </c:pt>
                <c:pt idx="1336">
                  <c:v>-9.8159999999998035</c:v>
                </c:pt>
                <c:pt idx="1337">
                  <c:v>-9.8059999999998126</c:v>
                </c:pt>
                <c:pt idx="1338">
                  <c:v>-9.7959999999998217</c:v>
                </c:pt>
                <c:pt idx="1339">
                  <c:v>-9.7959999999998217</c:v>
                </c:pt>
                <c:pt idx="1340">
                  <c:v>-9.7859999999998308</c:v>
                </c:pt>
                <c:pt idx="1341">
                  <c:v>-9.7859999999998308</c:v>
                </c:pt>
                <c:pt idx="1342">
                  <c:v>-9.8059999999998126</c:v>
                </c:pt>
                <c:pt idx="1343">
                  <c:v>-9.7969999999997981</c:v>
                </c:pt>
                <c:pt idx="1344">
                  <c:v>-9.8269999999999982</c:v>
                </c:pt>
                <c:pt idx="1345">
                  <c:v>-9.8070000000000164</c:v>
                </c:pt>
                <c:pt idx="1346">
                  <c:v>-9.8170000000000073</c:v>
                </c:pt>
                <c:pt idx="1347">
                  <c:v>-9.8170000000000073</c:v>
                </c:pt>
                <c:pt idx="1348">
                  <c:v>-9.8269999999999982</c:v>
                </c:pt>
                <c:pt idx="1349">
                  <c:v>-9.8170000000000073</c:v>
                </c:pt>
                <c:pt idx="1350">
                  <c:v>-9.8070000000000164</c:v>
                </c:pt>
                <c:pt idx="1351">
                  <c:v>-9.8170000000000073</c:v>
                </c:pt>
                <c:pt idx="1352">
                  <c:v>-9.8569999999999709</c:v>
                </c:pt>
                <c:pt idx="1353">
                  <c:v>-9.8669999999999618</c:v>
                </c:pt>
                <c:pt idx="1354">
                  <c:v>-9.8669999999999618</c:v>
                </c:pt>
                <c:pt idx="1355">
                  <c:v>-9.8489999999999327</c:v>
                </c:pt>
                <c:pt idx="1356">
                  <c:v>-9.8889999999998963</c:v>
                </c:pt>
                <c:pt idx="1357">
                  <c:v>-9.8889999999998963</c:v>
                </c:pt>
                <c:pt idx="1358">
                  <c:v>-9.8889999999998963</c:v>
                </c:pt>
                <c:pt idx="1359">
                  <c:v>-9.8689999999999145</c:v>
                </c:pt>
                <c:pt idx="1360">
                  <c:v>-9.8689999999999145</c:v>
                </c:pt>
                <c:pt idx="1361">
                  <c:v>-9.8489999999999327</c:v>
                </c:pt>
                <c:pt idx="1362">
                  <c:v>-9.8789999999999054</c:v>
                </c:pt>
                <c:pt idx="1363">
                  <c:v>-9.8689999999999145</c:v>
                </c:pt>
                <c:pt idx="1364">
                  <c:v>-9.8589999999999236</c:v>
                </c:pt>
                <c:pt idx="1365">
                  <c:v>-9.8689999999999145</c:v>
                </c:pt>
                <c:pt idx="1366">
                  <c:v>-9.8689999999999145</c:v>
                </c:pt>
                <c:pt idx="1367">
                  <c:v>-9.8789999999999054</c:v>
                </c:pt>
                <c:pt idx="1368">
                  <c:v>-9.8799999999998818</c:v>
                </c:pt>
                <c:pt idx="1369">
                  <c:v>-9.8699999999998909</c:v>
                </c:pt>
                <c:pt idx="1370">
                  <c:v>-9.8799999999998818</c:v>
                </c:pt>
                <c:pt idx="1371">
                  <c:v>-9.8799999999998818</c:v>
                </c:pt>
                <c:pt idx="1372">
                  <c:v>-9.9099999999998545</c:v>
                </c:pt>
                <c:pt idx="1373">
                  <c:v>-9.8899999999998727</c:v>
                </c:pt>
                <c:pt idx="1374">
                  <c:v>-9.8899999999998727</c:v>
                </c:pt>
                <c:pt idx="1375">
                  <c:v>-9.8799999999998818</c:v>
                </c:pt>
                <c:pt idx="1376">
                  <c:v>-9.890999999999849</c:v>
                </c:pt>
                <c:pt idx="1377">
                  <c:v>-9.8599999999999</c:v>
                </c:pt>
                <c:pt idx="1378">
                  <c:v>-9.8809999999998581</c:v>
                </c:pt>
                <c:pt idx="1379">
                  <c:v>-9.8709999999998672</c:v>
                </c:pt>
                <c:pt idx="1380">
                  <c:v>-9.8809999999998581</c:v>
                </c:pt>
                <c:pt idx="1381">
                  <c:v>-9.8809999999998581</c:v>
                </c:pt>
                <c:pt idx="1382">
                  <c:v>-9.8709999999998672</c:v>
                </c:pt>
                <c:pt idx="1383">
                  <c:v>-9.8609999999998763</c:v>
                </c:pt>
                <c:pt idx="1384">
                  <c:v>-9.8809999999998581</c:v>
                </c:pt>
                <c:pt idx="1385">
                  <c:v>-9.8709999999998672</c:v>
                </c:pt>
                <c:pt idx="1386">
                  <c:v>-9.8709999999998672</c:v>
                </c:pt>
                <c:pt idx="1387">
                  <c:v>-9.8809999999998581</c:v>
                </c:pt>
                <c:pt idx="1388">
                  <c:v>-9.890999999999849</c:v>
                </c:pt>
                <c:pt idx="1389">
                  <c:v>-9.8709999999998672</c:v>
                </c:pt>
                <c:pt idx="1390">
                  <c:v>-9.8829999999998108</c:v>
                </c:pt>
                <c:pt idx="1391">
                  <c:v>-9.8729999999998199</c:v>
                </c:pt>
                <c:pt idx="1392">
                  <c:v>-9.9029999999997926</c:v>
                </c:pt>
                <c:pt idx="1393">
                  <c:v>-9.9130000000000109</c:v>
                </c:pt>
                <c:pt idx="1394">
                  <c:v>-9.9029999999997926</c:v>
                </c:pt>
                <c:pt idx="1395">
                  <c:v>-9.9029999999997926</c:v>
                </c:pt>
                <c:pt idx="1396">
                  <c:v>-9.9130000000000109</c:v>
                </c:pt>
                <c:pt idx="1397">
                  <c:v>-9.9130000000000109</c:v>
                </c:pt>
                <c:pt idx="1398">
                  <c:v>-9.9029999999997926</c:v>
                </c:pt>
                <c:pt idx="1399">
                  <c:v>-9.8929999999998017</c:v>
                </c:pt>
                <c:pt idx="1400">
                  <c:v>-9.8929999999998017</c:v>
                </c:pt>
                <c:pt idx="1401">
                  <c:v>-9.9039999999999964</c:v>
                </c:pt>
                <c:pt idx="1402">
                  <c:v>-9.8929999999998017</c:v>
                </c:pt>
                <c:pt idx="1403">
                  <c:v>-9.8829999999998108</c:v>
                </c:pt>
                <c:pt idx="1404">
                  <c:v>-9.8929999999998017</c:v>
                </c:pt>
                <c:pt idx="1405">
                  <c:v>-9.8840000000000146</c:v>
                </c:pt>
                <c:pt idx="1406">
                  <c:v>-9.9039999999999964</c:v>
                </c:pt>
                <c:pt idx="1407">
                  <c:v>-9.8739999999997963</c:v>
                </c:pt>
                <c:pt idx="1408">
                  <c:v>-9.8840000000000146</c:v>
                </c:pt>
                <c:pt idx="1409">
                  <c:v>-9.9139999999999873</c:v>
                </c:pt>
                <c:pt idx="1410">
                  <c:v>-9.8940000000000055</c:v>
                </c:pt>
                <c:pt idx="1411">
                  <c:v>-9.8940000000000055</c:v>
                </c:pt>
                <c:pt idx="1412">
                  <c:v>-9.9149999999999636</c:v>
                </c:pt>
                <c:pt idx="1413">
                  <c:v>-9.8940000000000055</c:v>
                </c:pt>
                <c:pt idx="1414">
                  <c:v>-9.9039999999999964</c:v>
                </c:pt>
                <c:pt idx="1415">
                  <c:v>-9.8940000000000055</c:v>
                </c:pt>
                <c:pt idx="1416">
                  <c:v>-9.8940000000000055</c:v>
                </c:pt>
                <c:pt idx="1417">
                  <c:v>-9.9039999999999964</c:v>
                </c:pt>
                <c:pt idx="1418">
                  <c:v>-9.8940000000000055</c:v>
                </c:pt>
                <c:pt idx="1419">
                  <c:v>-9.8849999999999909</c:v>
                </c:pt>
                <c:pt idx="1420">
                  <c:v>-9.8949999999999818</c:v>
                </c:pt>
                <c:pt idx="1421">
                  <c:v>-9.9339999999999691</c:v>
                </c:pt>
                <c:pt idx="1422">
                  <c:v>-9.9049999999999727</c:v>
                </c:pt>
                <c:pt idx="1423">
                  <c:v>-9.9149999999999636</c:v>
                </c:pt>
                <c:pt idx="1424">
                  <c:v>-9.9249999999999545</c:v>
                </c:pt>
                <c:pt idx="1425">
                  <c:v>-9.9149999999999636</c:v>
                </c:pt>
                <c:pt idx="1426">
                  <c:v>-9.9449999999999363</c:v>
                </c:pt>
                <c:pt idx="1427">
                  <c:v>-9.9149999999999636</c:v>
                </c:pt>
                <c:pt idx="1428">
                  <c:v>-9.9149999999999636</c:v>
                </c:pt>
                <c:pt idx="1429">
                  <c:v>-9.8949999999999818</c:v>
                </c:pt>
                <c:pt idx="1430">
                  <c:v>-9.9249999999999545</c:v>
                </c:pt>
                <c:pt idx="1431">
                  <c:v>-9.9049999999999727</c:v>
                </c:pt>
                <c:pt idx="1432">
                  <c:v>-9.9049999999999727</c:v>
                </c:pt>
              </c:numCache>
            </c:numRef>
          </c:yVal>
          <c:smooth val="1"/>
          <c:extLst>
            <c:ext xmlns:c16="http://schemas.microsoft.com/office/drawing/2014/chart" uri="{C3380CC4-5D6E-409C-BE32-E72D297353CC}">
              <c16:uniqueId val="{00000018-81EE-4E41-8154-0B1EA5EF37AF}"/>
            </c:ext>
          </c:extLst>
        </c:ser>
        <c:ser>
          <c:idx val="25"/>
          <c:order val="20"/>
          <c:tx>
            <c:strRef>
              <c:f>Klei_Druckkurve!$AA$8</c:f>
              <c:strCache>
                <c:ptCount val="1"/>
                <c:pt idx="0">
                  <c:v>#44 (4h8)</c:v>
                </c:pt>
              </c:strCache>
            </c:strRef>
          </c:tx>
          <c:spPr>
            <a:ln w="28575" cap="rnd">
              <a:solidFill>
                <a:schemeClr val="accent1">
                  <a:tint val="45000"/>
                </a:schemeClr>
              </a:solidFill>
              <a:round/>
            </a:ln>
            <a:effectLst/>
          </c:spPr>
          <c:marker>
            <c:symbol val="none"/>
          </c:marker>
          <c:xVal>
            <c:numRef>
              <c:f>Klei_Druckkurve!$A$9:$A$1442</c:f>
              <c:numCache>
                <c:formatCode>General</c:formatCode>
                <c:ptCount val="1434"/>
                <c:pt idx="0">
                  <c:v>20</c:v>
                </c:pt>
                <c:pt idx="1">
                  <c:v>30</c:v>
                </c:pt>
                <c:pt idx="2">
                  <c:v>40</c:v>
                </c:pt>
                <c:pt idx="3">
                  <c:v>50</c:v>
                </c:pt>
                <c:pt idx="4">
                  <c:v>60</c:v>
                </c:pt>
                <c:pt idx="5">
                  <c:v>70</c:v>
                </c:pt>
                <c:pt idx="6">
                  <c:v>80</c:v>
                </c:pt>
                <c:pt idx="7">
                  <c:v>90</c:v>
                </c:pt>
                <c:pt idx="8">
                  <c:v>100</c:v>
                </c:pt>
                <c:pt idx="9">
                  <c:v>110</c:v>
                </c:pt>
                <c:pt idx="10">
                  <c:v>120</c:v>
                </c:pt>
                <c:pt idx="11">
                  <c:v>130</c:v>
                </c:pt>
                <c:pt idx="12">
                  <c:v>140</c:v>
                </c:pt>
                <c:pt idx="13">
                  <c:v>150</c:v>
                </c:pt>
                <c:pt idx="14">
                  <c:v>160</c:v>
                </c:pt>
                <c:pt idx="15">
                  <c:v>170</c:v>
                </c:pt>
                <c:pt idx="16">
                  <c:v>180</c:v>
                </c:pt>
                <c:pt idx="17">
                  <c:v>190</c:v>
                </c:pt>
                <c:pt idx="18">
                  <c:v>200</c:v>
                </c:pt>
                <c:pt idx="19">
                  <c:v>210</c:v>
                </c:pt>
                <c:pt idx="20">
                  <c:v>220</c:v>
                </c:pt>
                <c:pt idx="21">
                  <c:v>230</c:v>
                </c:pt>
                <c:pt idx="22">
                  <c:v>240</c:v>
                </c:pt>
                <c:pt idx="23">
                  <c:v>250</c:v>
                </c:pt>
                <c:pt idx="24">
                  <c:v>260</c:v>
                </c:pt>
                <c:pt idx="25">
                  <c:v>270</c:v>
                </c:pt>
                <c:pt idx="26">
                  <c:v>280</c:v>
                </c:pt>
                <c:pt idx="27">
                  <c:v>290</c:v>
                </c:pt>
                <c:pt idx="28">
                  <c:v>300</c:v>
                </c:pt>
                <c:pt idx="29">
                  <c:v>310</c:v>
                </c:pt>
                <c:pt idx="30">
                  <c:v>320</c:v>
                </c:pt>
                <c:pt idx="31">
                  <c:v>330</c:v>
                </c:pt>
                <c:pt idx="32">
                  <c:v>340</c:v>
                </c:pt>
                <c:pt idx="33">
                  <c:v>350</c:v>
                </c:pt>
                <c:pt idx="34">
                  <c:v>360</c:v>
                </c:pt>
                <c:pt idx="35">
                  <c:v>370</c:v>
                </c:pt>
                <c:pt idx="36">
                  <c:v>380</c:v>
                </c:pt>
                <c:pt idx="37">
                  <c:v>390</c:v>
                </c:pt>
                <c:pt idx="38">
                  <c:v>400</c:v>
                </c:pt>
                <c:pt idx="39">
                  <c:v>410</c:v>
                </c:pt>
                <c:pt idx="40">
                  <c:v>420</c:v>
                </c:pt>
                <c:pt idx="41">
                  <c:v>430</c:v>
                </c:pt>
                <c:pt idx="42">
                  <c:v>440</c:v>
                </c:pt>
                <c:pt idx="43">
                  <c:v>450</c:v>
                </c:pt>
                <c:pt idx="44">
                  <c:v>460</c:v>
                </c:pt>
                <c:pt idx="45">
                  <c:v>470</c:v>
                </c:pt>
                <c:pt idx="46">
                  <c:v>480</c:v>
                </c:pt>
                <c:pt idx="47">
                  <c:v>490</c:v>
                </c:pt>
                <c:pt idx="48">
                  <c:v>500</c:v>
                </c:pt>
                <c:pt idx="49">
                  <c:v>510</c:v>
                </c:pt>
                <c:pt idx="50">
                  <c:v>520</c:v>
                </c:pt>
                <c:pt idx="51">
                  <c:v>530</c:v>
                </c:pt>
                <c:pt idx="52">
                  <c:v>540</c:v>
                </c:pt>
                <c:pt idx="53">
                  <c:v>550</c:v>
                </c:pt>
                <c:pt idx="54">
                  <c:v>560</c:v>
                </c:pt>
                <c:pt idx="55">
                  <c:v>570</c:v>
                </c:pt>
                <c:pt idx="56">
                  <c:v>580</c:v>
                </c:pt>
                <c:pt idx="57">
                  <c:v>590</c:v>
                </c:pt>
                <c:pt idx="58">
                  <c:v>600</c:v>
                </c:pt>
                <c:pt idx="59">
                  <c:v>610</c:v>
                </c:pt>
                <c:pt idx="60">
                  <c:v>620</c:v>
                </c:pt>
                <c:pt idx="61">
                  <c:v>630</c:v>
                </c:pt>
                <c:pt idx="62">
                  <c:v>640</c:v>
                </c:pt>
                <c:pt idx="63">
                  <c:v>650</c:v>
                </c:pt>
                <c:pt idx="64">
                  <c:v>660</c:v>
                </c:pt>
                <c:pt idx="65">
                  <c:v>670</c:v>
                </c:pt>
                <c:pt idx="66">
                  <c:v>680</c:v>
                </c:pt>
                <c:pt idx="67">
                  <c:v>690</c:v>
                </c:pt>
                <c:pt idx="68">
                  <c:v>700</c:v>
                </c:pt>
                <c:pt idx="69">
                  <c:v>710</c:v>
                </c:pt>
                <c:pt idx="70">
                  <c:v>720</c:v>
                </c:pt>
                <c:pt idx="71">
                  <c:v>730</c:v>
                </c:pt>
                <c:pt idx="72">
                  <c:v>740</c:v>
                </c:pt>
                <c:pt idx="73">
                  <c:v>750</c:v>
                </c:pt>
                <c:pt idx="74">
                  <c:v>760</c:v>
                </c:pt>
                <c:pt idx="75">
                  <c:v>770</c:v>
                </c:pt>
                <c:pt idx="76">
                  <c:v>780</c:v>
                </c:pt>
                <c:pt idx="77">
                  <c:v>790</c:v>
                </c:pt>
                <c:pt idx="78">
                  <c:v>800</c:v>
                </c:pt>
                <c:pt idx="79">
                  <c:v>810</c:v>
                </c:pt>
                <c:pt idx="80">
                  <c:v>820</c:v>
                </c:pt>
                <c:pt idx="81">
                  <c:v>830</c:v>
                </c:pt>
                <c:pt idx="82">
                  <c:v>840</c:v>
                </c:pt>
                <c:pt idx="83">
                  <c:v>850</c:v>
                </c:pt>
                <c:pt idx="84">
                  <c:v>860</c:v>
                </c:pt>
                <c:pt idx="85">
                  <c:v>870</c:v>
                </c:pt>
                <c:pt idx="86">
                  <c:v>880</c:v>
                </c:pt>
                <c:pt idx="87">
                  <c:v>890</c:v>
                </c:pt>
                <c:pt idx="88">
                  <c:v>900</c:v>
                </c:pt>
                <c:pt idx="89">
                  <c:v>910</c:v>
                </c:pt>
                <c:pt idx="90">
                  <c:v>920</c:v>
                </c:pt>
                <c:pt idx="91">
                  <c:v>930</c:v>
                </c:pt>
                <c:pt idx="92">
                  <c:v>940</c:v>
                </c:pt>
                <c:pt idx="93">
                  <c:v>950</c:v>
                </c:pt>
                <c:pt idx="94">
                  <c:v>960</c:v>
                </c:pt>
                <c:pt idx="95">
                  <c:v>970</c:v>
                </c:pt>
                <c:pt idx="96">
                  <c:v>980</c:v>
                </c:pt>
                <c:pt idx="97">
                  <c:v>990</c:v>
                </c:pt>
                <c:pt idx="98">
                  <c:v>1000</c:v>
                </c:pt>
                <c:pt idx="99">
                  <c:v>1010</c:v>
                </c:pt>
                <c:pt idx="100">
                  <c:v>1020</c:v>
                </c:pt>
                <c:pt idx="101">
                  <c:v>1030</c:v>
                </c:pt>
                <c:pt idx="102">
                  <c:v>1040</c:v>
                </c:pt>
                <c:pt idx="103">
                  <c:v>1050</c:v>
                </c:pt>
                <c:pt idx="104">
                  <c:v>1060</c:v>
                </c:pt>
                <c:pt idx="105">
                  <c:v>1070</c:v>
                </c:pt>
                <c:pt idx="106">
                  <c:v>1080</c:v>
                </c:pt>
                <c:pt idx="107">
                  <c:v>1090</c:v>
                </c:pt>
                <c:pt idx="108">
                  <c:v>1100</c:v>
                </c:pt>
                <c:pt idx="109">
                  <c:v>1110</c:v>
                </c:pt>
                <c:pt idx="110">
                  <c:v>1120</c:v>
                </c:pt>
                <c:pt idx="111">
                  <c:v>1130</c:v>
                </c:pt>
                <c:pt idx="112">
                  <c:v>1140</c:v>
                </c:pt>
                <c:pt idx="113">
                  <c:v>1150</c:v>
                </c:pt>
                <c:pt idx="114">
                  <c:v>1160</c:v>
                </c:pt>
                <c:pt idx="115">
                  <c:v>1170</c:v>
                </c:pt>
                <c:pt idx="116">
                  <c:v>1180</c:v>
                </c:pt>
                <c:pt idx="117">
                  <c:v>1190</c:v>
                </c:pt>
                <c:pt idx="118">
                  <c:v>1200</c:v>
                </c:pt>
                <c:pt idx="119">
                  <c:v>1210</c:v>
                </c:pt>
                <c:pt idx="120">
                  <c:v>1220</c:v>
                </c:pt>
                <c:pt idx="121">
                  <c:v>1230</c:v>
                </c:pt>
                <c:pt idx="122">
                  <c:v>1240</c:v>
                </c:pt>
                <c:pt idx="123">
                  <c:v>1250</c:v>
                </c:pt>
                <c:pt idx="124">
                  <c:v>1260</c:v>
                </c:pt>
                <c:pt idx="125">
                  <c:v>1270</c:v>
                </c:pt>
                <c:pt idx="126">
                  <c:v>1280</c:v>
                </c:pt>
                <c:pt idx="127">
                  <c:v>1290</c:v>
                </c:pt>
                <c:pt idx="128">
                  <c:v>1300</c:v>
                </c:pt>
                <c:pt idx="129">
                  <c:v>1310</c:v>
                </c:pt>
                <c:pt idx="130">
                  <c:v>1320</c:v>
                </c:pt>
                <c:pt idx="131">
                  <c:v>1330</c:v>
                </c:pt>
                <c:pt idx="132">
                  <c:v>1340</c:v>
                </c:pt>
                <c:pt idx="133">
                  <c:v>1350</c:v>
                </c:pt>
                <c:pt idx="134">
                  <c:v>1360</c:v>
                </c:pt>
                <c:pt idx="135">
                  <c:v>1370</c:v>
                </c:pt>
                <c:pt idx="136">
                  <c:v>1380</c:v>
                </c:pt>
                <c:pt idx="137">
                  <c:v>1390</c:v>
                </c:pt>
                <c:pt idx="138">
                  <c:v>1400</c:v>
                </c:pt>
                <c:pt idx="139">
                  <c:v>1410</c:v>
                </c:pt>
                <c:pt idx="140">
                  <c:v>1420</c:v>
                </c:pt>
                <c:pt idx="141">
                  <c:v>1430</c:v>
                </c:pt>
                <c:pt idx="142">
                  <c:v>1440</c:v>
                </c:pt>
                <c:pt idx="143">
                  <c:v>1450</c:v>
                </c:pt>
                <c:pt idx="144">
                  <c:v>1460</c:v>
                </c:pt>
                <c:pt idx="145">
                  <c:v>1470</c:v>
                </c:pt>
                <c:pt idx="146">
                  <c:v>1480</c:v>
                </c:pt>
                <c:pt idx="147">
                  <c:v>1490</c:v>
                </c:pt>
                <c:pt idx="148">
                  <c:v>1500</c:v>
                </c:pt>
                <c:pt idx="149">
                  <c:v>1510</c:v>
                </c:pt>
                <c:pt idx="150">
                  <c:v>1520</c:v>
                </c:pt>
                <c:pt idx="151">
                  <c:v>1530</c:v>
                </c:pt>
                <c:pt idx="152">
                  <c:v>1540</c:v>
                </c:pt>
                <c:pt idx="153">
                  <c:v>1550</c:v>
                </c:pt>
                <c:pt idx="154">
                  <c:v>1560</c:v>
                </c:pt>
                <c:pt idx="155">
                  <c:v>1570</c:v>
                </c:pt>
                <c:pt idx="156">
                  <c:v>1580</c:v>
                </c:pt>
                <c:pt idx="157">
                  <c:v>1590</c:v>
                </c:pt>
                <c:pt idx="158">
                  <c:v>1600</c:v>
                </c:pt>
                <c:pt idx="159">
                  <c:v>1610</c:v>
                </c:pt>
                <c:pt idx="160">
                  <c:v>1620</c:v>
                </c:pt>
                <c:pt idx="161">
                  <c:v>1630</c:v>
                </c:pt>
                <c:pt idx="162">
                  <c:v>1640</c:v>
                </c:pt>
                <c:pt idx="163">
                  <c:v>1650</c:v>
                </c:pt>
                <c:pt idx="164">
                  <c:v>1660</c:v>
                </c:pt>
                <c:pt idx="165">
                  <c:v>1670</c:v>
                </c:pt>
                <c:pt idx="166">
                  <c:v>1680</c:v>
                </c:pt>
                <c:pt idx="167">
                  <c:v>1690</c:v>
                </c:pt>
                <c:pt idx="168">
                  <c:v>1700</c:v>
                </c:pt>
                <c:pt idx="169">
                  <c:v>1710</c:v>
                </c:pt>
                <c:pt idx="170">
                  <c:v>1720</c:v>
                </c:pt>
                <c:pt idx="171">
                  <c:v>1730</c:v>
                </c:pt>
                <c:pt idx="172">
                  <c:v>1740</c:v>
                </c:pt>
                <c:pt idx="173">
                  <c:v>1750</c:v>
                </c:pt>
                <c:pt idx="174">
                  <c:v>1760</c:v>
                </c:pt>
                <c:pt idx="175">
                  <c:v>1770</c:v>
                </c:pt>
                <c:pt idx="176">
                  <c:v>1780</c:v>
                </c:pt>
                <c:pt idx="177">
                  <c:v>1790</c:v>
                </c:pt>
                <c:pt idx="178">
                  <c:v>1800</c:v>
                </c:pt>
                <c:pt idx="179">
                  <c:v>1810</c:v>
                </c:pt>
                <c:pt idx="180">
                  <c:v>1820</c:v>
                </c:pt>
                <c:pt idx="181">
                  <c:v>1830</c:v>
                </c:pt>
                <c:pt idx="182">
                  <c:v>1840</c:v>
                </c:pt>
                <c:pt idx="183">
                  <c:v>1850</c:v>
                </c:pt>
                <c:pt idx="184">
                  <c:v>1860</c:v>
                </c:pt>
                <c:pt idx="185">
                  <c:v>1870</c:v>
                </c:pt>
                <c:pt idx="186">
                  <c:v>1880</c:v>
                </c:pt>
                <c:pt idx="187">
                  <c:v>1890</c:v>
                </c:pt>
                <c:pt idx="188">
                  <c:v>1900</c:v>
                </c:pt>
                <c:pt idx="189">
                  <c:v>1910</c:v>
                </c:pt>
                <c:pt idx="190">
                  <c:v>1920</c:v>
                </c:pt>
                <c:pt idx="191">
                  <c:v>1930</c:v>
                </c:pt>
                <c:pt idx="192">
                  <c:v>1940</c:v>
                </c:pt>
                <c:pt idx="193">
                  <c:v>1950</c:v>
                </c:pt>
                <c:pt idx="194">
                  <c:v>1960</c:v>
                </c:pt>
                <c:pt idx="195">
                  <c:v>1970</c:v>
                </c:pt>
                <c:pt idx="196">
                  <c:v>1980</c:v>
                </c:pt>
                <c:pt idx="197">
                  <c:v>1990</c:v>
                </c:pt>
                <c:pt idx="198">
                  <c:v>2000</c:v>
                </c:pt>
                <c:pt idx="199">
                  <c:v>2010</c:v>
                </c:pt>
                <c:pt idx="200">
                  <c:v>2020</c:v>
                </c:pt>
                <c:pt idx="201">
                  <c:v>2030</c:v>
                </c:pt>
                <c:pt idx="202">
                  <c:v>2040</c:v>
                </c:pt>
                <c:pt idx="203">
                  <c:v>2050</c:v>
                </c:pt>
                <c:pt idx="204">
                  <c:v>2060</c:v>
                </c:pt>
                <c:pt idx="205">
                  <c:v>2070</c:v>
                </c:pt>
                <c:pt idx="206">
                  <c:v>2080</c:v>
                </c:pt>
                <c:pt idx="207">
                  <c:v>2090</c:v>
                </c:pt>
                <c:pt idx="208">
                  <c:v>2100</c:v>
                </c:pt>
                <c:pt idx="209">
                  <c:v>2110</c:v>
                </c:pt>
                <c:pt idx="210">
                  <c:v>2120</c:v>
                </c:pt>
                <c:pt idx="211">
                  <c:v>2130</c:v>
                </c:pt>
                <c:pt idx="212">
                  <c:v>2140</c:v>
                </c:pt>
                <c:pt idx="213">
                  <c:v>2150</c:v>
                </c:pt>
                <c:pt idx="214">
                  <c:v>2160</c:v>
                </c:pt>
                <c:pt idx="215">
                  <c:v>2170</c:v>
                </c:pt>
                <c:pt idx="216">
                  <c:v>2180</c:v>
                </c:pt>
                <c:pt idx="217">
                  <c:v>2190</c:v>
                </c:pt>
                <c:pt idx="218">
                  <c:v>2200</c:v>
                </c:pt>
                <c:pt idx="219">
                  <c:v>2210</c:v>
                </c:pt>
                <c:pt idx="220">
                  <c:v>2220</c:v>
                </c:pt>
                <c:pt idx="221">
                  <c:v>2230</c:v>
                </c:pt>
                <c:pt idx="222">
                  <c:v>2240</c:v>
                </c:pt>
                <c:pt idx="223">
                  <c:v>2250</c:v>
                </c:pt>
                <c:pt idx="224">
                  <c:v>2260</c:v>
                </c:pt>
                <c:pt idx="225">
                  <c:v>2270</c:v>
                </c:pt>
                <c:pt idx="226">
                  <c:v>2280</c:v>
                </c:pt>
                <c:pt idx="227">
                  <c:v>2290</c:v>
                </c:pt>
                <c:pt idx="228">
                  <c:v>2300</c:v>
                </c:pt>
                <c:pt idx="229">
                  <c:v>2310</c:v>
                </c:pt>
                <c:pt idx="230">
                  <c:v>2320</c:v>
                </c:pt>
                <c:pt idx="231">
                  <c:v>2330</c:v>
                </c:pt>
                <c:pt idx="232">
                  <c:v>2340</c:v>
                </c:pt>
                <c:pt idx="233">
                  <c:v>2350</c:v>
                </c:pt>
                <c:pt idx="234">
                  <c:v>2360</c:v>
                </c:pt>
                <c:pt idx="235">
                  <c:v>2370</c:v>
                </c:pt>
                <c:pt idx="236">
                  <c:v>2380</c:v>
                </c:pt>
                <c:pt idx="237">
                  <c:v>2390</c:v>
                </c:pt>
                <c:pt idx="238">
                  <c:v>2400</c:v>
                </c:pt>
                <c:pt idx="239">
                  <c:v>2410</c:v>
                </c:pt>
                <c:pt idx="240">
                  <c:v>2420</c:v>
                </c:pt>
                <c:pt idx="241">
                  <c:v>2430</c:v>
                </c:pt>
                <c:pt idx="242">
                  <c:v>2440</c:v>
                </c:pt>
                <c:pt idx="243">
                  <c:v>2450</c:v>
                </c:pt>
                <c:pt idx="244">
                  <c:v>2460</c:v>
                </c:pt>
                <c:pt idx="245">
                  <c:v>2470</c:v>
                </c:pt>
                <c:pt idx="246">
                  <c:v>2480</c:v>
                </c:pt>
                <c:pt idx="247">
                  <c:v>2490</c:v>
                </c:pt>
                <c:pt idx="248">
                  <c:v>2500</c:v>
                </c:pt>
                <c:pt idx="249">
                  <c:v>2510</c:v>
                </c:pt>
                <c:pt idx="250">
                  <c:v>2520</c:v>
                </c:pt>
                <c:pt idx="251">
                  <c:v>2530</c:v>
                </c:pt>
                <c:pt idx="252">
                  <c:v>2540</c:v>
                </c:pt>
                <c:pt idx="253">
                  <c:v>2550</c:v>
                </c:pt>
                <c:pt idx="254">
                  <c:v>2560</c:v>
                </c:pt>
                <c:pt idx="255">
                  <c:v>2570</c:v>
                </c:pt>
                <c:pt idx="256">
                  <c:v>2580</c:v>
                </c:pt>
                <c:pt idx="257">
                  <c:v>2590</c:v>
                </c:pt>
                <c:pt idx="258">
                  <c:v>2600</c:v>
                </c:pt>
                <c:pt idx="259">
                  <c:v>2610</c:v>
                </c:pt>
                <c:pt idx="260">
                  <c:v>2620</c:v>
                </c:pt>
                <c:pt idx="261">
                  <c:v>2630</c:v>
                </c:pt>
                <c:pt idx="262">
                  <c:v>2640</c:v>
                </c:pt>
                <c:pt idx="263">
                  <c:v>2650</c:v>
                </c:pt>
                <c:pt idx="264">
                  <c:v>2660</c:v>
                </c:pt>
                <c:pt idx="265">
                  <c:v>2670</c:v>
                </c:pt>
                <c:pt idx="266">
                  <c:v>2680</c:v>
                </c:pt>
                <c:pt idx="267">
                  <c:v>2690</c:v>
                </c:pt>
                <c:pt idx="268">
                  <c:v>2700</c:v>
                </c:pt>
                <c:pt idx="269">
                  <c:v>2710</c:v>
                </c:pt>
                <c:pt idx="270">
                  <c:v>2720</c:v>
                </c:pt>
                <c:pt idx="271">
                  <c:v>2730</c:v>
                </c:pt>
                <c:pt idx="272">
                  <c:v>2740</c:v>
                </c:pt>
                <c:pt idx="273">
                  <c:v>2750</c:v>
                </c:pt>
                <c:pt idx="274">
                  <c:v>2760</c:v>
                </c:pt>
                <c:pt idx="275">
                  <c:v>2770</c:v>
                </c:pt>
                <c:pt idx="276">
                  <c:v>2780</c:v>
                </c:pt>
                <c:pt idx="277">
                  <c:v>2790</c:v>
                </c:pt>
                <c:pt idx="278">
                  <c:v>2800</c:v>
                </c:pt>
                <c:pt idx="279">
                  <c:v>2810</c:v>
                </c:pt>
                <c:pt idx="280">
                  <c:v>2820</c:v>
                </c:pt>
                <c:pt idx="281">
                  <c:v>2830</c:v>
                </c:pt>
                <c:pt idx="282">
                  <c:v>2840</c:v>
                </c:pt>
                <c:pt idx="283">
                  <c:v>2850</c:v>
                </c:pt>
                <c:pt idx="284">
                  <c:v>2860</c:v>
                </c:pt>
                <c:pt idx="285">
                  <c:v>2870</c:v>
                </c:pt>
                <c:pt idx="286">
                  <c:v>2880</c:v>
                </c:pt>
                <c:pt idx="287">
                  <c:v>2890</c:v>
                </c:pt>
                <c:pt idx="288">
                  <c:v>2900</c:v>
                </c:pt>
                <c:pt idx="289">
                  <c:v>2910</c:v>
                </c:pt>
                <c:pt idx="290">
                  <c:v>2920</c:v>
                </c:pt>
                <c:pt idx="291">
                  <c:v>2930</c:v>
                </c:pt>
                <c:pt idx="292">
                  <c:v>2940</c:v>
                </c:pt>
                <c:pt idx="293">
                  <c:v>2950</c:v>
                </c:pt>
                <c:pt idx="294">
                  <c:v>2960</c:v>
                </c:pt>
                <c:pt idx="295">
                  <c:v>2970</c:v>
                </c:pt>
                <c:pt idx="296">
                  <c:v>2980</c:v>
                </c:pt>
                <c:pt idx="297">
                  <c:v>2990</c:v>
                </c:pt>
                <c:pt idx="298">
                  <c:v>3000</c:v>
                </c:pt>
                <c:pt idx="299">
                  <c:v>3010</c:v>
                </c:pt>
                <c:pt idx="300">
                  <c:v>3020</c:v>
                </c:pt>
                <c:pt idx="301">
                  <c:v>3030</c:v>
                </c:pt>
                <c:pt idx="302">
                  <c:v>3040</c:v>
                </c:pt>
                <c:pt idx="303">
                  <c:v>3050</c:v>
                </c:pt>
                <c:pt idx="304">
                  <c:v>3060</c:v>
                </c:pt>
                <c:pt idx="305">
                  <c:v>3070</c:v>
                </c:pt>
                <c:pt idx="306">
                  <c:v>3080</c:v>
                </c:pt>
                <c:pt idx="307">
                  <c:v>3090</c:v>
                </c:pt>
                <c:pt idx="308">
                  <c:v>3100</c:v>
                </c:pt>
                <c:pt idx="309">
                  <c:v>3110</c:v>
                </c:pt>
                <c:pt idx="310">
                  <c:v>3120</c:v>
                </c:pt>
                <c:pt idx="311">
                  <c:v>3130</c:v>
                </c:pt>
                <c:pt idx="312">
                  <c:v>3140</c:v>
                </c:pt>
                <c:pt idx="313">
                  <c:v>3150</c:v>
                </c:pt>
                <c:pt idx="314">
                  <c:v>3160</c:v>
                </c:pt>
                <c:pt idx="315">
                  <c:v>3170</c:v>
                </c:pt>
                <c:pt idx="316">
                  <c:v>3180</c:v>
                </c:pt>
                <c:pt idx="317">
                  <c:v>3190</c:v>
                </c:pt>
                <c:pt idx="318">
                  <c:v>3200</c:v>
                </c:pt>
                <c:pt idx="319">
                  <c:v>3210</c:v>
                </c:pt>
                <c:pt idx="320">
                  <c:v>3220</c:v>
                </c:pt>
                <c:pt idx="321">
                  <c:v>3230</c:v>
                </c:pt>
                <c:pt idx="322">
                  <c:v>3240</c:v>
                </c:pt>
                <c:pt idx="323">
                  <c:v>3250</c:v>
                </c:pt>
                <c:pt idx="324">
                  <c:v>3260</c:v>
                </c:pt>
                <c:pt idx="325">
                  <c:v>3270</c:v>
                </c:pt>
                <c:pt idx="326">
                  <c:v>3280</c:v>
                </c:pt>
                <c:pt idx="327">
                  <c:v>3290</c:v>
                </c:pt>
                <c:pt idx="328">
                  <c:v>3300</c:v>
                </c:pt>
                <c:pt idx="329">
                  <c:v>3310</c:v>
                </c:pt>
                <c:pt idx="330">
                  <c:v>3320</c:v>
                </c:pt>
                <c:pt idx="331">
                  <c:v>3330</c:v>
                </c:pt>
                <c:pt idx="332">
                  <c:v>3340</c:v>
                </c:pt>
                <c:pt idx="333">
                  <c:v>3350</c:v>
                </c:pt>
                <c:pt idx="334">
                  <c:v>3360</c:v>
                </c:pt>
                <c:pt idx="335">
                  <c:v>3370</c:v>
                </c:pt>
                <c:pt idx="336">
                  <c:v>3380</c:v>
                </c:pt>
                <c:pt idx="337">
                  <c:v>3390</c:v>
                </c:pt>
                <c:pt idx="338">
                  <c:v>3400</c:v>
                </c:pt>
                <c:pt idx="339">
                  <c:v>3410</c:v>
                </c:pt>
                <c:pt idx="340">
                  <c:v>3420</c:v>
                </c:pt>
                <c:pt idx="341">
                  <c:v>3430</c:v>
                </c:pt>
                <c:pt idx="342">
                  <c:v>3440</c:v>
                </c:pt>
                <c:pt idx="343">
                  <c:v>3450</c:v>
                </c:pt>
                <c:pt idx="344">
                  <c:v>3460</c:v>
                </c:pt>
                <c:pt idx="345">
                  <c:v>3470</c:v>
                </c:pt>
                <c:pt idx="346">
                  <c:v>3480</c:v>
                </c:pt>
                <c:pt idx="347">
                  <c:v>3490</c:v>
                </c:pt>
                <c:pt idx="348">
                  <c:v>3500</c:v>
                </c:pt>
                <c:pt idx="349">
                  <c:v>3510</c:v>
                </c:pt>
                <c:pt idx="350">
                  <c:v>3520</c:v>
                </c:pt>
                <c:pt idx="351">
                  <c:v>3530</c:v>
                </c:pt>
                <c:pt idx="352">
                  <c:v>3540</c:v>
                </c:pt>
                <c:pt idx="353">
                  <c:v>3550</c:v>
                </c:pt>
                <c:pt idx="354">
                  <c:v>3560</c:v>
                </c:pt>
                <c:pt idx="355">
                  <c:v>3570</c:v>
                </c:pt>
                <c:pt idx="356">
                  <c:v>3580</c:v>
                </c:pt>
                <c:pt idx="357">
                  <c:v>3590</c:v>
                </c:pt>
                <c:pt idx="358">
                  <c:v>3600</c:v>
                </c:pt>
                <c:pt idx="359">
                  <c:v>3610</c:v>
                </c:pt>
                <c:pt idx="360">
                  <c:v>3620</c:v>
                </c:pt>
                <c:pt idx="361">
                  <c:v>3630</c:v>
                </c:pt>
                <c:pt idx="362">
                  <c:v>3640</c:v>
                </c:pt>
                <c:pt idx="363">
                  <c:v>3650</c:v>
                </c:pt>
                <c:pt idx="364">
                  <c:v>3660</c:v>
                </c:pt>
                <c:pt idx="365">
                  <c:v>3670</c:v>
                </c:pt>
                <c:pt idx="366">
                  <c:v>3680</c:v>
                </c:pt>
                <c:pt idx="367">
                  <c:v>3690</c:v>
                </c:pt>
                <c:pt idx="368">
                  <c:v>3700</c:v>
                </c:pt>
                <c:pt idx="369">
                  <c:v>3710</c:v>
                </c:pt>
                <c:pt idx="370">
                  <c:v>3720</c:v>
                </c:pt>
                <c:pt idx="371">
                  <c:v>3730</c:v>
                </c:pt>
                <c:pt idx="372">
                  <c:v>3740</c:v>
                </c:pt>
                <c:pt idx="373">
                  <c:v>3750</c:v>
                </c:pt>
                <c:pt idx="374">
                  <c:v>3760</c:v>
                </c:pt>
                <c:pt idx="375">
                  <c:v>3770</c:v>
                </c:pt>
                <c:pt idx="376">
                  <c:v>3780</c:v>
                </c:pt>
                <c:pt idx="377">
                  <c:v>3790</c:v>
                </c:pt>
                <c:pt idx="378">
                  <c:v>3800</c:v>
                </c:pt>
                <c:pt idx="379">
                  <c:v>3810</c:v>
                </c:pt>
                <c:pt idx="380">
                  <c:v>3820</c:v>
                </c:pt>
                <c:pt idx="381">
                  <c:v>3830</c:v>
                </c:pt>
                <c:pt idx="382">
                  <c:v>3840</c:v>
                </c:pt>
                <c:pt idx="383">
                  <c:v>3850</c:v>
                </c:pt>
                <c:pt idx="384">
                  <c:v>3860</c:v>
                </c:pt>
                <c:pt idx="385">
                  <c:v>3870</c:v>
                </c:pt>
                <c:pt idx="386">
                  <c:v>3880</c:v>
                </c:pt>
                <c:pt idx="387">
                  <c:v>3890</c:v>
                </c:pt>
                <c:pt idx="388">
                  <c:v>3900</c:v>
                </c:pt>
                <c:pt idx="389">
                  <c:v>3910</c:v>
                </c:pt>
                <c:pt idx="390">
                  <c:v>3920</c:v>
                </c:pt>
                <c:pt idx="391">
                  <c:v>3930</c:v>
                </c:pt>
                <c:pt idx="392">
                  <c:v>3940</c:v>
                </c:pt>
                <c:pt idx="393">
                  <c:v>3950</c:v>
                </c:pt>
                <c:pt idx="394">
                  <c:v>3960</c:v>
                </c:pt>
                <c:pt idx="395">
                  <c:v>3970</c:v>
                </c:pt>
                <c:pt idx="396">
                  <c:v>3980</c:v>
                </c:pt>
                <c:pt idx="397">
                  <c:v>3990</c:v>
                </c:pt>
                <c:pt idx="398">
                  <c:v>4000</c:v>
                </c:pt>
                <c:pt idx="399">
                  <c:v>4010</c:v>
                </c:pt>
                <c:pt idx="400">
                  <c:v>4020</c:v>
                </c:pt>
                <c:pt idx="401">
                  <c:v>4030</c:v>
                </c:pt>
                <c:pt idx="402">
                  <c:v>4040</c:v>
                </c:pt>
                <c:pt idx="403">
                  <c:v>4050</c:v>
                </c:pt>
                <c:pt idx="404">
                  <c:v>4060</c:v>
                </c:pt>
                <c:pt idx="405">
                  <c:v>4070</c:v>
                </c:pt>
                <c:pt idx="406">
                  <c:v>4080</c:v>
                </c:pt>
                <c:pt idx="407">
                  <c:v>4090</c:v>
                </c:pt>
                <c:pt idx="408">
                  <c:v>4100</c:v>
                </c:pt>
                <c:pt idx="409">
                  <c:v>4110</c:v>
                </c:pt>
                <c:pt idx="410">
                  <c:v>4120</c:v>
                </c:pt>
                <c:pt idx="411">
                  <c:v>4130</c:v>
                </c:pt>
                <c:pt idx="412">
                  <c:v>4140</c:v>
                </c:pt>
                <c:pt idx="413">
                  <c:v>4150</c:v>
                </c:pt>
                <c:pt idx="414">
                  <c:v>4160</c:v>
                </c:pt>
                <c:pt idx="415">
                  <c:v>4170</c:v>
                </c:pt>
                <c:pt idx="416">
                  <c:v>4180</c:v>
                </c:pt>
                <c:pt idx="417">
                  <c:v>4190</c:v>
                </c:pt>
                <c:pt idx="418">
                  <c:v>4200</c:v>
                </c:pt>
                <c:pt idx="419">
                  <c:v>4210</c:v>
                </c:pt>
                <c:pt idx="420">
                  <c:v>4220</c:v>
                </c:pt>
                <c:pt idx="421">
                  <c:v>4230</c:v>
                </c:pt>
                <c:pt idx="422">
                  <c:v>4240</c:v>
                </c:pt>
                <c:pt idx="423">
                  <c:v>4250</c:v>
                </c:pt>
                <c:pt idx="424">
                  <c:v>4260</c:v>
                </c:pt>
                <c:pt idx="425">
                  <c:v>4270</c:v>
                </c:pt>
                <c:pt idx="426">
                  <c:v>4280</c:v>
                </c:pt>
                <c:pt idx="427">
                  <c:v>4290</c:v>
                </c:pt>
                <c:pt idx="428">
                  <c:v>4300</c:v>
                </c:pt>
                <c:pt idx="429">
                  <c:v>4310</c:v>
                </c:pt>
                <c:pt idx="430">
                  <c:v>4320</c:v>
                </c:pt>
                <c:pt idx="431">
                  <c:v>4330</c:v>
                </c:pt>
                <c:pt idx="432">
                  <c:v>4340</c:v>
                </c:pt>
                <c:pt idx="433">
                  <c:v>4350</c:v>
                </c:pt>
                <c:pt idx="434">
                  <c:v>4360</c:v>
                </c:pt>
                <c:pt idx="435">
                  <c:v>4370</c:v>
                </c:pt>
                <c:pt idx="436">
                  <c:v>4380</c:v>
                </c:pt>
                <c:pt idx="437">
                  <c:v>4390</c:v>
                </c:pt>
                <c:pt idx="438">
                  <c:v>4400</c:v>
                </c:pt>
                <c:pt idx="439">
                  <c:v>4410</c:v>
                </c:pt>
                <c:pt idx="440">
                  <c:v>4420</c:v>
                </c:pt>
                <c:pt idx="441">
                  <c:v>4430</c:v>
                </c:pt>
                <c:pt idx="442">
                  <c:v>4440</c:v>
                </c:pt>
                <c:pt idx="443">
                  <c:v>4450</c:v>
                </c:pt>
                <c:pt idx="444">
                  <c:v>4460</c:v>
                </c:pt>
                <c:pt idx="445">
                  <c:v>4470</c:v>
                </c:pt>
                <c:pt idx="446">
                  <c:v>4480</c:v>
                </c:pt>
                <c:pt idx="447">
                  <c:v>4490</c:v>
                </c:pt>
                <c:pt idx="448">
                  <c:v>4500</c:v>
                </c:pt>
                <c:pt idx="449">
                  <c:v>4510</c:v>
                </c:pt>
                <c:pt idx="450">
                  <c:v>4520</c:v>
                </c:pt>
                <c:pt idx="451">
                  <c:v>4530</c:v>
                </c:pt>
                <c:pt idx="452">
                  <c:v>4540</c:v>
                </c:pt>
                <c:pt idx="453">
                  <c:v>4550</c:v>
                </c:pt>
                <c:pt idx="454">
                  <c:v>4560</c:v>
                </c:pt>
                <c:pt idx="455">
                  <c:v>4570</c:v>
                </c:pt>
                <c:pt idx="456">
                  <c:v>4580</c:v>
                </c:pt>
                <c:pt idx="457">
                  <c:v>4590</c:v>
                </c:pt>
                <c:pt idx="458">
                  <c:v>4600</c:v>
                </c:pt>
                <c:pt idx="459">
                  <c:v>4610</c:v>
                </c:pt>
                <c:pt idx="460">
                  <c:v>4620</c:v>
                </c:pt>
                <c:pt idx="461">
                  <c:v>4630</c:v>
                </c:pt>
                <c:pt idx="462">
                  <c:v>4640</c:v>
                </c:pt>
                <c:pt idx="463">
                  <c:v>4650</c:v>
                </c:pt>
                <c:pt idx="464">
                  <c:v>4660</c:v>
                </c:pt>
                <c:pt idx="465">
                  <c:v>4670</c:v>
                </c:pt>
                <c:pt idx="466">
                  <c:v>4680</c:v>
                </c:pt>
                <c:pt idx="467">
                  <c:v>4690</c:v>
                </c:pt>
                <c:pt idx="468">
                  <c:v>4700</c:v>
                </c:pt>
                <c:pt idx="469">
                  <c:v>4710</c:v>
                </c:pt>
                <c:pt idx="470">
                  <c:v>4720</c:v>
                </c:pt>
                <c:pt idx="471">
                  <c:v>4730</c:v>
                </c:pt>
                <c:pt idx="472">
                  <c:v>4740</c:v>
                </c:pt>
                <c:pt idx="473">
                  <c:v>4750</c:v>
                </c:pt>
                <c:pt idx="474">
                  <c:v>4760</c:v>
                </c:pt>
                <c:pt idx="475">
                  <c:v>4770</c:v>
                </c:pt>
                <c:pt idx="476">
                  <c:v>4780</c:v>
                </c:pt>
                <c:pt idx="477">
                  <c:v>4790</c:v>
                </c:pt>
                <c:pt idx="478">
                  <c:v>4800</c:v>
                </c:pt>
                <c:pt idx="479">
                  <c:v>4810</c:v>
                </c:pt>
                <c:pt idx="480">
                  <c:v>4820</c:v>
                </c:pt>
                <c:pt idx="481">
                  <c:v>4830</c:v>
                </c:pt>
                <c:pt idx="482">
                  <c:v>4840</c:v>
                </c:pt>
                <c:pt idx="483">
                  <c:v>4850</c:v>
                </c:pt>
                <c:pt idx="484">
                  <c:v>4860</c:v>
                </c:pt>
                <c:pt idx="485">
                  <c:v>4870</c:v>
                </c:pt>
                <c:pt idx="486">
                  <c:v>4880</c:v>
                </c:pt>
                <c:pt idx="487">
                  <c:v>4890</c:v>
                </c:pt>
                <c:pt idx="488">
                  <c:v>4900</c:v>
                </c:pt>
                <c:pt idx="489">
                  <c:v>4910</c:v>
                </c:pt>
                <c:pt idx="490">
                  <c:v>4920</c:v>
                </c:pt>
                <c:pt idx="491">
                  <c:v>4930</c:v>
                </c:pt>
                <c:pt idx="492">
                  <c:v>4940</c:v>
                </c:pt>
                <c:pt idx="493">
                  <c:v>4950</c:v>
                </c:pt>
                <c:pt idx="494">
                  <c:v>4960</c:v>
                </c:pt>
                <c:pt idx="495">
                  <c:v>4970</c:v>
                </c:pt>
                <c:pt idx="496">
                  <c:v>4980</c:v>
                </c:pt>
                <c:pt idx="497">
                  <c:v>4990</c:v>
                </c:pt>
                <c:pt idx="498">
                  <c:v>5000</c:v>
                </c:pt>
                <c:pt idx="499">
                  <c:v>5010</c:v>
                </c:pt>
                <c:pt idx="500">
                  <c:v>5020</c:v>
                </c:pt>
                <c:pt idx="501">
                  <c:v>5030</c:v>
                </c:pt>
                <c:pt idx="502">
                  <c:v>5040</c:v>
                </c:pt>
                <c:pt idx="503">
                  <c:v>5050</c:v>
                </c:pt>
                <c:pt idx="504">
                  <c:v>5060</c:v>
                </c:pt>
                <c:pt idx="505">
                  <c:v>5070</c:v>
                </c:pt>
                <c:pt idx="506">
                  <c:v>5080</c:v>
                </c:pt>
                <c:pt idx="507">
                  <c:v>5090</c:v>
                </c:pt>
                <c:pt idx="508">
                  <c:v>5100</c:v>
                </c:pt>
                <c:pt idx="509">
                  <c:v>5110</c:v>
                </c:pt>
                <c:pt idx="510">
                  <c:v>5120</c:v>
                </c:pt>
                <c:pt idx="511">
                  <c:v>5130</c:v>
                </c:pt>
                <c:pt idx="512">
                  <c:v>5140</c:v>
                </c:pt>
                <c:pt idx="513">
                  <c:v>5150</c:v>
                </c:pt>
                <c:pt idx="514">
                  <c:v>5160</c:v>
                </c:pt>
                <c:pt idx="515">
                  <c:v>5170</c:v>
                </c:pt>
                <c:pt idx="516">
                  <c:v>5180</c:v>
                </c:pt>
                <c:pt idx="517">
                  <c:v>5190</c:v>
                </c:pt>
                <c:pt idx="518">
                  <c:v>5200</c:v>
                </c:pt>
                <c:pt idx="519">
                  <c:v>5210</c:v>
                </c:pt>
                <c:pt idx="520">
                  <c:v>5220</c:v>
                </c:pt>
                <c:pt idx="521">
                  <c:v>5230</c:v>
                </c:pt>
                <c:pt idx="522">
                  <c:v>5240</c:v>
                </c:pt>
                <c:pt idx="523">
                  <c:v>5250</c:v>
                </c:pt>
                <c:pt idx="524">
                  <c:v>5260</c:v>
                </c:pt>
                <c:pt idx="525">
                  <c:v>5270</c:v>
                </c:pt>
                <c:pt idx="526">
                  <c:v>5280</c:v>
                </c:pt>
                <c:pt idx="527">
                  <c:v>5290</c:v>
                </c:pt>
                <c:pt idx="528">
                  <c:v>5300</c:v>
                </c:pt>
                <c:pt idx="529">
                  <c:v>5310</c:v>
                </c:pt>
                <c:pt idx="530">
                  <c:v>5320</c:v>
                </c:pt>
                <c:pt idx="531">
                  <c:v>5330</c:v>
                </c:pt>
                <c:pt idx="532">
                  <c:v>5340</c:v>
                </c:pt>
                <c:pt idx="533">
                  <c:v>5350</c:v>
                </c:pt>
                <c:pt idx="534">
                  <c:v>5360</c:v>
                </c:pt>
                <c:pt idx="535">
                  <c:v>5370</c:v>
                </c:pt>
                <c:pt idx="536">
                  <c:v>5380</c:v>
                </c:pt>
                <c:pt idx="537">
                  <c:v>5390</c:v>
                </c:pt>
                <c:pt idx="538">
                  <c:v>5400</c:v>
                </c:pt>
                <c:pt idx="539">
                  <c:v>5410</c:v>
                </c:pt>
                <c:pt idx="540">
                  <c:v>5420</c:v>
                </c:pt>
                <c:pt idx="541">
                  <c:v>5430</c:v>
                </c:pt>
                <c:pt idx="542">
                  <c:v>5440</c:v>
                </c:pt>
                <c:pt idx="543">
                  <c:v>5450</c:v>
                </c:pt>
                <c:pt idx="544">
                  <c:v>5460</c:v>
                </c:pt>
                <c:pt idx="545">
                  <c:v>5470</c:v>
                </c:pt>
                <c:pt idx="546">
                  <c:v>5480</c:v>
                </c:pt>
                <c:pt idx="547">
                  <c:v>5490</c:v>
                </c:pt>
                <c:pt idx="548">
                  <c:v>5500</c:v>
                </c:pt>
                <c:pt idx="549">
                  <c:v>5510</c:v>
                </c:pt>
                <c:pt idx="550">
                  <c:v>5520</c:v>
                </c:pt>
                <c:pt idx="551">
                  <c:v>5530</c:v>
                </c:pt>
                <c:pt idx="552">
                  <c:v>5540</c:v>
                </c:pt>
                <c:pt idx="553">
                  <c:v>5550</c:v>
                </c:pt>
                <c:pt idx="554">
                  <c:v>5560</c:v>
                </c:pt>
                <c:pt idx="555">
                  <c:v>5570</c:v>
                </c:pt>
                <c:pt idx="556">
                  <c:v>5580</c:v>
                </c:pt>
                <c:pt idx="557">
                  <c:v>5590</c:v>
                </c:pt>
                <c:pt idx="558">
                  <c:v>5600</c:v>
                </c:pt>
                <c:pt idx="559">
                  <c:v>5610</c:v>
                </c:pt>
                <c:pt idx="560">
                  <c:v>5620</c:v>
                </c:pt>
                <c:pt idx="561">
                  <c:v>5630</c:v>
                </c:pt>
                <c:pt idx="562">
                  <c:v>5640</c:v>
                </c:pt>
                <c:pt idx="563">
                  <c:v>5650</c:v>
                </c:pt>
                <c:pt idx="564">
                  <c:v>5660</c:v>
                </c:pt>
                <c:pt idx="565">
                  <c:v>5670</c:v>
                </c:pt>
                <c:pt idx="566">
                  <c:v>5680</c:v>
                </c:pt>
                <c:pt idx="567">
                  <c:v>5690</c:v>
                </c:pt>
                <c:pt idx="568">
                  <c:v>5700</c:v>
                </c:pt>
                <c:pt idx="569">
                  <c:v>5710</c:v>
                </c:pt>
                <c:pt idx="570">
                  <c:v>5720</c:v>
                </c:pt>
                <c:pt idx="571">
                  <c:v>5730</c:v>
                </c:pt>
                <c:pt idx="572">
                  <c:v>5740</c:v>
                </c:pt>
                <c:pt idx="573">
                  <c:v>5750</c:v>
                </c:pt>
                <c:pt idx="574">
                  <c:v>5760</c:v>
                </c:pt>
                <c:pt idx="575">
                  <c:v>5770</c:v>
                </c:pt>
                <c:pt idx="576">
                  <c:v>5780</c:v>
                </c:pt>
                <c:pt idx="577">
                  <c:v>5790</c:v>
                </c:pt>
                <c:pt idx="578">
                  <c:v>5800</c:v>
                </c:pt>
                <c:pt idx="579">
                  <c:v>5810</c:v>
                </c:pt>
                <c:pt idx="580">
                  <c:v>5820</c:v>
                </c:pt>
                <c:pt idx="581">
                  <c:v>5830</c:v>
                </c:pt>
                <c:pt idx="582">
                  <c:v>5840</c:v>
                </c:pt>
                <c:pt idx="583">
                  <c:v>5850</c:v>
                </c:pt>
                <c:pt idx="584">
                  <c:v>5860</c:v>
                </c:pt>
                <c:pt idx="585">
                  <c:v>5870</c:v>
                </c:pt>
                <c:pt idx="586">
                  <c:v>5880</c:v>
                </c:pt>
                <c:pt idx="587">
                  <c:v>5890</c:v>
                </c:pt>
                <c:pt idx="588">
                  <c:v>5900</c:v>
                </c:pt>
                <c:pt idx="589">
                  <c:v>5910</c:v>
                </c:pt>
                <c:pt idx="590">
                  <c:v>5920</c:v>
                </c:pt>
                <c:pt idx="591">
                  <c:v>5930</c:v>
                </c:pt>
                <c:pt idx="592">
                  <c:v>5940</c:v>
                </c:pt>
                <c:pt idx="593">
                  <c:v>5950</c:v>
                </c:pt>
                <c:pt idx="594">
                  <c:v>5960</c:v>
                </c:pt>
                <c:pt idx="595">
                  <c:v>5970</c:v>
                </c:pt>
                <c:pt idx="596">
                  <c:v>5980</c:v>
                </c:pt>
                <c:pt idx="597">
                  <c:v>5990</c:v>
                </c:pt>
                <c:pt idx="598">
                  <c:v>6000</c:v>
                </c:pt>
                <c:pt idx="599">
                  <c:v>6010</c:v>
                </c:pt>
                <c:pt idx="600">
                  <c:v>6020</c:v>
                </c:pt>
                <c:pt idx="601">
                  <c:v>6030</c:v>
                </c:pt>
                <c:pt idx="602">
                  <c:v>6040</c:v>
                </c:pt>
                <c:pt idx="603">
                  <c:v>6050</c:v>
                </c:pt>
                <c:pt idx="604">
                  <c:v>6060</c:v>
                </c:pt>
                <c:pt idx="605">
                  <c:v>6070</c:v>
                </c:pt>
                <c:pt idx="606">
                  <c:v>6080</c:v>
                </c:pt>
                <c:pt idx="607">
                  <c:v>6090</c:v>
                </c:pt>
                <c:pt idx="608">
                  <c:v>6100</c:v>
                </c:pt>
                <c:pt idx="609">
                  <c:v>6110</c:v>
                </c:pt>
                <c:pt idx="610">
                  <c:v>6120</c:v>
                </c:pt>
                <c:pt idx="611">
                  <c:v>6130</c:v>
                </c:pt>
                <c:pt idx="612">
                  <c:v>6140</c:v>
                </c:pt>
                <c:pt idx="613">
                  <c:v>6150</c:v>
                </c:pt>
                <c:pt idx="614">
                  <c:v>6160</c:v>
                </c:pt>
                <c:pt idx="615">
                  <c:v>6170</c:v>
                </c:pt>
                <c:pt idx="616">
                  <c:v>6180</c:v>
                </c:pt>
                <c:pt idx="617">
                  <c:v>6190</c:v>
                </c:pt>
                <c:pt idx="618">
                  <c:v>6200</c:v>
                </c:pt>
                <c:pt idx="619">
                  <c:v>6210</c:v>
                </c:pt>
                <c:pt idx="620">
                  <c:v>6220</c:v>
                </c:pt>
                <c:pt idx="621">
                  <c:v>6230</c:v>
                </c:pt>
                <c:pt idx="622">
                  <c:v>6240</c:v>
                </c:pt>
                <c:pt idx="623">
                  <c:v>6250</c:v>
                </c:pt>
                <c:pt idx="624">
                  <c:v>6260</c:v>
                </c:pt>
                <c:pt idx="625">
                  <c:v>6270</c:v>
                </c:pt>
                <c:pt idx="626">
                  <c:v>6280</c:v>
                </c:pt>
                <c:pt idx="627">
                  <c:v>6290</c:v>
                </c:pt>
                <c:pt idx="628">
                  <c:v>6300</c:v>
                </c:pt>
                <c:pt idx="629">
                  <c:v>6310</c:v>
                </c:pt>
                <c:pt idx="630">
                  <c:v>6320</c:v>
                </c:pt>
                <c:pt idx="631">
                  <c:v>6330</c:v>
                </c:pt>
                <c:pt idx="632">
                  <c:v>6340</c:v>
                </c:pt>
                <c:pt idx="633">
                  <c:v>6350</c:v>
                </c:pt>
                <c:pt idx="634">
                  <c:v>6360</c:v>
                </c:pt>
                <c:pt idx="635">
                  <c:v>6370</c:v>
                </c:pt>
                <c:pt idx="636">
                  <c:v>6380</c:v>
                </c:pt>
                <c:pt idx="637">
                  <c:v>6390</c:v>
                </c:pt>
                <c:pt idx="638">
                  <c:v>6400</c:v>
                </c:pt>
                <c:pt idx="639">
                  <c:v>6410</c:v>
                </c:pt>
                <c:pt idx="640">
                  <c:v>6420</c:v>
                </c:pt>
                <c:pt idx="641">
                  <c:v>6430</c:v>
                </c:pt>
                <c:pt idx="642">
                  <c:v>6440</c:v>
                </c:pt>
                <c:pt idx="643">
                  <c:v>6450</c:v>
                </c:pt>
                <c:pt idx="644">
                  <c:v>6460</c:v>
                </c:pt>
                <c:pt idx="645">
                  <c:v>6470</c:v>
                </c:pt>
                <c:pt idx="646">
                  <c:v>6480</c:v>
                </c:pt>
                <c:pt idx="647">
                  <c:v>6490</c:v>
                </c:pt>
                <c:pt idx="648">
                  <c:v>6500</c:v>
                </c:pt>
                <c:pt idx="649">
                  <c:v>6510</c:v>
                </c:pt>
                <c:pt idx="650">
                  <c:v>6520</c:v>
                </c:pt>
                <c:pt idx="651">
                  <c:v>6530</c:v>
                </c:pt>
                <c:pt idx="652">
                  <c:v>6540</c:v>
                </c:pt>
                <c:pt idx="653">
                  <c:v>6550</c:v>
                </c:pt>
                <c:pt idx="654">
                  <c:v>6560</c:v>
                </c:pt>
                <c:pt idx="655">
                  <c:v>6570</c:v>
                </c:pt>
                <c:pt idx="656">
                  <c:v>6580</c:v>
                </c:pt>
                <c:pt idx="657">
                  <c:v>6590</c:v>
                </c:pt>
                <c:pt idx="658">
                  <c:v>6600</c:v>
                </c:pt>
                <c:pt idx="659">
                  <c:v>6610</c:v>
                </c:pt>
                <c:pt idx="660">
                  <c:v>6620</c:v>
                </c:pt>
                <c:pt idx="661">
                  <c:v>6630</c:v>
                </c:pt>
                <c:pt idx="662">
                  <c:v>6640</c:v>
                </c:pt>
                <c:pt idx="663">
                  <c:v>6650</c:v>
                </c:pt>
                <c:pt idx="664">
                  <c:v>6660</c:v>
                </c:pt>
                <c:pt idx="665">
                  <c:v>6670</c:v>
                </c:pt>
                <c:pt idx="666">
                  <c:v>6680</c:v>
                </c:pt>
                <c:pt idx="667">
                  <c:v>6690</c:v>
                </c:pt>
                <c:pt idx="668">
                  <c:v>6700</c:v>
                </c:pt>
                <c:pt idx="669">
                  <c:v>6710</c:v>
                </c:pt>
                <c:pt idx="670">
                  <c:v>6720</c:v>
                </c:pt>
                <c:pt idx="671">
                  <c:v>6730</c:v>
                </c:pt>
                <c:pt idx="672">
                  <c:v>6740</c:v>
                </c:pt>
                <c:pt idx="673">
                  <c:v>6750</c:v>
                </c:pt>
                <c:pt idx="674">
                  <c:v>6760</c:v>
                </c:pt>
                <c:pt idx="675">
                  <c:v>6770</c:v>
                </c:pt>
                <c:pt idx="676">
                  <c:v>6780</c:v>
                </c:pt>
                <c:pt idx="677">
                  <c:v>6790</c:v>
                </c:pt>
                <c:pt idx="678">
                  <c:v>6800</c:v>
                </c:pt>
                <c:pt idx="679">
                  <c:v>6810</c:v>
                </c:pt>
                <c:pt idx="680">
                  <c:v>6820</c:v>
                </c:pt>
                <c:pt idx="681">
                  <c:v>6830</c:v>
                </c:pt>
                <c:pt idx="682">
                  <c:v>6840</c:v>
                </c:pt>
                <c:pt idx="683">
                  <c:v>6850</c:v>
                </c:pt>
                <c:pt idx="684">
                  <c:v>6860</c:v>
                </c:pt>
                <c:pt idx="685">
                  <c:v>6870</c:v>
                </c:pt>
                <c:pt idx="686">
                  <c:v>6880</c:v>
                </c:pt>
                <c:pt idx="687">
                  <c:v>6890</c:v>
                </c:pt>
                <c:pt idx="688">
                  <c:v>6900</c:v>
                </c:pt>
                <c:pt idx="689">
                  <c:v>6910</c:v>
                </c:pt>
                <c:pt idx="690">
                  <c:v>6920</c:v>
                </c:pt>
                <c:pt idx="691">
                  <c:v>6930</c:v>
                </c:pt>
                <c:pt idx="692">
                  <c:v>6940</c:v>
                </c:pt>
                <c:pt idx="693">
                  <c:v>6950</c:v>
                </c:pt>
                <c:pt idx="694">
                  <c:v>6960</c:v>
                </c:pt>
                <c:pt idx="695">
                  <c:v>6970</c:v>
                </c:pt>
                <c:pt idx="696">
                  <c:v>6980</c:v>
                </c:pt>
                <c:pt idx="697">
                  <c:v>6990</c:v>
                </c:pt>
                <c:pt idx="698">
                  <c:v>7000</c:v>
                </c:pt>
                <c:pt idx="699">
                  <c:v>7010</c:v>
                </c:pt>
                <c:pt idx="700">
                  <c:v>7020</c:v>
                </c:pt>
                <c:pt idx="701">
                  <c:v>7030</c:v>
                </c:pt>
                <c:pt idx="702">
                  <c:v>7040</c:v>
                </c:pt>
                <c:pt idx="703">
                  <c:v>7050</c:v>
                </c:pt>
                <c:pt idx="704">
                  <c:v>7060</c:v>
                </c:pt>
                <c:pt idx="705">
                  <c:v>7070</c:v>
                </c:pt>
                <c:pt idx="706">
                  <c:v>7080</c:v>
                </c:pt>
                <c:pt idx="707">
                  <c:v>7090</c:v>
                </c:pt>
                <c:pt idx="708">
                  <c:v>7100</c:v>
                </c:pt>
                <c:pt idx="709">
                  <c:v>7110</c:v>
                </c:pt>
                <c:pt idx="710">
                  <c:v>7120</c:v>
                </c:pt>
                <c:pt idx="711">
                  <c:v>7130</c:v>
                </c:pt>
                <c:pt idx="712">
                  <c:v>7140</c:v>
                </c:pt>
                <c:pt idx="713">
                  <c:v>7150</c:v>
                </c:pt>
                <c:pt idx="714">
                  <c:v>7160</c:v>
                </c:pt>
                <c:pt idx="715">
                  <c:v>7170</c:v>
                </c:pt>
                <c:pt idx="716">
                  <c:v>7180</c:v>
                </c:pt>
                <c:pt idx="717">
                  <c:v>7190</c:v>
                </c:pt>
                <c:pt idx="718">
                  <c:v>7200</c:v>
                </c:pt>
                <c:pt idx="719">
                  <c:v>7210</c:v>
                </c:pt>
                <c:pt idx="720">
                  <c:v>7220</c:v>
                </c:pt>
                <c:pt idx="721">
                  <c:v>7230</c:v>
                </c:pt>
                <c:pt idx="722">
                  <c:v>7240</c:v>
                </c:pt>
                <c:pt idx="723">
                  <c:v>7250</c:v>
                </c:pt>
                <c:pt idx="724">
                  <c:v>7260</c:v>
                </c:pt>
                <c:pt idx="725">
                  <c:v>7270</c:v>
                </c:pt>
                <c:pt idx="726">
                  <c:v>7280</c:v>
                </c:pt>
                <c:pt idx="727">
                  <c:v>7290</c:v>
                </c:pt>
                <c:pt idx="728">
                  <c:v>7300</c:v>
                </c:pt>
                <c:pt idx="729">
                  <c:v>7310</c:v>
                </c:pt>
                <c:pt idx="730">
                  <c:v>7320</c:v>
                </c:pt>
                <c:pt idx="731">
                  <c:v>7330</c:v>
                </c:pt>
                <c:pt idx="732">
                  <c:v>7340</c:v>
                </c:pt>
                <c:pt idx="733">
                  <c:v>7350</c:v>
                </c:pt>
                <c:pt idx="734">
                  <c:v>7360</c:v>
                </c:pt>
                <c:pt idx="735">
                  <c:v>7370</c:v>
                </c:pt>
                <c:pt idx="736">
                  <c:v>7380</c:v>
                </c:pt>
                <c:pt idx="737">
                  <c:v>7390</c:v>
                </c:pt>
                <c:pt idx="738">
                  <c:v>7400</c:v>
                </c:pt>
                <c:pt idx="739">
                  <c:v>7410</c:v>
                </c:pt>
                <c:pt idx="740">
                  <c:v>7420</c:v>
                </c:pt>
                <c:pt idx="741">
                  <c:v>7430</c:v>
                </c:pt>
                <c:pt idx="742">
                  <c:v>7440</c:v>
                </c:pt>
                <c:pt idx="743">
                  <c:v>7450</c:v>
                </c:pt>
                <c:pt idx="744">
                  <c:v>7460</c:v>
                </c:pt>
                <c:pt idx="745">
                  <c:v>7470</c:v>
                </c:pt>
                <c:pt idx="746">
                  <c:v>7480</c:v>
                </c:pt>
                <c:pt idx="747">
                  <c:v>7490</c:v>
                </c:pt>
                <c:pt idx="748">
                  <c:v>7500</c:v>
                </c:pt>
                <c:pt idx="749">
                  <c:v>7510</c:v>
                </c:pt>
                <c:pt idx="750">
                  <c:v>7520</c:v>
                </c:pt>
                <c:pt idx="751">
                  <c:v>7530</c:v>
                </c:pt>
                <c:pt idx="752">
                  <c:v>7540</c:v>
                </c:pt>
                <c:pt idx="753">
                  <c:v>7550</c:v>
                </c:pt>
                <c:pt idx="754">
                  <c:v>7560</c:v>
                </c:pt>
                <c:pt idx="755">
                  <c:v>7570</c:v>
                </c:pt>
                <c:pt idx="756">
                  <c:v>7580</c:v>
                </c:pt>
                <c:pt idx="757">
                  <c:v>7590</c:v>
                </c:pt>
                <c:pt idx="758">
                  <c:v>7600</c:v>
                </c:pt>
                <c:pt idx="759">
                  <c:v>7610</c:v>
                </c:pt>
                <c:pt idx="760">
                  <c:v>7620</c:v>
                </c:pt>
                <c:pt idx="761">
                  <c:v>7630</c:v>
                </c:pt>
                <c:pt idx="762">
                  <c:v>7640</c:v>
                </c:pt>
                <c:pt idx="763">
                  <c:v>7650</c:v>
                </c:pt>
                <c:pt idx="764">
                  <c:v>7660</c:v>
                </c:pt>
                <c:pt idx="765">
                  <c:v>7670</c:v>
                </c:pt>
                <c:pt idx="766">
                  <c:v>7680</c:v>
                </c:pt>
                <c:pt idx="767">
                  <c:v>7690</c:v>
                </c:pt>
                <c:pt idx="768">
                  <c:v>7700</c:v>
                </c:pt>
                <c:pt idx="769">
                  <c:v>7710</c:v>
                </c:pt>
                <c:pt idx="770">
                  <c:v>7720</c:v>
                </c:pt>
                <c:pt idx="771">
                  <c:v>7730</c:v>
                </c:pt>
                <c:pt idx="772">
                  <c:v>7740</c:v>
                </c:pt>
                <c:pt idx="773">
                  <c:v>7750</c:v>
                </c:pt>
                <c:pt idx="774">
                  <c:v>7760</c:v>
                </c:pt>
                <c:pt idx="775">
                  <c:v>7770</c:v>
                </c:pt>
                <c:pt idx="776">
                  <c:v>7780</c:v>
                </c:pt>
                <c:pt idx="777">
                  <c:v>7790</c:v>
                </c:pt>
                <c:pt idx="778">
                  <c:v>7800</c:v>
                </c:pt>
                <c:pt idx="779">
                  <c:v>7810</c:v>
                </c:pt>
                <c:pt idx="780">
                  <c:v>7820</c:v>
                </c:pt>
                <c:pt idx="781">
                  <c:v>7830</c:v>
                </c:pt>
                <c:pt idx="782">
                  <c:v>7840</c:v>
                </c:pt>
                <c:pt idx="783">
                  <c:v>7850</c:v>
                </c:pt>
                <c:pt idx="784">
                  <c:v>7860</c:v>
                </c:pt>
                <c:pt idx="785">
                  <c:v>7870</c:v>
                </c:pt>
                <c:pt idx="786">
                  <c:v>7880</c:v>
                </c:pt>
                <c:pt idx="787">
                  <c:v>7890</c:v>
                </c:pt>
                <c:pt idx="788">
                  <c:v>7900</c:v>
                </c:pt>
                <c:pt idx="789">
                  <c:v>7910</c:v>
                </c:pt>
                <c:pt idx="790">
                  <c:v>7920</c:v>
                </c:pt>
                <c:pt idx="791">
                  <c:v>7930</c:v>
                </c:pt>
                <c:pt idx="792">
                  <c:v>7940</c:v>
                </c:pt>
                <c:pt idx="793">
                  <c:v>7950</c:v>
                </c:pt>
                <c:pt idx="794">
                  <c:v>7960</c:v>
                </c:pt>
                <c:pt idx="795">
                  <c:v>7970</c:v>
                </c:pt>
                <c:pt idx="796">
                  <c:v>7980</c:v>
                </c:pt>
                <c:pt idx="797">
                  <c:v>7990</c:v>
                </c:pt>
                <c:pt idx="798">
                  <c:v>8000</c:v>
                </c:pt>
                <c:pt idx="799">
                  <c:v>8010</c:v>
                </c:pt>
                <c:pt idx="800">
                  <c:v>8020</c:v>
                </c:pt>
                <c:pt idx="801">
                  <c:v>8030</c:v>
                </c:pt>
                <c:pt idx="802">
                  <c:v>8040</c:v>
                </c:pt>
                <c:pt idx="803">
                  <c:v>8050</c:v>
                </c:pt>
                <c:pt idx="804">
                  <c:v>8060</c:v>
                </c:pt>
                <c:pt idx="805">
                  <c:v>8070</c:v>
                </c:pt>
                <c:pt idx="806">
                  <c:v>8080</c:v>
                </c:pt>
                <c:pt idx="807">
                  <c:v>8090</c:v>
                </c:pt>
                <c:pt idx="808">
                  <c:v>8100</c:v>
                </c:pt>
                <c:pt idx="809">
                  <c:v>8110</c:v>
                </c:pt>
                <c:pt idx="810">
                  <c:v>8120</c:v>
                </c:pt>
                <c:pt idx="811">
                  <c:v>8130</c:v>
                </c:pt>
                <c:pt idx="812">
                  <c:v>8140</c:v>
                </c:pt>
                <c:pt idx="813">
                  <c:v>8150</c:v>
                </c:pt>
                <c:pt idx="814">
                  <c:v>8160</c:v>
                </c:pt>
                <c:pt idx="815">
                  <c:v>8170</c:v>
                </c:pt>
                <c:pt idx="816">
                  <c:v>8180</c:v>
                </c:pt>
                <c:pt idx="817">
                  <c:v>8190</c:v>
                </c:pt>
                <c:pt idx="818">
                  <c:v>8200</c:v>
                </c:pt>
                <c:pt idx="819">
                  <c:v>8210</c:v>
                </c:pt>
                <c:pt idx="820">
                  <c:v>8220</c:v>
                </c:pt>
                <c:pt idx="821">
                  <c:v>8230</c:v>
                </c:pt>
                <c:pt idx="822">
                  <c:v>8240</c:v>
                </c:pt>
                <c:pt idx="823">
                  <c:v>8250</c:v>
                </c:pt>
                <c:pt idx="824">
                  <c:v>8260</c:v>
                </c:pt>
                <c:pt idx="825">
                  <c:v>8270</c:v>
                </c:pt>
                <c:pt idx="826">
                  <c:v>8280</c:v>
                </c:pt>
                <c:pt idx="827">
                  <c:v>8290</c:v>
                </c:pt>
                <c:pt idx="828">
                  <c:v>8300</c:v>
                </c:pt>
                <c:pt idx="829">
                  <c:v>8310</c:v>
                </c:pt>
                <c:pt idx="830">
                  <c:v>8320</c:v>
                </c:pt>
                <c:pt idx="831">
                  <c:v>8330</c:v>
                </c:pt>
                <c:pt idx="832">
                  <c:v>8340</c:v>
                </c:pt>
                <c:pt idx="833">
                  <c:v>8350</c:v>
                </c:pt>
                <c:pt idx="834">
                  <c:v>8360</c:v>
                </c:pt>
                <c:pt idx="835">
                  <c:v>8370</c:v>
                </c:pt>
                <c:pt idx="836">
                  <c:v>8380</c:v>
                </c:pt>
                <c:pt idx="837">
                  <c:v>8390</c:v>
                </c:pt>
                <c:pt idx="838">
                  <c:v>8400</c:v>
                </c:pt>
                <c:pt idx="839">
                  <c:v>8410</c:v>
                </c:pt>
                <c:pt idx="840">
                  <c:v>8420</c:v>
                </c:pt>
                <c:pt idx="841">
                  <c:v>8430</c:v>
                </c:pt>
                <c:pt idx="842">
                  <c:v>8440</c:v>
                </c:pt>
                <c:pt idx="843">
                  <c:v>8450</c:v>
                </c:pt>
                <c:pt idx="844">
                  <c:v>8460</c:v>
                </c:pt>
                <c:pt idx="845">
                  <c:v>8470</c:v>
                </c:pt>
                <c:pt idx="846">
                  <c:v>8480</c:v>
                </c:pt>
                <c:pt idx="847">
                  <c:v>8490</c:v>
                </c:pt>
                <c:pt idx="848">
                  <c:v>8500</c:v>
                </c:pt>
                <c:pt idx="849">
                  <c:v>8510</c:v>
                </c:pt>
                <c:pt idx="850">
                  <c:v>8520</c:v>
                </c:pt>
                <c:pt idx="851">
                  <c:v>8530</c:v>
                </c:pt>
                <c:pt idx="852">
                  <c:v>8540</c:v>
                </c:pt>
                <c:pt idx="853">
                  <c:v>8550</c:v>
                </c:pt>
                <c:pt idx="854">
                  <c:v>8560</c:v>
                </c:pt>
                <c:pt idx="855">
                  <c:v>8570</c:v>
                </c:pt>
                <c:pt idx="856">
                  <c:v>8580</c:v>
                </c:pt>
                <c:pt idx="857">
                  <c:v>8590</c:v>
                </c:pt>
                <c:pt idx="858">
                  <c:v>8600</c:v>
                </c:pt>
                <c:pt idx="859">
                  <c:v>8610</c:v>
                </c:pt>
                <c:pt idx="860">
                  <c:v>8620</c:v>
                </c:pt>
                <c:pt idx="861">
                  <c:v>8630</c:v>
                </c:pt>
                <c:pt idx="862">
                  <c:v>8640</c:v>
                </c:pt>
                <c:pt idx="863">
                  <c:v>8650</c:v>
                </c:pt>
                <c:pt idx="864">
                  <c:v>8660</c:v>
                </c:pt>
                <c:pt idx="865">
                  <c:v>8670</c:v>
                </c:pt>
                <c:pt idx="866">
                  <c:v>8680</c:v>
                </c:pt>
                <c:pt idx="867">
                  <c:v>8690</c:v>
                </c:pt>
                <c:pt idx="868">
                  <c:v>8700</c:v>
                </c:pt>
                <c:pt idx="869">
                  <c:v>8710</c:v>
                </c:pt>
                <c:pt idx="870">
                  <c:v>8720</c:v>
                </c:pt>
                <c:pt idx="871">
                  <c:v>8730</c:v>
                </c:pt>
                <c:pt idx="872">
                  <c:v>8740</c:v>
                </c:pt>
                <c:pt idx="873">
                  <c:v>8750</c:v>
                </c:pt>
                <c:pt idx="874">
                  <c:v>8760</c:v>
                </c:pt>
                <c:pt idx="875">
                  <c:v>8770</c:v>
                </c:pt>
                <c:pt idx="876">
                  <c:v>8780</c:v>
                </c:pt>
                <c:pt idx="877">
                  <c:v>8790</c:v>
                </c:pt>
                <c:pt idx="878">
                  <c:v>8800</c:v>
                </c:pt>
                <c:pt idx="879">
                  <c:v>8810</c:v>
                </c:pt>
                <c:pt idx="880">
                  <c:v>8820</c:v>
                </c:pt>
                <c:pt idx="881">
                  <c:v>8830</c:v>
                </c:pt>
                <c:pt idx="882">
                  <c:v>8840</c:v>
                </c:pt>
                <c:pt idx="883">
                  <c:v>8850</c:v>
                </c:pt>
                <c:pt idx="884">
                  <c:v>8860</c:v>
                </c:pt>
                <c:pt idx="885">
                  <c:v>8870</c:v>
                </c:pt>
                <c:pt idx="886">
                  <c:v>8880</c:v>
                </c:pt>
                <c:pt idx="887">
                  <c:v>8890</c:v>
                </c:pt>
                <c:pt idx="888">
                  <c:v>8900</c:v>
                </c:pt>
                <c:pt idx="889">
                  <c:v>8910</c:v>
                </c:pt>
                <c:pt idx="890">
                  <c:v>8920</c:v>
                </c:pt>
                <c:pt idx="891">
                  <c:v>8930</c:v>
                </c:pt>
                <c:pt idx="892">
                  <c:v>8940</c:v>
                </c:pt>
                <c:pt idx="893">
                  <c:v>8950</c:v>
                </c:pt>
                <c:pt idx="894">
                  <c:v>8960</c:v>
                </c:pt>
                <c:pt idx="895">
                  <c:v>8970</c:v>
                </c:pt>
                <c:pt idx="896">
                  <c:v>8980</c:v>
                </c:pt>
                <c:pt idx="897">
                  <c:v>8990</c:v>
                </c:pt>
                <c:pt idx="898">
                  <c:v>9000</c:v>
                </c:pt>
                <c:pt idx="899">
                  <c:v>9010</c:v>
                </c:pt>
                <c:pt idx="900">
                  <c:v>9020</c:v>
                </c:pt>
                <c:pt idx="901">
                  <c:v>9030</c:v>
                </c:pt>
                <c:pt idx="902">
                  <c:v>9040</c:v>
                </c:pt>
                <c:pt idx="903">
                  <c:v>9050</c:v>
                </c:pt>
                <c:pt idx="904">
                  <c:v>9060</c:v>
                </c:pt>
                <c:pt idx="905">
                  <c:v>9070</c:v>
                </c:pt>
                <c:pt idx="906">
                  <c:v>9080</c:v>
                </c:pt>
                <c:pt idx="907">
                  <c:v>9090</c:v>
                </c:pt>
                <c:pt idx="908">
                  <c:v>9100</c:v>
                </c:pt>
                <c:pt idx="909">
                  <c:v>9110</c:v>
                </c:pt>
                <c:pt idx="910">
                  <c:v>9120</c:v>
                </c:pt>
                <c:pt idx="911">
                  <c:v>9130</c:v>
                </c:pt>
                <c:pt idx="912">
                  <c:v>9140</c:v>
                </c:pt>
                <c:pt idx="913">
                  <c:v>9150</c:v>
                </c:pt>
                <c:pt idx="914">
                  <c:v>9160</c:v>
                </c:pt>
                <c:pt idx="915">
                  <c:v>9170</c:v>
                </c:pt>
                <c:pt idx="916">
                  <c:v>9180</c:v>
                </c:pt>
                <c:pt idx="917">
                  <c:v>9190</c:v>
                </c:pt>
                <c:pt idx="918">
                  <c:v>9200</c:v>
                </c:pt>
                <c:pt idx="919">
                  <c:v>9210</c:v>
                </c:pt>
                <c:pt idx="920">
                  <c:v>9220</c:v>
                </c:pt>
                <c:pt idx="921">
                  <c:v>9230</c:v>
                </c:pt>
                <c:pt idx="922">
                  <c:v>9240</c:v>
                </c:pt>
                <c:pt idx="923">
                  <c:v>9250</c:v>
                </c:pt>
                <c:pt idx="924">
                  <c:v>9260</c:v>
                </c:pt>
                <c:pt idx="925">
                  <c:v>9270</c:v>
                </c:pt>
                <c:pt idx="926">
                  <c:v>9280</c:v>
                </c:pt>
                <c:pt idx="927">
                  <c:v>9290</c:v>
                </c:pt>
                <c:pt idx="928">
                  <c:v>9300</c:v>
                </c:pt>
                <c:pt idx="929">
                  <c:v>9310</c:v>
                </c:pt>
                <c:pt idx="930">
                  <c:v>9320</c:v>
                </c:pt>
                <c:pt idx="931">
                  <c:v>9330</c:v>
                </c:pt>
                <c:pt idx="932">
                  <c:v>9340</c:v>
                </c:pt>
                <c:pt idx="933">
                  <c:v>9350</c:v>
                </c:pt>
                <c:pt idx="934">
                  <c:v>9360</c:v>
                </c:pt>
                <c:pt idx="935">
                  <c:v>9370</c:v>
                </c:pt>
                <c:pt idx="936">
                  <c:v>9380</c:v>
                </c:pt>
                <c:pt idx="937">
                  <c:v>9390</c:v>
                </c:pt>
                <c:pt idx="938">
                  <c:v>9400</c:v>
                </c:pt>
                <c:pt idx="939">
                  <c:v>9410</c:v>
                </c:pt>
                <c:pt idx="940">
                  <c:v>9420</c:v>
                </c:pt>
                <c:pt idx="941">
                  <c:v>9430</c:v>
                </c:pt>
                <c:pt idx="942">
                  <c:v>9440</c:v>
                </c:pt>
                <c:pt idx="943">
                  <c:v>9450</c:v>
                </c:pt>
                <c:pt idx="944">
                  <c:v>9460</c:v>
                </c:pt>
                <c:pt idx="945">
                  <c:v>9470</c:v>
                </c:pt>
                <c:pt idx="946">
                  <c:v>9480</c:v>
                </c:pt>
                <c:pt idx="947">
                  <c:v>9490</c:v>
                </c:pt>
                <c:pt idx="948">
                  <c:v>9500</c:v>
                </c:pt>
                <c:pt idx="949">
                  <c:v>9510</c:v>
                </c:pt>
                <c:pt idx="950">
                  <c:v>9520</c:v>
                </c:pt>
                <c:pt idx="951">
                  <c:v>9530</c:v>
                </c:pt>
                <c:pt idx="952">
                  <c:v>9540</c:v>
                </c:pt>
                <c:pt idx="953">
                  <c:v>9550</c:v>
                </c:pt>
                <c:pt idx="954">
                  <c:v>9560</c:v>
                </c:pt>
                <c:pt idx="955">
                  <c:v>9570</c:v>
                </c:pt>
                <c:pt idx="956">
                  <c:v>9580</c:v>
                </c:pt>
                <c:pt idx="957">
                  <c:v>9590</c:v>
                </c:pt>
                <c:pt idx="958">
                  <c:v>9600</c:v>
                </c:pt>
                <c:pt idx="959">
                  <c:v>9610</c:v>
                </c:pt>
                <c:pt idx="960">
                  <c:v>9620</c:v>
                </c:pt>
                <c:pt idx="961">
                  <c:v>9630</c:v>
                </c:pt>
                <c:pt idx="962">
                  <c:v>9640</c:v>
                </c:pt>
                <c:pt idx="963">
                  <c:v>9650</c:v>
                </c:pt>
                <c:pt idx="964">
                  <c:v>9660</c:v>
                </c:pt>
                <c:pt idx="965">
                  <c:v>9670</c:v>
                </c:pt>
                <c:pt idx="966">
                  <c:v>9680</c:v>
                </c:pt>
                <c:pt idx="967">
                  <c:v>9690</c:v>
                </c:pt>
                <c:pt idx="968">
                  <c:v>9700</c:v>
                </c:pt>
                <c:pt idx="969">
                  <c:v>9710</c:v>
                </c:pt>
                <c:pt idx="970">
                  <c:v>9720</c:v>
                </c:pt>
                <c:pt idx="971">
                  <c:v>9730</c:v>
                </c:pt>
                <c:pt idx="972">
                  <c:v>9740</c:v>
                </c:pt>
                <c:pt idx="973">
                  <c:v>9750</c:v>
                </c:pt>
                <c:pt idx="974">
                  <c:v>9760</c:v>
                </c:pt>
                <c:pt idx="975">
                  <c:v>9770</c:v>
                </c:pt>
                <c:pt idx="976">
                  <c:v>9780</c:v>
                </c:pt>
                <c:pt idx="977">
                  <c:v>9790</c:v>
                </c:pt>
                <c:pt idx="978">
                  <c:v>9800</c:v>
                </c:pt>
                <c:pt idx="979">
                  <c:v>9810</c:v>
                </c:pt>
                <c:pt idx="980">
                  <c:v>9820</c:v>
                </c:pt>
                <c:pt idx="981">
                  <c:v>9830</c:v>
                </c:pt>
                <c:pt idx="982">
                  <c:v>9840</c:v>
                </c:pt>
                <c:pt idx="983">
                  <c:v>9850</c:v>
                </c:pt>
                <c:pt idx="984">
                  <c:v>9860</c:v>
                </c:pt>
                <c:pt idx="985">
                  <c:v>9870</c:v>
                </c:pt>
                <c:pt idx="986">
                  <c:v>9880</c:v>
                </c:pt>
                <c:pt idx="987">
                  <c:v>9890</c:v>
                </c:pt>
                <c:pt idx="988">
                  <c:v>9900</c:v>
                </c:pt>
                <c:pt idx="989">
                  <c:v>9910</c:v>
                </c:pt>
                <c:pt idx="990">
                  <c:v>9920</c:v>
                </c:pt>
                <c:pt idx="991">
                  <c:v>9930</c:v>
                </c:pt>
                <c:pt idx="992">
                  <c:v>9940</c:v>
                </c:pt>
                <c:pt idx="993">
                  <c:v>9950</c:v>
                </c:pt>
                <c:pt idx="994">
                  <c:v>9960</c:v>
                </c:pt>
                <c:pt idx="995">
                  <c:v>9970</c:v>
                </c:pt>
                <c:pt idx="996">
                  <c:v>9980</c:v>
                </c:pt>
                <c:pt idx="997">
                  <c:v>9990</c:v>
                </c:pt>
                <c:pt idx="998">
                  <c:v>10000</c:v>
                </c:pt>
                <c:pt idx="999">
                  <c:v>10010</c:v>
                </c:pt>
                <c:pt idx="1000">
                  <c:v>10020</c:v>
                </c:pt>
                <c:pt idx="1001">
                  <c:v>10030</c:v>
                </c:pt>
                <c:pt idx="1002">
                  <c:v>10040</c:v>
                </c:pt>
                <c:pt idx="1003">
                  <c:v>10050</c:v>
                </c:pt>
                <c:pt idx="1004">
                  <c:v>10060</c:v>
                </c:pt>
                <c:pt idx="1005">
                  <c:v>10070</c:v>
                </c:pt>
                <c:pt idx="1006">
                  <c:v>10080</c:v>
                </c:pt>
                <c:pt idx="1007">
                  <c:v>10090</c:v>
                </c:pt>
                <c:pt idx="1008">
                  <c:v>10100</c:v>
                </c:pt>
                <c:pt idx="1009">
                  <c:v>10110</c:v>
                </c:pt>
                <c:pt idx="1010">
                  <c:v>10120</c:v>
                </c:pt>
                <c:pt idx="1011">
                  <c:v>10130</c:v>
                </c:pt>
                <c:pt idx="1012">
                  <c:v>10140</c:v>
                </c:pt>
                <c:pt idx="1013">
                  <c:v>10150</c:v>
                </c:pt>
                <c:pt idx="1014">
                  <c:v>10160</c:v>
                </c:pt>
                <c:pt idx="1015">
                  <c:v>10170</c:v>
                </c:pt>
                <c:pt idx="1016">
                  <c:v>10180</c:v>
                </c:pt>
                <c:pt idx="1017">
                  <c:v>10190</c:v>
                </c:pt>
                <c:pt idx="1018">
                  <c:v>10200</c:v>
                </c:pt>
                <c:pt idx="1019">
                  <c:v>10210</c:v>
                </c:pt>
                <c:pt idx="1020">
                  <c:v>10220</c:v>
                </c:pt>
                <c:pt idx="1021">
                  <c:v>10230</c:v>
                </c:pt>
                <c:pt idx="1022">
                  <c:v>10240</c:v>
                </c:pt>
                <c:pt idx="1023">
                  <c:v>10250</c:v>
                </c:pt>
                <c:pt idx="1024">
                  <c:v>10260</c:v>
                </c:pt>
                <c:pt idx="1025">
                  <c:v>10270</c:v>
                </c:pt>
                <c:pt idx="1026">
                  <c:v>10280</c:v>
                </c:pt>
                <c:pt idx="1027">
                  <c:v>10290</c:v>
                </c:pt>
                <c:pt idx="1028">
                  <c:v>10300</c:v>
                </c:pt>
                <c:pt idx="1029">
                  <c:v>10310</c:v>
                </c:pt>
                <c:pt idx="1030">
                  <c:v>10320</c:v>
                </c:pt>
                <c:pt idx="1031">
                  <c:v>10330</c:v>
                </c:pt>
                <c:pt idx="1032">
                  <c:v>10340</c:v>
                </c:pt>
                <c:pt idx="1033">
                  <c:v>10350</c:v>
                </c:pt>
                <c:pt idx="1034">
                  <c:v>10360</c:v>
                </c:pt>
                <c:pt idx="1035">
                  <c:v>10370</c:v>
                </c:pt>
                <c:pt idx="1036">
                  <c:v>10380</c:v>
                </c:pt>
                <c:pt idx="1037">
                  <c:v>10390</c:v>
                </c:pt>
                <c:pt idx="1038">
                  <c:v>10400</c:v>
                </c:pt>
                <c:pt idx="1039">
                  <c:v>10410</c:v>
                </c:pt>
                <c:pt idx="1040">
                  <c:v>10420</c:v>
                </c:pt>
                <c:pt idx="1041">
                  <c:v>10430</c:v>
                </c:pt>
                <c:pt idx="1042">
                  <c:v>10440</c:v>
                </c:pt>
                <c:pt idx="1043">
                  <c:v>10450</c:v>
                </c:pt>
                <c:pt idx="1044">
                  <c:v>10460</c:v>
                </c:pt>
                <c:pt idx="1045">
                  <c:v>10470</c:v>
                </c:pt>
                <c:pt idx="1046">
                  <c:v>10480</c:v>
                </c:pt>
                <c:pt idx="1047">
                  <c:v>10490</c:v>
                </c:pt>
                <c:pt idx="1048">
                  <c:v>10500</c:v>
                </c:pt>
                <c:pt idx="1049">
                  <c:v>10510</c:v>
                </c:pt>
                <c:pt idx="1050">
                  <c:v>10520</c:v>
                </c:pt>
                <c:pt idx="1051">
                  <c:v>10530</c:v>
                </c:pt>
                <c:pt idx="1052">
                  <c:v>10540</c:v>
                </c:pt>
                <c:pt idx="1053">
                  <c:v>10550</c:v>
                </c:pt>
                <c:pt idx="1054">
                  <c:v>10560</c:v>
                </c:pt>
                <c:pt idx="1055">
                  <c:v>10570</c:v>
                </c:pt>
                <c:pt idx="1056">
                  <c:v>10580</c:v>
                </c:pt>
                <c:pt idx="1057">
                  <c:v>10590</c:v>
                </c:pt>
                <c:pt idx="1058">
                  <c:v>10600</c:v>
                </c:pt>
                <c:pt idx="1059">
                  <c:v>10610</c:v>
                </c:pt>
                <c:pt idx="1060">
                  <c:v>10620</c:v>
                </c:pt>
                <c:pt idx="1061">
                  <c:v>10630</c:v>
                </c:pt>
                <c:pt idx="1062">
                  <c:v>10640</c:v>
                </c:pt>
                <c:pt idx="1063">
                  <c:v>10650</c:v>
                </c:pt>
                <c:pt idx="1064">
                  <c:v>10660</c:v>
                </c:pt>
                <c:pt idx="1065">
                  <c:v>10670</c:v>
                </c:pt>
                <c:pt idx="1066">
                  <c:v>10680</c:v>
                </c:pt>
                <c:pt idx="1067">
                  <c:v>10690</c:v>
                </c:pt>
                <c:pt idx="1068">
                  <c:v>10700</c:v>
                </c:pt>
                <c:pt idx="1069">
                  <c:v>10710</c:v>
                </c:pt>
                <c:pt idx="1070">
                  <c:v>10720</c:v>
                </c:pt>
                <c:pt idx="1071">
                  <c:v>10730</c:v>
                </c:pt>
                <c:pt idx="1072">
                  <c:v>10740</c:v>
                </c:pt>
                <c:pt idx="1073">
                  <c:v>10750</c:v>
                </c:pt>
                <c:pt idx="1074">
                  <c:v>10760</c:v>
                </c:pt>
                <c:pt idx="1075">
                  <c:v>10770</c:v>
                </c:pt>
                <c:pt idx="1076">
                  <c:v>10780</c:v>
                </c:pt>
                <c:pt idx="1077">
                  <c:v>10790</c:v>
                </c:pt>
                <c:pt idx="1078">
                  <c:v>10800</c:v>
                </c:pt>
                <c:pt idx="1079">
                  <c:v>10810</c:v>
                </c:pt>
                <c:pt idx="1080">
                  <c:v>10820</c:v>
                </c:pt>
                <c:pt idx="1081">
                  <c:v>10830</c:v>
                </c:pt>
                <c:pt idx="1082">
                  <c:v>10840</c:v>
                </c:pt>
                <c:pt idx="1083">
                  <c:v>10850</c:v>
                </c:pt>
                <c:pt idx="1084">
                  <c:v>10860</c:v>
                </c:pt>
                <c:pt idx="1085">
                  <c:v>10870</c:v>
                </c:pt>
                <c:pt idx="1086">
                  <c:v>10880</c:v>
                </c:pt>
                <c:pt idx="1087">
                  <c:v>10890</c:v>
                </c:pt>
                <c:pt idx="1088">
                  <c:v>10900</c:v>
                </c:pt>
                <c:pt idx="1089">
                  <c:v>10910</c:v>
                </c:pt>
                <c:pt idx="1090">
                  <c:v>10920</c:v>
                </c:pt>
                <c:pt idx="1091">
                  <c:v>10930</c:v>
                </c:pt>
                <c:pt idx="1092">
                  <c:v>10940</c:v>
                </c:pt>
                <c:pt idx="1093">
                  <c:v>10950</c:v>
                </c:pt>
                <c:pt idx="1094">
                  <c:v>10960</c:v>
                </c:pt>
                <c:pt idx="1095">
                  <c:v>10970</c:v>
                </c:pt>
                <c:pt idx="1096">
                  <c:v>10980</c:v>
                </c:pt>
                <c:pt idx="1097">
                  <c:v>10990</c:v>
                </c:pt>
                <c:pt idx="1098">
                  <c:v>11000</c:v>
                </c:pt>
                <c:pt idx="1099">
                  <c:v>11010</c:v>
                </c:pt>
                <c:pt idx="1100">
                  <c:v>11020</c:v>
                </c:pt>
                <c:pt idx="1101">
                  <c:v>11030</c:v>
                </c:pt>
                <c:pt idx="1102">
                  <c:v>11040</c:v>
                </c:pt>
                <c:pt idx="1103">
                  <c:v>11050</c:v>
                </c:pt>
                <c:pt idx="1104">
                  <c:v>11060</c:v>
                </c:pt>
                <c:pt idx="1105">
                  <c:v>11070</c:v>
                </c:pt>
                <c:pt idx="1106">
                  <c:v>11080</c:v>
                </c:pt>
                <c:pt idx="1107">
                  <c:v>11090</c:v>
                </c:pt>
                <c:pt idx="1108">
                  <c:v>11100</c:v>
                </c:pt>
                <c:pt idx="1109">
                  <c:v>11110</c:v>
                </c:pt>
                <c:pt idx="1110">
                  <c:v>11120</c:v>
                </c:pt>
                <c:pt idx="1111">
                  <c:v>11130</c:v>
                </c:pt>
                <c:pt idx="1112">
                  <c:v>11140</c:v>
                </c:pt>
                <c:pt idx="1113">
                  <c:v>11150</c:v>
                </c:pt>
                <c:pt idx="1114">
                  <c:v>11160</c:v>
                </c:pt>
                <c:pt idx="1115">
                  <c:v>11170</c:v>
                </c:pt>
                <c:pt idx="1116">
                  <c:v>11180</c:v>
                </c:pt>
                <c:pt idx="1117">
                  <c:v>11190</c:v>
                </c:pt>
                <c:pt idx="1118">
                  <c:v>11200</c:v>
                </c:pt>
                <c:pt idx="1119">
                  <c:v>11210</c:v>
                </c:pt>
                <c:pt idx="1120">
                  <c:v>11220</c:v>
                </c:pt>
                <c:pt idx="1121">
                  <c:v>11230</c:v>
                </c:pt>
                <c:pt idx="1122">
                  <c:v>11240</c:v>
                </c:pt>
                <c:pt idx="1123">
                  <c:v>11250</c:v>
                </c:pt>
                <c:pt idx="1124">
                  <c:v>11260</c:v>
                </c:pt>
                <c:pt idx="1125">
                  <c:v>11270</c:v>
                </c:pt>
                <c:pt idx="1126">
                  <c:v>11280</c:v>
                </c:pt>
                <c:pt idx="1127">
                  <c:v>11290</c:v>
                </c:pt>
                <c:pt idx="1128">
                  <c:v>11300</c:v>
                </c:pt>
                <c:pt idx="1129">
                  <c:v>11310</c:v>
                </c:pt>
                <c:pt idx="1130">
                  <c:v>11320</c:v>
                </c:pt>
                <c:pt idx="1131">
                  <c:v>11330</c:v>
                </c:pt>
                <c:pt idx="1132">
                  <c:v>11340</c:v>
                </c:pt>
                <c:pt idx="1133">
                  <c:v>11350</c:v>
                </c:pt>
                <c:pt idx="1134">
                  <c:v>11360</c:v>
                </c:pt>
                <c:pt idx="1135">
                  <c:v>11370</c:v>
                </c:pt>
                <c:pt idx="1136">
                  <c:v>11380</c:v>
                </c:pt>
                <c:pt idx="1137">
                  <c:v>11390</c:v>
                </c:pt>
                <c:pt idx="1138">
                  <c:v>11400</c:v>
                </c:pt>
                <c:pt idx="1139">
                  <c:v>11410</c:v>
                </c:pt>
                <c:pt idx="1140">
                  <c:v>11420</c:v>
                </c:pt>
                <c:pt idx="1141">
                  <c:v>11430</c:v>
                </c:pt>
                <c:pt idx="1142">
                  <c:v>11440</c:v>
                </c:pt>
                <c:pt idx="1143">
                  <c:v>11450</c:v>
                </c:pt>
                <c:pt idx="1144">
                  <c:v>11460</c:v>
                </c:pt>
                <c:pt idx="1145">
                  <c:v>11470</c:v>
                </c:pt>
                <c:pt idx="1146">
                  <c:v>11480</c:v>
                </c:pt>
                <c:pt idx="1147">
                  <c:v>11490</c:v>
                </c:pt>
                <c:pt idx="1148">
                  <c:v>11500</c:v>
                </c:pt>
                <c:pt idx="1149">
                  <c:v>11510</c:v>
                </c:pt>
                <c:pt idx="1150">
                  <c:v>11520</c:v>
                </c:pt>
                <c:pt idx="1151">
                  <c:v>11530</c:v>
                </c:pt>
                <c:pt idx="1152">
                  <c:v>11540</c:v>
                </c:pt>
                <c:pt idx="1153">
                  <c:v>11550</c:v>
                </c:pt>
                <c:pt idx="1154">
                  <c:v>11560</c:v>
                </c:pt>
                <c:pt idx="1155">
                  <c:v>11570</c:v>
                </c:pt>
                <c:pt idx="1156">
                  <c:v>11580</c:v>
                </c:pt>
                <c:pt idx="1157">
                  <c:v>11590</c:v>
                </c:pt>
                <c:pt idx="1158">
                  <c:v>11600</c:v>
                </c:pt>
                <c:pt idx="1159">
                  <c:v>11610</c:v>
                </c:pt>
                <c:pt idx="1160">
                  <c:v>11620</c:v>
                </c:pt>
                <c:pt idx="1161">
                  <c:v>11630</c:v>
                </c:pt>
                <c:pt idx="1162">
                  <c:v>11640</c:v>
                </c:pt>
                <c:pt idx="1163">
                  <c:v>11650</c:v>
                </c:pt>
                <c:pt idx="1164">
                  <c:v>11660</c:v>
                </c:pt>
                <c:pt idx="1165">
                  <c:v>11670</c:v>
                </c:pt>
                <c:pt idx="1166">
                  <c:v>11680</c:v>
                </c:pt>
                <c:pt idx="1167">
                  <c:v>11690</c:v>
                </c:pt>
                <c:pt idx="1168">
                  <c:v>11700</c:v>
                </c:pt>
                <c:pt idx="1169">
                  <c:v>11710</c:v>
                </c:pt>
                <c:pt idx="1170">
                  <c:v>11720</c:v>
                </c:pt>
                <c:pt idx="1171">
                  <c:v>11730</c:v>
                </c:pt>
                <c:pt idx="1172">
                  <c:v>11740</c:v>
                </c:pt>
                <c:pt idx="1173">
                  <c:v>11750</c:v>
                </c:pt>
                <c:pt idx="1174">
                  <c:v>11760</c:v>
                </c:pt>
                <c:pt idx="1175">
                  <c:v>11770</c:v>
                </c:pt>
                <c:pt idx="1176">
                  <c:v>11780</c:v>
                </c:pt>
                <c:pt idx="1177">
                  <c:v>11790</c:v>
                </c:pt>
                <c:pt idx="1178">
                  <c:v>11800</c:v>
                </c:pt>
                <c:pt idx="1179">
                  <c:v>11810</c:v>
                </c:pt>
                <c:pt idx="1180">
                  <c:v>11820</c:v>
                </c:pt>
                <c:pt idx="1181">
                  <c:v>11830</c:v>
                </c:pt>
                <c:pt idx="1182">
                  <c:v>11840</c:v>
                </c:pt>
                <c:pt idx="1183">
                  <c:v>11850</c:v>
                </c:pt>
                <c:pt idx="1184">
                  <c:v>11860</c:v>
                </c:pt>
                <c:pt idx="1185">
                  <c:v>11870</c:v>
                </c:pt>
                <c:pt idx="1186">
                  <c:v>11880</c:v>
                </c:pt>
                <c:pt idx="1187">
                  <c:v>11890</c:v>
                </c:pt>
                <c:pt idx="1188">
                  <c:v>11900</c:v>
                </c:pt>
                <c:pt idx="1189">
                  <c:v>11910</c:v>
                </c:pt>
                <c:pt idx="1190">
                  <c:v>11920</c:v>
                </c:pt>
                <c:pt idx="1191">
                  <c:v>11930</c:v>
                </c:pt>
                <c:pt idx="1192">
                  <c:v>11940</c:v>
                </c:pt>
                <c:pt idx="1193">
                  <c:v>11950</c:v>
                </c:pt>
                <c:pt idx="1194">
                  <c:v>11960</c:v>
                </c:pt>
                <c:pt idx="1195">
                  <c:v>11970</c:v>
                </c:pt>
                <c:pt idx="1196">
                  <c:v>11980</c:v>
                </c:pt>
                <c:pt idx="1197">
                  <c:v>11990</c:v>
                </c:pt>
                <c:pt idx="1198">
                  <c:v>12000</c:v>
                </c:pt>
                <c:pt idx="1199">
                  <c:v>12010</c:v>
                </c:pt>
                <c:pt idx="1200">
                  <c:v>12020</c:v>
                </c:pt>
                <c:pt idx="1201">
                  <c:v>12030</c:v>
                </c:pt>
                <c:pt idx="1202">
                  <c:v>12040</c:v>
                </c:pt>
                <c:pt idx="1203">
                  <c:v>12050</c:v>
                </c:pt>
                <c:pt idx="1204">
                  <c:v>12060</c:v>
                </c:pt>
                <c:pt idx="1205">
                  <c:v>12070</c:v>
                </c:pt>
                <c:pt idx="1206">
                  <c:v>12080</c:v>
                </c:pt>
                <c:pt idx="1207">
                  <c:v>12090</c:v>
                </c:pt>
                <c:pt idx="1208">
                  <c:v>12100</c:v>
                </c:pt>
                <c:pt idx="1209">
                  <c:v>12110</c:v>
                </c:pt>
                <c:pt idx="1210">
                  <c:v>12120</c:v>
                </c:pt>
                <c:pt idx="1211">
                  <c:v>12130</c:v>
                </c:pt>
                <c:pt idx="1212">
                  <c:v>12140</c:v>
                </c:pt>
                <c:pt idx="1213">
                  <c:v>12150</c:v>
                </c:pt>
                <c:pt idx="1214">
                  <c:v>12160</c:v>
                </c:pt>
                <c:pt idx="1215">
                  <c:v>12170</c:v>
                </c:pt>
                <c:pt idx="1216">
                  <c:v>12180</c:v>
                </c:pt>
                <c:pt idx="1217">
                  <c:v>12190</c:v>
                </c:pt>
                <c:pt idx="1218">
                  <c:v>12200</c:v>
                </c:pt>
                <c:pt idx="1219">
                  <c:v>12210</c:v>
                </c:pt>
                <c:pt idx="1220">
                  <c:v>12220</c:v>
                </c:pt>
                <c:pt idx="1221">
                  <c:v>12230</c:v>
                </c:pt>
                <c:pt idx="1222">
                  <c:v>12240</c:v>
                </c:pt>
                <c:pt idx="1223">
                  <c:v>12250</c:v>
                </c:pt>
                <c:pt idx="1224">
                  <c:v>12260</c:v>
                </c:pt>
                <c:pt idx="1225">
                  <c:v>12270</c:v>
                </c:pt>
                <c:pt idx="1226">
                  <c:v>12280</c:v>
                </c:pt>
                <c:pt idx="1227">
                  <c:v>12290</c:v>
                </c:pt>
                <c:pt idx="1228">
                  <c:v>12300</c:v>
                </c:pt>
                <c:pt idx="1229">
                  <c:v>12310</c:v>
                </c:pt>
                <c:pt idx="1230">
                  <c:v>12320</c:v>
                </c:pt>
                <c:pt idx="1231">
                  <c:v>12330</c:v>
                </c:pt>
                <c:pt idx="1232">
                  <c:v>12340</c:v>
                </c:pt>
                <c:pt idx="1233">
                  <c:v>12350</c:v>
                </c:pt>
                <c:pt idx="1234">
                  <c:v>12360</c:v>
                </c:pt>
                <c:pt idx="1235">
                  <c:v>12370</c:v>
                </c:pt>
                <c:pt idx="1236">
                  <c:v>12380</c:v>
                </c:pt>
                <c:pt idx="1237">
                  <c:v>12390</c:v>
                </c:pt>
                <c:pt idx="1238">
                  <c:v>12400</c:v>
                </c:pt>
                <c:pt idx="1239">
                  <c:v>12410</c:v>
                </c:pt>
                <c:pt idx="1240">
                  <c:v>12420</c:v>
                </c:pt>
                <c:pt idx="1241">
                  <c:v>12430</c:v>
                </c:pt>
                <c:pt idx="1242">
                  <c:v>12440</c:v>
                </c:pt>
                <c:pt idx="1243">
                  <c:v>12450</c:v>
                </c:pt>
                <c:pt idx="1244">
                  <c:v>12460</c:v>
                </c:pt>
                <c:pt idx="1245">
                  <c:v>12470</c:v>
                </c:pt>
                <c:pt idx="1246">
                  <c:v>12480</c:v>
                </c:pt>
                <c:pt idx="1247">
                  <c:v>12490</c:v>
                </c:pt>
                <c:pt idx="1248">
                  <c:v>12500</c:v>
                </c:pt>
                <c:pt idx="1249">
                  <c:v>12510</c:v>
                </c:pt>
                <c:pt idx="1250">
                  <c:v>12520</c:v>
                </c:pt>
                <c:pt idx="1251">
                  <c:v>12530</c:v>
                </c:pt>
                <c:pt idx="1252">
                  <c:v>12540</c:v>
                </c:pt>
                <c:pt idx="1253">
                  <c:v>12550</c:v>
                </c:pt>
                <c:pt idx="1254">
                  <c:v>12560</c:v>
                </c:pt>
                <c:pt idx="1255">
                  <c:v>12570</c:v>
                </c:pt>
                <c:pt idx="1256">
                  <c:v>12580</c:v>
                </c:pt>
                <c:pt idx="1257">
                  <c:v>12590</c:v>
                </c:pt>
                <c:pt idx="1258">
                  <c:v>12600</c:v>
                </c:pt>
                <c:pt idx="1259">
                  <c:v>12610</c:v>
                </c:pt>
                <c:pt idx="1260">
                  <c:v>12620</c:v>
                </c:pt>
                <c:pt idx="1261">
                  <c:v>12630</c:v>
                </c:pt>
                <c:pt idx="1262">
                  <c:v>12640</c:v>
                </c:pt>
                <c:pt idx="1263">
                  <c:v>12650</c:v>
                </c:pt>
                <c:pt idx="1264">
                  <c:v>12660</c:v>
                </c:pt>
                <c:pt idx="1265">
                  <c:v>12670</c:v>
                </c:pt>
                <c:pt idx="1266">
                  <c:v>12680</c:v>
                </c:pt>
                <c:pt idx="1267">
                  <c:v>12690</c:v>
                </c:pt>
                <c:pt idx="1268">
                  <c:v>12700</c:v>
                </c:pt>
                <c:pt idx="1269">
                  <c:v>12710</c:v>
                </c:pt>
                <c:pt idx="1270">
                  <c:v>12720</c:v>
                </c:pt>
                <c:pt idx="1271">
                  <c:v>12730</c:v>
                </c:pt>
                <c:pt idx="1272">
                  <c:v>12740</c:v>
                </c:pt>
                <c:pt idx="1273">
                  <c:v>12750</c:v>
                </c:pt>
                <c:pt idx="1274">
                  <c:v>12760</c:v>
                </c:pt>
                <c:pt idx="1275">
                  <c:v>12770</c:v>
                </c:pt>
                <c:pt idx="1276">
                  <c:v>12780</c:v>
                </c:pt>
                <c:pt idx="1277">
                  <c:v>12790</c:v>
                </c:pt>
                <c:pt idx="1278">
                  <c:v>12800</c:v>
                </c:pt>
                <c:pt idx="1279">
                  <c:v>12810</c:v>
                </c:pt>
                <c:pt idx="1280">
                  <c:v>12820</c:v>
                </c:pt>
                <c:pt idx="1281">
                  <c:v>12830</c:v>
                </c:pt>
                <c:pt idx="1282">
                  <c:v>12840</c:v>
                </c:pt>
                <c:pt idx="1283">
                  <c:v>12850</c:v>
                </c:pt>
                <c:pt idx="1284">
                  <c:v>12860</c:v>
                </c:pt>
                <c:pt idx="1285">
                  <c:v>12870</c:v>
                </c:pt>
                <c:pt idx="1286">
                  <c:v>12880</c:v>
                </c:pt>
                <c:pt idx="1287">
                  <c:v>12890</c:v>
                </c:pt>
                <c:pt idx="1288">
                  <c:v>12900</c:v>
                </c:pt>
                <c:pt idx="1289">
                  <c:v>12910</c:v>
                </c:pt>
                <c:pt idx="1290">
                  <c:v>12920</c:v>
                </c:pt>
                <c:pt idx="1291">
                  <c:v>12930</c:v>
                </c:pt>
                <c:pt idx="1292">
                  <c:v>12940</c:v>
                </c:pt>
                <c:pt idx="1293">
                  <c:v>12950</c:v>
                </c:pt>
                <c:pt idx="1294">
                  <c:v>12960</c:v>
                </c:pt>
                <c:pt idx="1295">
                  <c:v>12970</c:v>
                </c:pt>
                <c:pt idx="1296">
                  <c:v>12980</c:v>
                </c:pt>
                <c:pt idx="1297">
                  <c:v>12990</c:v>
                </c:pt>
                <c:pt idx="1298">
                  <c:v>13000</c:v>
                </c:pt>
                <c:pt idx="1299">
                  <c:v>13010</c:v>
                </c:pt>
                <c:pt idx="1300">
                  <c:v>13020</c:v>
                </c:pt>
                <c:pt idx="1301">
                  <c:v>13030</c:v>
                </c:pt>
                <c:pt idx="1302">
                  <c:v>13040</c:v>
                </c:pt>
                <c:pt idx="1303">
                  <c:v>13050</c:v>
                </c:pt>
                <c:pt idx="1304">
                  <c:v>13060</c:v>
                </c:pt>
                <c:pt idx="1305">
                  <c:v>13070</c:v>
                </c:pt>
                <c:pt idx="1306">
                  <c:v>13080</c:v>
                </c:pt>
                <c:pt idx="1307">
                  <c:v>13090</c:v>
                </c:pt>
                <c:pt idx="1308">
                  <c:v>13100</c:v>
                </c:pt>
                <c:pt idx="1309">
                  <c:v>13110</c:v>
                </c:pt>
                <c:pt idx="1310">
                  <c:v>13120</c:v>
                </c:pt>
                <c:pt idx="1311">
                  <c:v>13130</c:v>
                </c:pt>
                <c:pt idx="1312">
                  <c:v>13140</c:v>
                </c:pt>
                <c:pt idx="1313">
                  <c:v>13150</c:v>
                </c:pt>
                <c:pt idx="1314">
                  <c:v>13160</c:v>
                </c:pt>
                <c:pt idx="1315">
                  <c:v>13170</c:v>
                </c:pt>
                <c:pt idx="1316">
                  <c:v>13180</c:v>
                </c:pt>
                <c:pt idx="1317">
                  <c:v>13190</c:v>
                </c:pt>
                <c:pt idx="1318">
                  <c:v>13200</c:v>
                </c:pt>
                <c:pt idx="1319">
                  <c:v>13210</c:v>
                </c:pt>
                <c:pt idx="1320">
                  <c:v>13220</c:v>
                </c:pt>
                <c:pt idx="1321">
                  <c:v>13230</c:v>
                </c:pt>
                <c:pt idx="1322">
                  <c:v>13240</c:v>
                </c:pt>
                <c:pt idx="1323">
                  <c:v>13250</c:v>
                </c:pt>
                <c:pt idx="1324">
                  <c:v>13260</c:v>
                </c:pt>
                <c:pt idx="1325">
                  <c:v>13270</c:v>
                </c:pt>
                <c:pt idx="1326">
                  <c:v>13280</c:v>
                </c:pt>
                <c:pt idx="1327">
                  <c:v>13290</c:v>
                </c:pt>
                <c:pt idx="1328">
                  <c:v>13300</c:v>
                </c:pt>
                <c:pt idx="1329">
                  <c:v>13310</c:v>
                </c:pt>
                <c:pt idx="1330">
                  <c:v>13320</c:v>
                </c:pt>
                <c:pt idx="1331">
                  <c:v>13330</c:v>
                </c:pt>
                <c:pt idx="1332">
                  <c:v>13340</c:v>
                </c:pt>
                <c:pt idx="1333">
                  <c:v>13350</c:v>
                </c:pt>
                <c:pt idx="1334">
                  <c:v>13360</c:v>
                </c:pt>
                <c:pt idx="1335">
                  <c:v>13370</c:v>
                </c:pt>
                <c:pt idx="1336">
                  <c:v>13380</c:v>
                </c:pt>
                <c:pt idx="1337">
                  <c:v>13390</c:v>
                </c:pt>
                <c:pt idx="1338">
                  <c:v>13400</c:v>
                </c:pt>
                <c:pt idx="1339">
                  <c:v>13410</c:v>
                </c:pt>
                <c:pt idx="1340">
                  <c:v>13420</c:v>
                </c:pt>
                <c:pt idx="1341">
                  <c:v>13430</c:v>
                </c:pt>
                <c:pt idx="1342">
                  <c:v>13440</c:v>
                </c:pt>
                <c:pt idx="1343">
                  <c:v>13450</c:v>
                </c:pt>
                <c:pt idx="1344">
                  <c:v>13460</c:v>
                </c:pt>
                <c:pt idx="1345">
                  <c:v>13470</c:v>
                </c:pt>
                <c:pt idx="1346">
                  <c:v>13480</c:v>
                </c:pt>
                <c:pt idx="1347">
                  <c:v>13490</c:v>
                </c:pt>
                <c:pt idx="1348">
                  <c:v>13500</c:v>
                </c:pt>
                <c:pt idx="1349">
                  <c:v>13510</c:v>
                </c:pt>
                <c:pt idx="1350">
                  <c:v>13520</c:v>
                </c:pt>
                <c:pt idx="1351">
                  <c:v>13530</c:v>
                </c:pt>
                <c:pt idx="1352">
                  <c:v>13540</c:v>
                </c:pt>
                <c:pt idx="1353">
                  <c:v>13550</c:v>
                </c:pt>
                <c:pt idx="1354">
                  <c:v>13560</c:v>
                </c:pt>
                <c:pt idx="1355">
                  <c:v>13570</c:v>
                </c:pt>
                <c:pt idx="1356">
                  <c:v>13580</c:v>
                </c:pt>
                <c:pt idx="1357">
                  <c:v>13590</c:v>
                </c:pt>
                <c:pt idx="1358">
                  <c:v>13600</c:v>
                </c:pt>
                <c:pt idx="1359">
                  <c:v>13610</c:v>
                </c:pt>
                <c:pt idx="1360">
                  <c:v>13620</c:v>
                </c:pt>
                <c:pt idx="1361">
                  <c:v>13630</c:v>
                </c:pt>
                <c:pt idx="1362">
                  <c:v>13640</c:v>
                </c:pt>
                <c:pt idx="1363">
                  <c:v>13650</c:v>
                </c:pt>
                <c:pt idx="1364">
                  <c:v>13660</c:v>
                </c:pt>
                <c:pt idx="1365">
                  <c:v>13670</c:v>
                </c:pt>
                <c:pt idx="1366">
                  <c:v>13680</c:v>
                </c:pt>
                <c:pt idx="1367">
                  <c:v>13690</c:v>
                </c:pt>
                <c:pt idx="1368">
                  <c:v>13700</c:v>
                </c:pt>
                <c:pt idx="1369">
                  <c:v>13710</c:v>
                </c:pt>
                <c:pt idx="1370">
                  <c:v>13720</c:v>
                </c:pt>
                <c:pt idx="1371">
                  <c:v>13730</c:v>
                </c:pt>
                <c:pt idx="1372">
                  <c:v>13740</c:v>
                </c:pt>
                <c:pt idx="1373">
                  <c:v>13750</c:v>
                </c:pt>
                <c:pt idx="1374">
                  <c:v>13760</c:v>
                </c:pt>
                <c:pt idx="1375">
                  <c:v>13770</c:v>
                </c:pt>
                <c:pt idx="1376">
                  <c:v>13780</c:v>
                </c:pt>
                <c:pt idx="1377">
                  <c:v>13790</c:v>
                </c:pt>
                <c:pt idx="1378">
                  <c:v>13800</c:v>
                </c:pt>
                <c:pt idx="1379">
                  <c:v>13810</c:v>
                </c:pt>
                <c:pt idx="1380">
                  <c:v>13820</c:v>
                </c:pt>
                <c:pt idx="1381">
                  <c:v>13830</c:v>
                </c:pt>
                <c:pt idx="1382">
                  <c:v>13840</c:v>
                </c:pt>
                <c:pt idx="1383">
                  <c:v>13850</c:v>
                </c:pt>
                <c:pt idx="1384">
                  <c:v>13860</c:v>
                </c:pt>
                <c:pt idx="1385">
                  <c:v>13870</c:v>
                </c:pt>
                <c:pt idx="1386">
                  <c:v>13880</c:v>
                </c:pt>
                <c:pt idx="1387">
                  <c:v>13890</c:v>
                </c:pt>
                <c:pt idx="1388">
                  <c:v>13900</c:v>
                </c:pt>
                <c:pt idx="1389">
                  <c:v>13910</c:v>
                </c:pt>
                <c:pt idx="1390">
                  <c:v>13920</c:v>
                </c:pt>
                <c:pt idx="1391">
                  <c:v>13930</c:v>
                </c:pt>
                <c:pt idx="1392">
                  <c:v>13940</c:v>
                </c:pt>
                <c:pt idx="1393">
                  <c:v>13950</c:v>
                </c:pt>
                <c:pt idx="1394">
                  <c:v>13960</c:v>
                </c:pt>
                <c:pt idx="1395">
                  <c:v>13970</c:v>
                </c:pt>
                <c:pt idx="1396">
                  <c:v>13980</c:v>
                </c:pt>
                <c:pt idx="1397">
                  <c:v>13990</c:v>
                </c:pt>
                <c:pt idx="1398">
                  <c:v>14000</c:v>
                </c:pt>
                <c:pt idx="1399">
                  <c:v>14010</c:v>
                </c:pt>
                <c:pt idx="1400">
                  <c:v>14020</c:v>
                </c:pt>
                <c:pt idx="1401">
                  <c:v>14030</c:v>
                </c:pt>
                <c:pt idx="1402">
                  <c:v>14040</c:v>
                </c:pt>
                <c:pt idx="1403">
                  <c:v>14050</c:v>
                </c:pt>
                <c:pt idx="1404">
                  <c:v>14060</c:v>
                </c:pt>
                <c:pt idx="1405">
                  <c:v>14070</c:v>
                </c:pt>
                <c:pt idx="1406">
                  <c:v>14080</c:v>
                </c:pt>
                <c:pt idx="1407">
                  <c:v>14090</c:v>
                </c:pt>
                <c:pt idx="1408">
                  <c:v>14100</c:v>
                </c:pt>
                <c:pt idx="1409">
                  <c:v>14110</c:v>
                </c:pt>
                <c:pt idx="1410">
                  <c:v>14120</c:v>
                </c:pt>
                <c:pt idx="1411">
                  <c:v>14130</c:v>
                </c:pt>
                <c:pt idx="1412">
                  <c:v>14140</c:v>
                </c:pt>
                <c:pt idx="1413">
                  <c:v>14150</c:v>
                </c:pt>
                <c:pt idx="1414">
                  <c:v>14160</c:v>
                </c:pt>
                <c:pt idx="1415">
                  <c:v>14170</c:v>
                </c:pt>
                <c:pt idx="1416">
                  <c:v>14180</c:v>
                </c:pt>
                <c:pt idx="1417">
                  <c:v>14190</c:v>
                </c:pt>
                <c:pt idx="1418">
                  <c:v>14200</c:v>
                </c:pt>
                <c:pt idx="1419">
                  <c:v>14210</c:v>
                </c:pt>
                <c:pt idx="1420">
                  <c:v>14220</c:v>
                </c:pt>
                <c:pt idx="1421">
                  <c:v>14230</c:v>
                </c:pt>
                <c:pt idx="1422">
                  <c:v>14240</c:v>
                </c:pt>
                <c:pt idx="1423">
                  <c:v>14250</c:v>
                </c:pt>
                <c:pt idx="1424">
                  <c:v>14260</c:v>
                </c:pt>
                <c:pt idx="1425">
                  <c:v>14270</c:v>
                </c:pt>
                <c:pt idx="1426">
                  <c:v>14280</c:v>
                </c:pt>
                <c:pt idx="1427">
                  <c:v>14290</c:v>
                </c:pt>
                <c:pt idx="1428">
                  <c:v>14300</c:v>
                </c:pt>
                <c:pt idx="1429">
                  <c:v>14310</c:v>
                </c:pt>
                <c:pt idx="1430">
                  <c:v>14320</c:v>
                </c:pt>
                <c:pt idx="1431">
                  <c:v>14330</c:v>
                </c:pt>
                <c:pt idx="1432">
                  <c:v>14340</c:v>
                </c:pt>
                <c:pt idx="1433">
                  <c:v>14350</c:v>
                </c:pt>
              </c:numCache>
            </c:numRef>
          </c:xVal>
          <c:yVal>
            <c:numRef>
              <c:f>Klei_Druckkurve!$AA$9:$AA$1442</c:f>
              <c:numCache>
                <c:formatCode>0.0</c:formatCode>
                <c:ptCount val="1434"/>
                <c:pt idx="0">
                  <c:v>0</c:v>
                </c:pt>
                <c:pt idx="1">
                  <c:v>-1.1690000000000964</c:v>
                </c:pt>
                <c:pt idx="2">
                  <c:v>-1.4900000000000091</c:v>
                </c:pt>
                <c:pt idx="3">
                  <c:v>-1.7550000000001091</c:v>
                </c:pt>
                <c:pt idx="4">
                  <c:v>-1.8840000000000146</c:v>
                </c:pt>
                <c:pt idx="5">
                  <c:v>-1.9670000000000982</c:v>
                </c:pt>
                <c:pt idx="6">
                  <c:v>-2.0509999999999309</c:v>
                </c:pt>
                <c:pt idx="7">
                  <c:v>-2.1330000000000382</c:v>
                </c:pt>
                <c:pt idx="8">
                  <c:v>-2.1759999999999309</c:v>
                </c:pt>
                <c:pt idx="9">
                  <c:v>-2.2640000000001237</c:v>
                </c:pt>
                <c:pt idx="10">
                  <c:v>-2.3050000000000637</c:v>
                </c:pt>
                <c:pt idx="11">
                  <c:v>-2.36200000000008</c:v>
                </c:pt>
                <c:pt idx="12">
                  <c:v>-2.4180000000001201</c:v>
                </c:pt>
                <c:pt idx="13">
                  <c:v>-2.4809999999999945</c:v>
                </c:pt>
                <c:pt idx="14">
                  <c:v>-2.5520000000001346</c:v>
                </c:pt>
                <c:pt idx="15">
                  <c:v>-2.6010000000001128</c:v>
                </c:pt>
                <c:pt idx="16">
                  <c:v>-2.6390000000001237</c:v>
                </c:pt>
                <c:pt idx="17">
                  <c:v>-2.6859999999999218</c:v>
                </c:pt>
                <c:pt idx="18">
                  <c:v>-2.7419999999999618</c:v>
                </c:pt>
                <c:pt idx="19">
                  <c:v>-2.8070000000000164</c:v>
                </c:pt>
                <c:pt idx="20">
                  <c:v>-2.86200000000008</c:v>
                </c:pt>
                <c:pt idx="21">
                  <c:v>-2.8849999999999909</c:v>
                </c:pt>
                <c:pt idx="22">
                  <c:v>-2.9600000000000364</c:v>
                </c:pt>
                <c:pt idx="23">
                  <c:v>-3.0330000000001291</c:v>
                </c:pt>
                <c:pt idx="24">
                  <c:v>-3.0150000000001</c:v>
                </c:pt>
                <c:pt idx="25">
                  <c:v>-3.1580000000001291</c:v>
                </c:pt>
                <c:pt idx="26">
                  <c:v>-3.1700000000000728</c:v>
                </c:pt>
                <c:pt idx="27">
                  <c:v>-3.1910000000000309</c:v>
                </c:pt>
                <c:pt idx="28">
                  <c:v>-3.2440000000001419</c:v>
                </c:pt>
                <c:pt idx="29">
                  <c:v>-3.2760000000000673</c:v>
                </c:pt>
                <c:pt idx="30">
                  <c:v>-3.3369999999999891</c:v>
                </c:pt>
                <c:pt idx="31">
                  <c:v>-3.3489999999999327</c:v>
                </c:pt>
                <c:pt idx="32">
                  <c:v>-3.4090000000001055</c:v>
                </c:pt>
                <c:pt idx="33">
                  <c:v>-3.4700000000000273</c:v>
                </c:pt>
                <c:pt idx="34">
                  <c:v>-3.4819999999999709</c:v>
                </c:pt>
                <c:pt idx="35">
                  <c:v>-3.5540000000000873</c:v>
                </c:pt>
                <c:pt idx="36">
                  <c:v>-3.6040000000000418</c:v>
                </c:pt>
                <c:pt idx="37">
                  <c:v>-3.625</c:v>
                </c:pt>
                <c:pt idx="38">
                  <c:v>-3.6549999999999727</c:v>
                </c:pt>
                <c:pt idx="39">
                  <c:v>-3.6949999999999363</c:v>
                </c:pt>
                <c:pt idx="40">
                  <c:v>-3.73700000000008</c:v>
                </c:pt>
                <c:pt idx="41">
                  <c:v>-3.7580000000000382</c:v>
                </c:pt>
                <c:pt idx="42">
                  <c:v>-3.8079999999999927</c:v>
                </c:pt>
                <c:pt idx="43">
                  <c:v>-3.8179999999999836</c:v>
                </c:pt>
                <c:pt idx="44">
                  <c:v>-3.8600000000001273</c:v>
                </c:pt>
                <c:pt idx="45">
                  <c:v>-3.9100000000000819</c:v>
                </c:pt>
                <c:pt idx="46">
                  <c:v>-3.9300000000000637</c:v>
                </c:pt>
                <c:pt idx="47">
                  <c:v>-3.9710000000000036</c:v>
                </c:pt>
                <c:pt idx="48">
                  <c:v>-4.0109999999999673</c:v>
                </c:pt>
                <c:pt idx="49">
                  <c:v>-4.0309999999999491</c:v>
                </c:pt>
                <c:pt idx="50">
                  <c:v>-4.0630000000001019</c:v>
                </c:pt>
                <c:pt idx="51">
                  <c:v>-4.0930000000000746</c:v>
                </c:pt>
                <c:pt idx="52">
                  <c:v>-4.0930000000000746</c:v>
                </c:pt>
                <c:pt idx="53">
                  <c:v>-4.1230000000000473</c:v>
                </c:pt>
                <c:pt idx="54">
                  <c:v>-4.1649999999999636</c:v>
                </c:pt>
                <c:pt idx="55">
                  <c:v>-4.1839999999999691</c:v>
                </c:pt>
                <c:pt idx="56">
                  <c:v>-4.2350000000001273</c:v>
                </c:pt>
                <c:pt idx="57">
                  <c:v>-4.2550000000001091</c:v>
                </c:pt>
                <c:pt idx="58">
                  <c:v>-4.2850000000000819</c:v>
                </c:pt>
                <c:pt idx="59">
                  <c:v>-4.3250000000000455</c:v>
                </c:pt>
                <c:pt idx="60">
                  <c:v>-4.3250000000000455</c:v>
                </c:pt>
                <c:pt idx="61">
                  <c:v>-4.3859999999999673</c:v>
                </c:pt>
                <c:pt idx="62">
                  <c:v>-4.3859999999999673</c:v>
                </c:pt>
                <c:pt idx="63">
                  <c:v>-4.41599999999994</c:v>
                </c:pt>
                <c:pt idx="64">
                  <c:v>-4.4359999999999218</c:v>
                </c:pt>
                <c:pt idx="65">
                  <c:v>-4.4760000000001128</c:v>
                </c:pt>
                <c:pt idx="66">
                  <c:v>-4.5060000000000855</c:v>
                </c:pt>
                <c:pt idx="67">
                  <c:v>-4.5060000000000855</c:v>
                </c:pt>
                <c:pt idx="68">
                  <c:v>-4.52800000000002</c:v>
                </c:pt>
                <c:pt idx="69">
                  <c:v>-4.5760000000000218</c:v>
                </c:pt>
                <c:pt idx="70">
                  <c:v>-4.5769999999999982</c:v>
                </c:pt>
                <c:pt idx="71">
                  <c:v>-4.6079999999999472</c:v>
                </c:pt>
                <c:pt idx="72">
                  <c:v>-4.6269999999999527</c:v>
                </c:pt>
                <c:pt idx="73">
                  <c:v>-4.6680000000001201</c:v>
                </c:pt>
                <c:pt idx="74">
                  <c:v>-4.6980000000000928</c:v>
                </c:pt>
                <c:pt idx="75">
                  <c:v>-4.7080000000000837</c:v>
                </c:pt>
                <c:pt idx="76">
                  <c:v>-4.7480000000000473</c:v>
                </c:pt>
                <c:pt idx="77">
                  <c:v>-4.7680000000000291</c:v>
                </c:pt>
                <c:pt idx="78">
                  <c:v>-4.7989999999999782</c:v>
                </c:pt>
                <c:pt idx="79">
                  <c:v>-4.81899999999996</c:v>
                </c:pt>
                <c:pt idx="80">
                  <c:v>-4.8369999999999891</c:v>
                </c:pt>
                <c:pt idx="81">
                  <c:v>-4.8489999999999327</c:v>
                </c:pt>
                <c:pt idx="82">
                  <c:v>-4.8790000000001328</c:v>
                </c:pt>
                <c:pt idx="83">
                  <c:v>-4.8980000000001382</c:v>
                </c:pt>
                <c:pt idx="84">
                  <c:v>-4.9080000000001291</c:v>
                </c:pt>
                <c:pt idx="85">
                  <c:v>-4.9380000000001019</c:v>
                </c:pt>
                <c:pt idx="86">
                  <c:v>-4.95900000000006</c:v>
                </c:pt>
                <c:pt idx="87">
                  <c:v>-4.9780000000000655</c:v>
                </c:pt>
                <c:pt idx="88">
                  <c:v>-4.9980000000000473</c:v>
                </c:pt>
                <c:pt idx="89">
                  <c:v>-4.9980000000000473</c:v>
                </c:pt>
                <c:pt idx="90">
                  <c:v>-5.02800000000002</c:v>
                </c:pt>
                <c:pt idx="91">
                  <c:v>-5.0380000000000109</c:v>
                </c:pt>
                <c:pt idx="92">
                  <c:v>-5.0579999999999927</c:v>
                </c:pt>
                <c:pt idx="93">
                  <c:v>-5.0679999999999836</c:v>
                </c:pt>
                <c:pt idx="94">
                  <c:v>-5.0979999999999563</c:v>
                </c:pt>
                <c:pt idx="95">
                  <c:v>-5.1079999999999472</c:v>
                </c:pt>
                <c:pt idx="96">
                  <c:v>-5.1480000000001382</c:v>
                </c:pt>
                <c:pt idx="97">
                  <c:v>-5.1480000000001382</c:v>
                </c:pt>
                <c:pt idx="98">
                  <c:v>-5.1680000000001201</c:v>
                </c:pt>
                <c:pt idx="99">
                  <c:v>-5.1980000000000928</c:v>
                </c:pt>
                <c:pt idx="100">
                  <c:v>-5.2080000000000837</c:v>
                </c:pt>
                <c:pt idx="101">
                  <c:v>-5.2180000000000746</c:v>
                </c:pt>
                <c:pt idx="102">
                  <c:v>-5.2380000000000564</c:v>
                </c:pt>
                <c:pt idx="103">
                  <c:v>-5.2570000000000618</c:v>
                </c:pt>
                <c:pt idx="104">
                  <c:v>-5.2770000000000437</c:v>
                </c:pt>
                <c:pt idx="105">
                  <c:v>-5.2870000000000346</c:v>
                </c:pt>
                <c:pt idx="106">
                  <c:v>-5.3070000000000164</c:v>
                </c:pt>
                <c:pt idx="107">
                  <c:v>-5.3070000000000164</c:v>
                </c:pt>
                <c:pt idx="108">
                  <c:v>-5.3369999999999891</c:v>
                </c:pt>
                <c:pt idx="109">
                  <c:v>-5.3369999999999891</c:v>
                </c:pt>
                <c:pt idx="110">
                  <c:v>-5.3569999999999709</c:v>
                </c:pt>
                <c:pt idx="111">
                  <c:v>-5.3669999999999618</c:v>
                </c:pt>
                <c:pt idx="112">
                  <c:v>-5.3759999999999764</c:v>
                </c:pt>
                <c:pt idx="113">
                  <c:v>-5.3959999999999582</c:v>
                </c:pt>
                <c:pt idx="114">
                  <c:v>-5.3959999999999582</c:v>
                </c:pt>
                <c:pt idx="115">
                  <c:v>-5.4259999999999309</c:v>
                </c:pt>
                <c:pt idx="116">
                  <c:v>-5.4359999999999218</c:v>
                </c:pt>
                <c:pt idx="117">
                  <c:v>-5.4660000000001219</c:v>
                </c:pt>
                <c:pt idx="118">
                  <c:v>-5.4660000000001219</c:v>
                </c:pt>
                <c:pt idx="119">
                  <c:v>-5.4850000000001273</c:v>
                </c:pt>
                <c:pt idx="120">
                  <c:v>-5.5150000000001</c:v>
                </c:pt>
                <c:pt idx="121">
                  <c:v>-5.5250000000000909</c:v>
                </c:pt>
                <c:pt idx="122">
                  <c:v>-5.5250000000000909</c:v>
                </c:pt>
                <c:pt idx="123">
                  <c:v>-5.5150000000001</c:v>
                </c:pt>
                <c:pt idx="124">
                  <c:v>-5.5350000000000819</c:v>
                </c:pt>
                <c:pt idx="125">
                  <c:v>-5.5450000000000728</c:v>
                </c:pt>
                <c:pt idx="126">
                  <c:v>-5.5650000000000546</c:v>
                </c:pt>
                <c:pt idx="127">
                  <c:v>-5.5740000000000691</c:v>
                </c:pt>
                <c:pt idx="128">
                  <c:v>-5.6140000000000327</c:v>
                </c:pt>
                <c:pt idx="129">
                  <c:v>-5.6340000000000146</c:v>
                </c:pt>
                <c:pt idx="130">
                  <c:v>-5.6440000000000055</c:v>
                </c:pt>
                <c:pt idx="131">
                  <c:v>-5.6440000000000055</c:v>
                </c:pt>
                <c:pt idx="132">
                  <c:v>-5.6630000000000109</c:v>
                </c:pt>
                <c:pt idx="133">
                  <c:v>-5.65300000000002</c:v>
                </c:pt>
                <c:pt idx="134">
                  <c:v>-5.6730000000000018</c:v>
                </c:pt>
                <c:pt idx="135">
                  <c:v>-5.6730000000000018</c:v>
                </c:pt>
                <c:pt idx="136">
                  <c:v>-5.7129999999999654</c:v>
                </c:pt>
                <c:pt idx="137">
                  <c:v>-5.7129999999999654</c:v>
                </c:pt>
                <c:pt idx="138">
                  <c:v>-5.7429999999999382</c:v>
                </c:pt>
                <c:pt idx="139">
                  <c:v>-5.7429999999999382</c:v>
                </c:pt>
                <c:pt idx="140">
                  <c:v>-5.7429999999999382</c:v>
                </c:pt>
                <c:pt idx="141">
                  <c:v>-5.7609999999999673</c:v>
                </c:pt>
                <c:pt idx="142">
                  <c:v>-5.7709999999999582</c:v>
                </c:pt>
                <c:pt idx="143">
                  <c:v>-5.79099999999994</c:v>
                </c:pt>
                <c:pt idx="144">
                  <c:v>-5.8009999999999309</c:v>
                </c:pt>
                <c:pt idx="145">
                  <c:v>-5.8109999999999218</c:v>
                </c:pt>
                <c:pt idx="146">
                  <c:v>-5.8210000000001401</c:v>
                </c:pt>
                <c:pt idx="147">
                  <c:v>-5.8410000000001219</c:v>
                </c:pt>
                <c:pt idx="148">
                  <c:v>-5.8610000000001037</c:v>
                </c:pt>
                <c:pt idx="149">
                  <c:v>-5.8800000000001091</c:v>
                </c:pt>
                <c:pt idx="150">
                  <c:v>-5.8800000000001091</c:v>
                </c:pt>
                <c:pt idx="151">
                  <c:v>-5.8900000000001</c:v>
                </c:pt>
                <c:pt idx="152">
                  <c:v>-5.9200000000000728</c:v>
                </c:pt>
                <c:pt idx="153">
                  <c:v>-5.9000000000000909</c:v>
                </c:pt>
                <c:pt idx="154">
                  <c:v>-5.9300000000000637</c:v>
                </c:pt>
                <c:pt idx="155">
                  <c:v>-5.9600000000000364</c:v>
                </c:pt>
                <c:pt idx="156">
                  <c:v>-5.9500000000000455</c:v>
                </c:pt>
                <c:pt idx="157">
                  <c:v>-5.9790000000000418</c:v>
                </c:pt>
                <c:pt idx="158">
                  <c:v>-5.9790000000000418</c:v>
                </c:pt>
                <c:pt idx="159">
                  <c:v>-6.0090000000000146</c:v>
                </c:pt>
                <c:pt idx="160">
                  <c:v>-6.0090000000000146</c:v>
                </c:pt>
                <c:pt idx="161">
                  <c:v>-5.9990000000000236</c:v>
                </c:pt>
                <c:pt idx="162">
                  <c:v>-6.0190000000000055</c:v>
                </c:pt>
                <c:pt idx="163">
                  <c:v>-6.0380000000000109</c:v>
                </c:pt>
                <c:pt idx="164">
                  <c:v>-6.0579999999999927</c:v>
                </c:pt>
                <c:pt idx="165">
                  <c:v>-6.0480000000000018</c:v>
                </c:pt>
                <c:pt idx="166">
                  <c:v>-6.0480000000000018</c:v>
                </c:pt>
                <c:pt idx="167">
                  <c:v>-6.0679999999999836</c:v>
                </c:pt>
                <c:pt idx="168">
                  <c:v>-6.0579999999999927</c:v>
                </c:pt>
                <c:pt idx="169">
                  <c:v>-6.0779999999999745</c:v>
                </c:pt>
                <c:pt idx="170">
                  <c:v>-6.0960000000000036</c:v>
                </c:pt>
                <c:pt idx="171">
                  <c:v>-6.1269999999999527</c:v>
                </c:pt>
                <c:pt idx="172">
                  <c:v>-6.1269999999999527</c:v>
                </c:pt>
                <c:pt idx="173">
                  <c:v>-6.1269999999999527</c:v>
                </c:pt>
                <c:pt idx="174">
                  <c:v>-6.1369999999999436</c:v>
                </c:pt>
                <c:pt idx="175">
                  <c:v>-6.1369999999999436</c:v>
                </c:pt>
                <c:pt idx="176">
                  <c:v>-6.1449999999999818</c:v>
                </c:pt>
                <c:pt idx="177">
                  <c:v>-6.1749999999999545</c:v>
                </c:pt>
                <c:pt idx="178">
                  <c:v>-6.1649999999999636</c:v>
                </c:pt>
                <c:pt idx="179">
                  <c:v>-6.1949999999999363</c:v>
                </c:pt>
                <c:pt idx="180">
                  <c:v>-6.1849999999999454</c:v>
                </c:pt>
                <c:pt idx="181">
                  <c:v>-6.1949999999999363</c:v>
                </c:pt>
                <c:pt idx="182">
                  <c:v>-6.2149999999999181</c:v>
                </c:pt>
                <c:pt idx="183">
                  <c:v>-6.2450000000001182</c:v>
                </c:pt>
                <c:pt idx="184">
                  <c:v>-6.2239999999999327</c:v>
                </c:pt>
                <c:pt idx="185">
                  <c:v>-6.2540000000001328</c:v>
                </c:pt>
                <c:pt idx="186">
                  <c:v>-6.2540000000001328</c:v>
                </c:pt>
                <c:pt idx="187">
                  <c:v>-6.2440000000001419</c:v>
                </c:pt>
                <c:pt idx="188">
                  <c:v>-6.2640000000001237</c:v>
                </c:pt>
                <c:pt idx="189">
                  <c:v>-6.2640000000001237</c:v>
                </c:pt>
                <c:pt idx="190">
                  <c:v>-6.2529999999999291</c:v>
                </c:pt>
                <c:pt idx="191">
                  <c:v>-6.2830000000001291</c:v>
                </c:pt>
                <c:pt idx="192">
                  <c:v>-6.2830000000001291</c:v>
                </c:pt>
                <c:pt idx="193">
                  <c:v>-6.2830000000001291</c:v>
                </c:pt>
                <c:pt idx="194">
                  <c:v>-6.2930000000001201</c:v>
                </c:pt>
                <c:pt idx="195">
                  <c:v>-6.3230000000000928</c:v>
                </c:pt>
                <c:pt idx="196">
                  <c:v>-6.3230000000000928</c:v>
                </c:pt>
                <c:pt idx="197">
                  <c:v>-6.3330000000000837</c:v>
                </c:pt>
                <c:pt idx="198">
                  <c:v>-6.3430000000000746</c:v>
                </c:pt>
                <c:pt idx="199">
                  <c:v>-6.3530000000000655</c:v>
                </c:pt>
                <c:pt idx="200">
                  <c:v>-6.36200000000008</c:v>
                </c:pt>
                <c:pt idx="201">
                  <c:v>-6.3720000000000709</c:v>
                </c:pt>
                <c:pt idx="202">
                  <c:v>-6.3820000000000618</c:v>
                </c:pt>
                <c:pt idx="203">
                  <c:v>-6.3920000000000528</c:v>
                </c:pt>
                <c:pt idx="204">
                  <c:v>-6.3820000000000618</c:v>
                </c:pt>
                <c:pt idx="205">
                  <c:v>-6.4020000000000437</c:v>
                </c:pt>
                <c:pt idx="206">
                  <c:v>-6.4120000000000346</c:v>
                </c:pt>
                <c:pt idx="207">
                  <c:v>-6.4220000000000255</c:v>
                </c:pt>
                <c:pt idx="208">
                  <c:v>-6.4410000000000309</c:v>
                </c:pt>
                <c:pt idx="209">
                  <c:v>-6.4500000000000455</c:v>
                </c:pt>
                <c:pt idx="210">
                  <c:v>-6.4500000000000455</c:v>
                </c:pt>
                <c:pt idx="211">
                  <c:v>-6.4500000000000455</c:v>
                </c:pt>
                <c:pt idx="212">
                  <c:v>-6.4800000000000182</c:v>
                </c:pt>
                <c:pt idx="213">
                  <c:v>-6.4600000000000364</c:v>
                </c:pt>
                <c:pt idx="214">
                  <c:v>-6.4900000000000091</c:v>
                </c:pt>
                <c:pt idx="215">
                  <c:v>-6.4900000000000091</c:v>
                </c:pt>
                <c:pt idx="216">
                  <c:v>-6.5099999999999909</c:v>
                </c:pt>
                <c:pt idx="217">
                  <c:v>-6.4990000000000236</c:v>
                </c:pt>
                <c:pt idx="218">
                  <c:v>-6.4990000000000236</c:v>
                </c:pt>
                <c:pt idx="219">
                  <c:v>-6.5289999999999964</c:v>
                </c:pt>
                <c:pt idx="220">
                  <c:v>-6.5489999999999782</c:v>
                </c:pt>
                <c:pt idx="221">
                  <c:v>-6.5090000000000146</c:v>
                </c:pt>
                <c:pt idx="222">
                  <c:v>-6.5489999999999782</c:v>
                </c:pt>
                <c:pt idx="223">
                  <c:v>-6.5589999999999691</c:v>
                </c:pt>
                <c:pt idx="224">
                  <c:v>-6.5389999999999873</c:v>
                </c:pt>
                <c:pt idx="225">
                  <c:v>-6.5589999999999691</c:v>
                </c:pt>
                <c:pt idx="226">
                  <c:v>-6.5480000000000018</c:v>
                </c:pt>
                <c:pt idx="227">
                  <c:v>-6.5480000000000018</c:v>
                </c:pt>
                <c:pt idx="228">
                  <c:v>-6.5579999999999927</c:v>
                </c:pt>
                <c:pt idx="229">
                  <c:v>-6.5779999999999745</c:v>
                </c:pt>
                <c:pt idx="230">
                  <c:v>-6.5779999999999745</c:v>
                </c:pt>
                <c:pt idx="231">
                  <c:v>-6.5779999999999745</c:v>
                </c:pt>
                <c:pt idx="232">
                  <c:v>-6.5679999999999836</c:v>
                </c:pt>
                <c:pt idx="233">
                  <c:v>-6.5979999999999563</c:v>
                </c:pt>
                <c:pt idx="234">
                  <c:v>-6.5979999999999563</c:v>
                </c:pt>
                <c:pt idx="235">
                  <c:v>-6.6169999999999618</c:v>
                </c:pt>
                <c:pt idx="236">
                  <c:v>-6.6279999999999291</c:v>
                </c:pt>
                <c:pt idx="237">
                  <c:v>-6.6269999999999527</c:v>
                </c:pt>
                <c:pt idx="238">
                  <c:v>-6.6469999999999345</c:v>
                </c:pt>
                <c:pt idx="239">
                  <c:v>-6.6469999999999345</c:v>
                </c:pt>
                <c:pt idx="240">
                  <c:v>-6.6569999999999254</c:v>
                </c:pt>
                <c:pt idx="241">
                  <c:v>-6.6669999999999163</c:v>
                </c:pt>
                <c:pt idx="242">
                  <c:v>-6.6669999999999163</c:v>
                </c:pt>
                <c:pt idx="243">
                  <c:v>-6.6759999999999309</c:v>
                </c:pt>
                <c:pt idx="244">
                  <c:v>-6.6669999999999163</c:v>
                </c:pt>
                <c:pt idx="245">
                  <c:v>-6.6859999999999218</c:v>
                </c:pt>
                <c:pt idx="246">
                  <c:v>-6.6960000000001401</c:v>
                </c:pt>
                <c:pt idx="247">
                  <c:v>-6.6960000000001401</c:v>
                </c:pt>
                <c:pt idx="248">
                  <c:v>-6.7049999999999272</c:v>
                </c:pt>
                <c:pt idx="249">
                  <c:v>-6.7250000000001364</c:v>
                </c:pt>
                <c:pt idx="250">
                  <c:v>-6.7250000000001364</c:v>
                </c:pt>
                <c:pt idx="251">
                  <c:v>-6.7250000000001364</c:v>
                </c:pt>
                <c:pt idx="252">
                  <c:v>-6.7350000000001273</c:v>
                </c:pt>
                <c:pt idx="253">
                  <c:v>-6.7450000000001182</c:v>
                </c:pt>
                <c:pt idx="254">
                  <c:v>-6.7450000000001182</c:v>
                </c:pt>
                <c:pt idx="255">
                  <c:v>-6.7550000000001091</c:v>
                </c:pt>
                <c:pt idx="256">
                  <c:v>-6.7550000000001091</c:v>
                </c:pt>
                <c:pt idx="257">
                  <c:v>-6.7550000000001091</c:v>
                </c:pt>
                <c:pt idx="258">
                  <c:v>-6.7640000000001237</c:v>
                </c:pt>
                <c:pt idx="259">
                  <c:v>-6.7650000000001</c:v>
                </c:pt>
                <c:pt idx="260">
                  <c:v>-6.8040000000000873</c:v>
                </c:pt>
                <c:pt idx="261">
                  <c:v>-6.7840000000001055</c:v>
                </c:pt>
                <c:pt idx="262">
                  <c:v>-6.7940000000000964</c:v>
                </c:pt>
                <c:pt idx="263">
                  <c:v>-6.8040000000000873</c:v>
                </c:pt>
                <c:pt idx="264">
                  <c:v>-6.8140000000000782</c:v>
                </c:pt>
                <c:pt idx="265">
                  <c:v>-6.8140000000000782</c:v>
                </c:pt>
                <c:pt idx="266">
                  <c:v>-6.8240000000000691</c:v>
                </c:pt>
                <c:pt idx="267">
                  <c:v>-6.8240000000000691</c:v>
                </c:pt>
                <c:pt idx="268">
                  <c:v>-6.83400000000006</c:v>
                </c:pt>
                <c:pt idx="269">
                  <c:v>-6.8440000000000509</c:v>
                </c:pt>
                <c:pt idx="270">
                  <c:v>-6.8530000000000655</c:v>
                </c:pt>
                <c:pt idx="271">
                  <c:v>-6.8330000000000837</c:v>
                </c:pt>
                <c:pt idx="272">
                  <c:v>-6.8330000000000837</c:v>
                </c:pt>
                <c:pt idx="273">
                  <c:v>-6.8530000000000655</c:v>
                </c:pt>
                <c:pt idx="274">
                  <c:v>-6.8530000000000655</c:v>
                </c:pt>
                <c:pt idx="275">
                  <c:v>-6.8830000000000382</c:v>
                </c:pt>
                <c:pt idx="276">
                  <c:v>-6.8730000000000473</c:v>
                </c:pt>
                <c:pt idx="277">
                  <c:v>-6.8730000000000473</c:v>
                </c:pt>
                <c:pt idx="278">
                  <c:v>-6.8730000000000473</c:v>
                </c:pt>
                <c:pt idx="279">
                  <c:v>-6.8710000000000946</c:v>
                </c:pt>
                <c:pt idx="280">
                  <c:v>-6.8910000000000764</c:v>
                </c:pt>
                <c:pt idx="281">
                  <c:v>-6.8830000000000382</c:v>
                </c:pt>
                <c:pt idx="282">
                  <c:v>-6.9110000000000582</c:v>
                </c:pt>
                <c:pt idx="283">
                  <c:v>-6.9010000000000673</c:v>
                </c:pt>
                <c:pt idx="284">
                  <c:v>-6.9110000000000582</c:v>
                </c:pt>
                <c:pt idx="285">
                  <c:v>-6.9110000000000582</c:v>
                </c:pt>
                <c:pt idx="286">
                  <c:v>-6.93100000000004</c:v>
                </c:pt>
                <c:pt idx="287">
                  <c:v>-6.93100000000004</c:v>
                </c:pt>
                <c:pt idx="288">
                  <c:v>-6.9210000000000491</c:v>
                </c:pt>
                <c:pt idx="289">
                  <c:v>-6.9510000000000218</c:v>
                </c:pt>
                <c:pt idx="290">
                  <c:v>-6.9300000000000637</c:v>
                </c:pt>
                <c:pt idx="291">
                  <c:v>-6.9300000000000637</c:v>
                </c:pt>
                <c:pt idx="292">
                  <c:v>-6.9500000000000455</c:v>
                </c:pt>
                <c:pt idx="293">
                  <c:v>-6.9500000000000455</c:v>
                </c:pt>
                <c:pt idx="294">
                  <c:v>-6.9700000000000273</c:v>
                </c:pt>
                <c:pt idx="295">
                  <c:v>-6.9600000000000364</c:v>
                </c:pt>
                <c:pt idx="296">
                  <c:v>-6.9800000000000182</c:v>
                </c:pt>
                <c:pt idx="297">
                  <c:v>-6.9600000000000364</c:v>
                </c:pt>
                <c:pt idx="298">
                  <c:v>-6.9800000000000182</c:v>
                </c:pt>
                <c:pt idx="299">
                  <c:v>-6.9800000000000182</c:v>
                </c:pt>
                <c:pt idx="300">
                  <c:v>-7</c:v>
                </c:pt>
                <c:pt idx="301">
                  <c:v>-6.9900000000000091</c:v>
                </c:pt>
                <c:pt idx="302">
                  <c:v>-7.0090000000000146</c:v>
                </c:pt>
                <c:pt idx="303">
                  <c:v>-7.0289999999999964</c:v>
                </c:pt>
                <c:pt idx="304">
                  <c:v>-6.9990000000000236</c:v>
                </c:pt>
                <c:pt idx="305">
                  <c:v>-7.0289999999999964</c:v>
                </c:pt>
                <c:pt idx="306">
                  <c:v>-6.9990000000000236</c:v>
                </c:pt>
                <c:pt idx="307">
                  <c:v>-7.0389999999999873</c:v>
                </c:pt>
                <c:pt idx="308">
                  <c:v>-7.0389999999999873</c:v>
                </c:pt>
                <c:pt idx="309">
                  <c:v>-7.0190000000000055</c:v>
                </c:pt>
                <c:pt idx="310">
                  <c:v>-7.0289999999999964</c:v>
                </c:pt>
                <c:pt idx="311">
                  <c:v>-7.0389999999999873</c:v>
                </c:pt>
                <c:pt idx="312">
                  <c:v>-7.0180000000000291</c:v>
                </c:pt>
                <c:pt idx="313">
                  <c:v>-7.02800000000002</c:v>
                </c:pt>
                <c:pt idx="314">
                  <c:v>-7.0380000000000109</c:v>
                </c:pt>
                <c:pt idx="315">
                  <c:v>-7.0679999999999836</c:v>
                </c:pt>
                <c:pt idx="316">
                  <c:v>-7.0480000000000018</c:v>
                </c:pt>
                <c:pt idx="317">
                  <c:v>-7.0579999999999927</c:v>
                </c:pt>
                <c:pt idx="318">
                  <c:v>-7.0480000000000018</c:v>
                </c:pt>
                <c:pt idx="319">
                  <c:v>-7.02800000000002</c:v>
                </c:pt>
                <c:pt idx="320">
                  <c:v>-7.0579999999999927</c:v>
                </c:pt>
                <c:pt idx="321">
                  <c:v>-7.0579999999999927</c:v>
                </c:pt>
                <c:pt idx="322">
                  <c:v>-7.0579999999999927</c:v>
                </c:pt>
                <c:pt idx="323">
                  <c:v>-7.0679999999999836</c:v>
                </c:pt>
                <c:pt idx="324">
                  <c:v>-7.0860000000000127</c:v>
                </c:pt>
                <c:pt idx="325">
                  <c:v>-7.0660000000000309</c:v>
                </c:pt>
                <c:pt idx="326">
                  <c:v>-7.0760000000000218</c:v>
                </c:pt>
                <c:pt idx="327">
                  <c:v>-7.0760000000000218</c:v>
                </c:pt>
                <c:pt idx="328">
                  <c:v>-7.0860000000000127</c:v>
                </c:pt>
                <c:pt idx="329">
                  <c:v>-7.1059999999999945</c:v>
                </c:pt>
                <c:pt idx="330">
                  <c:v>-7.0860000000000127</c:v>
                </c:pt>
                <c:pt idx="331">
                  <c:v>-7.0860000000000127</c:v>
                </c:pt>
                <c:pt idx="332">
                  <c:v>-7.1259999999999764</c:v>
                </c:pt>
                <c:pt idx="333">
                  <c:v>-7.1159999999999854</c:v>
                </c:pt>
                <c:pt idx="334">
                  <c:v>-7.1159999999999854</c:v>
                </c:pt>
                <c:pt idx="335">
                  <c:v>-7.125</c:v>
                </c:pt>
                <c:pt idx="336">
                  <c:v>-7.1359999999999673</c:v>
                </c:pt>
                <c:pt idx="337">
                  <c:v>-7.1349999999999909</c:v>
                </c:pt>
                <c:pt idx="338">
                  <c:v>-7.1449999999999818</c:v>
                </c:pt>
                <c:pt idx="339">
                  <c:v>-7.1649999999999636</c:v>
                </c:pt>
                <c:pt idx="340">
                  <c:v>-7.1649999999999636</c:v>
                </c:pt>
                <c:pt idx="341">
                  <c:v>-7.1649999999999636</c:v>
                </c:pt>
                <c:pt idx="342">
                  <c:v>-7.1349999999999909</c:v>
                </c:pt>
                <c:pt idx="343">
                  <c:v>-7.1449999999999818</c:v>
                </c:pt>
                <c:pt idx="344">
                  <c:v>-7.1549999999999727</c:v>
                </c:pt>
                <c:pt idx="345">
                  <c:v>-7.1849999999999454</c:v>
                </c:pt>
                <c:pt idx="346">
                  <c:v>-7.1849999999999454</c:v>
                </c:pt>
                <c:pt idx="347">
                  <c:v>-7.19399999999996</c:v>
                </c:pt>
                <c:pt idx="348">
                  <c:v>-7.1839999999999691</c:v>
                </c:pt>
                <c:pt idx="349">
                  <c:v>-7.19399999999996</c:v>
                </c:pt>
                <c:pt idx="350">
                  <c:v>-7.1839999999999691</c:v>
                </c:pt>
                <c:pt idx="351">
                  <c:v>-7.19399999999996</c:v>
                </c:pt>
                <c:pt idx="352">
                  <c:v>-7.19399999999996</c:v>
                </c:pt>
                <c:pt idx="353">
                  <c:v>-7.19399999999996</c:v>
                </c:pt>
                <c:pt idx="354">
                  <c:v>-7.2239999999999327</c:v>
                </c:pt>
                <c:pt idx="355">
                  <c:v>-7.2239999999999327</c:v>
                </c:pt>
                <c:pt idx="356">
                  <c:v>-7.2239999999999327</c:v>
                </c:pt>
                <c:pt idx="357">
                  <c:v>-7.2139999999999418</c:v>
                </c:pt>
                <c:pt idx="358">
                  <c:v>-7.2139999999999418</c:v>
                </c:pt>
                <c:pt idx="359">
                  <c:v>-7.2319999999999709</c:v>
                </c:pt>
                <c:pt idx="360">
                  <c:v>-7.22199999999998</c:v>
                </c:pt>
                <c:pt idx="361">
                  <c:v>-7.2419999999999618</c:v>
                </c:pt>
                <c:pt idx="362">
                  <c:v>-7.2419999999999618</c:v>
                </c:pt>
                <c:pt idx="363">
                  <c:v>-7.2419999999999618</c:v>
                </c:pt>
                <c:pt idx="364">
                  <c:v>-7.26299999999992</c:v>
                </c:pt>
                <c:pt idx="365">
                  <c:v>-7.2519999999999527</c:v>
                </c:pt>
                <c:pt idx="366">
                  <c:v>-7.2409999999999854</c:v>
                </c:pt>
                <c:pt idx="367">
                  <c:v>-7.2509999999999764</c:v>
                </c:pt>
                <c:pt idx="368">
                  <c:v>-7.2519999999999527</c:v>
                </c:pt>
                <c:pt idx="369">
                  <c:v>-7.2609999999999673</c:v>
                </c:pt>
                <c:pt idx="370">
                  <c:v>-7.2709999999999582</c:v>
                </c:pt>
                <c:pt idx="371">
                  <c:v>-7.2609999999999673</c:v>
                </c:pt>
                <c:pt idx="372">
                  <c:v>-7.2709999999999582</c:v>
                </c:pt>
                <c:pt idx="373">
                  <c:v>-7.2709999999999582</c:v>
                </c:pt>
                <c:pt idx="374">
                  <c:v>-7.2709999999999582</c:v>
                </c:pt>
                <c:pt idx="375">
                  <c:v>-7.2709999999999582</c:v>
                </c:pt>
                <c:pt idx="376">
                  <c:v>-7.29099999999994</c:v>
                </c:pt>
                <c:pt idx="377">
                  <c:v>-7.2899999999999636</c:v>
                </c:pt>
                <c:pt idx="378">
                  <c:v>-7.2999999999999545</c:v>
                </c:pt>
                <c:pt idx="379">
                  <c:v>-7.2999999999999545</c:v>
                </c:pt>
                <c:pt idx="380">
                  <c:v>-7.3099999999999454</c:v>
                </c:pt>
                <c:pt idx="381">
                  <c:v>-7.3099999999999454</c:v>
                </c:pt>
                <c:pt idx="382">
                  <c:v>-7.3099999999999454</c:v>
                </c:pt>
                <c:pt idx="383">
                  <c:v>-7.3099999999999454</c:v>
                </c:pt>
                <c:pt idx="384">
                  <c:v>-7.3399999999999181</c:v>
                </c:pt>
                <c:pt idx="385">
                  <c:v>-7.3199999999999363</c:v>
                </c:pt>
                <c:pt idx="386">
                  <c:v>-7.3299999999999272</c:v>
                </c:pt>
                <c:pt idx="387">
                  <c:v>-7.3199999999999363</c:v>
                </c:pt>
                <c:pt idx="388">
                  <c:v>-7.3299999999999272</c:v>
                </c:pt>
                <c:pt idx="389">
                  <c:v>-7.3199999999999363</c:v>
                </c:pt>
                <c:pt idx="390">
                  <c:v>-7.3389999999999418</c:v>
                </c:pt>
                <c:pt idx="391">
                  <c:v>-7.3389999999999418</c:v>
                </c:pt>
                <c:pt idx="392">
                  <c:v>-7.3289999999999509</c:v>
                </c:pt>
                <c:pt idx="393">
                  <c:v>-7.3489999999999327</c:v>
                </c:pt>
                <c:pt idx="394">
                  <c:v>-7.3489999999999327</c:v>
                </c:pt>
                <c:pt idx="395">
                  <c:v>-7.3489999999999327</c:v>
                </c:pt>
                <c:pt idx="396">
                  <c:v>-7.3489999999999327</c:v>
                </c:pt>
                <c:pt idx="397">
                  <c:v>-7.3589999999999236</c:v>
                </c:pt>
                <c:pt idx="398">
                  <c:v>-7.3489999999999327</c:v>
                </c:pt>
                <c:pt idx="399">
                  <c:v>-7.3569999999999709</c:v>
                </c:pt>
                <c:pt idx="400">
                  <c:v>-7.34699999999998</c:v>
                </c:pt>
                <c:pt idx="401">
                  <c:v>-7.34699999999998</c:v>
                </c:pt>
                <c:pt idx="402">
                  <c:v>-7.3669999999999618</c:v>
                </c:pt>
                <c:pt idx="403">
                  <c:v>-7.3569999999999709</c:v>
                </c:pt>
                <c:pt idx="404">
                  <c:v>-7.3669999999999618</c:v>
                </c:pt>
                <c:pt idx="405">
                  <c:v>-7.3669999999999618</c:v>
                </c:pt>
                <c:pt idx="406">
                  <c:v>-7.3669999999999618</c:v>
                </c:pt>
                <c:pt idx="407">
                  <c:v>-7.3969999999999345</c:v>
                </c:pt>
                <c:pt idx="408">
                  <c:v>-7.3769999999999527</c:v>
                </c:pt>
                <c:pt idx="409">
                  <c:v>-7.3669999999999618</c:v>
                </c:pt>
                <c:pt idx="410">
                  <c:v>-7.3669999999999618</c:v>
                </c:pt>
                <c:pt idx="411">
                  <c:v>-7.3959999999999582</c:v>
                </c:pt>
                <c:pt idx="412">
                  <c:v>-7.41599999999994</c:v>
                </c:pt>
                <c:pt idx="413">
                  <c:v>-7.4059999999999491</c:v>
                </c:pt>
                <c:pt idx="414">
                  <c:v>-7.4059999999999491</c:v>
                </c:pt>
                <c:pt idx="415">
                  <c:v>-7.4259999999999309</c:v>
                </c:pt>
                <c:pt idx="416">
                  <c:v>-7.41599999999994</c:v>
                </c:pt>
                <c:pt idx="417">
                  <c:v>-7.41599999999994</c:v>
                </c:pt>
                <c:pt idx="418">
                  <c:v>-7.41599999999994</c:v>
                </c:pt>
                <c:pt idx="419">
                  <c:v>-7.4259999999999309</c:v>
                </c:pt>
                <c:pt idx="420">
                  <c:v>-7.41599999999994</c:v>
                </c:pt>
                <c:pt idx="421">
                  <c:v>-7.4349999999999454</c:v>
                </c:pt>
                <c:pt idx="422">
                  <c:v>-7.4149999999999636</c:v>
                </c:pt>
                <c:pt idx="423">
                  <c:v>-7.4249999999999545</c:v>
                </c:pt>
                <c:pt idx="424">
                  <c:v>-7.4249999999999545</c:v>
                </c:pt>
                <c:pt idx="425">
                  <c:v>-7.4349999999999454</c:v>
                </c:pt>
                <c:pt idx="426">
                  <c:v>-7.4449999999999363</c:v>
                </c:pt>
                <c:pt idx="427">
                  <c:v>-7.4349999999999454</c:v>
                </c:pt>
                <c:pt idx="428">
                  <c:v>-7.4529999999999745</c:v>
                </c:pt>
                <c:pt idx="429">
                  <c:v>-7.4529999999999745</c:v>
                </c:pt>
                <c:pt idx="430">
                  <c:v>-7.4349999999999454</c:v>
                </c:pt>
                <c:pt idx="431">
                  <c:v>-7.4429999999999836</c:v>
                </c:pt>
                <c:pt idx="432">
                  <c:v>-7.4429999999999836</c:v>
                </c:pt>
                <c:pt idx="433">
                  <c:v>-7.4750000000001364</c:v>
                </c:pt>
                <c:pt idx="434">
                  <c:v>-7.4429999999999836</c:v>
                </c:pt>
                <c:pt idx="435">
                  <c:v>-7.4529999999999745</c:v>
                </c:pt>
                <c:pt idx="436">
                  <c:v>-7.4729999999999563</c:v>
                </c:pt>
                <c:pt idx="437">
                  <c:v>-7.4729999999999563</c:v>
                </c:pt>
                <c:pt idx="438">
                  <c:v>-7.4629999999999654</c:v>
                </c:pt>
                <c:pt idx="439">
                  <c:v>-7.4529999999999745</c:v>
                </c:pt>
                <c:pt idx="440">
                  <c:v>-7.4829999999999472</c:v>
                </c:pt>
                <c:pt idx="441">
                  <c:v>-7.4829999999999472</c:v>
                </c:pt>
                <c:pt idx="442">
                  <c:v>-7.4829999999999472</c:v>
                </c:pt>
                <c:pt idx="443">
                  <c:v>-7.4829999999999472</c:v>
                </c:pt>
                <c:pt idx="444">
                  <c:v>-7.5029999999999291</c:v>
                </c:pt>
                <c:pt idx="445">
                  <c:v>-7.4829999999999472</c:v>
                </c:pt>
                <c:pt idx="446">
                  <c:v>-7.4919999999999618</c:v>
                </c:pt>
                <c:pt idx="447">
                  <c:v>-7.4619999999999891</c:v>
                </c:pt>
                <c:pt idx="448">
                  <c:v>-7.4919999999999618</c:v>
                </c:pt>
                <c:pt idx="449">
                  <c:v>-7.4619999999999891</c:v>
                </c:pt>
                <c:pt idx="450">
                  <c:v>-7.47199999999998</c:v>
                </c:pt>
                <c:pt idx="451">
                  <c:v>-7.47199999999998</c:v>
                </c:pt>
                <c:pt idx="452">
                  <c:v>-7.5119999999999436</c:v>
                </c:pt>
                <c:pt idx="453">
                  <c:v>-7.5119999999999436</c:v>
                </c:pt>
                <c:pt idx="454">
                  <c:v>-7.5019999999999527</c:v>
                </c:pt>
                <c:pt idx="455">
                  <c:v>-7.5219999999999345</c:v>
                </c:pt>
                <c:pt idx="456">
                  <c:v>-7.5019999999999527</c:v>
                </c:pt>
                <c:pt idx="457">
                  <c:v>-7.5019999999999527</c:v>
                </c:pt>
                <c:pt idx="458">
                  <c:v>-7.5019999999999527</c:v>
                </c:pt>
                <c:pt idx="459">
                  <c:v>-7.5119999999999436</c:v>
                </c:pt>
                <c:pt idx="460">
                  <c:v>-7.4819999999999709</c:v>
                </c:pt>
                <c:pt idx="461">
                  <c:v>-7.5119999999999436</c:v>
                </c:pt>
                <c:pt idx="462">
                  <c:v>-7.5119999999999436</c:v>
                </c:pt>
                <c:pt idx="463">
                  <c:v>-7.5219999999999345</c:v>
                </c:pt>
                <c:pt idx="464">
                  <c:v>-7.5219999999999345</c:v>
                </c:pt>
                <c:pt idx="465">
                  <c:v>-7.5119999999999436</c:v>
                </c:pt>
                <c:pt idx="466">
                  <c:v>-7.5209999999999582</c:v>
                </c:pt>
                <c:pt idx="467">
                  <c:v>-7.5019999999999527</c:v>
                </c:pt>
                <c:pt idx="468">
                  <c:v>-7.5119999999999436</c:v>
                </c:pt>
                <c:pt idx="469">
                  <c:v>-7.5419999999999163</c:v>
                </c:pt>
                <c:pt idx="470">
                  <c:v>-7.5109999999999673</c:v>
                </c:pt>
                <c:pt idx="471">
                  <c:v>-7.5209999999999582</c:v>
                </c:pt>
                <c:pt idx="472">
                  <c:v>-7.5319999999999254</c:v>
                </c:pt>
                <c:pt idx="473">
                  <c:v>-7.54099999999994</c:v>
                </c:pt>
                <c:pt idx="474">
                  <c:v>-7.5219999999999345</c:v>
                </c:pt>
                <c:pt idx="475">
                  <c:v>-7.54099999999994</c:v>
                </c:pt>
                <c:pt idx="476">
                  <c:v>-7.5509999999999309</c:v>
                </c:pt>
                <c:pt idx="477">
                  <c:v>-7.5509999999999309</c:v>
                </c:pt>
                <c:pt idx="478">
                  <c:v>-7.5509999999999309</c:v>
                </c:pt>
                <c:pt idx="479">
                  <c:v>-7.54099999999994</c:v>
                </c:pt>
                <c:pt idx="480">
                  <c:v>-7.5609999999999218</c:v>
                </c:pt>
                <c:pt idx="481">
                  <c:v>-7.5609999999999218</c:v>
                </c:pt>
                <c:pt idx="482">
                  <c:v>-7.5720000000001164</c:v>
                </c:pt>
                <c:pt idx="483">
                  <c:v>-7.5710000000001401</c:v>
                </c:pt>
                <c:pt idx="484">
                  <c:v>-7.5710000000001401</c:v>
                </c:pt>
                <c:pt idx="485">
                  <c:v>-7.5710000000001401</c:v>
                </c:pt>
                <c:pt idx="486">
                  <c:v>-7.581000000000131</c:v>
                </c:pt>
                <c:pt idx="487">
                  <c:v>-7.5710000000001401</c:v>
                </c:pt>
                <c:pt idx="488">
                  <c:v>-7.5710000000001401</c:v>
                </c:pt>
                <c:pt idx="489">
                  <c:v>-7.581000000000131</c:v>
                </c:pt>
                <c:pt idx="490">
                  <c:v>-7.5820000000001073</c:v>
                </c:pt>
                <c:pt idx="491">
                  <c:v>-7.5910000000001219</c:v>
                </c:pt>
                <c:pt idx="492">
                  <c:v>-7.581000000000131</c:v>
                </c:pt>
                <c:pt idx="493">
                  <c:v>-7.5910000000001219</c:v>
                </c:pt>
                <c:pt idx="494">
                  <c:v>-7.6010000000001128</c:v>
                </c:pt>
                <c:pt idx="495">
                  <c:v>-7.581000000000131</c:v>
                </c:pt>
                <c:pt idx="496">
                  <c:v>-7.5920000000000982</c:v>
                </c:pt>
                <c:pt idx="497">
                  <c:v>-7.581000000000131</c:v>
                </c:pt>
                <c:pt idx="498">
                  <c:v>-7.5910000000001219</c:v>
                </c:pt>
                <c:pt idx="499">
                  <c:v>-7.581000000000131</c:v>
                </c:pt>
                <c:pt idx="500">
                  <c:v>-7.5920000000000982</c:v>
                </c:pt>
                <c:pt idx="501">
                  <c:v>-7.5920000000000982</c:v>
                </c:pt>
                <c:pt idx="502">
                  <c:v>-7.6010000000001128</c:v>
                </c:pt>
                <c:pt idx="503">
                  <c:v>-7.61200000000008</c:v>
                </c:pt>
                <c:pt idx="504">
                  <c:v>-7.6110000000001037</c:v>
                </c:pt>
                <c:pt idx="505">
                  <c:v>-7.6020000000000891</c:v>
                </c:pt>
                <c:pt idx="506">
                  <c:v>-7.6020000000000891</c:v>
                </c:pt>
                <c:pt idx="507">
                  <c:v>-7.6220000000000709</c:v>
                </c:pt>
                <c:pt idx="508">
                  <c:v>-7.6110000000001037</c:v>
                </c:pt>
                <c:pt idx="509">
                  <c:v>-7.61200000000008</c:v>
                </c:pt>
                <c:pt idx="510">
                  <c:v>-7.6320000000000618</c:v>
                </c:pt>
                <c:pt idx="511">
                  <c:v>-7.6320000000000618</c:v>
                </c:pt>
                <c:pt idx="512">
                  <c:v>-7.6320000000000618</c:v>
                </c:pt>
                <c:pt idx="513">
                  <c:v>-7.6220000000000709</c:v>
                </c:pt>
                <c:pt idx="514">
                  <c:v>-7.6220000000000709</c:v>
                </c:pt>
                <c:pt idx="515">
                  <c:v>-7.6220000000000709</c:v>
                </c:pt>
                <c:pt idx="516">
                  <c:v>-7.6220000000000709</c:v>
                </c:pt>
                <c:pt idx="517">
                  <c:v>-7.6520000000000437</c:v>
                </c:pt>
                <c:pt idx="518">
                  <c:v>-7.6320000000000618</c:v>
                </c:pt>
                <c:pt idx="519">
                  <c:v>-7.6320000000000618</c:v>
                </c:pt>
                <c:pt idx="520">
                  <c:v>-7.6320000000000618</c:v>
                </c:pt>
                <c:pt idx="521">
                  <c:v>-7.6520000000000437</c:v>
                </c:pt>
                <c:pt idx="522">
                  <c:v>-7.6520000000000437</c:v>
                </c:pt>
                <c:pt idx="523">
                  <c:v>-7.6620000000000346</c:v>
                </c:pt>
                <c:pt idx="524">
                  <c:v>-7.6420000000000528</c:v>
                </c:pt>
                <c:pt idx="525">
                  <c:v>-7.6520000000000437</c:v>
                </c:pt>
                <c:pt idx="526">
                  <c:v>-7.65300000000002</c:v>
                </c:pt>
                <c:pt idx="527">
                  <c:v>-7.6730000000000018</c:v>
                </c:pt>
                <c:pt idx="528">
                  <c:v>-7.6720000000000255</c:v>
                </c:pt>
                <c:pt idx="529">
                  <c:v>-7.65300000000002</c:v>
                </c:pt>
                <c:pt idx="530">
                  <c:v>-7.6630000000000109</c:v>
                </c:pt>
                <c:pt idx="531">
                  <c:v>-7.6630000000000109</c:v>
                </c:pt>
                <c:pt idx="532">
                  <c:v>-7.6430000000000291</c:v>
                </c:pt>
                <c:pt idx="533">
                  <c:v>-7.6730000000000018</c:v>
                </c:pt>
                <c:pt idx="534">
                  <c:v>-7.6630000000000109</c:v>
                </c:pt>
                <c:pt idx="535">
                  <c:v>-7.65300000000002</c:v>
                </c:pt>
                <c:pt idx="536">
                  <c:v>-7.6730000000000018</c:v>
                </c:pt>
                <c:pt idx="537">
                  <c:v>-7.6730000000000018</c:v>
                </c:pt>
                <c:pt idx="538">
                  <c:v>-7.6829999999999927</c:v>
                </c:pt>
                <c:pt idx="539">
                  <c:v>-7.6630000000000109</c:v>
                </c:pt>
                <c:pt idx="540">
                  <c:v>-7.6630000000000109</c:v>
                </c:pt>
                <c:pt idx="541">
                  <c:v>-7.6649999999999636</c:v>
                </c:pt>
                <c:pt idx="542">
                  <c:v>-7.6749999999999545</c:v>
                </c:pt>
                <c:pt idx="543">
                  <c:v>-7.6749999999999545</c:v>
                </c:pt>
                <c:pt idx="544">
                  <c:v>-7.6949999999999363</c:v>
                </c:pt>
                <c:pt idx="545">
                  <c:v>-7.6749999999999545</c:v>
                </c:pt>
                <c:pt idx="546">
                  <c:v>-7.6849999999999454</c:v>
                </c:pt>
                <c:pt idx="547">
                  <c:v>-7.6749999999999545</c:v>
                </c:pt>
                <c:pt idx="548">
                  <c:v>-7.6949999999999363</c:v>
                </c:pt>
                <c:pt idx="549">
                  <c:v>-7.6949999999999363</c:v>
                </c:pt>
                <c:pt idx="550">
                  <c:v>-7.6949999999999363</c:v>
                </c:pt>
                <c:pt idx="551">
                  <c:v>-7.6949999999999363</c:v>
                </c:pt>
                <c:pt idx="552">
                  <c:v>-7.6949999999999363</c:v>
                </c:pt>
                <c:pt idx="553">
                  <c:v>-7.706000000000131</c:v>
                </c:pt>
                <c:pt idx="554">
                  <c:v>-7.7049999999999272</c:v>
                </c:pt>
                <c:pt idx="555">
                  <c:v>-7.706000000000131</c:v>
                </c:pt>
                <c:pt idx="556">
                  <c:v>-7.706000000000131</c:v>
                </c:pt>
                <c:pt idx="557">
                  <c:v>-7.7160000000001219</c:v>
                </c:pt>
                <c:pt idx="558">
                  <c:v>-7.7260000000001128</c:v>
                </c:pt>
                <c:pt idx="559">
                  <c:v>-7.7260000000001128</c:v>
                </c:pt>
                <c:pt idx="560">
                  <c:v>-7.7260000000001128</c:v>
                </c:pt>
                <c:pt idx="561">
                  <c:v>-7.7160000000001219</c:v>
                </c:pt>
                <c:pt idx="562">
                  <c:v>-7.706000000000131</c:v>
                </c:pt>
                <c:pt idx="563">
                  <c:v>-7.7270000000000891</c:v>
                </c:pt>
                <c:pt idx="564">
                  <c:v>-7.7170000000000982</c:v>
                </c:pt>
                <c:pt idx="565">
                  <c:v>-7.7270000000000891</c:v>
                </c:pt>
                <c:pt idx="566">
                  <c:v>-7.7070000000001073</c:v>
                </c:pt>
                <c:pt idx="567">
                  <c:v>-7.7470000000000709</c:v>
                </c:pt>
                <c:pt idx="568">
                  <c:v>-7.7270000000000891</c:v>
                </c:pt>
                <c:pt idx="569">
                  <c:v>-7.73700000000008</c:v>
                </c:pt>
                <c:pt idx="570">
                  <c:v>-7.73700000000008</c:v>
                </c:pt>
                <c:pt idx="571">
                  <c:v>-7.7270000000000891</c:v>
                </c:pt>
                <c:pt idx="572">
                  <c:v>-7.7290000000000418</c:v>
                </c:pt>
                <c:pt idx="573">
                  <c:v>-7.7290000000000418</c:v>
                </c:pt>
                <c:pt idx="574">
                  <c:v>-7.7490000000000236</c:v>
                </c:pt>
                <c:pt idx="575">
                  <c:v>-7.7390000000000327</c:v>
                </c:pt>
                <c:pt idx="576">
                  <c:v>-7.7690000000000055</c:v>
                </c:pt>
                <c:pt idx="577">
                  <c:v>-7.7490000000000236</c:v>
                </c:pt>
                <c:pt idx="578">
                  <c:v>-7.7590000000000146</c:v>
                </c:pt>
                <c:pt idx="579">
                  <c:v>-7.7190000000000509</c:v>
                </c:pt>
                <c:pt idx="580">
                  <c:v>-7.75</c:v>
                </c:pt>
                <c:pt idx="581">
                  <c:v>-7.7590000000000146</c:v>
                </c:pt>
                <c:pt idx="582">
                  <c:v>-7.7590000000000146</c:v>
                </c:pt>
                <c:pt idx="583">
                  <c:v>-7.7400000000000091</c:v>
                </c:pt>
                <c:pt idx="584">
                  <c:v>-7.7599999999999909</c:v>
                </c:pt>
                <c:pt idx="585">
                  <c:v>-7.7400000000000091</c:v>
                </c:pt>
                <c:pt idx="586">
                  <c:v>-7.7599999999999909</c:v>
                </c:pt>
                <c:pt idx="587">
                  <c:v>-7.7599999999999909</c:v>
                </c:pt>
                <c:pt idx="588">
                  <c:v>-7.7609999999999673</c:v>
                </c:pt>
                <c:pt idx="589">
                  <c:v>-7.7509999999999764</c:v>
                </c:pt>
                <c:pt idx="590">
                  <c:v>-7.7609999999999673</c:v>
                </c:pt>
                <c:pt idx="591">
                  <c:v>-7.7609999999999673</c:v>
                </c:pt>
                <c:pt idx="592">
                  <c:v>-7.7709999999999582</c:v>
                </c:pt>
                <c:pt idx="593">
                  <c:v>-7.7709999999999582</c:v>
                </c:pt>
                <c:pt idx="594">
                  <c:v>-7.7809999999999491</c:v>
                </c:pt>
                <c:pt idx="595">
                  <c:v>-7.7830000000001291</c:v>
                </c:pt>
                <c:pt idx="596">
                  <c:v>-7.7930000000001201</c:v>
                </c:pt>
                <c:pt idx="597">
                  <c:v>-7.7830000000001291</c:v>
                </c:pt>
                <c:pt idx="598">
                  <c:v>-7.7730000000001382</c:v>
                </c:pt>
                <c:pt idx="599">
                  <c:v>-7.7930000000001201</c:v>
                </c:pt>
                <c:pt idx="600">
                  <c:v>-7.7830000000001291</c:v>
                </c:pt>
                <c:pt idx="601">
                  <c:v>-7.7940000000000964</c:v>
                </c:pt>
                <c:pt idx="602">
                  <c:v>-7.7830000000001291</c:v>
                </c:pt>
                <c:pt idx="603">
                  <c:v>-7.7740000000001146</c:v>
                </c:pt>
                <c:pt idx="604">
                  <c:v>-7.7840000000001055</c:v>
                </c:pt>
                <c:pt idx="605">
                  <c:v>-7.7940000000000964</c:v>
                </c:pt>
                <c:pt idx="606">
                  <c:v>-7.7840000000001055</c:v>
                </c:pt>
                <c:pt idx="607">
                  <c:v>-7.7750000000000909</c:v>
                </c:pt>
                <c:pt idx="608">
                  <c:v>-7.7950000000000728</c:v>
                </c:pt>
                <c:pt idx="609">
                  <c:v>-7.7950000000000728</c:v>
                </c:pt>
                <c:pt idx="610">
                  <c:v>-7.7950000000000728</c:v>
                </c:pt>
                <c:pt idx="611">
                  <c:v>-7.8050000000000637</c:v>
                </c:pt>
                <c:pt idx="612">
                  <c:v>-7.8050000000000637</c:v>
                </c:pt>
                <c:pt idx="613">
                  <c:v>-7.7950000000000728</c:v>
                </c:pt>
                <c:pt idx="614">
                  <c:v>-7.7950000000000728</c:v>
                </c:pt>
                <c:pt idx="615">
                  <c:v>-7.8050000000000637</c:v>
                </c:pt>
                <c:pt idx="616">
                  <c:v>-7.7960000000000491</c:v>
                </c:pt>
                <c:pt idx="617">
                  <c:v>-7.7960000000000491</c:v>
                </c:pt>
                <c:pt idx="618">
                  <c:v>-7.80600000000004</c:v>
                </c:pt>
                <c:pt idx="619">
                  <c:v>-7.7960000000000491</c:v>
                </c:pt>
                <c:pt idx="620">
                  <c:v>-7.7960000000000491</c:v>
                </c:pt>
                <c:pt idx="621">
                  <c:v>-7.7760000000000673</c:v>
                </c:pt>
                <c:pt idx="622">
                  <c:v>-7.7880000000000109</c:v>
                </c:pt>
                <c:pt idx="623">
                  <c:v>-7.7880000000000109</c:v>
                </c:pt>
                <c:pt idx="624">
                  <c:v>-7.7880000000000109</c:v>
                </c:pt>
                <c:pt idx="625">
                  <c:v>-7.8179999999999836</c:v>
                </c:pt>
                <c:pt idx="626">
                  <c:v>-7.7980000000000018</c:v>
                </c:pt>
                <c:pt idx="627">
                  <c:v>-7.8079999999999927</c:v>
                </c:pt>
                <c:pt idx="628">
                  <c:v>-7.7980000000000018</c:v>
                </c:pt>
                <c:pt idx="629">
                  <c:v>-7.8479999999999563</c:v>
                </c:pt>
                <c:pt idx="630">
                  <c:v>-7.8289999999999509</c:v>
                </c:pt>
                <c:pt idx="631">
                  <c:v>-7.8089999999999691</c:v>
                </c:pt>
                <c:pt idx="632">
                  <c:v>-7.81899999999996</c:v>
                </c:pt>
                <c:pt idx="633">
                  <c:v>-7.8289999999999509</c:v>
                </c:pt>
                <c:pt idx="634">
                  <c:v>-7.81899999999996</c:v>
                </c:pt>
                <c:pt idx="635">
                  <c:v>-7.8389999999999418</c:v>
                </c:pt>
                <c:pt idx="636">
                  <c:v>-7.8489999999999327</c:v>
                </c:pt>
                <c:pt idx="637">
                  <c:v>-7.8299999999999272</c:v>
                </c:pt>
                <c:pt idx="638">
                  <c:v>-7.8399999999999181</c:v>
                </c:pt>
                <c:pt idx="639">
                  <c:v>-7.8399999999999181</c:v>
                </c:pt>
                <c:pt idx="640">
                  <c:v>-7.8299999999999272</c:v>
                </c:pt>
                <c:pt idx="641">
                  <c:v>-7.8399999999999181</c:v>
                </c:pt>
                <c:pt idx="642">
                  <c:v>-7.8420000000000982</c:v>
                </c:pt>
                <c:pt idx="643">
                  <c:v>-7.8320000000001073</c:v>
                </c:pt>
                <c:pt idx="644">
                  <c:v>-7.8420000000000982</c:v>
                </c:pt>
                <c:pt idx="645">
                  <c:v>-7.8420000000000982</c:v>
                </c:pt>
                <c:pt idx="646">
                  <c:v>-7.86200000000008</c:v>
                </c:pt>
                <c:pt idx="647">
                  <c:v>-7.8220000000001164</c:v>
                </c:pt>
                <c:pt idx="648">
                  <c:v>-7.8520000000000891</c:v>
                </c:pt>
                <c:pt idx="649">
                  <c:v>-7.8430000000000746</c:v>
                </c:pt>
                <c:pt idx="650">
                  <c:v>-7.8330000000000837</c:v>
                </c:pt>
                <c:pt idx="651">
                  <c:v>-7.8430000000000746</c:v>
                </c:pt>
                <c:pt idx="652">
                  <c:v>-7.8530000000000655</c:v>
                </c:pt>
                <c:pt idx="653">
                  <c:v>-7.8530000000000655</c:v>
                </c:pt>
                <c:pt idx="654">
                  <c:v>-7.8630000000000564</c:v>
                </c:pt>
                <c:pt idx="655">
                  <c:v>-7.8540000000000418</c:v>
                </c:pt>
                <c:pt idx="656">
                  <c:v>-7.8440000000000509</c:v>
                </c:pt>
                <c:pt idx="657">
                  <c:v>-7.8540000000000418</c:v>
                </c:pt>
                <c:pt idx="658">
                  <c:v>-7.8440000000000509</c:v>
                </c:pt>
                <c:pt idx="659">
                  <c:v>-7.8440000000000509</c:v>
                </c:pt>
                <c:pt idx="660">
                  <c:v>-7.8460000000000036</c:v>
                </c:pt>
                <c:pt idx="661">
                  <c:v>-7.8740000000000236</c:v>
                </c:pt>
                <c:pt idx="662">
                  <c:v>-7.8559999999999945</c:v>
                </c:pt>
                <c:pt idx="663">
                  <c:v>-7.8640000000000327</c:v>
                </c:pt>
                <c:pt idx="664">
                  <c:v>-7.8559999999999945</c:v>
                </c:pt>
                <c:pt idx="665">
                  <c:v>-7.8759999999999764</c:v>
                </c:pt>
                <c:pt idx="666">
                  <c:v>-7.8659999999999854</c:v>
                </c:pt>
                <c:pt idx="667">
                  <c:v>-7.8559999999999945</c:v>
                </c:pt>
                <c:pt idx="668">
                  <c:v>-7.8869999999999436</c:v>
                </c:pt>
                <c:pt idx="669">
                  <c:v>-7.8759999999999764</c:v>
                </c:pt>
                <c:pt idx="670">
                  <c:v>-7.8669999999999618</c:v>
                </c:pt>
                <c:pt idx="671">
                  <c:v>-7.8569999999999709</c:v>
                </c:pt>
                <c:pt idx="672">
                  <c:v>-7.8869999999999436</c:v>
                </c:pt>
                <c:pt idx="673">
                  <c:v>-7.8769999999999527</c:v>
                </c:pt>
                <c:pt idx="674">
                  <c:v>-7.8669999999999618</c:v>
                </c:pt>
                <c:pt idx="675">
                  <c:v>-7.8569999999999709</c:v>
                </c:pt>
                <c:pt idx="676">
                  <c:v>-7.8479999999999563</c:v>
                </c:pt>
                <c:pt idx="677">
                  <c:v>-7.8779999999999291</c:v>
                </c:pt>
                <c:pt idx="678">
                  <c:v>-7.88799999999992</c:v>
                </c:pt>
                <c:pt idx="679">
                  <c:v>-7.8980000000001382</c:v>
                </c:pt>
                <c:pt idx="680">
                  <c:v>-7.8579999999999472</c:v>
                </c:pt>
                <c:pt idx="681">
                  <c:v>-7.88799999999992</c:v>
                </c:pt>
                <c:pt idx="682">
                  <c:v>-7.8790000000001328</c:v>
                </c:pt>
                <c:pt idx="683">
                  <c:v>-7.8890000000001237</c:v>
                </c:pt>
                <c:pt idx="684">
                  <c:v>-7.8890000000001237</c:v>
                </c:pt>
                <c:pt idx="685">
                  <c:v>-7.8990000000001146</c:v>
                </c:pt>
                <c:pt idx="686">
                  <c:v>-7.8890000000001237</c:v>
                </c:pt>
                <c:pt idx="687">
                  <c:v>-7.8890000000001237</c:v>
                </c:pt>
                <c:pt idx="688">
                  <c:v>-7.8990000000001146</c:v>
                </c:pt>
                <c:pt idx="689">
                  <c:v>-7.8890000000001237</c:v>
                </c:pt>
                <c:pt idx="690">
                  <c:v>-7.8990000000001146</c:v>
                </c:pt>
                <c:pt idx="691">
                  <c:v>-7.8990000000001146</c:v>
                </c:pt>
                <c:pt idx="692">
                  <c:v>-7.9110000000000582</c:v>
                </c:pt>
                <c:pt idx="693">
                  <c:v>-7.8810000000000855</c:v>
                </c:pt>
                <c:pt idx="694">
                  <c:v>-7.8910000000000764</c:v>
                </c:pt>
                <c:pt idx="695">
                  <c:v>-7.9010000000000673</c:v>
                </c:pt>
                <c:pt idx="696">
                  <c:v>-7.8910000000000764</c:v>
                </c:pt>
                <c:pt idx="697">
                  <c:v>-7.8810000000000855</c:v>
                </c:pt>
                <c:pt idx="698">
                  <c:v>-7.9120000000000346</c:v>
                </c:pt>
                <c:pt idx="699">
                  <c:v>-7.8920000000000528</c:v>
                </c:pt>
                <c:pt idx="700">
                  <c:v>-7.9020000000000437</c:v>
                </c:pt>
                <c:pt idx="701">
                  <c:v>-7.9020000000000437</c:v>
                </c:pt>
                <c:pt idx="702">
                  <c:v>-7.8920000000000528</c:v>
                </c:pt>
                <c:pt idx="703">
                  <c:v>-7.8820000000000618</c:v>
                </c:pt>
                <c:pt idx="704">
                  <c:v>-7.9120000000000346</c:v>
                </c:pt>
                <c:pt idx="705">
                  <c:v>-7.8830000000000382</c:v>
                </c:pt>
                <c:pt idx="706">
                  <c:v>-7.90300000000002</c:v>
                </c:pt>
                <c:pt idx="707">
                  <c:v>-7.8930000000000291</c:v>
                </c:pt>
                <c:pt idx="708">
                  <c:v>-7.8930000000000291</c:v>
                </c:pt>
                <c:pt idx="709">
                  <c:v>-7.8830000000000382</c:v>
                </c:pt>
                <c:pt idx="710">
                  <c:v>-7.90300000000002</c:v>
                </c:pt>
                <c:pt idx="711">
                  <c:v>-7.9230000000000018</c:v>
                </c:pt>
                <c:pt idx="712">
                  <c:v>-7.90300000000002</c:v>
                </c:pt>
                <c:pt idx="713">
                  <c:v>-7.9049999999999727</c:v>
                </c:pt>
                <c:pt idx="714">
                  <c:v>-7.9130000000000109</c:v>
                </c:pt>
                <c:pt idx="715">
                  <c:v>-7.8849999999999909</c:v>
                </c:pt>
                <c:pt idx="716">
                  <c:v>-7.9149999999999636</c:v>
                </c:pt>
                <c:pt idx="717">
                  <c:v>-7.9149999999999636</c:v>
                </c:pt>
                <c:pt idx="718">
                  <c:v>-7.9149999999999636</c:v>
                </c:pt>
                <c:pt idx="719">
                  <c:v>-7.9149999999999636</c:v>
                </c:pt>
                <c:pt idx="720">
                  <c:v>-7.9249999999999545</c:v>
                </c:pt>
                <c:pt idx="721">
                  <c:v>-7.9049999999999727</c:v>
                </c:pt>
                <c:pt idx="722">
                  <c:v>-7.91599999999994</c:v>
                </c:pt>
                <c:pt idx="723">
                  <c:v>-7.91599999999994</c:v>
                </c:pt>
                <c:pt idx="724">
                  <c:v>-7.91599999999994</c:v>
                </c:pt>
                <c:pt idx="725">
                  <c:v>-7.9059999999999491</c:v>
                </c:pt>
                <c:pt idx="726">
                  <c:v>-7.9259999999999309</c:v>
                </c:pt>
                <c:pt idx="727">
                  <c:v>-7.91599999999994</c:v>
                </c:pt>
                <c:pt idx="728">
                  <c:v>-7.9059999999999491</c:v>
                </c:pt>
                <c:pt idx="729">
                  <c:v>-7.91599999999994</c:v>
                </c:pt>
                <c:pt idx="730">
                  <c:v>-7.9270000000001346</c:v>
                </c:pt>
                <c:pt idx="731">
                  <c:v>-7.9270000000001346</c:v>
                </c:pt>
                <c:pt idx="732">
                  <c:v>-7.9069999999999254</c:v>
                </c:pt>
                <c:pt idx="733">
                  <c:v>-7.9270000000001346</c:v>
                </c:pt>
                <c:pt idx="734">
                  <c:v>-7.9169999999999163</c:v>
                </c:pt>
                <c:pt idx="735">
                  <c:v>-7.9370000000001255</c:v>
                </c:pt>
                <c:pt idx="736">
                  <c:v>-7.9169999999999163</c:v>
                </c:pt>
                <c:pt idx="737">
                  <c:v>-7.9169999999999163</c:v>
                </c:pt>
                <c:pt idx="738">
                  <c:v>-7.9370000000001255</c:v>
                </c:pt>
                <c:pt idx="739">
                  <c:v>-7.95900000000006</c:v>
                </c:pt>
                <c:pt idx="740">
                  <c:v>-7.9490000000000691</c:v>
                </c:pt>
                <c:pt idx="741">
                  <c:v>-7.9690000000000509</c:v>
                </c:pt>
                <c:pt idx="742">
                  <c:v>-7.9690000000000509</c:v>
                </c:pt>
                <c:pt idx="743">
                  <c:v>-7.95900000000006</c:v>
                </c:pt>
                <c:pt idx="744">
                  <c:v>-7.9290000000000873</c:v>
                </c:pt>
                <c:pt idx="745">
                  <c:v>-7.95900000000006</c:v>
                </c:pt>
                <c:pt idx="746">
                  <c:v>-7.9290000000000873</c:v>
                </c:pt>
                <c:pt idx="747">
                  <c:v>-7.9400000000000546</c:v>
                </c:pt>
                <c:pt idx="748">
                  <c:v>-7.9400000000000546</c:v>
                </c:pt>
                <c:pt idx="749">
                  <c:v>-7.9100000000000819</c:v>
                </c:pt>
                <c:pt idx="750">
                  <c:v>-7.9200000000000728</c:v>
                </c:pt>
                <c:pt idx="751">
                  <c:v>-7.9300000000000637</c:v>
                </c:pt>
                <c:pt idx="752">
                  <c:v>-7.9300000000000637</c:v>
                </c:pt>
                <c:pt idx="753">
                  <c:v>-7.9600000000000364</c:v>
                </c:pt>
                <c:pt idx="754">
                  <c:v>-7.9500000000000455</c:v>
                </c:pt>
                <c:pt idx="755">
                  <c:v>-7.9500000000000455</c:v>
                </c:pt>
                <c:pt idx="756">
                  <c:v>-7.9410000000000309</c:v>
                </c:pt>
                <c:pt idx="757">
                  <c:v>-7.9510000000000218</c:v>
                </c:pt>
                <c:pt idx="758">
                  <c:v>-7.9610000000000127</c:v>
                </c:pt>
                <c:pt idx="759">
                  <c:v>-7.9510000000000218</c:v>
                </c:pt>
                <c:pt idx="760">
                  <c:v>-7.9610000000000127</c:v>
                </c:pt>
                <c:pt idx="761">
                  <c:v>-7.9510000000000218</c:v>
                </c:pt>
                <c:pt idx="762">
                  <c:v>-7.9809999999999945</c:v>
                </c:pt>
                <c:pt idx="763">
                  <c:v>-7.9710000000000036</c:v>
                </c:pt>
                <c:pt idx="764">
                  <c:v>-7.9710000000000036</c:v>
                </c:pt>
                <c:pt idx="765">
                  <c:v>-7.9619999999999891</c:v>
                </c:pt>
                <c:pt idx="766">
                  <c:v>-7.97199999999998</c:v>
                </c:pt>
                <c:pt idx="767">
                  <c:v>-7.97199999999998</c:v>
                </c:pt>
                <c:pt idx="768">
                  <c:v>-7.97199999999998</c:v>
                </c:pt>
                <c:pt idx="769">
                  <c:v>-7.97199999999998</c:v>
                </c:pt>
                <c:pt idx="770">
                  <c:v>-7.97199999999998</c:v>
                </c:pt>
                <c:pt idx="771">
                  <c:v>-7.9619999999999891</c:v>
                </c:pt>
                <c:pt idx="772">
                  <c:v>-7.9619999999999891</c:v>
                </c:pt>
                <c:pt idx="773">
                  <c:v>-7.94399999999996</c:v>
                </c:pt>
                <c:pt idx="774">
                  <c:v>-7.9739999999999327</c:v>
                </c:pt>
                <c:pt idx="775">
                  <c:v>-7.9639999999999418</c:v>
                </c:pt>
                <c:pt idx="776">
                  <c:v>-7.9539999999999509</c:v>
                </c:pt>
                <c:pt idx="777">
                  <c:v>-7.9639999999999418</c:v>
                </c:pt>
                <c:pt idx="778">
                  <c:v>-7.9539999999999509</c:v>
                </c:pt>
                <c:pt idx="779">
                  <c:v>-7.9539999999999509</c:v>
                </c:pt>
                <c:pt idx="780">
                  <c:v>-7.94399999999996</c:v>
                </c:pt>
                <c:pt idx="781">
                  <c:v>-7.9649999999999181</c:v>
                </c:pt>
                <c:pt idx="782">
                  <c:v>-7.9449999999999363</c:v>
                </c:pt>
                <c:pt idx="783">
                  <c:v>-7.9549999999999272</c:v>
                </c:pt>
                <c:pt idx="784">
                  <c:v>-7.9549999999999272</c:v>
                </c:pt>
                <c:pt idx="785">
                  <c:v>-7.9549999999999272</c:v>
                </c:pt>
                <c:pt idx="786">
                  <c:v>-7.9850000000001273</c:v>
                </c:pt>
                <c:pt idx="787">
                  <c:v>-7.9649999999999181</c:v>
                </c:pt>
                <c:pt idx="788">
                  <c:v>-7.9660000000001219</c:v>
                </c:pt>
                <c:pt idx="789">
                  <c:v>-7.9549999999999272</c:v>
                </c:pt>
                <c:pt idx="790">
                  <c:v>-7.9549999999999272</c:v>
                </c:pt>
                <c:pt idx="791">
                  <c:v>-7.956000000000131</c:v>
                </c:pt>
                <c:pt idx="792">
                  <c:v>-7.9660000000001219</c:v>
                </c:pt>
                <c:pt idx="793">
                  <c:v>-7.9660000000001219</c:v>
                </c:pt>
                <c:pt idx="794">
                  <c:v>-7.956000000000131</c:v>
                </c:pt>
                <c:pt idx="795">
                  <c:v>-7.9860000000001037</c:v>
                </c:pt>
                <c:pt idx="796">
                  <c:v>-8.0080000000000382</c:v>
                </c:pt>
                <c:pt idx="797">
                  <c:v>-7.9760000000001128</c:v>
                </c:pt>
                <c:pt idx="798">
                  <c:v>-7.9960000000000946</c:v>
                </c:pt>
                <c:pt idx="799">
                  <c:v>-7.9780000000000655</c:v>
                </c:pt>
                <c:pt idx="800">
                  <c:v>-7.9880000000000564</c:v>
                </c:pt>
                <c:pt idx="801">
                  <c:v>-7.9880000000000564</c:v>
                </c:pt>
                <c:pt idx="802">
                  <c:v>-8.0080000000000382</c:v>
                </c:pt>
                <c:pt idx="803">
                  <c:v>-8.0080000000000382</c:v>
                </c:pt>
                <c:pt idx="804">
                  <c:v>-7.9880000000000564</c:v>
                </c:pt>
                <c:pt idx="805">
                  <c:v>-7.9980000000000473</c:v>
                </c:pt>
                <c:pt idx="806">
                  <c:v>-7.9780000000000655</c:v>
                </c:pt>
                <c:pt idx="807">
                  <c:v>-7.9790000000000418</c:v>
                </c:pt>
                <c:pt idx="808">
                  <c:v>-8.0090000000000146</c:v>
                </c:pt>
                <c:pt idx="809">
                  <c:v>-7.9890000000000327</c:v>
                </c:pt>
                <c:pt idx="810">
                  <c:v>-7.9890000000000327</c:v>
                </c:pt>
                <c:pt idx="811">
                  <c:v>-7.9890000000000327</c:v>
                </c:pt>
                <c:pt idx="812">
                  <c:v>-7.9990000000000236</c:v>
                </c:pt>
                <c:pt idx="813">
                  <c:v>-7.9890000000000327</c:v>
                </c:pt>
                <c:pt idx="814">
                  <c:v>-7.9890000000000327</c:v>
                </c:pt>
                <c:pt idx="815">
                  <c:v>-8.0090000000000146</c:v>
                </c:pt>
                <c:pt idx="816">
                  <c:v>-8.0099999999999909</c:v>
                </c:pt>
                <c:pt idx="817">
                  <c:v>-8.0299999999999727</c:v>
                </c:pt>
                <c:pt idx="818">
                  <c:v>-8</c:v>
                </c:pt>
                <c:pt idx="819">
                  <c:v>-8</c:v>
                </c:pt>
                <c:pt idx="820">
                  <c:v>-8.0199999999999818</c:v>
                </c:pt>
                <c:pt idx="821">
                  <c:v>-8</c:v>
                </c:pt>
                <c:pt idx="822">
                  <c:v>-7.9900000000000091</c:v>
                </c:pt>
                <c:pt idx="823">
                  <c:v>-8</c:v>
                </c:pt>
                <c:pt idx="824">
                  <c:v>-7.9819999999999709</c:v>
                </c:pt>
                <c:pt idx="825">
                  <c:v>-8.0119999999999436</c:v>
                </c:pt>
                <c:pt idx="826">
                  <c:v>-7.9919999999999618</c:v>
                </c:pt>
                <c:pt idx="827">
                  <c:v>-7.9819999999999709</c:v>
                </c:pt>
                <c:pt idx="828">
                  <c:v>-7.9919999999999618</c:v>
                </c:pt>
                <c:pt idx="829">
                  <c:v>-7.97199999999998</c:v>
                </c:pt>
                <c:pt idx="830">
                  <c:v>-7.9919999999999618</c:v>
                </c:pt>
                <c:pt idx="831">
                  <c:v>-8.0119999999999436</c:v>
                </c:pt>
                <c:pt idx="832">
                  <c:v>-7.9929999999999382</c:v>
                </c:pt>
                <c:pt idx="833">
                  <c:v>-7.9929999999999382</c:v>
                </c:pt>
                <c:pt idx="834">
                  <c:v>-7.9829999999999472</c:v>
                </c:pt>
                <c:pt idx="835">
                  <c:v>-8.01299999999992</c:v>
                </c:pt>
                <c:pt idx="836">
                  <c:v>-7.9929999999999382</c:v>
                </c:pt>
                <c:pt idx="837">
                  <c:v>-8.0029999999999291</c:v>
                </c:pt>
                <c:pt idx="838">
                  <c:v>-8.0029999999999291</c:v>
                </c:pt>
                <c:pt idx="839">
                  <c:v>-8.0029999999999291</c:v>
                </c:pt>
                <c:pt idx="840">
                  <c:v>-8.0029999999999291</c:v>
                </c:pt>
                <c:pt idx="841">
                  <c:v>-7.9929999999999382</c:v>
                </c:pt>
                <c:pt idx="842">
                  <c:v>-7.9829999999999472</c:v>
                </c:pt>
                <c:pt idx="843">
                  <c:v>-7.9940000000001419</c:v>
                </c:pt>
                <c:pt idx="844">
                  <c:v>-8.0040000000001328</c:v>
                </c:pt>
                <c:pt idx="845">
                  <c:v>-7.9940000000001419</c:v>
                </c:pt>
                <c:pt idx="846">
                  <c:v>-8.0040000000001328</c:v>
                </c:pt>
                <c:pt idx="847">
                  <c:v>-8.0040000000001328</c:v>
                </c:pt>
                <c:pt idx="848">
                  <c:v>-8.0240000000001146</c:v>
                </c:pt>
                <c:pt idx="849">
                  <c:v>-8.0040000000001328</c:v>
                </c:pt>
                <c:pt idx="850">
                  <c:v>-8.0140000000001237</c:v>
                </c:pt>
                <c:pt idx="851">
                  <c:v>-8.0140000000001237</c:v>
                </c:pt>
                <c:pt idx="852">
                  <c:v>-8.0160000000000764</c:v>
                </c:pt>
                <c:pt idx="853">
                  <c:v>-8.0440000000000964</c:v>
                </c:pt>
                <c:pt idx="854">
                  <c:v>-8.0260000000000673</c:v>
                </c:pt>
                <c:pt idx="855">
                  <c:v>-8.0360000000000582</c:v>
                </c:pt>
                <c:pt idx="856">
                  <c:v>-8.0060000000000855</c:v>
                </c:pt>
                <c:pt idx="857">
                  <c:v>-8.0160000000000764</c:v>
                </c:pt>
                <c:pt idx="858">
                  <c:v>-8.0360000000000582</c:v>
                </c:pt>
                <c:pt idx="859">
                  <c:v>-8.0160000000000764</c:v>
                </c:pt>
                <c:pt idx="860">
                  <c:v>-8.0360000000000582</c:v>
                </c:pt>
                <c:pt idx="861">
                  <c:v>-8.0260000000000673</c:v>
                </c:pt>
                <c:pt idx="862">
                  <c:v>-8.0270000000000437</c:v>
                </c:pt>
                <c:pt idx="863">
                  <c:v>-8.0070000000000618</c:v>
                </c:pt>
                <c:pt idx="864">
                  <c:v>-8.0070000000000618</c:v>
                </c:pt>
                <c:pt idx="865">
                  <c:v>-8.0270000000000437</c:v>
                </c:pt>
                <c:pt idx="866">
                  <c:v>-8.0070000000000618</c:v>
                </c:pt>
                <c:pt idx="867">
                  <c:v>-8.0270000000000437</c:v>
                </c:pt>
                <c:pt idx="868">
                  <c:v>-8.0170000000000528</c:v>
                </c:pt>
                <c:pt idx="869">
                  <c:v>-8.0170000000000528</c:v>
                </c:pt>
                <c:pt idx="870">
                  <c:v>-8.0070000000000618</c:v>
                </c:pt>
                <c:pt idx="871">
                  <c:v>-8.0270000000000437</c:v>
                </c:pt>
                <c:pt idx="872">
                  <c:v>-8.0380000000000109</c:v>
                </c:pt>
                <c:pt idx="873">
                  <c:v>-8.02800000000002</c:v>
                </c:pt>
                <c:pt idx="874">
                  <c:v>-8.0180000000000291</c:v>
                </c:pt>
                <c:pt idx="875">
                  <c:v>-8.0180000000000291</c:v>
                </c:pt>
                <c:pt idx="876">
                  <c:v>-8.0080000000000382</c:v>
                </c:pt>
                <c:pt idx="877">
                  <c:v>-8.02800000000002</c:v>
                </c:pt>
                <c:pt idx="878">
                  <c:v>-8.0380000000000109</c:v>
                </c:pt>
                <c:pt idx="879">
                  <c:v>-8.02800000000002</c:v>
                </c:pt>
                <c:pt idx="880">
                  <c:v>-8.02800000000002</c:v>
                </c:pt>
                <c:pt idx="881">
                  <c:v>-8.0380000000000109</c:v>
                </c:pt>
                <c:pt idx="882">
                  <c:v>-8.0180000000000291</c:v>
                </c:pt>
                <c:pt idx="883">
                  <c:v>-8.0090000000000146</c:v>
                </c:pt>
                <c:pt idx="884">
                  <c:v>-8.0389999999999873</c:v>
                </c:pt>
                <c:pt idx="885">
                  <c:v>-8.0090000000000146</c:v>
                </c:pt>
                <c:pt idx="886">
                  <c:v>-8.0190000000000055</c:v>
                </c:pt>
                <c:pt idx="887">
                  <c:v>-8.0289999999999964</c:v>
                </c:pt>
                <c:pt idx="888">
                  <c:v>-8.0190000000000055</c:v>
                </c:pt>
                <c:pt idx="889">
                  <c:v>-8.0190000000000055</c:v>
                </c:pt>
                <c:pt idx="890">
                  <c:v>-8.0090000000000146</c:v>
                </c:pt>
                <c:pt idx="891">
                  <c:v>-8.0190000000000055</c:v>
                </c:pt>
                <c:pt idx="892">
                  <c:v>-8.0289999999999964</c:v>
                </c:pt>
                <c:pt idx="893">
                  <c:v>-8.04099999999994</c:v>
                </c:pt>
                <c:pt idx="894">
                  <c:v>-8.0289999999999964</c:v>
                </c:pt>
                <c:pt idx="895">
                  <c:v>-8.0309999999999491</c:v>
                </c:pt>
                <c:pt idx="896">
                  <c:v>-8.0209999999999582</c:v>
                </c:pt>
                <c:pt idx="897">
                  <c:v>-8.04099999999994</c:v>
                </c:pt>
                <c:pt idx="898">
                  <c:v>-8.0309999999999491</c:v>
                </c:pt>
                <c:pt idx="899">
                  <c:v>-8.04099999999994</c:v>
                </c:pt>
                <c:pt idx="900">
                  <c:v>-8.0309999999999491</c:v>
                </c:pt>
                <c:pt idx="901">
                  <c:v>-8.0309999999999491</c:v>
                </c:pt>
                <c:pt idx="902">
                  <c:v>-8.0319999999999254</c:v>
                </c:pt>
                <c:pt idx="903">
                  <c:v>-8.0219999999999345</c:v>
                </c:pt>
                <c:pt idx="904">
                  <c:v>-8.0019999999999527</c:v>
                </c:pt>
                <c:pt idx="905">
                  <c:v>-8.0119999999999436</c:v>
                </c:pt>
                <c:pt idx="906">
                  <c:v>-8.0219999999999345</c:v>
                </c:pt>
                <c:pt idx="907">
                  <c:v>-8.0219999999999345</c:v>
                </c:pt>
                <c:pt idx="908">
                  <c:v>-8.0119999999999436</c:v>
                </c:pt>
                <c:pt idx="909">
                  <c:v>-8.0319999999999254</c:v>
                </c:pt>
                <c:pt idx="910">
                  <c:v>-8.01299999999992</c:v>
                </c:pt>
                <c:pt idx="911">
                  <c:v>-8.0119999999999436</c:v>
                </c:pt>
                <c:pt idx="912">
                  <c:v>-8.0419999999999163</c:v>
                </c:pt>
                <c:pt idx="913">
                  <c:v>-8.0230000000001382</c:v>
                </c:pt>
                <c:pt idx="914">
                  <c:v>-8.0430000000001201</c:v>
                </c:pt>
                <c:pt idx="915">
                  <c:v>-8.01299999999992</c:v>
                </c:pt>
                <c:pt idx="916">
                  <c:v>-8.0230000000001382</c:v>
                </c:pt>
                <c:pt idx="917">
                  <c:v>-8.0430000000001201</c:v>
                </c:pt>
                <c:pt idx="918">
                  <c:v>-8.0230000000001382</c:v>
                </c:pt>
                <c:pt idx="919">
                  <c:v>-8.0330000000001291</c:v>
                </c:pt>
                <c:pt idx="920">
                  <c:v>-8.0330000000001291</c:v>
                </c:pt>
                <c:pt idx="921">
                  <c:v>-8.0430000000001201</c:v>
                </c:pt>
                <c:pt idx="922">
                  <c:v>-8.0450000000000728</c:v>
                </c:pt>
                <c:pt idx="923">
                  <c:v>-8.0450000000000728</c:v>
                </c:pt>
                <c:pt idx="924">
                  <c:v>-8.0350000000000819</c:v>
                </c:pt>
                <c:pt idx="925">
                  <c:v>-8.0550000000000637</c:v>
                </c:pt>
                <c:pt idx="926">
                  <c:v>-8.0450000000000728</c:v>
                </c:pt>
                <c:pt idx="927">
                  <c:v>-8.0650000000000546</c:v>
                </c:pt>
                <c:pt idx="928">
                  <c:v>-8.0550000000000637</c:v>
                </c:pt>
                <c:pt idx="929">
                  <c:v>-8.0550000000000637</c:v>
                </c:pt>
                <c:pt idx="930">
                  <c:v>-8.0660000000000309</c:v>
                </c:pt>
                <c:pt idx="931">
                  <c:v>-8.0460000000000491</c:v>
                </c:pt>
                <c:pt idx="932">
                  <c:v>-8.0460000000000491</c:v>
                </c:pt>
                <c:pt idx="933">
                  <c:v>-8.0660000000000309</c:v>
                </c:pt>
                <c:pt idx="934">
                  <c:v>-8.0460000000000491</c:v>
                </c:pt>
                <c:pt idx="935">
                  <c:v>-8.0460000000000491</c:v>
                </c:pt>
                <c:pt idx="936">
                  <c:v>-8.0460000000000491</c:v>
                </c:pt>
                <c:pt idx="937">
                  <c:v>-8.0660000000000309</c:v>
                </c:pt>
                <c:pt idx="938">
                  <c:v>-8.0660000000000309</c:v>
                </c:pt>
                <c:pt idx="939">
                  <c:v>-8.0760000000000218</c:v>
                </c:pt>
                <c:pt idx="940">
                  <c:v>-8.0470000000000255</c:v>
                </c:pt>
                <c:pt idx="941">
                  <c:v>-8.0470000000000255</c:v>
                </c:pt>
                <c:pt idx="942">
                  <c:v>-8.0470000000000255</c:v>
                </c:pt>
                <c:pt idx="943">
                  <c:v>-8.0470000000000255</c:v>
                </c:pt>
                <c:pt idx="944">
                  <c:v>-8.0670000000000073</c:v>
                </c:pt>
                <c:pt idx="945">
                  <c:v>-8.0470000000000255</c:v>
                </c:pt>
                <c:pt idx="946">
                  <c:v>-8.0470000000000255</c:v>
                </c:pt>
                <c:pt idx="947">
                  <c:v>-8.0570000000000164</c:v>
                </c:pt>
                <c:pt idx="948">
                  <c:v>-8.0670000000000073</c:v>
                </c:pt>
                <c:pt idx="949">
                  <c:v>-8.0769999999999982</c:v>
                </c:pt>
                <c:pt idx="950">
                  <c:v>-8.0769999999999982</c:v>
                </c:pt>
                <c:pt idx="951">
                  <c:v>-8.06899999999996</c:v>
                </c:pt>
                <c:pt idx="952">
                  <c:v>-8.06899999999996</c:v>
                </c:pt>
                <c:pt idx="953">
                  <c:v>-8.0789999999999509</c:v>
                </c:pt>
                <c:pt idx="954">
                  <c:v>-8.06899999999996</c:v>
                </c:pt>
                <c:pt idx="955">
                  <c:v>-8.0589999999999691</c:v>
                </c:pt>
                <c:pt idx="956">
                  <c:v>-8.0589999999999691</c:v>
                </c:pt>
                <c:pt idx="957">
                  <c:v>-8.0589999999999691</c:v>
                </c:pt>
                <c:pt idx="958">
                  <c:v>-8.0489999999999782</c:v>
                </c:pt>
                <c:pt idx="959">
                  <c:v>-8.0599999999999454</c:v>
                </c:pt>
                <c:pt idx="960">
                  <c:v>-8.0599999999999454</c:v>
                </c:pt>
                <c:pt idx="961">
                  <c:v>-8.0699999999999363</c:v>
                </c:pt>
                <c:pt idx="962">
                  <c:v>-8.0699999999999363</c:v>
                </c:pt>
                <c:pt idx="963">
                  <c:v>-8.0599999999999454</c:v>
                </c:pt>
                <c:pt idx="964">
                  <c:v>-8.0599999999999454</c:v>
                </c:pt>
                <c:pt idx="965">
                  <c:v>-8.0599999999999454</c:v>
                </c:pt>
                <c:pt idx="966">
                  <c:v>-8.0499999999999545</c:v>
                </c:pt>
                <c:pt idx="967">
                  <c:v>-8.0799999999999272</c:v>
                </c:pt>
                <c:pt idx="968">
                  <c:v>-8.0609999999999218</c:v>
                </c:pt>
                <c:pt idx="969">
                  <c:v>-8.0599999999999454</c:v>
                </c:pt>
                <c:pt idx="970">
                  <c:v>-8.0609999999999218</c:v>
                </c:pt>
                <c:pt idx="971">
                  <c:v>-8.0799999999999272</c:v>
                </c:pt>
                <c:pt idx="972">
                  <c:v>-8.0609999999999218</c:v>
                </c:pt>
                <c:pt idx="973">
                  <c:v>-8.0710000000001401</c:v>
                </c:pt>
                <c:pt idx="974">
                  <c:v>-8.0710000000001401</c:v>
                </c:pt>
                <c:pt idx="975">
                  <c:v>-8.0509999999999309</c:v>
                </c:pt>
                <c:pt idx="976">
                  <c:v>-8.0609999999999218</c:v>
                </c:pt>
                <c:pt idx="977">
                  <c:v>-8.0609999999999218</c:v>
                </c:pt>
                <c:pt idx="978">
                  <c:v>-8.0720000000001164</c:v>
                </c:pt>
                <c:pt idx="979">
                  <c:v>-8.0720000000001164</c:v>
                </c:pt>
                <c:pt idx="980">
                  <c:v>-8.0520000000001346</c:v>
                </c:pt>
                <c:pt idx="981">
                  <c:v>-8.0620000000001255</c:v>
                </c:pt>
                <c:pt idx="982">
                  <c:v>-8.0520000000001346</c:v>
                </c:pt>
                <c:pt idx="983">
                  <c:v>-8.0720000000001164</c:v>
                </c:pt>
                <c:pt idx="984">
                  <c:v>-8.0620000000001255</c:v>
                </c:pt>
                <c:pt idx="985">
                  <c:v>-8.0720000000001164</c:v>
                </c:pt>
                <c:pt idx="986">
                  <c:v>-8.0620000000001255</c:v>
                </c:pt>
                <c:pt idx="987">
                  <c:v>-8.0540000000000873</c:v>
                </c:pt>
                <c:pt idx="988">
                  <c:v>-8.0740000000000691</c:v>
                </c:pt>
                <c:pt idx="989">
                  <c:v>-8.0740000000000691</c:v>
                </c:pt>
                <c:pt idx="990">
                  <c:v>-8.0640000000000782</c:v>
                </c:pt>
                <c:pt idx="991">
                  <c:v>-8.0640000000000782</c:v>
                </c:pt>
                <c:pt idx="992">
                  <c:v>-8.0640000000000782</c:v>
                </c:pt>
                <c:pt idx="993">
                  <c:v>-8.0540000000000873</c:v>
                </c:pt>
                <c:pt idx="994">
                  <c:v>-8.08400000000006</c:v>
                </c:pt>
                <c:pt idx="995">
                  <c:v>-8.0650000000000546</c:v>
                </c:pt>
                <c:pt idx="996">
                  <c:v>-8.0750000000000455</c:v>
                </c:pt>
                <c:pt idx="997">
                  <c:v>-8.0650000000000546</c:v>
                </c:pt>
                <c:pt idx="998">
                  <c:v>-8.0750000000000455</c:v>
                </c:pt>
                <c:pt idx="999">
                  <c:v>-8.0650000000000546</c:v>
                </c:pt>
                <c:pt idx="1000">
                  <c:v>-8.0450000000000728</c:v>
                </c:pt>
                <c:pt idx="1001">
                  <c:v>-8.0450000000000728</c:v>
                </c:pt>
                <c:pt idx="1002">
                  <c:v>-8.0750000000000455</c:v>
                </c:pt>
                <c:pt idx="1003">
                  <c:v>-8.0850000000000364</c:v>
                </c:pt>
                <c:pt idx="1004">
                  <c:v>-8.0660000000000309</c:v>
                </c:pt>
                <c:pt idx="1005">
                  <c:v>-8.0660000000000309</c:v>
                </c:pt>
                <c:pt idx="1006">
                  <c:v>-8.0860000000000127</c:v>
                </c:pt>
                <c:pt idx="1007">
                  <c:v>-8.05600000000004</c:v>
                </c:pt>
                <c:pt idx="1008">
                  <c:v>-8.0760000000000218</c:v>
                </c:pt>
                <c:pt idx="1009">
                  <c:v>-8.0760000000000218</c:v>
                </c:pt>
                <c:pt idx="1010">
                  <c:v>-8.05600000000004</c:v>
                </c:pt>
                <c:pt idx="1011">
                  <c:v>-8.0760000000000218</c:v>
                </c:pt>
                <c:pt idx="1012">
                  <c:v>-8.0779999999999745</c:v>
                </c:pt>
                <c:pt idx="1013">
                  <c:v>-8.0579999999999927</c:v>
                </c:pt>
                <c:pt idx="1014">
                  <c:v>-8.0579999999999927</c:v>
                </c:pt>
                <c:pt idx="1015">
                  <c:v>-8.0679999999999836</c:v>
                </c:pt>
                <c:pt idx="1016">
                  <c:v>-8.0679999999999836</c:v>
                </c:pt>
                <c:pt idx="1017">
                  <c:v>-8.0879999999999654</c:v>
                </c:pt>
                <c:pt idx="1018">
                  <c:v>-8.0779999999999745</c:v>
                </c:pt>
                <c:pt idx="1019">
                  <c:v>-8.0679999999999836</c:v>
                </c:pt>
                <c:pt idx="1020">
                  <c:v>-8.0679999999999836</c:v>
                </c:pt>
                <c:pt idx="1021">
                  <c:v>-8.0489999999999782</c:v>
                </c:pt>
                <c:pt idx="1022">
                  <c:v>-8.0589999999999691</c:v>
                </c:pt>
                <c:pt idx="1023">
                  <c:v>-8.0489999999999782</c:v>
                </c:pt>
                <c:pt idx="1024">
                  <c:v>-8.0589999999999691</c:v>
                </c:pt>
                <c:pt idx="1025">
                  <c:v>-8.0789999999999509</c:v>
                </c:pt>
                <c:pt idx="1026">
                  <c:v>-8.0589999999999691</c:v>
                </c:pt>
                <c:pt idx="1027">
                  <c:v>-8.06899999999996</c:v>
                </c:pt>
                <c:pt idx="1028">
                  <c:v>-8.0489999999999782</c:v>
                </c:pt>
                <c:pt idx="1029">
                  <c:v>-8.0499999999999545</c:v>
                </c:pt>
                <c:pt idx="1030">
                  <c:v>-8.0299999999999727</c:v>
                </c:pt>
                <c:pt idx="1031">
                  <c:v>-8.0599999999999454</c:v>
                </c:pt>
                <c:pt idx="1032">
                  <c:v>-8.0799999999999272</c:v>
                </c:pt>
                <c:pt idx="1033">
                  <c:v>-8.0499999999999545</c:v>
                </c:pt>
                <c:pt idx="1034">
                  <c:v>-8.0499999999999545</c:v>
                </c:pt>
                <c:pt idx="1035">
                  <c:v>-8.0499999999999545</c:v>
                </c:pt>
                <c:pt idx="1036">
                  <c:v>-8.0520000000001346</c:v>
                </c:pt>
                <c:pt idx="1037">
                  <c:v>-8.0319999999999254</c:v>
                </c:pt>
                <c:pt idx="1038">
                  <c:v>-8.0720000000001164</c:v>
                </c:pt>
                <c:pt idx="1039">
                  <c:v>-8.0620000000001255</c:v>
                </c:pt>
                <c:pt idx="1040">
                  <c:v>-8.0620000000001255</c:v>
                </c:pt>
                <c:pt idx="1041">
                  <c:v>-8.0620000000001255</c:v>
                </c:pt>
                <c:pt idx="1042">
                  <c:v>-8.0620000000001255</c:v>
                </c:pt>
                <c:pt idx="1043">
                  <c:v>-8.0620000000001255</c:v>
                </c:pt>
                <c:pt idx="1044">
                  <c:v>-8.053000000000111</c:v>
                </c:pt>
                <c:pt idx="1045">
                  <c:v>-8.0630000000001019</c:v>
                </c:pt>
                <c:pt idx="1046">
                  <c:v>-8.0630000000001019</c:v>
                </c:pt>
                <c:pt idx="1047">
                  <c:v>-8.0630000000001019</c:v>
                </c:pt>
                <c:pt idx="1048">
                  <c:v>-8.0630000000001019</c:v>
                </c:pt>
                <c:pt idx="1049">
                  <c:v>-8.053000000000111</c:v>
                </c:pt>
                <c:pt idx="1050">
                  <c:v>-8.0630000000001019</c:v>
                </c:pt>
                <c:pt idx="1051">
                  <c:v>-8.0730000000000928</c:v>
                </c:pt>
                <c:pt idx="1052">
                  <c:v>-8.0640000000000782</c:v>
                </c:pt>
                <c:pt idx="1053">
                  <c:v>-8.08400000000006</c:v>
                </c:pt>
                <c:pt idx="1054">
                  <c:v>-8.08400000000006</c:v>
                </c:pt>
                <c:pt idx="1055">
                  <c:v>-8.08400000000006</c:v>
                </c:pt>
                <c:pt idx="1056">
                  <c:v>-8.0640000000000782</c:v>
                </c:pt>
                <c:pt idx="1057">
                  <c:v>-8.0740000000000691</c:v>
                </c:pt>
                <c:pt idx="1058">
                  <c:v>-8.08400000000006</c:v>
                </c:pt>
                <c:pt idx="1059">
                  <c:v>-8.0860000000000127</c:v>
                </c:pt>
                <c:pt idx="1060">
                  <c:v>-8.0860000000000127</c:v>
                </c:pt>
                <c:pt idx="1061">
                  <c:v>-8.0860000000000127</c:v>
                </c:pt>
                <c:pt idx="1062">
                  <c:v>-8.0860000000000127</c:v>
                </c:pt>
                <c:pt idx="1063">
                  <c:v>-8.0650000000000546</c:v>
                </c:pt>
                <c:pt idx="1064">
                  <c:v>-8.0650000000000546</c:v>
                </c:pt>
                <c:pt idx="1065">
                  <c:v>-8.0750000000000455</c:v>
                </c:pt>
                <c:pt idx="1066">
                  <c:v>-8.0650000000000546</c:v>
                </c:pt>
                <c:pt idx="1067">
                  <c:v>-8.09699999999998</c:v>
                </c:pt>
                <c:pt idx="1068">
                  <c:v>-8.0670000000000073</c:v>
                </c:pt>
                <c:pt idx="1069">
                  <c:v>-8.0869999999999891</c:v>
                </c:pt>
                <c:pt idx="1070">
                  <c:v>-8.0769999999999982</c:v>
                </c:pt>
                <c:pt idx="1071">
                  <c:v>-8.0869999999999891</c:v>
                </c:pt>
                <c:pt idx="1072">
                  <c:v>-8.0879999999999654</c:v>
                </c:pt>
                <c:pt idx="1073">
                  <c:v>-8.0779999999999745</c:v>
                </c:pt>
                <c:pt idx="1074">
                  <c:v>-8.0679999999999836</c:v>
                </c:pt>
                <c:pt idx="1075">
                  <c:v>-8.0579999999999927</c:v>
                </c:pt>
                <c:pt idx="1076">
                  <c:v>-8.0679999999999836</c:v>
                </c:pt>
                <c:pt idx="1077">
                  <c:v>-8.0779999999999745</c:v>
                </c:pt>
                <c:pt idx="1078">
                  <c:v>-8.0679999999999836</c:v>
                </c:pt>
                <c:pt idx="1079">
                  <c:v>-8.06899999999996</c:v>
                </c:pt>
                <c:pt idx="1080">
                  <c:v>-8.0679999999999836</c:v>
                </c:pt>
                <c:pt idx="1081">
                  <c:v>-8.06899999999996</c:v>
                </c:pt>
                <c:pt idx="1082">
                  <c:v>-8.06899999999996</c:v>
                </c:pt>
                <c:pt idx="1083">
                  <c:v>-8.0589999999999691</c:v>
                </c:pt>
                <c:pt idx="1084">
                  <c:v>-8.0489999999999782</c:v>
                </c:pt>
                <c:pt idx="1085">
                  <c:v>-8.0609999999999218</c:v>
                </c:pt>
                <c:pt idx="1086">
                  <c:v>-8.0609999999999218</c:v>
                </c:pt>
                <c:pt idx="1087">
                  <c:v>-8.0710000000001401</c:v>
                </c:pt>
                <c:pt idx="1088">
                  <c:v>-8.0509999999999309</c:v>
                </c:pt>
                <c:pt idx="1089">
                  <c:v>-8.0710000000001401</c:v>
                </c:pt>
                <c:pt idx="1090">
                  <c:v>-8.0710000000001401</c:v>
                </c:pt>
                <c:pt idx="1091">
                  <c:v>-8.0609999999999218</c:v>
                </c:pt>
                <c:pt idx="1092">
                  <c:v>-8.081000000000131</c:v>
                </c:pt>
                <c:pt idx="1093">
                  <c:v>-8.0520000000001346</c:v>
                </c:pt>
                <c:pt idx="1094">
                  <c:v>-8.0820000000001073</c:v>
                </c:pt>
                <c:pt idx="1095">
                  <c:v>-8.0620000000001255</c:v>
                </c:pt>
                <c:pt idx="1096">
                  <c:v>-8.0720000000001164</c:v>
                </c:pt>
                <c:pt idx="1097">
                  <c:v>-8.0620000000001255</c:v>
                </c:pt>
                <c:pt idx="1098">
                  <c:v>-8.0520000000001346</c:v>
                </c:pt>
                <c:pt idx="1099">
                  <c:v>-8.0620000000001255</c:v>
                </c:pt>
                <c:pt idx="1100">
                  <c:v>-8.0730000000000928</c:v>
                </c:pt>
                <c:pt idx="1101">
                  <c:v>-8.0930000000000746</c:v>
                </c:pt>
                <c:pt idx="1102">
                  <c:v>-8.053000000000111</c:v>
                </c:pt>
                <c:pt idx="1103">
                  <c:v>-8.0430000000001201</c:v>
                </c:pt>
                <c:pt idx="1104">
                  <c:v>-8.0730000000000928</c:v>
                </c:pt>
                <c:pt idx="1105">
                  <c:v>-8.053000000000111</c:v>
                </c:pt>
                <c:pt idx="1106">
                  <c:v>-8.0630000000001019</c:v>
                </c:pt>
                <c:pt idx="1107">
                  <c:v>-8.0850000000000364</c:v>
                </c:pt>
                <c:pt idx="1108">
                  <c:v>-8.0650000000000546</c:v>
                </c:pt>
                <c:pt idx="1109">
                  <c:v>-8.0750000000000455</c:v>
                </c:pt>
                <c:pt idx="1110">
                  <c:v>-8.0650000000000546</c:v>
                </c:pt>
                <c:pt idx="1111">
                  <c:v>-8.0440000000000964</c:v>
                </c:pt>
                <c:pt idx="1112">
                  <c:v>-8.05600000000004</c:v>
                </c:pt>
                <c:pt idx="1113">
                  <c:v>-8.0660000000000309</c:v>
                </c:pt>
                <c:pt idx="1114">
                  <c:v>-8.05600000000004</c:v>
                </c:pt>
                <c:pt idx="1115">
                  <c:v>-8.0760000000000218</c:v>
                </c:pt>
                <c:pt idx="1116">
                  <c:v>-8.05600000000004</c:v>
                </c:pt>
                <c:pt idx="1117">
                  <c:v>-8.05600000000004</c:v>
                </c:pt>
                <c:pt idx="1118">
                  <c:v>-8.0660000000000309</c:v>
                </c:pt>
                <c:pt idx="1119">
                  <c:v>-8.0370000000000346</c:v>
                </c:pt>
                <c:pt idx="1120">
                  <c:v>-8.0570000000000164</c:v>
                </c:pt>
                <c:pt idx="1121">
                  <c:v>-8.0670000000000073</c:v>
                </c:pt>
                <c:pt idx="1122">
                  <c:v>-8.0670000000000073</c:v>
                </c:pt>
                <c:pt idx="1123">
                  <c:v>-8.0570000000000164</c:v>
                </c:pt>
                <c:pt idx="1124">
                  <c:v>-8.0480000000000018</c:v>
                </c:pt>
                <c:pt idx="1125">
                  <c:v>-8.0779999999999745</c:v>
                </c:pt>
                <c:pt idx="1126">
                  <c:v>-8.0779999999999745</c:v>
                </c:pt>
                <c:pt idx="1127">
                  <c:v>-8.0779999999999745</c:v>
                </c:pt>
                <c:pt idx="1128">
                  <c:v>-8.0380000000000109</c:v>
                </c:pt>
                <c:pt idx="1129">
                  <c:v>-8.0579999999999927</c:v>
                </c:pt>
                <c:pt idx="1130">
                  <c:v>-8.0579999999999927</c:v>
                </c:pt>
                <c:pt idx="1131">
                  <c:v>-8.0480000000000018</c:v>
                </c:pt>
                <c:pt idx="1132">
                  <c:v>-8.0399999999999636</c:v>
                </c:pt>
                <c:pt idx="1133">
                  <c:v>-8.0599999999999454</c:v>
                </c:pt>
                <c:pt idx="1134">
                  <c:v>-8.0599999999999454</c:v>
                </c:pt>
                <c:pt idx="1135">
                  <c:v>-8.0699999999999363</c:v>
                </c:pt>
                <c:pt idx="1136">
                  <c:v>-8.0499999999999545</c:v>
                </c:pt>
                <c:pt idx="1137">
                  <c:v>-8.0499999999999545</c:v>
                </c:pt>
                <c:pt idx="1138">
                  <c:v>-8.0599999999999454</c:v>
                </c:pt>
                <c:pt idx="1139">
                  <c:v>-8.0509999999999309</c:v>
                </c:pt>
                <c:pt idx="1140">
                  <c:v>-8.0509999999999309</c:v>
                </c:pt>
                <c:pt idx="1141">
                  <c:v>-8.04099999999994</c:v>
                </c:pt>
                <c:pt idx="1142">
                  <c:v>-8.0710000000001401</c:v>
                </c:pt>
                <c:pt idx="1143">
                  <c:v>-8.081000000000131</c:v>
                </c:pt>
                <c:pt idx="1144">
                  <c:v>-8.0520000000001346</c:v>
                </c:pt>
                <c:pt idx="1145">
                  <c:v>-8.0609999999999218</c:v>
                </c:pt>
                <c:pt idx="1146">
                  <c:v>-8.0520000000001346</c:v>
                </c:pt>
                <c:pt idx="1147">
                  <c:v>-8.0720000000001164</c:v>
                </c:pt>
                <c:pt idx="1148">
                  <c:v>-8.0620000000001255</c:v>
                </c:pt>
                <c:pt idx="1149">
                  <c:v>-8.0720000000001164</c:v>
                </c:pt>
                <c:pt idx="1150">
                  <c:v>-8.0740000000000691</c:v>
                </c:pt>
                <c:pt idx="1151">
                  <c:v>-8.08400000000006</c:v>
                </c:pt>
                <c:pt idx="1152">
                  <c:v>-8.0740000000000691</c:v>
                </c:pt>
                <c:pt idx="1153">
                  <c:v>-8.0540000000000873</c:v>
                </c:pt>
                <c:pt idx="1154">
                  <c:v>-8.0640000000000782</c:v>
                </c:pt>
                <c:pt idx="1155">
                  <c:v>-8.0740000000000691</c:v>
                </c:pt>
                <c:pt idx="1156">
                  <c:v>-8.0640000000000782</c:v>
                </c:pt>
                <c:pt idx="1157">
                  <c:v>-8.08400000000006</c:v>
                </c:pt>
                <c:pt idx="1158">
                  <c:v>-8.0850000000000364</c:v>
                </c:pt>
                <c:pt idx="1159">
                  <c:v>-8.0850000000000364</c:v>
                </c:pt>
                <c:pt idx="1160">
                  <c:v>-8.0650000000000546</c:v>
                </c:pt>
                <c:pt idx="1161">
                  <c:v>-8.0550000000000637</c:v>
                </c:pt>
                <c:pt idx="1162">
                  <c:v>-8.0750000000000455</c:v>
                </c:pt>
                <c:pt idx="1163">
                  <c:v>-8.0350000000000819</c:v>
                </c:pt>
                <c:pt idx="1164">
                  <c:v>-8.05600000000004</c:v>
                </c:pt>
                <c:pt idx="1165">
                  <c:v>-8.05600000000004</c:v>
                </c:pt>
                <c:pt idx="1166">
                  <c:v>-8.05600000000004</c:v>
                </c:pt>
                <c:pt idx="1167">
                  <c:v>-8.05600000000004</c:v>
                </c:pt>
                <c:pt idx="1168">
                  <c:v>-8.0460000000000491</c:v>
                </c:pt>
                <c:pt idx="1169">
                  <c:v>-8.0760000000000218</c:v>
                </c:pt>
                <c:pt idx="1170">
                  <c:v>-8.0460000000000491</c:v>
                </c:pt>
                <c:pt idx="1171">
                  <c:v>-8.0579999999999927</c:v>
                </c:pt>
                <c:pt idx="1172">
                  <c:v>-8.0579999999999927</c:v>
                </c:pt>
                <c:pt idx="1173">
                  <c:v>-8.0879999999999654</c:v>
                </c:pt>
                <c:pt idx="1174">
                  <c:v>-8.0779999999999745</c:v>
                </c:pt>
                <c:pt idx="1175">
                  <c:v>-8.0480000000000018</c:v>
                </c:pt>
                <c:pt idx="1176">
                  <c:v>-8.0679999999999836</c:v>
                </c:pt>
                <c:pt idx="1177">
                  <c:v>-8.06899999999996</c:v>
                </c:pt>
                <c:pt idx="1178">
                  <c:v>-8.0489999999999782</c:v>
                </c:pt>
                <c:pt idx="1179">
                  <c:v>-8.0589999999999691</c:v>
                </c:pt>
                <c:pt idx="1180">
                  <c:v>-8.0589999999999691</c:v>
                </c:pt>
                <c:pt idx="1181">
                  <c:v>-8.0589999999999691</c:v>
                </c:pt>
                <c:pt idx="1182">
                  <c:v>-8.0589999999999691</c:v>
                </c:pt>
                <c:pt idx="1183">
                  <c:v>-8.0589999999999691</c:v>
                </c:pt>
                <c:pt idx="1184">
                  <c:v>-8.0699999999999363</c:v>
                </c:pt>
                <c:pt idx="1185">
                  <c:v>-8.0799999999999272</c:v>
                </c:pt>
                <c:pt idx="1186">
                  <c:v>-8.0699999999999363</c:v>
                </c:pt>
                <c:pt idx="1187">
                  <c:v>-8.0699999999999363</c:v>
                </c:pt>
                <c:pt idx="1188">
                  <c:v>-8.0499999999999545</c:v>
                </c:pt>
                <c:pt idx="1189">
                  <c:v>-8.0499999999999545</c:v>
                </c:pt>
                <c:pt idx="1190">
                  <c:v>-8.0609999999999218</c:v>
                </c:pt>
                <c:pt idx="1191">
                  <c:v>-8.0699999999999363</c:v>
                </c:pt>
                <c:pt idx="1192">
                  <c:v>-8.0609999999999218</c:v>
                </c:pt>
                <c:pt idx="1193">
                  <c:v>-8.0710000000001401</c:v>
                </c:pt>
                <c:pt idx="1194">
                  <c:v>-8.0609999999999218</c:v>
                </c:pt>
                <c:pt idx="1195">
                  <c:v>-8.0609999999999218</c:v>
                </c:pt>
                <c:pt idx="1196">
                  <c:v>-8.0509999999999309</c:v>
                </c:pt>
                <c:pt idx="1197">
                  <c:v>-8.053000000000111</c:v>
                </c:pt>
                <c:pt idx="1198">
                  <c:v>-8.0630000000001019</c:v>
                </c:pt>
                <c:pt idx="1199">
                  <c:v>-8.0630000000001019</c:v>
                </c:pt>
                <c:pt idx="1200">
                  <c:v>-8.053000000000111</c:v>
                </c:pt>
                <c:pt idx="1201">
                  <c:v>-8.0430000000001201</c:v>
                </c:pt>
                <c:pt idx="1202">
                  <c:v>-8.0330000000001291</c:v>
                </c:pt>
                <c:pt idx="1203">
                  <c:v>-8.0540000000000873</c:v>
                </c:pt>
                <c:pt idx="1204">
                  <c:v>-8.0740000000000691</c:v>
                </c:pt>
                <c:pt idx="1205">
                  <c:v>-8.0340000000001055</c:v>
                </c:pt>
                <c:pt idx="1206">
                  <c:v>-8.0440000000000964</c:v>
                </c:pt>
                <c:pt idx="1207">
                  <c:v>-8.0440000000000964</c:v>
                </c:pt>
                <c:pt idx="1208">
                  <c:v>-8.0340000000001055</c:v>
                </c:pt>
                <c:pt idx="1209">
                  <c:v>-8.0750000000000455</c:v>
                </c:pt>
                <c:pt idx="1210">
                  <c:v>-8.0550000000000637</c:v>
                </c:pt>
                <c:pt idx="1211">
                  <c:v>-8.0340000000001055</c:v>
                </c:pt>
                <c:pt idx="1212">
                  <c:v>-8.0250000000000909</c:v>
                </c:pt>
                <c:pt idx="1213">
                  <c:v>-8.0550000000000637</c:v>
                </c:pt>
                <c:pt idx="1214">
                  <c:v>-8.0350000000000819</c:v>
                </c:pt>
                <c:pt idx="1215">
                  <c:v>-8.0450000000000728</c:v>
                </c:pt>
                <c:pt idx="1216">
                  <c:v>-8.0270000000000437</c:v>
                </c:pt>
                <c:pt idx="1217">
                  <c:v>-8.0370000000000346</c:v>
                </c:pt>
                <c:pt idx="1218">
                  <c:v>-8.0370000000000346</c:v>
                </c:pt>
                <c:pt idx="1219">
                  <c:v>-8.0270000000000437</c:v>
                </c:pt>
                <c:pt idx="1220">
                  <c:v>-8.0570000000000164</c:v>
                </c:pt>
                <c:pt idx="1221">
                  <c:v>-8.0270000000000437</c:v>
                </c:pt>
                <c:pt idx="1222">
                  <c:v>-8.0270000000000437</c:v>
                </c:pt>
                <c:pt idx="1223">
                  <c:v>-8.0370000000000346</c:v>
                </c:pt>
                <c:pt idx="1224">
                  <c:v>-8.0180000000000291</c:v>
                </c:pt>
                <c:pt idx="1225">
                  <c:v>-8.0380000000000109</c:v>
                </c:pt>
                <c:pt idx="1226">
                  <c:v>-8.0480000000000018</c:v>
                </c:pt>
                <c:pt idx="1227">
                  <c:v>-8.0380000000000109</c:v>
                </c:pt>
                <c:pt idx="1228">
                  <c:v>-8.02800000000002</c:v>
                </c:pt>
                <c:pt idx="1229">
                  <c:v>-8.0380000000000109</c:v>
                </c:pt>
                <c:pt idx="1230">
                  <c:v>-8.0289999999999964</c:v>
                </c:pt>
                <c:pt idx="1231">
                  <c:v>-8.0289999999999964</c:v>
                </c:pt>
                <c:pt idx="1232">
                  <c:v>-8.0289999999999964</c:v>
                </c:pt>
                <c:pt idx="1233">
                  <c:v>-8.0190000000000055</c:v>
                </c:pt>
                <c:pt idx="1234">
                  <c:v>-8.0389999999999873</c:v>
                </c:pt>
                <c:pt idx="1235">
                  <c:v>-8.0399999999999636</c:v>
                </c:pt>
                <c:pt idx="1236">
                  <c:v>-8.0489999999999782</c:v>
                </c:pt>
                <c:pt idx="1237">
                  <c:v>-8.0289999999999964</c:v>
                </c:pt>
                <c:pt idx="1238">
                  <c:v>-8.0699999999999363</c:v>
                </c:pt>
                <c:pt idx="1239">
                  <c:v>-8.0499999999999545</c:v>
                </c:pt>
                <c:pt idx="1240">
                  <c:v>-8.0399999999999636</c:v>
                </c:pt>
                <c:pt idx="1241">
                  <c:v>-8.0199999999999818</c:v>
                </c:pt>
                <c:pt idx="1242">
                  <c:v>-8.0109999999999673</c:v>
                </c:pt>
                <c:pt idx="1243">
                  <c:v>-8.0499999999999545</c:v>
                </c:pt>
                <c:pt idx="1244">
                  <c:v>-8.0419999999999163</c:v>
                </c:pt>
                <c:pt idx="1245">
                  <c:v>-8.0520000000001346</c:v>
                </c:pt>
                <c:pt idx="1246">
                  <c:v>-8.0319999999999254</c:v>
                </c:pt>
                <c:pt idx="1247">
                  <c:v>-8.0620000000001255</c:v>
                </c:pt>
                <c:pt idx="1248">
                  <c:v>-8.0520000000001346</c:v>
                </c:pt>
                <c:pt idx="1249">
                  <c:v>-8.0230000000001382</c:v>
                </c:pt>
                <c:pt idx="1250">
                  <c:v>-8.0230000000001382</c:v>
                </c:pt>
                <c:pt idx="1251">
                  <c:v>-8.0230000000001382</c:v>
                </c:pt>
                <c:pt idx="1252">
                  <c:v>-8.01299999999992</c:v>
                </c:pt>
                <c:pt idx="1253">
                  <c:v>-8.0230000000001382</c:v>
                </c:pt>
                <c:pt idx="1254">
                  <c:v>-8.0230000000001382</c:v>
                </c:pt>
                <c:pt idx="1255">
                  <c:v>-8.0330000000001291</c:v>
                </c:pt>
                <c:pt idx="1256">
                  <c:v>-8.0240000000001146</c:v>
                </c:pt>
                <c:pt idx="1257">
                  <c:v>-8.0340000000001055</c:v>
                </c:pt>
                <c:pt idx="1258">
                  <c:v>-8.0240000000001146</c:v>
                </c:pt>
                <c:pt idx="1259">
                  <c:v>-8.0440000000000964</c:v>
                </c:pt>
                <c:pt idx="1260">
                  <c:v>-8.0240000000001146</c:v>
                </c:pt>
                <c:pt idx="1261">
                  <c:v>-8.0460000000000491</c:v>
                </c:pt>
                <c:pt idx="1262">
                  <c:v>-8.0040000000001328</c:v>
                </c:pt>
                <c:pt idx="1263">
                  <c:v>-8.0160000000000764</c:v>
                </c:pt>
                <c:pt idx="1264">
                  <c:v>-8.0260000000000673</c:v>
                </c:pt>
                <c:pt idx="1265">
                  <c:v>-8.0160000000000764</c:v>
                </c:pt>
                <c:pt idx="1266">
                  <c:v>-8.0160000000000764</c:v>
                </c:pt>
                <c:pt idx="1267">
                  <c:v>-8.0260000000000673</c:v>
                </c:pt>
                <c:pt idx="1268">
                  <c:v>-8.0360000000000582</c:v>
                </c:pt>
                <c:pt idx="1269">
                  <c:v>-8.0070000000000618</c:v>
                </c:pt>
                <c:pt idx="1270">
                  <c:v>-8.0170000000000528</c:v>
                </c:pt>
                <c:pt idx="1271">
                  <c:v>-8.0270000000000437</c:v>
                </c:pt>
                <c:pt idx="1272">
                  <c:v>-8.0170000000000528</c:v>
                </c:pt>
                <c:pt idx="1273">
                  <c:v>-8.0270000000000437</c:v>
                </c:pt>
                <c:pt idx="1274">
                  <c:v>-8.0170000000000528</c:v>
                </c:pt>
                <c:pt idx="1275">
                  <c:v>-8.0270000000000437</c:v>
                </c:pt>
                <c:pt idx="1276">
                  <c:v>-8.0080000000000382</c:v>
                </c:pt>
                <c:pt idx="1277">
                  <c:v>-8.02800000000002</c:v>
                </c:pt>
                <c:pt idx="1278">
                  <c:v>-8.0380000000000109</c:v>
                </c:pt>
                <c:pt idx="1279">
                  <c:v>-8.0380000000000109</c:v>
                </c:pt>
                <c:pt idx="1280">
                  <c:v>-8.0180000000000291</c:v>
                </c:pt>
                <c:pt idx="1281">
                  <c:v>-8.0180000000000291</c:v>
                </c:pt>
                <c:pt idx="1282">
                  <c:v>-8.0080000000000382</c:v>
                </c:pt>
                <c:pt idx="1283">
                  <c:v>-8.0199999999999818</c:v>
                </c:pt>
                <c:pt idx="1284">
                  <c:v>-8.0299999999999727</c:v>
                </c:pt>
                <c:pt idx="1285">
                  <c:v>-8.0299999999999727</c:v>
                </c:pt>
                <c:pt idx="1286">
                  <c:v>-8.0299999999999727</c:v>
                </c:pt>
                <c:pt idx="1287">
                  <c:v>-8.0399999999999636</c:v>
                </c:pt>
                <c:pt idx="1288">
                  <c:v>-8.0099999999999909</c:v>
                </c:pt>
                <c:pt idx="1289">
                  <c:v>-8.0209999999999582</c:v>
                </c:pt>
                <c:pt idx="1290">
                  <c:v>-8.0099999999999909</c:v>
                </c:pt>
                <c:pt idx="1291">
                  <c:v>-8.0209999999999582</c:v>
                </c:pt>
                <c:pt idx="1292">
                  <c:v>-8.0209999999999582</c:v>
                </c:pt>
                <c:pt idx="1293">
                  <c:v>-8.0109999999999673</c:v>
                </c:pt>
                <c:pt idx="1294">
                  <c:v>-8.0209999999999582</c:v>
                </c:pt>
                <c:pt idx="1295">
                  <c:v>-8.0009999999999764</c:v>
                </c:pt>
                <c:pt idx="1296">
                  <c:v>-8.0219999999999345</c:v>
                </c:pt>
                <c:pt idx="1297">
                  <c:v>-8.0109999999999673</c:v>
                </c:pt>
                <c:pt idx="1298">
                  <c:v>-8.0219999999999345</c:v>
                </c:pt>
                <c:pt idx="1299">
                  <c:v>-8.0119999999999436</c:v>
                </c:pt>
                <c:pt idx="1300">
                  <c:v>-8.0119999999999436</c:v>
                </c:pt>
                <c:pt idx="1301">
                  <c:v>-8.0219999999999345</c:v>
                </c:pt>
                <c:pt idx="1302">
                  <c:v>-8.0219999999999345</c:v>
                </c:pt>
                <c:pt idx="1303">
                  <c:v>-8.0019999999999527</c:v>
                </c:pt>
                <c:pt idx="1304">
                  <c:v>-8.0119999999999436</c:v>
                </c:pt>
                <c:pt idx="1305">
                  <c:v>-8.0040000000001328</c:v>
                </c:pt>
                <c:pt idx="1306">
                  <c:v>-8.0140000000001237</c:v>
                </c:pt>
                <c:pt idx="1307">
                  <c:v>-7.9940000000001419</c:v>
                </c:pt>
                <c:pt idx="1308">
                  <c:v>-8.0040000000001328</c:v>
                </c:pt>
                <c:pt idx="1309">
                  <c:v>-8.0240000000001146</c:v>
                </c:pt>
                <c:pt idx="1310">
                  <c:v>-7.9940000000001419</c:v>
                </c:pt>
                <c:pt idx="1311">
                  <c:v>-8.0040000000001328</c:v>
                </c:pt>
                <c:pt idx="1312">
                  <c:v>-8.0150000000001</c:v>
                </c:pt>
                <c:pt idx="1313">
                  <c:v>-8.0240000000001146</c:v>
                </c:pt>
                <c:pt idx="1314">
                  <c:v>-7.9950000000001182</c:v>
                </c:pt>
                <c:pt idx="1315">
                  <c:v>-8.0350000000000819</c:v>
                </c:pt>
                <c:pt idx="1316">
                  <c:v>-8.0150000000001</c:v>
                </c:pt>
                <c:pt idx="1317">
                  <c:v>-7.9950000000001182</c:v>
                </c:pt>
                <c:pt idx="1318">
                  <c:v>-7.9649999999999181</c:v>
                </c:pt>
                <c:pt idx="1319">
                  <c:v>-7.9850000000001273</c:v>
                </c:pt>
                <c:pt idx="1320">
                  <c:v>-7.9950000000001182</c:v>
                </c:pt>
                <c:pt idx="1321">
                  <c:v>-7.9860000000001037</c:v>
                </c:pt>
                <c:pt idx="1322">
                  <c:v>-7.9860000000001037</c:v>
                </c:pt>
                <c:pt idx="1323">
                  <c:v>-7.9760000000001128</c:v>
                </c:pt>
                <c:pt idx="1324">
                  <c:v>-7.9760000000001128</c:v>
                </c:pt>
                <c:pt idx="1325">
                  <c:v>-7.9960000000000946</c:v>
                </c:pt>
                <c:pt idx="1326">
                  <c:v>-7.9860000000001037</c:v>
                </c:pt>
                <c:pt idx="1327">
                  <c:v>-7.9960000000000946</c:v>
                </c:pt>
                <c:pt idx="1328">
                  <c:v>-7.9960000000000946</c:v>
                </c:pt>
                <c:pt idx="1329">
                  <c:v>-8.0060000000000855</c:v>
                </c:pt>
                <c:pt idx="1330">
                  <c:v>-8.0080000000000382</c:v>
                </c:pt>
                <c:pt idx="1331">
                  <c:v>-7.9970000000000709</c:v>
                </c:pt>
                <c:pt idx="1332">
                  <c:v>-7.9970000000000709</c:v>
                </c:pt>
                <c:pt idx="1333">
                  <c:v>-7.9970000000000709</c:v>
                </c:pt>
                <c:pt idx="1334">
                  <c:v>-7.9970000000000709</c:v>
                </c:pt>
                <c:pt idx="1335">
                  <c:v>-7.9970000000000709</c:v>
                </c:pt>
                <c:pt idx="1336">
                  <c:v>-7.9970000000000709</c:v>
                </c:pt>
                <c:pt idx="1337">
                  <c:v>-7.9770000000000891</c:v>
                </c:pt>
                <c:pt idx="1338">
                  <c:v>-7.9970000000000709</c:v>
                </c:pt>
                <c:pt idx="1339">
                  <c:v>-8.0080000000000382</c:v>
                </c:pt>
                <c:pt idx="1340">
                  <c:v>-7.9990000000000236</c:v>
                </c:pt>
                <c:pt idx="1341">
                  <c:v>-7.9990000000000236</c:v>
                </c:pt>
                <c:pt idx="1342">
                  <c:v>-7.9790000000000418</c:v>
                </c:pt>
                <c:pt idx="1343">
                  <c:v>-7.9990000000000236</c:v>
                </c:pt>
                <c:pt idx="1344">
                  <c:v>-7.9790000000000418</c:v>
                </c:pt>
                <c:pt idx="1345">
                  <c:v>-7.9890000000000327</c:v>
                </c:pt>
                <c:pt idx="1346">
                  <c:v>-8.0090000000000146</c:v>
                </c:pt>
                <c:pt idx="1347">
                  <c:v>-7.9890000000000327</c:v>
                </c:pt>
                <c:pt idx="1348">
                  <c:v>-7.9890000000000327</c:v>
                </c:pt>
                <c:pt idx="1349">
                  <c:v>-7.9790000000000418</c:v>
                </c:pt>
                <c:pt idx="1350">
                  <c:v>-7.9790000000000418</c:v>
                </c:pt>
                <c:pt idx="1351">
                  <c:v>-7.9890000000000327</c:v>
                </c:pt>
                <c:pt idx="1352">
                  <c:v>-7.9990000000000236</c:v>
                </c:pt>
                <c:pt idx="1353">
                  <c:v>-7.9800000000000182</c:v>
                </c:pt>
                <c:pt idx="1354">
                  <c:v>-8</c:v>
                </c:pt>
                <c:pt idx="1355">
                  <c:v>-7.9800000000000182</c:v>
                </c:pt>
                <c:pt idx="1356">
                  <c:v>-8.0099999999999909</c:v>
                </c:pt>
                <c:pt idx="1357">
                  <c:v>-8</c:v>
                </c:pt>
                <c:pt idx="1358">
                  <c:v>-7.9800000000000182</c:v>
                </c:pt>
                <c:pt idx="1359">
                  <c:v>-7.9900000000000091</c:v>
                </c:pt>
                <c:pt idx="1360">
                  <c:v>-7.9800000000000182</c:v>
                </c:pt>
                <c:pt idx="1361">
                  <c:v>-7.9710000000000036</c:v>
                </c:pt>
                <c:pt idx="1362">
                  <c:v>-7.9909999999999854</c:v>
                </c:pt>
                <c:pt idx="1363">
                  <c:v>-7.9909999999999854</c:v>
                </c:pt>
                <c:pt idx="1364">
                  <c:v>-7.9909999999999854</c:v>
                </c:pt>
                <c:pt idx="1365">
                  <c:v>-7.9909999999999854</c:v>
                </c:pt>
                <c:pt idx="1366">
                  <c:v>-7.9800000000000182</c:v>
                </c:pt>
                <c:pt idx="1367">
                  <c:v>-7.9909999999999854</c:v>
                </c:pt>
                <c:pt idx="1368">
                  <c:v>-7.9909999999999854</c:v>
                </c:pt>
                <c:pt idx="1369">
                  <c:v>-8.0009999999999764</c:v>
                </c:pt>
                <c:pt idx="1370">
                  <c:v>-7.9909999999999854</c:v>
                </c:pt>
                <c:pt idx="1371">
                  <c:v>-7.9710000000000036</c:v>
                </c:pt>
                <c:pt idx="1372">
                  <c:v>-8.0009999999999764</c:v>
                </c:pt>
                <c:pt idx="1373">
                  <c:v>-7.9909999999999854</c:v>
                </c:pt>
                <c:pt idx="1374">
                  <c:v>-8.0009999999999764</c:v>
                </c:pt>
                <c:pt idx="1375">
                  <c:v>-7.9929999999999382</c:v>
                </c:pt>
                <c:pt idx="1376">
                  <c:v>-7.9729999999999563</c:v>
                </c:pt>
                <c:pt idx="1377">
                  <c:v>-7.9729999999999563</c:v>
                </c:pt>
                <c:pt idx="1378">
                  <c:v>-7.9729999999999563</c:v>
                </c:pt>
                <c:pt idx="1379">
                  <c:v>-7.9729999999999563</c:v>
                </c:pt>
                <c:pt idx="1380">
                  <c:v>-7.9829999999999472</c:v>
                </c:pt>
                <c:pt idx="1381">
                  <c:v>-7.9829999999999472</c:v>
                </c:pt>
                <c:pt idx="1382">
                  <c:v>-7.9729999999999563</c:v>
                </c:pt>
                <c:pt idx="1383">
                  <c:v>-7.9729999999999563</c:v>
                </c:pt>
                <c:pt idx="1384">
                  <c:v>-7.9729999999999563</c:v>
                </c:pt>
                <c:pt idx="1385">
                  <c:v>-7.9829999999999472</c:v>
                </c:pt>
                <c:pt idx="1386">
                  <c:v>-7.9829999999999472</c:v>
                </c:pt>
                <c:pt idx="1387">
                  <c:v>-7.9829999999999472</c:v>
                </c:pt>
                <c:pt idx="1388">
                  <c:v>-7.9839999999999236</c:v>
                </c:pt>
                <c:pt idx="1389">
                  <c:v>-7.9839999999999236</c:v>
                </c:pt>
                <c:pt idx="1390">
                  <c:v>-7.9739999999999327</c:v>
                </c:pt>
                <c:pt idx="1391">
                  <c:v>-8.0040000000001328</c:v>
                </c:pt>
                <c:pt idx="1392">
                  <c:v>-7.9940000000001419</c:v>
                </c:pt>
                <c:pt idx="1393">
                  <c:v>-7.9739999999999327</c:v>
                </c:pt>
                <c:pt idx="1394">
                  <c:v>-7.9839999999999236</c:v>
                </c:pt>
                <c:pt idx="1395">
                  <c:v>-7.9739999999999327</c:v>
                </c:pt>
                <c:pt idx="1396">
                  <c:v>-7.9839999999999236</c:v>
                </c:pt>
                <c:pt idx="1397">
                  <c:v>-7.9639999999999418</c:v>
                </c:pt>
                <c:pt idx="1398">
                  <c:v>-7.9639999999999418</c:v>
                </c:pt>
                <c:pt idx="1399">
                  <c:v>-7.9940000000001419</c:v>
                </c:pt>
                <c:pt idx="1400">
                  <c:v>-7.9539999999999509</c:v>
                </c:pt>
                <c:pt idx="1401">
                  <c:v>-7.9739999999999327</c:v>
                </c:pt>
                <c:pt idx="1402">
                  <c:v>-7.9649999999999181</c:v>
                </c:pt>
                <c:pt idx="1403">
                  <c:v>-7.9649999999999181</c:v>
                </c:pt>
                <c:pt idx="1404">
                  <c:v>-7.9549999999999272</c:v>
                </c:pt>
                <c:pt idx="1405">
                  <c:v>-7.9649999999999181</c:v>
                </c:pt>
                <c:pt idx="1406">
                  <c:v>-7.9549999999999272</c:v>
                </c:pt>
                <c:pt idx="1407">
                  <c:v>-7.9649999999999181</c:v>
                </c:pt>
                <c:pt idx="1408">
                  <c:v>-7.9649999999999181</c:v>
                </c:pt>
                <c:pt idx="1409">
                  <c:v>-7.9649999999999181</c:v>
                </c:pt>
                <c:pt idx="1410">
                  <c:v>-7.9750000000001364</c:v>
                </c:pt>
                <c:pt idx="1411">
                  <c:v>-7.9649999999999181</c:v>
                </c:pt>
                <c:pt idx="1412">
                  <c:v>-7.9449999999999363</c:v>
                </c:pt>
                <c:pt idx="1413">
                  <c:v>-7.9649999999999181</c:v>
                </c:pt>
                <c:pt idx="1414">
                  <c:v>-7.9649999999999181</c:v>
                </c:pt>
                <c:pt idx="1415">
                  <c:v>-7.9649999999999181</c:v>
                </c:pt>
                <c:pt idx="1416">
                  <c:v>-7.9760000000001128</c:v>
                </c:pt>
                <c:pt idx="1417">
                  <c:v>-7.9649999999999181</c:v>
                </c:pt>
                <c:pt idx="1418">
                  <c:v>-7.9660000000001219</c:v>
                </c:pt>
                <c:pt idx="1419">
                  <c:v>-7.9760000000001128</c:v>
                </c:pt>
                <c:pt idx="1420">
                  <c:v>-7.9660000000001219</c:v>
                </c:pt>
                <c:pt idx="1421">
                  <c:v>-7.9660000000001219</c:v>
                </c:pt>
                <c:pt idx="1422">
                  <c:v>-7.9760000000001128</c:v>
                </c:pt>
                <c:pt idx="1423">
                  <c:v>-7.98700000000008</c:v>
                </c:pt>
                <c:pt idx="1424">
                  <c:v>-7.9460000000001401</c:v>
                </c:pt>
                <c:pt idx="1425">
                  <c:v>-7.9460000000001401</c:v>
                </c:pt>
                <c:pt idx="1426">
                  <c:v>-7.956000000000131</c:v>
                </c:pt>
                <c:pt idx="1427">
                  <c:v>-7.9460000000001401</c:v>
                </c:pt>
                <c:pt idx="1428">
                  <c:v>-7.9460000000001401</c:v>
                </c:pt>
                <c:pt idx="1429">
                  <c:v>-7.956000000000131</c:v>
                </c:pt>
                <c:pt idx="1430">
                  <c:v>-7.956000000000131</c:v>
                </c:pt>
                <c:pt idx="1431">
                  <c:v>-7.956000000000131</c:v>
                </c:pt>
                <c:pt idx="1432">
                  <c:v>-7.956000000000131</c:v>
                </c:pt>
              </c:numCache>
            </c:numRef>
          </c:yVal>
          <c:smooth val="1"/>
          <c:extLst>
            <c:ext xmlns:c16="http://schemas.microsoft.com/office/drawing/2014/chart" uri="{C3380CC4-5D6E-409C-BE32-E72D297353CC}">
              <c16:uniqueId val="{00000019-81EE-4E41-8154-0B1EA5EF37AF}"/>
            </c:ext>
          </c:extLst>
        </c:ser>
        <c:ser>
          <c:idx val="26"/>
          <c:order val="21"/>
          <c:tx>
            <c:strRef>
              <c:f>Klei_Druckkurve!$AB$8</c:f>
              <c:strCache>
                <c:ptCount val="1"/>
                <c:pt idx="0">
                  <c:v>#45 (4h9)</c:v>
                </c:pt>
              </c:strCache>
            </c:strRef>
          </c:tx>
          <c:spPr>
            <a:ln w="28575" cap="rnd">
              <a:solidFill>
                <a:schemeClr val="accent1">
                  <a:tint val="40000"/>
                </a:schemeClr>
              </a:solidFill>
              <a:round/>
            </a:ln>
            <a:effectLst/>
          </c:spPr>
          <c:marker>
            <c:symbol val="none"/>
          </c:marker>
          <c:xVal>
            <c:numRef>
              <c:f>Klei_Druckkurve!$A$9:$A$1442</c:f>
              <c:numCache>
                <c:formatCode>General</c:formatCode>
                <c:ptCount val="1434"/>
                <c:pt idx="0">
                  <c:v>20</c:v>
                </c:pt>
                <c:pt idx="1">
                  <c:v>30</c:v>
                </c:pt>
                <c:pt idx="2">
                  <c:v>40</c:v>
                </c:pt>
                <c:pt idx="3">
                  <c:v>50</c:v>
                </c:pt>
                <c:pt idx="4">
                  <c:v>60</c:v>
                </c:pt>
                <c:pt idx="5">
                  <c:v>70</c:v>
                </c:pt>
                <c:pt idx="6">
                  <c:v>80</c:v>
                </c:pt>
                <c:pt idx="7">
                  <c:v>90</c:v>
                </c:pt>
                <c:pt idx="8">
                  <c:v>100</c:v>
                </c:pt>
                <c:pt idx="9">
                  <c:v>110</c:v>
                </c:pt>
                <c:pt idx="10">
                  <c:v>120</c:v>
                </c:pt>
                <c:pt idx="11">
                  <c:v>130</c:v>
                </c:pt>
                <c:pt idx="12">
                  <c:v>140</c:v>
                </c:pt>
                <c:pt idx="13">
                  <c:v>150</c:v>
                </c:pt>
                <c:pt idx="14">
                  <c:v>160</c:v>
                </c:pt>
                <c:pt idx="15">
                  <c:v>170</c:v>
                </c:pt>
                <c:pt idx="16">
                  <c:v>180</c:v>
                </c:pt>
                <c:pt idx="17">
                  <c:v>190</c:v>
                </c:pt>
                <c:pt idx="18">
                  <c:v>200</c:v>
                </c:pt>
                <c:pt idx="19">
                  <c:v>210</c:v>
                </c:pt>
                <c:pt idx="20">
                  <c:v>220</c:v>
                </c:pt>
                <c:pt idx="21">
                  <c:v>230</c:v>
                </c:pt>
                <c:pt idx="22">
                  <c:v>240</c:v>
                </c:pt>
                <c:pt idx="23">
                  <c:v>250</c:v>
                </c:pt>
                <c:pt idx="24">
                  <c:v>260</c:v>
                </c:pt>
                <c:pt idx="25">
                  <c:v>270</c:v>
                </c:pt>
                <c:pt idx="26">
                  <c:v>280</c:v>
                </c:pt>
                <c:pt idx="27">
                  <c:v>290</c:v>
                </c:pt>
                <c:pt idx="28">
                  <c:v>300</c:v>
                </c:pt>
                <c:pt idx="29">
                  <c:v>310</c:v>
                </c:pt>
                <c:pt idx="30">
                  <c:v>320</c:v>
                </c:pt>
                <c:pt idx="31">
                  <c:v>330</c:v>
                </c:pt>
                <c:pt idx="32">
                  <c:v>340</c:v>
                </c:pt>
                <c:pt idx="33">
                  <c:v>350</c:v>
                </c:pt>
                <c:pt idx="34">
                  <c:v>360</c:v>
                </c:pt>
                <c:pt idx="35">
                  <c:v>370</c:v>
                </c:pt>
                <c:pt idx="36">
                  <c:v>380</c:v>
                </c:pt>
                <c:pt idx="37">
                  <c:v>390</c:v>
                </c:pt>
                <c:pt idx="38">
                  <c:v>400</c:v>
                </c:pt>
                <c:pt idx="39">
                  <c:v>410</c:v>
                </c:pt>
                <c:pt idx="40">
                  <c:v>420</c:v>
                </c:pt>
                <c:pt idx="41">
                  <c:v>430</c:v>
                </c:pt>
                <c:pt idx="42">
                  <c:v>440</c:v>
                </c:pt>
                <c:pt idx="43">
                  <c:v>450</c:v>
                </c:pt>
                <c:pt idx="44">
                  <c:v>460</c:v>
                </c:pt>
                <c:pt idx="45">
                  <c:v>470</c:v>
                </c:pt>
                <c:pt idx="46">
                  <c:v>480</c:v>
                </c:pt>
                <c:pt idx="47">
                  <c:v>490</c:v>
                </c:pt>
                <c:pt idx="48">
                  <c:v>500</c:v>
                </c:pt>
                <c:pt idx="49">
                  <c:v>510</c:v>
                </c:pt>
                <c:pt idx="50">
                  <c:v>520</c:v>
                </c:pt>
                <c:pt idx="51">
                  <c:v>530</c:v>
                </c:pt>
                <c:pt idx="52">
                  <c:v>540</c:v>
                </c:pt>
                <c:pt idx="53">
                  <c:v>550</c:v>
                </c:pt>
                <c:pt idx="54">
                  <c:v>560</c:v>
                </c:pt>
                <c:pt idx="55">
                  <c:v>570</c:v>
                </c:pt>
                <c:pt idx="56">
                  <c:v>580</c:v>
                </c:pt>
                <c:pt idx="57">
                  <c:v>590</c:v>
                </c:pt>
                <c:pt idx="58">
                  <c:v>600</c:v>
                </c:pt>
                <c:pt idx="59">
                  <c:v>610</c:v>
                </c:pt>
                <c:pt idx="60">
                  <c:v>620</c:v>
                </c:pt>
                <c:pt idx="61">
                  <c:v>630</c:v>
                </c:pt>
                <c:pt idx="62">
                  <c:v>640</c:v>
                </c:pt>
                <c:pt idx="63">
                  <c:v>650</c:v>
                </c:pt>
                <c:pt idx="64">
                  <c:v>660</c:v>
                </c:pt>
                <c:pt idx="65">
                  <c:v>670</c:v>
                </c:pt>
                <c:pt idx="66">
                  <c:v>680</c:v>
                </c:pt>
                <c:pt idx="67">
                  <c:v>690</c:v>
                </c:pt>
                <c:pt idx="68">
                  <c:v>700</c:v>
                </c:pt>
                <c:pt idx="69">
                  <c:v>710</c:v>
                </c:pt>
                <c:pt idx="70">
                  <c:v>720</c:v>
                </c:pt>
                <c:pt idx="71">
                  <c:v>730</c:v>
                </c:pt>
                <c:pt idx="72">
                  <c:v>740</c:v>
                </c:pt>
                <c:pt idx="73">
                  <c:v>750</c:v>
                </c:pt>
                <c:pt idx="74">
                  <c:v>760</c:v>
                </c:pt>
                <c:pt idx="75">
                  <c:v>770</c:v>
                </c:pt>
                <c:pt idx="76">
                  <c:v>780</c:v>
                </c:pt>
                <c:pt idx="77">
                  <c:v>790</c:v>
                </c:pt>
                <c:pt idx="78">
                  <c:v>800</c:v>
                </c:pt>
                <c:pt idx="79">
                  <c:v>810</c:v>
                </c:pt>
                <c:pt idx="80">
                  <c:v>820</c:v>
                </c:pt>
                <c:pt idx="81">
                  <c:v>830</c:v>
                </c:pt>
                <c:pt idx="82">
                  <c:v>840</c:v>
                </c:pt>
                <c:pt idx="83">
                  <c:v>850</c:v>
                </c:pt>
                <c:pt idx="84">
                  <c:v>860</c:v>
                </c:pt>
                <c:pt idx="85">
                  <c:v>870</c:v>
                </c:pt>
                <c:pt idx="86">
                  <c:v>880</c:v>
                </c:pt>
                <c:pt idx="87">
                  <c:v>890</c:v>
                </c:pt>
                <c:pt idx="88">
                  <c:v>900</c:v>
                </c:pt>
                <c:pt idx="89">
                  <c:v>910</c:v>
                </c:pt>
                <c:pt idx="90">
                  <c:v>920</c:v>
                </c:pt>
                <c:pt idx="91">
                  <c:v>930</c:v>
                </c:pt>
                <c:pt idx="92">
                  <c:v>940</c:v>
                </c:pt>
                <c:pt idx="93">
                  <c:v>950</c:v>
                </c:pt>
                <c:pt idx="94">
                  <c:v>960</c:v>
                </c:pt>
                <c:pt idx="95">
                  <c:v>970</c:v>
                </c:pt>
                <c:pt idx="96">
                  <c:v>980</c:v>
                </c:pt>
                <c:pt idx="97">
                  <c:v>990</c:v>
                </c:pt>
                <c:pt idx="98">
                  <c:v>1000</c:v>
                </c:pt>
                <c:pt idx="99">
                  <c:v>1010</c:v>
                </c:pt>
                <c:pt idx="100">
                  <c:v>1020</c:v>
                </c:pt>
                <c:pt idx="101">
                  <c:v>1030</c:v>
                </c:pt>
                <c:pt idx="102">
                  <c:v>1040</c:v>
                </c:pt>
                <c:pt idx="103">
                  <c:v>1050</c:v>
                </c:pt>
                <c:pt idx="104">
                  <c:v>1060</c:v>
                </c:pt>
                <c:pt idx="105">
                  <c:v>1070</c:v>
                </c:pt>
                <c:pt idx="106">
                  <c:v>1080</c:v>
                </c:pt>
                <c:pt idx="107">
                  <c:v>1090</c:v>
                </c:pt>
                <c:pt idx="108">
                  <c:v>1100</c:v>
                </c:pt>
                <c:pt idx="109">
                  <c:v>1110</c:v>
                </c:pt>
                <c:pt idx="110">
                  <c:v>1120</c:v>
                </c:pt>
                <c:pt idx="111">
                  <c:v>1130</c:v>
                </c:pt>
                <c:pt idx="112">
                  <c:v>1140</c:v>
                </c:pt>
                <c:pt idx="113">
                  <c:v>1150</c:v>
                </c:pt>
                <c:pt idx="114">
                  <c:v>1160</c:v>
                </c:pt>
                <c:pt idx="115">
                  <c:v>1170</c:v>
                </c:pt>
                <c:pt idx="116">
                  <c:v>1180</c:v>
                </c:pt>
                <c:pt idx="117">
                  <c:v>1190</c:v>
                </c:pt>
                <c:pt idx="118">
                  <c:v>1200</c:v>
                </c:pt>
                <c:pt idx="119">
                  <c:v>1210</c:v>
                </c:pt>
                <c:pt idx="120">
                  <c:v>1220</c:v>
                </c:pt>
                <c:pt idx="121">
                  <c:v>1230</c:v>
                </c:pt>
                <c:pt idx="122">
                  <c:v>1240</c:v>
                </c:pt>
                <c:pt idx="123">
                  <c:v>1250</c:v>
                </c:pt>
                <c:pt idx="124">
                  <c:v>1260</c:v>
                </c:pt>
                <c:pt idx="125">
                  <c:v>1270</c:v>
                </c:pt>
                <c:pt idx="126">
                  <c:v>1280</c:v>
                </c:pt>
                <c:pt idx="127">
                  <c:v>1290</c:v>
                </c:pt>
                <c:pt idx="128">
                  <c:v>1300</c:v>
                </c:pt>
                <c:pt idx="129">
                  <c:v>1310</c:v>
                </c:pt>
                <c:pt idx="130">
                  <c:v>1320</c:v>
                </c:pt>
                <c:pt idx="131">
                  <c:v>1330</c:v>
                </c:pt>
                <c:pt idx="132">
                  <c:v>1340</c:v>
                </c:pt>
                <c:pt idx="133">
                  <c:v>1350</c:v>
                </c:pt>
                <c:pt idx="134">
                  <c:v>1360</c:v>
                </c:pt>
                <c:pt idx="135">
                  <c:v>1370</c:v>
                </c:pt>
                <c:pt idx="136">
                  <c:v>1380</c:v>
                </c:pt>
                <c:pt idx="137">
                  <c:v>1390</c:v>
                </c:pt>
                <c:pt idx="138">
                  <c:v>1400</c:v>
                </c:pt>
                <c:pt idx="139">
                  <c:v>1410</c:v>
                </c:pt>
                <c:pt idx="140">
                  <c:v>1420</c:v>
                </c:pt>
                <c:pt idx="141">
                  <c:v>1430</c:v>
                </c:pt>
                <c:pt idx="142">
                  <c:v>1440</c:v>
                </c:pt>
                <c:pt idx="143">
                  <c:v>1450</c:v>
                </c:pt>
                <c:pt idx="144">
                  <c:v>1460</c:v>
                </c:pt>
                <c:pt idx="145">
                  <c:v>1470</c:v>
                </c:pt>
                <c:pt idx="146">
                  <c:v>1480</c:v>
                </c:pt>
                <c:pt idx="147">
                  <c:v>1490</c:v>
                </c:pt>
                <c:pt idx="148">
                  <c:v>1500</c:v>
                </c:pt>
                <c:pt idx="149">
                  <c:v>1510</c:v>
                </c:pt>
                <c:pt idx="150">
                  <c:v>1520</c:v>
                </c:pt>
                <c:pt idx="151">
                  <c:v>1530</c:v>
                </c:pt>
                <c:pt idx="152">
                  <c:v>1540</c:v>
                </c:pt>
                <c:pt idx="153">
                  <c:v>1550</c:v>
                </c:pt>
                <c:pt idx="154">
                  <c:v>1560</c:v>
                </c:pt>
                <c:pt idx="155">
                  <c:v>1570</c:v>
                </c:pt>
                <c:pt idx="156">
                  <c:v>1580</c:v>
                </c:pt>
                <c:pt idx="157">
                  <c:v>1590</c:v>
                </c:pt>
                <c:pt idx="158">
                  <c:v>1600</c:v>
                </c:pt>
                <c:pt idx="159">
                  <c:v>1610</c:v>
                </c:pt>
                <c:pt idx="160">
                  <c:v>1620</c:v>
                </c:pt>
                <c:pt idx="161">
                  <c:v>1630</c:v>
                </c:pt>
                <c:pt idx="162">
                  <c:v>1640</c:v>
                </c:pt>
                <c:pt idx="163">
                  <c:v>1650</c:v>
                </c:pt>
                <c:pt idx="164">
                  <c:v>1660</c:v>
                </c:pt>
                <c:pt idx="165">
                  <c:v>1670</c:v>
                </c:pt>
                <c:pt idx="166">
                  <c:v>1680</c:v>
                </c:pt>
                <c:pt idx="167">
                  <c:v>1690</c:v>
                </c:pt>
                <c:pt idx="168">
                  <c:v>1700</c:v>
                </c:pt>
                <c:pt idx="169">
                  <c:v>1710</c:v>
                </c:pt>
                <c:pt idx="170">
                  <c:v>1720</c:v>
                </c:pt>
                <c:pt idx="171">
                  <c:v>1730</c:v>
                </c:pt>
                <c:pt idx="172">
                  <c:v>1740</c:v>
                </c:pt>
                <c:pt idx="173">
                  <c:v>1750</c:v>
                </c:pt>
                <c:pt idx="174">
                  <c:v>1760</c:v>
                </c:pt>
                <c:pt idx="175">
                  <c:v>1770</c:v>
                </c:pt>
                <c:pt idx="176">
                  <c:v>1780</c:v>
                </c:pt>
                <c:pt idx="177">
                  <c:v>1790</c:v>
                </c:pt>
                <c:pt idx="178">
                  <c:v>1800</c:v>
                </c:pt>
                <c:pt idx="179">
                  <c:v>1810</c:v>
                </c:pt>
                <c:pt idx="180">
                  <c:v>1820</c:v>
                </c:pt>
                <c:pt idx="181">
                  <c:v>1830</c:v>
                </c:pt>
                <c:pt idx="182">
                  <c:v>1840</c:v>
                </c:pt>
                <c:pt idx="183">
                  <c:v>1850</c:v>
                </c:pt>
                <c:pt idx="184">
                  <c:v>1860</c:v>
                </c:pt>
                <c:pt idx="185">
                  <c:v>1870</c:v>
                </c:pt>
                <c:pt idx="186">
                  <c:v>1880</c:v>
                </c:pt>
                <c:pt idx="187">
                  <c:v>1890</c:v>
                </c:pt>
                <c:pt idx="188">
                  <c:v>1900</c:v>
                </c:pt>
                <c:pt idx="189">
                  <c:v>1910</c:v>
                </c:pt>
                <c:pt idx="190">
                  <c:v>1920</c:v>
                </c:pt>
                <c:pt idx="191">
                  <c:v>1930</c:v>
                </c:pt>
                <c:pt idx="192">
                  <c:v>1940</c:v>
                </c:pt>
                <c:pt idx="193">
                  <c:v>1950</c:v>
                </c:pt>
                <c:pt idx="194">
                  <c:v>1960</c:v>
                </c:pt>
                <c:pt idx="195">
                  <c:v>1970</c:v>
                </c:pt>
                <c:pt idx="196">
                  <c:v>1980</c:v>
                </c:pt>
                <c:pt idx="197">
                  <c:v>1990</c:v>
                </c:pt>
                <c:pt idx="198">
                  <c:v>2000</c:v>
                </c:pt>
                <c:pt idx="199">
                  <c:v>2010</c:v>
                </c:pt>
                <c:pt idx="200">
                  <c:v>2020</c:v>
                </c:pt>
                <c:pt idx="201">
                  <c:v>2030</c:v>
                </c:pt>
                <c:pt idx="202">
                  <c:v>2040</c:v>
                </c:pt>
                <c:pt idx="203">
                  <c:v>2050</c:v>
                </c:pt>
                <c:pt idx="204">
                  <c:v>2060</c:v>
                </c:pt>
                <c:pt idx="205">
                  <c:v>2070</c:v>
                </c:pt>
                <c:pt idx="206">
                  <c:v>2080</c:v>
                </c:pt>
                <c:pt idx="207">
                  <c:v>2090</c:v>
                </c:pt>
                <c:pt idx="208">
                  <c:v>2100</c:v>
                </c:pt>
                <c:pt idx="209">
                  <c:v>2110</c:v>
                </c:pt>
                <c:pt idx="210">
                  <c:v>2120</c:v>
                </c:pt>
                <c:pt idx="211">
                  <c:v>2130</c:v>
                </c:pt>
                <c:pt idx="212">
                  <c:v>2140</c:v>
                </c:pt>
                <c:pt idx="213">
                  <c:v>2150</c:v>
                </c:pt>
                <c:pt idx="214">
                  <c:v>2160</c:v>
                </c:pt>
                <c:pt idx="215">
                  <c:v>2170</c:v>
                </c:pt>
                <c:pt idx="216">
                  <c:v>2180</c:v>
                </c:pt>
                <c:pt idx="217">
                  <c:v>2190</c:v>
                </c:pt>
                <c:pt idx="218">
                  <c:v>2200</c:v>
                </c:pt>
                <c:pt idx="219">
                  <c:v>2210</c:v>
                </c:pt>
                <c:pt idx="220">
                  <c:v>2220</c:v>
                </c:pt>
                <c:pt idx="221">
                  <c:v>2230</c:v>
                </c:pt>
                <c:pt idx="222">
                  <c:v>2240</c:v>
                </c:pt>
                <c:pt idx="223">
                  <c:v>2250</c:v>
                </c:pt>
                <c:pt idx="224">
                  <c:v>2260</c:v>
                </c:pt>
                <c:pt idx="225">
                  <c:v>2270</c:v>
                </c:pt>
                <c:pt idx="226">
                  <c:v>2280</c:v>
                </c:pt>
                <c:pt idx="227">
                  <c:v>2290</c:v>
                </c:pt>
                <c:pt idx="228">
                  <c:v>2300</c:v>
                </c:pt>
                <c:pt idx="229">
                  <c:v>2310</c:v>
                </c:pt>
                <c:pt idx="230">
                  <c:v>2320</c:v>
                </c:pt>
                <c:pt idx="231">
                  <c:v>2330</c:v>
                </c:pt>
                <c:pt idx="232">
                  <c:v>2340</c:v>
                </c:pt>
                <c:pt idx="233">
                  <c:v>2350</c:v>
                </c:pt>
                <c:pt idx="234">
                  <c:v>2360</c:v>
                </c:pt>
                <c:pt idx="235">
                  <c:v>2370</c:v>
                </c:pt>
                <c:pt idx="236">
                  <c:v>2380</c:v>
                </c:pt>
                <c:pt idx="237">
                  <c:v>2390</c:v>
                </c:pt>
                <c:pt idx="238">
                  <c:v>2400</c:v>
                </c:pt>
                <c:pt idx="239">
                  <c:v>2410</c:v>
                </c:pt>
                <c:pt idx="240">
                  <c:v>2420</c:v>
                </c:pt>
                <c:pt idx="241">
                  <c:v>2430</c:v>
                </c:pt>
                <c:pt idx="242">
                  <c:v>2440</c:v>
                </c:pt>
                <c:pt idx="243">
                  <c:v>2450</c:v>
                </c:pt>
                <c:pt idx="244">
                  <c:v>2460</c:v>
                </c:pt>
                <c:pt idx="245">
                  <c:v>2470</c:v>
                </c:pt>
                <c:pt idx="246">
                  <c:v>2480</c:v>
                </c:pt>
                <c:pt idx="247">
                  <c:v>2490</c:v>
                </c:pt>
                <c:pt idx="248">
                  <c:v>2500</c:v>
                </c:pt>
                <c:pt idx="249">
                  <c:v>2510</c:v>
                </c:pt>
                <c:pt idx="250">
                  <c:v>2520</c:v>
                </c:pt>
                <c:pt idx="251">
                  <c:v>2530</c:v>
                </c:pt>
                <c:pt idx="252">
                  <c:v>2540</c:v>
                </c:pt>
                <c:pt idx="253">
                  <c:v>2550</c:v>
                </c:pt>
                <c:pt idx="254">
                  <c:v>2560</c:v>
                </c:pt>
                <c:pt idx="255">
                  <c:v>2570</c:v>
                </c:pt>
                <c:pt idx="256">
                  <c:v>2580</c:v>
                </c:pt>
                <c:pt idx="257">
                  <c:v>2590</c:v>
                </c:pt>
                <c:pt idx="258">
                  <c:v>2600</c:v>
                </c:pt>
                <c:pt idx="259">
                  <c:v>2610</c:v>
                </c:pt>
                <c:pt idx="260">
                  <c:v>2620</c:v>
                </c:pt>
                <c:pt idx="261">
                  <c:v>2630</c:v>
                </c:pt>
                <c:pt idx="262">
                  <c:v>2640</c:v>
                </c:pt>
                <c:pt idx="263">
                  <c:v>2650</c:v>
                </c:pt>
                <c:pt idx="264">
                  <c:v>2660</c:v>
                </c:pt>
                <c:pt idx="265">
                  <c:v>2670</c:v>
                </c:pt>
                <c:pt idx="266">
                  <c:v>2680</c:v>
                </c:pt>
                <c:pt idx="267">
                  <c:v>2690</c:v>
                </c:pt>
                <c:pt idx="268">
                  <c:v>2700</c:v>
                </c:pt>
                <c:pt idx="269">
                  <c:v>2710</c:v>
                </c:pt>
                <c:pt idx="270">
                  <c:v>2720</c:v>
                </c:pt>
                <c:pt idx="271">
                  <c:v>2730</c:v>
                </c:pt>
                <c:pt idx="272">
                  <c:v>2740</c:v>
                </c:pt>
                <c:pt idx="273">
                  <c:v>2750</c:v>
                </c:pt>
                <c:pt idx="274">
                  <c:v>2760</c:v>
                </c:pt>
                <c:pt idx="275">
                  <c:v>2770</c:v>
                </c:pt>
                <c:pt idx="276">
                  <c:v>2780</c:v>
                </c:pt>
                <c:pt idx="277">
                  <c:v>2790</c:v>
                </c:pt>
                <c:pt idx="278">
                  <c:v>2800</c:v>
                </c:pt>
                <c:pt idx="279">
                  <c:v>2810</c:v>
                </c:pt>
                <c:pt idx="280">
                  <c:v>2820</c:v>
                </c:pt>
                <c:pt idx="281">
                  <c:v>2830</c:v>
                </c:pt>
                <c:pt idx="282">
                  <c:v>2840</c:v>
                </c:pt>
                <c:pt idx="283">
                  <c:v>2850</c:v>
                </c:pt>
                <c:pt idx="284">
                  <c:v>2860</c:v>
                </c:pt>
                <c:pt idx="285">
                  <c:v>2870</c:v>
                </c:pt>
                <c:pt idx="286">
                  <c:v>2880</c:v>
                </c:pt>
                <c:pt idx="287">
                  <c:v>2890</c:v>
                </c:pt>
                <c:pt idx="288">
                  <c:v>2900</c:v>
                </c:pt>
                <c:pt idx="289">
                  <c:v>2910</c:v>
                </c:pt>
                <c:pt idx="290">
                  <c:v>2920</c:v>
                </c:pt>
                <c:pt idx="291">
                  <c:v>2930</c:v>
                </c:pt>
                <c:pt idx="292">
                  <c:v>2940</c:v>
                </c:pt>
                <c:pt idx="293">
                  <c:v>2950</c:v>
                </c:pt>
                <c:pt idx="294">
                  <c:v>2960</c:v>
                </c:pt>
                <c:pt idx="295">
                  <c:v>2970</c:v>
                </c:pt>
                <c:pt idx="296">
                  <c:v>2980</c:v>
                </c:pt>
                <c:pt idx="297">
                  <c:v>2990</c:v>
                </c:pt>
                <c:pt idx="298">
                  <c:v>3000</c:v>
                </c:pt>
                <c:pt idx="299">
                  <c:v>3010</c:v>
                </c:pt>
                <c:pt idx="300">
                  <c:v>3020</c:v>
                </c:pt>
                <c:pt idx="301">
                  <c:v>3030</c:v>
                </c:pt>
                <c:pt idx="302">
                  <c:v>3040</c:v>
                </c:pt>
                <c:pt idx="303">
                  <c:v>3050</c:v>
                </c:pt>
                <c:pt idx="304">
                  <c:v>3060</c:v>
                </c:pt>
                <c:pt idx="305">
                  <c:v>3070</c:v>
                </c:pt>
                <c:pt idx="306">
                  <c:v>3080</c:v>
                </c:pt>
                <c:pt idx="307">
                  <c:v>3090</c:v>
                </c:pt>
                <c:pt idx="308">
                  <c:v>3100</c:v>
                </c:pt>
                <c:pt idx="309">
                  <c:v>3110</c:v>
                </c:pt>
                <c:pt idx="310">
                  <c:v>3120</c:v>
                </c:pt>
                <c:pt idx="311">
                  <c:v>3130</c:v>
                </c:pt>
                <c:pt idx="312">
                  <c:v>3140</c:v>
                </c:pt>
                <c:pt idx="313">
                  <c:v>3150</c:v>
                </c:pt>
                <c:pt idx="314">
                  <c:v>3160</c:v>
                </c:pt>
                <c:pt idx="315">
                  <c:v>3170</c:v>
                </c:pt>
                <c:pt idx="316">
                  <c:v>3180</c:v>
                </c:pt>
                <c:pt idx="317">
                  <c:v>3190</c:v>
                </c:pt>
                <c:pt idx="318">
                  <c:v>3200</c:v>
                </c:pt>
                <c:pt idx="319">
                  <c:v>3210</c:v>
                </c:pt>
                <c:pt idx="320">
                  <c:v>3220</c:v>
                </c:pt>
                <c:pt idx="321">
                  <c:v>3230</c:v>
                </c:pt>
                <c:pt idx="322">
                  <c:v>3240</c:v>
                </c:pt>
                <c:pt idx="323">
                  <c:v>3250</c:v>
                </c:pt>
                <c:pt idx="324">
                  <c:v>3260</c:v>
                </c:pt>
                <c:pt idx="325">
                  <c:v>3270</c:v>
                </c:pt>
                <c:pt idx="326">
                  <c:v>3280</c:v>
                </c:pt>
                <c:pt idx="327">
                  <c:v>3290</c:v>
                </c:pt>
                <c:pt idx="328">
                  <c:v>3300</c:v>
                </c:pt>
                <c:pt idx="329">
                  <c:v>3310</c:v>
                </c:pt>
                <c:pt idx="330">
                  <c:v>3320</c:v>
                </c:pt>
                <c:pt idx="331">
                  <c:v>3330</c:v>
                </c:pt>
                <c:pt idx="332">
                  <c:v>3340</c:v>
                </c:pt>
                <c:pt idx="333">
                  <c:v>3350</c:v>
                </c:pt>
                <c:pt idx="334">
                  <c:v>3360</c:v>
                </c:pt>
                <c:pt idx="335">
                  <c:v>3370</c:v>
                </c:pt>
                <c:pt idx="336">
                  <c:v>3380</c:v>
                </c:pt>
                <c:pt idx="337">
                  <c:v>3390</c:v>
                </c:pt>
                <c:pt idx="338">
                  <c:v>3400</c:v>
                </c:pt>
                <c:pt idx="339">
                  <c:v>3410</c:v>
                </c:pt>
                <c:pt idx="340">
                  <c:v>3420</c:v>
                </c:pt>
                <c:pt idx="341">
                  <c:v>3430</c:v>
                </c:pt>
                <c:pt idx="342">
                  <c:v>3440</c:v>
                </c:pt>
                <c:pt idx="343">
                  <c:v>3450</c:v>
                </c:pt>
                <c:pt idx="344">
                  <c:v>3460</c:v>
                </c:pt>
                <c:pt idx="345">
                  <c:v>3470</c:v>
                </c:pt>
                <c:pt idx="346">
                  <c:v>3480</c:v>
                </c:pt>
                <c:pt idx="347">
                  <c:v>3490</c:v>
                </c:pt>
                <c:pt idx="348">
                  <c:v>3500</c:v>
                </c:pt>
                <c:pt idx="349">
                  <c:v>3510</c:v>
                </c:pt>
                <c:pt idx="350">
                  <c:v>3520</c:v>
                </c:pt>
                <c:pt idx="351">
                  <c:v>3530</c:v>
                </c:pt>
                <c:pt idx="352">
                  <c:v>3540</c:v>
                </c:pt>
                <c:pt idx="353">
                  <c:v>3550</c:v>
                </c:pt>
                <c:pt idx="354">
                  <c:v>3560</c:v>
                </c:pt>
                <c:pt idx="355">
                  <c:v>3570</c:v>
                </c:pt>
                <c:pt idx="356">
                  <c:v>3580</c:v>
                </c:pt>
                <c:pt idx="357">
                  <c:v>3590</c:v>
                </c:pt>
                <c:pt idx="358">
                  <c:v>3600</c:v>
                </c:pt>
                <c:pt idx="359">
                  <c:v>3610</c:v>
                </c:pt>
                <c:pt idx="360">
                  <c:v>3620</c:v>
                </c:pt>
                <c:pt idx="361">
                  <c:v>3630</c:v>
                </c:pt>
                <c:pt idx="362">
                  <c:v>3640</c:v>
                </c:pt>
                <c:pt idx="363">
                  <c:v>3650</c:v>
                </c:pt>
                <c:pt idx="364">
                  <c:v>3660</c:v>
                </c:pt>
                <c:pt idx="365">
                  <c:v>3670</c:v>
                </c:pt>
                <c:pt idx="366">
                  <c:v>3680</c:v>
                </c:pt>
                <c:pt idx="367">
                  <c:v>3690</c:v>
                </c:pt>
                <c:pt idx="368">
                  <c:v>3700</c:v>
                </c:pt>
                <c:pt idx="369">
                  <c:v>3710</c:v>
                </c:pt>
                <c:pt idx="370">
                  <c:v>3720</c:v>
                </c:pt>
                <c:pt idx="371">
                  <c:v>3730</c:v>
                </c:pt>
                <c:pt idx="372">
                  <c:v>3740</c:v>
                </c:pt>
                <c:pt idx="373">
                  <c:v>3750</c:v>
                </c:pt>
                <c:pt idx="374">
                  <c:v>3760</c:v>
                </c:pt>
                <c:pt idx="375">
                  <c:v>3770</c:v>
                </c:pt>
                <c:pt idx="376">
                  <c:v>3780</c:v>
                </c:pt>
                <c:pt idx="377">
                  <c:v>3790</c:v>
                </c:pt>
                <c:pt idx="378">
                  <c:v>3800</c:v>
                </c:pt>
                <c:pt idx="379">
                  <c:v>3810</c:v>
                </c:pt>
                <c:pt idx="380">
                  <c:v>3820</c:v>
                </c:pt>
                <c:pt idx="381">
                  <c:v>3830</c:v>
                </c:pt>
                <c:pt idx="382">
                  <c:v>3840</c:v>
                </c:pt>
                <c:pt idx="383">
                  <c:v>3850</c:v>
                </c:pt>
                <c:pt idx="384">
                  <c:v>3860</c:v>
                </c:pt>
                <c:pt idx="385">
                  <c:v>3870</c:v>
                </c:pt>
                <c:pt idx="386">
                  <c:v>3880</c:v>
                </c:pt>
                <c:pt idx="387">
                  <c:v>3890</c:v>
                </c:pt>
                <c:pt idx="388">
                  <c:v>3900</c:v>
                </c:pt>
                <c:pt idx="389">
                  <c:v>3910</c:v>
                </c:pt>
                <c:pt idx="390">
                  <c:v>3920</c:v>
                </c:pt>
                <c:pt idx="391">
                  <c:v>3930</c:v>
                </c:pt>
                <c:pt idx="392">
                  <c:v>3940</c:v>
                </c:pt>
                <c:pt idx="393">
                  <c:v>3950</c:v>
                </c:pt>
                <c:pt idx="394">
                  <c:v>3960</c:v>
                </c:pt>
                <c:pt idx="395">
                  <c:v>3970</c:v>
                </c:pt>
                <c:pt idx="396">
                  <c:v>3980</c:v>
                </c:pt>
                <c:pt idx="397">
                  <c:v>3990</c:v>
                </c:pt>
                <c:pt idx="398">
                  <c:v>4000</c:v>
                </c:pt>
                <c:pt idx="399">
                  <c:v>4010</c:v>
                </c:pt>
                <c:pt idx="400">
                  <c:v>4020</c:v>
                </c:pt>
                <c:pt idx="401">
                  <c:v>4030</c:v>
                </c:pt>
                <c:pt idx="402">
                  <c:v>4040</c:v>
                </c:pt>
                <c:pt idx="403">
                  <c:v>4050</c:v>
                </c:pt>
                <c:pt idx="404">
                  <c:v>4060</c:v>
                </c:pt>
                <c:pt idx="405">
                  <c:v>4070</c:v>
                </c:pt>
                <c:pt idx="406">
                  <c:v>4080</c:v>
                </c:pt>
                <c:pt idx="407">
                  <c:v>4090</c:v>
                </c:pt>
                <c:pt idx="408">
                  <c:v>4100</c:v>
                </c:pt>
                <c:pt idx="409">
                  <c:v>4110</c:v>
                </c:pt>
                <c:pt idx="410">
                  <c:v>4120</c:v>
                </c:pt>
                <c:pt idx="411">
                  <c:v>4130</c:v>
                </c:pt>
                <c:pt idx="412">
                  <c:v>4140</c:v>
                </c:pt>
                <c:pt idx="413">
                  <c:v>4150</c:v>
                </c:pt>
                <c:pt idx="414">
                  <c:v>4160</c:v>
                </c:pt>
                <c:pt idx="415">
                  <c:v>4170</c:v>
                </c:pt>
                <c:pt idx="416">
                  <c:v>4180</c:v>
                </c:pt>
                <c:pt idx="417">
                  <c:v>4190</c:v>
                </c:pt>
                <c:pt idx="418">
                  <c:v>4200</c:v>
                </c:pt>
                <c:pt idx="419">
                  <c:v>4210</c:v>
                </c:pt>
                <c:pt idx="420">
                  <c:v>4220</c:v>
                </c:pt>
                <c:pt idx="421">
                  <c:v>4230</c:v>
                </c:pt>
                <c:pt idx="422">
                  <c:v>4240</c:v>
                </c:pt>
                <c:pt idx="423">
                  <c:v>4250</c:v>
                </c:pt>
                <c:pt idx="424">
                  <c:v>4260</c:v>
                </c:pt>
                <c:pt idx="425">
                  <c:v>4270</c:v>
                </c:pt>
                <c:pt idx="426">
                  <c:v>4280</c:v>
                </c:pt>
                <c:pt idx="427">
                  <c:v>4290</c:v>
                </c:pt>
                <c:pt idx="428">
                  <c:v>4300</c:v>
                </c:pt>
                <c:pt idx="429">
                  <c:v>4310</c:v>
                </c:pt>
                <c:pt idx="430">
                  <c:v>4320</c:v>
                </c:pt>
                <c:pt idx="431">
                  <c:v>4330</c:v>
                </c:pt>
                <c:pt idx="432">
                  <c:v>4340</c:v>
                </c:pt>
                <c:pt idx="433">
                  <c:v>4350</c:v>
                </c:pt>
                <c:pt idx="434">
                  <c:v>4360</c:v>
                </c:pt>
                <c:pt idx="435">
                  <c:v>4370</c:v>
                </c:pt>
                <c:pt idx="436">
                  <c:v>4380</c:v>
                </c:pt>
                <c:pt idx="437">
                  <c:v>4390</c:v>
                </c:pt>
                <c:pt idx="438">
                  <c:v>4400</c:v>
                </c:pt>
                <c:pt idx="439">
                  <c:v>4410</c:v>
                </c:pt>
                <c:pt idx="440">
                  <c:v>4420</c:v>
                </c:pt>
                <c:pt idx="441">
                  <c:v>4430</c:v>
                </c:pt>
                <c:pt idx="442">
                  <c:v>4440</c:v>
                </c:pt>
                <c:pt idx="443">
                  <c:v>4450</c:v>
                </c:pt>
                <c:pt idx="444">
                  <c:v>4460</c:v>
                </c:pt>
                <c:pt idx="445">
                  <c:v>4470</c:v>
                </c:pt>
                <c:pt idx="446">
                  <c:v>4480</c:v>
                </c:pt>
                <c:pt idx="447">
                  <c:v>4490</c:v>
                </c:pt>
                <c:pt idx="448">
                  <c:v>4500</c:v>
                </c:pt>
                <c:pt idx="449">
                  <c:v>4510</c:v>
                </c:pt>
                <c:pt idx="450">
                  <c:v>4520</c:v>
                </c:pt>
                <c:pt idx="451">
                  <c:v>4530</c:v>
                </c:pt>
                <c:pt idx="452">
                  <c:v>4540</c:v>
                </c:pt>
                <c:pt idx="453">
                  <c:v>4550</c:v>
                </c:pt>
                <c:pt idx="454">
                  <c:v>4560</c:v>
                </c:pt>
                <c:pt idx="455">
                  <c:v>4570</c:v>
                </c:pt>
                <c:pt idx="456">
                  <c:v>4580</c:v>
                </c:pt>
                <c:pt idx="457">
                  <c:v>4590</c:v>
                </c:pt>
                <c:pt idx="458">
                  <c:v>4600</c:v>
                </c:pt>
                <c:pt idx="459">
                  <c:v>4610</c:v>
                </c:pt>
                <c:pt idx="460">
                  <c:v>4620</c:v>
                </c:pt>
                <c:pt idx="461">
                  <c:v>4630</c:v>
                </c:pt>
                <c:pt idx="462">
                  <c:v>4640</c:v>
                </c:pt>
                <c:pt idx="463">
                  <c:v>4650</c:v>
                </c:pt>
                <c:pt idx="464">
                  <c:v>4660</c:v>
                </c:pt>
                <c:pt idx="465">
                  <c:v>4670</c:v>
                </c:pt>
                <c:pt idx="466">
                  <c:v>4680</c:v>
                </c:pt>
                <c:pt idx="467">
                  <c:v>4690</c:v>
                </c:pt>
                <c:pt idx="468">
                  <c:v>4700</c:v>
                </c:pt>
                <c:pt idx="469">
                  <c:v>4710</c:v>
                </c:pt>
                <c:pt idx="470">
                  <c:v>4720</c:v>
                </c:pt>
                <c:pt idx="471">
                  <c:v>4730</c:v>
                </c:pt>
                <c:pt idx="472">
                  <c:v>4740</c:v>
                </c:pt>
                <c:pt idx="473">
                  <c:v>4750</c:v>
                </c:pt>
                <c:pt idx="474">
                  <c:v>4760</c:v>
                </c:pt>
                <c:pt idx="475">
                  <c:v>4770</c:v>
                </c:pt>
                <c:pt idx="476">
                  <c:v>4780</c:v>
                </c:pt>
                <c:pt idx="477">
                  <c:v>4790</c:v>
                </c:pt>
                <c:pt idx="478">
                  <c:v>4800</c:v>
                </c:pt>
                <c:pt idx="479">
                  <c:v>4810</c:v>
                </c:pt>
                <c:pt idx="480">
                  <c:v>4820</c:v>
                </c:pt>
                <c:pt idx="481">
                  <c:v>4830</c:v>
                </c:pt>
                <c:pt idx="482">
                  <c:v>4840</c:v>
                </c:pt>
                <c:pt idx="483">
                  <c:v>4850</c:v>
                </c:pt>
                <c:pt idx="484">
                  <c:v>4860</c:v>
                </c:pt>
                <c:pt idx="485">
                  <c:v>4870</c:v>
                </c:pt>
                <c:pt idx="486">
                  <c:v>4880</c:v>
                </c:pt>
                <c:pt idx="487">
                  <c:v>4890</c:v>
                </c:pt>
                <c:pt idx="488">
                  <c:v>4900</c:v>
                </c:pt>
                <c:pt idx="489">
                  <c:v>4910</c:v>
                </c:pt>
                <c:pt idx="490">
                  <c:v>4920</c:v>
                </c:pt>
                <c:pt idx="491">
                  <c:v>4930</c:v>
                </c:pt>
                <c:pt idx="492">
                  <c:v>4940</c:v>
                </c:pt>
                <c:pt idx="493">
                  <c:v>4950</c:v>
                </c:pt>
                <c:pt idx="494">
                  <c:v>4960</c:v>
                </c:pt>
                <c:pt idx="495">
                  <c:v>4970</c:v>
                </c:pt>
                <c:pt idx="496">
                  <c:v>4980</c:v>
                </c:pt>
                <c:pt idx="497">
                  <c:v>4990</c:v>
                </c:pt>
                <c:pt idx="498">
                  <c:v>5000</c:v>
                </c:pt>
                <c:pt idx="499">
                  <c:v>5010</c:v>
                </c:pt>
                <c:pt idx="500">
                  <c:v>5020</c:v>
                </c:pt>
                <c:pt idx="501">
                  <c:v>5030</c:v>
                </c:pt>
                <c:pt idx="502">
                  <c:v>5040</c:v>
                </c:pt>
                <c:pt idx="503">
                  <c:v>5050</c:v>
                </c:pt>
                <c:pt idx="504">
                  <c:v>5060</c:v>
                </c:pt>
                <c:pt idx="505">
                  <c:v>5070</c:v>
                </c:pt>
                <c:pt idx="506">
                  <c:v>5080</c:v>
                </c:pt>
                <c:pt idx="507">
                  <c:v>5090</c:v>
                </c:pt>
                <c:pt idx="508">
                  <c:v>5100</c:v>
                </c:pt>
                <c:pt idx="509">
                  <c:v>5110</c:v>
                </c:pt>
                <c:pt idx="510">
                  <c:v>5120</c:v>
                </c:pt>
                <c:pt idx="511">
                  <c:v>5130</c:v>
                </c:pt>
                <c:pt idx="512">
                  <c:v>5140</c:v>
                </c:pt>
                <c:pt idx="513">
                  <c:v>5150</c:v>
                </c:pt>
                <c:pt idx="514">
                  <c:v>5160</c:v>
                </c:pt>
                <c:pt idx="515">
                  <c:v>5170</c:v>
                </c:pt>
                <c:pt idx="516">
                  <c:v>5180</c:v>
                </c:pt>
                <c:pt idx="517">
                  <c:v>5190</c:v>
                </c:pt>
                <c:pt idx="518">
                  <c:v>5200</c:v>
                </c:pt>
                <c:pt idx="519">
                  <c:v>5210</c:v>
                </c:pt>
                <c:pt idx="520">
                  <c:v>5220</c:v>
                </c:pt>
                <c:pt idx="521">
                  <c:v>5230</c:v>
                </c:pt>
                <c:pt idx="522">
                  <c:v>5240</c:v>
                </c:pt>
                <c:pt idx="523">
                  <c:v>5250</c:v>
                </c:pt>
                <c:pt idx="524">
                  <c:v>5260</c:v>
                </c:pt>
                <c:pt idx="525">
                  <c:v>5270</c:v>
                </c:pt>
                <c:pt idx="526">
                  <c:v>5280</c:v>
                </c:pt>
                <c:pt idx="527">
                  <c:v>5290</c:v>
                </c:pt>
                <c:pt idx="528">
                  <c:v>5300</c:v>
                </c:pt>
                <c:pt idx="529">
                  <c:v>5310</c:v>
                </c:pt>
                <c:pt idx="530">
                  <c:v>5320</c:v>
                </c:pt>
                <c:pt idx="531">
                  <c:v>5330</c:v>
                </c:pt>
                <c:pt idx="532">
                  <c:v>5340</c:v>
                </c:pt>
                <c:pt idx="533">
                  <c:v>5350</c:v>
                </c:pt>
                <c:pt idx="534">
                  <c:v>5360</c:v>
                </c:pt>
                <c:pt idx="535">
                  <c:v>5370</c:v>
                </c:pt>
                <c:pt idx="536">
                  <c:v>5380</c:v>
                </c:pt>
                <c:pt idx="537">
                  <c:v>5390</c:v>
                </c:pt>
                <c:pt idx="538">
                  <c:v>5400</c:v>
                </c:pt>
                <c:pt idx="539">
                  <c:v>5410</c:v>
                </c:pt>
                <c:pt idx="540">
                  <c:v>5420</c:v>
                </c:pt>
                <c:pt idx="541">
                  <c:v>5430</c:v>
                </c:pt>
                <c:pt idx="542">
                  <c:v>5440</c:v>
                </c:pt>
                <c:pt idx="543">
                  <c:v>5450</c:v>
                </c:pt>
                <c:pt idx="544">
                  <c:v>5460</c:v>
                </c:pt>
                <c:pt idx="545">
                  <c:v>5470</c:v>
                </c:pt>
                <c:pt idx="546">
                  <c:v>5480</c:v>
                </c:pt>
                <c:pt idx="547">
                  <c:v>5490</c:v>
                </c:pt>
                <c:pt idx="548">
                  <c:v>5500</c:v>
                </c:pt>
                <c:pt idx="549">
                  <c:v>5510</c:v>
                </c:pt>
                <c:pt idx="550">
                  <c:v>5520</c:v>
                </c:pt>
                <c:pt idx="551">
                  <c:v>5530</c:v>
                </c:pt>
                <c:pt idx="552">
                  <c:v>5540</c:v>
                </c:pt>
                <c:pt idx="553">
                  <c:v>5550</c:v>
                </c:pt>
                <c:pt idx="554">
                  <c:v>5560</c:v>
                </c:pt>
                <c:pt idx="555">
                  <c:v>5570</c:v>
                </c:pt>
                <c:pt idx="556">
                  <c:v>5580</c:v>
                </c:pt>
                <c:pt idx="557">
                  <c:v>5590</c:v>
                </c:pt>
                <c:pt idx="558">
                  <c:v>5600</c:v>
                </c:pt>
                <c:pt idx="559">
                  <c:v>5610</c:v>
                </c:pt>
                <c:pt idx="560">
                  <c:v>5620</c:v>
                </c:pt>
                <c:pt idx="561">
                  <c:v>5630</c:v>
                </c:pt>
                <c:pt idx="562">
                  <c:v>5640</c:v>
                </c:pt>
                <c:pt idx="563">
                  <c:v>5650</c:v>
                </c:pt>
                <c:pt idx="564">
                  <c:v>5660</c:v>
                </c:pt>
                <c:pt idx="565">
                  <c:v>5670</c:v>
                </c:pt>
                <c:pt idx="566">
                  <c:v>5680</c:v>
                </c:pt>
                <c:pt idx="567">
                  <c:v>5690</c:v>
                </c:pt>
                <c:pt idx="568">
                  <c:v>5700</c:v>
                </c:pt>
                <c:pt idx="569">
                  <c:v>5710</c:v>
                </c:pt>
                <c:pt idx="570">
                  <c:v>5720</c:v>
                </c:pt>
                <c:pt idx="571">
                  <c:v>5730</c:v>
                </c:pt>
                <c:pt idx="572">
                  <c:v>5740</c:v>
                </c:pt>
                <c:pt idx="573">
                  <c:v>5750</c:v>
                </c:pt>
                <c:pt idx="574">
                  <c:v>5760</c:v>
                </c:pt>
                <c:pt idx="575">
                  <c:v>5770</c:v>
                </c:pt>
                <c:pt idx="576">
                  <c:v>5780</c:v>
                </c:pt>
                <c:pt idx="577">
                  <c:v>5790</c:v>
                </c:pt>
                <c:pt idx="578">
                  <c:v>5800</c:v>
                </c:pt>
                <c:pt idx="579">
                  <c:v>5810</c:v>
                </c:pt>
                <c:pt idx="580">
                  <c:v>5820</c:v>
                </c:pt>
                <c:pt idx="581">
                  <c:v>5830</c:v>
                </c:pt>
                <c:pt idx="582">
                  <c:v>5840</c:v>
                </c:pt>
                <c:pt idx="583">
                  <c:v>5850</c:v>
                </c:pt>
                <c:pt idx="584">
                  <c:v>5860</c:v>
                </c:pt>
                <c:pt idx="585">
                  <c:v>5870</c:v>
                </c:pt>
                <c:pt idx="586">
                  <c:v>5880</c:v>
                </c:pt>
                <c:pt idx="587">
                  <c:v>5890</c:v>
                </c:pt>
                <c:pt idx="588">
                  <c:v>5900</c:v>
                </c:pt>
                <c:pt idx="589">
                  <c:v>5910</c:v>
                </c:pt>
                <c:pt idx="590">
                  <c:v>5920</c:v>
                </c:pt>
                <c:pt idx="591">
                  <c:v>5930</c:v>
                </c:pt>
                <c:pt idx="592">
                  <c:v>5940</c:v>
                </c:pt>
                <c:pt idx="593">
                  <c:v>5950</c:v>
                </c:pt>
                <c:pt idx="594">
                  <c:v>5960</c:v>
                </c:pt>
                <c:pt idx="595">
                  <c:v>5970</c:v>
                </c:pt>
                <c:pt idx="596">
                  <c:v>5980</c:v>
                </c:pt>
                <c:pt idx="597">
                  <c:v>5990</c:v>
                </c:pt>
                <c:pt idx="598">
                  <c:v>6000</c:v>
                </c:pt>
                <c:pt idx="599">
                  <c:v>6010</c:v>
                </c:pt>
                <c:pt idx="600">
                  <c:v>6020</c:v>
                </c:pt>
                <c:pt idx="601">
                  <c:v>6030</c:v>
                </c:pt>
                <c:pt idx="602">
                  <c:v>6040</c:v>
                </c:pt>
                <c:pt idx="603">
                  <c:v>6050</c:v>
                </c:pt>
                <c:pt idx="604">
                  <c:v>6060</c:v>
                </c:pt>
                <c:pt idx="605">
                  <c:v>6070</c:v>
                </c:pt>
                <c:pt idx="606">
                  <c:v>6080</c:v>
                </c:pt>
                <c:pt idx="607">
                  <c:v>6090</c:v>
                </c:pt>
                <c:pt idx="608">
                  <c:v>6100</c:v>
                </c:pt>
                <c:pt idx="609">
                  <c:v>6110</c:v>
                </c:pt>
                <c:pt idx="610">
                  <c:v>6120</c:v>
                </c:pt>
                <c:pt idx="611">
                  <c:v>6130</c:v>
                </c:pt>
                <c:pt idx="612">
                  <c:v>6140</c:v>
                </c:pt>
                <c:pt idx="613">
                  <c:v>6150</c:v>
                </c:pt>
                <c:pt idx="614">
                  <c:v>6160</c:v>
                </c:pt>
                <c:pt idx="615">
                  <c:v>6170</c:v>
                </c:pt>
                <c:pt idx="616">
                  <c:v>6180</c:v>
                </c:pt>
                <c:pt idx="617">
                  <c:v>6190</c:v>
                </c:pt>
                <c:pt idx="618">
                  <c:v>6200</c:v>
                </c:pt>
                <c:pt idx="619">
                  <c:v>6210</c:v>
                </c:pt>
                <c:pt idx="620">
                  <c:v>6220</c:v>
                </c:pt>
                <c:pt idx="621">
                  <c:v>6230</c:v>
                </c:pt>
                <c:pt idx="622">
                  <c:v>6240</c:v>
                </c:pt>
                <c:pt idx="623">
                  <c:v>6250</c:v>
                </c:pt>
                <c:pt idx="624">
                  <c:v>6260</c:v>
                </c:pt>
                <c:pt idx="625">
                  <c:v>6270</c:v>
                </c:pt>
                <c:pt idx="626">
                  <c:v>6280</c:v>
                </c:pt>
                <c:pt idx="627">
                  <c:v>6290</c:v>
                </c:pt>
                <c:pt idx="628">
                  <c:v>6300</c:v>
                </c:pt>
                <c:pt idx="629">
                  <c:v>6310</c:v>
                </c:pt>
                <c:pt idx="630">
                  <c:v>6320</c:v>
                </c:pt>
                <c:pt idx="631">
                  <c:v>6330</c:v>
                </c:pt>
                <c:pt idx="632">
                  <c:v>6340</c:v>
                </c:pt>
                <c:pt idx="633">
                  <c:v>6350</c:v>
                </c:pt>
                <c:pt idx="634">
                  <c:v>6360</c:v>
                </c:pt>
                <c:pt idx="635">
                  <c:v>6370</c:v>
                </c:pt>
                <c:pt idx="636">
                  <c:v>6380</c:v>
                </c:pt>
                <c:pt idx="637">
                  <c:v>6390</c:v>
                </c:pt>
                <c:pt idx="638">
                  <c:v>6400</c:v>
                </c:pt>
                <c:pt idx="639">
                  <c:v>6410</c:v>
                </c:pt>
                <c:pt idx="640">
                  <c:v>6420</c:v>
                </c:pt>
                <c:pt idx="641">
                  <c:v>6430</c:v>
                </c:pt>
                <c:pt idx="642">
                  <c:v>6440</c:v>
                </c:pt>
                <c:pt idx="643">
                  <c:v>6450</c:v>
                </c:pt>
                <c:pt idx="644">
                  <c:v>6460</c:v>
                </c:pt>
                <c:pt idx="645">
                  <c:v>6470</c:v>
                </c:pt>
                <c:pt idx="646">
                  <c:v>6480</c:v>
                </c:pt>
                <c:pt idx="647">
                  <c:v>6490</c:v>
                </c:pt>
                <c:pt idx="648">
                  <c:v>6500</c:v>
                </c:pt>
                <c:pt idx="649">
                  <c:v>6510</c:v>
                </c:pt>
                <c:pt idx="650">
                  <c:v>6520</c:v>
                </c:pt>
                <c:pt idx="651">
                  <c:v>6530</c:v>
                </c:pt>
                <c:pt idx="652">
                  <c:v>6540</c:v>
                </c:pt>
                <c:pt idx="653">
                  <c:v>6550</c:v>
                </c:pt>
                <c:pt idx="654">
                  <c:v>6560</c:v>
                </c:pt>
                <c:pt idx="655">
                  <c:v>6570</c:v>
                </c:pt>
                <c:pt idx="656">
                  <c:v>6580</c:v>
                </c:pt>
                <c:pt idx="657">
                  <c:v>6590</c:v>
                </c:pt>
                <c:pt idx="658">
                  <c:v>6600</c:v>
                </c:pt>
                <c:pt idx="659">
                  <c:v>6610</c:v>
                </c:pt>
                <c:pt idx="660">
                  <c:v>6620</c:v>
                </c:pt>
                <c:pt idx="661">
                  <c:v>6630</c:v>
                </c:pt>
                <c:pt idx="662">
                  <c:v>6640</c:v>
                </c:pt>
                <c:pt idx="663">
                  <c:v>6650</c:v>
                </c:pt>
                <c:pt idx="664">
                  <c:v>6660</c:v>
                </c:pt>
                <c:pt idx="665">
                  <c:v>6670</c:v>
                </c:pt>
                <c:pt idx="666">
                  <c:v>6680</c:v>
                </c:pt>
                <c:pt idx="667">
                  <c:v>6690</c:v>
                </c:pt>
                <c:pt idx="668">
                  <c:v>6700</c:v>
                </c:pt>
                <c:pt idx="669">
                  <c:v>6710</c:v>
                </c:pt>
                <c:pt idx="670">
                  <c:v>6720</c:v>
                </c:pt>
                <c:pt idx="671">
                  <c:v>6730</c:v>
                </c:pt>
                <c:pt idx="672">
                  <c:v>6740</c:v>
                </c:pt>
                <c:pt idx="673">
                  <c:v>6750</c:v>
                </c:pt>
                <c:pt idx="674">
                  <c:v>6760</c:v>
                </c:pt>
                <c:pt idx="675">
                  <c:v>6770</c:v>
                </c:pt>
                <c:pt idx="676">
                  <c:v>6780</c:v>
                </c:pt>
                <c:pt idx="677">
                  <c:v>6790</c:v>
                </c:pt>
                <c:pt idx="678">
                  <c:v>6800</c:v>
                </c:pt>
                <c:pt idx="679">
                  <c:v>6810</c:v>
                </c:pt>
                <c:pt idx="680">
                  <c:v>6820</c:v>
                </c:pt>
                <c:pt idx="681">
                  <c:v>6830</c:v>
                </c:pt>
                <c:pt idx="682">
                  <c:v>6840</c:v>
                </c:pt>
                <c:pt idx="683">
                  <c:v>6850</c:v>
                </c:pt>
                <c:pt idx="684">
                  <c:v>6860</c:v>
                </c:pt>
                <c:pt idx="685">
                  <c:v>6870</c:v>
                </c:pt>
                <c:pt idx="686">
                  <c:v>6880</c:v>
                </c:pt>
                <c:pt idx="687">
                  <c:v>6890</c:v>
                </c:pt>
                <c:pt idx="688">
                  <c:v>6900</c:v>
                </c:pt>
                <c:pt idx="689">
                  <c:v>6910</c:v>
                </c:pt>
                <c:pt idx="690">
                  <c:v>6920</c:v>
                </c:pt>
                <c:pt idx="691">
                  <c:v>6930</c:v>
                </c:pt>
                <c:pt idx="692">
                  <c:v>6940</c:v>
                </c:pt>
                <c:pt idx="693">
                  <c:v>6950</c:v>
                </c:pt>
                <c:pt idx="694">
                  <c:v>6960</c:v>
                </c:pt>
                <c:pt idx="695">
                  <c:v>6970</c:v>
                </c:pt>
                <c:pt idx="696">
                  <c:v>6980</c:v>
                </c:pt>
                <c:pt idx="697">
                  <c:v>6990</c:v>
                </c:pt>
                <c:pt idx="698">
                  <c:v>7000</c:v>
                </c:pt>
                <c:pt idx="699">
                  <c:v>7010</c:v>
                </c:pt>
                <c:pt idx="700">
                  <c:v>7020</c:v>
                </c:pt>
                <c:pt idx="701">
                  <c:v>7030</c:v>
                </c:pt>
                <c:pt idx="702">
                  <c:v>7040</c:v>
                </c:pt>
                <c:pt idx="703">
                  <c:v>7050</c:v>
                </c:pt>
                <c:pt idx="704">
                  <c:v>7060</c:v>
                </c:pt>
                <c:pt idx="705">
                  <c:v>7070</c:v>
                </c:pt>
                <c:pt idx="706">
                  <c:v>7080</c:v>
                </c:pt>
                <c:pt idx="707">
                  <c:v>7090</c:v>
                </c:pt>
                <c:pt idx="708">
                  <c:v>7100</c:v>
                </c:pt>
                <c:pt idx="709">
                  <c:v>7110</c:v>
                </c:pt>
                <c:pt idx="710">
                  <c:v>7120</c:v>
                </c:pt>
                <c:pt idx="711">
                  <c:v>7130</c:v>
                </c:pt>
                <c:pt idx="712">
                  <c:v>7140</c:v>
                </c:pt>
                <c:pt idx="713">
                  <c:v>7150</c:v>
                </c:pt>
                <c:pt idx="714">
                  <c:v>7160</c:v>
                </c:pt>
                <c:pt idx="715">
                  <c:v>7170</c:v>
                </c:pt>
                <c:pt idx="716">
                  <c:v>7180</c:v>
                </c:pt>
                <c:pt idx="717">
                  <c:v>7190</c:v>
                </c:pt>
                <c:pt idx="718">
                  <c:v>7200</c:v>
                </c:pt>
                <c:pt idx="719">
                  <c:v>7210</c:v>
                </c:pt>
                <c:pt idx="720">
                  <c:v>7220</c:v>
                </c:pt>
                <c:pt idx="721">
                  <c:v>7230</c:v>
                </c:pt>
                <c:pt idx="722">
                  <c:v>7240</c:v>
                </c:pt>
                <c:pt idx="723">
                  <c:v>7250</c:v>
                </c:pt>
                <c:pt idx="724">
                  <c:v>7260</c:v>
                </c:pt>
                <c:pt idx="725">
                  <c:v>7270</c:v>
                </c:pt>
                <c:pt idx="726">
                  <c:v>7280</c:v>
                </c:pt>
                <c:pt idx="727">
                  <c:v>7290</c:v>
                </c:pt>
                <c:pt idx="728">
                  <c:v>7300</c:v>
                </c:pt>
                <c:pt idx="729">
                  <c:v>7310</c:v>
                </c:pt>
                <c:pt idx="730">
                  <c:v>7320</c:v>
                </c:pt>
                <c:pt idx="731">
                  <c:v>7330</c:v>
                </c:pt>
                <c:pt idx="732">
                  <c:v>7340</c:v>
                </c:pt>
                <c:pt idx="733">
                  <c:v>7350</c:v>
                </c:pt>
                <c:pt idx="734">
                  <c:v>7360</c:v>
                </c:pt>
                <c:pt idx="735">
                  <c:v>7370</c:v>
                </c:pt>
                <c:pt idx="736">
                  <c:v>7380</c:v>
                </c:pt>
                <c:pt idx="737">
                  <c:v>7390</c:v>
                </c:pt>
                <c:pt idx="738">
                  <c:v>7400</c:v>
                </c:pt>
                <c:pt idx="739">
                  <c:v>7410</c:v>
                </c:pt>
                <c:pt idx="740">
                  <c:v>7420</c:v>
                </c:pt>
                <c:pt idx="741">
                  <c:v>7430</c:v>
                </c:pt>
                <c:pt idx="742">
                  <c:v>7440</c:v>
                </c:pt>
                <c:pt idx="743">
                  <c:v>7450</c:v>
                </c:pt>
                <c:pt idx="744">
                  <c:v>7460</c:v>
                </c:pt>
                <c:pt idx="745">
                  <c:v>7470</c:v>
                </c:pt>
                <c:pt idx="746">
                  <c:v>7480</c:v>
                </c:pt>
                <c:pt idx="747">
                  <c:v>7490</c:v>
                </c:pt>
                <c:pt idx="748">
                  <c:v>7500</c:v>
                </c:pt>
                <c:pt idx="749">
                  <c:v>7510</c:v>
                </c:pt>
                <c:pt idx="750">
                  <c:v>7520</c:v>
                </c:pt>
                <c:pt idx="751">
                  <c:v>7530</c:v>
                </c:pt>
                <c:pt idx="752">
                  <c:v>7540</c:v>
                </c:pt>
                <c:pt idx="753">
                  <c:v>7550</c:v>
                </c:pt>
                <c:pt idx="754">
                  <c:v>7560</c:v>
                </c:pt>
                <c:pt idx="755">
                  <c:v>7570</c:v>
                </c:pt>
                <c:pt idx="756">
                  <c:v>7580</c:v>
                </c:pt>
                <c:pt idx="757">
                  <c:v>7590</c:v>
                </c:pt>
                <c:pt idx="758">
                  <c:v>7600</c:v>
                </c:pt>
                <c:pt idx="759">
                  <c:v>7610</c:v>
                </c:pt>
                <c:pt idx="760">
                  <c:v>7620</c:v>
                </c:pt>
                <c:pt idx="761">
                  <c:v>7630</c:v>
                </c:pt>
                <c:pt idx="762">
                  <c:v>7640</c:v>
                </c:pt>
                <c:pt idx="763">
                  <c:v>7650</c:v>
                </c:pt>
                <c:pt idx="764">
                  <c:v>7660</c:v>
                </c:pt>
                <c:pt idx="765">
                  <c:v>7670</c:v>
                </c:pt>
                <c:pt idx="766">
                  <c:v>7680</c:v>
                </c:pt>
                <c:pt idx="767">
                  <c:v>7690</c:v>
                </c:pt>
                <c:pt idx="768">
                  <c:v>7700</c:v>
                </c:pt>
                <c:pt idx="769">
                  <c:v>7710</c:v>
                </c:pt>
                <c:pt idx="770">
                  <c:v>7720</c:v>
                </c:pt>
                <c:pt idx="771">
                  <c:v>7730</c:v>
                </c:pt>
                <c:pt idx="772">
                  <c:v>7740</c:v>
                </c:pt>
                <c:pt idx="773">
                  <c:v>7750</c:v>
                </c:pt>
                <c:pt idx="774">
                  <c:v>7760</c:v>
                </c:pt>
                <c:pt idx="775">
                  <c:v>7770</c:v>
                </c:pt>
                <c:pt idx="776">
                  <c:v>7780</c:v>
                </c:pt>
                <c:pt idx="777">
                  <c:v>7790</c:v>
                </c:pt>
                <c:pt idx="778">
                  <c:v>7800</c:v>
                </c:pt>
                <c:pt idx="779">
                  <c:v>7810</c:v>
                </c:pt>
                <c:pt idx="780">
                  <c:v>7820</c:v>
                </c:pt>
                <c:pt idx="781">
                  <c:v>7830</c:v>
                </c:pt>
                <c:pt idx="782">
                  <c:v>7840</c:v>
                </c:pt>
                <c:pt idx="783">
                  <c:v>7850</c:v>
                </c:pt>
                <c:pt idx="784">
                  <c:v>7860</c:v>
                </c:pt>
                <c:pt idx="785">
                  <c:v>7870</c:v>
                </c:pt>
                <c:pt idx="786">
                  <c:v>7880</c:v>
                </c:pt>
                <c:pt idx="787">
                  <c:v>7890</c:v>
                </c:pt>
                <c:pt idx="788">
                  <c:v>7900</c:v>
                </c:pt>
                <c:pt idx="789">
                  <c:v>7910</c:v>
                </c:pt>
                <c:pt idx="790">
                  <c:v>7920</c:v>
                </c:pt>
                <c:pt idx="791">
                  <c:v>7930</c:v>
                </c:pt>
                <c:pt idx="792">
                  <c:v>7940</c:v>
                </c:pt>
                <c:pt idx="793">
                  <c:v>7950</c:v>
                </c:pt>
                <c:pt idx="794">
                  <c:v>7960</c:v>
                </c:pt>
                <c:pt idx="795">
                  <c:v>7970</c:v>
                </c:pt>
                <c:pt idx="796">
                  <c:v>7980</c:v>
                </c:pt>
                <c:pt idx="797">
                  <c:v>7990</c:v>
                </c:pt>
                <c:pt idx="798">
                  <c:v>8000</c:v>
                </c:pt>
                <c:pt idx="799">
                  <c:v>8010</c:v>
                </c:pt>
                <c:pt idx="800">
                  <c:v>8020</c:v>
                </c:pt>
                <c:pt idx="801">
                  <c:v>8030</c:v>
                </c:pt>
                <c:pt idx="802">
                  <c:v>8040</c:v>
                </c:pt>
                <c:pt idx="803">
                  <c:v>8050</c:v>
                </c:pt>
                <c:pt idx="804">
                  <c:v>8060</c:v>
                </c:pt>
                <c:pt idx="805">
                  <c:v>8070</c:v>
                </c:pt>
                <c:pt idx="806">
                  <c:v>8080</c:v>
                </c:pt>
                <c:pt idx="807">
                  <c:v>8090</c:v>
                </c:pt>
                <c:pt idx="808">
                  <c:v>8100</c:v>
                </c:pt>
                <c:pt idx="809">
                  <c:v>8110</c:v>
                </c:pt>
                <c:pt idx="810">
                  <c:v>8120</c:v>
                </c:pt>
                <c:pt idx="811">
                  <c:v>8130</c:v>
                </c:pt>
                <c:pt idx="812">
                  <c:v>8140</c:v>
                </c:pt>
                <c:pt idx="813">
                  <c:v>8150</c:v>
                </c:pt>
                <c:pt idx="814">
                  <c:v>8160</c:v>
                </c:pt>
                <c:pt idx="815">
                  <c:v>8170</c:v>
                </c:pt>
                <c:pt idx="816">
                  <c:v>8180</c:v>
                </c:pt>
                <c:pt idx="817">
                  <c:v>8190</c:v>
                </c:pt>
                <c:pt idx="818">
                  <c:v>8200</c:v>
                </c:pt>
                <c:pt idx="819">
                  <c:v>8210</c:v>
                </c:pt>
                <c:pt idx="820">
                  <c:v>8220</c:v>
                </c:pt>
                <c:pt idx="821">
                  <c:v>8230</c:v>
                </c:pt>
                <c:pt idx="822">
                  <c:v>8240</c:v>
                </c:pt>
                <c:pt idx="823">
                  <c:v>8250</c:v>
                </c:pt>
                <c:pt idx="824">
                  <c:v>8260</c:v>
                </c:pt>
                <c:pt idx="825">
                  <c:v>8270</c:v>
                </c:pt>
                <c:pt idx="826">
                  <c:v>8280</c:v>
                </c:pt>
                <c:pt idx="827">
                  <c:v>8290</c:v>
                </c:pt>
                <c:pt idx="828">
                  <c:v>8300</c:v>
                </c:pt>
                <c:pt idx="829">
                  <c:v>8310</c:v>
                </c:pt>
                <c:pt idx="830">
                  <c:v>8320</c:v>
                </c:pt>
                <c:pt idx="831">
                  <c:v>8330</c:v>
                </c:pt>
                <c:pt idx="832">
                  <c:v>8340</c:v>
                </c:pt>
                <c:pt idx="833">
                  <c:v>8350</c:v>
                </c:pt>
                <c:pt idx="834">
                  <c:v>8360</c:v>
                </c:pt>
                <c:pt idx="835">
                  <c:v>8370</c:v>
                </c:pt>
                <c:pt idx="836">
                  <c:v>8380</c:v>
                </c:pt>
                <c:pt idx="837">
                  <c:v>8390</c:v>
                </c:pt>
                <c:pt idx="838">
                  <c:v>8400</c:v>
                </c:pt>
                <c:pt idx="839">
                  <c:v>8410</c:v>
                </c:pt>
                <c:pt idx="840">
                  <c:v>8420</c:v>
                </c:pt>
                <c:pt idx="841">
                  <c:v>8430</c:v>
                </c:pt>
                <c:pt idx="842">
                  <c:v>8440</c:v>
                </c:pt>
                <c:pt idx="843">
                  <c:v>8450</c:v>
                </c:pt>
                <c:pt idx="844">
                  <c:v>8460</c:v>
                </c:pt>
                <c:pt idx="845">
                  <c:v>8470</c:v>
                </c:pt>
                <c:pt idx="846">
                  <c:v>8480</c:v>
                </c:pt>
                <c:pt idx="847">
                  <c:v>8490</c:v>
                </c:pt>
                <c:pt idx="848">
                  <c:v>8500</c:v>
                </c:pt>
                <c:pt idx="849">
                  <c:v>8510</c:v>
                </c:pt>
                <c:pt idx="850">
                  <c:v>8520</c:v>
                </c:pt>
                <c:pt idx="851">
                  <c:v>8530</c:v>
                </c:pt>
                <c:pt idx="852">
                  <c:v>8540</c:v>
                </c:pt>
                <c:pt idx="853">
                  <c:v>8550</c:v>
                </c:pt>
                <c:pt idx="854">
                  <c:v>8560</c:v>
                </c:pt>
                <c:pt idx="855">
                  <c:v>8570</c:v>
                </c:pt>
                <c:pt idx="856">
                  <c:v>8580</c:v>
                </c:pt>
                <c:pt idx="857">
                  <c:v>8590</c:v>
                </c:pt>
                <c:pt idx="858">
                  <c:v>8600</c:v>
                </c:pt>
                <c:pt idx="859">
                  <c:v>8610</c:v>
                </c:pt>
                <c:pt idx="860">
                  <c:v>8620</c:v>
                </c:pt>
                <c:pt idx="861">
                  <c:v>8630</c:v>
                </c:pt>
                <c:pt idx="862">
                  <c:v>8640</c:v>
                </c:pt>
                <c:pt idx="863">
                  <c:v>8650</c:v>
                </c:pt>
                <c:pt idx="864">
                  <c:v>8660</c:v>
                </c:pt>
                <c:pt idx="865">
                  <c:v>8670</c:v>
                </c:pt>
                <c:pt idx="866">
                  <c:v>8680</c:v>
                </c:pt>
                <c:pt idx="867">
                  <c:v>8690</c:v>
                </c:pt>
                <c:pt idx="868">
                  <c:v>8700</c:v>
                </c:pt>
                <c:pt idx="869">
                  <c:v>8710</c:v>
                </c:pt>
                <c:pt idx="870">
                  <c:v>8720</c:v>
                </c:pt>
                <c:pt idx="871">
                  <c:v>8730</c:v>
                </c:pt>
                <c:pt idx="872">
                  <c:v>8740</c:v>
                </c:pt>
                <c:pt idx="873">
                  <c:v>8750</c:v>
                </c:pt>
                <c:pt idx="874">
                  <c:v>8760</c:v>
                </c:pt>
                <c:pt idx="875">
                  <c:v>8770</c:v>
                </c:pt>
                <c:pt idx="876">
                  <c:v>8780</c:v>
                </c:pt>
                <c:pt idx="877">
                  <c:v>8790</c:v>
                </c:pt>
                <c:pt idx="878">
                  <c:v>8800</c:v>
                </c:pt>
                <c:pt idx="879">
                  <c:v>8810</c:v>
                </c:pt>
                <c:pt idx="880">
                  <c:v>8820</c:v>
                </c:pt>
                <c:pt idx="881">
                  <c:v>8830</c:v>
                </c:pt>
                <c:pt idx="882">
                  <c:v>8840</c:v>
                </c:pt>
                <c:pt idx="883">
                  <c:v>8850</c:v>
                </c:pt>
                <c:pt idx="884">
                  <c:v>8860</c:v>
                </c:pt>
                <c:pt idx="885">
                  <c:v>8870</c:v>
                </c:pt>
                <c:pt idx="886">
                  <c:v>8880</c:v>
                </c:pt>
                <c:pt idx="887">
                  <c:v>8890</c:v>
                </c:pt>
                <c:pt idx="888">
                  <c:v>8900</c:v>
                </c:pt>
                <c:pt idx="889">
                  <c:v>8910</c:v>
                </c:pt>
                <c:pt idx="890">
                  <c:v>8920</c:v>
                </c:pt>
                <c:pt idx="891">
                  <c:v>8930</c:v>
                </c:pt>
                <c:pt idx="892">
                  <c:v>8940</c:v>
                </c:pt>
                <c:pt idx="893">
                  <c:v>8950</c:v>
                </c:pt>
                <c:pt idx="894">
                  <c:v>8960</c:v>
                </c:pt>
                <c:pt idx="895">
                  <c:v>8970</c:v>
                </c:pt>
                <c:pt idx="896">
                  <c:v>8980</c:v>
                </c:pt>
                <c:pt idx="897">
                  <c:v>8990</c:v>
                </c:pt>
                <c:pt idx="898">
                  <c:v>9000</c:v>
                </c:pt>
                <c:pt idx="899">
                  <c:v>9010</c:v>
                </c:pt>
                <c:pt idx="900">
                  <c:v>9020</c:v>
                </c:pt>
                <c:pt idx="901">
                  <c:v>9030</c:v>
                </c:pt>
                <c:pt idx="902">
                  <c:v>9040</c:v>
                </c:pt>
                <c:pt idx="903">
                  <c:v>9050</c:v>
                </c:pt>
                <c:pt idx="904">
                  <c:v>9060</c:v>
                </c:pt>
                <c:pt idx="905">
                  <c:v>9070</c:v>
                </c:pt>
                <c:pt idx="906">
                  <c:v>9080</c:v>
                </c:pt>
                <c:pt idx="907">
                  <c:v>9090</c:v>
                </c:pt>
                <c:pt idx="908">
                  <c:v>9100</c:v>
                </c:pt>
                <c:pt idx="909">
                  <c:v>9110</c:v>
                </c:pt>
                <c:pt idx="910">
                  <c:v>9120</c:v>
                </c:pt>
                <c:pt idx="911">
                  <c:v>9130</c:v>
                </c:pt>
                <c:pt idx="912">
                  <c:v>9140</c:v>
                </c:pt>
                <c:pt idx="913">
                  <c:v>9150</c:v>
                </c:pt>
                <c:pt idx="914">
                  <c:v>9160</c:v>
                </c:pt>
                <c:pt idx="915">
                  <c:v>9170</c:v>
                </c:pt>
                <c:pt idx="916">
                  <c:v>9180</c:v>
                </c:pt>
                <c:pt idx="917">
                  <c:v>9190</c:v>
                </c:pt>
                <c:pt idx="918">
                  <c:v>9200</c:v>
                </c:pt>
                <c:pt idx="919">
                  <c:v>9210</c:v>
                </c:pt>
                <c:pt idx="920">
                  <c:v>9220</c:v>
                </c:pt>
                <c:pt idx="921">
                  <c:v>9230</c:v>
                </c:pt>
                <c:pt idx="922">
                  <c:v>9240</c:v>
                </c:pt>
                <c:pt idx="923">
                  <c:v>9250</c:v>
                </c:pt>
                <c:pt idx="924">
                  <c:v>9260</c:v>
                </c:pt>
                <c:pt idx="925">
                  <c:v>9270</c:v>
                </c:pt>
                <c:pt idx="926">
                  <c:v>9280</c:v>
                </c:pt>
                <c:pt idx="927">
                  <c:v>9290</c:v>
                </c:pt>
                <c:pt idx="928">
                  <c:v>9300</c:v>
                </c:pt>
                <c:pt idx="929">
                  <c:v>9310</c:v>
                </c:pt>
                <c:pt idx="930">
                  <c:v>9320</c:v>
                </c:pt>
                <c:pt idx="931">
                  <c:v>9330</c:v>
                </c:pt>
                <c:pt idx="932">
                  <c:v>9340</c:v>
                </c:pt>
                <c:pt idx="933">
                  <c:v>9350</c:v>
                </c:pt>
                <c:pt idx="934">
                  <c:v>9360</c:v>
                </c:pt>
                <c:pt idx="935">
                  <c:v>9370</c:v>
                </c:pt>
                <c:pt idx="936">
                  <c:v>9380</c:v>
                </c:pt>
                <c:pt idx="937">
                  <c:v>9390</c:v>
                </c:pt>
                <c:pt idx="938">
                  <c:v>9400</c:v>
                </c:pt>
                <c:pt idx="939">
                  <c:v>9410</c:v>
                </c:pt>
                <c:pt idx="940">
                  <c:v>9420</c:v>
                </c:pt>
                <c:pt idx="941">
                  <c:v>9430</c:v>
                </c:pt>
                <c:pt idx="942">
                  <c:v>9440</c:v>
                </c:pt>
                <c:pt idx="943">
                  <c:v>9450</c:v>
                </c:pt>
                <c:pt idx="944">
                  <c:v>9460</c:v>
                </c:pt>
                <c:pt idx="945">
                  <c:v>9470</c:v>
                </c:pt>
                <c:pt idx="946">
                  <c:v>9480</c:v>
                </c:pt>
                <c:pt idx="947">
                  <c:v>9490</c:v>
                </c:pt>
                <c:pt idx="948">
                  <c:v>9500</c:v>
                </c:pt>
                <c:pt idx="949">
                  <c:v>9510</c:v>
                </c:pt>
                <c:pt idx="950">
                  <c:v>9520</c:v>
                </c:pt>
                <c:pt idx="951">
                  <c:v>9530</c:v>
                </c:pt>
                <c:pt idx="952">
                  <c:v>9540</c:v>
                </c:pt>
                <c:pt idx="953">
                  <c:v>9550</c:v>
                </c:pt>
                <c:pt idx="954">
                  <c:v>9560</c:v>
                </c:pt>
                <c:pt idx="955">
                  <c:v>9570</c:v>
                </c:pt>
                <c:pt idx="956">
                  <c:v>9580</c:v>
                </c:pt>
                <c:pt idx="957">
                  <c:v>9590</c:v>
                </c:pt>
                <c:pt idx="958">
                  <c:v>9600</c:v>
                </c:pt>
                <c:pt idx="959">
                  <c:v>9610</c:v>
                </c:pt>
                <c:pt idx="960">
                  <c:v>9620</c:v>
                </c:pt>
                <c:pt idx="961">
                  <c:v>9630</c:v>
                </c:pt>
                <c:pt idx="962">
                  <c:v>9640</c:v>
                </c:pt>
                <c:pt idx="963">
                  <c:v>9650</c:v>
                </c:pt>
                <c:pt idx="964">
                  <c:v>9660</c:v>
                </c:pt>
                <c:pt idx="965">
                  <c:v>9670</c:v>
                </c:pt>
                <c:pt idx="966">
                  <c:v>9680</c:v>
                </c:pt>
                <c:pt idx="967">
                  <c:v>9690</c:v>
                </c:pt>
                <c:pt idx="968">
                  <c:v>9700</c:v>
                </c:pt>
                <c:pt idx="969">
                  <c:v>9710</c:v>
                </c:pt>
                <c:pt idx="970">
                  <c:v>9720</c:v>
                </c:pt>
                <c:pt idx="971">
                  <c:v>9730</c:v>
                </c:pt>
                <c:pt idx="972">
                  <c:v>9740</c:v>
                </c:pt>
                <c:pt idx="973">
                  <c:v>9750</c:v>
                </c:pt>
                <c:pt idx="974">
                  <c:v>9760</c:v>
                </c:pt>
                <c:pt idx="975">
                  <c:v>9770</c:v>
                </c:pt>
                <c:pt idx="976">
                  <c:v>9780</c:v>
                </c:pt>
                <c:pt idx="977">
                  <c:v>9790</c:v>
                </c:pt>
                <c:pt idx="978">
                  <c:v>9800</c:v>
                </c:pt>
                <c:pt idx="979">
                  <c:v>9810</c:v>
                </c:pt>
                <c:pt idx="980">
                  <c:v>9820</c:v>
                </c:pt>
                <c:pt idx="981">
                  <c:v>9830</c:v>
                </c:pt>
                <c:pt idx="982">
                  <c:v>9840</c:v>
                </c:pt>
                <c:pt idx="983">
                  <c:v>9850</c:v>
                </c:pt>
                <c:pt idx="984">
                  <c:v>9860</c:v>
                </c:pt>
                <c:pt idx="985">
                  <c:v>9870</c:v>
                </c:pt>
                <c:pt idx="986">
                  <c:v>9880</c:v>
                </c:pt>
                <c:pt idx="987">
                  <c:v>9890</c:v>
                </c:pt>
                <c:pt idx="988">
                  <c:v>9900</c:v>
                </c:pt>
                <c:pt idx="989">
                  <c:v>9910</c:v>
                </c:pt>
                <c:pt idx="990">
                  <c:v>9920</c:v>
                </c:pt>
                <c:pt idx="991">
                  <c:v>9930</c:v>
                </c:pt>
                <c:pt idx="992">
                  <c:v>9940</c:v>
                </c:pt>
                <c:pt idx="993">
                  <c:v>9950</c:v>
                </c:pt>
                <c:pt idx="994">
                  <c:v>9960</c:v>
                </c:pt>
                <c:pt idx="995">
                  <c:v>9970</c:v>
                </c:pt>
                <c:pt idx="996">
                  <c:v>9980</c:v>
                </c:pt>
                <c:pt idx="997">
                  <c:v>9990</c:v>
                </c:pt>
                <c:pt idx="998">
                  <c:v>10000</c:v>
                </c:pt>
                <c:pt idx="999">
                  <c:v>10010</c:v>
                </c:pt>
                <c:pt idx="1000">
                  <c:v>10020</c:v>
                </c:pt>
                <c:pt idx="1001">
                  <c:v>10030</c:v>
                </c:pt>
                <c:pt idx="1002">
                  <c:v>10040</c:v>
                </c:pt>
                <c:pt idx="1003">
                  <c:v>10050</c:v>
                </c:pt>
                <c:pt idx="1004">
                  <c:v>10060</c:v>
                </c:pt>
                <c:pt idx="1005">
                  <c:v>10070</c:v>
                </c:pt>
                <c:pt idx="1006">
                  <c:v>10080</c:v>
                </c:pt>
                <c:pt idx="1007">
                  <c:v>10090</c:v>
                </c:pt>
                <c:pt idx="1008">
                  <c:v>10100</c:v>
                </c:pt>
                <c:pt idx="1009">
                  <c:v>10110</c:v>
                </c:pt>
                <c:pt idx="1010">
                  <c:v>10120</c:v>
                </c:pt>
                <c:pt idx="1011">
                  <c:v>10130</c:v>
                </c:pt>
                <c:pt idx="1012">
                  <c:v>10140</c:v>
                </c:pt>
                <c:pt idx="1013">
                  <c:v>10150</c:v>
                </c:pt>
                <c:pt idx="1014">
                  <c:v>10160</c:v>
                </c:pt>
                <c:pt idx="1015">
                  <c:v>10170</c:v>
                </c:pt>
                <c:pt idx="1016">
                  <c:v>10180</c:v>
                </c:pt>
                <c:pt idx="1017">
                  <c:v>10190</c:v>
                </c:pt>
                <c:pt idx="1018">
                  <c:v>10200</c:v>
                </c:pt>
                <c:pt idx="1019">
                  <c:v>10210</c:v>
                </c:pt>
                <c:pt idx="1020">
                  <c:v>10220</c:v>
                </c:pt>
                <c:pt idx="1021">
                  <c:v>10230</c:v>
                </c:pt>
                <c:pt idx="1022">
                  <c:v>10240</c:v>
                </c:pt>
                <c:pt idx="1023">
                  <c:v>10250</c:v>
                </c:pt>
                <c:pt idx="1024">
                  <c:v>10260</c:v>
                </c:pt>
                <c:pt idx="1025">
                  <c:v>10270</c:v>
                </c:pt>
                <c:pt idx="1026">
                  <c:v>10280</c:v>
                </c:pt>
                <c:pt idx="1027">
                  <c:v>10290</c:v>
                </c:pt>
                <c:pt idx="1028">
                  <c:v>10300</c:v>
                </c:pt>
                <c:pt idx="1029">
                  <c:v>10310</c:v>
                </c:pt>
                <c:pt idx="1030">
                  <c:v>10320</c:v>
                </c:pt>
                <c:pt idx="1031">
                  <c:v>10330</c:v>
                </c:pt>
                <c:pt idx="1032">
                  <c:v>10340</c:v>
                </c:pt>
                <c:pt idx="1033">
                  <c:v>10350</c:v>
                </c:pt>
                <c:pt idx="1034">
                  <c:v>10360</c:v>
                </c:pt>
                <c:pt idx="1035">
                  <c:v>10370</c:v>
                </c:pt>
                <c:pt idx="1036">
                  <c:v>10380</c:v>
                </c:pt>
                <c:pt idx="1037">
                  <c:v>10390</c:v>
                </c:pt>
                <c:pt idx="1038">
                  <c:v>10400</c:v>
                </c:pt>
                <c:pt idx="1039">
                  <c:v>10410</c:v>
                </c:pt>
                <c:pt idx="1040">
                  <c:v>10420</c:v>
                </c:pt>
                <c:pt idx="1041">
                  <c:v>10430</c:v>
                </c:pt>
                <c:pt idx="1042">
                  <c:v>10440</c:v>
                </c:pt>
                <c:pt idx="1043">
                  <c:v>10450</c:v>
                </c:pt>
                <c:pt idx="1044">
                  <c:v>10460</c:v>
                </c:pt>
                <c:pt idx="1045">
                  <c:v>10470</c:v>
                </c:pt>
                <c:pt idx="1046">
                  <c:v>10480</c:v>
                </c:pt>
                <c:pt idx="1047">
                  <c:v>10490</c:v>
                </c:pt>
                <c:pt idx="1048">
                  <c:v>10500</c:v>
                </c:pt>
                <c:pt idx="1049">
                  <c:v>10510</c:v>
                </c:pt>
                <c:pt idx="1050">
                  <c:v>10520</c:v>
                </c:pt>
                <c:pt idx="1051">
                  <c:v>10530</c:v>
                </c:pt>
                <c:pt idx="1052">
                  <c:v>10540</c:v>
                </c:pt>
                <c:pt idx="1053">
                  <c:v>10550</c:v>
                </c:pt>
                <c:pt idx="1054">
                  <c:v>10560</c:v>
                </c:pt>
                <c:pt idx="1055">
                  <c:v>10570</c:v>
                </c:pt>
                <c:pt idx="1056">
                  <c:v>10580</c:v>
                </c:pt>
                <c:pt idx="1057">
                  <c:v>10590</c:v>
                </c:pt>
                <c:pt idx="1058">
                  <c:v>10600</c:v>
                </c:pt>
                <c:pt idx="1059">
                  <c:v>10610</c:v>
                </c:pt>
                <c:pt idx="1060">
                  <c:v>10620</c:v>
                </c:pt>
                <c:pt idx="1061">
                  <c:v>10630</c:v>
                </c:pt>
                <c:pt idx="1062">
                  <c:v>10640</c:v>
                </c:pt>
                <c:pt idx="1063">
                  <c:v>10650</c:v>
                </c:pt>
                <c:pt idx="1064">
                  <c:v>10660</c:v>
                </c:pt>
                <c:pt idx="1065">
                  <c:v>10670</c:v>
                </c:pt>
                <c:pt idx="1066">
                  <c:v>10680</c:v>
                </c:pt>
                <c:pt idx="1067">
                  <c:v>10690</c:v>
                </c:pt>
                <c:pt idx="1068">
                  <c:v>10700</c:v>
                </c:pt>
                <c:pt idx="1069">
                  <c:v>10710</c:v>
                </c:pt>
                <c:pt idx="1070">
                  <c:v>10720</c:v>
                </c:pt>
                <c:pt idx="1071">
                  <c:v>10730</c:v>
                </c:pt>
                <c:pt idx="1072">
                  <c:v>10740</c:v>
                </c:pt>
                <c:pt idx="1073">
                  <c:v>10750</c:v>
                </c:pt>
                <c:pt idx="1074">
                  <c:v>10760</c:v>
                </c:pt>
                <c:pt idx="1075">
                  <c:v>10770</c:v>
                </c:pt>
                <c:pt idx="1076">
                  <c:v>10780</c:v>
                </c:pt>
                <c:pt idx="1077">
                  <c:v>10790</c:v>
                </c:pt>
                <c:pt idx="1078">
                  <c:v>10800</c:v>
                </c:pt>
                <c:pt idx="1079">
                  <c:v>10810</c:v>
                </c:pt>
                <c:pt idx="1080">
                  <c:v>10820</c:v>
                </c:pt>
                <c:pt idx="1081">
                  <c:v>10830</c:v>
                </c:pt>
                <c:pt idx="1082">
                  <c:v>10840</c:v>
                </c:pt>
                <c:pt idx="1083">
                  <c:v>10850</c:v>
                </c:pt>
                <c:pt idx="1084">
                  <c:v>10860</c:v>
                </c:pt>
                <c:pt idx="1085">
                  <c:v>10870</c:v>
                </c:pt>
                <c:pt idx="1086">
                  <c:v>10880</c:v>
                </c:pt>
                <c:pt idx="1087">
                  <c:v>10890</c:v>
                </c:pt>
                <c:pt idx="1088">
                  <c:v>10900</c:v>
                </c:pt>
                <c:pt idx="1089">
                  <c:v>10910</c:v>
                </c:pt>
                <c:pt idx="1090">
                  <c:v>10920</c:v>
                </c:pt>
                <c:pt idx="1091">
                  <c:v>10930</c:v>
                </c:pt>
                <c:pt idx="1092">
                  <c:v>10940</c:v>
                </c:pt>
                <c:pt idx="1093">
                  <c:v>10950</c:v>
                </c:pt>
                <c:pt idx="1094">
                  <c:v>10960</c:v>
                </c:pt>
                <c:pt idx="1095">
                  <c:v>10970</c:v>
                </c:pt>
                <c:pt idx="1096">
                  <c:v>10980</c:v>
                </c:pt>
                <c:pt idx="1097">
                  <c:v>10990</c:v>
                </c:pt>
                <c:pt idx="1098">
                  <c:v>11000</c:v>
                </c:pt>
                <c:pt idx="1099">
                  <c:v>11010</c:v>
                </c:pt>
                <c:pt idx="1100">
                  <c:v>11020</c:v>
                </c:pt>
                <c:pt idx="1101">
                  <c:v>11030</c:v>
                </c:pt>
                <c:pt idx="1102">
                  <c:v>11040</c:v>
                </c:pt>
                <c:pt idx="1103">
                  <c:v>11050</c:v>
                </c:pt>
                <c:pt idx="1104">
                  <c:v>11060</c:v>
                </c:pt>
                <c:pt idx="1105">
                  <c:v>11070</c:v>
                </c:pt>
                <c:pt idx="1106">
                  <c:v>11080</c:v>
                </c:pt>
                <c:pt idx="1107">
                  <c:v>11090</c:v>
                </c:pt>
                <c:pt idx="1108">
                  <c:v>11100</c:v>
                </c:pt>
                <c:pt idx="1109">
                  <c:v>11110</c:v>
                </c:pt>
                <c:pt idx="1110">
                  <c:v>11120</c:v>
                </c:pt>
                <c:pt idx="1111">
                  <c:v>11130</c:v>
                </c:pt>
                <c:pt idx="1112">
                  <c:v>11140</c:v>
                </c:pt>
                <c:pt idx="1113">
                  <c:v>11150</c:v>
                </c:pt>
                <c:pt idx="1114">
                  <c:v>11160</c:v>
                </c:pt>
                <c:pt idx="1115">
                  <c:v>11170</c:v>
                </c:pt>
                <c:pt idx="1116">
                  <c:v>11180</c:v>
                </c:pt>
                <c:pt idx="1117">
                  <c:v>11190</c:v>
                </c:pt>
                <c:pt idx="1118">
                  <c:v>11200</c:v>
                </c:pt>
                <c:pt idx="1119">
                  <c:v>11210</c:v>
                </c:pt>
                <c:pt idx="1120">
                  <c:v>11220</c:v>
                </c:pt>
                <c:pt idx="1121">
                  <c:v>11230</c:v>
                </c:pt>
                <c:pt idx="1122">
                  <c:v>11240</c:v>
                </c:pt>
                <c:pt idx="1123">
                  <c:v>11250</c:v>
                </c:pt>
                <c:pt idx="1124">
                  <c:v>11260</c:v>
                </c:pt>
                <c:pt idx="1125">
                  <c:v>11270</c:v>
                </c:pt>
                <c:pt idx="1126">
                  <c:v>11280</c:v>
                </c:pt>
                <c:pt idx="1127">
                  <c:v>11290</c:v>
                </c:pt>
                <c:pt idx="1128">
                  <c:v>11300</c:v>
                </c:pt>
                <c:pt idx="1129">
                  <c:v>11310</c:v>
                </c:pt>
                <c:pt idx="1130">
                  <c:v>11320</c:v>
                </c:pt>
                <c:pt idx="1131">
                  <c:v>11330</c:v>
                </c:pt>
                <c:pt idx="1132">
                  <c:v>11340</c:v>
                </c:pt>
                <c:pt idx="1133">
                  <c:v>11350</c:v>
                </c:pt>
                <c:pt idx="1134">
                  <c:v>11360</c:v>
                </c:pt>
                <c:pt idx="1135">
                  <c:v>11370</c:v>
                </c:pt>
                <c:pt idx="1136">
                  <c:v>11380</c:v>
                </c:pt>
                <c:pt idx="1137">
                  <c:v>11390</c:v>
                </c:pt>
                <c:pt idx="1138">
                  <c:v>11400</c:v>
                </c:pt>
                <c:pt idx="1139">
                  <c:v>11410</c:v>
                </c:pt>
                <c:pt idx="1140">
                  <c:v>11420</c:v>
                </c:pt>
                <c:pt idx="1141">
                  <c:v>11430</c:v>
                </c:pt>
                <c:pt idx="1142">
                  <c:v>11440</c:v>
                </c:pt>
                <c:pt idx="1143">
                  <c:v>11450</c:v>
                </c:pt>
                <c:pt idx="1144">
                  <c:v>11460</c:v>
                </c:pt>
                <c:pt idx="1145">
                  <c:v>11470</c:v>
                </c:pt>
                <c:pt idx="1146">
                  <c:v>11480</c:v>
                </c:pt>
                <c:pt idx="1147">
                  <c:v>11490</c:v>
                </c:pt>
                <c:pt idx="1148">
                  <c:v>11500</c:v>
                </c:pt>
                <c:pt idx="1149">
                  <c:v>11510</c:v>
                </c:pt>
                <c:pt idx="1150">
                  <c:v>11520</c:v>
                </c:pt>
                <c:pt idx="1151">
                  <c:v>11530</c:v>
                </c:pt>
                <c:pt idx="1152">
                  <c:v>11540</c:v>
                </c:pt>
                <c:pt idx="1153">
                  <c:v>11550</c:v>
                </c:pt>
                <c:pt idx="1154">
                  <c:v>11560</c:v>
                </c:pt>
                <c:pt idx="1155">
                  <c:v>11570</c:v>
                </c:pt>
                <c:pt idx="1156">
                  <c:v>11580</c:v>
                </c:pt>
                <c:pt idx="1157">
                  <c:v>11590</c:v>
                </c:pt>
                <c:pt idx="1158">
                  <c:v>11600</c:v>
                </c:pt>
                <c:pt idx="1159">
                  <c:v>11610</c:v>
                </c:pt>
                <c:pt idx="1160">
                  <c:v>11620</c:v>
                </c:pt>
                <c:pt idx="1161">
                  <c:v>11630</c:v>
                </c:pt>
                <c:pt idx="1162">
                  <c:v>11640</c:v>
                </c:pt>
                <c:pt idx="1163">
                  <c:v>11650</c:v>
                </c:pt>
                <c:pt idx="1164">
                  <c:v>11660</c:v>
                </c:pt>
                <c:pt idx="1165">
                  <c:v>11670</c:v>
                </c:pt>
                <c:pt idx="1166">
                  <c:v>11680</c:v>
                </c:pt>
                <c:pt idx="1167">
                  <c:v>11690</c:v>
                </c:pt>
                <c:pt idx="1168">
                  <c:v>11700</c:v>
                </c:pt>
                <c:pt idx="1169">
                  <c:v>11710</c:v>
                </c:pt>
                <c:pt idx="1170">
                  <c:v>11720</c:v>
                </c:pt>
                <c:pt idx="1171">
                  <c:v>11730</c:v>
                </c:pt>
                <c:pt idx="1172">
                  <c:v>11740</c:v>
                </c:pt>
                <c:pt idx="1173">
                  <c:v>11750</c:v>
                </c:pt>
                <c:pt idx="1174">
                  <c:v>11760</c:v>
                </c:pt>
                <c:pt idx="1175">
                  <c:v>11770</c:v>
                </c:pt>
                <c:pt idx="1176">
                  <c:v>11780</c:v>
                </c:pt>
                <c:pt idx="1177">
                  <c:v>11790</c:v>
                </c:pt>
                <c:pt idx="1178">
                  <c:v>11800</c:v>
                </c:pt>
                <c:pt idx="1179">
                  <c:v>11810</c:v>
                </c:pt>
                <c:pt idx="1180">
                  <c:v>11820</c:v>
                </c:pt>
                <c:pt idx="1181">
                  <c:v>11830</c:v>
                </c:pt>
                <c:pt idx="1182">
                  <c:v>11840</c:v>
                </c:pt>
                <c:pt idx="1183">
                  <c:v>11850</c:v>
                </c:pt>
                <c:pt idx="1184">
                  <c:v>11860</c:v>
                </c:pt>
                <c:pt idx="1185">
                  <c:v>11870</c:v>
                </c:pt>
                <c:pt idx="1186">
                  <c:v>11880</c:v>
                </c:pt>
                <c:pt idx="1187">
                  <c:v>11890</c:v>
                </c:pt>
                <c:pt idx="1188">
                  <c:v>11900</c:v>
                </c:pt>
                <c:pt idx="1189">
                  <c:v>11910</c:v>
                </c:pt>
                <c:pt idx="1190">
                  <c:v>11920</c:v>
                </c:pt>
                <c:pt idx="1191">
                  <c:v>11930</c:v>
                </c:pt>
                <c:pt idx="1192">
                  <c:v>11940</c:v>
                </c:pt>
                <c:pt idx="1193">
                  <c:v>11950</c:v>
                </c:pt>
                <c:pt idx="1194">
                  <c:v>11960</c:v>
                </c:pt>
                <c:pt idx="1195">
                  <c:v>11970</c:v>
                </c:pt>
                <c:pt idx="1196">
                  <c:v>11980</c:v>
                </c:pt>
                <c:pt idx="1197">
                  <c:v>11990</c:v>
                </c:pt>
                <c:pt idx="1198">
                  <c:v>12000</c:v>
                </c:pt>
                <c:pt idx="1199">
                  <c:v>12010</c:v>
                </c:pt>
                <c:pt idx="1200">
                  <c:v>12020</c:v>
                </c:pt>
                <c:pt idx="1201">
                  <c:v>12030</c:v>
                </c:pt>
                <c:pt idx="1202">
                  <c:v>12040</c:v>
                </c:pt>
                <c:pt idx="1203">
                  <c:v>12050</c:v>
                </c:pt>
                <c:pt idx="1204">
                  <c:v>12060</c:v>
                </c:pt>
                <c:pt idx="1205">
                  <c:v>12070</c:v>
                </c:pt>
                <c:pt idx="1206">
                  <c:v>12080</c:v>
                </c:pt>
                <c:pt idx="1207">
                  <c:v>12090</c:v>
                </c:pt>
                <c:pt idx="1208">
                  <c:v>12100</c:v>
                </c:pt>
                <c:pt idx="1209">
                  <c:v>12110</c:v>
                </c:pt>
                <c:pt idx="1210">
                  <c:v>12120</c:v>
                </c:pt>
                <c:pt idx="1211">
                  <c:v>12130</c:v>
                </c:pt>
                <c:pt idx="1212">
                  <c:v>12140</c:v>
                </c:pt>
                <c:pt idx="1213">
                  <c:v>12150</c:v>
                </c:pt>
                <c:pt idx="1214">
                  <c:v>12160</c:v>
                </c:pt>
                <c:pt idx="1215">
                  <c:v>12170</c:v>
                </c:pt>
                <c:pt idx="1216">
                  <c:v>12180</c:v>
                </c:pt>
                <c:pt idx="1217">
                  <c:v>12190</c:v>
                </c:pt>
                <c:pt idx="1218">
                  <c:v>12200</c:v>
                </c:pt>
                <c:pt idx="1219">
                  <c:v>12210</c:v>
                </c:pt>
                <c:pt idx="1220">
                  <c:v>12220</c:v>
                </c:pt>
                <c:pt idx="1221">
                  <c:v>12230</c:v>
                </c:pt>
                <c:pt idx="1222">
                  <c:v>12240</c:v>
                </c:pt>
                <c:pt idx="1223">
                  <c:v>12250</c:v>
                </c:pt>
                <c:pt idx="1224">
                  <c:v>12260</c:v>
                </c:pt>
                <c:pt idx="1225">
                  <c:v>12270</c:v>
                </c:pt>
                <c:pt idx="1226">
                  <c:v>12280</c:v>
                </c:pt>
                <c:pt idx="1227">
                  <c:v>12290</c:v>
                </c:pt>
                <c:pt idx="1228">
                  <c:v>12300</c:v>
                </c:pt>
                <c:pt idx="1229">
                  <c:v>12310</c:v>
                </c:pt>
                <c:pt idx="1230">
                  <c:v>12320</c:v>
                </c:pt>
                <c:pt idx="1231">
                  <c:v>12330</c:v>
                </c:pt>
                <c:pt idx="1232">
                  <c:v>12340</c:v>
                </c:pt>
                <c:pt idx="1233">
                  <c:v>12350</c:v>
                </c:pt>
                <c:pt idx="1234">
                  <c:v>12360</c:v>
                </c:pt>
                <c:pt idx="1235">
                  <c:v>12370</c:v>
                </c:pt>
                <c:pt idx="1236">
                  <c:v>12380</c:v>
                </c:pt>
                <c:pt idx="1237">
                  <c:v>12390</c:v>
                </c:pt>
                <c:pt idx="1238">
                  <c:v>12400</c:v>
                </c:pt>
                <c:pt idx="1239">
                  <c:v>12410</c:v>
                </c:pt>
                <c:pt idx="1240">
                  <c:v>12420</c:v>
                </c:pt>
                <c:pt idx="1241">
                  <c:v>12430</c:v>
                </c:pt>
                <c:pt idx="1242">
                  <c:v>12440</c:v>
                </c:pt>
                <c:pt idx="1243">
                  <c:v>12450</c:v>
                </c:pt>
                <c:pt idx="1244">
                  <c:v>12460</c:v>
                </c:pt>
                <c:pt idx="1245">
                  <c:v>12470</c:v>
                </c:pt>
                <c:pt idx="1246">
                  <c:v>12480</c:v>
                </c:pt>
                <c:pt idx="1247">
                  <c:v>12490</c:v>
                </c:pt>
                <c:pt idx="1248">
                  <c:v>12500</c:v>
                </c:pt>
                <c:pt idx="1249">
                  <c:v>12510</c:v>
                </c:pt>
                <c:pt idx="1250">
                  <c:v>12520</c:v>
                </c:pt>
                <c:pt idx="1251">
                  <c:v>12530</c:v>
                </c:pt>
                <c:pt idx="1252">
                  <c:v>12540</c:v>
                </c:pt>
                <c:pt idx="1253">
                  <c:v>12550</c:v>
                </c:pt>
                <c:pt idx="1254">
                  <c:v>12560</c:v>
                </c:pt>
                <c:pt idx="1255">
                  <c:v>12570</c:v>
                </c:pt>
                <c:pt idx="1256">
                  <c:v>12580</c:v>
                </c:pt>
                <c:pt idx="1257">
                  <c:v>12590</c:v>
                </c:pt>
                <c:pt idx="1258">
                  <c:v>12600</c:v>
                </c:pt>
                <c:pt idx="1259">
                  <c:v>12610</c:v>
                </c:pt>
                <c:pt idx="1260">
                  <c:v>12620</c:v>
                </c:pt>
                <c:pt idx="1261">
                  <c:v>12630</c:v>
                </c:pt>
                <c:pt idx="1262">
                  <c:v>12640</c:v>
                </c:pt>
                <c:pt idx="1263">
                  <c:v>12650</c:v>
                </c:pt>
                <c:pt idx="1264">
                  <c:v>12660</c:v>
                </c:pt>
                <c:pt idx="1265">
                  <c:v>12670</c:v>
                </c:pt>
                <c:pt idx="1266">
                  <c:v>12680</c:v>
                </c:pt>
                <c:pt idx="1267">
                  <c:v>12690</c:v>
                </c:pt>
                <c:pt idx="1268">
                  <c:v>12700</c:v>
                </c:pt>
                <c:pt idx="1269">
                  <c:v>12710</c:v>
                </c:pt>
                <c:pt idx="1270">
                  <c:v>12720</c:v>
                </c:pt>
                <c:pt idx="1271">
                  <c:v>12730</c:v>
                </c:pt>
                <c:pt idx="1272">
                  <c:v>12740</c:v>
                </c:pt>
                <c:pt idx="1273">
                  <c:v>12750</c:v>
                </c:pt>
                <c:pt idx="1274">
                  <c:v>12760</c:v>
                </c:pt>
                <c:pt idx="1275">
                  <c:v>12770</c:v>
                </c:pt>
                <c:pt idx="1276">
                  <c:v>12780</c:v>
                </c:pt>
                <c:pt idx="1277">
                  <c:v>12790</c:v>
                </c:pt>
                <c:pt idx="1278">
                  <c:v>12800</c:v>
                </c:pt>
                <c:pt idx="1279">
                  <c:v>12810</c:v>
                </c:pt>
                <c:pt idx="1280">
                  <c:v>12820</c:v>
                </c:pt>
                <c:pt idx="1281">
                  <c:v>12830</c:v>
                </c:pt>
                <c:pt idx="1282">
                  <c:v>12840</c:v>
                </c:pt>
                <c:pt idx="1283">
                  <c:v>12850</c:v>
                </c:pt>
                <c:pt idx="1284">
                  <c:v>12860</c:v>
                </c:pt>
                <c:pt idx="1285">
                  <c:v>12870</c:v>
                </c:pt>
                <c:pt idx="1286">
                  <c:v>12880</c:v>
                </c:pt>
                <c:pt idx="1287">
                  <c:v>12890</c:v>
                </c:pt>
                <c:pt idx="1288">
                  <c:v>12900</c:v>
                </c:pt>
                <c:pt idx="1289">
                  <c:v>12910</c:v>
                </c:pt>
                <c:pt idx="1290">
                  <c:v>12920</c:v>
                </c:pt>
                <c:pt idx="1291">
                  <c:v>12930</c:v>
                </c:pt>
                <c:pt idx="1292">
                  <c:v>12940</c:v>
                </c:pt>
                <c:pt idx="1293">
                  <c:v>12950</c:v>
                </c:pt>
                <c:pt idx="1294">
                  <c:v>12960</c:v>
                </c:pt>
                <c:pt idx="1295">
                  <c:v>12970</c:v>
                </c:pt>
                <c:pt idx="1296">
                  <c:v>12980</c:v>
                </c:pt>
                <c:pt idx="1297">
                  <c:v>12990</c:v>
                </c:pt>
                <c:pt idx="1298">
                  <c:v>13000</c:v>
                </c:pt>
                <c:pt idx="1299">
                  <c:v>13010</c:v>
                </c:pt>
                <c:pt idx="1300">
                  <c:v>13020</c:v>
                </c:pt>
                <c:pt idx="1301">
                  <c:v>13030</c:v>
                </c:pt>
                <c:pt idx="1302">
                  <c:v>13040</c:v>
                </c:pt>
                <c:pt idx="1303">
                  <c:v>13050</c:v>
                </c:pt>
                <c:pt idx="1304">
                  <c:v>13060</c:v>
                </c:pt>
                <c:pt idx="1305">
                  <c:v>13070</c:v>
                </c:pt>
                <c:pt idx="1306">
                  <c:v>13080</c:v>
                </c:pt>
                <c:pt idx="1307">
                  <c:v>13090</c:v>
                </c:pt>
                <c:pt idx="1308">
                  <c:v>13100</c:v>
                </c:pt>
                <c:pt idx="1309">
                  <c:v>13110</c:v>
                </c:pt>
                <c:pt idx="1310">
                  <c:v>13120</c:v>
                </c:pt>
                <c:pt idx="1311">
                  <c:v>13130</c:v>
                </c:pt>
                <c:pt idx="1312">
                  <c:v>13140</c:v>
                </c:pt>
                <c:pt idx="1313">
                  <c:v>13150</c:v>
                </c:pt>
                <c:pt idx="1314">
                  <c:v>13160</c:v>
                </c:pt>
                <c:pt idx="1315">
                  <c:v>13170</c:v>
                </c:pt>
                <c:pt idx="1316">
                  <c:v>13180</c:v>
                </c:pt>
                <c:pt idx="1317">
                  <c:v>13190</c:v>
                </c:pt>
                <c:pt idx="1318">
                  <c:v>13200</c:v>
                </c:pt>
                <c:pt idx="1319">
                  <c:v>13210</c:v>
                </c:pt>
                <c:pt idx="1320">
                  <c:v>13220</c:v>
                </c:pt>
                <c:pt idx="1321">
                  <c:v>13230</c:v>
                </c:pt>
                <c:pt idx="1322">
                  <c:v>13240</c:v>
                </c:pt>
                <c:pt idx="1323">
                  <c:v>13250</c:v>
                </c:pt>
                <c:pt idx="1324">
                  <c:v>13260</c:v>
                </c:pt>
                <c:pt idx="1325">
                  <c:v>13270</c:v>
                </c:pt>
                <c:pt idx="1326">
                  <c:v>13280</c:v>
                </c:pt>
                <c:pt idx="1327">
                  <c:v>13290</c:v>
                </c:pt>
                <c:pt idx="1328">
                  <c:v>13300</c:v>
                </c:pt>
                <c:pt idx="1329">
                  <c:v>13310</c:v>
                </c:pt>
                <c:pt idx="1330">
                  <c:v>13320</c:v>
                </c:pt>
                <c:pt idx="1331">
                  <c:v>13330</c:v>
                </c:pt>
                <c:pt idx="1332">
                  <c:v>13340</c:v>
                </c:pt>
                <c:pt idx="1333">
                  <c:v>13350</c:v>
                </c:pt>
                <c:pt idx="1334">
                  <c:v>13360</c:v>
                </c:pt>
                <c:pt idx="1335">
                  <c:v>13370</c:v>
                </c:pt>
                <c:pt idx="1336">
                  <c:v>13380</c:v>
                </c:pt>
                <c:pt idx="1337">
                  <c:v>13390</c:v>
                </c:pt>
                <c:pt idx="1338">
                  <c:v>13400</c:v>
                </c:pt>
                <c:pt idx="1339">
                  <c:v>13410</c:v>
                </c:pt>
                <c:pt idx="1340">
                  <c:v>13420</c:v>
                </c:pt>
                <c:pt idx="1341">
                  <c:v>13430</c:v>
                </c:pt>
                <c:pt idx="1342">
                  <c:v>13440</c:v>
                </c:pt>
                <c:pt idx="1343">
                  <c:v>13450</c:v>
                </c:pt>
                <c:pt idx="1344">
                  <c:v>13460</c:v>
                </c:pt>
                <c:pt idx="1345">
                  <c:v>13470</c:v>
                </c:pt>
                <c:pt idx="1346">
                  <c:v>13480</c:v>
                </c:pt>
                <c:pt idx="1347">
                  <c:v>13490</c:v>
                </c:pt>
                <c:pt idx="1348">
                  <c:v>13500</c:v>
                </c:pt>
                <c:pt idx="1349">
                  <c:v>13510</c:v>
                </c:pt>
                <c:pt idx="1350">
                  <c:v>13520</c:v>
                </c:pt>
                <c:pt idx="1351">
                  <c:v>13530</c:v>
                </c:pt>
                <c:pt idx="1352">
                  <c:v>13540</c:v>
                </c:pt>
                <c:pt idx="1353">
                  <c:v>13550</c:v>
                </c:pt>
                <c:pt idx="1354">
                  <c:v>13560</c:v>
                </c:pt>
                <c:pt idx="1355">
                  <c:v>13570</c:v>
                </c:pt>
                <c:pt idx="1356">
                  <c:v>13580</c:v>
                </c:pt>
                <c:pt idx="1357">
                  <c:v>13590</c:v>
                </c:pt>
                <c:pt idx="1358">
                  <c:v>13600</c:v>
                </c:pt>
                <c:pt idx="1359">
                  <c:v>13610</c:v>
                </c:pt>
                <c:pt idx="1360">
                  <c:v>13620</c:v>
                </c:pt>
                <c:pt idx="1361">
                  <c:v>13630</c:v>
                </c:pt>
                <c:pt idx="1362">
                  <c:v>13640</c:v>
                </c:pt>
                <c:pt idx="1363">
                  <c:v>13650</c:v>
                </c:pt>
                <c:pt idx="1364">
                  <c:v>13660</c:v>
                </c:pt>
                <c:pt idx="1365">
                  <c:v>13670</c:v>
                </c:pt>
                <c:pt idx="1366">
                  <c:v>13680</c:v>
                </c:pt>
                <c:pt idx="1367">
                  <c:v>13690</c:v>
                </c:pt>
                <c:pt idx="1368">
                  <c:v>13700</c:v>
                </c:pt>
                <c:pt idx="1369">
                  <c:v>13710</c:v>
                </c:pt>
                <c:pt idx="1370">
                  <c:v>13720</c:v>
                </c:pt>
                <c:pt idx="1371">
                  <c:v>13730</c:v>
                </c:pt>
                <c:pt idx="1372">
                  <c:v>13740</c:v>
                </c:pt>
                <c:pt idx="1373">
                  <c:v>13750</c:v>
                </c:pt>
                <c:pt idx="1374">
                  <c:v>13760</c:v>
                </c:pt>
                <c:pt idx="1375">
                  <c:v>13770</c:v>
                </c:pt>
                <c:pt idx="1376">
                  <c:v>13780</c:v>
                </c:pt>
                <c:pt idx="1377">
                  <c:v>13790</c:v>
                </c:pt>
                <c:pt idx="1378">
                  <c:v>13800</c:v>
                </c:pt>
                <c:pt idx="1379">
                  <c:v>13810</c:v>
                </c:pt>
                <c:pt idx="1380">
                  <c:v>13820</c:v>
                </c:pt>
                <c:pt idx="1381">
                  <c:v>13830</c:v>
                </c:pt>
                <c:pt idx="1382">
                  <c:v>13840</c:v>
                </c:pt>
                <c:pt idx="1383">
                  <c:v>13850</c:v>
                </c:pt>
                <c:pt idx="1384">
                  <c:v>13860</c:v>
                </c:pt>
                <c:pt idx="1385">
                  <c:v>13870</c:v>
                </c:pt>
                <c:pt idx="1386">
                  <c:v>13880</c:v>
                </c:pt>
                <c:pt idx="1387">
                  <c:v>13890</c:v>
                </c:pt>
                <c:pt idx="1388">
                  <c:v>13900</c:v>
                </c:pt>
                <c:pt idx="1389">
                  <c:v>13910</c:v>
                </c:pt>
                <c:pt idx="1390">
                  <c:v>13920</c:v>
                </c:pt>
                <c:pt idx="1391">
                  <c:v>13930</c:v>
                </c:pt>
                <c:pt idx="1392">
                  <c:v>13940</c:v>
                </c:pt>
                <c:pt idx="1393">
                  <c:v>13950</c:v>
                </c:pt>
                <c:pt idx="1394">
                  <c:v>13960</c:v>
                </c:pt>
                <c:pt idx="1395">
                  <c:v>13970</c:v>
                </c:pt>
                <c:pt idx="1396">
                  <c:v>13980</c:v>
                </c:pt>
                <c:pt idx="1397">
                  <c:v>13990</c:v>
                </c:pt>
                <c:pt idx="1398">
                  <c:v>14000</c:v>
                </c:pt>
                <c:pt idx="1399">
                  <c:v>14010</c:v>
                </c:pt>
                <c:pt idx="1400">
                  <c:v>14020</c:v>
                </c:pt>
                <c:pt idx="1401">
                  <c:v>14030</c:v>
                </c:pt>
                <c:pt idx="1402">
                  <c:v>14040</c:v>
                </c:pt>
                <c:pt idx="1403">
                  <c:v>14050</c:v>
                </c:pt>
                <c:pt idx="1404">
                  <c:v>14060</c:v>
                </c:pt>
                <c:pt idx="1405">
                  <c:v>14070</c:v>
                </c:pt>
                <c:pt idx="1406">
                  <c:v>14080</c:v>
                </c:pt>
                <c:pt idx="1407">
                  <c:v>14090</c:v>
                </c:pt>
                <c:pt idx="1408">
                  <c:v>14100</c:v>
                </c:pt>
                <c:pt idx="1409">
                  <c:v>14110</c:v>
                </c:pt>
                <c:pt idx="1410">
                  <c:v>14120</c:v>
                </c:pt>
                <c:pt idx="1411">
                  <c:v>14130</c:v>
                </c:pt>
                <c:pt idx="1412">
                  <c:v>14140</c:v>
                </c:pt>
                <c:pt idx="1413">
                  <c:v>14150</c:v>
                </c:pt>
                <c:pt idx="1414">
                  <c:v>14160</c:v>
                </c:pt>
                <c:pt idx="1415">
                  <c:v>14170</c:v>
                </c:pt>
                <c:pt idx="1416">
                  <c:v>14180</c:v>
                </c:pt>
                <c:pt idx="1417">
                  <c:v>14190</c:v>
                </c:pt>
                <c:pt idx="1418">
                  <c:v>14200</c:v>
                </c:pt>
                <c:pt idx="1419">
                  <c:v>14210</c:v>
                </c:pt>
                <c:pt idx="1420">
                  <c:v>14220</c:v>
                </c:pt>
                <c:pt idx="1421">
                  <c:v>14230</c:v>
                </c:pt>
                <c:pt idx="1422">
                  <c:v>14240</c:v>
                </c:pt>
                <c:pt idx="1423">
                  <c:v>14250</c:v>
                </c:pt>
                <c:pt idx="1424">
                  <c:v>14260</c:v>
                </c:pt>
                <c:pt idx="1425">
                  <c:v>14270</c:v>
                </c:pt>
                <c:pt idx="1426">
                  <c:v>14280</c:v>
                </c:pt>
                <c:pt idx="1427">
                  <c:v>14290</c:v>
                </c:pt>
                <c:pt idx="1428">
                  <c:v>14300</c:v>
                </c:pt>
                <c:pt idx="1429">
                  <c:v>14310</c:v>
                </c:pt>
                <c:pt idx="1430">
                  <c:v>14320</c:v>
                </c:pt>
                <c:pt idx="1431">
                  <c:v>14330</c:v>
                </c:pt>
                <c:pt idx="1432">
                  <c:v>14340</c:v>
                </c:pt>
                <c:pt idx="1433">
                  <c:v>14350</c:v>
                </c:pt>
              </c:numCache>
            </c:numRef>
          </c:xVal>
          <c:yVal>
            <c:numRef>
              <c:f>Klei_Druckkurve!$AB$9:$AB$1442</c:f>
              <c:numCache>
                <c:formatCode>0.0</c:formatCode>
                <c:ptCount val="1434"/>
                <c:pt idx="0">
                  <c:v>0</c:v>
                </c:pt>
                <c:pt idx="1">
                  <c:v>-1.0819999999998799</c:v>
                </c:pt>
                <c:pt idx="2">
                  <c:v>-1.4919999999999618</c:v>
                </c:pt>
                <c:pt idx="3">
                  <c:v>-1.7479999999998199</c:v>
                </c:pt>
                <c:pt idx="4">
                  <c:v>-1.91599999999994</c:v>
                </c:pt>
                <c:pt idx="5">
                  <c:v>-2.0319999999999254</c:v>
                </c:pt>
                <c:pt idx="6">
                  <c:v>-2.1699999999998454</c:v>
                </c:pt>
                <c:pt idx="7">
                  <c:v>-2.2649999999998727</c:v>
                </c:pt>
                <c:pt idx="8">
                  <c:v>-2.3419999999998709</c:v>
                </c:pt>
                <c:pt idx="9">
                  <c:v>-2.390999999999849</c:v>
                </c:pt>
                <c:pt idx="10">
                  <c:v>-2.4779999999998381</c:v>
                </c:pt>
                <c:pt idx="11">
                  <c:v>-2.4919999999999618</c:v>
                </c:pt>
                <c:pt idx="12">
                  <c:v>-2.5639999999998508</c:v>
                </c:pt>
                <c:pt idx="13">
                  <c:v>-2.6429999999998017</c:v>
                </c:pt>
                <c:pt idx="14">
                  <c:v>-2.6809999999998126</c:v>
                </c:pt>
                <c:pt idx="15">
                  <c:v>-2.7669999999998254</c:v>
                </c:pt>
                <c:pt idx="16">
                  <c:v>-2.76299999999992</c:v>
                </c:pt>
                <c:pt idx="17">
                  <c:v>-2.8479999999999563</c:v>
                </c:pt>
                <c:pt idx="18">
                  <c:v>-2.8919999999998254</c:v>
                </c:pt>
                <c:pt idx="19">
                  <c:v>-2.946999999999889</c:v>
                </c:pt>
                <c:pt idx="20">
                  <c:v>-3.0009999999999764</c:v>
                </c:pt>
                <c:pt idx="21">
                  <c:v>-3.0239999999998872</c:v>
                </c:pt>
                <c:pt idx="22">
                  <c:v>-3.0570000000000164</c:v>
                </c:pt>
                <c:pt idx="23">
                  <c:v>-3.1289999999999054</c:v>
                </c:pt>
                <c:pt idx="24">
                  <c:v>-3.1609999999998308</c:v>
                </c:pt>
                <c:pt idx="25">
                  <c:v>-3.2129999999999654</c:v>
                </c:pt>
                <c:pt idx="26">
                  <c:v>-3.2449999999998909</c:v>
                </c:pt>
                <c:pt idx="27">
                  <c:v>-3.2859999999998308</c:v>
                </c:pt>
                <c:pt idx="28">
                  <c:v>-3.3170000000000073</c:v>
                </c:pt>
                <c:pt idx="29">
                  <c:v>-3.3499999999999091</c:v>
                </c:pt>
                <c:pt idx="30">
                  <c:v>-3.4099999999998545</c:v>
                </c:pt>
                <c:pt idx="31">
                  <c:v>-3.4509999999997945</c:v>
                </c:pt>
                <c:pt idx="32">
                  <c:v>-3.4819999999999709</c:v>
                </c:pt>
                <c:pt idx="33">
                  <c:v>-3.5219999999999345</c:v>
                </c:pt>
                <c:pt idx="34">
                  <c:v>-3.5629999999998745</c:v>
                </c:pt>
                <c:pt idx="35">
                  <c:v>-3.5929999999998472</c:v>
                </c:pt>
                <c:pt idx="36">
                  <c:v>-3.6340000000000146</c:v>
                </c:pt>
                <c:pt idx="37">
                  <c:v>-3.6759999999999309</c:v>
                </c:pt>
                <c:pt idx="38">
                  <c:v>-3.6959999999999127</c:v>
                </c:pt>
                <c:pt idx="39">
                  <c:v>-3.7349999999999</c:v>
                </c:pt>
                <c:pt idx="40">
                  <c:v>-3.7759999999998399</c:v>
                </c:pt>
                <c:pt idx="41">
                  <c:v>-3.7959999999998217</c:v>
                </c:pt>
                <c:pt idx="42">
                  <c:v>-3.8360000000000127</c:v>
                </c:pt>
                <c:pt idx="43">
                  <c:v>-3.88799999999992</c:v>
                </c:pt>
                <c:pt idx="44">
                  <c:v>-3.9269999999999072</c:v>
                </c:pt>
                <c:pt idx="45">
                  <c:v>-3.946999999999889</c:v>
                </c:pt>
                <c:pt idx="46">
                  <c:v>-3.9679999999998472</c:v>
                </c:pt>
                <c:pt idx="47">
                  <c:v>-4.0079999999998108</c:v>
                </c:pt>
                <c:pt idx="48">
                  <c:v>-4.0489999999999782</c:v>
                </c:pt>
                <c:pt idx="49">
                  <c:v>-4.0899999999999181</c:v>
                </c:pt>
                <c:pt idx="50">
                  <c:v>-4.1199999999998909</c:v>
                </c:pt>
                <c:pt idx="51">
                  <c:v>-4.1389999999998963</c:v>
                </c:pt>
                <c:pt idx="52">
                  <c:v>-4.1699999999998454</c:v>
                </c:pt>
                <c:pt idx="53">
                  <c:v>-4.1799999999998363</c:v>
                </c:pt>
                <c:pt idx="54">
                  <c:v>-4.2309999999999945</c:v>
                </c:pt>
                <c:pt idx="55">
                  <c:v>-4.2489999999997963</c:v>
                </c:pt>
                <c:pt idx="56">
                  <c:v>-4.2809999999999491</c:v>
                </c:pt>
                <c:pt idx="57">
                  <c:v>-4.3109999999999218</c:v>
                </c:pt>
                <c:pt idx="58">
                  <c:v>-4.3399999999999181</c:v>
                </c:pt>
                <c:pt idx="59">
                  <c:v>-4.3699999999998909</c:v>
                </c:pt>
                <c:pt idx="60">
                  <c:v>-4.3899999999998727</c:v>
                </c:pt>
                <c:pt idx="61">
                  <c:v>-4.3999999999998636</c:v>
                </c:pt>
                <c:pt idx="62">
                  <c:v>-4.4399999999998272</c:v>
                </c:pt>
                <c:pt idx="63">
                  <c:v>-4.4610000000000127</c:v>
                </c:pt>
                <c:pt idx="64">
                  <c:v>-4.4610000000000127</c:v>
                </c:pt>
                <c:pt idx="65">
                  <c:v>-4.5209999999999582</c:v>
                </c:pt>
                <c:pt idx="66">
                  <c:v>-4.5309999999999491</c:v>
                </c:pt>
                <c:pt idx="67">
                  <c:v>-4.5509999999999309</c:v>
                </c:pt>
                <c:pt idx="68">
                  <c:v>-4.6009999999998854</c:v>
                </c:pt>
                <c:pt idx="69">
                  <c:v>-4.6199999999998909</c:v>
                </c:pt>
                <c:pt idx="70">
                  <c:v>-4.6309999999998581</c:v>
                </c:pt>
                <c:pt idx="71">
                  <c:v>-4.6499999999998636</c:v>
                </c:pt>
                <c:pt idx="72">
                  <c:v>-4.6699999999998454</c:v>
                </c:pt>
                <c:pt idx="73">
                  <c:v>-4.6699999999998454</c:v>
                </c:pt>
                <c:pt idx="74">
                  <c:v>-4.7300000000000182</c:v>
                </c:pt>
                <c:pt idx="75">
                  <c:v>-4.7400000000000091</c:v>
                </c:pt>
                <c:pt idx="76">
                  <c:v>-4.7400000000000091</c:v>
                </c:pt>
                <c:pt idx="77">
                  <c:v>-4.7999999999999545</c:v>
                </c:pt>
                <c:pt idx="78">
                  <c:v>-4.8109999999999218</c:v>
                </c:pt>
                <c:pt idx="79">
                  <c:v>-4.8309999999999036</c:v>
                </c:pt>
                <c:pt idx="80">
                  <c:v>-4.8289999999999509</c:v>
                </c:pt>
                <c:pt idx="81">
                  <c:v>-4.8689999999999145</c:v>
                </c:pt>
                <c:pt idx="82">
                  <c:v>-4.8989999999998872</c:v>
                </c:pt>
                <c:pt idx="83">
                  <c:v>-4.9089999999998781</c:v>
                </c:pt>
                <c:pt idx="84">
                  <c:v>-4.9199999999998454</c:v>
                </c:pt>
                <c:pt idx="85">
                  <c:v>-4.9299999999998363</c:v>
                </c:pt>
                <c:pt idx="86">
                  <c:v>-4.9699999999997999</c:v>
                </c:pt>
                <c:pt idx="87">
                  <c:v>-4.9900000000000091</c:v>
                </c:pt>
                <c:pt idx="88">
                  <c:v>-5.0099999999999909</c:v>
                </c:pt>
                <c:pt idx="89">
                  <c:v>-5.0399999999999636</c:v>
                </c:pt>
                <c:pt idx="90">
                  <c:v>-5.0389999999999873</c:v>
                </c:pt>
                <c:pt idx="91">
                  <c:v>-5.0699999999999363</c:v>
                </c:pt>
                <c:pt idx="92">
                  <c:v>-5.0999999999999091</c:v>
                </c:pt>
                <c:pt idx="93">
                  <c:v>-5.0999999999999091</c:v>
                </c:pt>
                <c:pt idx="94">
                  <c:v>-5.1289999999999054</c:v>
                </c:pt>
                <c:pt idx="95">
                  <c:v>-5.1789999999998599</c:v>
                </c:pt>
                <c:pt idx="96">
                  <c:v>-5.168999999999869</c:v>
                </c:pt>
                <c:pt idx="97">
                  <c:v>-5.1989999999998417</c:v>
                </c:pt>
                <c:pt idx="98">
                  <c:v>-5.2089999999998327</c:v>
                </c:pt>
                <c:pt idx="99">
                  <c:v>-5.2289999999998145</c:v>
                </c:pt>
                <c:pt idx="100">
                  <c:v>-5.2590000000000146</c:v>
                </c:pt>
                <c:pt idx="101">
                  <c:v>-5.2690000000000055</c:v>
                </c:pt>
                <c:pt idx="102">
                  <c:v>-5.2980000000000018</c:v>
                </c:pt>
                <c:pt idx="103">
                  <c:v>-5.3079999999999927</c:v>
                </c:pt>
                <c:pt idx="104">
                  <c:v>-5.3379999999999654</c:v>
                </c:pt>
                <c:pt idx="105">
                  <c:v>-5.3479999999999563</c:v>
                </c:pt>
                <c:pt idx="106">
                  <c:v>-5.3679999999999382</c:v>
                </c:pt>
                <c:pt idx="107">
                  <c:v>-5.3679999999999382</c:v>
                </c:pt>
                <c:pt idx="108">
                  <c:v>-5.3679999999999382</c:v>
                </c:pt>
                <c:pt idx="109">
                  <c:v>-5.3779999999999291</c:v>
                </c:pt>
                <c:pt idx="110">
                  <c:v>-5.4279999999998836</c:v>
                </c:pt>
                <c:pt idx="111">
                  <c:v>-5.4169999999999163</c:v>
                </c:pt>
                <c:pt idx="112">
                  <c:v>-5.4479999999998654</c:v>
                </c:pt>
                <c:pt idx="113">
                  <c:v>-5.4569999999998799</c:v>
                </c:pt>
                <c:pt idx="114">
                  <c:v>-5.4669999999998709</c:v>
                </c:pt>
                <c:pt idx="115">
                  <c:v>-5.4869999999998527</c:v>
                </c:pt>
                <c:pt idx="116">
                  <c:v>-5.5169999999998254</c:v>
                </c:pt>
                <c:pt idx="117">
                  <c:v>-5.5169999999998254</c:v>
                </c:pt>
                <c:pt idx="118">
                  <c:v>-5.5269999999998163</c:v>
                </c:pt>
                <c:pt idx="119">
                  <c:v>-5.5469999999997981</c:v>
                </c:pt>
                <c:pt idx="120">
                  <c:v>-5.5469999999997981</c:v>
                </c:pt>
                <c:pt idx="121">
                  <c:v>-5.5670000000000073</c:v>
                </c:pt>
                <c:pt idx="122">
                  <c:v>-5.5570000000000164</c:v>
                </c:pt>
                <c:pt idx="123">
                  <c:v>-5.6169999999999618</c:v>
                </c:pt>
                <c:pt idx="124">
                  <c:v>-5.6069999999999709</c:v>
                </c:pt>
                <c:pt idx="125">
                  <c:v>-5.6169999999999618</c:v>
                </c:pt>
                <c:pt idx="126">
                  <c:v>-5.6369999999999436</c:v>
                </c:pt>
                <c:pt idx="127">
                  <c:v>-5.6369999999999436</c:v>
                </c:pt>
                <c:pt idx="128">
                  <c:v>-5.6669999999999163</c:v>
                </c:pt>
                <c:pt idx="129">
                  <c:v>-5.7169999999998709</c:v>
                </c:pt>
                <c:pt idx="130">
                  <c:v>-5.6859999999999218</c:v>
                </c:pt>
                <c:pt idx="131">
                  <c:v>-5.7269999999998618</c:v>
                </c:pt>
                <c:pt idx="132">
                  <c:v>-5.696999999999889</c:v>
                </c:pt>
                <c:pt idx="133">
                  <c:v>-5.7259999999998854</c:v>
                </c:pt>
                <c:pt idx="134">
                  <c:v>-5.7459999999998672</c:v>
                </c:pt>
                <c:pt idx="135">
                  <c:v>-5.765999999999849</c:v>
                </c:pt>
                <c:pt idx="136">
                  <c:v>-5.7759999999998399</c:v>
                </c:pt>
                <c:pt idx="137">
                  <c:v>-5.7759999999998399</c:v>
                </c:pt>
                <c:pt idx="138">
                  <c:v>-5.7859999999998308</c:v>
                </c:pt>
                <c:pt idx="139">
                  <c:v>-5.7959999999998217</c:v>
                </c:pt>
                <c:pt idx="140">
                  <c:v>-5.7959999999998217</c:v>
                </c:pt>
                <c:pt idx="141">
                  <c:v>-5.8159999999998035</c:v>
                </c:pt>
                <c:pt idx="142">
                  <c:v>-5.8360000000000127</c:v>
                </c:pt>
                <c:pt idx="143">
                  <c:v>-5.8460000000000036</c:v>
                </c:pt>
                <c:pt idx="144">
                  <c:v>-5.8650000000000091</c:v>
                </c:pt>
                <c:pt idx="145">
                  <c:v>-5.8849999999999909</c:v>
                </c:pt>
                <c:pt idx="146">
                  <c:v>-5.9049999999999727</c:v>
                </c:pt>
                <c:pt idx="147">
                  <c:v>-5.8949999999999818</c:v>
                </c:pt>
                <c:pt idx="148">
                  <c:v>-5.9059999999999491</c:v>
                </c:pt>
                <c:pt idx="149">
                  <c:v>-5.9349999999999454</c:v>
                </c:pt>
                <c:pt idx="150">
                  <c:v>-5.9249999999999545</c:v>
                </c:pt>
                <c:pt idx="151">
                  <c:v>-5.9549999999999272</c:v>
                </c:pt>
                <c:pt idx="152">
                  <c:v>-5.9549999999999272</c:v>
                </c:pt>
                <c:pt idx="153">
                  <c:v>-5.9749999999999091</c:v>
                </c:pt>
                <c:pt idx="154">
                  <c:v>-5.9949999999998909</c:v>
                </c:pt>
                <c:pt idx="155">
                  <c:v>-6.0049999999998818</c:v>
                </c:pt>
                <c:pt idx="156">
                  <c:v>-5.9939999999999145</c:v>
                </c:pt>
                <c:pt idx="157">
                  <c:v>-6.0249999999998636</c:v>
                </c:pt>
                <c:pt idx="158">
                  <c:v>-6.0339999999998781</c:v>
                </c:pt>
                <c:pt idx="159">
                  <c:v>-6.0339999999998781</c:v>
                </c:pt>
                <c:pt idx="160">
                  <c:v>-6.0539999999998599</c:v>
                </c:pt>
                <c:pt idx="161">
                  <c:v>-6.0539999999998599</c:v>
                </c:pt>
                <c:pt idx="162">
                  <c:v>-6.0939999999998236</c:v>
                </c:pt>
                <c:pt idx="163">
                  <c:v>-6.1039999999998145</c:v>
                </c:pt>
                <c:pt idx="164">
                  <c:v>-6.0839999999998327</c:v>
                </c:pt>
                <c:pt idx="165">
                  <c:v>-6.1039999999998145</c:v>
                </c:pt>
                <c:pt idx="166">
                  <c:v>-6.1239999999997963</c:v>
                </c:pt>
                <c:pt idx="167">
                  <c:v>-6.1239999999997963</c:v>
                </c:pt>
                <c:pt idx="168">
                  <c:v>-6.1239999999997963</c:v>
                </c:pt>
                <c:pt idx="169">
                  <c:v>-6.1340000000000146</c:v>
                </c:pt>
                <c:pt idx="170">
                  <c:v>-6.1639999999999873</c:v>
                </c:pt>
                <c:pt idx="171">
                  <c:v>-6.1539999999999964</c:v>
                </c:pt>
                <c:pt idx="172">
                  <c:v>-6.1839999999999691</c:v>
                </c:pt>
                <c:pt idx="173">
                  <c:v>-6.1920000000000073</c:v>
                </c:pt>
                <c:pt idx="174">
                  <c:v>-6.2019999999999982</c:v>
                </c:pt>
                <c:pt idx="175">
                  <c:v>-6.1920000000000073</c:v>
                </c:pt>
                <c:pt idx="176">
                  <c:v>-6.2119999999999891</c:v>
                </c:pt>
                <c:pt idx="177">
                  <c:v>-6.22199999999998</c:v>
                </c:pt>
                <c:pt idx="178">
                  <c:v>-6.2329999999999472</c:v>
                </c:pt>
                <c:pt idx="179">
                  <c:v>-6.2329999999999472</c:v>
                </c:pt>
                <c:pt idx="180">
                  <c:v>-6.2329999999999472</c:v>
                </c:pt>
                <c:pt idx="181">
                  <c:v>-6.2529999999999291</c:v>
                </c:pt>
                <c:pt idx="182">
                  <c:v>-6.2429999999999382</c:v>
                </c:pt>
                <c:pt idx="183">
                  <c:v>-6.2619999999999436</c:v>
                </c:pt>
                <c:pt idx="184">
                  <c:v>-6.2919999999999163</c:v>
                </c:pt>
                <c:pt idx="185">
                  <c:v>-6.2719999999999345</c:v>
                </c:pt>
                <c:pt idx="186">
                  <c:v>-6.3019999999999072</c:v>
                </c:pt>
                <c:pt idx="187">
                  <c:v>-6.3019999999999072</c:v>
                </c:pt>
                <c:pt idx="188">
                  <c:v>-6.3319999999998799</c:v>
                </c:pt>
                <c:pt idx="189">
                  <c:v>-6.3409999999998945</c:v>
                </c:pt>
                <c:pt idx="190">
                  <c:v>-6.3409999999998945</c:v>
                </c:pt>
                <c:pt idx="191">
                  <c:v>-6.362999999999829</c:v>
                </c:pt>
                <c:pt idx="192">
                  <c:v>-6.3609999999998763</c:v>
                </c:pt>
                <c:pt idx="193">
                  <c:v>-6.3709999999998672</c:v>
                </c:pt>
                <c:pt idx="194">
                  <c:v>-6.3609999999998763</c:v>
                </c:pt>
                <c:pt idx="195">
                  <c:v>-6.3609999999998763</c:v>
                </c:pt>
                <c:pt idx="196">
                  <c:v>-6.390999999999849</c:v>
                </c:pt>
                <c:pt idx="197">
                  <c:v>-6.4009999999998399</c:v>
                </c:pt>
                <c:pt idx="198">
                  <c:v>-6.390999999999849</c:v>
                </c:pt>
                <c:pt idx="199">
                  <c:v>-6.4109999999998308</c:v>
                </c:pt>
                <c:pt idx="200">
                  <c:v>-6.4409999999998035</c:v>
                </c:pt>
                <c:pt idx="201">
                  <c:v>-6.4409999999998035</c:v>
                </c:pt>
                <c:pt idx="202">
                  <c:v>-6.4509999999997945</c:v>
                </c:pt>
                <c:pt idx="203">
                  <c:v>-6.4509999999997945</c:v>
                </c:pt>
                <c:pt idx="204">
                  <c:v>-6.4499999999998181</c:v>
                </c:pt>
                <c:pt idx="205">
                  <c:v>-6.4699999999997999</c:v>
                </c:pt>
                <c:pt idx="206">
                  <c:v>-6.4800000000000182</c:v>
                </c:pt>
                <c:pt idx="207">
                  <c:v>-6.4900000000000091</c:v>
                </c:pt>
                <c:pt idx="208">
                  <c:v>-6.4900000000000091</c:v>
                </c:pt>
                <c:pt idx="209">
                  <c:v>-6.5</c:v>
                </c:pt>
                <c:pt idx="210">
                  <c:v>-6.5199999999999818</c:v>
                </c:pt>
                <c:pt idx="211">
                  <c:v>-6.5109999999999673</c:v>
                </c:pt>
                <c:pt idx="212">
                  <c:v>-6.5399999999999636</c:v>
                </c:pt>
                <c:pt idx="213">
                  <c:v>-6.5599999999999454</c:v>
                </c:pt>
                <c:pt idx="214">
                  <c:v>-6.5499999999999545</c:v>
                </c:pt>
                <c:pt idx="215">
                  <c:v>-6.5499999999999545</c:v>
                </c:pt>
                <c:pt idx="216">
                  <c:v>-6.5499999999999545</c:v>
                </c:pt>
                <c:pt idx="217">
                  <c:v>-6.5699999999999363</c:v>
                </c:pt>
                <c:pt idx="218">
                  <c:v>-6.5799999999999272</c:v>
                </c:pt>
                <c:pt idx="219">
                  <c:v>-6.5799999999999272</c:v>
                </c:pt>
                <c:pt idx="220">
                  <c:v>-6.5999999999999091</c:v>
                </c:pt>
                <c:pt idx="221">
                  <c:v>-6.5999999999999091</c:v>
                </c:pt>
                <c:pt idx="222">
                  <c:v>-6.6089999999999236</c:v>
                </c:pt>
                <c:pt idx="223">
                  <c:v>-6.6089999999999236</c:v>
                </c:pt>
                <c:pt idx="224">
                  <c:v>-6.6189999999999145</c:v>
                </c:pt>
                <c:pt idx="225">
                  <c:v>-6.6389999999998963</c:v>
                </c:pt>
                <c:pt idx="226">
                  <c:v>-6.6489999999998872</c:v>
                </c:pt>
                <c:pt idx="227">
                  <c:v>-6.6489999999998872</c:v>
                </c:pt>
                <c:pt idx="228">
                  <c:v>-6.6589999999998781</c:v>
                </c:pt>
                <c:pt idx="229">
                  <c:v>-6.6789999999998599</c:v>
                </c:pt>
                <c:pt idx="230">
                  <c:v>-6.668999999999869</c:v>
                </c:pt>
                <c:pt idx="231">
                  <c:v>-6.6989999999998417</c:v>
                </c:pt>
                <c:pt idx="232">
                  <c:v>-6.6769999999999072</c:v>
                </c:pt>
                <c:pt idx="233">
                  <c:v>-6.7189999999998236</c:v>
                </c:pt>
                <c:pt idx="234">
                  <c:v>-6.6889999999998508</c:v>
                </c:pt>
                <c:pt idx="235">
                  <c:v>-6.7089999999998327</c:v>
                </c:pt>
                <c:pt idx="236">
                  <c:v>-6.7189999999998236</c:v>
                </c:pt>
                <c:pt idx="237">
                  <c:v>-6.7189999999998236</c:v>
                </c:pt>
                <c:pt idx="238">
                  <c:v>-6.7389999999998054</c:v>
                </c:pt>
                <c:pt idx="239">
                  <c:v>-6.7189999999998236</c:v>
                </c:pt>
                <c:pt idx="240">
                  <c:v>-6.7389999999998054</c:v>
                </c:pt>
                <c:pt idx="241">
                  <c:v>-6.7389999999998054</c:v>
                </c:pt>
                <c:pt idx="242">
                  <c:v>-6.737999999999829</c:v>
                </c:pt>
                <c:pt idx="243">
                  <c:v>-6.7489999999997963</c:v>
                </c:pt>
                <c:pt idx="244">
                  <c:v>-6.7669999999998254</c:v>
                </c:pt>
                <c:pt idx="245">
                  <c:v>-6.7869999999998072</c:v>
                </c:pt>
                <c:pt idx="246">
                  <c:v>-6.7969999999997981</c:v>
                </c:pt>
                <c:pt idx="247">
                  <c:v>-6.7869999999998072</c:v>
                </c:pt>
                <c:pt idx="248">
                  <c:v>-6.8070000000000164</c:v>
                </c:pt>
                <c:pt idx="249">
                  <c:v>-6.7869999999998072</c:v>
                </c:pt>
                <c:pt idx="250">
                  <c:v>-6.7969999999997981</c:v>
                </c:pt>
                <c:pt idx="251">
                  <c:v>-6.8070000000000164</c:v>
                </c:pt>
                <c:pt idx="252">
                  <c:v>-6.8369999999999891</c:v>
                </c:pt>
                <c:pt idx="253">
                  <c:v>-6.8479999999999563</c:v>
                </c:pt>
                <c:pt idx="254">
                  <c:v>-6.8269999999999982</c:v>
                </c:pt>
                <c:pt idx="255">
                  <c:v>-6.8479999999999563</c:v>
                </c:pt>
                <c:pt idx="256">
                  <c:v>-6.8269999999999982</c:v>
                </c:pt>
                <c:pt idx="257">
                  <c:v>-6.8579999999999472</c:v>
                </c:pt>
                <c:pt idx="258">
                  <c:v>-6.8679999999999382</c:v>
                </c:pt>
                <c:pt idx="259">
                  <c:v>-6.8679999999999382</c:v>
                </c:pt>
                <c:pt idx="260">
                  <c:v>-6.8679999999999382</c:v>
                </c:pt>
                <c:pt idx="261">
                  <c:v>-6.8779999999999291</c:v>
                </c:pt>
                <c:pt idx="262">
                  <c:v>-6.88799999999992</c:v>
                </c:pt>
                <c:pt idx="263">
                  <c:v>-6.88799999999992</c:v>
                </c:pt>
                <c:pt idx="264">
                  <c:v>-6.8979999999999109</c:v>
                </c:pt>
                <c:pt idx="265">
                  <c:v>-6.9179999999998927</c:v>
                </c:pt>
                <c:pt idx="266">
                  <c:v>-6.91599999999994</c:v>
                </c:pt>
                <c:pt idx="267">
                  <c:v>-6.91599999999994</c:v>
                </c:pt>
                <c:pt idx="268">
                  <c:v>-6.9359999999999218</c:v>
                </c:pt>
                <c:pt idx="269">
                  <c:v>-6.9259999999999309</c:v>
                </c:pt>
                <c:pt idx="270">
                  <c:v>-6.9179999999998927</c:v>
                </c:pt>
                <c:pt idx="271">
                  <c:v>-6.9479999999998654</c:v>
                </c:pt>
                <c:pt idx="272">
                  <c:v>-6.9559999999999036</c:v>
                </c:pt>
                <c:pt idx="273">
                  <c:v>-6.9559999999999036</c:v>
                </c:pt>
                <c:pt idx="274">
                  <c:v>-6.9659999999998945</c:v>
                </c:pt>
                <c:pt idx="275">
                  <c:v>-6.9559999999999036</c:v>
                </c:pt>
                <c:pt idx="276">
                  <c:v>-6.9759999999998854</c:v>
                </c:pt>
                <c:pt idx="277">
                  <c:v>-6.9759999999998854</c:v>
                </c:pt>
                <c:pt idx="278">
                  <c:v>-6.9859999999998763</c:v>
                </c:pt>
                <c:pt idx="279">
                  <c:v>-6.9959999999998672</c:v>
                </c:pt>
                <c:pt idx="280">
                  <c:v>-6.9979999999998199</c:v>
                </c:pt>
                <c:pt idx="281">
                  <c:v>-6.9959999999998672</c:v>
                </c:pt>
                <c:pt idx="282">
                  <c:v>-7.0059999999998581</c:v>
                </c:pt>
                <c:pt idx="283">
                  <c:v>-6.9959999999998672</c:v>
                </c:pt>
                <c:pt idx="284">
                  <c:v>-7.0259999999998399</c:v>
                </c:pt>
                <c:pt idx="285">
                  <c:v>-7.0259999999998399</c:v>
                </c:pt>
                <c:pt idx="286">
                  <c:v>-7.0259999999998399</c:v>
                </c:pt>
                <c:pt idx="287">
                  <c:v>-7.015999999999849</c:v>
                </c:pt>
                <c:pt idx="288">
                  <c:v>-7.0259999999998399</c:v>
                </c:pt>
                <c:pt idx="289">
                  <c:v>-7.0459999999998217</c:v>
                </c:pt>
                <c:pt idx="290">
                  <c:v>-7.0359999999998308</c:v>
                </c:pt>
                <c:pt idx="291">
                  <c:v>-7.0559999999998126</c:v>
                </c:pt>
                <c:pt idx="292">
                  <c:v>-7.0559999999998126</c:v>
                </c:pt>
                <c:pt idx="293">
                  <c:v>-7.0759999999997945</c:v>
                </c:pt>
                <c:pt idx="294">
                  <c:v>-7.0759999999997945</c:v>
                </c:pt>
                <c:pt idx="295">
                  <c:v>-7.0759999999997945</c:v>
                </c:pt>
                <c:pt idx="296">
                  <c:v>-7.0659999999998035</c:v>
                </c:pt>
                <c:pt idx="297">
                  <c:v>-7.0860000000000127</c:v>
                </c:pt>
                <c:pt idx="298">
                  <c:v>-7.0960000000000036</c:v>
                </c:pt>
                <c:pt idx="299">
                  <c:v>-7.0960000000000036</c:v>
                </c:pt>
                <c:pt idx="300">
                  <c:v>-7.0960000000000036</c:v>
                </c:pt>
                <c:pt idx="301">
                  <c:v>-7.0949999999997999</c:v>
                </c:pt>
                <c:pt idx="302">
                  <c:v>-7.0949999999997999</c:v>
                </c:pt>
                <c:pt idx="303">
                  <c:v>-7.1150000000000091</c:v>
                </c:pt>
                <c:pt idx="304">
                  <c:v>-7.1159999999999854</c:v>
                </c:pt>
                <c:pt idx="305">
                  <c:v>-7.1459999999999582</c:v>
                </c:pt>
                <c:pt idx="306">
                  <c:v>-7.1150000000000091</c:v>
                </c:pt>
                <c:pt idx="307">
                  <c:v>-7.1359999999999673</c:v>
                </c:pt>
                <c:pt idx="308">
                  <c:v>-7.1150000000000091</c:v>
                </c:pt>
                <c:pt idx="309">
                  <c:v>-7.1449999999999818</c:v>
                </c:pt>
                <c:pt idx="310">
                  <c:v>-7.1459999999999582</c:v>
                </c:pt>
                <c:pt idx="311">
                  <c:v>-7.1449999999999818</c:v>
                </c:pt>
                <c:pt idx="312">
                  <c:v>-7.1449999999999818</c:v>
                </c:pt>
                <c:pt idx="313">
                  <c:v>-7.1649999999999636</c:v>
                </c:pt>
                <c:pt idx="314">
                  <c:v>-7.1549999999999727</c:v>
                </c:pt>
                <c:pt idx="315">
                  <c:v>-7.1649999999999636</c:v>
                </c:pt>
                <c:pt idx="316">
                  <c:v>-7.1749999999999545</c:v>
                </c:pt>
                <c:pt idx="317">
                  <c:v>-7.1949999999999363</c:v>
                </c:pt>
                <c:pt idx="318">
                  <c:v>-7.1849999999999454</c:v>
                </c:pt>
                <c:pt idx="319">
                  <c:v>-7.1849999999999454</c:v>
                </c:pt>
                <c:pt idx="320">
                  <c:v>-7.1949999999999363</c:v>
                </c:pt>
                <c:pt idx="321">
                  <c:v>-7.2049999999999272</c:v>
                </c:pt>
                <c:pt idx="322">
                  <c:v>-7.2149999999999181</c:v>
                </c:pt>
                <c:pt idx="323">
                  <c:v>-7.2149999999999181</c:v>
                </c:pt>
                <c:pt idx="324">
                  <c:v>-7.2249999999999091</c:v>
                </c:pt>
                <c:pt idx="325">
                  <c:v>-7.2349999999999</c:v>
                </c:pt>
                <c:pt idx="326">
                  <c:v>-7.2049999999999272</c:v>
                </c:pt>
                <c:pt idx="327">
                  <c:v>-7.2249999999999091</c:v>
                </c:pt>
                <c:pt idx="328">
                  <c:v>-7.2349999999999</c:v>
                </c:pt>
                <c:pt idx="329">
                  <c:v>-7.2549999999998818</c:v>
                </c:pt>
                <c:pt idx="330">
                  <c:v>-7.2549999999998818</c:v>
                </c:pt>
                <c:pt idx="331">
                  <c:v>-7.2449999999998909</c:v>
                </c:pt>
                <c:pt idx="332">
                  <c:v>-7.2449999999998909</c:v>
                </c:pt>
                <c:pt idx="333">
                  <c:v>-7.2849999999998545</c:v>
                </c:pt>
                <c:pt idx="334">
                  <c:v>-7.2749999999998636</c:v>
                </c:pt>
                <c:pt idx="335">
                  <c:v>-7.2649999999998727</c:v>
                </c:pt>
                <c:pt idx="336">
                  <c:v>-7.2749999999998636</c:v>
                </c:pt>
                <c:pt idx="337">
                  <c:v>-7.2749999999998636</c:v>
                </c:pt>
                <c:pt idx="338">
                  <c:v>-7.2849999999998545</c:v>
                </c:pt>
                <c:pt idx="339">
                  <c:v>-7.2949999999998454</c:v>
                </c:pt>
                <c:pt idx="340">
                  <c:v>-7.2849999999998545</c:v>
                </c:pt>
                <c:pt idx="341">
                  <c:v>-7.2949999999998454</c:v>
                </c:pt>
                <c:pt idx="342">
                  <c:v>-7.3149999999998272</c:v>
                </c:pt>
                <c:pt idx="343">
                  <c:v>-7.3139999999998508</c:v>
                </c:pt>
                <c:pt idx="344">
                  <c:v>-7.2949999999998454</c:v>
                </c:pt>
                <c:pt idx="345">
                  <c:v>-7.3039999999998599</c:v>
                </c:pt>
                <c:pt idx="346">
                  <c:v>-7.3149999999998272</c:v>
                </c:pt>
                <c:pt idx="347">
                  <c:v>-7.3149999999998272</c:v>
                </c:pt>
                <c:pt idx="348">
                  <c:v>-7.3539999999998145</c:v>
                </c:pt>
                <c:pt idx="349">
                  <c:v>-7.3439999999998236</c:v>
                </c:pt>
                <c:pt idx="350">
                  <c:v>-7.3339999999998327</c:v>
                </c:pt>
                <c:pt idx="351">
                  <c:v>-7.3439999999998236</c:v>
                </c:pt>
                <c:pt idx="352">
                  <c:v>-7.3550000000000182</c:v>
                </c:pt>
                <c:pt idx="353">
                  <c:v>-7.3539999999998145</c:v>
                </c:pt>
                <c:pt idx="354">
                  <c:v>-7.3550000000000182</c:v>
                </c:pt>
                <c:pt idx="355">
                  <c:v>-7.3840000000000146</c:v>
                </c:pt>
                <c:pt idx="356">
                  <c:v>-7.3840000000000146</c:v>
                </c:pt>
                <c:pt idx="357">
                  <c:v>-7.3940000000000055</c:v>
                </c:pt>
                <c:pt idx="358">
                  <c:v>-7.3739999999997963</c:v>
                </c:pt>
                <c:pt idx="359">
                  <c:v>-7.4039999999999964</c:v>
                </c:pt>
                <c:pt idx="360">
                  <c:v>-7.3840000000000146</c:v>
                </c:pt>
                <c:pt idx="361">
                  <c:v>-7.3840000000000146</c:v>
                </c:pt>
                <c:pt idx="362">
                  <c:v>-7.4139999999999873</c:v>
                </c:pt>
                <c:pt idx="363">
                  <c:v>-7.4039999999999964</c:v>
                </c:pt>
                <c:pt idx="364">
                  <c:v>-7.4239999999999782</c:v>
                </c:pt>
                <c:pt idx="365">
                  <c:v>-7.4039999999999964</c:v>
                </c:pt>
                <c:pt idx="366">
                  <c:v>-7.4139999999999873</c:v>
                </c:pt>
                <c:pt idx="367">
                  <c:v>-7.4039999999999964</c:v>
                </c:pt>
                <c:pt idx="368">
                  <c:v>-7.4539999999999509</c:v>
                </c:pt>
                <c:pt idx="369">
                  <c:v>-7.4239999999999782</c:v>
                </c:pt>
                <c:pt idx="370">
                  <c:v>-7.4539999999999509</c:v>
                </c:pt>
                <c:pt idx="371">
                  <c:v>-7.4239999999999782</c:v>
                </c:pt>
                <c:pt idx="372">
                  <c:v>-7.4239999999999782</c:v>
                </c:pt>
                <c:pt idx="373">
                  <c:v>-7.44399999999996</c:v>
                </c:pt>
                <c:pt idx="374">
                  <c:v>-7.4539999999999509</c:v>
                </c:pt>
                <c:pt idx="375">
                  <c:v>-7.4839999999999236</c:v>
                </c:pt>
                <c:pt idx="376">
                  <c:v>-7.4739999999999327</c:v>
                </c:pt>
                <c:pt idx="377">
                  <c:v>-7.4639999999999418</c:v>
                </c:pt>
                <c:pt idx="378">
                  <c:v>-7.4839999999999236</c:v>
                </c:pt>
                <c:pt idx="379">
                  <c:v>-7.4839999999999236</c:v>
                </c:pt>
                <c:pt idx="380">
                  <c:v>-7.4739999999999327</c:v>
                </c:pt>
                <c:pt idx="381">
                  <c:v>-7.5039999999999054</c:v>
                </c:pt>
                <c:pt idx="382">
                  <c:v>-7.4639999999999418</c:v>
                </c:pt>
                <c:pt idx="383">
                  <c:v>-7.4839999999999236</c:v>
                </c:pt>
                <c:pt idx="384">
                  <c:v>-7.4939999999999145</c:v>
                </c:pt>
                <c:pt idx="385">
                  <c:v>-7.5239999999998872</c:v>
                </c:pt>
                <c:pt idx="386">
                  <c:v>-7.5229999999999109</c:v>
                </c:pt>
                <c:pt idx="387">
                  <c:v>-7.5039999999999054</c:v>
                </c:pt>
                <c:pt idx="388">
                  <c:v>-7.51299999999992</c:v>
                </c:pt>
                <c:pt idx="389">
                  <c:v>-7.51299999999992</c:v>
                </c:pt>
                <c:pt idx="390">
                  <c:v>-7.5239999999998872</c:v>
                </c:pt>
                <c:pt idx="391">
                  <c:v>-7.5229999999999109</c:v>
                </c:pt>
                <c:pt idx="392">
                  <c:v>-7.5429999999998927</c:v>
                </c:pt>
                <c:pt idx="393">
                  <c:v>-7.5539999999998599</c:v>
                </c:pt>
                <c:pt idx="394">
                  <c:v>-7.5429999999998927</c:v>
                </c:pt>
                <c:pt idx="395">
                  <c:v>-7.5629999999998745</c:v>
                </c:pt>
                <c:pt idx="396">
                  <c:v>-7.5629999999998745</c:v>
                </c:pt>
                <c:pt idx="397">
                  <c:v>-7.5629999999998745</c:v>
                </c:pt>
                <c:pt idx="398">
                  <c:v>-7.5729999999998654</c:v>
                </c:pt>
                <c:pt idx="399">
                  <c:v>-7.5429999999998927</c:v>
                </c:pt>
                <c:pt idx="400">
                  <c:v>-7.5629999999998745</c:v>
                </c:pt>
                <c:pt idx="401">
                  <c:v>-7.5629999999998745</c:v>
                </c:pt>
                <c:pt idx="402">
                  <c:v>-7.5629999999998745</c:v>
                </c:pt>
                <c:pt idx="403">
                  <c:v>-7.5729999999998654</c:v>
                </c:pt>
                <c:pt idx="404">
                  <c:v>-7.5829999999998563</c:v>
                </c:pt>
                <c:pt idx="405">
                  <c:v>-7.5829999999998563</c:v>
                </c:pt>
                <c:pt idx="406">
                  <c:v>-7.5929999999998472</c:v>
                </c:pt>
                <c:pt idx="407">
                  <c:v>-7.6029999999998381</c:v>
                </c:pt>
                <c:pt idx="408">
                  <c:v>-7.5929999999998472</c:v>
                </c:pt>
                <c:pt idx="409">
                  <c:v>-7.6029999999998381</c:v>
                </c:pt>
                <c:pt idx="410">
                  <c:v>-7.6029999999998381</c:v>
                </c:pt>
                <c:pt idx="411">
                  <c:v>-7.6029999999998381</c:v>
                </c:pt>
                <c:pt idx="412">
                  <c:v>-7.5829999999998563</c:v>
                </c:pt>
                <c:pt idx="413">
                  <c:v>-7.5929999999998472</c:v>
                </c:pt>
                <c:pt idx="414">
                  <c:v>-7.612999999999829</c:v>
                </c:pt>
                <c:pt idx="415">
                  <c:v>-7.612999999999829</c:v>
                </c:pt>
                <c:pt idx="416">
                  <c:v>-7.5929999999998472</c:v>
                </c:pt>
                <c:pt idx="417">
                  <c:v>-7.6429999999998017</c:v>
                </c:pt>
                <c:pt idx="418">
                  <c:v>-7.6229999999998199</c:v>
                </c:pt>
                <c:pt idx="419">
                  <c:v>-7.640999999999849</c:v>
                </c:pt>
                <c:pt idx="420">
                  <c:v>-7.6309999999998581</c:v>
                </c:pt>
                <c:pt idx="421">
                  <c:v>-7.6309999999998581</c:v>
                </c:pt>
                <c:pt idx="422">
                  <c:v>-7.6309999999998581</c:v>
                </c:pt>
                <c:pt idx="423">
                  <c:v>-7.6309999999998581</c:v>
                </c:pt>
                <c:pt idx="424">
                  <c:v>-7.6209999999998672</c:v>
                </c:pt>
                <c:pt idx="425">
                  <c:v>-7.640999999999849</c:v>
                </c:pt>
                <c:pt idx="426">
                  <c:v>-7.6529999999997926</c:v>
                </c:pt>
                <c:pt idx="427">
                  <c:v>-7.640999999999849</c:v>
                </c:pt>
                <c:pt idx="428">
                  <c:v>-7.6630000000000109</c:v>
                </c:pt>
                <c:pt idx="429">
                  <c:v>-7.6709999999998217</c:v>
                </c:pt>
                <c:pt idx="430">
                  <c:v>-7.6609999999998308</c:v>
                </c:pt>
                <c:pt idx="431">
                  <c:v>-7.6630000000000109</c:v>
                </c:pt>
                <c:pt idx="432">
                  <c:v>-7.6609999999998308</c:v>
                </c:pt>
                <c:pt idx="433">
                  <c:v>-7.6709999999998217</c:v>
                </c:pt>
                <c:pt idx="434">
                  <c:v>-7.6609999999998308</c:v>
                </c:pt>
                <c:pt idx="435">
                  <c:v>-7.6829999999999927</c:v>
                </c:pt>
                <c:pt idx="436">
                  <c:v>-7.6809999999998126</c:v>
                </c:pt>
                <c:pt idx="437">
                  <c:v>-7.6909999999998035</c:v>
                </c:pt>
                <c:pt idx="438">
                  <c:v>-7.7009999999997945</c:v>
                </c:pt>
                <c:pt idx="439">
                  <c:v>-7.6809999999998126</c:v>
                </c:pt>
                <c:pt idx="440">
                  <c:v>-7.6909999999998035</c:v>
                </c:pt>
                <c:pt idx="441">
                  <c:v>-7.7029999999999745</c:v>
                </c:pt>
                <c:pt idx="442">
                  <c:v>-7.7229999999999563</c:v>
                </c:pt>
                <c:pt idx="443">
                  <c:v>-7.7110000000000127</c:v>
                </c:pt>
                <c:pt idx="444">
                  <c:v>-7.7110000000000127</c:v>
                </c:pt>
                <c:pt idx="445">
                  <c:v>-7.7009999999997945</c:v>
                </c:pt>
                <c:pt idx="446">
                  <c:v>-7.7110000000000127</c:v>
                </c:pt>
                <c:pt idx="447">
                  <c:v>-7.7110000000000127</c:v>
                </c:pt>
                <c:pt idx="448">
                  <c:v>-7.7210000000000036</c:v>
                </c:pt>
                <c:pt idx="449">
                  <c:v>-7.7309999999999945</c:v>
                </c:pt>
                <c:pt idx="450">
                  <c:v>-7.7409999999999854</c:v>
                </c:pt>
                <c:pt idx="451">
                  <c:v>-7.7309999999999945</c:v>
                </c:pt>
                <c:pt idx="452">
                  <c:v>-7.7309999999999945</c:v>
                </c:pt>
                <c:pt idx="453">
                  <c:v>-7.7210000000000036</c:v>
                </c:pt>
                <c:pt idx="454">
                  <c:v>-7.7110000000000127</c:v>
                </c:pt>
                <c:pt idx="455">
                  <c:v>-7.7509999999999764</c:v>
                </c:pt>
                <c:pt idx="456">
                  <c:v>-7.7309999999999945</c:v>
                </c:pt>
                <c:pt idx="457">
                  <c:v>-7.7409999999999854</c:v>
                </c:pt>
                <c:pt idx="458">
                  <c:v>-7.7509999999999764</c:v>
                </c:pt>
                <c:pt idx="459">
                  <c:v>-7.7609999999999673</c:v>
                </c:pt>
                <c:pt idx="460">
                  <c:v>-7.7609999999999673</c:v>
                </c:pt>
                <c:pt idx="461">
                  <c:v>-7.7609999999999673</c:v>
                </c:pt>
                <c:pt idx="462">
                  <c:v>-7.7609999999999673</c:v>
                </c:pt>
                <c:pt idx="463">
                  <c:v>-7.7929999999998927</c:v>
                </c:pt>
                <c:pt idx="464">
                  <c:v>-7.7809999999999491</c:v>
                </c:pt>
                <c:pt idx="465">
                  <c:v>-7.79099999999994</c:v>
                </c:pt>
                <c:pt idx="466">
                  <c:v>-7.7809999999999491</c:v>
                </c:pt>
                <c:pt idx="467">
                  <c:v>-7.7709999999999582</c:v>
                </c:pt>
                <c:pt idx="468">
                  <c:v>-7.79099999999994</c:v>
                </c:pt>
                <c:pt idx="469">
                  <c:v>-7.7829999999999018</c:v>
                </c:pt>
                <c:pt idx="470">
                  <c:v>-7.7929999999998927</c:v>
                </c:pt>
                <c:pt idx="471">
                  <c:v>-7.79099999999994</c:v>
                </c:pt>
                <c:pt idx="472">
                  <c:v>-7.7929999999998927</c:v>
                </c:pt>
                <c:pt idx="473">
                  <c:v>-7.7809999999999491</c:v>
                </c:pt>
                <c:pt idx="474">
                  <c:v>-7.8029999999998836</c:v>
                </c:pt>
                <c:pt idx="475">
                  <c:v>-7.7929999999998927</c:v>
                </c:pt>
                <c:pt idx="476">
                  <c:v>-7.8109999999999218</c:v>
                </c:pt>
                <c:pt idx="477">
                  <c:v>-7.8129999999998745</c:v>
                </c:pt>
                <c:pt idx="478">
                  <c:v>-7.8129999999998745</c:v>
                </c:pt>
                <c:pt idx="479">
                  <c:v>-7.8229999999998654</c:v>
                </c:pt>
                <c:pt idx="480">
                  <c:v>-7.8229999999998654</c:v>
                </c:pt>
                <c:pt idx="481">
                  <c:v>-7.8229999999998654</c:v>
                </c:pt>
                <c:pt idx="482">
                  <c:v>-7.8429999999998472</c:v>
                </c:pt>
                <c:pt idx="483">
                  <c:v>-7.8129999999998745</c:v>
                </c:pt>
                <c:pt idx="484">
                  <c:v>-7.8329999999998563</c:v>
                </c:pt>
                <c:pt idx="485">
                  <c:v>-7.8429999999998472</c:v>
                </c:pt>
                <c:pt idx="486">
                  <c:v>-7.8529999999998381</c:v>
                </c:pt>
                <c:pt idx="487">
                  <c:v>-7.8329999999998563</c:v>
                </c:pt>
                <c:pt idx="488">
                  <c:v>-7.8329999999998563</c:v>
                </c:pt>
                <c:pt idx="489">
                  <c:v>-7.8539999999998145</c:v>
                </c:pt>
                <c:pt idx="490">
                  <c:v>-7.8539999999998145</c:v>
                </c:pt>
                <c:pt idx="491">
                  <c:v>-7.8639999999998054</c:v>
                </c:pt>
                <c:pt idx="492">
                  <c:v>-7.8439999999998236</c:v>
                </c:pt>
                <c:pt idx="493">
                  <c:v>-7.8729999999998199</c:v>
                </c:pt>
                <c:pt idx="494">
                  <c:v>-7.8539999999998145</c:v>
                </c:pt>
                <c:pt idx="495">
                  <c:v>-7.8639999999998054</c:v>
                </c:pt>
                <c:pt idx="496">
                  <c:v>-7.8539999999998145</c:v>
                </c:pt>
                <c:pt idx="497">
                  <c:v>-7.8539999999998145</c:v>
                </c:pt>
                <c:pt idx="498">
                  <c:v>-7.8739999999997963</c:v>
                </c:pt>
                <c:pt idx="499">
                  <c:v>-7.8539999999998145</c:v>
                </c:pt>
                <c:pt idx="500">
                  <c:v>-7.8539999999998145</c:v>
                </c:pt>
                <c:pt idx="501">
                  <c:v>-7.8639999999998054</c:v>
                </c:pt>
                <c:pt idx="502">
                  <c:v>-7.8539999999998145</c:v>
                </c:pt>
                <c:pt idx="503">
                  <c:v>-7.8639999999998054</c:v>
                </c:pt>
                <c:pt idx="504">
                  <c:v>-7.8650000000000091</c:v>
                </c:pt>
                <c:pt idx="505">
                  <c:v>-7.8840000000000146</c:v>
                </c:pt>
                <c:pt idx="506">
                  <c:v>-7.8639999999998054</c:v>
                </c:pt>
                <c:pt idx="507">
                  <c:v>-7.875</c:v>
                </c:pt>
                <c:pt idx="508">
                  <c:v>-7.875</c:v>
                </c:pt>
                <c:pt idx="509">
                  <c:v>-7.8849999999999909</c:v>
                </c:pt>
                <c:pt idx="510">
                  <c:v>-7.875</c:v>
                </c:pt>
                <c:pt idx="511">
                  <c:v>-7.875</c:v>
                </c:pt>
                <c:pt idx="512">
                  <c:v>-7.8869999999999436</c:v>
                </c:pt>
                <c:pt idx="513">
                  <c:v>-7.8849999999999909</c:v>
                </c:pt>
                <c:pt idx="514">
                  <c:v>-7.8849999999999909</c:v>
                </c:pt>
                <c:pt idx="515">
                  <c:v>-7.8849999999999909</c:v>
                </c:pt>
                <c:pt idx="516">
                  <c:v>-7.8969999999999345</c:v>
                </c:pt>
                <c:pt idx="517">
                  <c:v>-7.9169999999999163</c:v>
                </c:pt>
                <c:pt idx="518">
                  <c:v>-7.9269999999999072</c:v>
                </c:pt>
                <c:pt idx="519">
                  <c:v>-7.9169999999999163</c:v>
                </c:pt>
                <c:pt idx="520">
                  <c:v>-7.9069999999999254</c:v>
                </c:pt>
                <c:pt idx="521">
                  <c:v>-7.9269999999999072</c:v>
                </c:pt>
                <c:pt idx="522">
                  <c:v>-7.9169999999999163</c:v>
                </c:pt>
                <c:pt idx="523">
                  <c:v>-7.9169999999999163</c:v>
                </c:pt>
                <c:pt idx="524">
                  <c:v>-7.9169999999999163</c:v>
                </c:pt>
                <c:pt idx="525">
                  <c:v>-7.9479999999998654</c:v>
                </c:pt>
                <c:pt idx="526">
                  <c:v>-7.9479999999998654</c:v>
                </c:pt>
                <c:pt idx="527">
                  <c:v>-7.9479999999998654</c:v>
                </c:pt>
                <c:pt idx="528">
                  <c:v>-7.9279999999998836</c:v>
                </c:pt>
                <c:pt idx="529">
                  <c:v>-7.9279999999998836</c:v>
                </c:pt>
                <c:pt idx="530">
                  <c:v>-7.9179999999998927</c:v>
                </c:pt>
                <c:pt idx="531">
                  <c:v>-7.9379999999998745</c:v>
                </c:pt>
                <c:pt idx="532">
                  <c:v>-7.9379999999998745</c:v>
                </c:pt>
                <c:pt idx="533">
                  <c:v>-7.9579999999998563</c:v>
                </c:pt>
                <c:pt idx="534">
                  <c:v>-7.9579999999998563</c:v>
                </c:pt>
                <c:pt idx="535">
                  <c:v>-7.9589999999998327</c:v>
                </c:pt>
                <c:pt idx="536">
                  <c:v>-7.9589999999998327</c:v>
                </c:pt>
                <c:pt idx="537">
                  <c:v>-7.9489999999998417</c:v>
                </c:pt>
                <c:pt idx="538">
                  <c:v>-7.9589999999998327</c:v>
                </c:pt>
                <c:pt idx="539">
                  <c:v>-7.9589999999998327</c:v>
                </c:pt>
                <c:pt idx="540">
                  <c:v>-7.9789999999998145</c:v>
                </c:pt>
                <c:pt idx="541">
                  <c:v>-7.9809999999999945</c:v>
                </c:pt>
                <c:pt idx="542">
                  <c:v>-7.9689999999998236</c:v>
                </c:pt>
                <c:pt idx="543">
                  <c:v>-7.9610000000000127</c:v>
                </c:pt>
                <c:pt idx="544">
                  <c:v>-7.9809999999999945</c:v>
                </c:pt>
                <c:pt idx="545">
                  <c:v>-7.9909999999999854</c:v>
                </c:pt>
                <c:pt idx="546">
                  <c:v>-7.9809999999999945</c:v>
                </c:pt>
                <c:pt idx="547">
                  <c:v>-7.9710000000000036</c:v>
                </c:pt>
                <c:pt idx="548">
                  <c:v>-7.97199999999998</c:v>
                </c:pt>
                <c:pt idx="549">
                  <c:v>-7.9619999999999891</c:v>
                </c:pt>
                <c:pt idx="550">
                  <c:v>-7.9819999999999709</c:v>
                </c:pt>
                <c:pt idx="551">
                  <c:v>-7.9819999999999709</c:v>
                </c:pt>
                <c:pt idx="552">
                  <c:v>-7.9519999999999982</c:v>
                </c:pt>
                <c:pt idx="553">
                  <c:v>-7.9619999999999891</c:v>
                </c:pt>
                <c:pt idx="554">
                  <c:v>-7.9819999999999709</c:v>
                </c:pt>
                <c:pt idx="555">
                  <c:v>-8.0029999999999291</c:v>
                </c:pt>
                <c:pt idx="556">
                  <c:v>-7.9829999999999472</c:v>
                </c:pt>
                <c:pt idx="557">
                  <c:v>-7.9929999999999382</c:v>
                </c:pt>
                <c:pt idx="558">
                  <c:v>-8.0029999999999291</c:v>
                </c:pt>
                <c:pt idx="559">
                  <c:v>-8.0029999999999291</c:v>
                </c:pt>
                <c:pt idx="560">
                  <c:v>-8.0029999999999291</c:v>
                </c:pt>
                <c:pt idx="561">
                  <c:v>-7.9829999999999472</c:v>
                </c:pt>
                <c:pt idx="562">
                  <c:v>-7.9839999999999236</c:v>
                </c:pt>
                <c:pt idx="563">
                  <c:v>-8.0039999999999054</c:v>
                </c:pt>
                <c:pt idx="564">
                  <c:v>-8.0039999999999054</c:v>
                </c:pt>
                <c:pt idx="565">
                  <c:v>-8.0139999999998963</c:v>
                </c:pt>
                <c:pt idx="566">
                  <c:v>-7.9939999999999145</c:v>
                </c:pt>
                <c:pt idx="567">
                  <c:v>-8.0139999999998963</c:v>
                </c:pt>
                <c:pt idx="568">
                  <c:v>-8.0059999999998581</c:v>
                </c:pt>
                <c:pt idx="569">
                  <c:v>-8.0359999999998308</c:v>
                </c:pt>
                <c:pt idx="570">
                  <c:v>-8.0259999999998399</c:v>
                </c:pt>
                <c:pt idx="571">
                  <c:v>-8.015999999999849</c:v>
                </c:pt>
                <c:pt idx="572">
                  <c:v>-8.0359999999998308</c:v>
                </c:pt>
                <c:pt idx="573">
                  <c:v>-8.0469999999997981</c:v>
                </c:pt>
                <c:pt idx="574">
                  <c:v>-8.0369999999998072</c:v>
                </c:pt>
                <c:pt idx="575">
                  <c:v>-8.0269999999998163</c:v>
                </c:pt>
                <c:pt idx="576">
                  <c:v>-8.0269999999998163</c:v>
                </c:pt>
                <c:pt idx="577">
                  <c:v>-8.0570000000000164</c:v>
                </c:pt>
                <c:pt idx="578">
                  <c:v>-8.0570000000000164</c:v>
                </c:pt>
                <c:pt idx="579">
                  <c:v>-8.0469999999997981</c:v>
                </c:pt>
                <c:pt idx="580">
                  <c:v>-8.0579999999999927</c:v>
                </c:pt>
                <c:pt idx="581">
                  <c:v>-8.0480000000000018</c:v>
                </c:pt>
                <c:pt idx="582">
                  <c:v>-8.0579999999999927</c:v>
                </c:pt>
                <c:pt idx="583">
                  <c:v>-8.0679999999999836</c:v>
                </c:pt>
                <c:pt idx="584">
                  <c:v>-8.0699999999999363</c:v>
                </c:pt>
                <c:pt idx="585">
                  <c:v>-8.0699999999999363</c:v>
                </c:pt>
                <c:pt idx="586">
                  <c:v>-8.0799999999999272</c:v>
                </c:pt>
                <c:pt idx="587">
                  <c:v>-8.0499999999999545</c:v>
                </c:pt>
                <c:pt idx="588">
                  <c:v>-8.0599999999999454</c:v>
                </c:pt>
                <c:pt idx="589">
                  <c:v>-8.0709999999999127</c:v>
                </c:pt>
                <c:pt idx="590">
                  <c:v>-8.0609999999999218</c:v>
                </c:pt>
                <c:pt idx="591">
                  <c:v>-8.0509999999999309</c:v>
                </c:pt>
                <c:pt idx="592">
                  <c:v>-8.0809999999999036</c:v>
                </c:pt>
                <c:pt idx="593">
                  <c:v>-8.0809999999999036</c:v>
                </c:pt>
                <c:pt idx="594">
                  <c:v>-8.0709999999999127</c:v>
                </c:pt>
                <c:pt idx="595">
                  <c:v>-8.071999999999889</c:v>
                </c:pt>
                <c:pt idx="596">
                  <c:v>-8.0519999999999072</c:v>
                </c:pt>
                <c:pt idx="597">
                  <c:v>-8.071999999999889</c:v>
                </c:pt>
                <c:pt idx="598">
                  <c:v>-8.071999999999889</c:v>
                </c:pt>
                <c:pt idx="599">
                  <c:v>-8.071999999999889</c:v>
                </c:pt>
                <c:pt idx="600">
                  <c:v>-8.0929999999998472</c:v>
                </c:pt>
                <c:pt idx="601">
                  <c:v>-8.0829999999998563</c:v>
                </c:pt>
                <c:pt idx="602">
                  <c:v>-8.1029999999998381</c:v>
                </c:pt>
                <c:pt idx="603">
                  <c:v>-8.0829999999998563</c:v>
                </c:pt>
                <c:pt idx="604">
                  <c:v>-8.0529999999998836</c:v>
                </c:pt>
                <c:pt idx="605">
                  <c:v>-8.0949999999997999</c:v>
                </c:pt>
                <c:pt idx="606">
                  <c:v>-8.1050000000000182</c:v>
                </c:pt>
                <c:pt idx="607">
                  <c:v>-8.0749999999998181</c:v>
                </c:pt>
                <c:pt idx="608">
                  <c:v>-8.1050000000000182</c:v>
                </c:pt>
                <c:pt idx="609">
                  <c:v>-8.0960000000000036</c:v>
                </c:pt>
                <c:pt idx="610">
                  <c:v>-8.1159999999999854</c:v>
                </c:pt>
                <c:pt idx="611">
                  <c:v>-8.1159999999999854</c:v>
                </c:pt>
                <c:pt idx="612">
                  <c:v>-8.1259999999999764</c:v>
                </c:pt>
                <c:pt idx="613">
                  <c:v>-8.1159999999999854</c:v>
                </c:pt>
                <c:pt idx="614">
                  <c:v>-8.1169999999999618</c:v>
                </c:pt>
                <c:pt idx="615">
                  <c:v>-8.09699999999998</c:v>
                </c:pt>
                <c:pt idx="616">
                  <c:v>-8.1169999999999618</c:v>
                </c:pt>
                <c:pt idx="617">
                  <c:v>-8.1169999999999618</c:v>
                </c:pt>
                <c:pt idx="618">
                  <c:v>-8.1069999999999709</c:v>
                </c:pt>
                <c:pt idx="619">
                  <c:v>-8.1389999999998963</c:v>
                </c:pt>
                <c:pt idx="620">
                  <c:v>-8.1089999999999236</c:v>
                </c:pt>
                <c:pt idx="621">
                  <c:v>-8.1289999999999054</c:v>
                </c:pt>
                <c:pt idx="622">
                  <c:v>-8.1189999999999145</c:v>
                </c:pt>
                <c:pt idx="623">
                  <c:v>-8.1289999999999054</c:v>
                </c:pt>
                <c:pt idx="624">
                  <c:v>-8.1099999999999</c:v>
                </c:pt>
                <c:pt idx="625">
                  <c:v>-8.1199999999998909</c:v>
                </c:pt>
                <c:pt idx="626">
                  <c:v>-8.1199999999998909</c:v>
                </c:pt>
                <c:pt idx="627">
                  <c:v>-8.1399999999998727</c:v>
                </c:pt>
                <c:pt idx="628">
                  <c:v>-8.1299999999998818</c:v>
                </c:pt>
                <c:pt idx="629">
                  <c:v>-8.1299999999998818</c:v>
                </c:pt>
                <c:pt idx="630">
                  <c:v>-8.1399999999998727</c:v>
                </c:pt>
                <c:pt idx="631">
                  <c:v>-8.1509999999998399</c:v>
                </c:pt>
                <c:pt idx="632">
                  <c:v>-8.1209999999998672</c:v>
                </c:pt>
                <c:pt idx="633">
                  <c:v>-8.1309999999998581</c:v>
                </c:pt>
                <c:pt idx="634">
                  <c:v>-8.1529999999997926</c:v>
                </c:pt>
                <c:pt idx="635">
                  <c:v>-8.140999999999849</c:v>
                </c:pt>
                <c:pt idx="636">
                  <c:v>-8.1429999999998017</c:v>
                </c:pt>
                <c:pt idx="637">
                  <c:v>-8.1329999999998108</c:v>
                </c:pt>
                <c:pt idx="638">
                  <c:v>-8.1529999999997926</c:v>
                </c:pt>
                <c:pt idx="639">
                  <c:v>-8.1529999999997926</c:v>
                </c:pt>
                <c:pt idx="640">
                  <c:v>-8.1429999999998017</c:v>
                </c:pt>
                <c:pt idx="641">
                  <c:v>-8.1239999999997963</c:v>
                </c:pt>
                <c:pt idx="642">
                  <c:v>-8.1440000000000055</c:v>
                </c:pt>
                <c:pt idx="643">
                  <c:v>-8.1539999999999964</c:v>
                </c:pt>
                <c:pt idx="644">
                  <c:v>-8.1539999999999964</c:v>
                </c:pt>
                <c:pt idx="645">
                  <c:v>-8.1449999999999818</c:v>
                </c:pt>
                <c:pt idx="646">
                  <c:v>-8.1539999999999964</c:v>
                </c:pt>
                <c:pt idx="647">
                  <c:v>-8.1349999999999909</c:v>
                </c:pt>
                <c:pt idx="648">
                  <c:v>-8.1649999999999636</c:v>
                </c:pt>
                <c:pt idx="649">
                  <c:v>-8.1649999999999636</c:v>
                </c:pt>
                <c:pt idx="650">
                  <c:v>-8.1649999999999636</c:v>
                </c:pt>
                <c:pt idx="651">
                  <c:v>-8.1449999999999818</c:v>
                </c:pt>
                <c:pt idx="652">
                  <c:v>-8.1569999999999254</c:v>
                </c:pt>
                <c:pt idx="653">
                  <c:v>-8.1369999999999436</c:v>
                </c:pt>
                <c:pt idx="654">
                  <c:v>-8.16599999999994</c:v>
                </c:pt>
                <c:pt idx="655">
                  <c:v>-8.1759999999999309</c:v>
                </c:pt>
                <c:pt idx="656">
                  <c:v>-8.1779999999998836</c:v>
                </c:pt>
                <c:pt idx="657">
                  <c:v>-8.1779999999998836</c:v>
                </c:pt>
                <c:pt idx="658">
                  <c:v>-8.1979999999998654</c:v>
                </c:pt>
                <c:pt idx="659">
                  <c:v>-8.1979999999998654</c:v>
                </c:pt>
                <c:pt idx="660">
                  <c:v>-8.1979999999998654</c:v>
                </c:pt>
                <c:pt idx="661">
                  <c:v>-8.1879999999998745</c:v>
                </c:pt>
                <c:pt idx="662">
                  <c:v>-8.1879999999998745</c:v>
                </c:pt>
                <c:pt idx="663">
                  <c:v>-8.1989999999998417</c:v>
                </c:pt>
                <c:pt idx="664">
                  <c:v>-8.1989999999998417</c:v>
                </c:pt>
                <c:pt idx="665">
                  <c:v>-8.1889999999998508</c:v>
                </c:pt>
                <c:pt idx="666">
                  <c:v>-8.1789999999998599</c:v>
                </c:pt>
                <c:pt idx="667">
                  <c:v>-8.1899999999998272</c:v>
                </c:pt>
                <c:pt idx="668">
                  <c:v>-8.1999999999998181</c:v>
                </c:pt>
                <c:pt idx="669">
                  <c:v>-8.1999999999998181</c:v>
                </c:pt>
                <c:pt idx="670">
                  <c:v>-8.1999999999998181</c:v>
                </c:pt>
                <c:pt idx="671">
                  <c:v>-8.1899999999998272</c:v>
                </c:pt>
                <c:pt idx="672">
                  <c:v>-8.2199999999997999</c:v>
                </c:pt>
                <c:pt idx="673">
                  <c:v>-8.2019999999999982</c:v>
                </c:pt>
                <c:pt idx="674">
                  <c:v>-8.1920000000000073</c:v>
                </c:pt>
                <c:pt idx="675">
                  <c:v>-8.22199999999998</c:v>
                </c:pt>
                <c:pt idx="676">
                  <c:v>-8.2019999999999982</c:v>
                </c:pt>
                <c:pt idx="677">
                  <c:v>-8.2019999999999982</c:v>
                </c:pt>
                <c:pt idx="678">
                  <c:v>-8.2029999999999745</c:v>
                </c:pt>
                <c:pt idx="679">
                  <c:v>-8.2029999999999745</c:v>
                </c:pt>
                <c:pt idx="680">
                  <c:v>-8.2129999999999654</c:v>
                </c:pt>
                <c:pt idx="681">
                  <c:v>-8.2329999999999472</c:v>
                </c:pt>
                <c:pt idx="682">
                  <c:v>-8.2129999999999654</c:v>
                </c:pt>
                <c:pt idx="683">
                  <c:v>-8.2329999999999472</c:v>
                </c:pt>
                <c:pt idx="684">
                  <c:v>-8.2239999999999327</c:v>
                </c:pt>
                <c:pt idx="685">
                  <c:v>-8.2339999999999236</c:v>
                </c:pt>
                <c:pt idx="686">
                  <c:v>-8.2239999999999327</c:v>
                </c:pt>
                <c:pt idx="687">
                  <c:v>-8.2439999999999145</c:v>
                </c:pt>
                <c:pt idx="688">
                  <c:v>-8.2339999999999236</c:v>
                </c:pt>
                <c:pt idx="689">
                  <c:v>-8.2539999999999054</c:v>
                </c:pt>
                <c:pt idx="690">
                  <c:v>-8.2439999999999145</c:v>
                </c:pt>
                <c:pt idx="691">
                  <c:v>-8.2559999999998581</c:v>
                </c:pt>
                <c:pt idx="692">
                  <c:v>-8.2459999999998672</c:v>
                </c:pt>
                <c:pt idx="693">
                  <c:v>-8.2359999999998763</c:v>
                </c:pt>
                <c:pt idx="694">
                  <c:v>-8.2459999999998672</c:v>
                </c:pt>
                <c:pt idx="695">
                  <c:v>-8.2469999999998436</c:v>
                </c:pt>
                <c:pt idx="696">
                  <c:v>-8.2669999999998254</c:v>
                </c:pt>
                <c:pt idx="697">
                  <c:v>-8.2669999999998254</c:v>
                </c:pt>
                <c:pt idx="698">
                  <c:v>-8.2469999999998436</c:v>
                </c:pt>
                <c:pt idx="699">
                  <c:v>-8.2569999999998345</c:v>
                </c:pt>
                <c:pt idx="700">
                  <c:v>-8.2569999999998345</c:v>
                </c:pt>
                <c:pt idx="701">
                  <c:v>-8.2579999999998108</c:v>
                </c:pt>
                <c:pt idx="702">
                  <c:v>-8.2579999999998108</c:v>
                </c:pt>
                <c:pt idx="703">
                  <c:v>-8.2579999999998108</c:v>
                </c:pt>
                <c:pt idx="704">
                  <c:v>-8.2579999999998108</c:v>
                </c:pt>
                <c:pt idx="705">
                  <c:v>-8.2479999999998199</c:v>
                </c:pt>
                <c:pt idx="706">
                  <c:v>-8.2579999999998108</c:v>
                </c:pt>
                <c:pt idx="707">
                  <c:v>-8.2679999999998017</c:v>
                </c:pt>
                <c:pt idx="708">
                  <c:v>-8.2679999999998017</c:v>
                </c:pt>
                <c:pt idx="709">
                  <c:v>-8.2679999999998017</c:v>
                </c:pt>
                <c:pt idx="710">
                  <c:v>-8.2590000000000146</c:v>
                </c:pt>
                <c:pt idx="711">
                  <c:v>-8.2799999999999727</c:v>
                </c:pt>
                <c:pt idx="712">
                  <c:v>-8.2590000000000146</c:v>
                </c:pt>
                <c:pt idx="713">
                  <c:v>-8.2609999999999673</c:v>
                </c:pt>
                <c:pt idx="714">
                  <c:v>-8.2809999999999491</c:v>
                </c:pt>
                <c:pt idx="715">
                  <c:v>-8.2709999999999582</c:v>
                </c:pt>
                <c:pt idx="716">
                  <c:v>-8.2409999999999854</c:v>
                </c:pt>
                <c:pt idx="717">
                  <c:v>-8.2609999999999673</c:v>
                </c:pt>
                <c:pt idx="718">
                  <c:v>-8.2709999999999582</c:v>
                </c:pt>
                <c:pt idx="719">
                  <c:v>-8.2719999999999345</c:v>
                </c:pt>
                <c:pt idx="720">
                  <c:v>-8.2819999999999254</c:v>
                </c:pt>
                <c:pt idx="721">
                  <c:v>-8.2719999999999345</c:v>
                </c:pt>
                <c:pt idx="722">
                  <c:v>-8.2919999999999163</c:v>
                </c:pt>
                <c:pt idx="723">
                  <c:v>-8.2619999999999436</c:v>
                </c:pt>
                <c:pt idx="724">
                  <c:v>-8.2519999999999527</c:v>
                </c:pt>
                <c:pt idx="725">
                  <c:v>-8.2519999999999527</c:v>
                </c:pt>
                <c:pt idx="726">
                  <c:v>-8.2619999999999436</c:v>
                </c:pt>
                <c:pt idx="727">
                  <c:v>-8.2619999999999436</c:v>
                </c:pt>
                <c:pt idx="728">
                  <c:v>-8.2829999999999018</c:v>
                </c:pt>
                <c:pt idx="729">
                  <c:v>-8.2729999999999109</c:v>
                </c:pt>
                <c:pt idx="730">
                  <c:v>-8.2829999999999018</c:v>
                </c:pt>
                <c:pt idx="731">
                  <c:v>-8.2929999999998927</c:v>
                </c:pt>
                <c:pt idx="732">
                  <c:v>-8.2929999999998927</c:v>
                </c:pt>
                <c:pt idx="733">
                  <c:v>-8.2949999999998454</c:v>
                </c:pt>
                <c:pt idx="734">
                  <c:v>-8.2949999999998454</c:v>
                </c:pt>
                <c:pt idx="735">
                  <c:v>-8.3149999999998272</c:v>
                </c:pt>
                <c:pt idx="736">
                  <c:v>-8.2949999999998454</c:v>
                </c:pt>
                <c:pt idx="737">
                  <c:v>-8.3149999999998272</c:v>
                </c:pt>
                <c:pt idx="738">
                  <c:v>-8.2949999999998454</c:v>
                </c:pt>
                <c:pt idx="739">
                  <c:v>-8.2949999999998454</c:v>
                </c:pt>
                <c:pt idx="740">
                  <c:v>-8.3049999999998363</c:v>
                </c:pt>
                <c:pt idx="741">
                  <c:v>-8.3259999999997945</c:v>
                </c:pt>
                <c:pt idx="742">
                  <c:v>-8.3159999999998035</c:v>
                </c:pt>
                <c:pt idx="743">
                  <c:v>-8.3259999999997945</c:v>
                </c:pt>
                <c:pt idx="744">
                  <c:v>-8.2969999999997981</c:v>
                </c:pt>
                <c:pt idx="745">
                  <c:v>-8.2959999999998217</c:v>
                </c:pt>
                <c:pt idx="746">
                  <c:v>-8.3059999999998126</c:v>
                </c:pt>
                <c:pt idx="747">
                  <c:v>-8.3269999999999982</c:v>
                </c:pt>
                <c:pt idx="748">
                  <c:v>-8.3070000000000164</c:v>
                </c:pt>
                <c:pt idx="749">
                  <c:v>-8.3070000000000164</c:v>
                </c:pt>
                <c:pt idx="750">
                  <c:v>-8.3070000000000164</c:v>
                </c:pt>
                <c:pt idx="751">
                  <c:v>-8.3170000000000073</c:v>
                </c:pt>
                <c:pt idx="752">
                  <c:v>-8.3289999999999509</c:v>
                </c:pt>
                <c:pt idx="753">
                  <c:v>-8.2969999999997981</c:v>
                </c:pt>
                <c:pt idx="754">
                  <c:v>-8.3289999999999509</c:v>
                </c:pt>
                <c:pt idx="755">
                  <c:v>-8.3089999999999691</c:v>
                </c:pt>
                <c:pt idx="756">
                  <c:v>-8.3089999999999691</c:v>
                </c:pt>
                <c:pt idx="757">
                  <c:v>-8.31899999999996</c:v>
                </c:pt>
                <c:pt idx="758">
                  <c:v>-8.31899999999996</c:v>
                </c:pt>
                <c:pt idx="759">
                  <c:v>-8.31899999999996</c:v>
                </c:pt>
                <c:pt idx="760">
                  <c:v>-8.3289999999999509</c:v>
                </c:pt>
                <c:pt idx="761">
                  <c:v>-8.3299999999999272</c:v>
                </c:pt>
                <c:pt idx="762">
                  <c:v>-8.3199999999999363</c:v>
                </c:pt>
                <c:pt idx="763">
                  <c:v>-8.3299999999999272</c:v>
                </c:pt>
                <c:pt idx="764">
                  <c:v>-8.3299999999999272</c:v>
                </c:pt>
                <c:pt idx="765">
                  <c:v>-8.3309999999999036</c:v>
                </c:pt>
                <c:pt idx="766">
                  <c:v>-8.3299999999999272</c:v>
                </c:pt>
                <c:pt idx="767">
                  <c:v>-8.3209999999999127</c:v>
                </c:pt>
                <c:pt idx="768">
                  <c:v>-8.3409999999998945</c:v>
                </c:pt>
                <c:pt idx="769">
                  <c:v>-8.3509999999998854</c:v>
                </c:pt>
                <c:pt idx="770">
                  <c:v>-8.3509999999998854</c:v>
                </c:pt>
                <c:pt idx="771">
                  <c:v>-8.3509999999998854</c:v>
                </c:pt>
                <c:pt idx="772">
                  <c:v>-8.3409999999998945</c:v>
                </c:pt>
                <c:pt idx="773">
                  <c:v>-8.3529999999998381</c:v>
                </c:pt>
                <c:pt idx="774">
                  <c:v>-8.3309999999999036</c:v>
                </c:pt>
                <c:pt idx="775">
                  <c:v>-8.3319999999998799</c:v>
                </c:pt>
                <c:pt idx="776">
                  <c:v>-8.3529999999998381</c:v>
                </c:pt>
                <c:pt idx="777">
                  <c:v>-8.3529999999998381</c:v>
                </c:pt>
                <c:pt idx="778">
                  <c:v>-8.3319999999998799</c:v>
                </c:pt>
                <c:pt idx="779">
                  <c:v>-8.3319999999998799</c:v>
                </c:pt>
                <c:pt idx="780">
                  <c:v>-8.3529999999998381</c:v>
                </c:pt>
                <c:pt idx="781">
                  <c:v>-8.3539999999998145</c:v>
                </c:pt>
                <c:pt idx="782">
                  <c:v>-8.3539999999998145</c:v>
                </c:pt>
                <c:pt idx="783">
                  <c:v>-8.3339999999998327</c:v>
                </c:pt>
                <c:pt idx="784">
                  <c:v>-8.3339999999998327</c:v>
                </c:pt>
                <c:pt idx="785">
                  <c:v>-8.3239999999998417</c:v>
                </c:pt>
                <c:pt idx="786">
                  <c:v>-8.334999999999809</c:v>
                </c:pt>
                <c:pt idx="787">
                  <c:v>-8.3449999999997999</c:v>
                </c:pt>
                <c:pt idx="788">
                  <c:v>-8.3449999999997999</c:v>
                </c:pt>
                <c:pt idx="789">
                  <c:v>-8.3650000000000091</c:v>
                </c:pt>
                <c:pt idx="790">
                  <c:v>-8.3449999999997999</c:v>
                </c:pt>
                <c:pt idx="791">
                  <c:v>-8.334999999999809</c:v>
                </c:pt>
                <c:pt idx="792">
                  <c:v>-8.3559999999999945</c:v>
                </c:pt>
                <c:pt idx="793">
                  <c:v>-8.3449999999997999</c:v>
                </c:pt>
                <c:pt idx="794">
                  <c:v>-8.3249999999998181</c:v>
                </c:pt>
                <c:pt idx="795">
                  <c:v>-8.3559999999999945</c:v>
                </c:pt>
                <c:pt idx="796">
                  <c:v>-8.3460000000000036</c:v>
                </c:pt>
                <c:pt idx="797">
                  <c:v>-8.3659999999999854</c:v>
                </c:pt>
                <c:pt idx="798">
                  <c:v>-8.3559999999999945</c:v>
                </c:pt>
                <c:pt idx="799">
                  <c:v>-8.3559999999999945</c:v>
                </c:pt>
                <c:pt idx="800">
                  <c:v>-8.3859999999999673</c:v>
                </c:pt>
                <c:pt idx="801">
                  <c:v>-8.4079999999999018</c:v>
                </c:pt>
                <c:pt idx="802">
                  <c:v>-8.3559999999999945</c:v>
                </c:pt>
                <c:pt idx="803">
                  <c:v>-8.3779999999999291</c:v>
                </c:pt>
                <c:pt idx="804">
                  <c:v>-8.3679999999999382</c:v>
                </c:pt>
                <c:pt idx="805">
                  <c:v>-8.3779999999999291</c:v>
                </c:pt>
                <c:pt idx="806">
                  <c:v>-8.3579999999999472</c:v>
                </c:pt>
                <c:pt idx="807">
                  <c:v>-8.3779999999999291</c:v>
                </c:pt>
                <c:pt idx="808">
                  <c:v>-8.3889999999998963</c:v>
                </c:pt>
                <c:pt idx="809">
                  <c:v>-8.3689999999999145</c:v>
                </c:pt>
                <c:pt idx="810">
                  <c:v>-8.3689999999999145</c:v>
                </c:pt>
                <c:pt idx="811">
                  <c:v>-8.3689999999999145</c:v>
                </c:pt>
                <c:pt idx="812">
                  <c:v>-8.3689999999999145</c:v>
                </c:pt>
                <c:pt idx="813">
                  <c:v>-8.3689999999999145</c:v>
                </c:pt>
                <c:pt idx="814">
                  <c:v>-8.3689999999999145</c:v>
                </c:pt>
                <c:pt idx="815">
                  <c:v>-8.3699999999998909</c:v>
                </c:pt>
                <c:pt idx="816">
                  <c:v>-8.3799999999998818</c:v>
                </c:pt>
                <c:pt idx="817">
                  <c:v>-8.3599999999999</c:v>
                </c:pt>
                <c:pt idx="818">
                  <c:v>-8.3799999999998818</c:v>
                </c:pt>
                <c:pt idx="819">
                  <c:v>-8.3699999999998909</c:v>
                </c:pt>
                <c:pt idx="820">
                  <c:v>-8.3699999999998909</c:v>
                </c:pt>
                <c:pt idx="821">
                  <c:v>-8.3799999999998818</c:v>
                </c:pt>
                <c:pt idx="822">
                  <c:v>-8.3799999999998818</c:v>
                </c:pt>
                <c:pt idx="823">
                  <c:v>-8.3819999999998345</c:v>
                </c:pt>
                <c:pt idx="824">
                  <c:v>-8.3919999999998254</c:v>
                </c:pt>
                <c:pt idx="825">
                  <c:v>-8.3819999999998345</c:v>
                </c:pt>
                <c:pt idx="826">
                  <c:v>-8.3919999999998254</c:v>
                </c:pt>
                <c:pt idx="827">
                  <c:v>-8.4019999999998163</c:v>
                </c:pt>
                <c:pt idx="828">
                  <c:v>-8.4029999999997926</c:v>
                </c:pt>
                <c:pt idx="829">
                  <c:v>-8.4029999999997926</c:v>
                </c:pt>
                <c:pt idx="830">
                  <c:v>-8.4029999999997926</c:v>
                </c:pt>
                <c:pt idx="831">
                  <c:v>-8.4029999999997926</c:v>
                </c:pt>
                <c:pt idx="832">
                  <c:v>-8.4029999999997926</c:v>
                </c:pt>
                <c:pt idx="833">
                  <c:v>-8.4230000000000018</c:v>
                </c:pt>
                <c:pt idx="834">
                  <c:v>-8.3929999999998017</c:v>
                </c:pt>
                <c:pt idx="835">
                  <c:v>-8.4230000000000018</c:v>
                </c:pt>
                <c:pt idx="836">
                  <c:v>-8.4029999999997926</c:v>
                </c:pt>
                <c:pt idx="837">
                  <c:v>-8.4039999999999964</c:v>
                </c:pt>
                <c:pt idx="838">
                  <c:v>-8.4039999999999964</c:v>
                </c:pt>
                <c:pt idx="839">
                  <c:v>-8.3840000000000146</c:v>
                </c:pt>
                <c:pt idx="840">
                  <c:v>-8.3940000000000055</c:v>
                </c:pt>
                <c:pt idx="841">
                  <c:v>-8.3840000000000146</c:v>
                </c:pt>
                <c:pt idx="842">
                  <c:v>-8.3840000000000146</c:v>
                </c:pt>
                <c:pt idx="843">
                  <c:v>-8.3940000000000055</c:v>
                </c:pt>
                <c:pt idx="844">
                  <c:v>-8.4239999999999782</c:v>
                </c:pt>
                <c:pt idx="845">
                  <c:v>-8.4059999999999491</c:v>
                </c:pt>
                <c:pt idx="846">
                  <c:v>-8.4059999999999491</c:v>
                </c:pt>
                <c:pt idx="847">
                  <c:v>-8.4059999999999491</c:v>
                </c:pt>
                <c:pt idx="848">
                  <c:v>-8.4059999999999491</c:v>
                </c:pt>
                <c:pt idx="849">
                  <c:v>-8.4059999999999491</c:v>
                </c:pt>
                <c:pt idx="850">
                  <c:v>-8.4369999999998981</c:v>
                </c:pt>
                <c:pt idx="851">
                  <c:v>-8.4259999999999309</c:v>
                </c:pt>
                <c:pt idx="852">
                  <c:v>-8.4269999999999072</c:v>
                </c:pt>
                <c:pt idx="853">
                  <c:v>-8.4169999999999163</c:v>
                </c:pt>
                <c:pt idx="854">
                  <c:v>-8.4169999999999163</c:v>
                </c:pt>
                <c:pt idx="855">
                  <c:v>-8.4369999999998981</c:v>
                </c:pt>
                <c:pt idx="856">
                  <c:v>-8.4179999999998927</c:v>
                </c:pt>
                <c:pt idx="857">
                  <c:v>-8.4269999999999072</c:v>
                </c:pt>
                <c:pt idx="858">
                  <c:v>-8.4369999999998981</c:v>
                </c:pt>
                <c:pt idx="859">
                  <c:v>-8.4179999999998927</c:v>
                </c:pt>
                <c:pt idx="860">
                  <c:v>-8.4179999999998927</c:v>
                </c:pt>
                <c:pt idx="861">
                  <c:v>-8.4279999999998836</c:v>
                </c:pt>
                <c:pt idx="862">
                  <c:v>-8.4179999999998927</c:v>
                </c:pt>
                <c:pt idx="863">
                  <c:v>-8.4279999999998836</c:v>
                </c:pt>
                <c:pt idx="864">
                  <c:v>-8.4279999999998836</c:v>
                </c:pt>
                <c:pt idx="865">
                  <c:v>-8.4179999999998927</c:v>
                </c:pt>
                <c:pt idx="866">
                  <c:v>-8.4379999999998745</c:v>
                </c:pt>
                <c:pt idx="867">
                  <c:v>-8.4199999999998454</c:v>
                </c:pt>
                <c:pt idx="868">
                  <c:v>-8.4299999999998363</c:v>
                </c:pt>
                <c:pt idx="869">
                  <c:v>-8.4299999999998363</c:v>
                </c:pt>
                <c:pt idx="870">
                  <c:v>-8.4399999999998272</c:v>
                </c:pt>
                <c:pt idx="871">
                  <c:v>-8.4199999999998454</c:v>
                </c:pt>
                <c:pt idx="872">
                  <c:v>-8.4409999999998035</c:v>
                </c:pt>
                <c:pt idx="873">
                  <c:v>-8.4509999999997945</c:v>
                </c:pt>
                <c:pt idx="874">
                  <c:v>-8.4509999999997945</c:v>
                </c:pt>
                <c:pt idx="875">
                  <c:v>-8.4409999999998035</c:v>
                </c:pt>
                <c:pt idx="876">
                  <c:v>-8.4409999999998035</c:v>
                </c:pt>
                <c:pt idx="877">
                  <c:v>-8.4409999999998035</c:v>
                </c:pt>
                <c:pt idx="878">
                  <c:v>-8.4409999999998035</c:v>
                </c:pt>
                <c:pt idx="879">
                  <c:v>-8.4619999999999891</c:v>
                </c:pt>
                <c:pt idx="880">
                  <c:v>-8.4420000000000073</c:v>
                </c:pt>
                <c:pt idx="881">
                  <c:v>-8.4509999999997945</c:v>
                </c:pt>
                <c:pt idx="882">
                  <c:v>-8.4320000000000164</c:v>
                </c:pt>
                <c:pt idx="883">
                  <c:v>-8.4420000000000073</c:v>
                </c:pt>
                <c:pt idx="884">
                  <c:v>-8.4420000000000073</c:v>
                </c:pt>
                <c:pt idx="885">
                  <c:v>-8.4519999999999982</c:v>
                </c:pt>
                <c:pt idx="886">
                  <c:v>-8.4519999999999982</c:v>
                </c:pt>
                <c:pt idx="887">
                  <c:v>-8.4519999999999982</c:v>
                </c:pt>
                <c:pt idx="888">
                  <c:v>-8.4629999999999654</c:v>
                </c:pt>
                <c:pt idx="889">
                  <c:v>-8.4629999999999654</c:v>
                </c:pt>
                <c:pt idx="890">
                  <c:v>-8.4519999999999982</c:v>
                </c:pt>
                <c:pt idx="891">
                  <c:v>-8.4529999999999745</c:v>
                </c:pt>
                <c:pt idx="892">
                  <c:v>-8.4429999999999836</c:v>
                </c:pt>
                <c:pt idx="893">
                  <c:v>-8.4429999999999836</c:v>
                </c:pt>
                <c:pt idx="894">
                  <c:v>-8.4329999999999927</c:v>
                </c:pt>
                <c:pt idx="895">
                  <c:v>-8.4349999999999454</c:v>
                </c:pt>
                <c:pt idx="896">
                  <c:v>-8.4549999999999272</c:v>
                </c:pt>
                <c:pt idx="897">
                  <c:v>-8.4349999999999454</c:v>
                </c:pt>
                <c:pt idx="898">
                  <c:v>-8.4549999999999272</c:v>
                </c:pt>
                <c:pt idx="899">
                  <c:v>-8.4449999999999363</c:v>
                </c:pt>
                <c:pt idx="900">
                  <c:v>-8.4649999999999181</c:v>
                </c:pt>
                <c:pt idx="901">
                  <c:v>-8.4649999999999181</c:v>
                </c:pt>
                <c:pt idx="902">
                  <c:v>-8.4659999999998945</c:v>
                </c:pt>
                <c:pt idx="903">
                  <c:v>-8.4449999999999363</c:v>
                </c:pt>
                <c:pt idx="904">
                  <c:v>-8.4659999999998945</c:v>
                </c:pt>
                <c:pt idx="905">
                  <c:v>-8.4559999999999036</c:v>
                </c:pt>
                <c:pt idx="906">
                  <c:v>-8.4659999999998945</c:v>
                </c:pt>
                <c:pt idx="907">
                  <c:v>-8.4659999999998945</c:v>
                </c:pt>
                <c:pt idx="908">
                  <c:v>-8.4559999999999036</c:v>
                </c:pt>
                <c:pt idx="909">
                  <c:v>-8.4659999999998945</c:v>
                </c:pt>
                <c:pt idx="910">
                  <c:v>-8.4769999999998618</c:v>
                </c:pt>
                <c:pt idx="911">
                  <c:v>-8.4869999999998527</c:v>
                </c:pt>
                <c:pt idx="912">
                  <c:v>-8.4669999999998709</c:v>
                </c:pt>
                <c:pt idx="913">
                  <c:v>-8.4769999999998618</c:v>
                </c:pt>
                <c:pt idx="914">
                  <c:v>-8.4869999999998527</c:v>
                </c:pt>
                <c:pt idx="915">
                  <c:v>-8.4769999999998618</c:v>
                </c:pt>
                <c:pt idx="916">
                  <c:v>-8.4869999999998527</c:v>
                </c:pt>
                <c:pt idx="917">
                  <c:v>-8.4869999999998527</c:v>
                </c:pt>
                <c:pt idx="918">
                  <c:v>-8.4889999999998054</c:v>
                </c:pt>
                <c:pt idx="919">
                  <c:v>-8.4689999999998236</c:v>
                </c:pt>
                <c:pt idx="920">
                  <c:v>-8.4889999999998054</c:v>
                </c:pt>
                <c:pt idx="921">
                  <c:v>-8.4889999999998054</c:v>
                </c:pt>
                <c:pt idx="922">
                  <c:v>-8.4889999999998054</c:v>
                </c:pt>
                <c:pt idx="923">
                  <c:v>-8.4889999999998054</c:v>
                </c:pt>
                <c:pt idx="924">
                  <c:v>-8.4789999999998145</c:v>
                </c:pt>
                <c:pt idx="925">
                  <c:v>-8.4889999999998054</c:v>
                </c:pt>
                <c:pt idx="926">
                  <c:v>-8.4800000000000182</c:v>
                </c:pt>
                <c:pt idx="927">
                  <c:v>-8.4800000000000182</c:v>
                </c:pt>
                <c:pt idx="928">
                  <c:v>-8.5</c:v>
                </c:pt>
                <c:pt idx="929">
                  <c:v>-8.4900000000000091</c:v>
                </c:pt>
                <c:pt idx="930">
                  <c:v>-8.5109999999999673</c:v>
                </c:pt>
                <c:pt idx="931">
                  <c:v>-8.5</c:v>
                </c:pt>
                <c:pt idx="932">
                  <c:v>-8.5199999999999818</c:v>
                </c:pt>
                <c:pt idx="933">
                  <c:v>-8.5009999999999764</c:v>
                </c:pt>
                <c:pt idx="934">
                  <c:v>-8.4909999999999854</c:v>
                </c:pt>
                <c:pt idx="935">
                  <c:v>-8.5009999999999764</c:v>
                </c:pt>
                <c:pt idx="936">
                  <c:v>-8.5109999999999673</c:v>
                </c:pt>
                <c:pt idx="937">
                  <c:v>-8.4809999999999945</c:v>
                </c:pt>
                <c:pt idx="938">
                  <c:v>-8.5019999999999527</c:v>
                </c:pt>
                <c:pt idx="939">
                  <c:v>-8.5219999999999345</c:v>
                </c:pt>
                <c:pt idx="940">
                  <c:v>-8.5209999999999582</c:v>
                </c:pt>
                <c:pt idx="941">
                  <c:v>-8.5119999999999436</c:v>
                </c:pt>
                <c:pt idx="942">
                  <c:v>-8.5319999999999254</c:v>
                </c:pt>
                <c:pt idx="943">
                  <c:v>-8.5219999999999345</c:v>
                </c:pt>
                <c:pt idx="944">
                  <c:v>-8.5139999999998963</c:v>
                </c:pt>
                <c:pt idx="945">
                  <c:v>-8.5119999999999436</c:v>
                </c:pt>
                <c:pt idx="946">
                  <c:v>-8.4919999999999618</c:v>
                </c:pt>
                <c:pt idx="947">
                  <c:v>-8.5239999999998872</c:v>
                </c:pt>
                <c:pt idx="948">
                  <c:v>-8.5039999999999054</c:v>
                </c:pt>
                <c:pt idx="949">
                  <c:v>-8.5139999999998963</c:v>
                </c:pt>
                <c:pt idx="950">
                  <c:v>-8.5139999999998963</c:v>
                </c:pt>
                <c:pt idx="951">
                  <c:v>-8.5139999999998963</c:v>
                </c:pt>
                <c:pt idx="952">
                  <c:v>-8.5039999999999054</c:v>
                </c:pt>
                <c:pt idx="953">
                  <c:v>-8.4939999999999145</c:v>
                </c:pt>
                <c:pt idx="954">
                  <c:v>-8.5039999999999054</c:v>
                </c:pt>
                <c:pt idx="955">
                  <c:v>-8.5149999999998727</c:v>
                </c:pt>
                <c:pt idx="956">
                  <c:v>-8.5149999999998727</c:v>
                </c:pt>
                <c:pt idx="957">
                  <c:v>-8.5249999999998636</c:v>
                </c:pt>
                <c:pt idx="958">
                  <c:v>-8.5349999999998545</c:v>
                </c:pt>
                <c:pt idx="959">
                  <c:v>-8.5149999999998727</c:v>
                </c:pt>
                <c:pt idx="960">
                  <c:v>-8.5049999999998818</c:v>
                </c:pt>
                <c:pt idx="961">
                  <c:v>-8.515999999999849</c:v>
                </c:pt>
                <c:pt idx="962">
                  <c:v>-8.5459999999998217</c:v>
                </c:pt>
                <c:pt idx="963">
                  <c:v>-8.5149999999998727</c:v>
                </c:pt>
                <c:pt idx="964">
                  <c:v>-8.5059999999998581</c:v>
                </c:pt>
                <c:pt idx="965">
                  <c:v>-8.5359999999998308</c:v>
                </c:pt>
                <c:pt idx="966">
                  <c:v>-8.5259999999998399</c:v>
                </c:pt>
                <c:pt idx="967">
                  <c:v>-8.5259999999998399</c:v>
                </c:pt>
                <c:pt idx="968">
                  <c:v>-8.5279999999997926</c:v>
                </c:pt>
                <c:pt idx="969">
                  <c:v>-8.5279999999997926</c:v>
                </c:pt>
                <c:pt idx="970">
                  <c:v>-8.5279999999997926</c:v>
                </c:pt>
                <c:pt idx="971">
                  <c:v>-8.5179999999998017</c:v>
                </c:pt>
                <c:pt idx="972">
                  <c:v>-8.4979999999998199</c:v>
                </c:pt>
                <c:pt idx="973">
                  <c:v>-8.5179999999998017</c:v>
                </c:pt>
                <c:pt idx="974">
                  <c:v>-8.5279999999997926</c:v>
                </c:pt>
                <c:pt idx="975">
                  <c:v>-8.5380000000000109</c:v>
                </c:pt>
                <c:pt idx="976">
                  <c:v>-8.5090000000000146</c:v>
                </c:pt>
                <c:pt idx="977">
                  <c:v>-8.5090000000000146</c:v>
                </c:pt>
                <c:pt idx="978">
                  <c:v>-8.5289999999999964</c:v>
                </c:pt>
                <c:pt idx="979">
                  <c:v>-8.5090000000000146</c:v>
                </c:pt>
                <c:pt idx="980">
                  <c:v>-8.5289999999999964</c:v>
                </c:pt>
                <c:pt idx="981">
                  <c:v>-8.5289999999999964</c:v>
                </c:pt>
                <c:pt idx="982">
                  <c:v>-8.5589999999999691</c:v>
                </c:pt>
                <c:pt idx="983">
                  <c:v>-8.5489999999999782</c:v>
                </c:pt>
                <c:pt idx="984">
                  <c:v>-8.5599999999999454</c:v>
                </c:pt>
                <c:pt idx="985">
                  <c:v>-8.5599999999999454</c:v>
                </c:pt>
                <c:pt idx="986">
                  <c:v>-8.5599999999999454</c:v>
                </c:pt>
                <c:pt idx="987">
                  <c:v>-8.5399999999999636</c:v>
                </c:pt>
                <c:pt idx="988">
                  <c:v>-8.5599999999999454</c:v>
                </c:pt>
                <c:pt idx="989">
                  <c:v>-8.5699999999999363</c:v>
                </c:pt>
                <c:pt idx="990">
                  <c:v>-8.5599999999999454</c:v>
                </c:pt>
                <c:pt idx="991">
                  <c:v>-8.5499999999999545</c:v>
                </c:pt>
                <c:pt idx="992">
                  <c:v>-8.571999999999889</c:v>
                </c:pt>
                <c:pt idx="993">
                  <c:v>-8.571999999999889</c:v>
                </c:pt>
                <c:pt idx="994">
                  <c:v>-8.5619999999998981</c:v>
                </c:pt>
                <c:pt idx="995">
                  <c:v>-8.571999999999889</c:v>
                </c:pt>
                <c:pt idx="996">
                  <c:v>-8.571999999999889</c:v>
                </c:pt>
                <c:pt idx="997">
                  <c:v>-8.5829999999998563</c:v>
                </c:pt>
                <c:pt idx="998">
                  <c:v>-8.5729999999998654</c:v>
                </c:pt>
                <c:pt idx="999">
                  <c:v>-8.5629999999998745</c:v>
                </c:pt>
                <c:pt idx="1000">
                  <c:v>-8.5829999999998563</c:v>
                </c:pt>
                <c:pt idx="1001">
                  <c:v>-8.5729999999998654</c:v>
                </c:pt>
                <c:pt idx="1002">
                  <c:v>-8.5729999999998654</c:v>
                </c:pt>
                <c:pt idx="1003">
                  <c:v>-8.5729999999998654</c:v>
                </c:pt>
                <c:pt idx="1004">
                  <c:v>-8.5729999999998654</c:v>
                </c:pt>
                <c:pt idx="1005">
                  <c:v>-8.5729999999998654</c:v>
                </c:pt>
                <c:pt idx="1006">
                  <c:v>-8.5829999999998563</c:v>
                </c:pt>
                <c:pt idx="1007">
                  <c:v>-8.5739999999998417</c:v>
                </c:pt>
                <c:pt idx="1008">
                  <c:v>-8.5739999999998417</c:v>
                </c:pt>
                <c:pt idx="1009">
                  <c:v>-8.5739999999998417</c:v>
                </c:pt>
                <c:pt idx="1010">
                  <c:v>-8.5739999999998417</c:v>
                </c:pt>
                <c:pt idx="1011">
                  <c:v>-8.5739999999998417</c:v>
                </c:pt>
                <c:pt idx="1012">
                  <c:v>-8.5739999999998417</c:v>
                </c:pt>
                <c:pt idx="1013">
                  <c:v>-8.5739999999998417</c:v>
                </c:pt>
                <c:pt idx="1014">
                  <c:v>-8.5659999999998035</c:v>
                </c:pt>
                <c:pt idx="1015">
                  <c:v>-8.5759999999997945</c:v>
                </c:pt>
                <c:pt idx="1016">
                  <c:v>-8.5759999999997945</c:v>
                </c:pt>
                <c:pt idx="1017">
                  <c:v>-8.5860000000000127</c:v>
                </c:pt>
                <c:pt idx="1018">
                  <c:v>-8.5659999999998035</c:v>
                </c:pt>
                <c:pt idx="1019">
                  <c:v>-8.5769999999999982</c:v>
                </c:pt>
                <c:pt idx="1020">
                  <c:v>-8.59699999999998</c:v>
                </c:pt>
                <c:pt idx="1021">
                  <c:v>-8.5860000000000127</c:v>
                </c:pt>
                <c:pt idx="1022">
                  <c:v>-8.5869999999999891</c:v>
                </c:pt>
                <c:pt idx="1023">
                  <c:v>-8.59699999999998</c:v>
                </c:pt>
                <c:pt idx="1024">
                  <c:v>-8.6069999999999709</c:v>
                </c:pt>
                <c:pt idx="1025">
                  <c:v>-8.5869999999999891</c:v>
                </c:pt>
                <c:pt idx="1026">
                  <c:v>-8.5869999999999891</c:v>
                </c:pt>
                <c:pt idx="1027">
                  <c:v>-8.5779999999999745</c:v>
                </c:pt>
                <c:pt idx="1028">
                  <c:v>-8.5879999999999654</c:v>
                </c:pt>
                <c:pt idx="1029">
                  <c:v>-8.5779999999999745</c:v>
                </c:pt>
                <c:pt idx="1030">
                  <c:v>-8.5879999999999654</c:v>
                </c:pt>
                <c:pt idx="1031">
                  <c:v>-8.5879999999999654</c:v>
                </c:pt>
                <c:pt idx="1032">
                  <c:v>-8.5779999999999745</c:v>
                </c:pt>
                <c:pt idx="1033">
                  <c:v>-8.6089999999999236</c:v>
                </c:pt>
                <c:pt idx="1034">
                  <c:v>-8.5889999999999418</c:v>
                </c:pt>
                <c:pt idx="1035">
                  <c:v>-8.5779999999999745</c:v>
                </c:pt>
                <c:pt idx="1036">
                  <c:v>-8.5989999999999327</c:v>
                </c:pt>
                <c:pt idx="1037">
                  <c:v>-8.6089999999999236</c:v>
                </c:pt>
                <c:pt idx="1038">
                  <c:v>-8.5989999999999327</c:v>
                </c:pt>
                <c:pt idx="1039">
                  <c:v>-8.5909999999998945</c:v>
                </c:pt>
                <c:pt idx="1040">
                  <c:v>-8.5609999999999218</c:v>
                </c:pt>
                <c:pt idx="1041">
                  <c:v>-8.5809999999999036</c:v>
                </c:pt>
                <c:pt idx="1042">
                  <c:v>-8.5909999999998945</c:v>
                </c:pt>
                <c:pt idx="1043">
                  <c:v>-8.6009999999998854</c:v>
                </c:pt>
                <c:pt idx="1044">
                  <c:v>-8.5709999999999127</c:v>
                </c:pt>
                <c:pt idx="1045">
                  <c:v>-8.5809999999999036</c:v>
                </c:pt>
                <c:pt idx="1046">
                  <c:v>-8.5709999999999127</c:v>
                </c:pt>
                <c:pt idx="1047">
                  <c:v>-8.5709999999999127</c:v>
                </c:pt>
                <c:pt idx="1048">
                  <c:v>-8.571999999999889</c:v>
                </c:pt>
                <c:pt idx="1049">
                  <c:v>-8.5919999999998709</c:v>
                </c:pt>
                <c:pt idx="1050">
                  <c:v>-8.571999999999889</c:v>
                </c:pt>
                <c:pt idx="1051">
                  <c:v>-8.5729999999998654</c:v>
                </c:pt>
                <c:pt idx="1052">
                  <c:v>-8.5929999999998472</c:v>
                </c:pt>
                <c:pt idx="1053">
                  <c:v>-8.5729999999998654</c:v>
                </c:pt>
                <c:pt idx="1054">
                  <c:v>-8.5729999999998654</c:v>
                </c:pt>
                <c:pt idx="1055">
                  <c:v>-8.5729999999998654</c:v>
                </c:pt>
                <c:pt idx="1056">
                  <c:v>-8.5629999999998745</c:v>
                </c:pt>
                <c:pt idx="1057">
                  <c:v>-8.5629999999998745</c:v>
                </c:pt>
                <c:pt idx="1058">
                  <c:v>-8.5549999999998363</c:v>
                </c:pt>
                <c:pt idx="1059">
                  <c:v>-8.5749999999998181</c:v>
                </c:pt>
                <c:pt idx="1060">
                  <c:v>-8.584999999999809</c:v>
                </c:pt>
                <c:pt idx="1061">
                  <c:v>-8.584999999999809</c:v>
                </c:pt>
                <c:pt idx="1062">
                  <c:v>-8.5749999999998181</c:v>
                </c:pt>
                <c:pt idx="1063">
                  <c:v>-8.5860000000000127</c:v>
                </c:pt>
                <c:pt idx="1064">
                  <c:v>-8.6059999999999945</c:v>
                </c:pt>
                <c:pt idx="1065">
                  <c:v>-8.5949999999997999</c:v>
                </c:pt>
                <c:pt idx="1066">
                  <c:v>-8.5960000000000036</c:v>
                </c:pt>
                <c:pt idx="1067">
                  <c:v>-8.5759999999997945</c:v>
                </c:pt>
                <c:pt idx="1068">
                  <c:v>-8.5860000000000127</c:v>
                </c:pt>
                <c:pt idx="1069">
                  <c:v>-8.5860000000000127</c:v>
                </c:pt>
                <c:pt idx="1070">
                  <c:v>-8.5860000000000127</c:v>
                </c:pt>
                <c:pt idx="1071">
                  <c:v>-8.6169999999999618</c:v>
                </c:pt>
                <c:pt idx="1072">
                  <c:v>-8.5869999999999891</c:v>
                </c:pt>
                <c:pt idx="1073">
                  <c:v>-8.59699999999998</c:v>
                </c:pt>
                <c:pt idx="1074">
                  <c:v>-8.5869999999999891</c:v>
                </c:pt>
                <c:pt idx="1075">
                  <c:v>-8.59699999999998</c:v>
                </c:pt>
                <c:pt idx="1076">
                  <c:v>-8.5879999999999654</c:v>
                </c:pt>
                <c:pt idx="1077">
                  <c:v>-8.5879999999999654</c:v>
                </c:pt>
                <c:pt idx="1078">
                  <c:v>-8.5979999999999563</c:v>
                </c:pt>
                <c:pt idx="1079">
                  <c:v>-8.5779999999999745</c:v>
                </c:pt>
                <c:pt idx="1080">
                  <c:v>-8.6079999999999472</c:v>
                </c:pt>
                <c:pt idx="1081">
                  <c:v>-8.5879999999999654</c:v>
                </c:pt>
                <c:pt idx="1082">
                  <c:v>-8.5979999999999563</c:v>
                </c:pt>
                <c:pt idx="1083">
                  <c:v>-8.6179999999999382</c:v>
                </c:pt>
                <c:pt idx="1084">
                  <c:v>-8.6099999999999</c:v>
                </c:pt>
                <c:pt idx="1085">
                  <c:v>-8.6199999999998909</c:v>
                </c:pt>
                <c:pt idx="1086">
                  <c:v>-8.5999999999999091</c:v>
                </c:pt>
                <c:pt idx="1087">
                  <c:v>-8.6199999999998909</c:v>
                </c:pt>
                <c:pt idx="1088">
                  <c:v>-8.6099999999999</c:v>
                </c:pt>
                <c:pt idx="1089">
                  <c:v>-8.6009999999998854</c:v>
                </c:pt>
                <c:pt idx="1090">
                  <c:v>-8.6009999999998854</c:v>
                </c:pt>
                <c:pt idx="1091">
                  <c:v>-8.6209999999998672</c:v>
                </c:pt>
                <c:pt idx="1092">
                  <c:v>-8.6109999999998763</c:v>
                </c:pt>
                <c:pt idx="1093">
                  <c:v>-8.6209999999998672</c:v>
                </c:pt>
                <c:pt idx="1094">
                  <c:v>-8.6419999999998254</c:v>
                </c:pt>
                <c:pt idx="1095">
                  <c:v>-8.6119999999998527</c:v>
                </c:pt>
                <c:pt idx="1096">
                  <c:v>-8.6119999999998527</c:v>
                </c:pt>
                <c:pt idx="1097">
                  <c:v>-8.6119999999998527</c:v>
                </c:pt>
                <c:pt idx="1098">
                  <c:v>-8.6039999999998145</c:v>
                </c:pt>
                <c:pt idx="1099">
                  <c:v>-8.6219999999998436</c:v>
                </c:pt>
                <c:pt idx="1100">
                  <c:v>-8.6139999999998054</c:v>
                </c:pt>
                <c:pt idx="1101">
                  <c:v>-8.6219999999998436</c:v>
                </c:pt>
                <c:pt idx="1102">
                  <c:v>-8.6239999999997963</c:v>
                </c:pt>
                <c:pt idx="1103">
                  <c:v>-8.6239999999997963</c:v>
                </c:pt>
                <c:pt idx="1104">
                  <c:v>-8.6039999999998145</c:v>
                </c:pt>
                <c:pt idx="1105">
                  <c:v>-8.6039999999998145</c:v>
                </c:pt>
                <c:pt idx="1106">
                  <c:v>-8.625</c:v>
                </c:pt>
                <c:pt idx="1107">
                  <c:v>-8.6349999999999909</c:v>
                </c:pt>
                <c:pt idx="1108">
                  <c:v>-8.6150000000000091</c:v>
                </c:pt>
                <c:pt idx="1109">
                  <c:v>-8.625</c:v>
                </c:pt>
                <c:pt idx="1110">
                  <c:v>-8.6150000000000091</c:v>
                </c:pt>
                <c:pt idx="1111">
                  <c:v>-8.6150000000000091</c:v>
                </c:pt>
                <c:pt idx="1112">
                  <c:v>-8.6259999999999764</c:v>
                </c:pt>
                <c:pt idx="1113">
                  <c:v>-8.6359999999999673</c:v>
                </c:pt>
                <c:pt idx="1114">
                  <c:v>-8.6159999999999854</c:v>
                </c:pt>
                <c:pt idx="1115">
                  <c:v>-8.6259999999999764</c:v>
                </c:pt>
                <c:pt idx="1116">
                  <c:v>-8.6159999999999854</c:v>
                </c:pt>
                <c:pt idx="1117">
                  <c:v>-8.6259999999999764</c:v>
                </c:pt>
                <c:pt idx="1118">
                  <c:v>-8.6259999999999764</c:v>
                </c:pt>
                <c:pt idx="1119">
                  <c:v>-8.6279999999999291</c:v>
                </c:pt>
                <c:pt idx="1120">
                  <c:v>-8.63799999999992</c:v>
                </c:pt>
                <c:pt idx="1121">
                  <c:v>-8.63799999999992</c:v>
                </c:pt>
                <c:pt idx="1122">
                  <c:v>-8.6179999999999382</c:v>
                </c:pt>
                <c:pt idx="1123">
                  <c:v>-8.6179999999999382</c:v>
                </c:pt>
                <c:pt idx="1124">
                  <c:v>-8.6089999999999236</c:v>
                </c:pt>
                <c:pt idx="1125">
                  <c:v>-8.6079999999999472</c:v>
                </c:pt>
                <c:pt idx="1126">
                  <c:v>-8.6189999999999145</c:v>
                </c:pt>
                <c:pt idx="1127">
                  <c:v>-8.6089999999999236</c:v>
                </c:pt>
                <c:pt idx="1128">
                  <c:v>-8.6289999999999054</c:v>
                </c:pt>
                <c:pt idx="1129">
                  <c:v>-8.6499999999998636</c:v>
                </c:pt>
                <c:pt idx="1130">
                  <c:v>-8.6589999999998781</c:v>
                </c:pt>
                <c:pt idx="1131">
                  <c:v>-8.6799999999998363</c:v>
                </c:pt>
                <c:pt idx="1132">
                  <c:v>-8.6389999999998963</c:v>
                </c:pt>
                <c:pt idx="1133">
                  <c:v>-8.6499999999998636</c:v>
                </c:pt>
                <c:pt idx="1134">
                  <c:v>-8.640999999999849</c:v>
                </c:pt>
                <c:pt idx="1135">
                  <c:v>-8.6399999999998727</c:v>
                </c:pt>
                <c:pt idx="1136">
                  <c:v>-8.6399999999998727</c:v>
                </c:pt>
                <c:pt idx="1137">
                  <c:v>-8.6509999999998399</c:v>
                </c:pt>
                <c:pt idx="1138">
                  <c:v>-8.640999999999849</c:v>
                </c:pt>
                <c:pt idx="1139">
                  <c:v>-8.640999999999849</c:v>
                </c:pt>
                <c:pt idx="1140">
                  <c:v>-8.640999999999849</c:v>
                </c:pt>
                <c:pt idx="1141">
                  <c:v>-8.6509999999998399</c:v>
                </c:pt>
                <c:pt idx="1142">
                  <c:v>-8.6429999999998017</c:v>
                </c:pt>
                <c:pt idx="1143">
                  <c:v>-8.6730000000000018</c:v>
                </c:pt>
                <c:pt idx="1144">
                  <c:v>-8.6429999999998017</c:v>
                </c:pt>
                <c:pt idx="1145">
                  <c:v>-8.6529999999997926</c:v>
                </c:pt>
                <c:pt idx="1146">
                  <c:v>-8.6730000000000018</c:v>
                </c:pt>
                <c:pt idx="1147">
                  <c:v>-8.6730000000000018</c:v>
                </c:pt>
                <c:pt idx="1148">
                  <c:v>-8.6639999999999873</c:v>
                </c:pt>
                <c:pt idx="1149">
                  <c:v>-8.6739999999999782</c:v>
                </c:pt>
                <c:pt idx="1150">
                  <c:v>-8.6739999999999782</c:v>
                </c:pt>
                <c:pt idx="1151">
                  <c:v>-8.6739999999999782</c:v>
                </c:pt>
                <c:pt idx="1152">
                  <c:v>-8.6739999999999782</c:v>
                </c:pt>
                <c:pt idx="1153">
                  <c:v>-8.6739999999999782</c:v>
                </c:pt>
                <c:pt idx="1154">
                  <c:v>-8.6839999999999691</c:v>
                </c:pt>
                <c:pt idx="1155">
                  <c:v>-8.6649999999999636</c:v>
                </c:pt>
                <c:pt idx="1156">
                  <c:v>-8.6649999999999636</c:v>
                </c:pt>
                <c:pt idx="1157">
                  <c:v>-8.6749999999999545</c:v>
                </c:pt>
                <c:pt idx="1158">
                  <c:v>-8.6649999999999636</c:v>
                </c:pt>
                <c:pt idx="1159">
                  <c:v>-8.6849999999999454</c:v>
                </c:pt>
                <c:pt idx="1160">
                  <c:v>-8.6549999999999727</c:v>
                </c:pt>
                <c:pt idx="1161">
                  <c:v>-8.6669999999999163</c:v>
                </c:pt>
                <c:pt idx="1162">
                  <c:v>-8.6669999999999163</c:v>
                </c:pt>
                <c:pt idx="1163">
                  <c:v>-8.6569999999999254</c:v>
                </c:pt>
                <c:pt idx="1164">
                  <c:v>-8.6569999999999254</c:v>
                </c:pt>
                <c:pt idx="1165">
                  <c:v>-8.6569999999999254</c:v>
                </c:pt>
                <c:pt idx="1166">
                  <c:v>-8.6579999999999018</c:v>
                </c:pt>
                <c:pt idx="1167">
                  <c:v>-8.6679999999998927</c:v>
                </c:pt>
                <c:pt idx="1168">
                  <c:v>-8.6779999999998836</c:v>
                </c:pt>
                <c:pt idx="1169">
                  <c:v>-8.6779999999998836</c:v>
                </c:pt>
                <c:pt idx="1170">
                  <c:v>-8.6779999999998836</c:v>
                </c:pt>
                <c:pt idx="1171">
                  <c:v>-8.6789999999998599</c:v>
                </c:pt>
                <c:pt idx="1172">
                  <c:v>-8.6489999999998872</c:v>
                </c:pt>
                <c:pt idx="1173">
                  <c:v>-8.668999999999869</c:v>
                </c:pt>
                <c:pt idx="1174">
                  <c:v>-8.6789999999998599</c:v>
                </c:pt>
                <c:pt idx="1175">
                  <c:v>-8.6789999999998599</c:v>
                </c:pt>
                <c:pt idx="1176">
                  <c:v>-8.668999999999869</c:v>
                </c:pt>
                <c:pt idx="1177">
                  <c:v>-8.6809999999998126</c:v>
                </c:pt>
                <c:pt idx="1178">
                  <c:v>-8.6809999999998126</c:v>
                </c:pt>
                <c:pt idx="1179">
                  <c:v>-8.6909999999998035</c:v>
                </c:pt>
                <c:pt idx="1180">
                  <c:v>-8.6709999999998217</c:v>
                </c:pt>
                <c:pt idx="1181">
                  <c:v>-8.6809999999998126</c:v>
                </c:pt>
                <c:pt idx="1182">
                  <c:v>-8.6809999999998126</c:v>
                </c:pt>
                <c:pt idx="1183">
                  <c:v>-8.6920000000000073</c:v>
                </c:pt>
                <c:pt idx="1184">
                  <c:v>-8.6719999999997981</c:v>
                </c:pt>
                <c:pt idx="1185">
                  <c:v>-8.6719999999997981</c:v>
                </c:pt>
                <c:pt idx="1186">
                  <c:v>-8.6920000000000073</c:v>
                </c:pt>
                <c:pt idx="1187">
                  <c:v>-8.6820000000000164</c:v>
                </c:pt>
                <c:pt idx="1188">
                  <c:v>-8.6719999999997981</c:v>
                </c:pt>
                <c:pt idx="1189">
                  <c:v>-8.6730000000000018</c:v>
                </c:pt>
                <c:pt idx="1190">
                  <c:v>-8.6730000000000018</c:v>
                </c:pt>
                <c:pt idx="1191">
                  <c:v>-8.6730000000000018</c:v>
                </c:pt>
                <c:pt idx="1192">
                  <c:v>-8.6630000000000109</c:v>
                </c:pt>
                <c:pt idx="1193">
                  <c:v>-8.6630000000000109</c:v>
                </c:pt>
                <c:pt idx="1194">
                  <c:v>-8.6730000000000018</c:v>
                </c:pt>
                <c:pt idx="1195">
                  <c:v>-8.6829999999999927</c:v>
                </c:pt>
                <c:pt idx="1196">
                  <c:v>-8.6639999999999873</c:v>
                </c:pt>
                <c:pt idx="1197">
                  <c:v>-8.6739999999999782</c:v>
                </c:pt>
                <c:pt idx="1198">
                  <c:v>-8.6739999999999782</c:v>
                </c:pt>
                <c:pt idx="1199">
                  <c:v>-8.6739999999999782</c:v>
                </c:pt>
                <c:pt idx="1200">
                  <c:v>-8.6839999999999691</c:v>
                </c:pt>
                <c:pt idx="1201">
                  <c:v>-8.7159999999998945</c:v>
                </c:pt>
                <c:pt idx="1202">
                  <c:v>-8.6759999999999309</c:v>
                </c:pt>
                <c:pt idx="1203">
                  <c:v>-8.7059999999999036</c:v>
                </c:pt>
                <c:pt idx="1204">
                  <c:v>-8.6559999999999491</c:v>
                </c:pt>
                <c:pt idx="1205">
                  <c:v>-8.6859999999999218</c:v>
                </c:pt>
                <c:pt idx="1206">
                  <c:v>-8.66599999999994</c:v>
                </c:pt>
                <c:pt idx="1207">
                  <c:v>-8.6769999999999072</c:v>
                </c:pt>
                <c:pt idx="1208">
                  <c:v>-8.6869999999998981</c:v>
                </c:pt>
                <c:pt idx="1209">
                  <c:v>-8.6769999999999072</c:v>
                </c:pt>
                <c:pt idx="1210">
                  <c:v>-8.6569999999999254</c:v>
                </c:pt>
                <c:pt idx="1211">
                  <c:v>-8.6769999999999072</c:v>
                </c:pt>
                <c:pt idx="1212">
                  <c:v>-8.6879999999998745</c:v>
                </c:pt>
                <c:pt idx="1213">
                  <c:v>-8.7069999999998799</c:v>
                </c:pt>
                <c:pt idx="1214">
                  <c:v>-8.6979999999998654</c:v>
                </c:pt>
                <c:pt idx="1215">
                  <c:v>-8.6879999999998745</c:v>
                </c:pt>
                <c:pt idx="1216">
                  <c:v>-8.6979999999998654</c:v>
                </c:pt>
                <c:pt idx="1217">
                  <c:v>-8.7079999999998563</c:v>
                </c:pt>
                <c:pt idx="1218">
                  <c:v>-8.6979999999998654</c:v>
                </c:pt>
                <c:pt idx="1219">
                  <c:v>-8.6899999999998272</c:v>
                </c:pt>
                <c:pt idx="1220">
                  <c:v>-8.6979999999998654</c:v>
                </c:pt>
                <c:pt idx="1221">
                  <c:v>-8.6999999999998181</c:v>
                </c:pt>
                <c:pt idx="1222">
                  <c:v>-8.7199999999997999</c:v>
                </c:pt>
                <c:pt idx="1223">
                  <c:v>-8.709999999999809</c:v>
                </c:pt>
                <c:pt idx="1224">
                  <c:v>-8.7199999999997999</c:v>
                </c:pt>
                <c:pt idx="1225">
                  <c:v>-8.7210000000000036</c:v>
                </c:pt>
                <c:pt idx="1226">
                  <c:v>-8.7110000000000127</c:v>
                </c:pt>
                <c:pt idx="1227">
                  <c:v>-8.7110000000000127</c:v>
                </c:pt>
                <c:pt idx="1228">
                  <c:v>-8.7110000000000127</c:v>
                </c:pt>
                <c:pt idx="1229">
                  <c:v>-8.7309999999999945</c:v>
                </c:pt>
                <c:pt idx="1230">
                  <c:v>-8.7210000000000036</c:v>
                </c:pt>
                <c:pt idx="1231">
                  <c:v>-8.7119999999999891</c:v>
                </c:pt>
                <c:pt idx="1232">
                  <c:v>-8.72199999999998</c:v>
                </c:pt>
                <c:pt idx="1233">
                  <c:v>-8.7119999999999891</c:v>
                </c:pt>
                <c:pt idx="1234">
                  <c:v>-8.7119999999999891</c:v>
                </c:pt>
                <c:pt idx="1235">
                  <c:v>-8.72199999999998</c:v>
                </c:pt>
                <c:pt idx="1236">
                  <c:v>-8.7539999999999054</c:v>
                </c:pt>
                <c:pt idx="1237">
                  <c:v>-8.7539999999999054</c:v>
                </c:pt>
                <c:pt idx="1238">
                  <c:v>-8.7339999999999236</c:v>
                </c:pt>
                <c:pt idx="1239">
                  <c:v>-8.7239999999999327</c:v>
                </c:pt>
                <c:pt idx="1240">
                  <c:v>-8.7139999999999418</c:v>
                </c:pt>
                <c:pt idx="1241">
                  <c:v>-8.7339999999999236</c:v>
                </c:pt>
                <c:pt idx="1242">
                  <c:v>-8.7439999999999145</c:v>
                </c:pt>
                <c:pt idx="1243">
                  <c:v>-8.7349999999999</c:v>
                </c:pt>
                <c:pt idx="1244">
                  <c:v>-8.7439999999999145</c:v>
                </c:pt>
                <c:pt idx="1245">
                  <c:v>-8.7149999999999181</c:v>
                </c:pt>
                <c:pt idx="1246">
                  <c:v>-8.7449999999998909</c:v>
                </c:pt>
                <c:pt idx="1247">
                  <c:v>-8.7149999999999181</c:v>
                </c:pt>
                <c:pt idx="1248">
                  <c:v>-8.7249999999999091</c:v>
                </c:pt>
                <c:pt idx="1249">
                  <c:v>-8.7259999999998854</c:v>
                </c:pt>
                <c:pt idx="1250">
                  <c:v>-8.7159999999998945</c:v>
                </c:pt>
                <c:pt idx="1251">
                  <c:v>-8.7459999999998672</c:v>
                </c:pt>
                <c:pt idx="1252">
                  <c:v>-8.7559999999998581</c:v>
                </c:pt>
                <c:pt idx="1253">
                  <c:v>-8.7159999999998945</c:v>
                </c:pt>
                <c:pt idx="1254">
                  <c:v>-8.7259999999998854</c:v>
                </c:pt>
                <c:pt idx="1255">
                  <c:v>-8.737999999999829</c:v>
                </c:pt>
                <c:pt idx="1256">
                  <c:v>-8.7279999999998381</c:v>
                </c:pt>
                <c:pt idx="1257">
                  <c:v>-8.7359999999998763</c:v>
                </c:pt>
                <c:pt idx="1258">
                  <c:v>-8.7279999999998381</c:v>
                </c:pt>
                <c:pt idx="1259">
                  <c:v>-8.7069999999998799</c:v>
                </c:pt>
                <c:pt idx="1260">
                  <c:v>-8.7279999999998381</c:v>
                </c:pt>
                <c:pt idx="1261">
                  <c:v>-8.7189999999998236</c:v>
                </c:pt>
                <c:pt idx="1262">
                  <c:v>-8.7089999999998327</c:v>
                </c:pt>
                <c:pt idx="1263">
                  <c:v>-8.7189999999998236</c:v>
                </c:pt>
                <c:pt idx="1264">
                  <c:v>-8.7189999999998236</c:v>
                </c:pt>
                <c:pt idx="1265">
                  <c:v>-8.7289999999998145</c:v>
                </c:pt>
                <c:pt idx="1266">
                  <c:v>-8.7089999999998327</c:v>
                </c:pt>
                <c:pt idx="1267">
                  <c:v>-8.7389999999998054</c:v>
                </c:pt>
                <c:pt idx="1268">
                  <c:v>-8.6999999999998181</c:v>
                </c:pt>
                <c:pt idx="1269">
                  <c:v>-8.7199999999997999</c:v>
                </c:pt>
                <c:pt idx="1270">
                  <c:v>-8.7300000000000182</c:v>
                </c:pt>
                <c:pt idx="1271">
                  <c:v>-8.7199999999997999</c:v>
                </c:pt>
                <c:pt idx="1272">
                  <c:v>-8.7300000000000182</c:v>
                </c:pt>
                <c:pt idx="1273">
                  <c:v>-8.6999999999998181</c:v>
                </c:pt>
                <c:pt idx="1274">
                  <c:v>-8.7110000000000127</c:v>
                </c:pt>
                <c:pt idx="1275">
                  <c:v>-8.7309999999999945</c:v>
                </c:pt>
                <c:pt idx="1276">
                  <c:v>-8.7210000000000036</c:v>
                </c:pt>
                <c:pt idx="1277">
                  <c:v>-8.7110000000000127</c:v>
                </c:pt>
                <c:pt idx="1278">
                  <c:v>-8.7210000000000036</c:v>
                </c:pt>
                <c:pt idx="1279">
                  <c:v>-8.7210000000000036</c:v>
                </c:pt>
                <c:pt idx="1280">
                  <c:v>-8.7129999999999654</c:v>
                </c:pt>
                <c:pt idx="1281">
                  <c:v>-8.7329999999999472</c:v>
                </c:pt>
                <c:pt idx="1282">
                  <c:v>-8.7229999999999563</c:v>
                </c:pt>
                <c:pt idx="1283">
                  <c:v>-8.7229999999999563</c:v>
                </c:pt>
                <c:pt idx="1284">
                  <c:v>-8.7329999999999472</c:v>
                </c:pt>
                <c:pt idx="1285">
                  <c:v>-8.7429999999999382</c:v>
                </c:pt>
                <c:pt idx="1286">
                  <c:v>-8.7339999999999236</c:v>
                </c:pt>
                <c:pt idx="1287">
                  <c:v>-8.7339999999999236</c:v>
                </c:pt>
                <c:pt idx="1288">
                  <c:v>-8.7339999999999236</c:v>
                </c:pt>
                <c:pt idx="1289">
                  <c:v>-8.7339999999999236</c:v>
                </c:pt>
                <c:pt idx="1290">
                  <c:v>-8.7439999999999145</c:v>
                </c:pt>
                <c:pt idx="1291">
                  <c:v>-8.7339999999999236</c:v>
                </c:pt>
                <c:pt idx="1292">
                  <c:v>-8.7439999999999145</c:v>
                </c:pt>
                <c:pt idx="1293">
                  <c:v>-8.7549999999998818</c:v>
                </c:pt>
                <c:pt idx="1294">
                  <c:v>-8.7549999999998818</c:v>
                </c:pt>
                <c:pt idx="1295">
                  <c:v>-8.7449999999998909</c:v>
                </c:pt>
                <c:pt idx="1296">
                  <c:v>-8.7449999999998909</c:v>
                </c:pt>
                <c:pt idx="1297">
                  <c:v>-8.7449999999998909</c:v>
                </c:pt>
                <c:pt idx="1298">
                  <c:v>-8.7549999999998818</c:v>
                </c:pt>
                <c:pt idx="1299">
                  <c:v>-8.7549999999998818</c:v>
                </c:pt>
                <c:pt idx="1300">
                  <c:v>-8.7569999999998345</c:v>
                </c:pt>
                <c:pt idx="1301">
                  <c:v>-8.7469999999998436</c:v>
                </c:pt>
                <c:pt idx="1302">
                  <c:v>-8.7669999999998254</c:v>
                </c:pt>
                <c:pt idx="1303">
                  <c:v>-8.7469999999998436</c:v>
                </c:pt>
                <c:pt idx="1304">
                  <c:v>-8.7369999999998527</c:v>
                </c:pt>
                <c:pt idx="1305">
                  <c:v>-8.7469999999998436</c:v>
                </c:pt>
                <c:pt idx="1306">
                  <c:v>-8.7569999999998345</c:v>
                </c:pt>
                <c:pt idx="1307">
                  <c:v>-8.7469999999998436</c:v>
                </c:pt>
                <c:pt idx="1308">
                  <c:v>-8.7479999999998199</c:v>
                </c:pt>
                <c:pt idx="1309">
                  <c:v>-8.7579999999998108</c:v>
                </c:pt>
                <c:pt idx="1310">
                  <c:v>-8.7679999999998017</c:v>
                </c:pt>
                <c:pt idx="1311">
                  <c:v>-8.7779999999997926</c:v>
                </c:pt>
                <c:pt idx="1312">
                  <c:v>-8.7679999999998017</c:v>
                </c:pt>
                <c:pt idx="1313">
                  <c:v>-8.7579999999998108</c:v>
                </c:pt>
                <c:pt idx="1314">
                  <c:v>-8.7489999999997963</c:v>
                </c:pt>
                <c:pt idx="1315">
                  <c:v>-8.7590000000000146</c:v>
                </c:pt>
                <c:pt idx="1316">
                  <c:v>-8.7590000000000146</c:v>
                </c:pt>
                <c:pt idx="1317">
                  <c:v>-8.7690000000000055</c:v>
                </c:pt>
                <c:pt idx="1318">
                  <c:v>-8.7690000000000055</c:v>
                </c:pt>
                <c:pt idx="1319">
                  <c:v>-8.7690000000000055</c:v>
                </c:pt>
                <c:pt idx="1320">
                  <c:v>-8.7889999999999873</c:v>
                </c:pt>
                <c:pt idx="1321">
                  <c:v>-8.7799999999999727</c:v>
                </c:pt>
                <c:pt idx="1322">
                  <c:v>-8.7899999999999636</c:v>
                </c:pt>
                <c:pt idx="1323">
                  <c:v>-8.7789999999999964</c:v>
                </c:pt>
                <c:pt idx="1324">
                  <c:v>-8.7799999999999727</c:v>
                </c:pt>
                <c:pt idx="1325">
                  <c:v>-8.7699999999999818</c:v>
                </c:pt>
                <c:pt idx="1326">
                  <c:v>-8.7699999999999818</c:v>
                </c:pt>
                <c:pt idx="1327">
                  <c:v>-8.7799999999999727</c:v>
                </c:pt>
                <c:pt idx="1328">
                  <c:v>-8.7999999999999545</c:v>
                </c:pt>
                <c:pt idx="1329">
                  <c:v>-8.7799999999999727</c:v>
                </c:pt>
                <c:pt idx="1330">
                  <c:v>-8.7699999999999818</c:v>
                </c:pt>
                <c:pt idx="1331">
                  <c:v>-8.7919999999999163</c:v>
                </c:pt>
                <c:pt idx="1332">
                  <c:v>-8.7919999999999163</c:v>
                </c:pt>
                <c:pt idx="1333">
                  <c:v>-8.7899999999999636</c:v>
                </c:pt>
                <c:pt idx="1334">
                  <c:v>-8.7919999999999163</c:v>
                </c:pt>
                <c:pt idx="1335">
                  <c:v>-8.7819999999999254</c:v>
                </c:pt>
                <c:pt idx="1336">
                  <c:v>-8.7719999999999345</c:v>
                </c:pt>
                <c:pt idx="1337">
                  <c:v>-8.7719999999999345</c:v>
                </c:pt>
                <c:pt idx="1338">
                  <c:v>-8.7919999999999163</c:v>
                </c:pt>
                <c:pt idx="1339">
                  <c:v>-8.7919999999999163</c:v>
                </c:pt>
                <c:pt idx="1340">
                  <c:v>-8.7829999999999018</c:v>
                </c:pt>
                <c:pt idx="1341">
                  <c:v>-8.7729999999999109</c:v>
                </c:pt>
                <c:pt idx="1342">
                  <c:v>-8.7829999999999018</c:v>
                </c:pt>
                <c:pt idx="1343">
                  <c:v>-8.7729999999999109</c:v>
                </c:pt>
                <c:pt idx="1344">
                  <c:v>-8.76299999999992</c:v>
                </c:pt>
                <c:pt idx="1345">
                  <c:v>-8.7729999999999109</c:v>
                </c:pt>
                <c:pt idx="1346">
                  <c:v>-8.7729999999999109</c:v>
                </c:pt>
                <c:pt idx="1347">
                  <c:v>-8.7929999999998927</c:v>
                </c:pt>
                <c:pt idx="1348">
                  <c:v>-8.8029999999998836</c:v>
                </c:pt>
                <c:pt idx="1349">
                  <c:v>-8.7839999999998781</c:v>
                </c:pt>
                <c:pt idx="1350">
                  <c:v>-8.793999999999869</c:v>
                </c:pt>
                <c:pt idx="1351">
                  <c:v>-8.793999999999869</c:v>
                </c:pt>
                <c:pt idx="1352">
                  <c:v>-8.8039999999998599</c:v>
                </c:pt>
                <c:pt idx="1353">
                  <c:v>-8.8139999999998508</c:v>
                </c:pt>
                <c:pt idx="1354">
                  <c:v>-8.7839999999998781</c:v>
                </c:pt>
                <c:pt idx="1355">
                  <c:v>-8.8039999999998599</c:v>
                </c:pt>
                <c:pt idx="1356">
                  <c:v>-8.7639999999998963</c:v>
                </c:pt>
                <c:pt idx="1357">
                  <c:v>-8.7839999999998781</c:v>
                </c:pt>
                <c:pt idx="1358">
                  <c:v>-8.793999999999869</c:v>
                </c:pt>
                <c:pt idx="1359">
                  <c:v>-8.8059999999998126</c:v>
                </c:pt>
                <c:pt idx="1360">
                  <c:v>-8.7859999999998308</c:v>
                </c:pt>
                <c:pt idx="1361">
                  <c:v>-8.7959999999998217</c:v>
                </c:pt>
                <c:pt idx="1362">
                  <c:v>-8.8059999999998126</c:v>
                </c:pt>
                <c:pt idx="1363">
                  <c:v>-8.8059999999998126</c:v>
                </c:pt>
                <c:pt idx="1364">
                  <c:v>-8.7959999999998217</c:v>
                </c:pt>
                <c:pt idx="1365">
                  <c:v>-8.7959999999998217</c:v>
                </c:pt>
                <c:pt idx="1366">
                  <c:v>-8.8059999999998126</c:v>
                </c:pt>
                <c:pt idx="1367">
                  <c:v>-8.7959999999998217</c:v>
                </c:pt>
                <c:pt idx="1368">
                  <c:v>-8.7969999999997981</c:v>
                </c:pt>
                <c:pt idx="1369">
                  <c:v>-8.8159999999998035</c:v>
                </c:pt>
                <c:pt idx="1370">
                  <c:v>-8.7969999999997981</c:v>
                </c:pt>
                <c:pt idx="1371">
                  <c:v>-8.8170000000000073</c:v>
                </c:pt>
                <c:pt idx="1372">
                  <c:v>-8.8170000000000073</c:v>
                </c:pt>
                <c:pt idx="1373">
                  <c:v>-8.8269999999999982</c:v>
                </c:pt>
                <c:pt idx="1374">
                  <c:v>-8.8070000000000164</c:v>
                </c:pt>
                <c:pt idx="1375">
                  <c:v>-8.8170000000000073</c:v>
                </c:pt>
                <c:pt idx="1376">
                  <c:v>-8.8170000000000073</c:v>
                </c:pt>
                <c:pt idx="1377">
                  <c:v>-8.8269999999999982</c:v>
                </c:pt>
                <c:pt idx="1378">
                  <c:v>-8.8170000000000073</c:v>
                </c:pt>
                <c:pt idx="1379">
                  <c:v>-8.8170000000000073</c:v>
                </c:pt>
                <c:pt idx="1380">
                  <c:v>-8.7969999999997981</c:v>
                </c:pt>
                <c:pt idx="1381">
                  <c:v>-8.7980000000000018</c:v>
                </c:pt>
                <c:pt idx="1382">
                  <c:v>-8.7980000000000018</c:v>
                </c:pt>
                <c:pt idx="1383">
                  <c:v>-8.7980000000000018</c:v>
                </c:pt>
                <c:pt idx="1384">
                  <c:v>-8.8079999999999927</c:v>
                </c:pt>
                <c:pt idx="1385">
                  <c:v>-8.7880000000000109</c:v>
                </c:pt>
                <c:pt idx="1386">
                  <c:v>-8.8079999999999927</c:v>
                </c:pt>
                <c:pt idx="1387">
                  <c:v>-8.8079999999999927</c:v>
                </c:pt>
                <c:pt idx="1388">
                  <c:v>-8.8179999999999836</c:v>
                </c:pt>
                <c:pt idx="1389">
                  <c:v>-8.8279999999999745</c:v>
                </c:pt>
                <c:pt idx="1390">
                  <c:v>-8.8179999999999836</c:v>
                </c:pt>
                <c:pt idx="1391">
                  <c:v>-8.8279999999999745</c:v>
                </c:pt>
                <c:pt idx="1392">
                  <c:v>-8.8379999999999654</c:v>
                </c:pt>
                <c:pt idx="1393">
                  <c:v>-8.8199999999999363</c:v>
                </c:pt>
                <c:pt idx="1394">
                  <c:v>-8.8499999999999091</c:v>
                </c:pt>
                <c:pt idx="1395">
                  <c:v>-8.8299999999999272</c:v>
                </c:pt>
                <c:pt idx="1396">
                  <c:v>-8.8279999999999745</c:v>
                </c:pt>
                <c:pt idx="1397">
                  <c:v>-8.8299999999999272</c:v>
                </c:pt>
                <c:pt idx="1398">
                  <c:v>-8.8299999999999272</c:v>
                </c:pt>
                <c:pt idx="1399">
                  <c:v>-8.8199999999999363</c:v>
                </c:pt>
                <c:pt idx="1400">
                  <c:v>-8.8299999999999272</c:v>
                </c:pt>
                <c:pt idx="1401">
                  <c:v>-8.8199999999999363</c:v>
                </c:pt>
                <c:pt idx="1402">
                  <c:v>-8.8199999999999363</c:v>
                </c:pt>
                <c:pt idx="1403">
                  <c:v>-8.8299999999999272</c:v>
                </c:pt>
                <c:pt idx="1404">
                  <c:v>-8.8409999999998945</c:v>
                </c:pt>
                <c:pt idx="1405">
                  <c:v>-8.8299999999999272</c:v>
                </c:pt>
                <c:pt idx="1406">
                  <c:v>-8.8399999999999181</c:v>
                </c:pt>
                <c:pt idx="1407">
                  <c:v>-8.8409999999998945</c:v>
                </c:pt>
                <c:pt idx="1408">
                  <c:v>-8.8499999999999091</c:v>
                </c:pt>
                <c:pt idx="1409">
                  <c:v>-8.8509999999998854</c:v>
                </c:pt>
                <c:pt idx="1410">
                  <c:v>-8.8509999999998854</c:v>
                </c:pt>
                <c:pt idx="1411">
                  <c:v>-8.8309999999999036</c:v>
                </c:pt>
                <c:pt idx="1412">
                  <c:v>-8.8309999999999036</c:v>
                </c:pt>
                <c:pt idx="1413">
                  <c:v>-8.8409999999998945</c:v>
                </c:pt>
                <c:pt idx="1414">
                  <c:v>-8.8309999999999036</c:v>
                </c:pt>
                <c:pt idx="1415">
                  <c:v>-8.8309999999999036</c:v>
                </c:pt>
                <c:pt idx="1416">
                  <c:v>-8.8309999999999036</c:v>
                </c:pt>
                <c:pt idx="1417">
                  <c:v>-8.8409999999998945</c:v>
                </c:pt>
                <c:pt idx="1418">
                  <c:v>-8.8319999999998799</c:v>
                </c:pt>
                <c:pt idx="1419">
                  <c:v>-8.8209999999999127</c:v>
                </c:pt>
                <c:pt idx="1420">
                  <c:v>-8.821999999999889</c:v>
                </c:pt>
                <c:pt idx="1421">
                  <c:v>-8.8319999999998799</c:v>
                </c:pt>
                <c:pt idx="1422">
                  <c:v>-8.9219999999997981</c:v>
                </c:pt>
                <c:pt idx="1423">
                  <c:v>-8.8419999999998709</c:v>
                </c:pt>
                <c:pt idx="1424">
                  <c:v>-8.8319999999998799</c:v>
                </c:pt>
                <c:pt idx="1425">
                  <c:v>-8.821999999999889</c:v>
                </c:pt>
                <c:pt idx="1426">
                  <c:v>-8.8119999999998981</c:v>
                </c:pt>
                <c:pt idx="1427">
                  <c:v>-8.8119999999998981</c:v>
                </c:pt>
                <c:pt idx="1428">
                  <c:v>-8.821999999999889</c:v>
                </c:pt>
                <c:pt idx="1429">
                  <c:v>-8.8019999999999072</c:v>
                </c:pt>
                <c:pt idx="1430">
                  <c:v>-8.821999999999889</c:v>
                </c:pt>
                <c:pt idx="1431">
                  <c:v>-8.8319999999998799</c:v>
                </c:pt>
                <c:pt idx="1432">
                  <c:v>-8.8119999999998981</c:v>
                </c:pt>
              </c:numCache>
            </c:numRef>
          </c:yVal>
          <c:smooth val="1"/>
          <c:extLst>
            <c:ext xmlns:c16="http://schemas.microsoft.com/office/drawing/2014/chart" uri="{C3380CC4-5D6E-409C-BE32-E72D297353CC}">
              <c16:uniqueId val="{0000001A-81EE-4E41-8154-0B1EA5EF37AF}"/>
            </c:ext>
          </c:extLst>
        </c:ser>
        <c:ser>
          <c:idx val="27"/>
          <c:order val="22"/>
          <c:tx>
            <c:strRef>
              <c:f>Klei_Druckkurve!$AC$8</c:f>
              <c:strCache>
                <c:ptCount val="1"/>
                <c:pt idx="0">
                  <c:v>1,00</c:v>
                </c:pt>
              </c:strCache>
            </c:strRef>
          </c:tx>
          <c:spPr>
            <a:ln w="28575" cap="rnd">
              <a:solidFill>
                <a:schemeClr val="accent1">
                  <a:tint val="35000"/>
                </a:schemeClr>
              </a:solidFill>
              <a:round/>
            </a:ln>
            <a:effectLst/>
          </c:spPr>
          <c:marker>
            <c:symbol val="none"/>
          </c:marker>
          <c:errBars>
            <c:errDir val="x"/>
            <c:errBarType val="both"/>
            <c:errValType val="fixedVal"/>
            <c:noEndCap val="0"/>
            <c:val val="1"/>
            <c:spPr>
              <a:noFill/>
              <a:ln w="9525" cap="flat" cmpd="sng" algn="ctr">
                <a:solidFill>
                  <a:schemeClr val="tx1">
                    <a:lumMod val="65000"/>
                    <a:lumOff val="35000"/>
                  </a:schemeClr>
                </a:solidFill>
                <a:round/>
              </a:ln>
              <a:effectLst/>
            </c:spPr>
          </c:errBars>
          <c:xVal>
            <c:numRef>
              <c:f>Klei_Druckkurve!$A$9:$A$1442</c:f>
              <c:numCache>
                <c:formatCode>General</c:formatCode>
                <c:ptCount val="1434"/>
                <c:pt idx="0">
                  <c:v>20</c:v>
                </c:pt>
                <c:pt idx="1">
                  <c:v>30</c:v>
                </c:pt>
                <c:pt idx="2">
                  <c:v>40</c:v>
                </c:pt>
                <c:pt idx="3">
                  <c:v>50</c:v>
                </c:pt>
                <c:pt idx="4">
                  <c:v>60</c:v>
                </c:pt>
                <c:pt idx="5">
                  <c:v>70</c:v>
                </c:pt>
                <c:pt idx="6">
                  <c:v>80</c:v>
                </c:pt>
                <c:pt idx="7">
                  <c:v>90</c:v>
                </c:pt>
                <c:pt idx="8">
                  <c:v>100</c:v>
                </c:pt>
                <c:pt idx="9">
                  <c:v>110</c:v>
                </c:pt>
                <c:pt idx="10">
                  <c:v>120</c:v>
                </c:pt>
                <c:pt idx="11">
                  <c:v>130</c:v>
                </c:pt>
                <c:pt idx="12">
                  <c:v>140</c:v>
                </c:pt>
                <c:pt idx="13">
                  <c:v>150</c:v>
                </c:pt>
                <c:pt idx="14">
                  <c:v>160</c:v>
                </c:pt>
                <c:pt idx="15">
                  <c:v>170</c:v>
                </c:pt>
                <c:pt idx="16">
                  <c:v>180</c:v>
                </c:pt>
                <c:pt idx="17">
                  <c:v>190</c:v>
                </c:pt>
                <c:pt idx="18">
                  <c:v>200</c:v>
                </c:pt>
                <c:pt idx="19">
                  <c:v>210</c:v>
                </c:pt>
                <c:pt idx="20">
                  <c:v>220</c:v>
                </c:pt>
                <c:pt idx="21">
                  <c:v>230</c:v>
                </c:pt>
                <c:pt idx="22">
                  <c:v>240</c:v>
                </c:pt>
                <c:pt idx="23">
                  <c:v>250</c:v>
                </c:pt>
                <c:pt idx="24">
                  <c:v>260</c:v>
                </c:pt>
                <c:pt idx="25">
                  <c:v>270</c:v>
                </c:pt>
                <c:pt idx="26">
                  <c:v>280</c:v>
                </c:pt>
                <c:pt idx="27">
                  <c:v>290</c:v>
                </c:pt>
                <c:pt idx="28">
                  <c:v>300</c:v>
                </c:pt>
                <c:pt idx="29">
                  <c:v>310</c:v>
                </c:pt>
                <c:pt idx="30">
                  <c:v>320</c:v>
                </c:pt>
                <c:pt idx="31">
                  <c:v>330</c:v>
                </c:pt>
                <c:pt idx="32">
                  <c:v>340</c:v>
                </c:pt>
                <c:pt idx="33">
                  <c:v>350</c:v>
                </c:pt>
                <c:pt idx="34">
                  <c:v>360</c:v>
                </c:pt>
                <c:pt idx="35">
                  <c:v>370</c:v>
                </c:pt>
                <c:pt idx="36">
                  <c:v>380</c:v>
                </c:pt>
                <c:pt idx="37">
                  <c:v>390</c:v>
                </c:pt>
                <c:pt idx="38">
                  <c:v>400</c:v>
                </c:pt>
                <c:pt idx="39">
                  <c:v>410</c:v>
                </c:pt>
                <c:pt idx="40">
                  <c:v>420</c:v>
                </c:pt>
                <c:pt idx="41">
                  <c:v>430</c:v>
                </c:pt>
                <c:pt idx="42">
                  <c:v>440</c:v>
                </c:pt>
                <c:pt idx="43">
                  <c:v>450</c:v>
                </c:pt>
                <c:pt idx="44">
                  <c:v>460</c:v>
                </c:pt>
                <c:pt idx="45">
                  <c:v>470</c:v>
                </c:pt>
                <c:pt idx="46">
                  <c:v>480</c:v>
                </c:pt>
                <c:pt idx="47">
                  <c:v>490</c:v>
                </c:pt>
                <c:pt idx="48">
                  <c:v>500</c:v>
                </c:pt>
                <c:pt idx="49">
                  <c:v>510</c:v>
                </c:pt>
                <c:pt idx="50">
                  <c:v>520</c:v>
                </c:pt>
                <c:pt idx="51">
                  <c:v>530</c:v>
                </c:pt>
                <c:pt idx="52">
                  <c:v>540</c:v>
                </c:pt>
                <c:pt idx="53">
                  <c:v>550</c:v>
                </c:pt>
                <c:pt idx="54">
                  <c:v>560</c:v>
                </c:pt>
                <c:pt idx="55">
                  <c:v>570</c:v>
                </c:pt>
                <c:pt idx="56">
                  <c:v>580</c:v>
                </c:pt>
                <c:pt idx="57">
                  <c:v>590</c:v>
                </c:pt>
                <c:pt idx="58">
                  <c:v>600</c:v>
                </c:pt>
                <c:pt idx="59">
                  <c:v>610</c:v>
                </c:pt>
                <c:pt idx="60">
                  <c:v>620</c:v>
                </c:pt>
                <c:pt idx="61">
                  <c:v>630</c:v>
                </c:pt>
                <c:pt idx="62">
                  <c:v>640</c:v>
                </c:pt>
                <c:pt idx="63">
                  <c:v>650</c:v>
                </c:pt>
                <c:pt idx="64">
                  <c:v>660</c:v>
                </c:pt>
                <c:pt idx="65">
                  <c:v>670</c:v>
                </c:pt>
                <c:pt idx="66">
                  <c:v>680</c:v>
                </c:pt>
                <c:pt idx="67">
                  <c:v>690</c:v>
                </c:pt>
                <c:pt idx="68">
                  <c:v>700</c:v>
                </c:pt>
                <c:pt idx="69">
                  <c:v>710</c:v>
                </c:pt>
                <c:pt idx="70">
                  <c:v>720</c:v>
                </c:pt>
                <c:pt idx="71">
                  <c:v>730</c:v>
                </c:pt>
                <c:pt idx="72">
                  <c:v>740</c:v>
                </c:pt>
                <c:pt idx="73">
                  <c:v>750</c:v>
                </c:pt>
                <c:pt idx="74">
                  <c:v>760</c:v>
                </c:pt>
                <c:pt idx="75">
                  <c:v>770</c:v>
                </c:pt>
                <c:pt idx="76">
                  <c:v>780</c:v>
                </c:pt>
                <c:pt idx="77">
                  <c:v>790</c:v>
                </c:pt>
                <c:pt idx="78">
                  <c:v>800</c:v>
                </c:pt>
                <c:pt idx="79">
                  <c:v>810</c:v>
                </c:pt>
                <c:pt idx="80">
                  <c:v>820</c:v>
                </c:pt>
                <c:pt idx="81">
                  <c:v>830</c:v>
                </c:pt>
                <c:pt idx="82">
                  <c:v>840</c:v>
                </c:pt>
                <c:pt idx="83">
                  <c:v>850</c:v>
                </c:pt>
                <c:pt idx="84">
                  <c:v>860</c:v>
                </c:pt>
                <c:pt idx="85">
                  <c:v>870</c:v>
                </c:pt>
                <c:pt idx="86">
                  <c:v>880</c:v>
                </c:pt>
                <c:pt idx="87">
                  <c:v>890</c:v>
                </c:pt>
                <c:pt idx="88">
                  <c:v>900</c:v>
                </c:pt>
                <c:pt idx="89">
                  <c:v>910</c:v>
                </c:pt>
                <c:pt idx="90">
                  <c:v>920</c:v>
                </c:pt>
                <c:pt idx="91">
                  <c:v>930</c:v>
                </c:pt>
                <c:pt idx="92">
                  <c:v>940</c:v>
                </c:pt>
                <c:pt idx="93">
                  <c:v>950</c:v>
                </c:pt>
                <c:pt idx="94">
                  <c:v>960</c:v>
                </c:pt>
                <c:pt idx="95">
                  <c:v>970</c:v>
                </c:pt>
                <c:pt idx="96">
                  <c:v>980</c:v>
                </c:pt>
                <c:pt idx="97">
                  <c:v>990</c:v>
                </c:pt>
                <c:pt idx="98">
                  <c:v>1000</c:v>
                </c:pt>
                <c:pt idx="99">
                  <c:v>1010</c:v>
                </c:pt>
                <c:pt idx="100">
                  <c:v>1020</c:v>
                </c:pt>
                <c:pt idx="101">
                  <c:v>1030</c:v>
                </c:pt>
                <c:pt idx="102">
                  <c:v>1040</c:v>
                </c:pt>
                <c:pt idx="103">
                  <c:v>1050</c:v>
                </c:pt>
                <c:pt idx="104">
                  <c:v>1060</c:v>
                </c:pt>
                <c:pt idx="105">
                  <c:v>1070</c:v>
                </c:pt>
                <c:pt idx="106">
                  <c:v>1080</c:v>
                </c:pt>
                <c:pt idx="107">
                  <c:v>1090</c:v>
                </c:pt>
                <c:pt idx="108">
                  <c:v>1100</c:v>
                </c:pt>
                <c:pt idx="109">
                  <c:v>1110</c:v>
                </c:pt>
                <c:pt idx="110">
                  <c:v>1120</c:v>
                </c:pt>
                <c:pt idx="111">
                  <c:v>1130</c:v>
                </c:pt>
                <c:pt idx="112">
                  <c:v>1140</c:v>
                </c:pt>
                <c:pt idx="113">
                  <c:v>1150</c:v>
                </c:pt>
                <c:pt idx="114">
                  <c:v>1160</c:v>
                </c:pt>
                <c:pt idx="115">
                  <c:v>1170</c:v>
                </c:pt>
                <c:pt idx="116">
                  <c:v>1180</c:v>
                </c:pt>
                <c:pt idx="117">
                  <c:v>1190</c:v>
                </c:pt>
                <c:pt idx="118">
                  <c:v>1200</c:v>
                </c:pt>
                <c:pt idx="119">
                  <c:v>1210</c:v>
                </c:pt>
                <c:pt idx="120">
                  <c:v>1220</c:v>
                </c:pt>
                <c:pt idx="121">
                  <c:v>1230</c:v>
                </c:pt>
                <c:pt idx="122">
                  <c:v>1240</c:v>
                </c:pt>
                <c:pt idx="123">
                  <c:v>1250</c:v>
                </c:pt>
                <c:pt idx="124">
                  <c:v>1260</c:v>
                </c:pt>
                <c:pt idx="125">
                  <c:v>1270</c:v>
                </c:pt>
                <c:pt idx="126">
                  <c:v>1280</c:v>
                </c:pt>
                <c:pt idx="127">
                  <c:v>1290</c:v>
                </c:pt>
                <c:pt idx="128">
                  <c:v>1300</c:v>
                </c:pt>
                <c:pt idx="129">
                  <c:v>1310</c:v>
                </c:pt>
                <c:pt idx="130">
                  <c:v>1320</c:v>
                </c:pt>
                <c:pt idx="131">
                  <c:v>1330</c:v>
                </c:pt>
                <c:pt idx="132">
                  <c:v>1340</c:v>
                </c:pt>
                <c:pt idx="133">
                  <c:v>1350</c:v>
                </c:pt>
                <c:pt idx="134">
                  <c:v>1360</c:v>
                </c:pt>
                <c:pt idx="135">
                  <c:v>1370</c:v>
                </c:pt>
                <c:pt idx="136">
                  <c:v>1380</c:v>
                </c:pt>
                <c:pt idx="137">
                  <c:v>1390</c:v>
                </c:pt>
                <c:pt idx="138">
                  <c:v>1400</c:v>
                </c:pt>
                <c:pt idx="139">
                  <c:v>1410</c:v>
                </c:pt>
                <c:pt idx="140">
                  <c:v>1420</c:v>
                </c:pt>
                <c:pt idx="141">
                  <c:v>1430</c:v>
                </c:pt>
                <c:pt idx="142">
                  <c:v>1440</c:v>
                </c:pt>
                <c:pt idx="143">
                  <c:v>1450</c:v>
                </c:pt>
                <c:pt idx="144">
                  <c:v>1460</c:v>
                </c:pt>
                <c:pt idx="145">
                  <c:v>1470</c:v>
                </c:pt>
                <c:pt idx="146">
                  <c:v>1480</c:v>
                </c:pt>
                <c:pt idx="147">
                  <c:v>1490</c:v>
                </c:pt>
                <c:pt idx="148">
                  <c:v>1500</c:v>
                </c:pt>
                <c:pt idx="149">
                  <c:v>1510</c:v>
                </c:pt>
                <c:pt idx="150">
                  <c:v>1520</c:v>
                </c:pt>
                <c:pt idx="151">
                  <c:v>1530</c:v>
                </c:pt>
                <c:pt idx="152">
                  <c:v>1540</c:v>
                </c:pt>
                <c:pt idx="153">
                  <c:v>1550</c:v>
                </c:pt>
                <c:pt idx="154">
                  <c:v>1560</c:v>
                </c:pt>
                <c:pt idx="155">
                  <c:v>1570</c:v>
                </c:pt>
                <c:pt idx="156">
                  <c:v>1580</c:v>
                </c:pt>
                <c:pt idx="157">
                  <c:v>1590</c:v>
                </c:pt>
                <c:pt idx="158">
                  <c:v>1600</c:v>
                </c:pt>
                <c:pt idx="159">
                  <c:v>1610</c:v>
                </c:pt>
                <c:pt idx="160">
                  <c:v>1620</c:v>
                </c:pt>
                <c:pt idx="161">
                  <c:v>1630</c:v>
                </c:pt>
                <c:pt idx="162">
                  <c:v>1640</c:v>
                </c:pt>
                <c:pt idx="163">
                  <c:v>1650</c:v>
                </c:pt>
                <c:pt idx="164">
                  <c:v>1660</c:v>
                </c:pt>
                <c:pt idx="165">
                  <c:v>1670</c:v>
                </c:pt>
                <c:pt idx="166">
                  <c:v>1680</c:v>
                </c:pt>
                <c:pt idx="167">
                  <c:v>1690</c:v>
                </c:pt>
                <c:pt idx="168">
                  <c:v>1700</c:v>
                </c:pt>
                <c:pt idx="169">
                  <c:v>1710</c:v>
                </c:pt>
                <c:pt idx="170">
                  <c:v>1720</c:v>
                </c:pt>
                <c:pt idx="171">
                  <c:v>1730</c:v>
                </c:pt>
                <c:pt idx="172">
                  <c:v>1740</c:v>
                </c:pt>
                <c:pt idx="173">
                  <c:v>1750</c:v>
                </c:pt>
                <c:pt idx="174">
                  <c:v>1760</c:v>
                </c:pt>
                <c:pt idx="175">
                  <c:v>1770</c:v>
                </c:pt>
                <c:pt idx="176">
                  <c:v>1780</c:v>
                </c:pt>
                <c:pt idx="177">
                  <c:v>1790</c:v>
                </c:pt>
                <c:pt idx="178">
                  <c:v>1800</c:v>
                </c:pt>
                <c:pt idx="179">
                  <c:v>1810</c:v>
                </c:pt>
                <c:pt idx="180">
                  <c:v>1820</c:v>
                </c:pt>
                <c:pt idx="181">
                  <c:v>1830</c:v>
                </c:pt>
                <c:pt idx="182">
                  <c:v>1840</c:v>
                </c:pt>
                <c:pt idx="183">
                  <c:v>1850</c:v>
                </c:pt>
                <c:pt idx="184">
                  <c:v>1860</c:v>
                </c:pt>
                <c:pt idx="185">
                  <c:v>1870</c:v>
                </c:pt>
                <c:pt idx="186">
                  <c:v>1880</c:v>
                </c:pt>
                <c:pt idx="187">
                  <c:v>1890</c:v>
                </c:pt>
                <c:pt idx="188">
                  <c:v>1900</c:v>
                </c:pt>
                <c:pt idx="189">
                  <c:v>1910</c:v>
                </c:pt>
                <c:pt idx="190">
                  <c:v>1920</c:v>
                </c:pt>
                <c:pt idx="191">
                  <c:v>1930</c:v>
                </c:pt>
                <c:pt idx="192">
                  <c:v>1940</c:v>
                </c:pt>
                <c:pt idx="193">
                  <c:v>1950</c:v>
                </c:pt>
                <c:pt idx="194">
                  <c:v>1960</c:v>
                </c:pt>
                <c:pt idx="195">
                  <c:v>1970</c:v>
                </c:pt>
                <c:pt idx="196">
                  <c:v>1980</c:v>
                </c:pt>
                <c:pt idx="197">
                  <c:v>1990</c:v>
                </c:pt>
                <c:pt idx="198">
                  <c:v>2000</c:v>
                </c:pt>
                <c:pt idx="199">
                  <c:v>2010</c:v>
                </c:pt>
                <c:pt idx="200">
                  <c:v>2020</c:v>
                </c:pt>
                <c:pt idx="201">
                  <c:v>2030</c:v>
                </c:pt>
                <c:pt idx="202">
                  <c:v>2040</c:v>
                </c:pt>
                <c:pt idx="203">
                  <c:v>2050</c:v>
                </c:pt>
                <c:pt idx="204">
                  <c:v>2060</c:v>
                </c:pt>
                <c:pt idx="205">
                  <c:v>2070</c:v>
                </c:pt>
                <c:pt idx="206">
                  <c:v>2080</c:v>
                </c:pt>
                <c:pt idx="207">
                  <c:v>2090</c:v>
                </c:pt>
                <c:pt idx="208">
                  <c:v>2100</c:v>
                </c:pt>
                <c:pt idx="209">
                  <c:v>2110</c:v>
                </c:pt>
                <c:pt idx="210">
                  <c:v>2120</c:v>
                </c:pt>
                <c:pt idx="211">
                  <c:v>2130</c:v>
                </c:pt>
                <c:pt idx="212">
                  <c:v>2140</c:v>
                </c:pt>
                <c:pt idx="213">
                  <c:v>2150</c:v>
                </c:pt>
                <c:pt idx="214">
                  <c:v>2160</c:v>
                </c:pt>
                <c:pt idx="215">
                  <c:v>2170</c:v>
                </c:pt>
                <c:pt idx="216">
                  <c:v>2180</c:v>
                </c:pt>
                <c:pt idx="217">
                  <c:v>2190</c:v>
                </c:pt>
                <c:pt idx="218">
                  <c:v>2200</c:v>
                </c:pt>
                <c:pt idx="219">
                  <c:v>2210</c:v>
                </c:pt>
                <c:pt idx="220">
                  <c:v>2220</c:v>
                </c:pt>
                <c:pt idx="221">
                  <c:v>2230</c:v>
                </c:pt>
                <c:pt idx="222">
                  <c:v>2240</c:v>
                </c:pt>
                <c:pt idx="223">
                  <c:v>2250</c:v>
                </c:pt>
                <c:pt idx="224">
                  <c:v>2260</c:v>
                </c:pt>
                <c:pt idx="225">
                  <c:v>2270</c:v>
                </c:pt>
                <c:pt idx="226">
                  <c:v>2280</c:v>
                </c:pt>
                <c:pt idx="227">
                  <c:v>2290</c:v>
                </c:pt>
                <c:pt idx="228">
                  <c:v>2300</c:v>
                </c:pt>
                <c:pt idx="229">
                  <c:v>2310</c:v>
                </c:pt>
                <c:pt idx="230">
                  <c:v>2320</c:v>
                </c:pt>
                <c:pt idx="231">
                  <c:v>2330</c:v>
                </c:pt>
                <c:pt idx="232">
                  <c:v>2340</c:v>
                </c:pt>
                <c:pt idx="233">
                  <c:v>2350</c:v>
                </c:pt>
                <c:pt idx="234">
                  <c:v>2360</c:v>
                </c:pt>
                <c:pt idx="235">
                  <c:v>2370</c:v>
                </c:pt>
                <c:pt idx="236">
                  <c:v>2380</c:v>
                </c:pt>
                <c:pt idx="237">
                  <c:v>2390</c:v>
                </c:pt>
                <c:pt idx="238">
                  <c:v>2400</c:v>
                </c:pt>
                <c:pt idx="239">
                  <c:v>2410</c:v>
                </c:pt>
                <c:pt idx="240">
                  <c:v>2420</c:v>
                </c:pt>
                <c:pt idx="241">
                  <c:v>2430</c:v>
                </c:pt>
                <c:pt idx="242">
                  <c:v>2440</c:v>
                </c:pt>
                <c:pt idx="243">
                  <c:v>2450</c:v>
                </c:pt>
                <c:pt idx="244">
                  <c:v>2460</c:v>
                </c:pt>
                <c:pt idx="245">
                  <c:v>2470</c:v>
                </c:pt>
                <c:pt idx="246">
                  <c:v>2480</c:v>
                </c:pt>
                <c:pt idx="247">
                  <c:v>2490</c:v>
                </c:pt>
                <c:pt idx="248">
                  <c:v>2500</c:v>
                </c:pt>
                <c:pt idx="249">
                  <c:v>2510</c:v>
                </c:pt>
                <c:pt idx="250">
                  <c:v>2520</c:v>
                </c:pt>
                <c:pt idx="251">
                  <c:v>2530</c:v>
                </c:pt>
                <c:pt idx="252">
                  <c:v>2540</c:v>
                </c:pt>
                <c:pt idx="253">
                  <c:v>2550</c:v>
                </c:pt>
                <c:pt idx="254">
                  <c:v>2560</c:v>
                </c:pt>
                <c:pt idx="255">
                  <c:v>2570</c:v>
                </c:pt>
                <c:pt idx="256">
                  <c:v>2580</c:v>
                </c:pt>
                <c:pt idx="257">
                  <c:v>2590</c:v>
                </c:pt>
                <c:pt idx="258">
                  <c:v>2600</c:v>
                </c:pt>
                <c:pt idx="259">
                  <c:v>2610</c:v>
                </c:pt>
                <c:pt idx="260">
                  <c:v>2620</c:v>
                </c:pt>
                <c:pt idx="261">
                  <c:v>2630</c:v>
                </c:pt>
                <c:pt idx="262">
                  <c:v>2640</c:v>
                </c:pt>
                <c:pt idx="263">
                  <c:v>2650</c:v>
                </c:pt>
                <c:pt idx="264">
                  <c:v>2660</c:v>
                </c:pt>
                <c:pt idx="265">
                  <c:v>2670</c:v>
                </c:pt>
                <c:pt idx="266">
                  <c:v>2680</c:v>
                </c:pt>
                <c:pt idx="267">
                  <c:v>2690</c:v>
                </c:pt>
                <c:pt idx="268">
                  <c:v>2700</c:v>
                </c:pt>
                <c:pt idx="269">
                  <c:v>2710</c:v>
                </c:pt>
                <c:pt idx="270">
                  <c:v>2720</c:v>
                </c:pt>
                <c:pt idx="271">
                  <c:v>2730</c:v>
                </c:pt>
                <c:pt idx="272">
                  <c:v>2740</c:v>
                </c:pt>
                <c:pt idx="273">
                  <c:v>2750</c:v>
                </c:pt>
                <c:pt idx="274">
                  <c:v>2760</c:v>
                </c:pt>
                <c:pt idx="275">
                  <c:v>2770</c:v>
                </c:pt>
                <c:pt idx="276">
                  <c:v>2780</c:v>
                </c:pt>
                <c:pt idx="277">
                  <c:v>2790</c:v>
                </c:pt>
                <c:pt idx="278">
                  <c:v>2800</c:v>
                </c:pt>
                <c:pt idx="279">
                  <c:v>2810</c:v>
                </c:pt>
                <c:pt idx="280">
                  <c:v>2820</c:v>
                </c:pt>
                <c:pt idx="281">
                  <c:v>2830</c:v>
                </c:pt>
                <c:pt idx="282">
                  <c:v>2840</c:v>
                </c:pt>
                <c:pt idx="283">
                  <c:v>2850</c:v>
                </c:pt>
                <c:pt idx="284">
                  <c:v>2860</c:v>
                </c:pt>
                <c:pt idx="285">
                  <c:v>2870</c:v>
                </c:pt>
                <c:pt idx="286">
                  <c:v>2880</c:v>
                </c:pt>
                <c:pt idx="287">
                  <c:v>2890</c:v>
                </c:pt>
                <c:pt idx="288">
                  <c:v>2900</c:v>
                </c:pt>
                <c:pt idx="289">
                  <c:v>2910</c:v>
                </c:pt>
                <c:pt idx="290">
                  <c:v>2920</c:v>
                </c:pt>
                <c:pt idx="291">
                  <c:v>2930</c:v>
                </c:pt>
                <c:pt idx="292">
                  <c:v>2940</c:v>
                </c:pt>
                <c:pt idx="293">
                  <c:v>2950</c:v>
                </c:pt>
                <c:pt idx="294">
                  <c:v>2960</c:v>
                </c:pt>
                <c:pt idx="295">
                  <c:v>2970</c:v>
                </c:pt>
                <c:pt idx="296">
                  <c:v>2980</c:v>
                </c:pt>
                <c:pt idx="297">
                  <c:v>2990</c:v>
                </c:pt>
                <c:pt idx="298">
                  <c:v>3000</c:v>
                </c:pt>
                <c:pt idx="299">
                  <c:v>3010</c:v>
                </c:pt>
                <c:pt idx="300">
                  <c:v>3020</c:v>
                </c:pt>
                <c:pt idx="301">
                  <c:v>3030</c:v>
                </c:pt>
                <c:pt idx="302">
                  <c:v>3040</c:v>
                </c:pt>
                <c:pt idx="303">
                  <c:v>3050</c:v>
                </c:pt>
                <c:pt idx="304">
                  <c:v>3060</c:v>
                </c:pt>
                <c:pt idx="305">
                  <c:v>3070</c:v>
                </c:pt>
                <c:pt idx="306">
                  <c:v>3080</c:v>
                </c:pt>
                <c:pt idx="307">
                  <c:v>3090</c:v>
                </c:pt>
                <c:pt idx="308">
                  <c:v>3100</c:v>
                </c:pt>
                <c:pt idx="309">
                  <c:v>3110</c:v>
                </c:pt>
                <c:pt idx="310">
                  <c:v>3120</c:v>
                </c:pt>
                <c:pt idx="311">
                  <c:v>3130</c:v>
                </c:pt>
                <c:pt idx="312">
                  <c:v>3140</c:v>
                </c:pt>
                <c:pt idx="313">
                  <c:v>3150</c:v>
                </c:pt>
                <c:pt idx="314">
                  <c:v>3160</c:v>
                </c:pt>
                <c:pt idx="315">
                  <c:v>3170</c:v>
                </c:pt>
                <c:pt idx="316">
                  <c:v>3180</c:v>
                </c:pt>
                <c:pt idx="317">
                  <c:v>3190</c:v>
                </c:pt>
                <c:pt idx="318">
                  <c:v>3200</c:v>
                </c:pt>
                <c:pt idx="319">
                  <c:v>3210</c:v>
                </c:pt>
                <c:pt idx="320">
                  <c:v>3220</c:v>
                </c:pt>
                <c:pt idx="321">
                  <c:v>3230</c:v>
                </c:pt>
                <c:pt idx="322">
                  <c:v>3240</c:v>
                </c:pt>
                <c:pt idx="323">
                  <c:v>3250</c:v>
                </c:pt>
                <c:pt idx="324">
                  <c:v>3260</c:v>
                </c:pt>
                <c:pt idx="325">
                  <c:v>3270</c:v>
                </c:pt>
                <c:pt idx="326">
                  <c:v>3280</c:v>
                </c:pt>
                <c:pt idx="327">
                  <c:v>3290</c:v>
                </c:pt>
                <c:pt idx="328">
                  <c:v>3300</c:v>
                </c:pt>
                <c:pt idx="329">
                  <c:v>3310</c:v>
                </c:pt>
                <c:pt idx="330">
                  <c:v>3320</c:v>
                </c:pt>
                <c:pt idx="331">
                  <c:v>3330</c:v>
                </c:pt>
                <c:pt idx="332">
                  <c:v>3340</c:v>
                </c:pt>
                <c:pt idx="333">
                  <c:v>3350</c:v>
                </c:pt>
                <c:pt idx="334">
                  <c:v>3360</c:v>
                </c:pt>
                <c:pt idx="335">
                  <c:v>3370</c:v>
                </c:pt>
                <c:pt idx="336">
                  <c:v>3380</c:v>
                </c:pt>
                <c:pt idx="337">
                  <c:v>3390</c:v>
                </c:pt>
                <c:pt idx="338">
                  <c:v>3400</c:v>
                </c:pt>
                <c:pt idx="339">
                  <c:v>3410</c:v>
                </c:pt>
                <c:pt idx="340">
                  <c:v>3420</c:v>
                </c:pt>
                <c:pt idx="341">
                  <c:v>3430</c:v>
                </c:pt>
                <c:pt idx="342">
                  <c:v>3440</c:v>
                </c:pt>
                <c:pt idx="343">
                  <c:v>3450</c:v>
                </c:pt>
                <c:pt idx="344">
                  <c:v>3460</c:v>
                </c:pt>
                <c:pt idx="345">
                  <c:v>3470</c:v>
                </c:pt>
                <c:pt idx="346">
                  <c:v>3480</c:v>
                </c:pt>
                <c:pt idx="347">
                  <c:v>3490</c:v>
                </c:pt>
                <c:pt idx="348">
                  <c:v>3500</c:v>
                </c:pt>
                <c:pt idx="349">
                  <c:v>3510</c:v>
                </c:pt>
                <c:pt idx="350">
                  <c:v>3520</c:v>
                </c:pt>
                <c:pt idx="351">
                  <c:v>3530</c:v>
                </c:pt>
                <c:pt idx="352">
                  <c:v>3540</c:v>
                </c:pt>
                <c:pt idx="353">
                  <c:v>3550</c:v>
                </c:pt>
                <c:pt idx="354">
                  <c:v>3560</c:v>
                </c:pt>
                <c:pt idx="355">
                  <c:v>3570</c:v>
                </c:pt>
                <c:pt idx="356">
                  <c:v>3580</c:v>
                </c:pt>
                <c:pt idx="357">
                  <c:v>3590</c:v>
                </c:pt>
                <c:pt idx="358">
                  <c:v>3600</c:v>
                </c:pt>
                <c:pt idx="359">
                  <c:v>3610</c:v>
                </c:pt>
                <c:pt idx="360">
                  <c:v>3620</c:v>
                </c:pt>
                <c:pt idx="361">
                  <c:v>3630</c:v>
                </c:pt>
                <c:pt idx="362">
                  <c:v>3640</c:v>
                </c:pt>
                <c:pt idx="363">
                  <c:v>3650</c:v>
                </c:pt>
                <c:pt idx="364">
                  <c:v>3660</c:v>
                </c:pt>
                <c:pt idx="365">
                  <c:v>3670</c:v>
                </c:pt>
                <c:pt idx="366">
                  <c:v>3680</c:v>
                </c:pt>
                <c:pt idx="367">
                  <c:v>3690</c:v>
                </c:pt>
                <c:pt idx="368">
                  <c:v>3700</c:v>
                </c:pt>
                <c:pt idx="369">
                  <c:v>3710</c:v>
                </c:pt>
                <c:pt idx="370">
                  <c:v>3720</c:v>
                </c:pt>
                <c:pt idx="371">
                  <c:v>3730</c:v>
                </c:pt>
                <c:pt idx="372">
                  <c:v>3740</c:v>
                </c:pt>
                <c:pt idx="373">
                  <c:v>3750</c:v>
                </c:pt>
                <c:pt idx="374">
                  <c:v>3760</c:v>
                </c:pt>
                <c:pt idx="375">
                  <c:v>3770</c:v>
                </c:pt>
                <c:pt idx="376">
                  <c:v>3780</c:v>
                </c:pt>
                <c:pt idx="377">
                  <c:v>3790</c:v>
                </c:pt>
                <c:pt idx="378">
                  <c:v>3800</c:v>
                </c:pt>
                <c:pt idx="379">
                  <c:v>3810</c:v>
                </c:pt>
                <c:pt idx="380">
                  <c:v>3820</c:v>
                </c:pt>
                <c:pt idx="381">
                  <c:v>3830</c:v>
                </c:pt>
                <c:pt idx="382">
                  <c:v>3840</c:v>
                </c:pt>
                <c:pt idx="383">
                  <c:v>3850</c:v>
                </c:pt>
                <c:pt idx="384">
                  <c:v>3860</c:v>
                </c:pt>
                <c:pt idx="385">
                  <c:v>3870</c:v>
                </c:pt>
                <c:pt idx="386">
                  <c:v>3880</c:v>
                </c:pt>
                <c:pt idx="387">
                  <c:v>3890</c:v>
                </c:pt>
                <c:pt idx="388">
                  <c:v>3900</c:v>
                </c:pt>
                <c:pt idx="389">
                  <c:v>3910</c:v>
                </c:pt>
                <c:pt idx="390">
                  <c:v>3920</c:v>
                </c:pt>
                <c:pt idx="391">
                  <c:v>3930</c:v>
                </c:pt>
                <c:pt idx="392">
                  <c:v>3940</c:v>
                </c:pt>
                <c:pt idx="393">
                  <c:v>3950</c:v>
                </c:pt>
                <c:pt idx="394">
                  <c:v>3960</c:v>
                </c:pt>
                <c:pt idx="395">
                  <c:v>3970</c:v>
                </c:pt>
                <c:pt idx="396">
                  <c:v>3980</c:v>
                </c:pt>
                <c:pt idx="397">
                  <c:v>3990</c:v>
                </c:pt>
                <c:pt idx="398">
                  <c:v>4000</c:v>
                </c:pt>
                <c:pt idx="399">
                  <c:v>4010</c:v>
                </c:pt>
                <c:pt idx="400">
                  <c:v>4020</c:v>
                </c:pt>
                <c:pt idx="401">
                  <c:v>4030</c:v>
                </c:pt>
                <c:pt idx="402">
                  <c:v>4040</c:v>
                </c:pt>
                <c:pt idx="403">
                  <c:v>4050</c:v>
                </c:pt>
                <c:pt idx="404">
                  <c:v>4060</c:v>
                </c:pt>
                <c:pt idx="405">
                  <c:v>4070</c:v>
                </c:pt>
                <c:pt idx="406">
                  <c:v>4080</c:v>
                </c:pt>
                <c:pt idx="407">
                  <c:v>4090</c:v>
                </c:pt>
                <c:pt idx="408">
                  <c:v>4100</c:v>
                </c:pt>
                <c:pt idx="409">
                  <c:v>4110</c:v>
                </c:pt>
                <c:pt idx="410">
                  <c:v>4120</c:v>
                </c:pt>
                <c:pt idx="411">
                  <c:v>4130</c:v>
                </c:pt>
                <c:pt idx="412">
                  <c:v>4140</c:v>
                </c:pt>
                <c:pt idx="413">
                  <c:v>4150</c:v>
                </c:pt>
                <c:pt idx="414">
                  <c:v>4160</c:v>
                </c:pt>
                <c:pt idx="415">
                  <c:v>4170</c:v>
                </c:pt>
                <c:pt idx="416">
                  <c:v>4180</c:v>
                </c:pt>
                <c:pt idx="417">
                  <c:v>4190</c:v>
                </c:pt>
                <c:pt idx="418">
                  <c:v>4200</c:v>
                </c:pt>
                <c:pt idx="419">
                  <c:v>4210</c:v>
                </c:pt>
                <c:pt idx="420">
                  <c:v>4220</c:v>
                </c:pt>
                <c:pt idx="421">
                  <c:v>4230</c:v>
                </c:pt>
                <c:pt idx="422">
                  <c:v>4240</c:v>
                </c:pt>
                <c:pt idx="423">
                  <c:v>4250</c:v>
                </c:pt>
                <c:pt idx="424">
                  <c:v>4260</c:v>
                </c:pt>
                <c:pt idx="425">
                  <c:v>4270</c:v>
                </c:pt>
                <c:pt idx="426">
                  <c:v>4280</c:v>
                </c:pt>
                <c:pt idx="427">
                  <c:v>4290</c:v>
                </c:pt>
                <c:pt idx="428">
                  <c:v>4300</c:v>
                </c:pt>
                <c:pt idx="429">
                  <c:v>4310</c:v>
                </c:pt>
                <c:pt idx="430">
                  <c:v>4320</c:v>
                </c:pt>
                <c:pt idx="431">
                  <c:v>4330</c:v>
                </c:pt>
                <c:pt idx="432">
                  <c:v>4340</c:v>
                </c:pt>
                <c:pt idx="433">
                  <c:v>4350</c:v>
                </c:pt>
                <c:pt idx="434">
                  <c:v>4360</c:v>
                </c:pt>
                <c:pt idx="435">
                  <c:v>4370</c:v>
                </c:pt>
                <c:pt idx="436">
                  <c:v>4380</c:v>
                </c:pt>
                <c:pt idx="437">
                  <c:v>4390</c:v>
                </c:pt>
                <c:pt idx="438">
                  <c:v>4400</c:v>
                </c:pt>
                <c:pt idx="439">
                  <c:v>4410</c:v>
                </c:pt>
                <c:pt idx="440">
                  <c:v>4420</c:v>
                </c:pt>
                <c:pt idx="441">
                  <c:v>4430</c:v>
                </c:pt>
                <c:pt idx="442">
                  <c:v>4440</c:v>
                </c:pt>
                <c:pt idx="443">
                  <c:v>4450</c:v>
                </c:pt>
                <c:pt idx="444">
                  <c:v>4460</c:v>
                </c:pt>
                <c:pt idx="445">
                  <c:v>4470</c:v>
                </c:pt>
                <c:pt idx="446">
                  <c:v>4480</c:v>
                </c:pt>
                <c:pt idx="447">
                  <c:v>4490</c:v>
                </c:pt>
                <c:pt idx="448">
                  <c:v>4500</c:v>
                </c:pt>
                <c:pt idx="449">
                  <c:v>4510</c:v>
                </c:pt>
                <c:pt idx="450">
                  <c:v>4520</c:v>
                </c:pt>
                <c:pt idx="451">
                  <c:v>4530</c:v>
                </c:pt>
                <c:pt idx="452">
                  <c:v>4540</c:v>
                </c:pt>
                <c:pt idx="453">
                  <c:v>4550</c:v>
                </c:pt>
                <c:pt idx="454">
                  <c:v>4560</c:v>
                </c:pt>
                <c:pt idx="455">
                  <c:v>4570</c:v>
                </c:pt>
                <c:pt idx="456">
                  <c:v>4580</c:v>
                </c:pt>
                <c:pt idx="457">
                  <c:v>4590</c:v>
                </c:pt>
                <c:pt idx="458">
                  <c:v>4600</c:v>
                </c:pt>
                <c:pt idx="459">
                  <c:v>4610</c:v>
                </c:pt>
                <c:pt idx="460">
                  <c:v>4620</c:v>
                </c:pt>
                <c:pt idx="461">
                  <c:v>4630</c:v>
                </c:pt>
                <c:pt idx="462">
                  <c:v>4640</c:v>
                </c:pt>
                <c:pt idx="463">
                  <c:v>4650</c:v>
                </c:pt>
                <c:pt idx="464">
                  <c:v>4660</c:v>
                </c:pt>
                <c:pt idx="465">
                  <c:v>4670</c:v>
                </c:pt>
                <c:pt idx="466">
                  <c:v>4680</c:v>
                </c:pt>
                <c:pt idx="467">
                  <c:v>4690</c:v>
                </c:pt>
                <c:pt idx="468">
                  <c:v>4700</c:v>
                </c:pt>
                <c:pt idx="469">
                  <c:v>4710</c:v>
                </c:pt>
                <c:pt idx="470">
                  <c:v>4720</c:v>
                </c:pt>
                <c:pt idx="471">
                  <c:v>4730</c:v>
                </c:pt>
                <c:pt idx="472">
                  <c:v>4740</c:v>
                </c:pt>
                <c:pt idx="473">
                  <c:v>4750</c:v>
                </c:pt>
                <c:pt idx="474">
                  <c:v>4760</c:v>
                </c:pt>
                <c:pt idx="475">
                  <c:v>4770</c:v>
                </c:pt>
                <c:pt idx="476">
                  <c:v>4780</c:v>
                </c:pt>
                <c:pt idx="477">
                  <c:v>4790</c:v>
                </c:pt>
                <c:pt idx="478">
                  <c:v>4800</c:v>
                </c:pt>
                <c:pt idx="479">
                  <c:v>4810</c:v>
                </c:pt>
                <c:pt idx="480">
                  <c:v>4820</c:v>
                </c:pt>
                <c:pt idx="481">
                  <c:v>4830</c:v>
                </c:pt>
                <c:pt idx="482">
                  <c:v>4840</c:v>
                </c:pt>
                <c:pt idx="483">
                  <c:v>4850</c:v>
                </c:pt>
                <c:pt idx="484">
                  <c:v>4860</c:v>
                </c:pt>
                <c:pt idx="485">
                  <c:v>4870</c:v>
                </c:pt>
                <c:pt idx="486">
                  <c:v>4880</c:v>
                </c:pt>
                <c:pt idx="487">
                  <c:v>4890</c:v>
                </c:pt>
                <c:pt idx="488">
                  <c:v>4900</c:v>
                </c:pt>
                <c:pt idx="489">
                  <c:v>4910</c:v>
                </c:pt>
                <c:pt idx="490">
                  <c:v>4920</c:v>
                </c:pt>
                <c:pt idx="491">
                  <c:v>4930</c:v>
                </c:pt>
                <c:pt idx="492">
                  <c:v>4940</c:v>
                </c:pt>
                <c:pt idx="493">
                  <c:v>4950</c:v>
                </c:pt>
                <c:pt idx="494">
                  <c:v>4960</c:v>
                </c:pt>
                <c:pt idx="495">
                  <c:v>4970</c:v>
                </c:pt>
                <c:pt idx="496">
                  <c:v>4980</c:v>
                </c:pt>
                <c:pt idx="497">
                  <c:v>4990</c:v>
                </c:pt>
                <c:pt idx="498">
                  <c:v>5000</c:v>
                </c:pt>
                <c:pt idx="499">
                  <c:v>5010</c:v>
                </c:pt>
                <c:pt idx="500">
                  <c:v>5020</c:v>
                </c:pt>
                <c:pt idx="501">
                  <c:v>5030</c:v>
                </c:pt>
                <c:pt idx="502">
                  <c:v>5040</c:v>
                </c:pt>
                <c:pt idx="503">
                  <c:v>5050</c:v>
                </c:pt>
                <c:pt idx="504">
                  <c:v>5060</c:v>
                </c:pt>
                <c:pt idx="505">
                  <c:v>5070</c:v>
                </c:pt>
                <c:pt idx="506">
                  <c:v>5080</c:v>
                </c:pt>
                <c:pt idx="507">
                  <c:v>5090</c:v>
                </c:pt>
                <c:pt idx="508">
                  <c:v>5100</c:v>
                </c:pt>
                <c:pt idx="509">
                  <c:v>5110</c:v>
                </c:pt>
                <c:pt idx="510">
                  <c:v>5120</c:v>
                </c:pt>
                <c:pt idx="511">
                  <c:v>5130</c:v>
                </c:pt>
                <c:pt idx="512">
                  <c:v>5140</c:v>
                </c:pt>
                <c:pt idx="513">
                  <c:v>5150</c:v>
                </c:pt>
                <c:pt idx="514">
                  <c:v>5160</c:v>
                </c:pt>
                <c:pt idx="515">
                  <c:v>5170</c:v>
                </c:pt>
                <c:pt idx="516">
                  <c:v>5180</c:v>
                </c:pt>
                <c:pt idx="517">
                  <c:v>5190</c:v>
                </c:pt>
                <c:pt idx="518">
                  <c:v>5200</c:v>
                </c:pt>
                <c:pt idx="519">
                  <c:v>5210</c:v>
                </c:pt>
                <c:pt idx="520">
                  <c:v>5220</c:v>
                </c:pt>
                <c:pt idx="521">
                  <c:v>5230</c:v>
                </c:pt>
                <c:pt idx="522">
                  <c:v>5240</c:v>
                </c:pt>
                <c:pt idx="523">
                  <c:v>5250</c:v>
                </c:pt>
                <c:pt idx="524">
                  <c:v>5260</c:v>
                </c:pt>
                <c:pt idx="525">
                  <c:v>5270</c:v>
                </c:pt>
                <c:pt idx="526">
                  <c:v>5280</c:v>
                </c:pt>
                <c:pt idx="527">
                  <c:v>5290</c:v>
                </c:pt>
                <c:pt idx="528">
                  <c:v>5300</c:v>
                </c:pt>
                <c:pt idx="529">
                  <c:v>5310</c:v>
                </c:pt>
                <c:pt idx="530">
                  <c:v>5320</c:v>
                </c:pt>
                <c:pt idx="531">
                  <c:v>5330</c:v>
                </c:pt>
                <c:pt idx="532">
                  <c:v>5340</c:v>
                </c:pt>
                <c:pt idx="533">
                  <c:v>5350</c:v>
                </c:pt>
                <c:pt idx="534">
                  <c:v>5360</c:v>
                </c:pt>
                <c:pt idx="535">
                  <c:v>5370</c:v>
                </c:pt>
                <c:pt idx="536">
                  <c:v>5380</c:v>
                </c:pt>
                <c:pt idx="537">
                  <c:v>5390</c:v>
                </c:pt>
                <c:pt idx="538">
                  <c:v>5400</c:v>
                </c:pt>
                <c:pt idx="539">
                  <c:v>5410</c:v>
                </c:pt>
                <c:pt idx="540">
                  <c:v>5420</c:v>
                </c:pt>
                <c:pt idx="541">
                  <c:v>5430</c:v>
                </c:pt>
                <c:pt idx="542">
                  <c:v>5440</c:v>
                </c:pt>
                <c:pt idx="543">
                  <c:v>5450</c:v>
                </c:pt>
                <c:pt idx="544">
                  <c:v>5460</c:v>
                </c:pt>
                <c:pt idx="545">
                  <c:v>5470</c:v>
                </c:pt>
                <c:pt idx="546">
                  <c:v>5480</c:v>
                </c:pt>
                <c:pt idx="547">
                  <c:v>5490</c:v>
                </c:pt>
                <c:pt idx="548">
                  <c:v>5500</c:v>
                </c:pt>
                <c:pt idx="549">
                  <c:v>5510</c:v>
                </c:pt>
                <c:pt idx="550">
                  <c:v>5520</c:v>
                </c:pt>
                <c:pt idx="551">
                  <c:v>5530</c:v>
                </c:pt>
                <c:pt idx="552">
                  <c:v>5540</c:v>
                </c:pt>
                <c:pt idx="553">
                  <c:v>5550</c:v>
                </c:pt>
                <c:pt idx="554">
                  <c:v>5560</c:v>
                </c:pt>
                <c:pt idx="555">
                  <c:v>5570</c:v>
                </c:pt>
                <c:pt idx="556">
                  <c:v>5580</c:v>
                </c:pt>
                <c:pt idx="557">
                  <c:v>5590</c:v>
                </c:pt>
                <c:pt idx="558">
                  <c:v>5600</c:v>
                </c:pt>
                <c:pt idx="559">
                  <c:v>5610</c:v>
                </c:pt>
                <c:pt idx="560">
                  <c:v>5620</c:v>
                </c:pt>
                <c:pt idx="561">
                  <c:v>5630</c:v>
                </c:pt>
                <c:pt idx="562">
                  <c:v>5640</c:v>
                </c:pt>
                <c:pt idx="563">
                  <c:v>5650</c:v>
                </c:pt>
                <c:pt idx="564">
                  <c:v>5660</c:v>
                </c:pt>
                <c:pt idx="565">
                  <c:v>5670</c:v>
                </c:pt>
                <c:pt idx="566">
                  <c:v>5680</c:v>
                </c:pt>
                <c:pt idx="567">
                  <c:v>5690</c:v>
                </c:pt>
                <c:pt idx="568">
                  <c:v>5700</c:v>
                </c:pt>
                <c:pt idx="569">
                  <c:v>5710</c:v>
                </c:pt>
                <c:pt idx="570">
                  <c:v>5720</c:v>
                </c:pt>
                <c:pt idx="571">
                  <c:v>5730</c:v>
                </c:pt>
                <c:pt idx="572">
                  <c:v>5740</c:v>
                </c:pt>
                <c:pt idx="573">
                  <c:v>5750</c:v>
                </c:pt>
                <c:pt idx="574">
                  <c:v>5760</c:v>
                </c:pt>
                <c:pt idx="575">
                  <c:v>5770</c:v>
                </c:pt>
                <c:pt idx="576">
                  <c:v>5780</c:v>
                </c:pt>
                <c:pt idx="577">
                  <c:v>5790</c:v>
                </c:pt>
                <c:pt idx="578">
                  <c:v>5800</c:v>
                </c:pt>
                <c:pt idx="579">
                  <c:v>5810</c:v>
                </c:pt>
                <c:pt idx="580">
                  <c:v>5820</c:v>
                </c:pt>
                <c:pt idx="581">
                  <c:v>5830</c:v>
                </c:pt>
                <c:pt idx="582">
                  <c:v>5840</c:v>
                </c:pt>
                <c:pt idx="583">
                  <c:v>5850</c:v>
                </c:pt>
                <c:pt idx="584">
                  <c:v>5860</c:v>
                </c:pt>
                <c:pt idx="585">
                  <c:v>5870</c:v>
                </c:pt>
                <c:pt idx="586">
                  <c:v>5880</c:v>
                </c:pt>
                <c:pt idx="587">
                  <c:v>5890</c:v>
                </c:pt>
                <c:pt idx="588">
                  <c:v>5900</c:v>
                </c:pt>
                <c:pt idx="589">
                  <c:v>5910</c:v>
                </c:pt>
                <c:pt idx="590">
                  <c:v>5920</c:v>
                </c:pt>
                <c:pt idx="591">
                  <c:v>5930</c:v>
                </c:pt>
                <c:pt idx="592">
                  <c:v>5940</c:v>
                </c:pt>
                <c:pt idx="593">
                  <c:v>5950</c:v>
                </c:pt>
                <c:pt idx="594">
                  <c:v>5960</c:v>
                </c:pt>
                <c:pt idx="595">
                  <c:v>5970</c:v>
                </c:pt>
                <c:pt idx="596">
                  <c:v>5980</c:v>
                </c:pt>
                <c:pt idx="597">
                  <c:v>5990</c:v>
                </c:pt>
                <c:pt idx="598">
                  <c:v>6000</c:v>
                </c:pt>
                <c:pt idx="599">
                  <c:v>6010</c:v>
                </c:pt>
                <c:pt idx="600">
                  <c:v>6020</c:v>
                </c:pt>
                <c:pt idx="601">
                  <c:v>6030</c:v>
                </c:pt>
                <c:pt idx="602">
                  <c:v>6040</c:v>
                </c:pt>
                <c:pt idx="603">
                  <c:v>6050</c:v>
                </c:pt>
                <c:pt idx="604">
                  <c:v>6060</c:v>
                </c:pt>
                <c:pt idx="605">
                  <c:v>6070</c:v>
                </c:pt>
                <c:pt idx="606">
                  <c:v>6080</c:v>
                </c:pt>
                <c:pt idx="607">
                  <c:v>6090</c:v>
                </c:pt>
                <c:pt idx="608">
                  <c:v>6100</c:v>
                </c:pt>
                <c:pt idx="609">
                  <c:v>6110</c:v>
                </c:pt>
                <c:pt idx="610">
                  <c:v>6120</c:v>
                </c:pt>
                <c:pt idx="611">
                  <c:v>6130</c:v>
                </c:pt>
                <c:pt idx="612">
                  <c:v>6140</c:v>
                </c:pt>
                <c:pt idx="613">
                  <c:v>6150</c:v>
                </c:pt>
                <c:pt idx="614">
                  <c:v>6160</c:v>
                </c:pt>
                <c:pt idx="615">
                  <c:v>6170</c:v>
                </c:pt>
                <c:pt idx="616">
                  <c:v>6180</c:v>
                </c:pt>
                <c:pt idx="617">
                  <c:v>6190</c:v>
                </c:pt>
                <c:pt idx="618">
                  <c:v>6200</c:v>
                </c:pt>
                <c:pt idx="619">
                  <c:v>6210</c:v>
                </c:pt>
                <c:pt idx="620">
                  <c:v>6220</c:v>
                </c:pt>
                <c:pt idx="621">
                  <c:v>6230</c:v>
                </c:pt>
                <c:pt idx="622">
                  <c:v>6240</c:v>
                </c:pt>
                <c:pt idx="623">
                  <c:v>6250</c:v>
                </c:pt>
                <c:pt idx="624">
                  <c:v>6260</c:v>
                </c:pt>
                <c:pt idx="625">
                  <c:v>6270</c:v>
                </c:pt>
                <c:pt idx="626">
                  <c:v>6280</c:v>
                </c:pt>
                <c:pt idx="627">
                  <c:v>6290</c:v>
                </c:pt>
                <c:pt idx="628">
                  <c:v>6300</c:v>
                </c:pt>
                <c:pt idx="629">
                  <c:v>6310</c:v>
                </c:pt>
                <c:pt idx="630">
                  <c:v>6320</c:v>
                </c:pt>
                <c:pt idx="631">
                  <c:v>6330</c:v>
                </c:pt>
                <c:pt idx="632">
                  <c:v>6340</c:v>
                </c:pt>
                <c:pt idx="633">
                  <c:v>6350</c:v>
                </c:pt>
                <c:pt idx="634">
                  <c:v>6360</c:v>
                </c:pt>
                <c:pt idx="635">
                  <c:v>6370</c:v>
                </c:pt>
                <c:pt idx="636">
                  <c:v>6380</c:v>
                </c:pt>
                <c:pt idx="637">
                  <c:v>6390</c:v>
                </c:pt>
                <c:pt idx="638">
                  <c:v>6400</c:v>
                </c:pt>
                <c:pt idx="639">
                  <c:v>6410</c:v>
                </c:pt>
                <c:pt idx="640">
                  <c:v>6420</c:v>
                </c:pt>
                <c:pt idx="641">
                  <c:v>6430</c:v>
                </c:pt>
                <c:pt idx="642">
                  <c:v>6440</c:v>
                </c:pt>
                <c:pt idx="643">
                  <c:v>6450</c:v>
                </c:pt>
                <c:pt idx="644">
                  <c:v>6460</c:v>
                </c:pt>
                <c:pt idx="645">
                  <c:v>6470</c:v>
                </c:pt>
                <c:pt idx="646">
                  <c:v>6480</c:v>
                </c:pt>
                <c:pt idx="647">
                  <c:v>6490</c:v>
                </c:pt>
                <c:pt idx="648">
                  <c:v>6500</c:v>
                </c:pt>
                <c:pt idx="649">
                  <c:v>6510</c:v>
                </c:pt>
                <c:pt idx="650">
                  <c:v>6520</c:v>
                </c:pt>
                <c:pt idx="651">
                  <c:v>6530</c:v>
                </c:pt>
                <c:pt idx="652">
                  <c:v>6540</c:v>
                </c:pt>
                <c:pt idx="653">
                  <c:v>6550</c:v>
                </c:pt>
                <c:pt idx="654">
                  <c:v>6560</c:v>
                </c:pt>
                <c:pt idx="655">
                  <c:v>6570</c:v>
                </c:pt>
                <c:pt idx="656">
                  <c:v>6580</c:v>
                </c:pt>
                <c:pt idx="657">
                  <c:v>6590</c:v>
                </c:pt>
                <c:pt idx="658">
                  <c:v>6600</c:v>
                </c:pt>
                <c:pt idx="659">
                  <c:v>6610</c:v>
                </c:pt>
                <c:pt idx="660">
                  <c:v>6620</c:v>
                </c:pt>
                <c:pt idx="661">
                  <c:v>6630</c:v>
                </c:pt>
                <c:pt idx="662">
                  <c:v>6640</c:v>
                </c:pt>
                <c:pt idx="663">
                  <c:v>6650</c:v>
                </c:pt>
                <c:pt idx="664">
                  <c:v>6660</c:v>
                </c:pt>
                <c:pt idx="665">
                  <c:v>6670</c:v>
                </c:pt>
                <c:pt idx="666">
                  <c:v>6680</c:v>
                </c:pt>
                <c:pt idx="667">
                  <c:v>6690</c:v>
                </c:pt>
                <c:pt idx="668">
                  <c:v>6700</c:v>
                </c:pt>
                <c:pt idx="669">
                  <c:v>6710</c:v>
                </c:pt>
                <c:pt idx="670">
                  <c:v>6720</c:v>
                </c:pt>
                <c:pt idx="671">
                  <c:v>6730</c:v>
                </c:pt>
                <c:pt idx="672">
                  <c:v>6740</c:v>
                </c:pt>
                <c:pt idx="673">
                  <c:v>6750</c:v>
                </c:pt>
                <c:pt idx="674">
                  <c:v>6760</c:v>
                </c:pt>
                <c:pt idx="675">
                  <c:v>6770</c:v>
                </c:pt>
                <c:pt idx="676">
                  <c:v>6780</c:v>
                </c:pt>
                <c:pt idx="677">
                  <c:v>6790</c:v>
                </c:pt>
                <c:pt idx="678">
                  <c:v>6800</c:v>
                </c:pt>
                <c:pt idx="679">
                  <c:v>6810</c:v>
                </c:pt>
                <c:pt idx="680">
                  <c:v>6820</c:v>
                </c:pt>
                <c:pt idx="681">
                  <c:v>6830</c:v>
                </c:pt>
                <c:pt idx="682">
                  <c:v>6840</c:v>
                </c:pt>
                <c:pt idx="683">
                  <c:v>6850</c:v>
                </c:pt>
                <c:pt idx="684">
                  <c:v>6860</c:v>
                </c:pt>
                <c:pt idx="685">
                  <c:v>6870</c:v>
                </c:pt>
                <c:pt idx="686">
                  <c:v>6880</c:v>
                </c:pt>
                <c:pt idx="687">
                  <c:v>6890</c:v>
                </c:pt>
                <c:pt idx="688">
                  <c:v>6900</c:v>
                </c:pt>
                <c:pt idx="689">
                  <c:v>6910</c:v>
                </c:pt>
                <c:pt idx="690">
                  <c:v>6920</c:v>
                </c:pt>
                <c:pt idx="691">
                  <c:v>6930</c:v>
                </c:pt>
                <c:pt idx="692">
                  <c:v>6940</c:v>
                </c:pt>
                <c:pt idx="693">
                  <c:v>6950</c:v>
                </c:pt>
                <c:pt idx="694">
                  <c:v>6960</c:v>
                </c:pt>
                <c:pt idx="695">
                  <c:v>6970</c:v>
                </c:pt>
                <c:pt idx="696">
                  <c:v>6980</c:v>
                </c:pt>
                <c:pt idx="697">
                  <c:v>6990</c:v>
                </c:pt>
                <c:pt idx="698">
                  <c:v>7000</c:v>
                </c:pt>
                <c:pt idx="699">
                  <c:v>7010</c:v>
                </c:pt>
                <c:pt idx="700">
                  <c:v>7020</c:v>
                </c:pt>
                <c:pt idx="701">
                  <c:v>7030</c:v>
                </c:pt>
                <c:pt idx="702">
                  <c:v>7040</c:v>
                </c:pt>
                <c:pt idx="703">
                  <c:v>7050</c:v>
                </c:pt>
                <c:pt idx="704">
                  <c:v>7060</c:v>
                </c:pt>
                <c:pt idx="705">
                  <c:v>7070</c:v>
                </c:pt>
                <c:pt idx="706">
                  <c:v>7080</c:v>
                </c:pt>
                <c:pt idx="707">
                  <c:v>7090</c:v>
                </c:pt>
                <c:pt idx="708">
                  <c:v>7100</c:v>
                </c:pt>
                <c:pt idx="709">
                  <c:v>7110</c:v>
                </c:pt>
                <c:pt idx="710">
                  <c:v>7120</c:v>
                </c:pt>
                <c:pt idx="711">
                  <c:v>7130</c:v>
                </c:pt>
                <c:pt idx="712">
                  <c:v>7140</c:v>
                </c:pt>
                <c:pt idx="713">
                  <c:v>7150</c:v>
                </c:pt>
                <c:pt idx="714">
                  <c:v>7160</c:v>
                </c:pt>
                <c:pt idx="715">
                  <c:v>7170</c:v>
                </c:pt>
                <c:pt idx="716">
                  <c:v>7180</c:v>
                </c:pt>
                <c:pt idx="717">
                  <c:v>7190</c:v>
                </c:pt>
                <c:pt idx="718">
                  <c:v>7200</c:v>
                </c:pt>
                <c:pt idx="719">
                  <c:v>7210</c:v>
                </c:pt>
                <c:pt idx="720">
                  <c:v>7220</c:v>
                </c:pt>
                <c:pt idx="721">
                  <c:v>7230</c:v>
                </c:pt>
                <c:pt idx="722">
                  <c:v>7240</c:v>
                </c:pt>
                <c:pt idx="723">
                  <c:v>7250</c:v>
                </c:pt>
                <c:pt idx="724">
                  <c:v>7260</c:v>
                </c:pt>
                <c:pt idx="725">
                  <c:v>7270</c:v>
                </c:pt>
                <c:pt idx="726">
                  <c:v>7280</c:v>
                </c:pt>
                <c:pt idx="727">
                  <c:v>7290</c:v>
                </c:pt>
                <c:pt idx="728">
                  <c:v>7300</c:v>
                </c:pt>
                <c:pt idx="729">
                  <c:v>7310</c:v>
                </c:pt>
                <c:pt idx="730">
                  <c:v>7320</c:v>
                </c:pt>
                <c:pt idx="731">
                  <c:v>7330</c:v>
                </c:pt>
                <c:pt idx="732">
                  <c:v>7340</c:v>
                </c:pt>
                <c:pt idx="733">
                  <c:v>7350</c:v>
                </c:pt>
                <c:pt idx="734">
                  <c:v>7360</c:v>
                </c:pt>
                <c:pt idx="735">
                  <c:v>7370</c:v>
                </c:pt>
                <c:pt idx="736">
                  <c:v>7380</c:v>
                </c:pt>
                <c:pt idx="737">
                  <c:v>7390</c:v>
                </c:pt>
                <c:pt idx="738">
                  <c:v>7400</c:v>
                </c:pt>
                <c:pt idx="739">
                  <c:v>7410</c:v>
                </c:pt>
                <c:pt idx="740">
                  <c:v>7420</c:v>
                </c:pt>
                <c:pt idx="741">
                  <c:v>7430</c:v>
                </c:pt>
                <c:pt idx="742">
                  <c:v>7440</c:v>
                </c:pt>
                <c:pt idx="743">
                  <c:v>7450</c:v>
                </c:pt>
                <c:pt idx="744">
                  <c:v>7460</c:v>
                </c:pt>
                <c:pt idx="745">
                  <c:v>7470</c:v>
                </c:pt>
                <c:pt idx="746">
                  <c:v>7480</c:v>
                </c:pt>
                <c:pt idx="747">
                  <c:v>7490</c:v>
                </c:pt>
                <c:pt idx="748">
                  <c:v>7500</c:v>
                </c:pt>
                <c:pt idx="749">
                  <c:v>7510</c:v>
                </c:pt>
                <c:pt idx="750">
                  <c:v>7520</c:v>
                </c:pt>
                <c:pt idx="751">
                  <c:v>7530</c:v>
                </c:pt>
                <c:pt idx="752">
                  <c:v>7540</c:v>
                </c:pt>
                <c:pt idx="753">
                  <c:v>7550</c:v>
                </c:pt>
                <c:pt idx="754">
                  <c:v>7560</c:v>
                </c:pt>
                <c:pt idx="755">
                  <c:v>7570</c:v>
                </c:pt>
                <c:pt idx="756">
                  <c:v>7580</c:v>
                </c:pt>
                <c:pt idx="757">
                  <c:v>7590</c:v>
                </c:pt>
                <c:pt idx="758">
                  <c:v>7600</c:v>
                </c:pt>
                <c:pt idx="759">
                  <c:v>7610</c:v>
                </c:pt>
                <c:pt idx="760">
                  <c:v>7620</c:v>
                </c:pt>
                <c:pt idx="761">
                  <c:v>7630</c:v>
                </c:pt>
                <c:pt idx="762">
                  <c:v>7640</c:v>
                </c:pt>
                <c:pt idx="763">
                  <c:v>7650</c:v>
                </c:pt>
                <c:pt idx="764">
                  <c:v>7660</c:v>
                </c:pt>
                <c:pt idx="765">
                  <c:v>7670</c:v>
                </c:pt>
                <c:pt idx="766">
                  <c:v>7680</c:v>
                </c:pt>
                <c:pt idx="767">
                  <c:v>7690</c:v>
                </c:pt>
                <c:pt idx="768">
                  <c:v>7700</c:v>
                </c:pt>
                <c:pt idx="769">
                  <c:v>7710</c:v>
                </c:pt>
                <c:pt idx="770">
                  <c:v>7720</c:v>
                </c:pt>
                <c:pt idx="771">
                  <c:v>7730</c:v>
                </c:pt>
                <c:pt idx="772">
                  <c:v>7740</c:v>
                </c:pt>
                <c:pt idx="773">
                  <c:v>7750</c:v>
                </c:pt>
                <c:pt idx="774">
                  <c:v>7760</c:v>
                </c:pt>
                <c:pt idx="775">
                  <c:v>7770</c:v>
                </c:pt>
                <c:pt idx="776">
                  <c:v>7780</c:v>
                </c:pt>
                <c:pt idx="777">
                  <c:v>7790</c:v>
                </c:pt>
                <c:pt idx="778">
                  <c:v>7800</c:v>
                </c:pt>
                <c:pt idx="779">
                  <c:v>7810</c:v>
                </c:pt>
                <c:pt idx="780">
                  <c:v>7820</c:v>
                </c:pt>
                <c:pt idx="781">
                  <c:v>7830</c:v>
                </c:pt>
                <c:pt idx="782">
                  <c:v>7840</c:v>
                </c:pt>
                <c:pt idx="783">
                  <c:v>7850</c:v>
                </c:pt>
                <c:pt idx="784">
                  <c:v>7860</c:v>
                </c:pt>
                <c:pt idx="785">
                  <c:v>7870</c:v>
                </c:pt>
                <c:pt idx="786">
                  <c:v>7880</c:v>
                </c:pt>
                <c:pt idx="787">
                  <c:v>7890</c:v>
                </c:pt>
                <c:pt idx="788">
                  <c:v>7900</c:v>
                </c:pt>
                <c:pt idx="789">
                  <c:v>7910</c:v>
                </c:pt>
                <c:pt idx="790">
                  <c:v>7920</c:v>
                </c:pt>
                <c:pt idx="791">
                  <c:v>7930</c:v>
                </c:pt>
                <c:pt idx="792">
                  <c:v>7940</c:v>
                </c:pt>
                <c:pt idx="793">
                  <c:v>7950</c:v>
                </c:pt>
                <c:pt idx="794">
                  <c:v>7960</c:v>
                </c:pt>
                <c:pt idx="795">
                  <c:v>7970</c:v>
                </c:pt>
                <c:pt idx="796">
                  <c:v>7980</c:v>
                </c:pt>
                <c:pt idx="797">
                  <c:v>7990</c:v>
                </c:pt>
                <c:pt idx="798">
                  <c:v>8000</c:v>
                </c:pt>
                <c:pt idx="799">
                  <c:v>8010</c:v>
                </c:pt>
                <c:pt idx="800">
                  <c:v>8020</c:v>
                </c:pt>
                <c:pt idx="801">
                  <c:v>8030</c:v>
                </c:pt>
                <c:pt idx="802">
                  <c:v>8040</c:v>
                </c:pt>
                <c:pt idx="803">
                  <c:v>8050</c:v>
                </c:pt>
                <c:pt idx="804">
                  <c:v>8060</c:v>
                </c:pt>
                <c:pt idx="805">
                  <c:v>8070</c:v>
                </c:pt>
                <c:pt idx="806">
                  <c:v>8080</c:v>
                </c:pt>
                <c:pt idx="807">
                  <c:v>8090</c:v>
                </c:pt>
                <c:pt idx="808">
                  <c:v>8100</c:v>
                </c:pt>
                <c:pt idx="809">
                  <c:v>8110</c:v>
                </c:pt>
                <c:pt idx="810">
                  <c:v>8120</c:v>
                </c:pt>
                <c:pt idx="811">
                  <c:v>8130</c:v>
                </c:pt>
                <c:pt idx="812">
                  <c:v>8140</c:v>
                </c:pt>
                <c:pt idx="813">
                  <c:v>8150</c:v>
                </c:pt>
                <c:pt idx="814">
                  <c:v>8160</c:v>
                </c:pt>
                <c:pt idx="815">
                  <c:v>8170</c:v>
                </c:pt>
                <c:pt idx="816">
                  <c:v>8180</c:v>
                </c:pt>
                <c:pt idx="817">
                  <c:v>8190</c:v>
                </c:pt>
                <c:pt idx="818">
                  <c:v>8200</c:v>
                </c:pt>
                <c:pt idx="819">
                  <c:v>8210</c:v>
                </c:pt>
                <c:pt idx="820">
                  <c:v>8220</c:v>
                </c:pt>
                <c:pt idx="821">
                  <c:v>8230</c:v>
                </c:pt>
                <c:pt idx="822">
                  <c:v>8240</c:v>
                </c:pt>
                <c:pt idx="823">
                  <c:v>8250</c:v>
                </c:pt>
                <c:pt idx="824">
                  <c:v>8260</c:v>
                </c:pt>
                <c:pt idx="825">
                  <c:v>8270</c:v>
                </c:pt>
                <c:pt idx="826">
                  <c:v>8280</c:v>
                </c:pt>
                <c:pt idx="827">
                  <c:v>8290</c:v>
                </c:pt>
                <c:pt idx="828">
                  <c:v>8300</c:v>
                </c:pt>
                <c:pt idx="829">
                  <c:v>8310</c:v>
                </c:pt>
                <c:pt idx="830">
                  <c:v>8320</c:v>
                </c:pt>
                <c:pt idx="831">
                  <c:v>8330</c:v>
                </c:pt>
                <c:pt idx="832">
                  <c:v>8340</c:v>
                </c:pt>
                <c:pt idx="833">
                  <c:v>8350</c:v>
                </c:pt>
                <c:pt idx="834">
                  <c:v>8360</c:v>
                </c:pt>
                <c:pt idx="835">
                  <c:v>8370</c:v>
                </c:pt>
                <c:pt idx="836">
                  <c:v>8380</c:v>
                </c:pt>
                <c:pt idx="837">
                  <c:v>8390</c:v>
                </c:pt>
                <c:pt idx="838">
                  <c:v>8400</c:v>
                </c:pt>
                <c:pt idx="839">
                  <c:v>8410</c:v>
                </c:pt>
                <c:pt idx="840">
                  <c:v>8420</c:v>
                </c:pt>
                <c:pt idx="841">
                  <c:v>8430</c:v>
                </c:pt>
                <c:pt idx="842">
                  <c:v>8440</c:v>
                </c:pt>
                <c:pt idx="843">
                  <c:v>8450</c:v>
                </c:pt>
                <c:pt idx="844">
                  <c:v>8460</c:v>
                </c:pt>
                <c:pt idx="845">
                  <c:v>8470</c:v>
                </c:pt>
                <c:pt idx="846">
                  <c:v>8480</c:v>
                </c:pt>
                <c:pt idx="847">
                  <c:v>8490</c:v>
                </c:pt>
                <c:pt idx="848">
                  <c:v>8500</c:v>
                </c:pt>
                <c:pt idx="849">
                  <c:v>8510</c:v>
                </c:pt>
                <c:pt idx="850">
                  <c:v>8520</c:v>
                </c:pt>
                <c:pt idx="851">
                  <c:v>8530</c:v>
                </c:pt>
                <c:pt idx="852">
                  <c:v>8540</c:v>
                </c:pt>
                <c:pt idx="853">
                  <c:v>8550</c:v>
                </c:pt>
                <c:pt idx="854">
                  <c:v>8560</c:v>
                </c:pt>
                <c:pt idx="855">
                  <c:v>8570</c:v>
                </c:pt>
                <c:pt idx="856">
                  <c:v>8580</c:v>
                </c:pt>
                <c:pt idx="857">
                  <c:v>8590</c:v>
                </c:pt>
                <c:pt idx="858">
                  <c:v>8600</c:v>
                </c:pt>
                <c:pt idx="859">
                  <c:v>8610</c:v>
                </c:pt>
                <c:pt idx="860">
                  <c:v>8620</c:v>
                </c:pt>
                <c:pt idx="861">
                  <c:v>8630</c:v>
                </c:pt>
                <c:pt idx="862">
                  <c:v>8640</c:v>
                </c:pt>
                <c:pt idx="863">
                  <c:v>8650</c:v>
                </c:pt>
                <c:pt idx="864">
                  <c:v>8660</c:v>
                </c:pt>
                <c:pt idx="865">
                  <c:v>8670</c:v>
                </c:pt>
                <c:pt idx="866">
                  <c:v>8680</c:v>
                </c:pt>
                <c:pt idx="867">
                  <c:v>8690</c:v>
                </c:pt>
                <c:pt idx="868">
                  <c:v>8700</c:v>
                </c:pt>
                <c:pt idx="869">
                  <c:v>8710</c:v>
                </c:pt>
                <c:pt idx="870">
                  <c:v>8720</c:v>
                </c:pt>
                <c:pt idx="871">
                  <c:v>8730</c:v>
                </c:pt>
                <c:pt idx="872">
                  <c:v>8740</c:v>
                </c:pt>
                <c:pt idx="873">
                  <c:v>8750</c:v>
                </c:pt>
                <c:pt idx="874">
                  <c:v>8760</c:v>
                </c:pt>
                <c:pt idx="875">
                  <c:v>8770</c:v>
                </c:pt>
                <c:pt idx="876">
                  <c:v>8780</c:v>
                </c:pt>
                <c:pt idx="877">
                  <c:v>8790</c:v>
                </c:pt>
                <c:pt idx="878">
                  <c:v>8800</c:v>
                </c:pt>
                <c:pt idx="879">
                  <c:v>8810</c:v>
                </c:pt>
                <c:pt idx="880">
                  <c:v>8820</c:v>
                </c:pt>
                <c:pt idx="881">
                  <c:v>8830</c:v>
                </c:pt>
                <c:pt idx="882">
                  <c:v>8840</c:v>
                </c:pt>
                <c:pt idx="883">
                  <c:v>8850</c:v>
                </c:pt>
                <c:pt idx="884">
                  <c:v>8860</c:v>
                </c:pt>
                <c:pt idx="885">
                  <c:v>8870</c:v>
                </c:pt>
                <c:pt idx="886">
                  <c:v>8880</c:v>
                </c:pt>
                <c:pt idx="887">
                  <c:v>8890</c:v>
                </c:pt>
                <c:pt idx="888">
                  <c:v>8900</c:v>
                </c:pt>
                <c:pt idx="889">
                  <c:v>8910</c:v>
                </c:pt>
                <c:pt idx="890">
                  <c:v>8920</c:v>
                </c:pt>
                <c:pt idx="891">
                  <c:v>8930</c:v>
                </c:pt>
                <c:pt idx="892">
                  <c:v>8940</c:v>
                </c:pt>
                <c:pt idx="893">
                  <c:v>8950</c:v>
                </c:pt>
                <c:pt idx="894">
                  <c:v>8960</c:v>
                </c:pt>
                <c:pt idx="895">
                  <c:v>8970</c:v>
                </c:pt>
                <c:pt idx="896">
                  <c:v>8980</c:v>
                </c:pt>
                <c:pt idx="897">
                  <c:v>8990</c:v>
                </c:pt>
                <c:pt idx="898">
                  <c:v>9000</c:v>
                </c:pt>
                <c:pt idx="899">
                  <c:v>9010</c:v>
                </c:pt>
                <c:pt idx="900">
                  <c:v>9020</c:v>
                </c:pt>
                <c:pt idx="901">
                  <c:v>9030</c:v>
                </c:pt>
                <c:pt idx="902">
                  <c:v>9040</c:v>
                </c:pt>
                <c:pt idx="903">
                  <c:v>9050</c:v>
                </c:pt>
                <c:pt idx="904">
                  <c:v>9060</c:v>
                </c:pt>
                <c:pt idx="905">
                  <c:v>9070</c:v>
                </c:pt>
                <c:pt idx="906">
                  <c:v>9080</c:v>
                </c:pt>
                <c:pt idx="907">
                  <c:v>9090</c:v>
                </c:pt>
                <c:pt idx="908">
                  <c:v>9100</c:v>
                </c:pt>
                <c:pt idx="909">
                  <c:v>9110</c:v>
                </c:pt>
                <c:pt idx="910">
                  <c:v>9120</c:v>
                </c:pt>
                <c:pt idx="911">
                  <c:v>9130</c:v>
                </c:pt>
                <c:pt idx="912">
                  <c:v>9140</c:v>
                </c:pt>
                <c:pt idx="913">
                  <c:v>9150</c:v>
                </c:pt>
                <c:pt idx="914">
                  <c:v>9160</c:v>
                </c:pt>
                <c:pt idx="915">
                  <c:v>9170</c:v>
                </c:pt>
                <c:pt idx="916">
                  <c:v>9180</c:v>
                </c:pt>
                <c:pt idx="917">
                  <c:v>9190</c:v>
                </c:pt>
                <c:pt idx="918">
                  <c:v>9200</c:v>
                </c:pt>
                <c:pt idx="919">
                  <c:v>9210</c:v>
                </c:pt>
                <c:pt idx="920">
                  <c:v>9220</c:v>
                </c:pt>
                <c:pt idx="921">
                  <c:v>9230</c:v>
                </c:pt>
                <c:pt idx="922">
                  <c:v>9240</c:v>
                </c:pt>
                <c:pt idx="923">
                  <c:v>9250</c:v>
                </c:pt>
                <c:pt idx="924">
                  <c:v>9260</c:v>
                </c:pt>
                <c:pt idx="925">
                  <c:v>9270</c:v>
                </c:pt>
                <c:pt idx="926">
                  <c:v>9280</c:v>
                </c:pt>
                <c:pt idx="927">
                  <c:v>9290</c:v>
                </c:pt>
                <c:pt idx="928">
                  <c:v>9300</c:v>
                </c:pt>
                <c:pt idx="929">
                  <c:v>9310</c:v>
                </c:pt>
                <c:pt idx="930">
                  <c:v>9320</c:v>
                </c:pt>
                <c:pt idx="931">
                  <c:v>9330</c:v>
                </c:pt>
                <c:pt idx="932">
                  <c:v>9340</c:v>
                </c:pt>
                <c:pt idx="933">
                  <c:v>9350</c:v>
                </c:pt>
                <c:pt idx="934">
                  <c:v>9360</c:v>
                </c:pt>
                <c:pt idx="935">
                  <c:v>9370</c:v>
                </c:pt>
                <c:pt idx="936">
                  <c:v>9380</c:v>
                </c:pt>
                <c:pt idx="937">
                  <c:v>9390</c:v>
                </c:pt>
                <c:pt idx="938">
                  <c:v>9400</c:v>
                </c:pt>
                <c:pt idx="939">
                  <c:v>9410</c:v>
                </c:pt>
                <c:pt idx="940">
                  <c:v>9420</c:v>
                </c:pt>
                <c:pt idx="941">
                  <c:v>9430</c:v>
                </c:pt>
                <c:pt idx="942">
                  <c:v>9440</c:v>
                </c:pt>
                <c:pt idx="943">
                  <c:v>9450</c:v>
                </c:pt>
                <c:pt idx="944">
                  <c:v>9460</c:v>
                </c:pt>
                <c:pt idx="945">
                  <c:v>9470</c:v>
                </c:pt>
                <c:pt idx="946">
                  <c:v>9480</c:v>
                </c:pt>
                <c:pt idx="947">
                  <c:v>9490</c:v>
                </c:pt>
                <c:pt idx="948">
                  <c:v>9500</c:v>
                </c:pt>
                <c:pt idx="949">
                  <c:v>9510</c:v>
                </c:pt>
                <c:pt idx="950">
                  <c:v>9520</c:v>
                </c:pt>
                <c:pt idx="951">
                  <c:v>9530</c:v>
                </c:pt>
                <c:pt idx="952">
                  <c:v>9540</c:v>
                </c:pt>
                <c:pt idx="953">
                  <c:v>9550</c:v>
                </c:pt>
                <c:pt idx="954">
                  <c:v>9560</c:v>
                </c:pt>
                <c:pt idx="955">
                  <c:v>9570</c:v>
                </c:pt>
                <c:pt idx="956">
                  <c:v>9580</c:v>
                </c:pt>
                <c:pt idx="957">
                  <c:v>9590</c:v>
                </c:pt>
                <c:pt idx="958">
                  <c:v>9600</c:v>
                </c:pt>
                <c:pt idx="959">
                  <c:v>9610</c:v>
                </c:pt>
                <c:pt idx="960">
                  <c:v>9620</c:v>
                </c:pt>
                <c:pt idx="961">
                  <c:v>9630</c:v>
                </c:pt>
                <c:pt idx="962">
                  <c:v>9640</c:v>
                </c:pt>
                <c:pt idx="963">
                  <c:v>9650</c:v>
                </c:pt>
                <c:pt idx="964">
                  <c:v>9660</c:v>
                </c:pt>
                <c:pt idx="965">
                  <c:v>9670</c:v>
                </c:pt>
                <c:pt idx="966">
                  <c:v>9680</c:v>
                </c:pt>
                <c:pt idx="967">
                  <c:v>9690</c:v>
                </c:pt>
                <c:pt idx="968">
                  <c:v>9700</c:v>
                </c:pt>
                <c:pt idx="969">
                  <c:v>9710</c:v>
                </c:pt>
                <c:pt idx="970">
                  <c:v>9720</c:v>
                </c:pt>
                <c:pt idx="971">
                  <c:v>9730</c:v>
                </c:pt>
                <c:pt idx="972">
                  <c:v>9740</c:v>
                </c:pt>
                <c:pt idx="973">
                  <c:v>9750</c:v>
                </c:pt>
                <c:pt idx="974">
                  <c:v>9760</c:v>
                </c:pt>
                <c:pt idx="975">
                  <c:v>9770</c:v>
                </c:pt>
                <c:pt idx="976">
                  <c:v>9780</c:v>
                </c:pt>
                <c:pt idx="977">
                  <c:v>9790</c:v>
                </c:pt>
                <c:pt idx="978">
                  <c:v>9800</c:v>
                </c:pt>
                <c:pt idx="979">
                  <c:v>9810</c:v>
                </c:pt>
                <c:pt idx="980">
                  <c:v>9820</c:v>
                </c:pt>
                <c:pt idx="981">
                  <c:v>9830</c:v>
                </c:pt>
                <c:pt idx="982">
                  <c:v>9840</c:v>
                </c:pt>
                <c:pt idx="983">
                  <c:v>9850</c:v>
                </c:pt>
                <c:pt idx="984">
                  <c:v>9860</c:v>
                </c:pt>
                <c:pt idx="985">
                  <c:v>9870</c:v>
                </c:pt>
                <c:pt idx="986">
                  <c:v>9880</c:v>
                </c:pt>
                <c:pt idx="987">
                  <c:v>9890</c:v>
                </c:pt>
                <c:pt idx="988">
                  <c:v>9900</c:v>
                </c:pt>
                <c:pt idx="989">
                  <c:v>9910</c:v>
                </c:pt>
                <c:pt idx="990">
                  <c:v>9920</c:v>
                </c:pt>
                <c:pt idx="991">
                  <c:v>9930</c:v>
                </c:pt>
                <c:pt idx="992">
                  <c:v>9940</c:v>
                </c:pt>
                <c:pt idx="993">
                  <c:v>9950</c:v>
                </c:pt>
                <c:pt idx="994">
                  <c:v>9960</c:v>
                </c:pt>
                <c:pt idx="995">
                  <c:v>9970</c:v>
                </c:pt>
                <c:pt idx="996">
                  <c:v>9980</c:v>
                </c:pt>
                <c:pt idx="997">
                  <c:v>9990</c:v>
                </c:pt>
                <c:pt idx="998">
                  <c:v>10000</c:v>
                </c:pt>
                <c:pt idx="999">
                  <c:v>10010</c:v>
                </c:pt>
                <c:pt idx="1000">
                  <c:v>10020</c:v>
                </c:pt>
                <c:pt idx="1001">
                  <c:v>10030</c:v>
                </c:pt>
                <c:pt idx="1002">
                  <c:v>10040</c:v>
                </c:pt>
                <c:pt idx="1003">
                  <c:v>10050</c:v>
                </c:pt>
                <c:pt idx="1004">
                  <c:v>10060</c:v>
                </c:pt>
                <c:pt idx="1005">
                  <c:v>10070</c:v>
                </c:pt>
                <c:pt idx="1006">
                  <c:v>10080</c:v>
                </c:pt>
                <c:pt idx="1007">
                  <c:v>10090</c:v>
                </c:pt>
                <c:pt idx="1008">
                  <c:v>10100</c:v>
                </c:pt>
                <c:pt idx="1009">
                  <c:v>10110</c:v>
                </c:pt>
                <c:pt idx="1010">
                  <c:v>10120</c:v>
                </c:pt>
                <c:pt idx="1011">
                  <c:v>10130</c:v>
                </c:pt>
                <c:pt idx="1012">
                  <c:v>10140</c:v>
                </c:pt>
                <c:pt idx="1013">
                  <c:v>10150</c:v>
                </c:pt>
                <c:pt idx="1014">
                  <c:v>10160</c:v>
                </c:pt>
                <c:pt idx="1015">
                  <c:v>10170</c:v>
                </c:pt>
                <c:pt idx="1016">
                  <c:v>10180</c:v>
                </c:pt>
                <c:pt idx="1017">
                  <c:v>10190</c:v>
                </c:pt>
                <c:pt idx="1018">
                  <c:v>10200</c:v>
                </c:pt>
                <c:pt idx="1019">
                  <c:v>10210</c:v>
                </c:pt>
                <c:pt idx="1020">
                  <c:v>10220</c:v>
                </c:pt>
                <c:pt idx="1021">
                  <c:v>10230</c:v>
                </c:pt>
                <c:pt idx="1022">
                  <c:v>10240</c:v>
                </c:pt>
                <c:pt idx="1023">
                  <c:v>10250</c:v>
                </c:pt>
                <c:pt idx="1024">
                  <c:v>10260</c:v>
                </c:pt>
                <c:pt idx="1025">
                  <c:v>10270</c:v>
                </c:pt>
                <c:pt idx="1026">
                  <c:v>10280</c:v>
                </c:pt>
                <c:pt idx="1027">
                  <c:v>10290</c:v>
                </c:pt>
                <c:pt idx="1028">
                  <c:v>10300</c:v>
                </c:pt>
                <c:pt idx="1029">
                  <c:v>10310</c:v>
                </c:pt>
                <c:pt idx="1030">
                  <c:v>10320</c:v>
                </c:pt>
                <c:pt idx="1031">
                  <c:v>10330</c:v>
                </c:pt>
                <c:pt idx="1032">
                  <c:v>10340</c:v>
                </c:pt>
                <c:pt idx="1033">
                  <c:v>10350</c:v>
                </c:pt>
                <c:pt idx="1034">
                  <c:v>10360</c:v>
                </c:pt>
                <c:pt idx="1035">
                  <c:v>10370</c:v>
                </c:pt>
                <c:pt idx="1036">
                  <c:v>10380</c:v>
                </c:pt>
                <c:pt idx="1037">
                  <c:v>10390</c:v>
                </c:pt>
                <c:pt idx="1038">
                  <c:v>10400</c:v>
                </c:pt>
                <c:pt idx="1039">
                  <c:v>10410</c:v>
                </c:pt>
                <c:pt idx="1040">
                  <c:v>10420</c:v>
                </c:pt>
                <c:pt idx="1041">
                  <c:v>10430</c:v>
                </c:pt>
                <c:pt idx="1042">
                  <c:v>10440</c:v>
                </c:pt>
                <c:pt idx="1043">
                  <c:v>10450</c:v>
                </c:pt>
                <c:pt idx="1044">
                  <c:v>10460</c:v>
                </c:pt>
                <c:pt idx="1045">
                  <c:v>10470</c:v>
                </c:pt>
                <c:pt idx="1046">
                  <c:v>10480</c:v>
                </c:pt>
                <c:pt idx="1047">
                  <c:v>10490</c:v>
                </c:pt>
                <c:pt idx="1048">
                  <c:v>10500</c:v>
                </c:pt>
                <c:pt idx="1049">
                  <c:v>10510</c:v>
                </c:pt>
                <c:pt idx="1050">
                  <c:v>10520</c:v>
                </c:pt>
                <c:pt idx="1051">
                  <c:v>10530</c:v>
                </c:pt>
                <c:pt idx="1052">
                  <c:v>10540</c:v>
                </c:pt>
                <c:pt idx="1053">
                  <c:v>10550</c:v>
                </c:pt>
                <c:pt idx="1054">
                  <c:v>10560</c:v>
                </c:pt>
                <c:pt idx="1055">
                  <c:v>10570</c:v>
                </c:pt>
                <c:pt idx="1056">
                  <c:v>10580</c:v>
                </c:pt>
                <c:pt idx="1057">
                  <c:v>10590</c:v>
                </c:pt>
                <c:pt idx="1058">
                  <c:v>10600</c:v>
                </c:pt>
                <c:pt idx="1059">
                  <c:v>10610</c:v>
                </c:pt>
                <c:pt idx="1060">
                  <c:v>10620</c:v>
                </c:pt>
                <c:pt idx="1061">
                  <c:v>10630</c:v>
                </c:pt>
                <c:pt idx="1062">
                  <c:v>10640</c:v>
                </c:pt>
                <c:pt idx="1063">
                  <c:v>10650</c:v>
                </c:pt>
                <c:pt idx="1064">
                  <c:v>10660</c:v>
                </c:pt>
                <c:pt idx="1065">
                  <c:v>10670</c:v>
                </c:pt>
                <c:pt idx="1066">
                  <c:v>10680</c:v>
                </c:pt>
                <c:pt idx="1067">
                  <c:v>10690</c:v>
                </c:pt>
                <c:pt idx="1068">
                  <c:v>10700</c:v>
                </c:pt>
                <c:pt idx="1069">
                  <c:v>10710</c:v>
                </c:pt>
                <c:pt idx="1070">
                  <c:v>10720</c:v>
                </c:pt>
                <c:pt idx="1071">
                  <c:v>10730</c:v>
                </c:pt>
                <c:pt idx="1072">
                  <c:v>10740</c:v>
                </c:pt>
                <c:pt idx="1073">
                  <c:v>10750</c:v>
                </c:pt>
                <c:pt idx="1074">
                  <c:v>10760</c:v>
                </c:pt>
                <c:pt idx="1075">
                  <c:v>10770</c:v>
                </c:pt>
                <c:pt idx="1076">
                  <c:v>10780</c:v>
                </c:pt>
                <c:pt idx="1077">
                  <c:v>10790</c:v>
                </c:pt>
                <c:pt idx="1078">
                  <c:v>10800</c:v>
                </c:pt>
                <c:pt idx="1079">
                  <c:v>10810</c:v>
                </c:pt>
                <c:pt idx="1080">
                  <c:v>10820</c:v>
                </c:pt>
                <c:pt idx="1081">
                  <c:v>10830</c:v>
                </c:pt>
                <c:pt idx="1082">
                  <c:v>10840</c:v>
                </c:pt>
                <c:pt idx="1083">
                  <c:v>10850</c:v>
                </c:pt>
                <c:pt idx="1084">
                  <c:v>10860</c:v>
                </c:pt>
                <c:pt idx="1085">
                  <c:v>10870</c:v>
                </c:pt>
                <c:pt idx="1086">
                  <c:v>10880</c:v>
                </c:pt>
                <c:pt idx="1087">
                  <c:v>10890</c:v>
                </c:pt>
                <c:pt idx="1088">
                  <c:v>10900</c:v>
                </c:pt>
                <c:pt idx="1089">
                  <c:v>10910</c:v>
                </c:pt>
                <c:pt idx="1090">
                  <c:v>10920</c:v>
                </c:pt>
                <c:pt idx="1091">
                  <c:v>10930</c:v>
                </c:pt>
                <c:pt idx="1092">
                  <c:v>10940</c:v>
                </c:pt>
                <c:pt idx="1093">
                  <c:v>10950</c:v>
                </c:pt>
                <c:pt idx="1094">
                  <c:v>10960</c:v>
                </c:pt>
                <c:pt idx="1095">
                  <c:v>10970</c:v>
                </c:pt>
                <c:pt idx="1096">
                  <c:v>10980</c:v>
                </c:pt>
                <c:pt idx="1097">
                  <c:v>10990</c:v>
                </c:pt>
                <c:pt idx="1098">
                  <c:v>11000</c:v>
                </c:pt>
                <c:pt idx="1099">
                  <c:v>11010</c:v>
                </c:pt>
                <c:pt idx="1100">
                  <c:v>11020</c:v>
                </c:pt>
                <c:pt idx="1101">
                  <c:v>11030</c:v>
                </c:pt>
                <c:pt idx="1102">
                  <c:v>11040</c:v>
                </c:pt>
                <c:pt idx="1103">
                  <c:v>11050</c:v>
                </c:pt>
                <c:pt idx="1104">
                  <c:v>11060</c:v>
                </c:pt>
                <c:pt idx="1105">
                  <c:v>11070</c:v>
                </c:pt>
                <c:pt idx="1106">
                  <c:v>11080</c:v>
                </c:pt>
                <c:pt idx="1107">
                  <c:v>11090</c:v>
                </c:pt>
                <c:pt idx="1108">
                  <c:v>11100</c:v>
                </c:pt>
                <c:pt idx="1109">
                  <c:v>11110</c:v>
                </c:pt>
                <c:pt idx="1110">
                  <c:v>11120</c:v>
                </c:pt>
                <c:pt idx="1111">
                  <c:v>11130</c:v>
                </c:pt>
                <c:pt idx="1112">
                  <c:v>11140</c:v>
                </c:pt>
                <c:pt idx="1113">
                  <c:v>11150</c:v>
                </c:pt>
                <c:pt idx="1114">
                  <c:v>11160</c:v>
                </c:pt>
                <c:pt idx="1115">
                  <c:v>11170</c:v>
                </c:pt>
                <c:pt idx="1116">
                  <c:v>11180</c:v>
                </c:pt>
                <c:pt idx="1117">
                  <c:v>11190</c:v>
                </c:pt>
                <c:pt idx="1118">
                  <c:v>11200</c:v>
                </c:pt>
                <c:pt idx="1119">
                  <c:v>11210</c:v>
                </c:pt>
                <c:pt idx="1120">
                  <c:v>11220</c:v>
                </c:pt>
                <c:pt idx="1121">
                  <c:v>11230</c:v>
                </c:pt>
                <c:pt idx="1122">
                  <c:v>11240</c:v>
                </c:pt>
                <c:pt idx="1123">
                  <c:v>11250</c:v>
                </c:pt>
                <c:pt idx="1124">
                  <c:v>11260</c:v>
                </c:pt>
                <c:pt idx="1125">
                  <c:v>11270</c:v>
                </c:pt>
                <c:pt idx="1126">
                  <c:v>11280</c:v>
                </c:pt>
                <c:pt idx="1127">
                  <c:v>11290</c:v>
                </c:pt>
                <c:pt idx="1128">
                  <c:v>11300</c:v>
                </c:pt>
                <c:pt idx="1129">
                  <c:v>11310</c:v>
                </c:pt>
                <c:pt idx="1130">
                  <c:v>11320</c:v>
                </c:pt>
                <c:pt idx="1131">
                  <c:v>11330</c:v>
                </c:pt>
                <c:pt idx="1132">
                  <c:v>11340</c:v>
                </c:pt>
                <c:pt idx="1133">
                  <c:v>11350</c:v>
                </c:pt>
                <c:pt idx="1134">
                  <c:v>11360</c:v>
                </c:pt>
                <c:pt idx="1135">
                  <c:v>11370</c:v>
                </c:pt>
                <c:pt idx="1136">
                  <c:v>11380</c:v>
                </c:pt>
                <c:pt idx="1137">
                  <c:v>11390</c:v>
                </c:pt>
                <c:pt idx="1138">
                  <c:v>11400</c:v>
                </c:pt>
                <c:pt idx="1139">
                  <c:v>11410</c:v>
                </c:pt>
                <c:pt idx="1140">
                  <c:v>11420</c:v>
                </c:pt>
                <c:pt idx="1141">
                  <c:v>11430</c:v>
                </c:pt>
                <c:pt idx="1142">
                  <c:v>11440</c:v>
                </c:pt>
                <c:pt idx="1143">
                  <c:v>11450</c:v>
                </c:pt>
                <c:pt idx="1144">
                  <c:v>11460</c:v>
                </c:pt>
                <c:pt idx="1145">
                  <c:v>11470</c:v>
                </c:pt>
                <c:pt idx="1146">
                  <c:v>11480</c:v>
                </c:pt>
                <c:pt idx="1147">
                  <c:v>11490</c:v>
                </c:pt>
                <c:pt idx="1148">
                  <c:v>11500</c:v>
                </c:pt>
                <c:pt idx="1149">
                  <c:v>11510</c:v>
                </c:pt>
                <c:pt idx="1150">
                  <c:v>11520</c:v>
                </c:pt>
                <c:pt idx="1151">
                  <c:v>11530</c:v>
                </c:pt>
                <c:pt idx="1152">
                  <c:v>11540</c:v>
                </c:pt>
                <c:pt idx="1153">
                  <c:v>11550</c:v>
                </c:pt>
                <c:pt idx="1154">
                  <c:v>11560</c:v>
                </c:pt>
                <c:pt idx="1155">
                  <c:v>11570</c:v>
                </c:pt>
                <c:pt idx="1156">
                  <c:v>11580</c:v>
                </c:pt>
                <c:pt idx="1157">
                  <c:v>11590</c:v>
                </c:pt>
                <c:pt idx="1158">
                  <c:v>11600</c:v>
                </c:pt>
                <c:pt idx="1159">
                  <c:v>11610</c:v>
                </c:pt>
                <c:pt idx="1160">
                  <c:v>11620</c:v>
                </c:pt>
                <c:pt idx="1161">
                  <c:v>11630</c:v>
                </c:pt>
                <c:pt idx="1162">
                  <c:v>11640</c:v>
                </c:pt>
                <c:pt idx="1163">
                  <c:v>11650</c:v>
                </c:pt>
                <c:pt idx="1164">
                  <c:v>11660</c:v>
                </c:pt>
                <c:pt idx="1165">
                  <c:v>11670</c:v>
                </c:pt>
                <c:pt idx="1166">
                  <c:v>11680</c:v>
                </c:pt>
                <c:pt idx="1167">
                  <c:v>11690</c:v>
                </c:pt>
                <c:pt idx="1168">
                  <c:v>11700</c:v>
                </c:pt>
                <c:pt idx="1169">
                  <c:v>11710</c:v>
                </c:pt>
                <c:pt idx="1170">
                  <c:v>11720</c:v>
                </c:pt>
                <c:pt idx="1171">
                  <c:v>11730</c:v>
                </c:pt>
                <c:pt idx="1172">
                  <c:v>11740</c:v>
                </c:pt>
                <c:pt idx="1173">
                  <c:v>11750</c:v>
                </c:pt>
                <c:pt idx="1174">
                  <c:v>11760</c:v>
                </c:pt>
                <c:pt idx="1175">
                  <c:v>11770</c:v>
                </c:pt>
                <c:pt idx="1176">
                  <c:v>11780</c:v>
                </c:pt>
                <c:pt idx="1177">
                  <c:v>11790</c:v>
                </c:pt>
                <c:pt idx="1178">
                  <c:v>11800</c:v>
                </c:pt>
                <c:pt idx="1179">
                  <c:v>11810</c:v>
                </c:pt>
                <c:pt idx="1180">
                  <c:v>11820</c:v>
                </c:pt>
                <c:pt idx="1181">
                  <c:v>11830</c:v>
                </c:pt>
                <c:pt idx="1182">
                  <c:v>11840</c:v>
                </c:pt>
                <c:pt idx="1183">
                  <c:v>11850</c:v>
                </c:pt>
                <c:pt idx="1184">
                  <c:v>11860</c:v>
                </c:pt>
                <c:pt idx="1185">
                  <c:v>11870</c:v>
                </c:pt>
                <c:pt idx="1186">
                  <c:v>11880</c:v>
                </c:pt>
                <c:pt idx="1187">
                  <c:v>11890</c:v>
                </c:pt>
                <c:pt idx="1188">
                  <c:v>11900</c:v>
                </c:pt>
                <c:pt idx="1189">
                  <c:v>11910</c:v>
                </c:pt>
                <c:pt idx="1190">
                  <c:v>11920</c:v>
                </c:pt>
                <c:pt idx="1191">
                  <c:v>11930</c:v>
                </c:pt>
                <c:pt idx="1192">
                  <c:v>11940</c:v>
                </c:pt>
                <c:pt idx="1193">
                  <c:v>11950</c:v>
                </c:pt>
                <c:pt idx="1194">
                  <c:v>11960</c:v>
                </c:pt>
                <c:pt idx="1195">
                  <c:v>11970</c:v>
                </c:pt>
                <c:pt idx="1196">
                  <c:v>11980</c:v>
                </c:pt>
                <c:pt idx="1197">
                  <c:v>11990</c:v>
                </c:pt>
                <c:pt idx="1198">
                  <c:v>12000</c:v>
                </c:pt>
                <c:pt idx="1199">
                  <c:v>12010</c:v>
                </c:pt>
                <c:pt idx="1200">
                  <c:v>12020</c:v>
                </c:pt>
                <c:pt idx="1201">
                  <c:v>12030</c:v>
                </c:pt>
                <c:pt idx="1202">
                  <c:v>12040</c:v>
                </c:pt>
                <c:pt idx="1203">
                  <c:v>12050</c:v>
                </c:pt>
                <c:pt idx="1204">
                  <c:v>12060</c:v>
                </c:pt>
                <c:pt idx="1205">
                  <c:v>12070</c:v>
                </c:pt>
                <c:pt idx="1206">
                  <c:v>12080</c:v>
                </c:pt>
                <c:pt idx="1207">
                  <c:v>12090</c:v>
                </c:pt>
                <c:pt idx="1208">
                  <c:v>12100</c:v>
                </c:pt>
                <c:pt idx="1209">
                  <c:v>12110</c:v>
                </c:pt>
                <c:pt idx="1210">
                  <c:v>12120</c:v>
                </c:pt>
                <c:pt idx="1211">
                  <c:v>12130</c:v>
                </c:pt>
                <c:pt idx="1212">
                  <c:v>12140</c:v>
                </c:pt>
                <c:pt idx="1213">
                  <c:v>12150</c:v>
                </c:pt>
                <c:pt idx="1214">
                  <c:v>12160</c:v>
                </c:pt>
                <c:pt idx="1215">
                  <c:v>12170</c:v>
                </c:pt>
                <c:pt idx="1216">
                  <c:v>12180</c:v>
                </c:pt>
                <c:pt idx="1217">
                  <c:v>12190</c:v>
                </c:pt>
                <c:pt idx="1218">
                  <c:v>12200</c:v>
                </c:pt>
                <c:pt idx="1219">
                  <c:v>12210</c:v>
                </c:pt>
                <c:pt idx="1220">
                  <c:v>12220</c:v>
                </c:pt>
                <c:pt idx="1221">
                  <c:v>12230</c:v>
                </c:pt>
                <c:pt idx="1222">
                  <c:v>12240</c:v>
                </c:pt>
                <c:pt idx="1223">
                  <c:v>12250</c:v>
                </c:pt>
                <c:pt idx="1224">
                  <c:v>12260</c:v>
                </c:pt>
                <c:pt idx="1225">
                  <c:v>12270</c:v>
                </c:pt>
                <c:pt idx="1226">
                  <c:v>12280</c:v>
                </c:pt>
                <c:pt idx="1227">
                  <c:v>12290</c:v>
                </c:pt>
                <c:pt idx="1228">
                  <c:v>12300</c:v>
                </c:pt>
                <c:pt idx="1229">
                  <c:v>12310</c:v>
                </c:pt>
                <c:pt idx="1230">
                  <c:v>12320</c:v>
                </c:pt>
                <c:pt idx="1231">
                  <c:v>12330</c:v>
                </c:pt>
                <c:pt idx="1232">
                  <c:v>12340</c:v>
                </c:pt>
                <c:pt idx="1233">
                  <c:v>12350</c:v>
                </c:pt>
                <c:pt idx="1234">
                  <c:v>12360</c:v>
                </c:pt>
                <c:pt idx="1235">
                  <c:v>12370</c:v>
                </c:pt>
                <c:pt idx="1236">
                  <c:v>12380</c:v>
                </c:pt>
                <c:pt idx="1237">
                  <c:v>12390</c:v>
                </c:pt>
                <c:pt idx="1238">
                  <c:v>12400</c:v>
                </c:pt>
                <c:pt idx="1239">
                  <c:v>12410</c:v>
                </c:pt>
                <c:pt idx="1240">
                  <c:v>12420</c:v>
                </c:pt>
                <c:pt idx="1241">
                  <c:v>12430</c:v>
                </c:pt>
                <c:pt idx="1242">
                  <c:v>12440</c:v>
                </c:pt>
                <c:pt idx="1243">
                  <c:v>12450</c:v>
                </c:pt>
                <c:pt idx="1244">
                  <c:v>12460</c:v>
                </c:pt>
                <c:pt idx="1245">
                  <c:v>12470</c:v>
                </c:pt>
                <c:pt idx="1246">
                  <c:v>12480</c:v>
                </c:pt>
                <c:pt idx="1247">
                  <c:v>12490</c:v>
                </c:pt>
                <c:pt idx="1248">
                  <c:v>12500</c:v>
                </c:pt>
                <c:pt idx="1249">
                  <c:v>12510</c:v>
                </c:pt>
                <c:pt idx="1250">
                  <c:v>12520</c:v>
                </c:pt>
                <c:pt idx="1251">
                  <c:v>12530</c:v>
                </c:pt>
                <c:pt idx="1252">
                  <c:v>12540</c:v>
                </c:pt>
                <c:pt idx="1253">
                  <c:v>12550</c:v>
                </c:pt>
                <c:pt idx="1254">
                  <c:v>12560</c:v>
                </c:pt>
                <c:pt idx="1255">
                  <c:v>12570</c:v>
                </c:pt>
                <c:pt idx="1256">
                  <c:v>12580</c:v>
                </c:pt>
                <c:pt idx="1257">
                  <c:v>12590</c:v>
                </c:pt>
                <c:pt idx="1258">
                  <c:v>12600</c:v>
                </c:pt>
                <c:pt idx="1259">
                  <c:v>12610</c:v>
                </c:pt>
                <c:pt idx="1260">
                  <c:v>12620</c:v>
                </c:pt>
                <c:pt idx="1261">
                  <c:v>12630</c:v>
                </c:pt>
                <c:pt idx="1262">
                  <c:v>12640</c:v>
                </c:pt>
                <c:pt idx="1263">
                  <c:v>12650</c:v>
                </c:pt>
                <c:pt idx="1264">
                  <c:v>12660</c:v>
                </c:pt>
                <c:pt idx="1265">
                  <c:v>12670</c:v>
                </c:pt>
                <c:pt idx="1266">
                  <c:v>12680</c:v>
                </c:pt>
                <c:pt idx="1267">
                  <c:v>12690</c:v>
                </c:pt>
                <c:pt idx="1268">
                  <c:v>12700</c:v>
                </c:pt>
                <c:pt idx="1269">
                  <c:v>12710</c:v>
                </c:pt>
                <c:pt idx="1270">
                  <c:v>12720</c:v>
                </c:pt>
                <c:pt idx="1271">
                  <c:v>12730</c:v>
                </c:pt>
                <c:pt idx="1272">
                  <c:v>12740</c:v>
                </c:pt>
                <c:pt idx="1273">
                  <c:v>12750</c:v>
                </c:pt>
                <c:pt idx="1274">
                  <c:v>12760</c:v>
                </c:pt>
                <c:pt idx="1275">
                  <c:v>12770</c:v>
                </c:pt>
                <c:pt idx="1276">
                  <c:v>12780</c:v>
                </c:pt>
                <c:pt idx="1277">
                  <c:v>12790</c:v>
                </c:pt>
                <c:pt idx="1278">
                  <c:v>12800</c:v>
                </c:pt>
                <c:pt idx="1279">
                  <c:v>12810</c:v>
                </c:pt>
                <c:pt idx="1280">
                  <c:v>12820</c:v>
                </c:pt>
                <c:pt idx="1281">
                  <c:v>12830</c:v>
                </c:pt>
                <c:pt idx="1282">
                  <c:v>12840</c:v>
                </c:pt>
                <c:pt idx="1283">
                  <c:v>12850</c:v>
                </c:pt>
                <c:pt idx="1284">
                  <c:v>12860</c:v>
                </c:pt>
                <c:pt idx="1285">
                  <c:v>12870</c:v>
                </c:pt>
                <c:pt idx="1286">
                  <c:v>12880</c:v>
                </c:pt>
                <c:pt idx="1287">
                  <c:v>12890</c:v>
                </c:pt>
                <c:pt idx="1288">
                  <c:v>12900</c:v>
                </c:pt>
                <c:pt idx="1289">
                  <c:v>12910</c:v>
                </c:pt>
                <c:pt idx="1290">
                  <c:v>12920</c:v>
                </c:pt>
                <c:pt idx="1291">
                  <c:v>12930</c:v>
                </c:pt>
                <c:pt idx="1292">
                  <c:v>12940</c:v>
                </c:pt>
                <c:pt idx="1293">
                  <c:v>12950</c:v>
                </c:pt>
                <c:pt idx="1294">
                  <c:v>12960</c:v>
                </c:pt>
                <c:pt idx="1295">
                  <c:v>12970</c:v>
                </c:pt>
                <c:pt idx="1296">
                  <c:v>12980</c:v>
                </c:pt>
                <c:pt idx="1297">
                  <c:v>12990</c:v>
                </c:pt>
                <c:pt idx="1298">
                  <c:v>13000</c:v>
                </c:pt>
                <c:pt idx="1299">
                  <c:v>13010</c:v>
                </c:pt>
                <c:pt idx="1300">
                  <c:v>13020</c:v>
                </c:pt>
                <c:pt idx="1301">
                  <c:v>13030</c:v>
                </c:pt>
                <c:pt idx="1302">
                  <c:v>13040</c:v>
                </c:pt>
                <c:pt idx="1303">
                  <c:v>13050</c:v>
                </c:pt>
                <c:pt idx="1304">
                  <c:v>13060</c:v>
                </c:pt>
                <c:pt idx="1305">
                  <c:v>13070</c:v>
                </c:pt>
                <c:pt idx="1306">
                  <c:v>13080</c:v>
                </c:pt>
                <c:pt idx="1307">
                  <c:v>13090</c:v>
                </c:pt>
                <c:pt idx="1308">
                  <c:v>13100</c:v>
                </c:pt>
                <c:pt idx="1309">
                  <c:v>13110</c:v>
                </c:pt>
                <c:pt idx="1310">
                  <c:v>13120</c:v>
                </c:pt>
                <c:pt idx="1311">
                  <c:v>13130</c:v>
                </c:pt>
                <c:pt idx="1312">
                  <c:v>13140</c:v>
                </c:pt>
                <c:pt idx="1313">
                  <c:v>13150</c:v>
                </c:pt>
                <c:pt idx="1314">
                  <c:v>13160</c:v>
                </c:pt>
                <c:pt idx="1315">
                  <c:v>13170</c:v>
                </c:pt>
                <c:pt idx="1316">
                  <c:v>13180</c:v>
                </c:pt>
                <c:pt idx="1317">
                  <c:v>13190</c:v>
                </c:pt>
                <c:pt idx="1318">
                  <c:v>13200</c:v>
                </c:pt>
                <c:pt idx="1319">
                  <c:v>13210</c:v>
                </c:pt>
                <c:pt idx="1320">
                  <c:v>13220</c:v>
                </c:pt>
                <c:pt idx="1321">
                  <c:v>13230</c:v>
                </c:pt>
                <c:pt idx="1322">
                  <c:v>13240</c:v>
                </c:pt>
                <c:pt idx="1323">
                  <c:v>13250</c:v>
                </c:pt>
                <c:pt idx="1324">
                  <c:v>13260</c:v>
                </c:pt>
                <c:pt idx="1325">
                  <c:v>13270</c:v>
                </c:pt>
                <c:pt idx="1326">
                  <c:v>13280</c:v>
                </c:pt>
                <c:pt idx="1327">
                  <c:v>13290</c:v>
                </c:pt>
                <c:pt idx="1328">
                  <c:v>13300</c:v>
                </c:pt>
                <c:pt idx="1329">
                  <c:v>13310</c:v>
                </c:pt>
                <c:pt idx="1330">
                  <c:v>13320</c:v>
                </c:pt>
                <c:pt idx="1331">
                  <c:v>13330</c:v>
                </c:pt>
                <c:pt idx="1332">
                  <c:v>13340</c:v>
                </c:pt>
                <c:pt idx="1333">
                  <c:v>13350</c:v>
                </c:pt>
                <c:pt idx="1334">
                  <c:v>13360</c:v>
                </c:pt>
                <c:pt idx="1335">
                  <c:v>13370</c:v>
                </c:pt>
                <c:pt idx="1336">
                  <c:v>13380</c:v>
                </c:pt>
                <c:pt idx="1337">
                  <c:v>13390</c:v>
                </c:pt>
                <c:pt idx="1338">
                  <c:v>13400</c:v>
                </c:pt>
                <c:pt idx="1339">
                  <c:v>13410</c:v>
                </c:pt>
                <c:pt idx="1340">
                  <c:v>13420</c:v>
                </c:pt>
                <c:pt idx="1341">
                  <c:v>13430</c:v>
                </c:pt>
                <c:pt idx="1342">
                  <c:v>13440</c:v>
                </c:pt>
                <c:pt idx="1343">
                  <c:v>13450</c:v>
                </c:pt>
                <c:pt idx="1344">
                  <c:v>13460</c:v>
                </c:pt>
                <c:pt idx="1345">
                  <c:v>13470</c:v>
                </c:pt>
                <c:pt idx="1346">
                  <c:v>13480</c:v>
                </c:pt>
                <c:pt idx="1347">
                  <c:v>13490</c:v>
                </c:pt>
                <c:pt idx="1348">
                  <c:v>13500</c:v>
                </c:pt>
                <c:pt idx="1349">
                  <c:v>13510</c:v>
                </c:pt>
                <c:pt idx="1350">
                  <c:v>13520</c:v>
                </c:pt>
                <c:pt idx="1351">
                  <c:v>13530</c:v>
                </c:pt>
                <c:pt idx="1352">
                  <c:v>13540</c:v>
                </c:pt>
                <c:pt idx="1353">
                  <c:v>13550</c:v>
                </c:pt>
                <c:pt idx="1354">
                  <c:v>13560</c:v>
                </c:pt>
                <c:pt idx="1355">
                  <c:v>13570</c:v>
                </c:pt>
                <c:pt idx="1356">
                  <c:v>13580</c:v>
                </c:pt>
                <c:pt idx="1357">
                  <c:v>13590</c:v>
                </c:pt>
                <c:pt idx="1358">
                  <c:v>13600</c:v>
                </c:pt>
                <c:pt idx="1359">
                  <c:v>13610</c:v>
                </c:pt>
                <c:pt idx="1360">
                  <c:v>13620</c:v>
                </c:pt>
                <c:pt idx="1361">
                  <c:v>13630</c:v>
                </c:pt>
                <c:pt idx="1362">
                  <c:v>13640</c:v>
                </c:pt>
                <c:pt idx="1363">
                  <c:v>13650</c:v>
                </c:pt>
                <c:pt idx="1364">
                  <c:v>13660</c:v>
                </c:pt>
                <c:pt idx="1365">
                  <c:v>13670</c:v>
                </c:pt>
                <c:pt idx="1366">
                  <c:v>13680</c:v>
                </c:pt>
                <c:pt idx="1367">
                  <c:v>13690</c:v>
                </c:pt>
                <c:pt idx="1368">
                  <c:v>13700</c:v>
                </c:pt>
                <c:pt idx="1369">
                  <c:v>13710</c:v>
                </c:pt>
                <c:pt idx="1370">
                  <c:v>13720</c:v>
                </c:pt>
                <c:pt idx="1371">
                  <c:v>13730</c:v>
                </c:pt>
                <c:pt idx="1372">
                  <c:v>13740</c:v>
                </c:pt>
                <c:pt idx="1373">
                  <c:v>13750</c:v>
                </c:pt>
                <c:pt idx="1374">
                  <c:v>13760</c:v>
                </c:pt>
                <c:pt idx="1375">
                  <c:v>13770</c:v>
                </c:pt>
                <c:pt idx="1376">
                  <c:v>13780</c:v>
                </c:pt>
                <c:pt idx="1377">
                  <c:v>13790</c:v>
                </c:pt>
                <c:pt idx="1378">
                  <c:v>13800</c:v>
                </c:pt>
                <c:pt idx="1379">
                  <c:v>13810</c:v>
                </c:pt>
                <c:pt idx="1380">
                  <c:v>13820</c:v>
                </c:pt>
                <c:pt idx="1381">
                  <c:v>13830</c:v>
                </c:pt>
                <c:pt idx="1382">
                  <c:v>13840</c:v>
                </c:pt>
                <c:pt idx="1383">
                  <c:v>13850</c:v>
                </c:pt>
                <c:pt idx="1384">
                  <c:v>13860</c:v>
                </c:pt>
                <c:pt idx="1385">
                  <c:v>13870</c:v>
                </c:pt>
                <c:pt idx="1386">
                  <c:v>13880</c:v>
                </c:pt>
                <c:pt idx="1387">
                  <c:v>13890</c:v>
                </c:pt>
                <c:pt idx="1388">
                  <c:v>13900</c:v>
                </c:pt>
                <c:pt idx="1389">
                  <c:v>13910</c:v>
                </c:pt>
                <c:pt idx="1390">
                  <c:v>13920</c:v>
                </c:pt>
                <c:pt idx="1391">
                  <c:v>13930</c:v>
                </c:pt>
                <c:pt idx="1392">
                  <c:v>13940</c:v>
                </c:pt>
                <c:pt idx="1393">
                  <c:v>13950</c:v>
                </c:pt>
                <c:pt idx="1394">
                  <c:v>13960</c:v>
                </c:pt>
                <c:pt idx="1395">
                  <c:v>13970</c:v>
                </c:pt>
                <c:pt idx="1396">
                  <c:v>13980</c:v>
                </c:pt>
                <c:pt idx="1397">
                  <c:v>13990</c:v>
                </c:pt>
                <c:pt idx="1398">
                  <c:v>14000</c:v>
                </c:pt>
                <c:pt idx="1399">
                  <c:v>14010</c:v>
                </c:pt>
                <c:pt idx="1400">
                  <c:v>14020</c:v>
                </c:pt>
                <c:pt idx="1401">
                  <c:v>14030</c:v>
                </c:pt>
                <c:pt idx="1402">
                  <c:v>14040</c:v>
                </c:pt>
                <c:pt idx="1403">
                  <c:v>14050</c:v>
                </c:pt>
                <c:pt idx="1404">
                  <c:v>14060</c:v>
                </c:pt>
                <c:pt idx="1405">
                  <c:v>14070</c:v>
                </c:pt>
                <c:pt idx="1406">
                  <c:v>14080</c:v>
                </c:pt>
                <c:pt idx="1407">
                  <c:v>14090</c:v>
                </c:pt>
                <c:pt idx="1408">
                  <c:v>14100</c:v>
                </c:pt>
                <c:pt idx="1409">
                  <c:v>14110</c:v>
                </c:pt>
                <c:pt idx="1410">
                  <c:v>14120</c:v>
                </c:pt>
                <c:pt idx="1411">
                  <c:v>14130</c:v>
                </c:pt>
                <c:pt idx="1412">
                  <c:v>14140</c:v>
                </c:pt>
                <c:pt idx="1413">
                  <c:v>14150</c:v>
                </c:pt>
                <c:pt idx="1414">
                  <c:v>14160</c:v>
                </c:pt>
                <c:pt idx="1415">
                  <c:v>14170</c:v>
                </c:pt>
                <c:pt idx="1416">
                  <c:v>14180</c:v>
                </c:pt>
                <c:pt idx="1417">
                  <c:v>14190</c:v>
                </c:pt>
                <c:pt idx="1418">
                  <c:v>14200</c:v>
                </c:pt>
                <c:pt idx="1419">
                  <c:v>14210</c:v>
                </c:pt>
                <c:pt idx="1420">
                  <c:v>14220</c:v>
                </c:pt>
                <c:pt idx="1421">
                  <c:v>14230</c:v>
                </c:pt>
                <c:pt idx="1422">
                  <c:v>14240</c:v>
                </c:pt>
                <c:pt idx="1423">
                  <c:v>14250</c:v>
                </c:pt>
                <c:pt idx="1424">
                  <c:v>14260</c:v>
                </c:pt>
                <c:pt idx="1425">
                  <c:v>14270</c:v>
                </c:pt>
                <c:pt idx="1426">
                  <c:v>14280</c:v>
                </c:pt>
                <c:pt idx="1427">
                  <c:v>14290</c:v>
                </c:pt>
                <c:pt idx="1428">
                  <c:v>14300</c:v>
                </c:pt>
                <c:pt idx="1429">
                  <c:v>14310</c:v>
                </c:pt>
                <c:pt idx="1430">
                  <c:v>14320</c:v>
                </c:pt>
                <c:pt idx="1431">
                  <c:v>14330</c:v>
                </c:pt>
                <c:pt idx="1432">
                  <c:v>14340</c:v>
                </c:pt>
                <c:pt idx="1433">
                  <c:v>14350</c:v>
                </c:pt>
              </c:numCache>
            </c:numRef>
          </c:xVal>
          <c:yVal>
            <c:numRef>
              <c:f>Klei_Druckkurve!$AC$9:$AC$1442</c:f>
              <c:numCache>
                <c:formatCode>0.0</c:formatCode>
                <c:ptCount val="1434"/>
                <c:pt idx="1">
                  <c:v>-0.93944444444442798</c:v>
                </c:pt>
                <c:pt idx="3">
                  <c:v>-1.6481481481481144</c:v>
                </c:pt>
                <c:pt idx="5">
                  <c:v>-1.9859259259258966</c:v>
                </c:pt>
                <c:pt idx="7">
                  <c:v>-2.2153703703703722</c:v>
                </c:pt>
                <c:pt idx="9">
                  <c:v>-2.3879259259259067</c:v>
                </c:pt>
                <c:pt idx="10">
                  <c:v>-2.468777777777758</c:v>
                </c:pt>
                <c:pt idx="12">
                  <c:v>-2.6115925925925811</c:v>
                </c:pt>
                <c:pt idx="15">
                  <c:v>-2.8084444444444183</c:v>
                </c:pt>
                <c:pt idx="23">
                  <c:v>-3.2216666666666631</c:v>
                </c:pt>
                <c:pt idx="32">
                  <c:v>-3.5931111111111074</c:v>
                </c:pt>
                <c:pt idx="53">
                  <c:v>-4.2193703703703367</c:v>
                </c:pt>
                <c:pt idx="98">
                  <c:v>-5.0511851851851794</c:v>
                </c:pt>
                <c:pt idx="241">
                  <c:v>-5.974518518518515</c:v>
                </c:pt>
                <c:pt idx="600">
                  <c:v>-7.2316111111110661</c:v>
                </c:pt>
                <c:pt idx="1223">
                  <c:v>-7.7297777777777004</c:v>
                </c:pt>
                <c:pt idx="1432">
                  <c:v>-7.6978888888888326</c:v>
                </c:pt>
              </c:numCache>
            </c:numRef>
          </c:yVal>
          <c:smooth val="1"/>
          <c:extLst>
            <c:ext xmlns:c16="http://schemas.microsoft.com/office/drawing/2014/chart" uri="{C3380CC4-5D6E-409C-BE32-E72D297353CC}">
              <c16:uniqueId val="{0000001B-81EE-4E41-8154-0B1EA5EF37AF}"/>
            </c:ext>
          </c:extLst>
        </c:ser>
        <c:dLbls>
          <c:showLegendKey val="0"/>
          <c:showVal val="0"/>
          <c:showCatName val="0"/>
          <c:showSerName val="0"/>
          <c:showPercent val="0"/>
          <c:showBubbleSize val="0"/>
        </c:dLbls>
        <c:axId val="402917504"/>
        <c:axId val="402917920"/>
      </c:scatterChart>
      <c:valAx>
        <c:axId val="402917504"/>
        <c:scaling>
          <c:logBase val="10"/>
          <c:orientation val="minMax"/>
          <c:max val="14000"/>
          <c:min val="10"/>
        </c:scaling>
        <c:delete val="0"/>
        <c:axPos val="b"/>
        <c:minorGridlines>
          <c:spPr>
            <a:ln w="9525" cap="flat" cmpd="sng" algn="ctr">
              <a:solidFill>
                <a:schemeClr val="tx1">
                  <a:alpha val="29000"/>
                </a:schemeClr>
              </a:solidFill>
              <a:prstDash val="dash"/>
              <a:round/>
            </a:ln>
            <a:effectLst/>
          </c:spPr>
        </c:minorGridlines>
        <c:title>
          <c:tx>
            <c:rich>
              <a:bodyPr rot="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r>
                  <a:rPr lang="en-US" sz="1600"/>
                  <a:t>Runtime [s]</a:t>
                </a:r>
              </a:p>
            </c:rich>
          </c:tx>
          <c:layout/>
          <c:overlay val="0"/>
          <c:spPr>
            <a:noFill/>
            <a:ln>
              <a:noFill/>
            </a:ln>
            <a:effectLst/>
          </c:spPr>
          <c:txPr>
            <a:bodyPr rot="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de-DE"/>
            </a:p>
          </c:txPr>
        </c:title>
        <c:numFmt formatCode="General" sourceLinked="1"/>
        <c:majorTickMark val="in"/>
        <c:minorTickMark val="none"/>
        <c:tickLblPos val="low"/>
        <c:spPr>
          <a:noFill/>
          <a:ln>
            <a:solidFill>
              <a:schemeClr val="tx1"/>
            </a:solidFill>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de-DE"/>
          </a:p>
        </c:txPr>
        <c:crossAx val="402917920"/>
        <c:crossesAt val="-25"/>
        <c:crossBetween val="midCat"/>
      </c:valAx>
      <c:valAx>
        <c:axId val="402917920"/>
        <c:scaling>
          <c:orientation val="minMax"/>
          <c:max val="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r>
                  <a:rPr lang="en-US" sz="1600"/>
                  <a:t>Pressure [Pa]</a:t>
                </a:r>
              </a:p>
            </c:rich>
          </c:tx>
          <c:layout/>
          <c:overlay val="0"/>
          <c:spPr>
            <a:noFill/>
            <a:ln>
              <a:noFill/>
            </a:ln>
            <a:effectLst/>
          </c:spPr>
          <c:txPr>
            <a:bodyPr rot="-54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de-DE"/>
            </a:p>
          </c:txPr>
        </c:title>
        <c:numFmt formatCode="0.0" sourceLinked="1"/>
        <c:majorTickMark val="in"/>
        <c:minorTickMark val="none"/>
        <c:tickLblPos val="nextTo"/>
        <c:spPr>
          <a:noFill/>
          <a:ln>
            <a:solidFill>
              <a:schemeClr val="tx1"/>
            </a:solidFill>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de-DE"/>
          </a:p>
        </c:txPr>
        <c:crossAx val="402917504"/>
        <c:crosses val="autoZero"/>
        <c:crossBetween val="midCat"/>
      </c:valAx>
      <c:spPr>
        <a:noFill/>
        <a:ln>
          <a:noFill/>
        </a:ln>
        <a:effectLst/>
      </c:spPr>
    </c:plotArea>
    <c:legend>
      <c:legendPos val="t"/>
      <c:legendEntry>
        <c:idx val="0"/>
        <c:delete val="1"/>
      </c:legendEntry>
      <c:legendEntry>
        <c:idx val="1"/>
        <c:delete val="1"/>
      </c:legendEntry>
      <c:legendEntry>
        <c:idx val="2"/>
        <c:delete val="1"/>
      </c:legendEntry>
      <c:legendEntry>
        <c:idx val="3"/>
        <c:delete val="1"/>
      </c:legendEntry>
      <c:legendEntry>
        <c:idx val="4"/>
        <c:delete val="1"/>
      </c:legendEntry>
      <c:legendEntry>
        <c:idx val="5"/>
        <c:delete val="1"/>
      </c:legendEntry>
      <c:legendEntry>
        <c:idx val="6"/>
        <c:delete val="1"/>
      </c:legendEntry>
      <c:legendEntry>
        <c:idx val="7"/>
        <c:delete val="1"/>
      </c:legendEntry>
      <c:legendEntry>
        <c:idx val="8"/>
        <c:delete val="1"/>
      </c:legendEntry>
      <c:legendEntry>
        <c:idx val="9"/>
        <c:delete val="1"/>
      </c:legendEntry>
      <c:legendEntry>
        <c:idx val="10"/>
        <c:delete val="1"/>
      </c:legendEntry>
      <c:legendEntry>
        <c:idx val="11"/>
        <c:delete val="1"/>
      </c:legendEntry>
      <c:legendEntry>
        <c:idx val="12"/>
        <c:delete val="1"/>
      </c:legendEntry>
      <c:legendEntry>
        <c:idx val="13"/>
        <c:delete val="1"/>
      </c:legendEntry>
      <c:legendEntry>
        <c:idx val="14"/>
        <c:delete val="1"/>
      </c:legendEntry>
      <c:legendEntry>
        <c:idx val="15"/>
        <c:delete val="1"/>
      </c:legendEntry>
      <c:legendEntry>
        <c:idx val="16"/>
        <c:delete val="1"/>
      </c:legendEntry>
      <c:legendEntry>
        <c:idx val="17"/>
        <c:delete val="1"/>
      </c:legendEntry>
      <c:legendEntry>
        <c:idx val="18"/>
        <c:delete val="1"/>
      </c:legendEntry>
      <c:legendEntry>
        <c:idx val="19"/>
        <c:delete val="1"/>
      </c:legendEntry>
      <c:legendEntry>
        <c:idx val="20"/>
        <c:delete val="1"/>
      </c:legendEntry>
      <c:legendEntry>
        <c:idx val="21"/>
        <c:delete val="1"/>
      </c:legendEntry>
      <c:legendEntry>
        <c:idx val="22"/>
        <c:delete val="1"/>
      </c:legendEntry>
      <c:layout/>
      <c:overlay val="0"/>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de-DE"/>
        </a:p>
      </c:txPr>
    </c:legend>
    <c:plotVisOnly val="1"/>
    <c:dispBlanksAs val="gap"/>
    <c:showDLblsOverMax val="0"/>
  </c:chart>
  <c:spPr>
    <a:noFill/>
    <a:ln>
      <a:noFill/>
    </a:ln>
    <a:effectLst/>
  </c:spPr>
  <c:txPr>
    <a:bodyPr/>
    <a:lstStyle/>
    <a:p>
      <a:pPr>
        <a:defRPr/>
      </a:pPr>
      <a:endParaRPr lang="de-DE"/>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9.9357585988416222E-2"/>
          <c:y val="6.2247301354469195E-2"/>
          <c:w val="0.87611014218900773"/>
          <c:h val="0.78834046110234302"/>
        </c:manualLayout>
      </c:layout>
      <c:scatterChart>
        <c:scatterStyle val="lineMarker"/>
        <c:varyColors val="0"/>
        <c:ser>
          <c:idx val="0"/>
          <c:order val="0"/>
          <c:tx>
            <c:strRef>
              <c:f>'E:\Users\leki\Dropbox\Kircher Daten\Hauptversuche\Klei\[Druckvergleiche.xlsx]Druckvergleiche'!$J$106:$J$107</c:f>
              <c:strCache>
                <c:ptCount val="1"/>
                <c:pt idx="0">
                  <c:v>Pressure [Pa]</c:v>
                </c:pt>
              </c:strCache>
            </c:strRef>
          </c:tx>
          <c:spPr>
            <a:ln w="25400" cap="rnd">
              <a:noFill/>
              <a:round/>
            </a:ln>
            <a:effectLst/>
          </c:spPr>
          <c:marker>
            <c:symbol val="circle"/>
            <c:size val="5"/>
            <c:spPr>
              <a:solidFill>
                <a:schemeClr val="accent1"/>
              </a:solidFill>
              <a:ln w="9525">
                <a:solidFill>
                  <a:schemeClr val="accent1"/>
                </a:solidFill>
              </a:ln>
              <a:effectLst/>
            </c:spPr>
          </c:marker>
          <c:xVal>
            <c:numRef>
              <c:f>'E:\Users\leki\Dropbox\Kircher Daten\Hauptversuche\Klei\[Druckvergleiche.xlsx]Druckvergleiche'!$A$108:$A$651</c:f>
              <c:numCache>
                <c:formatCode>General</c:formatCode>
                <c:ptCount val="544"/>
                <c:pt idx="0">
                  <c:v>20</c:v>
                </c:pt>
                <c:pt idx="1">
                  <c:v>30</c:v>
                </c:pt>
                <c:pt idx="2">
                  <c:v>40</c:v>
                </c:pt>
                <c:pt idx="3">
                  <c:v>50</c:v>
                </c:pt>
                <c:pt idx="4">
                  <c:v>60</c:v>
                </c:pt>
                <c:pt idx="5">
                  <c:v>70</c:v>
                </c:pt>
                <c:pt idx="6">
                  <c:v>80</c:v>
                </c:pt>
                <c:pt idx="7">
                  <c:v>90</c:v>
                </c:pt>
                <c:pt idx="8">
                  <c:v>100</c:v>
                </c:pt>
                <c:pt idx="9">
                  <c:v>110</c:v>
                </c:pt>
                <c:pt idx="10">
                  <c:v>120</c:v>
                </c:pt>
                <c:pt idx="11">
                  <c:v>130</c:v>
                </c:pt>
                <c:pt idx="12">
                  <c:v>140</c:v>
                </c:pt>
                <c:pt idx="13">
                  <c:v>150</c:v>
                </c:pt>
                <c:pt idx="14">
                  <c:v>160</c:v>
                </c:pt>
                <c:pt idx="15">
                  <c:v>170</c:v>
                </c:pt>
                <c:pt idx="16">
                  <c:v>180</c:v>
                </c:pt>
                <c:pt idx="17">
                  <c:v>190</c:v>
                </c:pt>
                <c:pt idx="18">
                  <c:v>200</c:v>
                </c:pt>
                <c:pt idx="19">
                  <c:v>210</c:v>
                </c:pt>
                <c:pt idx="20">
                  <c:v>220</c:v>
                </c:pt>
                <c:pt idx="21">
                  <c:v>230</c:v>
                </c:pt>
                <c:pt idx="22">
                  <c:v>240</c:v>
                </c:pt>
                <c:pt idx="23">
                  <c:v>250</c:v>
                </c:pt>
                <c:pt idx="24">
                  <c:v>260</c:v>
                </c:pt>
                <c:pt idx="25">
                  <c:v>270</c:v>
                </c:pt>
                <c:pt idx="26">
                  <c:v>280</c:v>
                </c:pt>
                <c:pt idx="27">
                  <c:v>290</c:v>
                </c:pt>
                <c:pt idx="28">
                  <c:v>300</c:v>
                </c:pt>
                <c:pt idx="29">
                  <c:v>310</c:v>
                </c:pt>
                <c:pt idx="30">
                  <c:v>320</c:v>
                </c:pt>
                <c:pt idx="31">
                  <c:v>330</c:v>
                </c:pt>
                <c:pt idx="32">
                  <c:v>340</c:v>
                </c:pt>
                <c:pt idx="33">
                  <c:v>350</c:v>
                </c:pt>
                <c:pt idx="34">
                  <c:v>360</c:v>
                </c:pt>
                <c:pt idx="35">
                  <c:v>370</c:v>
                </c:pt>
                <c:pt idx="36">
                  <c:v>380</c:v>
                </c:pt>
                <c:pt idx="37">
                  <c:v>390</c:v>
                </c:pt>
                <c:pt idx="38">
                  <c:v>400</c:v>
                </c:pt>
                <c:pt idx="39">
                  <c:v>410</c:v>
                </c:pt>
                <c:pt idx="40">
                  <c:v>420</c:v>
                </c:pt>
                <c:pt idx="41">
                  <c:v>430</c:v>
                </c:pt>
                <c:pt idx="42">
                  <c:v>440</c:v>
                </c:pt>
                <c:pt idx="43">
                  <c:v>450</c:v>
                </c:pt>
                <c:pt idx="44">
                  <c:v>460</c:v>
                </c:pt>
                <c:pt idx="45">
                  <c:v>470</c:v>
                </c:pt>
                <c:pt idx="46">
                  <c:v>480</c:v>
                </c:pt>
                <c:pt idx="47">
                  <c:v>490</c:v>
                </c:pt>
                <c:pt idx="48">
                  <c:v>500</c:v>
                </c:pt>
                <c:pt idx="49">
                  <c:v>510</c:v>
                </c:pt>
                <c:pt idx="50">
                  <c:v>520</c:v>
                </c:pt>
                <c:pt idx="51">
                  <c:v>530</c:v>
                </c:pt>
                <c:pt idx="52">
                  <c:v>540</c:v>
                </c:pt>
                <c:pt idx="53">
                  <c:v>550</c:v>
                </c:pt>
                <c:pt idx="54">
                  <c:v>560</c:v>
                </c:pt>
                <c:pt idx="55">
                  <c:v>570</c:v>
                </c:pt>
                <c:pt idx="56">
                  <c:v>580</c:v>
                </c:pt>
                <c:pt idx="57">
                  <c:v>590</c:v>
                </c:pt>
                <c:pt idx="58">
                  <c:v>600</c:v>
                </c:pt>
                <c:pt idx="59">
                  <c:v>610</c:v>
                </c:pt>
                <c:pt idx="60">
                  <c:v>620</c:v>
                </c:pt>
                <c:pt idx="61">
                  <c:v>630</c:v>
                </c:pt>
                <c:pt idx="62">
                  <c:v>640</c:v>
                </c:pt>
                <c:pt idx="63">
                  <c:v>650</c:v>
                </c:pt>
                <c:pt idx="64">
                  <c:v>660</c:v>
                </c:pt>
                <c:pt idx="65">
                  <c:v>670</c:v>
                </c:pt>
                <c:pt idx="66">
                  <c:v>680</c:v>
                </c:pt>
                <c:pt idx="67">
                  <c:v>690</c:v>
                </c:pt>
                <c:pt idx="68">
                  <c:v>700</c:v>
                </c:pt>
                <c:pt idx="69">
                  <c:v>710</c:v>
                </c:pt>
                <c:pt idx="70">
                  <c:v>720</c:v>
                </c:pt>
                <c:pt idx="71">
                  <c:v>730</c:v>
                </c:pt>
                <c:pt idx="72">
                  <c:v>740</c:v>
                </c:pt>
                <c:pt idx="73">
                  <c:v>750</c:v>
                </c:pt>
                <c:pt idx="74">
                  <c:v>760</c:v>
                </c:pt>
                <c:pt idx="75">
                  <c:v>770</c:v>
                </c:pt>
                <c:pt idx="76">
                  <c:v>780</c:v>
                </c:pt>
                <c:pt idx="77">
                  <c:v>790</c:v>
                </c:pt>
                <c:pt idx="78">
                  <c:v>800</c:v>
                </c:pt>
                <c:pt idx="79">
                  <c:v>810</c:v>
                </c:pt>
                <c:pt idx="80">
                  <c:v>820</c:v>
                </c:pt>
                <c:pt idx="81">
                  <c:v>830</c:v>
                </c:pt>
                <c:pt idx="82">
                  <c:v>840</c:v>
                </c:pt>
                <c:pt idx="83">
                  <c:v>850</c:v>
                </c:pt>
                <c:pt idx="84">
                  <c:v>860</c:v>
                </c:pt>
                <c:pt idx="85">
                  <c:v>870</c:v>
                </c:pt>
                <c:pt idx="86">
                  <c:v>880</c:v>
                </c:pt>
                <c:pt idx="87">
                  <c:v>890</c:v>
                </c:pt>
                <c:pt idx="88">
                  <c:v>900</c:v>
                </c:pt>
                <c:pt idx="89">
                  <c:v>910</c:v>
                </c:pt>
                <c:pt idx="90">
                  <c:v>920</c:v>
                </c:pt>
                <c:pt idx="91">
                  <c:v>930</c:v>
                </c:pt>
                <c:pt idx="92">
                  <c:v>940</c:v>
                </c:pt>
                <c:pt idx="93">
                  <c:v>950</c:v>
                </c:pt>
                <c:pt idx="94">
                  <c:v>960</c:v>
                </c:pt>
                <c:pt idx="95">
                  <c:v>970</c:v>
                </c:pt>
                <c:pt idx="96">
                  <c:v>980</c:v>
                </c:pt>
                <c:pt idx="97">
                  <c:v>990</c:v>
                </c:pt>
                <c:pt idx="98">
                  <c:v>1000</c:v>
                </c:pt>
                <c:pt idx="99">
                  <c:v>1010</c:v>
                </c:pt>
                <c:pt idx="100">
                  <c:v>1020</c:v>
                </c:pt>
                <c:pt idx="101">
                  <c:v>1030</c:v>
                </c:pt>
                <c:pt idx="102">
                  <c:v>1040</c:v>
                </c:pt>
                <c:pt idx="103">
                  <c:v>1050</c:v>
                </c:pt>
                <c:pt idx="104">
                  <c:v>1060</c:v>
                </c:pt>
                <c:pt idx="105">
                  <c:v>1070</c:v>
                </c:pt>
                <c:pt idx="106">
                  <c:v>1080</c:v>
                </c:pt>
                <c:pt idx="107">
                  <c:v>1090</c:v>
                </c:pt>
                <c:pt idx="108">
                  <c:v>1100</c:v>
                </c:pt>
                <c:pt idx="109">
                  <c:v>1110</c:v>
                </c:pt>
                <c:pt idx="110">
                  <c:v>1120</c:v>
                </c:pt>
                <c:pt idx="111">
                  <c:v>1130</c:v>
                </c:pt>
                <c:pt idx="112">
                  <c:v>1140</c:v>
                </c:pt>
                <c:pt idx="113">
                  <c:v>1150</c:v>
                </c:pt>
                <c:pt idx="114">
                  <c:v>1160</c:v>
                </c:pt>
                <c:pt idx="115">
                  <c:v>1170</c:v>
                </c:pt>
                <c:pt idx="116">
                  <c:v>1180</c:v>
                </c:pt>
                <c:pt idx="117">
                  <c:v>1190</c:v>
                </c:pt>
                <c:pt idx="118">
                  <c:v>1200</c:v>
                </c:pt>
                <c:pt idx="119">
                  <c:v>1210</c:v>
                </c:pt>
                <c:pt idx="120">
                  <c:v>1220</c:v>
                </c:pt>
                <c:pt idx="121">
                  <c:v>1230</c:v>
                </c:pt>
                <c:pt idx="122">
                  <c:v>1240</c:v>
                </c:pt>
                <c:pt idx="123">
                  <c:v>1250</c:v>
                </c:pt>
                <c:pt idx="124">
                  <c:v>1260</c:v>
                </c:pt>
                <c:pt idx="125">
                  <c:v>1270</c:v>
                </c:pt>
                <c:pt idx="126">
                  <c:v>1280</c:v>
                </c:pt>
                <c:pt idx="127">
                  <c:v>1290</c:v>
                </c:pt>
                <c:pt idx="128">
                  <c:v>1300</c:v>
                </c:pt>
                <c:pt idx="129">
                  <c:v>1310</c:v>
                </c:pt>
                <c:pt idx="130">
                  <c:v>1320</c:v>
                </c:pt>
                <c:pt idx="131">
                  <c:v>1330</c:v>
                </c:pt>
                <c:pt idx="132">
                  <c:v>1340</c:v>
                </c:pt>
                <c:pt idx="133">
                  <c:v>1350</c:v>
                </c:pt>
                <c:pt idx="134">
                  <c:v>1360</c:v>
                </c:pt>
                <c:pt idx="135">
                  <c:v>1370</c:v>
                </c:pt>
                <c:pt idx="136">
                  <c:v>1380</c:v>
                </c:pt>
                <c:pt idx="137">
                  <c:v>1390</c:v>
                </c:pt>
                <c:pt idx="138">
                  <c:v>1400</c:v>
                </c:pt>
                <c:pt idx="139">
                  <c:v>1410</c:v>
                </c:pt>
                <c:pt idx="140">
                  <c:v>1420</c:v>
                </c:pt>
                <c:pt idx="141">
                  <c:v>1430</c:v>
                </c:pt>
                <c:pt idx="142">
                  <c:v>1440</c:v>
                </c:pt>
                <c:pt idx="143">
                  <c:v>1450</c:v>
                </c:pt>
                <c:pt idx="144">
                  <c:v>1460</c:v>
                </c:pt>
                <c:pt idx="145">
                  <c:v>1470</c:v>
                </c:pt>
                <c:pt idx="146">
                  <c:v>1480</c:v>
                </c:pt>
                <c:pt idx="147">
                  <c:v>1490</c:v>
                </c:pt>
                <c:pt idx="148">
                  <c:v>1500</c:v>
                </c:pt>
                <c:pt idx="149">
                  <c:v>1510</c:v>
                </c:pt>
                <c:pt idx="150">
                  <c:v>1520</c:v>
                </c:pt>
                <c:pt idx="151">
                  <c:v>1530</c:v>
                </c:pt>
                <c:pt idx="152">
                  <c:v>1540</c:v>
                </c:pt>
                <c:pt idx="153">
                  <c:v>1550</c:v>
                </c:pt>
                <c:pt idx="154">
                  <c:v>1560</c:v>
                </c:pt>
                <c:pt idx="155">
                  <c:v>1570</c:v>
                </c:pt>
                <c:pt idx="156">
                  <c:v>1580</c:v>
                </c:pt>
                <c:pt idx="157">
                  <c:v>1590</c:v>
                </c:pt>
                <c:pt idx="158">
                  <c:v>1600</c:v>
                </c:pt>
                <c:pt idx="159">
                  <c:v>1610</c:v>
                </c:pt>
                <c:pt idx="160">
                  <c:v>1620</c:v>
                </c:pt>
                <c:pt idx="161">
                  <c:v>1630</c:v>
                </c:pt>
                <c:pt idx="162">
                  <c:v>1640</c:v>
                </c:pt>
                <c:pt idx="163">
                  <c:v>1650</c:v>
                </c:pt>
                <c:pt idx="164">
                  <c:v>1660</c:v>
                </c:pt>
                <c:pt idx="165">
                  <c:v>1670</c:v>
                </c:pt>
                <c:pt idx="166">
                  <c:v>1680</c:v>
                </c:pt>
                <c:pt idx="167">
                  <c:v>1690</c:v>
                </c:pt>
                <c:pt idx="168">
                  <c:v>1700</c:v>
                </c:pt>
                <c:pt idx="169">
                  <c:v>1710</c:v>
                </c:pt>
                <c:pt idx="170">
                  <c:v>1720</c:v>
                </c:pt>
                <c:pt idx="171">
                  <c:v>1730</c:v>
                </c:pt>
                <c:pt idx="172">
                  <c:v>1740</c:v>
                </c:pt>
                <c:pt idx="173">
                  <c:v>1750</c:v>
                </c:pt>
                <c:pt idx="174">
                  <c:v>1760</c:v>
                </c:pt>
                <c:pt idx="175">
                  <c:v>1770</c:v>
                </c:pt>
                <c:pt idx="176">
                  <c:v>1780</c:v>
                </c:pt>
                <c:pt idx="177">
                  <c:v>1790</c:v>
                </c:pt>
                <c:pt idx="178">
                  <c:v>1800</c:v>
                </c:pt>
                <c:pt idx="179">
                  <c:v>1810</c:v>
                </c:pt>
                <c:pt idx="180">
                  <c:v>1820</c:v>
                </c:pt>
                <c:pt idx="181">
                  <c:v>1830</c:v>
                </c:pt>
                <c:pt idx="182">
                  <c:v>1840</c:v>
                </c:pt>
                <c:pt idx="183">
                  <c:v>1850</c:v>
                </c:pt>
                <c:pt idx="184">
                  <c:v>1860</c:v>
                </c:pt>
                <c:pt idx="185">
                  <c:v>1870</c:v>
                </c:pt>
                <c:pt idx="186">
                  <c:v>1880</c:v>
                </c:pt>
                <c:pt idx="187">
                  <c:v>1890</c:v>
                </c:pt>
                <c:pt idx="188">
                  <c:v>1900</c:v>
                </c:pt>
                <c:pt idx="189">
                  <c:v>1910</c:v>
                </c:pt>
                <c:pt idx="190">
                  <c:v>1920</c:v>
                </c:pt>
                <c:pt idx="191">
                  <c:v>1930</c:v>
                </c:pt>
                <c:pt idx="192">
                  <c:v>1940</c:v>
                </c:pt>
                <c:pt idx="193">
                  <c:v>1950</c:v>
                </c:pt>
                <c:pt idx="194">
                  <c:v>1960</c:v>
                </c:pt>
                <c:pt idx="195">
                  <c:v>1970</c:v>
                </c:pt>
                <c:pt idx="196">
                  <c:v>1980</c:v>
                </c:pt>
                <c:pt idx="197">
                  <c:v>1990</c:v>
                </c:pt>
                <c:pt idx="198">
                  <c:v>2000</c:v>
                </c:pt>
                <c:pt idx="199">
                  <c:v>2010</c:v>
                </c:pt>
                <c:pt idx="200">
                  <c:v>2020</c:v>
                </c:pt>
                <c:pt idx="201">
                  <c:v>2030</c:v>
                </c:pt>
                <c:pt idx="202">
                  <c:v>2040</c:v>
                </c:pt>
                <c:pt idx="203">
                  <c:v>2050</c:v>
                </c:pt>
                <c:pt idx="204">
                  <c:v>2060</c:v>
                </c:pt>
                <c:pt idx="205">
                  <c:v>2070</c:v>
                </c:pt>
                <c:pt idx="206">
                  <c:v>2080</c:v>
                </c:pt>
                <c:pt idx="207">
                  <c:v>2090</c:v>
                </c:pt>
                <c:pt idx="208">
                  <c:v>2100</c:v>
                </c:pt>
                <c:pt idx="209">
                  <c:v>2110</c:v>
                </c:pt>
                <c:pt idx="210">
                  <c:v>2120</c:v>
                </c:pt>
                <c:pt idx="211">
                  <c:v>2130</c:v>
                </c:pt>
                <c:pt idx="212">
                  <c:v>2140</c:v>
                </c:pt>
                <c:pt idx="213">
                  <c:v>2150</c:v>
                </c:pt>
                <c:pt idx="214">
                  <c:v>2160</c:v>
                </c:pt>
                <c:pt idx="215">
                  <c:v>2170</c:v>
                </c:pt>
                <c:pt idx="216">
                  <c:v>2180</c:v>
                </c:pt>
                <c:pt idx="217">
                  <c:v>2190</c:v>
                </c:pt>
                <c:pt idx="218">
                  <c:v>2200</c:v>
                </c:pt>
                <c:pt idx="219">
                  <c:v>2210</c:v>
                </c:pt>
                <c:pt idx="220">
                  <c:v>2220</c:v>
                </c:pt>
                <c:pt idx="221">
                  <c:v>2230</c:v>
                </c:pt>
                <c:pt idx="222">
                  <c:v>2240</c:v>
                </c:pt>
                <c:pt idx="223">
                  <c:v>2250</c:v>
                </c:pt>
                <c:pt idx="224">
                  <c:v>2260</c:v>
                </c:pt>
                <c:pt idx="225">
                  <c:v>2270</c:v>
                </c:pt>
                <c:pt idx="226">
                  <c:v>2280</c:v>
                </c:pt>
                <c:pt idx="227">
                  <c:v>2290</c:v>
                </c:pt>
                <c:pt idx="228">
                  <c:v>2300</c:v>
                </c:pt>
                <c:pt idx="229">
                  <c:v>2310</c:v>
                </c:pt>
                <c:pt idx="230">
                  <c:v>2320</c:v>
                </c:pt>
                <c:pt idx="231">
                  <c:v>2330</c:v>
                </c:pt>
                <c:pt idx="232">
                  <c:v>2340</c:v>
                </c:pt>
                <c:pt idx="233">
                  <c:v>2350</c:v>
                </c:pt>
                <c:pt idx="234">
                  <c:v>2360</c:v>
                </c:pt>
                <c:pt idx="235">
                  <c:v>2370</c:v>
                </c:pt>
                <c:pt idx="236">
                  <c:v>2380</c:v>
                </c:pt>
                <c:pt idx="237">
                  <c:v>2390</c:v>
                </c:pt>
                <c:pt idx="238">
                  <c:v>2400</c:v>
                </c:pt>
                <c:pt idx="239">
                  <c:v>2410</c:v>
                </c:pt>
                <c:pt idx="240">
                  <c:v>2420</c:v>
                </c:pt>
                <c:pt idx="241">
                  <c:v>2430</c:v>
                </c:pt>
                <c:pt idx="242">
                  <c:v>2440</c:v>
                </c:pt>
                <c:pt idx="243">
                  <c:v>2450</c:v>
                </c:pt>
                <c:pt idx="244">
                  <c:v>2460</c:v>
                </c:pt>
                <c:pt idx="245">
                  <c:v>2470</c:v>
                </c:pt>
                <c:pt idx="246">
                  <c:v>2480</c:v>
                </c:pt>
                <c:pt idx="247">
                  <c:v>2490</c:v>
                </c:pt>
                <c:pt idx="248">
                  <c:v>2500</c:v>
                </c:pt>
                <c:pt idx="249">
                  <c:v>2510</c:v>
                </c:pt>
                <c:pt idx="250">
                  <c:v>2520</c:v>
                </c:pt>
                <c:pt idx="251">
                  <c:v>2530</c:v>
                </c:pt>
                <c:pt idx="252">
                  <c:v>2540</c:v>
                </c:pt>
                <c:pt idx="253">
                  <c:v>2550</c:v>
                </c:pt>
                <c:pt idx="254">
                  <c:v>2560</c:v>
                </c:pt>
                <c:pt idx="255">
                  <c:v>2570</c:v>
                </c:pt>
                <c:pt idx="256">
                  <c:v>2580</c:v>
                </c:pt>
                <c:pt idx="257">
                  <c:v>2590</c:v>
                </c:pt>
                <c:pt idx="258">
                  <c:v>2600</c:v>
                </c:pt>
                <c:pt idx="259">
                  <c:v>2610</c:v>
                </c:pt>
                <c:pt idx="260">
                  <c:v>2620</c:v>
                </c:pt>
                <c:pt idx="261">
                  <c:v>2630</c:v>
                </c:pt>
                <c:pt idx="262">
                  <c:v>2640</c:v>
                </c:pt>
                <c:pt idx="263">
                  <c:v>2650</c:v>
                </c:pt>
                <c:pt idx="264">
                  <c:v>2660</c:v>
                </c:pt>
                <c:pt idx="265">
                  <c:v>2670</c:v>
                </c:pt>
                <c:pt idx="266">
                  <c:v>2680</c:v>
                </c:pt>
                <c:pt idx="267">
                  <c:v>2690</c:v>
                </c:pt>
                <c:pt idx="268">
                  <c:v>2700</c:v>
                </c:pt>
                <c:pt idx="269">
                  <c:v>2710</c:v>
                </c:pt>
                <c:pt idx="270">
                  <c:v>2720</c:v>
                </c:pt>
                <c:pt idx="271">
                  <c:v>2730</c:v>
                </c:pt>
                <c:pt idx="272">
                  <c:v>2740</c:v>
                </c:pt>
                <c:pt idx="273">
                  <c:v>2750</c:v>
                </c:pt>
                <c:pt idx="274">
                  <c:v>2760</c:v>
                </c:pt>
                <c:pt idx="275">
                  <c:v>2770</c:v>
                </c:pt>
                <c:pt idx="276">
                  <c:v>2780</c:v>
                </c:pt>
                <c:pt idx="277">
                  <c:v>2790</c:v>
                </c:pt>
                <c:pt idx="278">
                  <c:v>2800</c:v>
                </c:pt>
                <c:pt idx="279">
                  <c:v>2810</c:v>
                </c:pt>
                <c:pt idx="280">
                  <c:v>2820</c:v>
                </c:pt>
                <c:pt idx="281">
                  <c:v>2830</c:v>
                </c:pt>
                <c:pt idx="282">
                  <c:v>2840</c:v>
                </c:pt>
                <c:pt idx="283">
                  <c:v>2850</c:v>
                </c:pt>
                <c:pt idx="284">
                  <c:v>2860</c:v>
                </c:pt>
                <c:pt idx="285">
                  <c:v>2870</c:v>
                </c:pt>
                <c:pt idx="286">
                  <c:v>2880</c:v>
                </c:pt>
                <c:pt idx="287">
                  <c:v>2890</c:v>
                </c:pt>
                <c:pt idx="288">
                  <c:v>2900</c:v>
                </c:pt>
                <c:pt idx="289">
                  <c:v>2910</c:v>
                </c:pt>
                <c:pt idx="290">
                  <c:v>2920</c:v>
                </c:pt>
                <c:pt idx="291">
                  <c:v>2930</c:v>
                </c:pt>
                <c:pt idx="292">
                  <c:v>2940</c:v>
                </c:pt>
                <c:pt idx="293">
                  <c:v>2950</c:v>
                </c:pt>
                <c:pt idx="294">
                  <c:v>2960</c:v>
                </c:pt>
                <c:pt idx="295">
                  <c:v>2970</c:v>
                </c:pt>
                <c:pt idx="296">
                  <c:v>2980</c:v>
                </c:pt>
                <c:pt idx="297">
                  <c:v>2990</c:v>
                </c:pt>
                <c:pt idx="298">
                  <c:v>3000</c:v>
                </c:pt>
                <c:pt idx="299">
                  <c:v>3010</c:v>
                </c:pt>
                <c:pt idx="300">
                  <c:v>3020</c:v>
                </c:pt>
                <c:pt idx="301">
                  <c:v>3030</c:v>
                </c:pt>
                <c:pt idx="302">
                  <c:v>3040</c:v>
                </c:pt>
                <c:pt idx="303">
                  <c:v>3050</c:v>
                </c:pt>
                <c:pt idx="304">
                  <c:v>3060</c:v>
                </c:pt>
                <c:pt idx="305">
                  <c:v>3070</c:v>
                </c:pt>
                <c:pt idx="306">
                  <c:v>3080</c:v>
                </c:pt>
                <c:pt idx="307">
                  <c:v>3090</c:v>
                </c:pt>
                <c:pt idx="308">
                  <c:v>3100</c:v>
                </c:pt>
                <c:pt idx="309">
                  <c:v>3110</c:v>
                </c:pt>
                <c:pt idx="310">
                  <c:v>3120</c:v>
                </c:pt>
                <c:pt idx="311">
                  <c:v>3130</c:v>
                </c:pt>
                <c:pt idx="312">
                  <c:v>3140</c:v>
                </c:pt>
                <c:pt idx="313">
                  <c:v>3150</c:v>
                </c:pt>
                <c:pt idx="314">
                  <c:v>3160</c:v>
                </c:pt>
                <c:pt idx="315">
                  <c:v>3170</c:v>
                </c:pt>
                <c:pt idx="316">
                  <c:v>3180</c:v>
                </c:pt>
                <c:pt idx="317">
                  <c:v>3190</c:v>
                </c:pt>
                <c:pt idx="318">
                  <c:v>3200</c:v>
                </c:pt>
                <c:pt idx="319">
                  <c:v>3210</c:v>
                </c:pt>
                <c:pt idx="320">
                  <c:v>3220</c:v>
                </c:pt>
                <c:pt idx="321">
                  <c:v>3230</c:v>
                </c:pt>
                <c:pt idx="322">
                  <c:v>3240</c:v>
                </c:pt>
                <c:pt idx="323">
                  <c:v>3250</c:v>
                </c:pt>
                <c:pt idx="324">
                  <c:v>3260</c:v>
                </c:pt>
                <c:pt idx="325">
                  <c:v>3270</c:v>
                </c:pt>
                <c:pt idx="326">
                  <c:v>3280</c:v>
                </c:pt>
                <c:pt idx="327">
                  <c:v>3290</c:v>
                </c:pt>
                <c:pt idx="328">
                  <c:v>3300</c:v>
                </c:pt>
                <c:pt idx="329">
                  <c:v>3310</c:v>
                </c:pt>
                <c:pt idx="330">
                  <c:v>3320</c:v>
                </c:pt>
                <c:pt idx="331">
                  <c:v>3330</c:v>
                </c:pt>
                <c:pt idx="332">
                  <c:v>3340</c:v>
                </c:pt>
                <c:pt idx="333">
                  <c:v>3350</c:v>
                </c:pt>
                <c:pt idx="334">
                  <c:v>3360</c:v>
                </c:pt>
                <c:pt idx="335">
                  <c:v>3370</c:v>
                </c:pt>
                <c:pt idx="336">
                  <c:v>3380</c:v>
                </c:pt>
                <c:pt idx="337">
                  <c:v>3390</c:v>
                </c:pt>
                <c:pt idx="338">
                  <c:v>3400</c:v>
                </c:pt>
                <c:pt idx="339">
                  <c:v>3410</c:v>
                </c:pt>
                <c:pt idx="340">
                  <c:v>3420</c:v>
                </c:pt>
                <c:pt idx="341">
                  <c:v>3430</c:v>
                </c:pt>
                <c:pt idx="342">
                  <c:v>3440</c:v>
                </c:pt>
                <c:pt idx="343">
                  <c:v>3450</c:v>
                </c:pt>
                <c:pt idx="344">
                  <c:v>3460</c:v>
                </c:pt>
                <c:pt idx="345">
                  <c:v>3470</c:v>
                </c:pt>
                <c:pt idx="346">
                  <c:v>3480</c:v>
                </c:pt>
                <c:pt idx="347">
                  <c:v>3490</c:v>
                </c:pt>
                <c:pt idx="348">
                  <c:v>3500</c:v>
                </c:pt>
                <c:pt idx="349">
                  <c:v>3510</c:v>
                </c:pt>
                <c:pt idx="350">
                  <c:v>3520</c:v>
                </c:pt>
                <c:pt idx="351">
                  <c:v>3530</c:v>
                </c:pt>
                <c:pt idx="352">
                  <c:v>3540</c:v>
                </c:pt>
                <c:pt idx="353">
                  <c:v>3550</c:v>
                </c:pt>
                <c:pt idx="354">
                  <c:v>3560</c:v>
                </c:pt>
                <c:pt idx="355">
                  <c:v>3570</c:v>
                </c:pt>
                <c:pt idx="356">
                  <c:v>3580</c:v>
                </c:pt>
                <c:pt idx="357">
                  <c:v>3590</c:v>
                </c:pt>
                <c:pt idx="358">
                  <c:v>3600</c:v>
                </c:pt>
                <c:pt idx="359">
                  <c:v>3610</c:v>
                </c:pt>
                <c:pt idx="360">
                  <c:v>3620</c:v>
                </c:pt>
                <c:pt idx="361">
                  <c:v>3630</c:v>
                </c:pt>
                <c:pt idx="362">
                  <c:v>3640</c:v>
                </c:pt>
                <c:pt idx="363">
                  <c:v>3650</c:v>
                </c:pt>
                <c:pt idx="364">
                  <c:v>3660</c:v>
                </c:pt>
                <c:pt idx="365">
                  <c:v>3670</c:v>
                </c:pt>
                <c:pt idx="366">
                  <c:v>3680</c:v>
                </c:pt>
                <c:pt idx="367">
                  <c:v>3690</c:v>
                </c:pt>
                <c:pt idx="368">
                  <c:v>3700</c:v>
                </c:pt>
                <c:pt idx="369">
                  <c:v>3710</c:v>
                </c:pt>
                <c:pt idx="370">
                  <c:v>3720</c:v>
                </c:pt>
                <c:pt idx="371">
                  <c:v>3730</c:v>
                </c:pt>
                <c:pt idx="372">
                  <c:v>3740</c:v>
                </c:pt>
                <c:pt idx="373">
                  <c:v>3750</c:v>
                </c:pt>
                <c:pt idx="374">
                  <c:v>3760</c:v>
                </c:pt>
                <c:pt idx="375">
                  <c:v>3770</c:v>
                </c:pt>
                <c:pt idx="376">
                  <c:v>3780</c:v>
                </c:pt>
                <c:pt idx="377">
                  <c:v>3790</c:v>
                </c:pt>
                <c:pt idx="378">
                  <c:v>3800</c:v>
                </c:pt>
                <c:pt idx="379">
                  <c:v>3810</c:v>
                </c:pt>
                <c:pt idx="380">
                  <c:v>3820</c:v>
                </c:pt>
                <c:pt idx="381">
                  <c:v>3830</c:v>
                </c:pt>
                <c:pt idx="382">
                  <c:v>3840</c:v>
                </c:pt>
                <c:pt idx="383">
                  <c:v>3850</c:v>
                </c:pt>
                <c:pt idx="384">
                  <c:v>3860</c:v>
                </c:pt>
                <c:pt idx="385">
                  <c:v>3870</c:v>
                </c:pt>
                <c:pt idx="386">
                  <c:v>3880</c:v>
                </c:pt>
                <c:pt idx="387">
                  <c:v>3890</c:v>
                </c:pt>
                <c:pt idx="388">
                  <c:v>3900</c:v>
                </c:pt>
                <c:pt idx="389">
                  <c:v>3910</c:v>
                </c:pt>
                <c:pt idx="390">
                  <c:v>3920</c:v>
                </c:pt>
                <c:pt idx="391">
                  <c:v>3930</c:v>
                </c:pt>
                <c:pt idx="392">
                  <c:v>3940</c:v>
                </c:pt>
                <c:pt idx="393">
                  <c:v>3950</c:v>
                </c:pt>
                <c:pt idx="394">
                  <c:v>3960</c:v>
                </c:pt>
                <c:pt idx="395">
                  <c:v>3970</c:v>
                </c:pt>
                <c:pt idx="396">
                  <c:v>3980</c:v>
                </c:pt>
                <c:pt idx="397">
                  <c:v>3990</c:v>
                </c:pt>
                <c:pt idx="398">
                  <c:v>4000</c:v>
                </c:pt>
                <c:pt idx="399">
                  <c:v>4010</c:v>
                </c:pt>
                <c:pt idx="400">
                  <c:v>4020</c:v>
                </c:pt>
                <c:pt idx="401">
                  <c:v>4030</c:v>
                </c:pt>
                <c:pt idx="402">
                  <c:v>4040</c:v>
                </c:pt>
                <c:pt idx="403">
                  <c:v>4050</c:v>
                </c:pt>
                <c:pt idx="404">
                  <c:v>4060</c:v>
                </c:pt>
                <c:pt idx="405">
                  <c:v>4070</c:v>
                </c:pt>
                <c:pt idx="406">
                  <c:v>4080</c:v>
                </c:pt>
                <c:pt idx="407">
                  <c:v>4090</c:v>
                </c:pt>
                <c:pt idx="408">
                  <c:v>4100</c:v>
                </c:pt>
                <c:pt idx="409">
                  <c:v>4110</c:v>
                </c:pt>
                <c:pt idx="410">
                  <c:v>4120</c:v>
                </c:pt>
                <c:pt idx="411">
                  <c:v>4130</c:v>
                </c:pt>
                <c:pt idx="412">
                  <c:v>4140</c:v>
                </c:pt>
                <c:pt idx="413">
                  <c:v>4150</c:v>
                </c:pt>
                <c:pt idx="414">
                  <c:v>4160</c:v>
                </c:pt>
                <c:pt idx="415">
                  <c:v>4170</c:v>
                </c:pt>
                <c:pt idx="416">
                  <c:v>4180</c:v>
                </c:pt>
                <c:pt idx="417">
                  <c:v>4190</c:v>
                </c:pt>
                <c:pt idx="418">
                  <c:v>4200</c:v>
                </c:pt>
                <c:pt idx="419">
                  <c:v>4210</c:v>
                </c:pt>
                <c:pt idx="420">
                  <c:v>4220</c:v>
                </c:pt>
                <c:pt idx="421">
                  <c:v>4230</c:v>
                </c:pt>
                <c:pt idx="422">
                  <c:v>4240</c:v>
                </c:pt>
                <c:pt idx="423">
                  <c:v>4250</c:v>
                </c:pt>
                <c:pt idx="424">
                  <c:v>4260</c:v>
                </c:pt>
                <c:pt idx="425">
                  <c:v>4270</c:v>
                </c:pt>
                <c:pt idx="426">
                  <c:v>4280</c:v>
                </c:pt>
                <c:pt idx="427">
                  <c:v>4290</c:v>
                </c:pt>
                <c:pt idx="428">
                  <c:v>4300</c:v>
                </c:pt>
                <c:pt idx="429">
                  <c:v>4310</c:v>
                </c:pt>
                <c:pt idx="430">
                  <c:v>4320</c:v>
                </c:pt>
                <c:pt idx="431">
                  <c:v>4330</c:v>
                </c:pt>
                <c:pt idx="432">
                  <c:v>4340</c:v>
                </c:pt>
                <c:pt idx="433">
                  <c:v>4350</c:v>
                </c:pt>
                <c:pt idx="434">
                  <c:v>4360</c:v>
                </c:pt>
                <c:pt idx="435">
                  <c:v>4370</c:v>
                </c:pt>
                <c:pt idx="436">
                  <c:v>4380</c:v>
                </c:pt>
                <c:pt idx="437">
                  <c:v>4390</c:v>
                </c:pt>
                <c:pt idx="438">
                  <c:v>4400</c:v>
                </c:pt>
                <c:pt idx="439">
                  <c:v>4410</c:v>
                </c:pt>
                <c:pt idx="440">
                  <c:v>4420</c:v>
                </c:pt>
                <c:pt idx="441">
                  <c:v>4430</c:v>
                </c:pt>
                <c:pt idx="442">
                  <c:v>4440</c:v>
                </c:pt>
                <c:pt idx="443">
                  <c:v>4450</c:v>
                </c:pt>
                <c:pt idx="444">
                  <c:v>4460</c:v>
                </c:pt>
                <c:pt idx="445">
                  <c:v>4470</c:v>
                </c:pt>
                <c:pt idx="446">
                  <c:v>4480</c:v>
                </c:pt>
                <c:pt idx="447">
                  <c:v>4490</c:v>
                </c:pt>
                <c:pt idx="448">
                  <c:v>4500</c:v>
                </c:pt>
                <c:pt idx="449">
                  <c:v>4510</c:v>
                </c:pt>
                <c:pt idx="450">
                  <c:v>4520</c:v>
                </c:pt>
                <c:pt idx="451">
                  <c:v>4530</c:v>
                </c:pt>
                <c:pt idx="452">
                  <c:v>4540</c:v>
                </c:pt>
                <c:pt idx="453">
                  <c:v>4550</c:v>
                </c:pt>
                <c:pt idx="454">
                  <c:v>4560</c:v>
                </c:pt>
                <c:pt idx="455">
                  <c:v>4570</c:v>
                </c:pt>
                <c:pt idx="456">
                  <c:v>4580</c:v>
                </c:pt>
                <c:pt idx="457">
                  <c:v>4590</c:v>
                </c:pt>
                <c:pt idx="458">
                  <c:v>4600</c:v>
                </c:pt>
                <c:pt idx="459">
                  <c:v>4610</c:v>
                </c:pt>
                <c:pt idx="460">
                  <c:v>4620</c:v>
                </c:pt>
                <c:pt idx="461">
                  <c:v>4630</c:v>
                </c:pt>
                <c:pt idx="462">
                  <c:v>4640</c:v>
                </c:pt>
                <c:pt idx="463">
                  <c:v>4650</c:v>
                </c:pt>
                <c:pt idx="464">
                  <c:v>4660</c:v>
                </c:pt>
                <c:pt idx="465">
                  <c:v>4670</c:v>
                </c:pt>
                <c:pt idx="466">
                  <c:v>4680</c:v>
                </c:pt>
                <c:pt idx="467">
                  <c:v>4690</c:v>
                </c:pt>
                <c:pt idx="468">
                  <c:v>4700</c:v>
                </c:pt>
                <c:pt idx="469">
                  <c:v>4710</c:v>
                </c:pt>
                <c:pt idx="470">
                  <c:v>4720</c:v>
                </c:pt>
                <c:pt idx="471">
                  <c:v>4730</c:v>
                </c:pt>
                <c:pt idx="472">
                  <c:v>4740</c:v>
                </c:pt>
                <c:pt idx="473">
                  <c:v>4750</c:v>
                </c:pt>
                <c:pt idx="474">
                  <c:v>4760</c:v>
                </c:pt>
                <c:pt idx="475">
                  <c:v>4770</c:v>
                </c:pt>
                <c:pt idx="476">
                  <c:v>4780</c:v>
                </c:pt>
                <c:pt idx="477">
                  <c:v>4790</c:v>
                </c:pt>
                <c:pt idx="478">
                  <c:v>4800</c:v>
                </c:pt>
                <c:pt idx="479">
                  <c:v>4810</c:v>
                </c:pt>
                <c:pt idx="480">
                  <c:v>4820</c:v>
                </c:pt>
                <c:pt idx="481">
                  <c:v>4830</c:v>
                </c:pt>
                <c:pt idx="482">
                  <c:v>4840</c:v>
                </c:pt>
                <c:pt idx="483">
                  <c:v>4850</c:v>
                </c:pt>
                <c:pt idx="484">
                  <c:v>4860</c:v>
                </c:pt>
                <c:pt idx="485">
                  <c:v>4870</c:v>
                </c:pt>
                <c:pt idx="486">
                  <c:v>4880</c:v>
                </c:pt>
                <c:pt idx="487">
                  <c:v>4890</c:v>
                </c:pt>
                <c:pt idx="488">
                  <c:v>4900</c:v>
                </c:pt>
                <c:pt idx="489">
                  <c:v>4910</c:v>
                </c:pt>
                <c:pt idx="490">
                  <c:v>4920</c:v>
                </c:pt>
                <c:pt idx="491">
                  <c:v>4930</c:v>
                </c:pt>
                <c:pt idx="492">
                  <c:v>4940</c:v>
                </c:pt>
                <c:pt idx="493">
                  <c:v>4950</c:v>
                </c:pt>
                <c:pt idx="494">
                  <c:v>4960</c:v>
                </c:pt>
                <c:pt idx="495">
                  <c:v>4970</c:v>
                </c:pt>
                <c:pt idx="496">
                  <c:v>4980</c:v>
                </c:pt>
                <c:pt idx="497">
                  <c:v>4990</c:v>
                </c:pt>
                <c:pt idx="498">
                  <c:v>5000</c:v>
                </c:pt>
                <c:pt idx="499">
                  <c:v>5010</c:v>
                </c:pt>
                <c:pt idx="500">
                  <c:v>5020</c:v>
                </c:pt>
                <c:pt idx="501">
                  <c:v>5030</c:v>
                </c:pt>
                <c:pt idx="502">
                  <c:v>5040</c:v>
                </c:pt>
                <c:pt idx="503">
                  <c:v>5050</c:v>
                </c:pt>
                <c:pt idx="504">
                  <c:v>5060</c:v>
                </c:pt>
                <c:pt idx="505">
                  <c:v>5070</c:v>
                </c:pt>
                <c:pt idx="506">
                  <c:v>5080</c:v>
                </c:pt>
                <c:pt idx="507">
                  <c:v>5090</c:v>
                </c:pt>
                <c:pt idx="508">
                  <c:v>5100</c:v>
                </c:pt>
                <c:pt idx="509">
                  <c:v>5110</c:v>
                </c:pt>
                <c:pt idx="510">
                  <c:v>5120</c:v>
                </c:pt>
                <c:pt idx="511">
                  <c:v>5130</c:v>
                </c:pt>
                <c:pt idx="512">
                  <c:v>5140</c:v>
                </c:pt>
                <c:pt idx="513">
                  <c:v>5150</c:v>
                </c:pt>
                <c:pt idx="514">
                  <c:v>5160</c:v>
                </c:pt>
                <c:pt idx="515">
                  <c:v>5170</c:v>
                </c:pt>
                <c:pt idx="516">
                  <c:v>5180</c:v>
                </c:pt>
                <c:pt idx="517">
                  <c:v>5190</c:v>
                </c:pt>
                <c:pt idx="518">
                  <c:v>5200</c:v>
                </c:pt>
                <c:pt idx="519">
                  <c:v>5210</c:v>
                </c:pt>
                <c:pt idx="520">
                  <c:v>5220</c:v>
                </c:pt>
                <c:pt idx="521">
                  <c:v>5230</c:v>
                </c:pt>
                <c:pt idx="522">
                  <c:v>5240</c:v>
                </c:pt>
                <c:pt idx="523">
                  <c:v>5250</c:v>
                </c:pt>
                <c:pt idx="524">
                  <c:v>5260</c:v>
                </c:pt>
                <c:pt idx="525">
                  <c:v>5270</c:v>
                </c:pt>
                <c:pt idx="526">
                  <c:v>5280</c:v>
                </c:pt>
                <c:pt idx="527">
                  <c:v>5290</c:v>
                </c:pt>
                <c:pt idx="528">
                  <c:v>5300</c:v>
                </c:pt>
                <c:pt idx="529">
                  <c:v>5310</c:v>
                </c:pt>
                <c:pt idx="530">
                  <c:v>5320</c:v>
                </c:pt>
                <c:pt idx="531">
                  <c:v>5330</c:v>
                </c:pt>
                <c:pt idx="532">
                  <c:v>5340</c:v>
                </c:pt>
                <c:pt idx="533">
                  <c:v>5350</c:v>
                </c:pt>
                <c:pt idx="534">
                  <c:v>5360</c:v>
                </c:pt>
                <c:pt idx="535">
                  <c:v>5370</c:v>
                </c:pt>
                <c:pt idx="536">
                  <c:v>5380</c:v>
                </c:pt>
                <c:pt idx="537">
                  <c:v>5390</c:v>
                </c:pt>
                <c:pt idx="538">
                  <c:v>5400</c:v>
                </c:pt>
                <c:pt idx="539">
                  <c:v>5410</c:v>
                </c:pt>
                <c:pt idx="540">
                  <c:v>5420</c:v>
                </c:pt>
                <c:pt idx="541">
                  <c:v>5430</c:v>
                </c:pt>
                <c:pt idx="542">
                  <c:v>5440</c:v>
                </c:pt>
                <c:pt idx="543">
                  <c:v>5450</c:v>
                </c:pt>
              </c:numCache>
            </c:numRef>
          </c:xVal>
          <c:yVal>
            <c:numRef>
              <c:f>'E:\Users\leki\Dropbox\Kircher Daten\Hauptversuche\Klei\[Druckvergleiche.xlsx]Druckvergleiche'!$J$108:$J$643</c:f>
              <c:numCache>
                <c:formatCode>General</c:formatCode>
                <c:ptCount val="536"/>
                <c:pt idx="0">
                  <c:v>1866.296</c:v>
                </c:pt>
                <c:pt idx="1">
                  <c:v>1865.5409999999999</c:v>
                </c:pt>
                <c:pt idx="2">
                  <c:v>1865.3</c:v>
                </c:pt>
                <c:pt idx="3">
                  <c:v>1865.02</c:v>
                </c:pt>
                <c:pt idx="4">
                  <c:v>1864.9490000000001</c:v>
                </c:pt>
                <c:pt idx="5">
                  <c:v>1864.885</c:v>
                </c:pt>
                <c:pt idx="6">
                  <c:v>1864.8820000000001</c:v>
                </c:pt>
                <c:pt idx="7">
                  <c:v>1864.8409999999999</c:v>
                </c:pt>
                <c:pt idx="8">
                  <c:v>1864.867</c:v>
                </c:pt>
                <c:pt idx="9">
                  <c:v>1864.9090000000001</c:v>
                </c:pt>
                <c:pt idx="10">
                  <c:v>1864.8969999999999</c:v>
                </c:pt>
                <c:pt idx="11">
                  <c:v>1864.8969999999999</c:v>
                </c:pt>
                <c:pt idx="12">
                  <c:v>1864.922</c:v>
                </c:pt>
                <c:pt idx="13">
                  <c:v>1864.9590000000001</c:v>
                </c:pt>
                <c:pt idx="14">
                  <c:v>1864.9269999999999</c:v>
                </c:pt>
                <c:pt idx="15">
                  <c:v>1864.9169999999999</c:v>
                </c:pt>
                <c:pt idx="16">
                  <c:v>1864.9290000000001</c:v>
                </c:pt>
                <c:pt idx="17">
                  <c:v>1864.8820000000001</c:v>
                </c:pt>
                <c:pt idx="18">
                  <c:v>1864.9349999999999</c:v>
                </c:pt>
                <c:pt idx="19">
                  <c:v>1864.92</c:v>
                </c:pt>
                <c:pt idx="20">
                  <c:v>1864.905</c:v>
                </c:pt>
                <c:pt idx="21">
                  <c:v>1864.921</c:v>
                </c:pt>
                <c:pt idx="22">
                  <c:v>1864.886</c:v>
                </c:pt>
                <c:pt idx="23">
                  <c:v>1864.893</c:v>
                </c:pt>
                <c:pt idx="24">
                  <c:v>1864.9010000000001</c:v>
                </c:pt>
                <c:pt idx="25">
                  <c:v>1864.9169999999999</c:v>
                </c:pt>
                <c:pt idx="26">
                  <c:v>1864.874</c:v>
                </c:pt>
                <c:pt idx="27">
                  <c:v>1864.8820000000001</c:v>
                </c:pt>
                <c:pt idx="28">
                  <c:v>1864.91</c:v>
                </c:pt>
                <c:pt idx="29">
                  <c:v>1864.857</c:v>
                </c:pt>
                <c:pt idx="30">
                  <c:v>1864.885</c:v>
                </c:pt>
                <c:pt idx="31">
                  <c:v>1864.875</c:v>
                </c:pt>
                <c:pt idx="32">
                  <c:v>1864.8630000000001</c:v>
                </c:pt>
                <c:pt idx="33">
                  <c:v>1864.8510000000001</c:v>
                </c:pt>
                <c:pt idx="34">
                  <c:v>1864.86</c:v>
                </c:pt>
                <c:pt idx="35">
                  <c:v>1864.828</c:v>
                </c:pt>
                <c:pt idx="36">
                  <c:v>1864.808</c:v>
                </c:pt>
                <c:pt idx="37">
                  <c:v>1864.836</c:v>
                </c:pt>
                <c:pt idx="38">
                  <c:v>1864.826</c:v>
                </c:pt>
                <c:pt idx="39">
                  <c:v>1864.8150000000001</c:v>
                </c:pt>
                <c:pt idx="40">
                  <c:v>1864.8230000000001</c:v>
                </c:pt>
                <c:pt idx="41">
                  <c:v>1864.8050000000001</c:v>
                </c:pt>
                <c:pt idx="42">
                  <c:v>1864.8330000000001</c:v>
                </c:pt>
                <c:pt idx="43">
                  <c:v>1864.8219999999999</c:v>
                </c:pt>
                <c:pt idx="44">
                  <c:v>1864.7919999999999</c:v>
                </c:pt>
                <c:pt idx="45">
                  <c:v>1864.8219999999999</c:v>
                </c:pt>
                <c:pt idx="46">
                  <c:v>1864.8119999999999</c:v>
                </c:pt>
                <c:pt idx="47">
                  <c:v>1864.86</c:v>
                </c:pt>
                <c:pt idx="48">
                  <c:v>1864.83</c:v>
                </c:pt>
                <c:pt idx="49">
                  <c:v>1864.8389999999999</c:v>
                </c:pt>
                <c:pt idx="50">
                  <c:v>1864.8389999999999</c:v>
                </c:pt>
                <c:pt idx="51">
                  <c:v>1864.819</c:v>
                </c:pt>
                <c:pt idx="52">
                  <c:v>1864.819</c:v>
                </c:pt>
                <c:pt idx="53">
                  <c:v>1864.8489999999999</c:v>
                </c:pt>
                <c:pt idx="54">
                  <c:v>1864.8589999999999</c:v>
                </c:pt>
                <c:pt idx="55">
                  <c:v>1864.807</c:v>
                </c:pt>
                <c:pt idx="56">
                  <c:v>1864.827</c:v>
                </c:pt>
                <c:pt idx="57">
                  <c:v>1864.827</c:v>
                </c:pt>
                <c:pt idx="58">
                  <c:v>1864.837</c:v>
                </c:pt>
                <c:pt idx="59">
                  <c:v>1864.837</c:v>
                </c:pt>
                <c:pt idx="60">
                  <c:v>1864.818</c:v>
                </c:pt>
                <c:pt idx="61">
                  <c:v>1864.838</c:v>
                </c:pt>
                <c:pt idx="62">
                  <c:v>1864.886</c:v>
                </c:pt>
                <c:pt idx="63">
                  <c:v>1864.876</c:v>
                </c:pt>
                <c:pt idx="64">
                  <c:v>1864.866</c:v>
                </c:pt>
                <c:pt idx="65">
                  <c:v>1864.876</c:v>
                </c:pt>
                <c:pt idx="66">
                  <c:v>1864.866</c:v>
                </c:pt>
                <c:pt idx="67">
                  <c:v>1864.856</c:v>
                </c:pt>
                <c:pt idx="68">
                  <c:v>1864.886</c:v>
                </c:pt>
                <c:pt idx="69">
                  <c:v>1864.896</c:v>
                </c:pt>
                <c:pt idx="70">
                  <c:v>1864.845</c:v>
                </c:pt>
                <c:pt idx="71">
                  <c:v>1864.855</c:v>
                </c:pt>
                <c:pt idx="72">
                  <c:v>1864.865</c:v>
                </c:pt>
                <c:pt idx="73">
                  <c:v>1864.845</c:v>
                </c:pt>
                <c:pt idx="74">
                  <c:v>1864.845</c:v>
                </c:pt>
                <c:pt idx="75">
                  <c:v>1864.885</c:v>
                </c:pt>
                <c:pt idx="76">
                  <c:v>1864.885</c:v>
                </c:pt>
                <c:pt idx="77">
                  <c:v>1864.885</c:v>
                </c:pt>
                <c:pt idx="78">
                  <c:v>1864.905</c:v>
                </c:pt>
                <c:pt idx="79">
                  <c:v>1864.915</c:v>
                </c:pt>
                <c:pt idx="80">
                  <c:v>1864.925</c:v>
                </c:pt>
                <c:pt idx="81">
                  <c:v>1864.895</c:v>
                </c:pt>
                <c:pt idx="82">
                  <c:v>1864.895</c:v>
                </c:pt>
                <c:pt idx="83">
                  <c:v>1864.944</c:v>
                </c:pt>
                <c:pt idx="84">
                  <c:v>1864.9559999999999</c:v>
                </c:pt>
                <c:pt idx="85">
                  <c:v>1864.924</c:v>
                </c:pt>
                <c:pt idx="86">
                  <c:v>1864.9960000000001</c:v>
                </c:pt>
                <c:pt idx="87">
                  <c:v>1864.954</c:v>
                </c:pt>
                <c:pt idx="88">
                  <c:v>1864.9449999999999</c:v>
                </c:pt>
                <c:pt idx="89">
                  <c:v>1864.9839999999999</c:v>
                </c:pt>
                <c:pt idx="90">
                  <c:v>1864.9849999999999</c:v>
                </c:pt>
                <c:pt idx="91">
                  <c:v>1865.0050000000001</c:v>
                </c:pt>
                <c:pt idx="92">
                  <c:v>1864.9849999999999</c:v>
                </c:pt>
                <c:pt idx="93">
                  <c:v>1865.0150000000001</c:v>
                </c:pt>
                <c:pt idx="94">
                  <c:v>1865.0250000000001</c:v>
                </c:pt>
                <c:pt idx="95">
                  <c:v>1864.9960000000001</c:v>
                </c:pt>
                <c:pt idx="96">
                  <c:v>1865.0260000000001</c:v>
                </c:pt>
                <c:pt idx="97">
                  <c:v>1864.9960000000001</c:v>
                </c:pt>
                <c:pt idx="98">
                  <c:v>1864.9960000000001</c:v>
                </c:pt>
                <c:pt idx="99">
                  <c:v>1865.0360000000001</c:v>
                </c:pt>
                <c:pt idx="100">
                  <c:v>1865.0360000000001</c:v>
                </c:pt>
                <c:pt idx="101">
                  <c:v>1865.0360000000001</c:v>
                </c:pt>
                <c:pt idx="102">
                  <c:v>1865.086</c:v>
                </c:pt>
                <c:pt idx="103">
                  <c:v>1865.098</c:v>
                </c:pt>
                <c:pt idx="104">
                  <c:v>1865.096</c:v>
                </c:pt>
                <c:pt idx="105">
                  <c:v>1865.068</c:v>
                </c:pt>
                <c:pt idx="106">
                  <c:v>1865.077</c:v>
                </c:pt>
                <c:pt idx="107">
                  <c:v>1865.1089999999999</c:v>
                </c:pt>
                <c:pt idx="108">
                  <c:v>1865.0989999999999</c:v>
                </c:pt>
                <c:pt idx="109">
                  <c:v>1865.069</c:v>
                </c:pt>
                <c:pt idx="110">
                  <c:v>1865.068</c:v>
                </c:pt>
                <c:pt idx="111">
                  <c:v>1865.0989999999999</c:v>
                </c:pt>
                <c:pt idx="112">
                  <c:v>1865.1089999999999</c:v>
                </c:pt>
                <c:pt idx="113">
                  <c:v>1865.1189999999999</c:v>
                </c:pt>
                <c:pt idx="114">
                  <c:v>1865.1590000000001</c:v>
                </c:pt>
                <c:pt idx="115">
                  <c:v>1865.1379999999999</c:v>
                </c:pt>
                <c:pt idx="116">
                  <c:v>1865.15</c:v>
                </c:pt>
                <c:pt idx="117">
                  <c:v>1865.15</c:v>
                </c:pt>
                <c:pt idx="118">
                  <c:v>1865.16</c:v>
                </c:pt>
                <c:pt idx="119">
                  <c:v>1865.13</c:v>
                </c:pt>
                <c:pt idx="120">
                  <c:v>1865.19</c:v>
                </c:pt>
                <c:pt idx="121">
                  <c:v>1865.2</c:v>
                </c:pt>
                <c:pt idx="122">
                  <c:v>1865.19</c:v>
                </c:pt>
                <c:pt idx="123">
                  <c:v>1865.15</c:v>
                </c:pt>
                <c:pt idx="124">
                  <c:v>1865.1510000000001</c:v>
                </c:pt>
                <c:pt idx="125">
                  <c:v>1865.1610000000001</c:v>
                </c:pt>
                <c:pt idx="126">
                  <c:v>1865.181</c:v>
                </c:pt>
                <c:pt idx="127">
                  <c:v>1865.191</c:v>
                </c:pt>
                <c:pt idx="128">
                  <c:v>1865.191</c:v>
                </c:pt>
                <c:pt idx="129">
                  <c:v>1865.192</c:v>
                </c:pt>
                <c:pt idx="130">
                  <c:v>1865.222</c:v>
                </c:pt>
                <c:pt idx="131">
                  <c:v>1865.222</c:v>
                </c:pt>
                <c:pt idx="132">
                  <c:v>1865.192</c:v>
                </c:pt>
                <c:pt idx="133">
                  <c:v>1865.202</c:v>
                </c:pt>
                <c:pt idx="134">
                  <c:v>1865.212</c:v>
                </c:pt>
                <c:pt idx="135">
                  <c:v>1865.232</c:v>
                </c:pt>
                <c:pt idx="136">
                  <c:v>1865.2719999999999</c:v>
                </c:pt>
                <c:pt idx="137">
                  <c:v>1865.2829999999999</c:v>
                </c:pt>
                <c:pt idx="138">
                  <c:v>1865.2529999999999</c:v>
                </c:pt>
                <c:pt idx="139">
                  <c:v>1865.2529999999999</c:v>
                </c:pt>
                <c:pt idx="140">
                  <c:v>1865.252</c:v>
                </c:pt>
                <c:pt idx="141">
                  <c:v>1865.2529999999999</c:v>
                </c:pt>
                <c:pt idx="142">
                  <c:v>1865.2829999999999</c:v>
                </c:pt>
                <c:pt idx="143">
                  <c:v>1865.3130000000001</c:v>
                </c:pt>
                <c:pt idx="144">
                  <c:v>1865.3230000000001</c:v>
                </c:pt>
                <c:pt idx="145">
                  <c:v>1865.3130000000001</c:v>
                </c:pt>
                <c:pt idx="146">
                  <c:v>1865.3530000000001</c:v>
                </c:pt>
                <c:pt idx="147">
                  <c:v>1865.0029999999999</c:v>
                </c:pt>
                <c:pt idx="148">
                  <c:v>1865.0139999999999</c:v>
                </c:pt>
                <c:pt idx="149">
                  <c:v>1865.0440000000001</c:v>
                </c:pt>
                <c:pt idx="150">
                  <c:v>1865.0239999999999</c:v>
                </c:pt>
                <c:pt idx="151">
                  <c:v>1865.0340000000001</c:v>
                </c:pt>
                <c:pt idx="152">
                  <c:v>1865.0540000000001</c:v>
                </c:pt>
                <c:pt idx="153">
                  <c:v>1865.0640000000001</c:v>
                </c:pt>
                <c:pt idx="154">
                  <c:v>1865.0340000000001</c:v>
                </c:pt>
                <c:pt idx="155">
                  <c:v>1865.0139999999999</c:v>
                </c:pt>
                <c:pt idx="156">
                  <c:v>1865.0139999999999</c:v>
                </c:pt>
                <c:pt idx="157">
                  <c:v>1865.0940000000001</c:v>
                </c:pt>
                <c:pt idx="158">
                  <c:v>1865.114</c:v>
                </c:pt>
                <c:pt idx="159">
                  <c:v>1865.0940000000001</c:v>
                </c:pt>
                <c:pt idx="160">
                  <c:v>1865.114</c:v>
                </c:pt>
                <c:pt idx="161">
                  <c:v>1865.096</c:v>
                </c:pt>
                <c:pt idx="162">
                  <c:v>1865.0740000000001</c:v>
                </c:pt>
                <c:pt idx="163">
                  <c:v>1865.1849999999999</c:v>
                </c:pt>
                <c:pt idx="164">
                  <c:v>1865.164</c:v>
                </c:pt>
                <c:pt idx="165">
                  <c:v>1865.1559999999999</c:v>
                </c:pt>
                <c:pt idx="166">
                  <c:v>1865.1659999999999</c:v>
                </c:pt>
                <c:pt idx="167">
                  <c:v>1865.1849999999999</c:v>
                </c:pt>
                <c:pt idx="168">
                  <c:v>1865.1949999999999</c:v>
                </c:pt>
                <c:pt idx="169">
                  <c:v>1865.1969999999999</c:v>
                </c:pt>
                <c:pt idx="170">
                  <c:v>1865.2470000000001</c:v>
                </c:pt>
                <c:pt idx="171">
                  <c:v>1865.2270000000001</c:v>
                </c:pt>
                <c:pt idx="172">
                  <c:v>1865.2070000000001</c:v>
                </c:pt>
                <c:pt idx="173">
                  <c:v>1865.248</c:v>
                </c:pt>
                <c:pt idx="174">
                  <c:v>1865.2380000000001</c:v>
                </c:pt>
                <c:pt idx="175">
                  <c:v>1865.2280000000001</c:v>
                </c:pt>
                <c:pt idx="176">
                  <c:v>1865.2380000000001</c:v>
                </c:pt>
                <c:pt idx="177">
                  <c:v>1865.268</c:v>
                </c:pt>
                <c:pt idx="178">
                  <c:v>1865.258</c:v>
                </c:pt>
                <c:pt idx="179">
                  <c:v>1865.268</c:v>
                </c:pt>
                <c:pt idx="180">
                  <c:v>1865.279</c:v>
                </c:pt>
                <c:pt idx="181">
                  <c:v>1865.269</c:v>
                </c:pt>
                <c:pt idx="182">
                  <c:v>1865.269</c:v>
                </c:pt>
                <c:pt idx="183">
                  <c:v>1865.279</c:v>
                </c:pt>
                <c:pt idx="184">
                  <c:v>1865.309</c:v>
                </c:pt>
                <c:pt idx="185">
                  <c:v>1865.289</c:v>
                </c:pt>
                <c:pt idx="186">
                  <c:v>1865.309</c:v>
                </c:pt>
                <c:pt idx="187">
                  <c:v>1865.329</c:v>
                </c:pt>
                <c:pt idx="188">
                  <c:v>1865.329</c:v>
                </c:pt>
                <c:pt idx="189">
                  <c:v>1865.319</c:v>
                </c:pt>
                <c:pt idx="190">
                  <c:v>1865.3689999999999</c:v>
                </c:pt>
                <c:pt idx="191">
                  <c:v>1865.3589999999999</c:v>
                </c:pt>
                <c:pt idx="192">
                  <c:v>1865.299</c:v>
                </c:pt>
                <c:pt idx="193">
                  <c:v>1865.3309999999999</c:v>
                </c:pt>
                <c:pt idx="194">
                  <c:v>1865.3109999999999</c:v>
                </c:pt>
                <c:pt idx="195">
                  <c:v>1865.2909999999999</c:v>
                </c:pt>
                <c:pt idx="196">
                  <c:v>1865.35</c:v>
                </c:pt>
                <c:pt idx="197">
                  <c:v>1865.33</c:v>
                </c:pt>
                <c:pt idx="198">
                  <c:v>1865.35</c:v>
                </c:pt>
                <c:pt idx="199">
                  <c:v>1865.36</c:v>
                </c:pt>
                <c:pt idx="200">
                  <c:v>1865.36</c:v>
                </c:pt>
                <c:pt idx="201">
                  <c:v>1865.4010000000001</c:v>
                </c:pt>
                <c:pt idx="202">
                  <c:v>1865.4010000000001</c:v>
                </c:pt>
                <c:pt idx="203">
                  <c:v>1865.4110000000001</c:v>
                </c:pt>
                <c:pt idx="204">
                  <c:v>1865.421</c:v>
                </c:pt>
                <c:pt idx="205">
                  <c:v>1865.2719999999999</c:v>
                </c:pt>
                <c:pt idx="206">
                  <c:v>1865.252</c:v>
                </c:pt>
                <c:pt idx="207">
                  <c:v>1865.3019999999999</c:v>
                </c:pt>
                <c:pt idx="208">
                  <c:v>1865.3420000000001</c:v>
                </c:pt>
                <c:pt idx="209">
                  <c:v>1865.3119999999999</c:v>
                </c:pt>
                <c:pt idx="210">
                  <c:v>1865.3219999999999</c:v>
                </c:pt>
                <c:pt idx="211">
                  <c:v>1865.3820000000001</c:v>
                </c:pt>
                <c:pt idx="212">
                  <c:v>1865.3420000000001</c:v>
                </c:pt>
                <c:pt idx="213">
                  <c:v>1865.3520000000001</c:v>
                </c:pt>
                <c:pt idx="214">
                  <c:v>1865.3620000000001</c:v>
                </c:pt>
                <c:pt idx="215">
                  <c:v>1865.2619999999999</c:v>
                </c:pt>
                <c:pt idx="216">
                  <c:v>1865.2729999999999</c:v>
                </c:pt>
                <c:pt idx="217">
                  <c:v>1865.232</c:v>
                </c:pt>
                <c:pt idx="218">
                  <c:v>1865.2719999999999</c:v>
                </c:pt>
                <c:pt idx="219">
                  <c:v>1865.2819999999999</c:v>
                </c:pt>
                <c:pt idx="220">
                  <c:v>1865.2629999999999</c:v>
                </c:pt>
                <c:pt idx="221">
                  <c:v>1865.3119999999999</c:v>
                </c:pt>
                <c:pt idx="222">
                  <c:v>1865.2729999999999</c:v>
                </c:pt>
                <c:pt idx="223">
                  <c:v>1865.3019999999999</c:v>
                </c:pt>
                <c:pt idx="224">
                  <c:v>1865.3130000000001</c:v>
                </c:pt>
                <c:pt idx="225">
                  <c:v>1865.3130000000001</c:v>
                </c:pt>
                <c:pt idx="226">
                  <c:v>1865.3230000000001</c:v>
                </c:pt>
                <c:pt idx="227">
                  <c:v>1865.3230000000001</c:v>
                </c:pt>
                <c:pt idx="228">
                  <c:v>1865.3530000000001</c:v>
                </c:pt>
                <c:pt idx="229">
                  <c:v>1865.373</c:v>
                </c:pt>
                <c:pt idx="230">
                  <c:v>1865.3630000000001</c:v>
                </c:pt>
                <c:pt idx="231">
                  <c:v>1865.383</c:v>
                </c:pt>
                <c:pt idx="232">
                  <c:v>1865.3630000000001</c:v>
                </c:pt>
                <c:pt idx="233">
                  <c:v>1865.413</c:v>
                </c:pt>
                <c:pt idx="234">
                  <c:v>1865.383</c:v>
                </c:pt>
                <c:pt idx="235">
                  <c:v>1865.403</c:v>
                </c:pt>
                <c:pt idx="236">
                  <c:v>1865.383</c:v>
                </c:pt>
                <c:pt idx="237">
                  <c:v>1865.393</c:v>
                </c:pt>
                <c:pt idx="238">
                  <c:v>1865.453</c:v>
                </c:pt>
                <c:pt idx="239">
                  <c:v>1865.453</c:v>
                </c:pt>
                <c:pt idx="240">
                  <c:v>1865.453</c:v>
                </c:pt>
                <c:pt idx="241">
                  <c:v>1865.463</c:v>
                </c:pt>
                <c:pt idx="242">
                  <c:v>1865.4829999999999</c:v>
                </c:pt>
                <c:pt idx="243">
                  <c:v>1865.4829999999999</c:v>
                </c:pt>
                <c:pt idx="244">
                  <c:v>1865.5229999999999</c:v>
                </c:pt>
                <c:pt idx="245">
                  <c:v>1865.4929999999999</c:v>
                </c:pt>
                <c:pt idx="246">
                  <c:v>1865.5129999999999</c:v>
                </c:pt>
                <c:pt idx="247">
                  <c:v>1865.5329999999999</c:v>
                </c:pt>
                <c:pt idx="248">
                  <c:v>1865.5429999999999</c:v>
                </c:pt>
                <c:pt idx="249">
                  <c:v>1865.5630000000001</c:v>
                </c:pt>
                <c:pt idx="250">
                  <c:v>1865.5840000000001</c:v>
                </c:pt>
                <c:pt idx="251">
                  <c:v>1865.5940000000001</c:v>
                </c:pt>
                <c:pt idx="252">
                  <c:v>1865.5630000000001</c:v>
                </c:pt>
                <c:pt idx="253">
                  <c:v>1865.384</c:v>
                </c:pt>
                <c:pt idx="254">
                  <c:v>1865.394</c:v>
                </c:pt>
                <c:pt idx="255">
                  <c:v>1865.374</c:v>
                </c:pt>
                <c:pt idx="256">
                  <c:v>1865.394</c:v>
                </c:pt>
                <c:pt idx="257">
                  <c:v>1865.374</c:v>
                </c:pt>
                <c:pt idx="258">
                  <c:v>1865.394</c:v>
                </c:pt>
                <c:pt idx="259">
                  <c:v>1865.404</c:v>
                </c:pt>
                <c:pt idx="260">
                  <c:v>1865.434</c:v>
                </c:pt>
                <c:pt idx="261">
                  <c:v>1865.424</c:v>
                </c:pt>
                <c:pt idx="262">
                  <c:v>1865.3340000000001</c:v>
                </c:pt>
                <c:pt idx="263">
                  <c:v>1865.374</c:v>
                </c:pt>
                <c:pt idx="264">
                  <c:v>1865.364</c:v>
                </c:pt>
                <c:pt idx="265">
                  <c:v>1865.384</c:v>
                </c:pt>
                <c:pt idx="266">
                  <c:v>1865.364</c:v>
                </c:pt>
                <c:pt idx="267">
                  <c:v>1865.3240000000001</c:v>
                </c:pt>
                <c:pt idx="268">
                  <c:v>1865.404</c:v>
                </c:pt>
                <c:pt idx="269">
                  <c:v>1865.424</c:v>
                </c:pt>
                <c:pt idx="270">
                  <c:v>1865.424</c:v>
                </c:pt>
                <c:pt idx="271">
                  <c:v>1865.444</c:v>
                </c:pt>
                <c:pt idx="272">
                  <c:v>1865.415</c:v>
                </c:pt>
                <c:pt idx="273">
                  <c:v>1865.415</c:v>
                </c:pt>
                <c:pt idx="274">
                  <c:v>1865.364</c:v>
                </c:pt>
                <c:pt idx="275">
                  <c:v>1865.354</c:v>
                </c:pt>
                <c:pt idx="276">
                  <c:v>1865.3340000000001</c:v>
                </c:pt>
                <c:pt idx="277">
                  <c:v>1865.3440000000001</c:v>
                </c:pt>
                <c:pt idx="278">
                  <c:v>1865.3340000000001</c:v>
                </c:pt>
                <c:pt idx="279">
                  <c:v>1865.3140000000001</c:v>
                </c:pt>
                <c:pt idx="280">
                  <c:v>1865.354</c:v>
                </c:pt>
                <c:pt idx="281">
                  <c:v>1865.364</c:v>
                </c:pt>
                <c:pt idx="282">
                  <c:v>1865.374</c:v>
                </c:pt>
                <c:pt idx="283">
                  <c:v>1865.385</c:v>
                </c:pt>
                <c:pt idx="284">
                  <c:v>1865.395</c:v>
                </c:pt>
                <c:pt idx="285">
                  <c:v>1865.365</c:v>
                </c:pt>
                <c:pt idx="286">
                  <c:v>1865.395</c:v>
                </c:pt>
                <c:pt idx="287">
                  <c:v>1865.405</c:v>
                </c:pt>
                <c:pt idx="288">
                  <c:v>1865.395</c:v>
                </c:pt>
                <c:pt idx="289">
                  <c:v>1865.4449999999999</c:v>
                </c:pt>
                <c:pt idx="290">
                  <c:v>1865.405</c:v>
                </c:pt>
                <c:pt idx="291">
                  <c:v>1865.395</c:v>
                </c:pt>
                <c:pt idx="292">
                  <c:v>1865.414</c:v>
                </c:pt>
                <c:pt idx="293">
                  <c:v>1865.405</c:v>
                </c:pt>
                <c:pt idx="294">
                  <c:v>1865.4349999999999</c:v>
                </c:pt>
                <c:pt idx="295">
                  <c:v>1865.444</c:v>
                </c:pt>
                <c:pt idx="296">
                  <c:v>1865.424</c:v>
                </c:pt>
                <c:pt idx="297">
                  <c:v>1865.424</c:v>
                </c:pt>
                <c:pt idx="298">
                  <c:v>1865.454</c:v>
                </c:pt>
                <c:pt idx="299">
                  <c:v>1865.414</c:v>
                </c:pt>
                <c:pt idx="300">
                  <c:v>1865.444</c:v>
                </c:pt>
                <c:pt idx="301">
                  <c:v>1865.424</c:v>
                </c:pt>
                <c:pt idx="302">
                  <c:v>1865.434</c:v>
                </c:pt>
                <c:pt idx="303">
                  <c:v>1865.5039999999999</c:v>
                </c:pt>
                <c:pt idx="304">
                  <c:v>1865.5039999999999</c:v>
                </c:pt>
                <c:pt idx="305">
                  <c:v>1865.5039999999999</c:v>
                </c:pt>
                <c:pt idx="306">
                  <c:v>1865.4939999999999</c:v>
                </c:pt>
                <c:pt idx="307">
                  <c:v>1865.4839999999999</c:v>
                </c:pt>
                <c:pt idx="308">
                  <c:v>1865.5139999999999</c:v>
                </c:pt>
                <c:pt idx="309">
                  <c:v>1865.5340000000001</c:v>
                </c:pt>
                <c:pt idx="310">
                  <c:v>1865.5239999999999</c:v>
                </c:pt>
                <c:pt idx="311">
                  <c:v>1865.5340000000001</c:v>
                </c:pt>
                <c:pt idx="312">
                  <c:v>1865.5039999999999</c:v>
                </c:pt>
                <c:pt idx="313">
                  <c:v>1865.5540000000001</c:v>
                </c:pt>
                <c:pt idx="314">
                  <c:v>1865.5239999999999</c:v>
                </c:pt>
                <c:pt idx="315">
                  <c:v>1865.5139999999999</c:v>
                </c:pt>
                <c:pt idx="316">
                  <c:v>1865.5340000000001</c:v>
                </c:pt>
                <c:pt idx="317">
                  <c:v>1865.5239999999999</c:v>
                </c:pt>
                <c:pt idx="318">
                  <c:v>1865.5340000000001</c:v>
                </c:pt>
                <c:pt idx="319">
                  <c:v>1865.5640000000001</c:v>
                </c:pt>
                <c:pt idx="320">
                  <c:v>1865.5440000000001</c:v>
                </c:pt>
                <c:pt idx="321">
                  <c:v>1865.5740000000001</c:v>
                </c:pt>
                <c:pt idx="322">
                  <c:v>1865.5540000000001</c:v>
                </c:pt>
                <c:pt idx="323">
                  <c:v>1865.5630000000001</c:v>
                </c:pt>
                <c:pt idx="324">
                  <c:v>1865.5530000000001</c:v>
                </c:pt>
                <c:pt idx="325">
                  <c:v>1865.5830000000001</c:v>
                </c:pt>
                <c:pt idx="326">
                  <c:v>1865.6030000000001</c:v>
                </c:pt>
                <c:pt idx="327">
                  <c:v>1865.623</c:v>
                </c:pt>
                <c:pt idx="328">
                  <c:v>1865.5730000000001</c:v>
                </c:pt>
                <c:pt idx="329">
                  <c:v>1865.623</c:v>
                </c:pt>
                <c:pt idx="330">
                  <c:v>1865.633</c:v>
                </c:pt>
                <c:pt idx="331">
                  <c:v>1865.6030000000001</c:v>
                </c:pt>
                <c:pt idx="332">
                  <c:v>1865.6210000000001</c:v>
                </c:pt>
                <c:pt idx="333">
                  <c:v>1865.681</c:v>
                </c:pt>
                <c:pt idx="334">
                  <c:v>1865.691</c:v>
                </c:pt>
                <c:pt idx="335">
                  <c:v>1865.713</c:v>
                </c:pt>
                <c:pt idx="336">
                  <c:v>1865.4829999999999</c:v>
                </c:pt>
                <c:pt idx="337">
                  <c:v>1865.5029999999999</c:v>
                </c:pt>
                <c:pt idx="338">
                  <c:v>1865.521</c:v>
                </c:pt>
                <c:pt idx="339">
                  <c:v>1865.5229999999999</c:v>
                </c:pt>
                <c:pt idx="340">
                  <c:v>1865.491</c:v>
                </c:pt>
                <c:pt idx="341">
                  <c:v>1865.501</c:v>
                </c:pt>
                <c:pt idx="342">
                  <c:v>1865.501</c:v>
                </c:pt>
                <c:pt idx="343">
                  <c:v>1865.5609999999999</c:v>
                </c:pt>
                <c:pt idx="344">
                  <c:v>1865.501</c:v>
                </c:pt>
                <c:pt idx="345">
                  <c:v>1865.491</c:v>
                </c:pt>
                <c:pt idx="346">
                  <c:v>1865.5429999999999</c:v>
                </c:pt>
                <c:pt idx="347">
                  <c:v>1865.5229999999999</c:v>
                </c:pt>
                <c:pt idx="348">
                  <c:v>1865.5309999999999</c:v>
                </c:pt>
                <c:pt idx="349">
                  <c:v>1865.5309999999999</c:v>
                </c:pt>
                <c:pt idx="350">
                  <c:v>1865.5409999999999</c:v>
                </c:pt>
                <c:pt idx="351">
                  <c:v>1865.5409999999999</c:v>
                </c:pt>
                <c:pt idx="352">
                  <c:v>1865.5309999999999</c:v>
                </c:pt>
                <c:pt idx="353">
                  <c:v>1865.5609999999999</c:v>
                </c:pt>
                <c:pt idx="354">
                  <c:v>1865.5509999999999</c:v>
                </c:pt>
                <c:pt idx="355">
                  <c:v>1865.5709999999999</c:v>
                </c:pt>
                <c:pt idx="356">
                  <c:v>1865.6010000000001</c:v>
                </c:pt>
                <c:pt idx="357">
                  <c:v>1865.6110000000001</c:v>
                </c:pt>
                <c:pt idx="358">
                  <c:v>1865.5909999999999</c:v>
                </c:pt>
                <c:pt idx="359">
                  <c:v>1865.5730000000001</c:v>
                </c:pt>
                <c:pt idx="360">
                  <c:v>1865.6110000000001</c:v>
                </c:pt>
                <c:pt idx="361">
                  <c:v>1865.6410000000001</c:v>
                </c:pt>
                <c:pt idx="362">
                  <c:v>1865.6310000000001</c:v>
                </c:pt>
                <c:pt idx="363">
                  <c:v>1865.623</c:v>
                </c:pt>
                <c:pt idx="364">
                  <c:v>1865.5909999999999</c:v>
                </c:pt>
                <c:pt idx="365">
                  <c:v>1865.5909999999999</c:v>
                </c:pt>
                <c:pt idx="366">
                  <c:v>1865.623</c:v>
                </c:pt>
                <c:pt idx="367">
                  <c:v>1865.623</c:v>
                </c:pt>
                <c:pt idx="368">
                  <c:v>1865.6410000000001</c:v>
                </c:pt>
                <c:pt idx="369">
                  <c:v>1865.643</c:v>
                </c:pt>
                <c:pt idx="370">
                  <c:v>1865.6610000000001</c:v>
                </c:pt>
                <c:pt idx="371">
                  <c:v>1865.683</c:v>
                </c:pt>
                <c:pt idx="372">
                  <c:v>1865.681</c:v>
                </c:pt>
                <c:pt idx="373">
                  <c:v>1865.653</c:v>
                </c:pt>
                <c:pt idx="374">
                  <c:v>1865.663</c:v>
                </c:pt>
                <c:pt idx="375">
                  <c:v>1865.6610000000001</c:v>
                </c:pt>
                <c:pt idx="376">
                  <c:v>1865.711</c:v>
                </c:pt>
                <c:pt idx="377">
                  <c:v>1865.69</c:v>
                </c:pt>
                <c:pt idx="378">
                  <c:v>1865.751</c:v>
                </c:pt>
                <c:pt idx="379">
                  <c:v>1865.741</c:v>
                </c:pt>
                <c:pt idx="380">
                  <c:v>1865.701</c:v>
                </c:pt>
                <c:pt idx="381">
                  <c:v>1865.711</c:v>
                </c:pt>
                <c:pt idx="382">
                  <c:v>1865.761</c:v>
                </c:pt>
                <c:pt idx="383">
                  <c:v>1865.751</c:v>
                </c:pt>
                <c:pt idx="384">
                  <c:v>1865.731</c:v>
                </c:pt>
                <c:pt idx="385">
                  <c:v>1865.741</c:v>
                </c:pt>
                <c:pt idx="386">
                  <c:v>1865.691</c:v>
                </c:pt>
                <c:pt idx="387">
                  <c:v>1865.71</c:v>
                </c:pt>
                <c:pt idx="388">
                  <c:v>1865.74</c:v>
                </c:pt>
                <c:pt idx="389">
                  <c:v>1865.75</c:v>
                </c:pt>
                <c:pt idx="390">
                  <c:v>1865.78</c:v>
                </c:pt>
                <c:pt idx="391">
                  <c:v>1865.8109999999999</c:v>
                </c:pt>
                <c:pt idx="392">
                  <c:v>1865.761</c:v>
                </c:pt>
                <c:pt idx="393">
                  <c:v>1865.83</c:v>
                </c:pt>
                <c:pt idx="394">
                  <c:v>1865.84</c:v>
                </c:pt>
                <c:pt idx="395">
                  <c:v>1865.89</c:v>
                </c:pt>
                <c:pt idx="396">
                  <c:v>1865.9</c:v>
                </c:pt>
                <c:pt idx="397">
                  <c:v>1865.92</c:v>
                </c:pt>
                <c:pt idx="398">
                  <c:v>1865.93</c:v>
                </c:pt>
                <c:pt idx="399">
                  <c:v>1865.92</c:v>
                </c:pt>
                <c:pt idx="400">
                  <c:v>1865.92</c:v>
                </c:pt>
                <c:pt idx="401">
                  <c:v>1865.95</c:v>
                </c:pt>
                <c:pt idx="402">
                  <c:v>1865.92</c:v>
                </c:pt>
                <c:pt idx="403">
                  <c:v>1865.94</c:v>
                </c:pt>
                <c:pt idx="404">
                  <c:v>1865.94</c:v>
                </c:pt>
                <c:pt idx="405">
                  <c:v>1865.9590000000001</c:v>
                </c:pt>
                <c:pt idx="406">
                  <c:v>1865.99</c:v>
                </c:pt>
                <c:pt idx="407">
                  <c:v>1866.02</c:v>
                </c:pt>
                <c:pt idx="408">
                  <c:v>1866.02</c:v>
                </c:pt>
                <c:pt idx="409">
                  <c:v>1866.04</c:v>
                </c:pt>
                <c:pt idx="410">
                  <c:v>1866.03</c:v>
                </c:pt>
                <c:pt idx="411">
                  <c:v>1866.04</c:v>
                </c:pt>
                <c:pt idx="412">
                  <c:v>1866.06</c:v>
                </c:pt>
                <c:pt idx="413">
                  <c:v>1866.04</c:v>
                </c:pt>
                <c:pt idx="414">
                  <c:v>1866.02</c:v>
                </c:pt>
                <c:pt idx="415">
                  <c:v>1866.02</c:v>
                </c:pt>
                <c:pt idx="416">
                  <c:v>1865.98</c:v>
                </c:pt>
                <c:pt idx="417">
                  <c:v>1866.01</c:v>
                </c:pt>
                <c:pt idx="418">
                  <c:v>1866.001</c:v>
                </c:pt>
                <c:pt idx="419">
                  <c:v>1865.97</c:v>
                </c:pt>
                <c:pt idx="420">
                  <c:v>1866</c:v>
                </c:pt>
                <c:pt idx="421">
                  <c:v>1865.981</c:v>
                </c:pt>
                <c:pt idx="422">
                  <c:v>1865.95</c:v>
                </c:pt>
                <c:pt idx="423">
                  <c:v>1865.99</c:v>
                </c:pt>
                <c:pt idx="424">
                  <c:v>1866.011</c:v>
                </c:pt>
                <c:pt idx="425">
                  <c:v>1865.97</c:v>
                </c:pt>
                <c:pt idx="426">
                  <c:v>1866</c:v>
                </c:pt>
                <c:pt idx="427">
                  <c:v>1865.97</c:v>
                </c:pt>
                <c:pt idx="428">
                  <c:v>1865.97</c:v>
                </c:pt>
                <c:pt idx="429">
                  <c:v>1866.01</c:v>
                </c:pt>
                <c:pt idx="430">
                  <c:v>1865.61</c:v>
                </c:pt>
                <c:pt idx="431">
                  <c:v>1865.63</c:v>
                </c:pt>
                <c:pt idx="432">
                  <c:v>1865.65</c:v>
                </c:pt>
                <c:pt idx="433">
                  <c:v>1865.671</c:v>
                </c:pt>
                <c:pt idx="434">
                  <c:v>1865.6310000000001</c:v>
                </c:pt>
                <c:pt idx="435">
                  <c:v>1865.6310000000001</c:v>
                </c:pt>
                <c:pt idx="436">
                  <c:v>1865.67</c:v>
                </c:pt>
                <c:pt idx="437">
                  <c:v>1865.671</c:v>
                </c:pt>
                <c:pt idx="438">
                  <c:v>1865.681</c:v>
                </c:pt>
                <c:pt idx="439">
                  <c:v>1865.713</c:v>
                </c:pt>
                <c:pt idx="440">
                  <c:v>1865.693</c:v>
                </c:pt>
                <c:pt idx="441">
                  <c:v>1865.671</c:v>
                </c:pt>
                <c:pt idx="442">
                  <c:v>1865.6410000000001</c:v>
                </c:pt>
                <c:pt idx="443">
                  <c:v>1865.681</c:v>
                </c:pt>
                <c:pt idx="444">
                  <c:v>1865.713</c:v>
                </c:pt>
                <c:pt idx="445">
                  <c:v>1865.683</c:v>
                </c:pt>
                <c:pt idx="446">
                  <c:v>1865.713</c:v>
                </c:pt>
                <c:pt idx="447">
                  <c:v>1865.703</c:v>
                </c:pt>
                <c:pt idx="448">
                  <c:v>1865.713</c:v>
                </c:pt>
                <c:pt idx="449">
                  <c:v>1865.703</c:v>
                </c:pt>
                <c:pt idx="450">
                  <c:v>1865.703</c:v>
                </c:pt>
                <c:pt idx="451">
                  <c:v>1865.693</c:v>
                </c:pt>
                <c:pt idx="452">
                  <c:v>1865.693</c:v>
                </c:pt>
                <c:pt idx="453">
                  <c:v>1865.703</c:v>
                </c:pt>
                <c:pt idx="454">
                  <c:v>1865.723</c:v>
                </c:pt>
                <c:pt idx="455">
                  <c:v>1865.703</c:v>
                </c:pt>
                <c:pt idx="456">
                  <c:v>1865.713</c:v>
                </c:pt>
                <c:pt idx="457">
                  <c:v>1865.7629999999999</c:v>
                </c:pt>
                <c:pt idx="458">
                  <c:v>1865.7729999999999</c:v>
                </c:pt>
                <c:pt idx="459">
                  <c:v>1865.7239999999999</c:v>
                </c:pt>
                <c:pt idx="460">
                  <c:v>1865.693</c:v>
                </c:pt>
                <c:pt idx="461">
                  <c:v>1865.723</c:v>
                </c:pt>
                <c:pt idx="462">
                  <c:v>1865.7429999999999</c:v>
                </c:pt>
                <c:pt idx="463">
                  <c:v>1865.7840000000001</c:v>
                </c:pt>
                <c:pt idx="464">
                  <c:v>1865.7439999999999</c:v>
                </c:pt>
                <c:pt idx="465">
                  <c:v>1865.7550000000001</c:v>
                </c:pt>
                <c:pt idx="466">
                  <c:v>1865.7639999999999</c:v>
                </c:pt>
                <c:pt idx="467">
                  <c:v>1865.7739999999999</c:v>
                </c:pt>
                <c:pt idx="468">
                  <c:v>1865.7529999999999</c:v>
                </c:pt>
                <c:pt idx="469">
                  <c:v>1865.7729999999999</c:v>
                </c:pt>
                <c:pt idx="470">
                  <c:v>1865.7940000000001</c:v>
                </c:pt>
                <c:pt idx="471">
                  <c:v>1865.8040000000001</c:v>
                </c:pt>
                <c:pt idx="472">
                  <c:v>1865.8040000000001</c:v>
                </c:pt>
                <c:pt idx="473">
                  <c:v>1865.8040000000001</c:v>
                </c:pt>
                <c:pt idx="474">
                  <c:v>1865.8030000000001</c:v>
                </c:pt>
                <c:pt idx="475">
                  <c:v>1865.8430000000001</c:v>
                </c:pt>
                <c:pt idx="476">
                  <c:v>1865.8040000000001</c:v>
                </c:pt>
                <c:pt idx="477">
                  <c:v>1865.7929999999999</c:v>
                </c:pt>
                <c:pt idx="478">
                  <c:v>1865.8030000000001</c:v>
                </c:pt>
                <c:pt idx="479">
                  <c:v>1865.8630000000001</c:v>
                </c:pt>
                <c:pt idx="480">
                  <c:v>1865.8430000000001</c:v>
                </c:pt>
                <c:pt idx="481">
                  <c:v>1865.8440000000001</c:v>
                </c:pt>
                <c:pt idx="482">
                  <c:v>1865.7840000000001</c:v>
                </c:pt>
                <c:pt idx="483">
                  <c:v>1865.8430000000001</c:v>
                </c:pt>
                <c:pt idx="484">
                  <c:v>1865.8710000000001</c:v>
                </c:pt>
                <c:pt idx="485">
                  <c:v>1865.893</c:v>
                </c:pt>
                <c:pt idx="486">
                  <c:v>1865.913</c:v>
                </c:pt>
                <c:pt idx="487">
                  <c:v>1865.883</c:v>
                </c:pt>
                <c:pt idx="488">
                  <c:v>1865.873</c:v>
                </c:pt>
                <c:pt idx="489">
                  <c:v>1865.9010000000001</c:v>
                </c:pt>
                <c:pt idx="490">
                  <c:v>1865.9110000000001</c:v>
                </c:pt>
                <c:pt idx="491">
                  <c:v>1865.943</c:v>
                </c:pt>
                <c:pt idx="492">
                  <c:v>1865.9110000000001</c:v>
                </c:pt>
                <c:pt idx="493">
                  <c:v>1865.961</c:v>
                </c:pt>
                <c:pt idx="494">
                  <c:v>1865.521</c:v>
                </c:pt>
                <c:pt idx="495">
                  <c:v>1865.5509999999999</c:v>
                </c:pt>
                <c:pt idx="496">
                  <c:v>1865.511</c:v>
                </c:pt>
                <c:pt idx="497">
                  <c:v>1865.52</c:v>
                </c:pt>
                <c:pt idx="498">
                  <c:v>1865.57</c:v>
                </c:pt>
                <c:pt idx="499">
                  <c:v>1865.6</c:v>
                </c:pt>
                <c:pt idx="500">
                  <c:v>1865.59</c:v>
                </c:pt>
                <c:pt idx="501">
                  <c:v>1865.59</c:v>
                </c:pt>
                <c:pt idx="502">
                  <c:v>1865.6</c:v>
                </c:pt>
                <c:pt idx="503">
                  <c:v>1865.6289999999999</c:v>
                </c:pt>
                <c:pt idx="504">
                  <c:v>1865.6189999999999</c:v>
                </c:pt>
                <c:pt idx="505">
                  <c:v>1865.6890000000001</c:v>
                </c:pt>
                <c:pt idx="506">
                  <c:v>1865.5889999999999</c:v>
                </c:pt>
                <c:pt idx="507">
                  <c:v>1865.6089999999999</c:v>
                </c:pt>
                <c:pt idx="508">
                  <c:v>1865.6369999999999</c:v>
                </c:pt>
                <c:pt idx="509">
                  <c:v>1865.6469999999999</c:v>
                </c:pt>
                <c:pt idx="510">
                  <c:v>1865.6369999999999</c:v>
                </c:pt>
                <c:pt idx="511">
                  <c:v>1865.597</c:v>
                </c:pt>
                <c:pt idx="512">
                  <c:v>1865.616</c:v>
                </c:pt>
                <c:pt idx="513">
                  <c:v>1865.646</c:v>
                </c:pt>
                <c:pt idx="514">
                  <c:v>1865.6659999999999</c:v>
                </c:pt>
                <c:pt idx="515">
                  <c:v>1865.626</c:v>
                </c:pt>
                <c:pt idx="516">
                  <c:v>1865.586</c:v>
                </c:pt>
                <c:pt idx="517">
                  <c:v>1865.605</c:v>
                </c:pt>
                <c:pt idx="518">
                  <c:v>1865.595</c:v>
                </c:pt>
                <c:pt idx="519">
                  <c:v>1865.643</c:v>
                </c:pt>
                <c:pt idx="520">
                  <c:v>1865.5630000000001</c:v>
                </c:pt>
                <c:pt idx="521">
                  <c:v>1865.6130000000001</c:v>
                </c:pt>
                <c:pt idx="522">
                  <c:v>1865.643</c:v>
                </c:pt>
                <c:pt idx="523">
                  <c:v>1865.633</c:v>
                </c:pt>
                <c:pt idx="524">
                  <c:v>1865.6420000000001</c:v>
                </c:pt>
                <c:pt idx="525">
                  <c:v>1865.662</c:v>
                </c:pt>
                <c:pt idx="526">
                  <c:v>1865.6020000000001</c:v>
                </c:pt>
                <c:pt idx="527">
                  <c:v>1865.6010000000001</c:v>
                </c:pt>
                <c:pt idx="528">
                  <c:v>1865.6110000000001</c:v>
                </c:pt>
                <c:pt idx="529">
                  <c:v>1865.6410000000001</c:v>
                </c:pt>
                <c:pt idx="530">
                  <c:v>1865.65</c:v>
                </c:pt>
                <c:pt idx="531">
                  <c:v>1865.66</c:v>
                </c:pt>
                <c:pt idx="532">
                  <c:v>1865.6579999999999</c:v>
                </c:pt>
                <c:pt idx="533">
                  <c:v>1865.7080000000001</c:v>
                </c:pt>
                <c:pt idx="534">
                  <c:v>1865.6679999999999</c:v>
                </c:pt>
                <c:pt idx="535">
                  <c:v>1865.6869999999999</c:v>
                </c:pt>
              </c:numCache>
            </c:numRef>
          </c:yVal>
          <c:smooth val="0"/>
          <c:extLst>
            <c:ext xmlns:c16="http://schemas.microsoft.com/office/drawing/2014/chart" uri="{C3380CC4-5D6E-409C-BE32-E72D297353CC}">
              <c16:uniqueId val="{00000000-FB76-4804-A0EB-BC41F13274A8}"/>
            </c:ext>
          </c:extLst>
        </c:ser>
        <c:dLbls>
          <c:showLegendKey val="0"/>
          <c:showVal val="0"/>
          <c:showCatName val="0"/>
          <c:showSerName val="0"/>
          <c:showPercent val="0"/>
          <c:showBubbleSize val="0"/>
        </c:dLbls>
        <c:axId val="455966880"/>
        <c:axId val="455967712"/>
      </c:scatterChart>
      <c:valAx>
        <c:axId val="455966880"/>
        <c:scaling>
          <c:orientation val="minMax"/>
        </c:scaling>
        <c:delete val="0"/>
        <c:axPos val="b"/>
        <c:majorGridlines>
          <c:spPr>
            <a:ln w="9525" cap="flat" cmpd="sng" algn="ctr">
              <a:solidFill>
                <a:schemeClr val="tx1">
                  <a:lumMod val="15000"/>
                  <a:lumOff val="85000"/>
                </a:schemeClr>
              </a:solidFill>
              <a:round/>
            </a:ln>
            <a:effectLst/>
          </c:spPr>
        </c:majorGridlines>
        <c:title>
          <c:tx>
            <c:rich>
              <a:bodyPr rot="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r>
                  <a:rPr lang="de-DE"/>
                  <a:t>Runtime [s]</a:t>
                </a:r>
              </a:p>
            </c:rich>
          </c:tx>
          <c:layout>
            <c:manualLayout>
              <c:xMode val="edge"/>
              <c:yMode val="edge"/>
              <c:x val="0.44618727037852141"/>
              <c:y val="0.93258648058214255"/>
            </c:manualLayout>
          </c:layout>
          <c:overlay val="0"/>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de-DE"/>
            </a:p>
          </c:txPr>
        </c:title>
        <c:numFmt formatCode="General" sourceLinked="1"/>
        <c:majorTickMark val="in"/>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de-DE"/>
          </a:p>
        </c:txPr>
        <c:crossAx val="455967712"/>
        <c:crosses val="autoZero"/>
        <c:crossBetween val="midCat"/>
      </c:valAx>
      <c:valAx>
        <c:axId val="455967712"/>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r>
                  <a:rPr lang="de-DE"/>
                  <a:t>Pressure [Pa]</a:t>
                </a:r>
              </a:p>
            </c:rich>
          </c:tx>
          <c:layout/>
          <c:overlay val="0"/>
          <c:spPr>
            <a:noFill/>
            <a:ln>
              <a:noFill/>
            </a:ln>
            <a:effectLst/>
          </c:spPr>
          <c:txPr>
            <a:bodyPr rot="-540000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de-DE"/>
            </a:p>
          </c:txPr>
        </c:title>
        <c:numFmt formatCode="General" sourceLinked="1"/>
        <c:majorTickMark val="in"/>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de-DE"/>
          </a:p>
        </c:txPr>
        <c:crossAx val="455966880"/>
        <c:crosses val="autoZero"/>
        <c:crossBetween val="midCat"/>
        <c:majorUnit val="0.5"/>
      </c:valAx>
      <c:spPr>
        <a:noFill/>
        <a:ln>
          <a:noFill/>
        </a:ln>
        <a:effectLst/>
      </c:spPr>
    </c:plotArea>
    <c:plotVisOnly val="1"/>
    <c:dispBlanksAs val="gap"/>
    <c:showDLblsOverMax val="0"/>
  </c:chart>
  <c:spPr>
    <a:noFill/>
    <a:ln>
      <a:noFill/>
    </a:ln>
    <a:effectLst/>
  </c:spPr>
  <c:txPr>
    <a:bodyPr/>
    <a:lstStyle/>
    <a:p>
      <a:pPr>
        <a:defRPr sz="1400"/>
      </a:pPr>
      <a:endParaRPr lang="de-DE"/>
    </a:p>
  </c:txPr>
  <c:externalData r:id="rId3">
    <c:autoUpdate val="0"/>
  </c:externalData>
</c:chartSpace>
</file>

<file path=ppt/charts/colors1.xml><?xml version="1.0" encoding="utf-8"?>
<cs:colorStyle xmlns:cs="http://schemas.microsoft.com/office/drawing/2012/chartStyle" xmlns:a="http://schemas.openxmlformats.org/drawingml/2006/main" meth="withinLinear" id="14">
  <a:schemeClr val="accent1"/>
</cs:colorStyle>
</file>

<file path=ppt/charts/colors2.xml><?xml version="1.0" encoding="utf-8"?>
<cs:colorStyle xmlns:cs="http://schemas.microsoft.com/office/drawing/2012/chartStyle" xmlns:a="http://schemas.openxmlformats.org/drawingml/2006/main" meth="withinLinear" id="14">
  <a:schemeClr val="accent1"/>
</cs:colorStyle>
</file>

<file path=ppt/charts/colors3.xml><?xml version="1.0" encoding="utf-8"?>
<cs:colorStyle xmlns:cs="http://schemas.microsoft.com/office/drawing/2012/chartStyle" xmlns:a="http://schemas.openxmlformats.org/drawingml/2006/main" meth="withinLinearReversed" id="21">
  <a:schemeClr val="accent1"/>
</cs:colorStyle>
</file>

<file path=ppt/charts/colors4.xml><?xml version="1.0" encoding="utf-8"?>
<cs:colorStyle xmlns:cs="http://schemas.microsoft.com/office/drawing/2012/chartStyle" xmlns:a="http://schemas.openxmlformats.org/drawingml/2006/main" meth="withinLinearReversed" id="21">
  <a:schemeClr val="accent1"/>
</cs:colorStyle>
</file>

<file path=ppt/charts/colors5.xml><?xml version="1.0" encoding="utf-8"?>
<cs:colorStyle xmlns:cs="http://schemas.microsoft.com/office/drawing/2012/chartStyle" xmlns:a="http://schemas.openxmlformats.org/drawingml/2006/main" meth="withinLinearReversed" id="21">
  <a:schemeClr val="accent1"/>
</cs:colorStyle>
</file>

<file path=ppt/charts/colors6.xml><?xml version="1.0" encoding="utf-8"?>
<cs:colorStyle xmlns:cs="http://schemas.microsoft.com/office/drawing/2012/chartStyle" xmlns:a="http://schemas.openxmlformats.org/drawingml/2006/main" meth="withinLinearReversed" id="21">
  <a:schemeClr val="accent1"/>
</cs:colorStyle>
</file>

<file path=ppt/charts/colors7.xml><?xml version="1.0" encoding="utf-8"?>
<cs:colorStyle xmlns:cs="http://schemas.microsoft.com/office/drawing/2012/chartStyle" xmlns:a="http://schemas.openxmlformats.org/drawingml/2006/main" meth="withinLinear" id="14">
  <a:schemeClr val="accent1"/>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withinLinear" id="14">
  <a:schemeClr val="accent1"/>
</cs:colorStyle>
</file>

<file path=ppt/charts/colors17.xml><?xml version="1.0" encoding="utf-8"?>
<cs:colorStyle xmlns:cs="http://schemas.microsoft.com/office/drawing/2012/chartStyle" xmlns:a="http://schemas.openxmlformats.org/drawingml/2006/main" meth="withinLinear" id="14">
  <a:schemeClr val="accent1"/>
</cs:colorStyle>
</file>

<file path=ppt/charts/colors18.xml><?xml version="1.0" encoding="utf-8"?>
<cs:colorStyle xmlns:cs="http://schemas.microsoft.com/office/drawing/2012/chartStyle" xmlns:a="http://schemas.openxmlformats.org/drawingml/2006/main" meth="withinLinear" id="14">
  <a:schemeClr val="accent1"/>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458" name="Rectangle 2"/>
          <p:cNvSpPr>
            <a:spLocks noGrp="1" noChangeArrowheads="1"/>
          </p:cNvSpPr>
          <p:nvPr>
            <p:ph type="hdr" sz="quarter"/>
          </p:nvPr>
        </p:nvSpPr>
        <p:spPr bwMode="auto">
          <a:xfrm>
            <a:off x="0" y="0"/>
            <a:ext cx="3076575" cy="511175"/>
          </a:xfrm>
          <a:prstGeom prst="rect">
            <a:avLst/>
          </a:prstGeom>
          <a:noFill/>
          <a:ln w="9525">
            <a:noFill/>
            <a:miter lim="800000"/>
            <a:headEnd/>
            <a:tailEnd/>
          </a:ln>
          <a:effectLst/>
        </p:spPr>
        <p:txBody>
          <a:bodyPr vert="horz" wrap="square" lIns="99048" tIns="49524" rIns="99048" bIns="49524" numCol="1" anchor="t" anchorCtr="0" compatLnSpc="1">
            <a:prstTxWarp prst="textNoShape">
              <a:avLst/>
            </a:prstTxWarp>
          </a:bodyPr>
          <a:lstStyle>
            <a:lvl1pPr defTabSz="990600">
              <a:defRPr sz="1300"/>
            </a:lvl1pPr>
          </a:lstStyle>
          <a:p>
            <a:endParaRPr lang="de-DE"/>
          </a:p>
        </p:txBody>
      </p:sp>
      <p:sp>
        <p:nvSpPr>
          <p:cNvPr id="19459" name="Rectangle 3"/>
          <p:cNvSpPr>
            <a:spLocks noGrp="1" noChangeArrowheads="1"/>
          </p:cNvSpPr>
          <p:nvPr>
            <p:ph type="dt" idx="1"/>
          </p:nvPr>
        </p:nvSpPr>
        <p:spPr bwMode="auto">
          <a:xfrm>
            <a:off x="4021138" y="0"/>
            <a:ext cx="3076575" cy="511175"/>
          </a:xfrm>
          <a:prstGeom prst="rect">
            <a:avLst/>
          </a:prstGeom>
          <a:noFill/>
          <a:ln w="9525">
            <a:noFill/>
            <a:miter lim="800000"/>
            <a:headEnd/>
            <a:tailEnd/>
          </a:ln>
          <a:effectLst/>
        </p:spPr>
        <p:txBody>
          <a:bodyPr vert="horz" wrap="square" lIns="99048" tIns="49524" rIns="99048" bIns="49524" numCol="1" anchor="t" anchorCtr="0" compatLnSpc="1">
            <a:prstTxWarp prst="textNoShape">
              <a:avLst/>
            </a:prstTxWarp>
          </a:bodyPr>
          <a:lstStyle>
            <a:lvl1pPr algn="r" defTabSz="990600">
              <a:defRPr sz="1300"/>
            </a:lvl1pPr>
          </a:lstStyle>
          <a:p>
            <a:endParaRPr lang="de-DE"/>
          </a:p>
        </p:txBody>
      </p:sp>
      <p:sp>
        <p:nvSpPr>
          <p:cNvPr id="19460" name="Rectangle 4"/>
          <p:cNvSpPr>
            <a:spLocks noGrp="1" noRot="1" noChangeAspect="1" noChangeArrowheads="1" noTextEdit="1"/>
          </p:cNvSpPr>
          <p:nvPr>
            <p:ph type="sldImg" idx="2"/>
          </p:nvPr>
        </p:nvSpPr>
        <p:spPr bwMode="auto">
          <a:xfrm>
            <a:off x="139700" y="768350"/>
            <a:ext cx="6819900" cy="3836988"/>
          </a:xfrm>
          <a:prstGeom prst="rect">
            <a:avLst/>
          </a:prstGeom>
          <a:noFill/>
          <a:ln w="9525">
            <a:solidFill>
              <a:srgbClr val="000000"/>
            </a:solidFill>
            <a:miter lim="800000"/>
            <a:headEnd/>
            <a:tailEnd/>
          </a:ln>
          <a:effectLst/>
        </p:spPr>
      </p:sp>
      <p:sp>
        <p:nvSpPr>
          <p:cNvPr id="19461" name="Rectangle 5"/>
          <p:cNvSpPr>
            <a:spLocks noGrp="1" noChangeArrowheads="1"/>
          </p:cNvSpPr>
          <p:nvPr>
            <p:ph type="body" sz="quarter" idx="3"/>
          </p:nvPr>
        </p:nvSpPr>
        <p:spPr bwMode="auto">
          <a:xfrm>
            <a:off x="709613" y="4860925"/>
            <a:ext cx="5680075" cy="4605338"/>
          </a:xfrm>
          <a:prstGeom prst="rect">
            <a:avLst/>
          </a:prstGeom>
          <a:noFill/>
          <a:ln w="9525">
            <a:noFill/>
            <a:miter lim="800000"/>
            <a:headEnd/>
            <a:tailEnd/>
          </a:ln>
          <a:effectLst/>
        </p:spPr>
        <p:txBody>
          <a:bodyPr vert="horz" wrap="square" lIns="99048" tIns="49524" rIns="99048" bIns="49524" numCol="1" anchor="t" anchorCtr="0" compatLnSpc="1">
            <a:prstTxWarp prst="textNoShape">
              <a:avLst/>
            </a:prstTxWarp>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p>
        </p:txBody>
      </p:sp>
      <p:sp>
        <p:nvSpPr>
          <p:cNvPr id="19462" name="Rectangle 6"/>
          <p:cNvSpPr>
            <a:spLocks noGrp="1" noChangeArrowheads="1"/>
          </p:cNvSpPr>
          <p:nvPr>
            <p:ph type="ftr" sz="quarter" idx="4"/>
          </p:nvPr>
        </p:nvSpPr>
        <p:spPr bwMode="auto">
          <a:xfrm>
            <a:off x="0" y="9721850"/>
            <a:ext cx="3076575" cy="511175"/>
          </a:xfrm>
          <a:prstGeom prst="rect">
            <a:avLst/>
          </a:prstGeom>
          <a:noFill/>
          <a:ln w="9525">
            <a:noFill/>
            <a:miter lim="800000"/>
            <a:headEnd/>
            <a:tailEnd/>
          </a:ln>
          <a:effectLst/>
        </p:spPr>
        <p:txBody>
          <a:bodyPr vert="horz" wrap="square" lIns="99048" tIns="49524" rIns="99048" bIns="49524" numCol="1" anchor="b" anchorCtr="0" compatLnSpc="1">
            <a:prstTxWarp prst="textNoShape">
              <a:avLst/>
            </a:prstTxWarp>
          </a:bodyPr>
          <a:lstStyle>
            <a:lvl1pPr defTabSz="990600">
              <a:defRPr sz="1300"/>
            </a:lvl1pPr>
          </a:lstStyle>
          <a:p>
            <a:endParaRPr lang="de-DE"/>
          </a:p>
        </p:txBody>
      </p:sp>
      <p:sp>
        <p:nvSpPr>
          <p:cNvPr id="19463" name="Rectangle 7"/>
          <p:cNvSpPr>
            <a:spLocks noGrp="1" noChangeArrowheads="1"/>
          </p:cNvSpPr>
          <p:nvPr>
            <p:ph type="sldNum" sz="quarter" idx="5"/>
          </p:nvPr>
        </p:nvSpPr>
        <p:spPr bwMode="auto">
          <a:xfrm>
            <a:off x="4021138" y="9721850"/>
            <a:ext cx="3076575" cy="511175"/>
          </a:xfrm>
          <a:prstGeom prst="rect">
            <a:avLst/>
          </a:prstGeom>
          <a:noFill/>
          <a:ln w="9525">
            <a:noFill/>
            <a:miter lim="800000"/>
            <a:headEnd/>
            <a:tailEnd/>
          </a:ln>
          <a:effectLst/>
        </p:spPr>
        <p:txBody>
          <a:bodyPr vert="horz" wrap="square" lIns="99048" tIns="49524" rIns="99048" bIns="49524" numCol="1" anchor="b" anchorCtr="0" compatLnSpc="1">
            <a:prstTxWarp prst="textNoShape">
              <a:avLst/>
            </a:prstTxWarp>
          </a:bodyPr>
          <a:lstStyle>
            <a:lvl1pPr algn="r" defTabSz="990600">
              <a:defRPr sz="1300"/>
            </a:lvl1pPr>
          </a:lstStyle>
          <a:p>
            <a:fld id="{E4AA6088-1FF0-4E53-845C-EFEDD1C948F8}" type="slidenum">
              <a:rPr lang="de-DE"/>
              <a:pPr/>
              <a:t>‹Nr.›</a:t>
            </a:fld>
            <a:endParaRPr lang="de-DE"/>
          </a:p>
        </p:txBody>
      </p:sp>
    </p:spTree>
    <p:extLst>
      <p:ext uri="{BB962C8B-B14F-4D97-AF65-F5344CB8AC3E}">
        <p14:creationId xmlns:p14="http://schemas.microsoft.com/office/powerpoint/2010/main" val="424093522"/>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139700" y="768350"/>
            <a:ext cx="6819900" cy="3836988"/>
          </a:xfrm>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10"/>
          </p:nvPr>
        </p:nvSpPr>
        <p:spPr/>
        <p:txBody>
          <a:bodyPr/>
          <a:lstStyle/>
          <a:p>
            <a:fld id="{E4AA6088-1FF0-4E53-845C-EFEDD1C948F8}" type="slidenum">
              <a:rPr lang="de-DE" smtClean="0"/>
              <a:pPr/>
              <a:t>1</a:t>
            </a:fld>
            <a:endParaRPr lang="de-DE"/>
          </a:p>
        </p:txBody>
      </p:sp>
    </p:spTree>
    <p:extLst>
      <p:ext uri="{BB962C8B-B14F-4D97-AF65-F5344CB8AC3E}">
        <p14:creationId xmlns:p14="http://schemas.microsoft.com/office/powerpoint/2010/main" val="10887465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139700" y="768350"/>
            <a:ext cx="6819900" cy="3836988"/>
          </a:xfrm>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10"/>
          </p:nvPr>
        </p:nvSpPr>
        <p:spPr/>
        <p:txBody>
          <a:bodyPr/>
          <a:lstStyle/>
          <a:p>
            <a:fld id="{E4AA6088-1FF0-4E53-845C-EFEDD1C948F8}" type="slidenum">
              <a:rPr lang="de-DE" smtClean="0"/>
              <a:pPr/>
              <a:t>4</a:t>
            </a:fld>
            <a:endParaRPr lang="de-DE"/>
          </a:p>
        </p:txBody>
      </p:sp>
    </p:spTree>
    <p:extLst>
      <p:ext uri="{BB962C8B-B14F-4D97-AF65-F5344CB8AC3E}">
        <p14:creationId xmlns:p14="http://schemas.microsoft.com/office/powerpoint/2010/main" val="21823318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US" sz="1200" kern="1200" dirty="0" smtClean="0">
                <a:solidFill>
                  <a:schemeClr val="tx1"/>
                </a:solidFill>
                <a:effectLst/>
                <a:latin typeface="Arial" charset="0"/>
                <a:ea typeface="+mn-ea"/>
                <a:cs typeface="+mn-cs"/>
              </a:rPr>
              <a:t>PARIO derives the silt content from the pressure changes as absolute mass and relates this to the original mass. Thus, any error in the dry soil mass strongly influences the analysis. An incorrect total mass can be caused, for example, by using air-dry material and entering this in the PARIO Control interface as total (oven) dry mass. To avoid this error, the gravimetric water content in the air-dry mass must be known to recalculate the oven-dry mass. Another source of error can be caused by not considering the mass loss by destruction of organic matter during the preparation of the suspension. If organic matter is destroyed, it also must be subtracted from total air-dry mass </a:t>
            </a:r>
            <a:endParaRPr lang="de-DE" dirty="0"/>
          </a:p>
        </p:txBody>
      </p:sp>
      <p:sp>
        <p:nvSpPr>
          <p:cNvPr id="4" name="Foliennummernplatzhalter 3"/>
          <p:cNvSpPr>
            <a:spLocks noGrp="1"/>
          </p:cNvSpPr>
          <p:nvPr>
            <p:ph type="sldNum" sz="quarter" idx="10"/>
          </p:nvPr>
        </p:nvSpPr>
        <p:spPr/>
        <p:txBody>
          <a:bodyPr/>
          <a:lstStyle/>
          <a:p>
            <a:fld id="{E4AA6088-1FF0-4E53-845C-EFEDD1C948F8}" type="slidenum">
              <a:rPr lang="de-DE" smtClean="0"/>
              <a:pPr/>
              <a:t>23</a:t>
            </a:fld>
            <a:endParaRPr lang="de-DE"/>
          </a:p>
        </p:txBody>
      </p:sp>
    </p:spTree>
    <p:extLst>
      <p:ext uri="{BB962C8B-B14F-4D97-AF65-F5344CB8AC3E}">
        <p14:creationId xmlns:p14="http://schemas.microsoft.com/office/powerpoint/2010/main" val="22508236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139700" y="768350"/>
            <a:ext cx="6819900" cy="3836988"/>
          </a:xfrm>
        </p:spPr>
      </p:sp>
      <p:sp>
        <p:nvSpPr>
          <p:cNvPr id="3" name="Notizenplatzhalter 2"/>
          <p:cNvSpPr>
            <a:spLocks noGrp="1"/>
          </p:cNvSpPr>
          <p:nvPr>
            <p:ph type="body" idx="1"/>
          </p:nvPr>
        </p:nvSpPr>
        <p:spPr/>
        <p:txBody>
          <a:bodyPr/>
          <a:lstStyle/>
          <a:p>
            <a:pPr marL="171450" indent="-171450">
              <a:buFont typeface="Wingdings" panose="05000000000000000000" pitchFamily="2" charset="2"/>
              <a:buChar char="§"/>
            </a:pPr>
            <a:r>
              <a:rPr lang="de-DE" dirty="0" err="1" smtClean="0"/>
              <a:t>Soil</a:t>
            </a:r>
            <a:r>
              <a:rPr lang="de-DE" dirty="0" smtClean="0"/>
              <a:t> </a:t>
            </a:r>
            <a:r>
              <a:rPr lang="de-DE" dirty="0" err="1" smtClean="0"/>
              <a:t>hydraulic</a:t>
            </a:r>
            <a:r>
              <a:rPr lang="de-DE" dirty="0" smtClean="0"/>
              <a:t> </a:t>
            </a:r>
            <a:r>
              <a:rPr lang="de-DE" dirty="0" err="1" smtClean="0"/>
              <a:t>properties</a:t>
            </a:r>
            <a:r>
              <a:rPr lang="de-DE" dirty="0" smtClean="0"/>
              <a:t> </a:t>
            </a:r>
            <a:r>
              <a:rPr lang="de-DE" dirty="0" err="1" smtClean="0"/>
              <a:t>are</a:t>
            </a:r>
            <a:r>
              <a:rPr lang="de-DE" dirty="0" smtClean="0"/>
              <a:t> </a:t>
            </a:r>
            <a:r>
              <a:rPr lang="de-DE" dirty="0" err="1" smtClean="0"/>
              <a:t>required</a:t>
            </a:r>
            <a:r>
              <a:rPr lang="de-DE" dirty="0" smtClean="0"/>
              <a:t> </a:t>
            </a:r>
            <a:r>
              <a:rPr lang="de-DE" dirty="0" err="1" smtClean="0"/>
              <a:t>to</a:t>
            </a:r>
            <a:r>
              <a:rPr lang="de-DE" dirty="0" smtClean="0"/>
              <a:t> </a:t>
            </a:r>
            <a:r>
              <a:rPr lang="de-DE" dirty="0" err="1" smtClean="0"/>
              <a:t>predict</a:t>
            </a:r>
            <a:r>
              <a:rPr lang="de-DE" dirty="0" smtClean="0"/>
              <a:t> </a:t>
            </a:r>
            <a:r>
              <a:rPr lang="de-DE" dirty="0" err="1" smtClean="0"/>
              <a:t>evaporation</a:t>
            </a:r>
            <a:r>
              <a:rPr lang="de-DE" dirty="0" smtClean="0"/>
              <a:t> </a:t>
            </a:r>
            <a:r>
              <a:rPr lang="de-DE" dirty="0" err="1" smtClean="0"/>
              <a:t>from</a:t>
            </a:r>
            <a:r>
              <a:rPr lang="de-DE" dirty="0" smtClean="0"/>
              <a:t> </a:t>
            </a:r>
            <a:r>
              <a:rPr lang="de-DE" dirty="0" err="1" smtClean="0"/>
              <a:t>soil</a:t>
            </a:r>
            <a:endParaRPr lang="de-DE" dirty="0" smtClean="0"/>
          </a:p>
          <a:p>
            <a:pPr marL="171450" indent="-171450">
              <a:buFont typeface="Wingdings" panose="05000000000000000000" pitchFamily="2" charset="2"/>
              <a:buChar char="§"/>
            </a:pPr>
            <a:r>
              <a:rPr lang="de-DE" dirty="0" smtClean="0"/>
              <a:t>In </a:t>
            </a:r>
            <a:r>
              <a:rPr lang="de-DE" dirty="0" err="1" smtClean="0"/>
              <a:t>particular</a:t>
            </a:r>
            <a:r>
              <a:rPr lang="de-DE" dirty="0" smtClean="0"/>
              <a:t> </a:t>
            </a:r>
            <a:r>
              <a:rPr lang="de-DE" dirty="0" err="1" smtClean="0"/>
              <a:t>during</a:t>
            </a:r>
            <a:r>
              <a:rPr lang="de-DE" dirty="0" smtClean="0"/>
              <a:t> </a:t>
            </a:r>
            <a:r>
              <a:rPr lang="de-DE" dirty="0" err="1" smtClean="0"/>
              <a:t>stage-two</a:t>
            </a:r>
            <a:r>
              <a:rPr lang="de-DE" dirty="0" smtClean="0"/>
              <a:t> </a:t>
            </a:r>
            <a:r>
              <a:rPr lang="de-DE" dirty="0" err="1" smtClean="0"/>
              <a:t>evaporation</a:t>
            </a:r>
            <a:r>
              <a:rPr lang="de-DE" dirty="0" smtClean="0"/>
              <a:t>, </a:t>
            </a:r>
            <a:r>
              <a:rPr lang="de-DE" dirty="0" err="1" smtClean="0"/>
              <a:t>soil</a:t>
            </a:r>
            <a:r>
              <a:rPr lang="de-DE" dirty="0" smtClean="0"/>
              <a:t> </a:t>
            </a:r>
            <a:r>
              <a:rPr lang="de-DE" dirty="0" err="1" smtClean="0"/>
              <a:t>water</a:t>
            </a:r>
            <a:r>
              <a:rPr lang="de-DE" dirty="0" smtClean="0"/>
              <a:t> </a:t>
            </a:r>
            <a:r>
              <a:rPr lang="de-DE" dirty="0" err="1" smtClean="0"/>
              <a:t>retention</a:t>
            </a:r>
            <a:r>
              <a:rPr lang="de-DE" dirty="0" smtClean="0"/>
              <a:t> </a:t>
            </a:r>
            <a:r>
              <a:rPr lang="de-DE" dirty="0" err="1" smtClean="0"/>
              <a:t>and</a:t>
            </a:r>
            <a:r>
              <a:rPr lang="de-DE" dirty="0" smtClean="0"/>
              <a:t> </a:t>
            </a:r>
            <a:r>
              <a:rPr lang="de-DE" dirty="0" err="1" smtClean="0"/>
              <a:t>hydraulic</a:t>
            </a:r>
            <a:r>
              <a:rPr lang="de-DE" dirty="0" smtClean="0"/>
              <a:t> </a:t>
            </a:r>
            <a:r>
              <a:rPr lang="de-DE" dirty="0" err="1" smtClean="0"/>
              <a:t>conductivity</a:t>
            </a:r>
            <a:r>
              <a:rPr lang="de-DE" dirty="0" smtClean="0"/>
              <a:t> </a:t>
            </a:r>
            <a:r>
              <a:rPr lang="de-DE" dirty="0" err="1" smtClean="0"/>
              <a:t>curve</a:t>
            </a:r>
            <a:r>
              <a:rPr lang="de-DE" dirty="0" smtClean="0"/>
              <a:t> </a:t>
            </a:r>
            <a:r>
              <a:rPr lang="de-DE" dirty="0" err="1" smtClean="0"/>
              <a:t>are</a:t>
            </a:r>
            <a:r>
              <a:rPr lang="de-DE" dirty="0" smtClean="0"/>
              <a:t> </a:t>
            </a:r>
            <a:r>
              <a:rPr lang="de-DE" dirty="0" err="1" smtClean="0"/>
              <a:t>needed</a:t>
            </a:r>
            <a:endParaRPr lang="de-DE" dirty="0" smtClean="0"/>
          </a:p>
          <a:p>
            <a:pPr marL="171450" indent="-171450">
              <a:buFont typeface="Wingdings" panose="05000000000000000000" pitchFamily="2" charset="2"/>
              <a:buChar char="§"/>
            </a:pPr>
            <a:r>
              <a:rPr lang="de-DE" dirty="0" err="1" smtClean="0"/>
              <a:t>They</a:t>
            </a:r>
            <a:r>
              <a:rPr lang="de-DE" dirty="0" smtClean="0"/>
              <a:t> </a:t>
            </a:r>
            <a:r>
              <a:rPr lang="de-DE" dirty="0" err="1" smtClean="0"/>
              <a:t>are</a:t>
            </a:r>
            <a:r>
              <a:rPr lang="de-DE" dirty="0" smtClean="0"/>
              <a:t> also </a:t>
            </a:r>
            <a:r>
              <a:rPr lang="de-DE" dirty="0" err="1" smtClean="0"/>
              <a:t>needed</a:t>
            </a:r>
            <a:r>
              <a:rPr lang="de-DE" dirty="0" smtClean="0"/>
              <a:t> </a:t>
            </a:r>
            <a:r>
              <a:rPr lang="de-DE" dirty="0" err="1" smtClean="0"/>
              <a:t>for</a:t>
            </a:r>
            <a:r>
              <a:rPr lang="de-DE" dirty="0" smtClean="0"/>
              <a:t> </a:t>
            </a:r>
            <a:r>
              <a:rPr lang="de-DE" dirty="0" err="1" smtClean="0"/>
              <a:t>predicting</a:t>
            </a:r>
            <a:r>
              <a:rPr lang="de-DE" dirty="0" smtClean="0"/>
              <a:t> </a:t>
            </a:r>
            <a:r>
              <a:rPr lang="de-DE" dirty="0" err="1" smtClean="0"/>
              <a:t>the</a:t>
            </a:r>
            <a:r>
              <a:rPr lang="de-DE" dirty="0" smtClean="0"/>
              <a:t> </a:t>
            </a:r>
            <a:r>
              <a:rPr lang="de-DE" dirty="0" err="1" smtClean="0"/>
              <a:t>duration</a:t>
            </a:r>
            <a:r>
              <a:rPr lang="de-DE" dirty="0" smtClean="0"/>
              <a:t> </a:t>
            </a:r>
            <a:r>
              <a:rPr lang="de-DE" dirty="0" err="1" smtClean="0"/>
              <a:t>of</a:t>
            </a:r>
            <a:r>
              <a:rPr lang="de-DE" dirty="0" smtClean="0"/>
              <a:t> </a:t>
            </a:r>
            <a:r>
              <a:rPr lang="de-DE" dirty="0" err="1" smtClean="0"/>
              <a:t>stage-one</a:t>
            </a:r>
            <a:r>
              <a:rPr lang="de-DE" dirty="0" smtClean="0"/>
              <a:t> (</a:t>
            </a:r>
            <a:r>
              <a:rPr lang="de-DE" dirty="0" err="1" smtClean="0"/>
              <a:t>atmosphere-driven</a:t>
            </a:r>
            <a:r>
              <a:rPr lang="de-DE" dirty="0" smtClean="0"/>
              <a:t>) </a:t>
            </a:r>
            <a:r>
              <a:rPr lang="de-DE" dirty="0" err="1" smtClean="0"/>
              <a:t>evaporation</a:t>
            </a:r>
            <a:endParaRPr lang="de-DE" dirty="0" smtClean="0"/>
          </a:p>
          <a:p>
            <a:pPr marL="171450" indent="-171450">
              <a:buFont typeface="Wingdings" panose="05000000000000000000" pitchFamily="2" charset="2"/>
              <a:buChar char="§"/>
            </a:pPr>
            <a:r>
              <a:rPr lang="de-DE" dirty="0" err="1" smtClean="0"/>
              <a:t>For</a:t>
            </a:r>
            <a:r>
              <a:rPr lang="de-DE" dirty="0" smtClean="0"/>
              <a:t> K(h) </a:t>
            </a:r>
            <a:r>
              <a:rPr lang="de-DE" dirty="0" err="1" smtClean="0"/>
              <a:t>three</a:t>
            </a:r>
            <a:r>
              <a:rPr lang="de-DE" dirty="0" smtClean="0"/>
              <a:t> </a:t>
            </a:r>
            <a:r>
              <a:rPr lang="de-DE" dirty="0" err="1" smtClean="0"/>
              <a:t>regions</a:t>
            </a:r>
            <a:r>
              <a:rPr lang="de-DE" dirty="0" smtClean="0"/>
              <a:t> </a:t>
            </a:r>
            <a:r>
              <a:rPr lang="de-DE" dirty="0" err="1" smtClean="0"/>
              <a:t>can</a:t>
            </a:r>
            <a:r>
              <a:rPr lang="de-DE" dirty="0" smtClean="0"/>
              <a:t> </a:t>
            </a:r>
            <a:r>
              <a:rPr lang="de-DE" dirty="0" err="1" smtClean="0"/>
              <a:t>be</a:t>
            </a:r>
            <a:r>
              <a:rPr lang="de-DE" dirty="0" smtClean="0"/>
              <a:t> </a:t>
            </a:r>
            <a:r>
              <a:rPr lang="de-DE" dirty="0" err="1" smtClean="0"/>
              <a:t>distinguished</a:t>
            </a:r>
            <a:r>
              <a:rPr lang="de-DE" dirty="0" smtClean="0"/>
              <a:t>: </a:t>
            </a:r>
            <a:r>
              <a:rPr lang="de-DE" dirty="0" err="1" smtClean="0"/>
              <a:t>capillary</a:t>
            </a:r>
            <a:r>
              <a:rPr lang="de-DE" dirty="0" smtClean="0"/>
              <a:t>. film </a:t>
            </a:r>
            <a:r>
              <a:rPr lang="de-DE" dirty="0" err="1" smtClean="0"/>
              <a:t>and</a:t>
            </a:r>
            <a:r>
              <a:rPr lang="de-DE" dirty="0" smtClean="0"/>
              <a:t> </a:t>
            </a:r>
            <a:r>
              <a:rPr lang="de-DE" dirty="0" err="1" smtClean="0"/>
              <a:t>corner</a:t>
            </a:r>
            <a:r>
              <a:rPr lang="de-DE" dirty="0" smtClean="0"/>
              <a:t>, </a:t>
            </a:r>
            <a:r>
              <a:rPr lang="de-DE" dirty="0" err="1" smtClean="0"/>
              <a:t>vapor</a:t>
            </a:r>
            <a:r>
              <a:rPr lang="de-DE" dirty="0" smtClean="0"/>
              <a:t> </a:t>
            </a:r>
            <a:r>
              <a:rPr lang="de-DE" dirty="0" err="1" smtClean="0"/>
              <a:t>flow</a:t>
            </a:r>
            <a:endParaRPr lang="de-DE" dirty="0" smtClean="0"/>
          </a:p>
          <a:p>
            <a:pPr marL="171450" indent="-171450">
              <a:buFont typeface="Wingdings" panose="05000000000000000000" pitchFamily="2" charset="2"/>
              <a:buChar char="§"/>
            </a:pPr>
            <a:endParaRPr lang="de-DE" dirty="0" smtClean="0"/>
          </a:p>
          <a:p>
            <a:endParaRPr lang="de-DE" dirty="0"/>
          </a:p>
        </p:txBody>
      </p:sp>
      <p:sp>
        <p:nvSpPr>
          <p:cNvPr id="4" name="Foliennummernplatzhalter 3"/>
          <p:cNvSpPr>
            <a:spLocks noGrp="1"/>
          </p:cNvSpPr>
          <p:nvPr>
            <p:ph type="sldNum" sz="quarter" idx="10"/>
          </p:nvPr>
        </p:nvSpPr>
        <p:spPr/>
        <p:txBody>
          <a:bodyPr/>
          <a:lstStyle/>
          <a:p>
            <a:fld id="{E4AA6088-1FF0-4E53-845C-EFEDD1C948F8}" type="slidenum">
              <a:rPr lang="de-DE" smtClean="0"/>
              <a:pPr/>
              <a:t>54</a:t>
            </a:fld>
            <a:endParaRPr lang="de-DE"/>
          </a:p>
        </p:txBody>
      </p:sp>
    </p:spTree>
    <p:extLst>
      <p:ext uri="{BB962C8B-B14F-4D97-AF65-F5344CB8AC3E}">
        <p14:creationId xmlns:p14="http://schemas.microsoft.com/office/powerpoint/2010/main" val="14762528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198438" y="792163"/>
            <a:ext cx="6748462" cy="3797300"/>
          </a:xfrm>
        </p:spPr>
      </p:sp>
      <p:sp>
        <p:nvSpPr>
          <p:cNvPr id="3" name="Notizenplatzhalter 2"/>
          <p:cNvSpPr>
            <a:spLocks noGrp="1"/>
          </p:cNvSpPr>
          <p:nvPr>
            <p:ph type="body" idx="1"/>
          </p:nvPr>
        </p:nvSpPr>
        <p:spPr/>
        <p:txBody>
          <a:bodyPr/>
          <a:lstStyle/>
          <a:p>
            <a:endParaRPr lang="en-US"/>
          </a:p>
        </p:txBody>
      </p:sp>
      <p:sp>
        <p:nvSpPr>
          <p:cNvPr id="4" name="Foliennummernplatzhalter 3"/>
          <p:cNvSpPr>
            <a:spLocks noGrp="1"/>
          </p:cNvSpPr>
          <p:nvPr>
            <p:ph type="sldNum" sz="quarter" idx="10"/>
          </p:nvPr>
        </p:nvSpPr>
        <p:spPr/>
        <p:txBody>
          <a:bodyPr/>
          <a:lstStyle/>
          <a:p>
            <a:pPr>
              <a:defRPr/>
            </a:pPr>
            <a:fld id="{2CA24329-A1E6-43B8-B201-E1793722C95E}" type="slidenum">
              <a:rPr lang="de-DE" smtClean="0"/>
              <a:pPr>
                <a:defRPr/>
              </a:pPr>
              <a:t>61</a:t>
            </a:fld>
            <a:endParaRPr lang="de-DE"/>
          </a:p>
        </p:txBody>
      </p:sp>
      <p:sp>
        <p:nvSpPr>
          <p:cNvPr id="5" name="Kopfzeilenplatzhalter 4"/>
          <p:cNvSpPr>
            <a:spLocks noGrp="1"/>
          </p:cNvSpPr>
          <p:nvPr>
            <p:ph type="hdr" sz="quarter" idx="11"/>
          </p:nvPr>
        </p:nvSpPr>
        <p:spPr/>
        <p:txBody>
          <a:bodyPr/>
          <a:lstStyle/>
          <a:p>
            <a:pPr>
              <a:defRPr/>
            </a:pPr>
            <a:r>
              <a:rPr lang="de-DE" smtClean="0"/>
              <a:t>Durner: Vorlesung Wasser- und Stoffhaushalt von Böden, WS 2013/14</a:t>
            </a:r>
            <a:endParaRPr lang="de-DE"/>
          </a:p>
        </p:txBody>
      </p:sp>
      <p:sp>
        <p:nvSpPr>
          <p:cNvPr id="6" name="Fußzeilenplatzhalter 5"/>
          <p:cNvSpPr>
            <a:spLocks noGrp="1"/>
          </p:cNvSpPr>
          <p:nvPr>
            <p:ph type="ftr" sz="quarter" idx="12"/>
          </p:nvPr>
        </p:nvSpPr>
        <p:spPr/>
        <p:txBody>
          <a:bodyPr/>
          <a:lstStyle/>
          <a:p>
            <a:pPr>
              <a:defRPr/>
            </a:pPr>
            <a:r>
              <a:rPr lang="de-DE" smtClean="0"/>
              <a:t>Kapitel 1: Phasen im Boden</a:t>
            </a:r>
            <a:endParaRPr lang="de-DE"/>
          </a:p>
        </p:txBody>
      </p:sp>
    </p:spTree>
    <p:extLst>
      <p:ext uri="{BB962C8B-B14F-4D97-AF65-F5344CB8AC3E}">
        <p14:creationId xmlns:p14="http://schemas.microsoft.com/office/powerpoint/2010/main" val="2380475276"/>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elfolie">
    <p:spTree>
      <p:nvGrpSpPr>
        <p:cNvPr id="1" name=""/>
        <p:cNvGrpSpPr/>
        <p:nvPr/>
      </p:nvGrpSpPr>
      <p:grpSpPr>
        <a:xfrm>
          <a:off x="0" y="0"/>
          <a:ext cx="0" cy="0"/>
          <a:chOff x="0" y="0"/>
          <a:chExt cx="0" cy="0"/>
        </a:xfrm>
      </p:grpSpPr>
      <p:sp>
        <p:nvSpPr>
          <p:cNvPr id="8" name="Rectangle 18"/>
          <p:cNvSpPr>
            <a:spLocks noChangeArrowheads="1"/>
          </p:cNvSpPr>
          <p:nvPr userDrawn="1"/>
        </p:nvSpPr>
        <p:spPr bwMode="auto">
          <a:xfrm>
            <a:off x="383117" y="6297614"/>
            <a:ext cx="11444816" cy="287337"/>
          </a:xfrm>
          <a:prstGeom prst="rect">
            <a:avLst/>
          </a:prstGeom>
          <a:solidFill>
            <a:srgbClr val="BE1E3C"/>
          </a:solidFill>
          <a:ln w="9525">
            <a:noFill/>
            <a:miter lim="800000"/>
            <a:headEnd/>
            <a:tailEnd/>
          </a:ln>
          <a:effectLst/>
        </p:spPr>
        <p:txBody>
          <a:bodyPr wrap="none" anchor="ctr"/>
          <a:lstStyle/>
          <a:p>
            <a:endParaRPr lang="de-DE"/>
          </a:p>
        </p:txBody>
      </p:sp>
      <p:sp>
        <p:nvSpPr>
          <p:cNvPr id="3074" name="Rectangle 2"/>
          <p:cNvSpPr>
            <a:spLocks noGrp="1" noChangeArrowheads="1"/>
          </p:cNvSpPr>
          <p:nvPr>
            <p:ph type="ctrTitle" hasCustomPrompt="1"/>
          </p:nvPr>
        </p:nvSpPr>
        <p:spPr>
          <a:xfrm>
            <a:off x="1109133" y="4356101"/>
            <a:ext cx="10363200" cy="873125"/>
          </a:xfrm>
        </p:spPr>
        <p:txBody>
          <a:bodyPr/>
          <a:lstStyle>
            <a:lvl1pPr>
              <a:defRPr/>
            </a:lvl1pPr>
          </a:lstStyle>
          <a:p>
            <a:r>
              <a:rPr lang="de-DE" dirty="0" smtClean="0"/>
              <a:t>Titel der Präsentation</a:t>
            </a:r>
            <a:endParaRPr lang="de-DE" dirty="0"/>
          </a:p>
        </p:txBody>
      </p:sp>
      <p:sp>
        <p:nvSpPr>
          <p:cNvPr id="3075" name="Rectangle 3"/>
          <p:cNvSpPr>
            <a:spLocks noGrp="1" noChangeArrowheads="1"/>
          </p:cNvSpPr>
          <p:nvPr>
            <p:ph type="subTitle" idx="1" hasCustomPrompt="1"/>
          </p:nvPr>
        </p:nvSpPr>
        <p:spPr>
          <a:xfrm>
            <a:off x="1107018" y="5499101"/>
            <a:ext cx="10329333" cy="333375"/>
          </a:xfrm>
        </p:spPr>
        <p:txBody>
          <a:bodyPr/>
          <a:lstStyle>
            <a:lvl1pPr>
              <a:defRPr/>
            </a:lvl1pPr>
          </a:lstStyle>
          <a:p>
            <a:r>
              <a:rPr lang="de-DE" dirty="0" smtClean="0"/>
              <a:t>Vorname, Nachname des Referenten, Datum</a:t>
            </a:r>
            <a:endParaRPr lang="de-DE" dirty="0"/>
          </a:p>
        </p:txBody>
      </p:sp>
      <p:pic>
        <p:nvPicPr>
          <p:cNvPr id="13" name="Picture 13" descr="TUBS_CO_150dpi"/>
          <p:cNvPicPr>
            <a:picLocks noChangeAspect="1" noChangeArrowheads="1"/>
          </p:cNvPicPr>
          <p:nvPr userDrawn="1"/>
        </p:nvPicPr>
        <p:blipFill>
          <a:blip r:embed="rId2" cstate="print"/>
          <a:srcRect/>
          <a:stretch>
            <a:fillRect/>
          </a:stretch>
        </p:blipFill>
        <p:spPr bwMode="auto">
          <a:xfrm>
            <a:off x="0" y="116443"/>
            <a:ext cx="2411149" cy="900000"/>
          </a:xfrm>
          <a:prstGeom prst="rect">
            <a:avLst/>
          </a:prstGeom>
          <a:noFill/>
        </p:spPr>
      </p:pic>
      <p:sp>
        <p:nvSpPr>
          <p:cNvPr id="14" name="Textfeld 13"/>
          <p:cNvSpPr txBox="1"/>
          <p:nvPr userDrawn="1"/>
        </p:nvSpPr>
        <p:spPr>
          <a:xfrm>
            <a:off x="8428636" y="203698"/>
            <a:ext cx="2464222" cy="461665"/>
          </a:xfrm>
          <a:prstGeom prst="rect">
            <a:avLst/>
          </a:prstGeom>
          <a:noFill/>
        </p:spPr>
        <p:txBody>
          <a:bodyPr wrap="square" rtlCol="0">
            <a:spAutoFit/>
          </a:bodyPr>
          <a:lstStyle/>
          <a:p>
            <a:r>
              <a:rPr lang="de-DE" sz="1200" b="1" dirty="0" smtClean="0">
                <a:solidFill>
                  <a:schemeClr val="tx1"/>
                </a:solidFill>
              </a:rPr>
              <a:t>Institut für Geoökologie</a:t>
            </a:r>
          </a:p>
          <a:p>
            <a:r>
              <a:rPr lang="de-DE" sz="1200" b="1" dirty="0" smtClean="0">
                <a:solidFill>
                  <a:schemeClr val="tx1"/>
                </a:solidFill>
              </a:rPr>
              <a:t>Bodenkunde und Bodenphysik</a:t>
            </a:r>
            <a:endParaRPr lang="de-DE" sz="1200" b="1" dirty="0">
              <a:solidFill>
                <a:schemeClr val="tx1"/>
              </a:solidFill>
            </a:endParaRPr>
          </a:p>
        </p:txBody>
      </p:sp>
      <p:pic>
        <p:nvPicPr>
          <p:cNvPr id="15" name="Grafik 1"/>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0927933" y="188964"/>
            <a:ext cx="900000" cy="90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Inhaltsplatzhalter 2"/>
          <p:cNvSpPr>
            <a:spLocks noGrp="1"/>
          </p:cNvSpPr>
          <p:nvPr>
            <p:ph idx="1"/>
          </p:nvPr>
        </p:nvSpPr>
        <p:spPr/>
        <p:txBody>
          <a:bodyPr/>
          <a:lstStyle/>
          <a:p>
            <a:pPr lvl="0"/>
            <a:r>
              <a:rPr lang="de-DE" dirty="0" smtClean="0"/>
              <a:t>Textmasterformate durch Klicken bearbeiten</a:t>
            </a:r>
          </a:p>
          <a:p>
            <a:pPr lvl="1"/>
            <a:r>
              <a:rPr lang="de-DE" dirty="0" smtClean="0"/>
              <a:t>Zweite Ebene</a:t>
            </a:r>
          </a:p>
          <a:p>
            <a:pPr lvl="2"/>
            <a:r>
              <a:rPr lang="de-DE" dirty="0" smtClean="0"/>
              <a:t>Dritte Ebene</a:t>
            </a:r>
          </a:p>
          <a:p>
            <a:pPr lvl="3"/>
            <a:r>
              <a:rPr lang="de-DE" dirty="0" smtClean="0"/>
              <a:t>Vierte Ebene</a:t>
            </a:r>
          </a:p>
          <a:p>
            <a:pPr lvl="4"/>
            <a:r>
              <a:rPr lang="de-DE" dirty="0" smtClean="0"/>
              <a:t>Fünfte Ebene</a:t>
            </a:r>
            <a:endParaRPr lang="de-DE" dirty="0"/>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chart" preserve="1">
  <p:cSld name="Titel und Diagramm">
    <p:spTree>
      <p:nvGrpSpPr>
        <p:cNvPr id="1" name=""/>
        <p:cNvGrpSpPr/>
        <p:nvPr/>
      </p:nvGrpSpPr>
      <p:grpSpPr>
        <a:xfrm>
          <a:off x="0" y="0"/>
          <a:ext cx="0" cy="0"/>
          <a:chOff x="0" y="0"/>
          <a:chExt cx="0" cy="0"/>
        </a:xfrm>
      </p:grpSpPr>
      <p:sp>
        <p:nvSpPr>
          <p:cNvPr id="2" name="Titel 1"/>
          <p:cNvSpPr>
            <a:spLocks noGrp="1"/>
          </p:cNvSpPr>
          <p:nvPr>
            <p:ph type="title"/>
          </p:nvPr>
        </p:nvSpPr>
        <p:spPr>
          <a:xfrm>
            <a:off x="575734" y="111126"/>
            <a:ext cx="11167533" cy="708025"/>
          </a:xfrm>
        </p:spPr>
        <p:txBody>
          <a:bodyPr/>
          <a:lstStyle/>
          <a:p>
            <a:r>
              <a:rPr lang="de-DE" smtClean="0"/>
              <a:t>Titelmasterformat durch Klicken bearbeiten</a:t>
            </a:r>
            <a:endParaRPr lang="de-DE"/>
          </a:p>
        </p:txBody>
      </p:sp>
      <p:sp>
        <p:nvSpPr>
          <p:cNvPr id="3" name="Diagrammplatzhalter 2"/>
          <p:cNvSpPr>
            <a:spLocks noGrp="1"/>
          </p:cNvSpPr>
          <p:nvPr>
            <p:ph type="chart" idx="1"/>
          </p:nvPr>
        </p:nvSpPr>
        <p:spPr>
          <a:xfrm>
            <a:off x="575734" y="1042989"/>
            <a:ext cx="11167533" cy="4772025"/>
          </a:xfrm>
        </p:spPr>
        <p:txBody>
          <a:bodyPr/>
          <a:lstStyle/>
          <a:p>
            <a:endParaRPr lang="de-D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Gliederung">
    <p:spTree>
      <p:nvGrpSpPr>
        <p:cNvPr id="1" name=""/>
        <p:cNvGrpSpPr/>
        <p:nvPr/>
      </p:nvGrpSpPr>
      <p:grpSpPr>
        <a:xfrm>
          <a:off x="0" y="0"/>
          <a:ext cx="0" cy="0"/>
          <a:chOff x="0" y="0"/>
          <a:chExt cx="0" cy="0"/>
        </a:xfrm>
      </p:grpSpPr>
      <p:sp>
        <p:nvSpPr>
          <p:cNvPr id="3" name="Rectangle 6"/>
          <p:cNvSpPr>
            <a:spLocks noChangeArrowheads="1"/>
          </p:cNvSpPr>
          <p:nvPr userDrawn="1"/>
        </p:nvSpPr>
        <p:spPr bwMode="auto">
          <a:xfrm>
            <a:off x="0" y="1"/>
            <a:ext cx="12192000" cy="1133475"/>
          </a:xfrm>
          <a:prstGeom prst="rect">
            <a:avLst/>
          </a:prstGeom>
          <a:solidFill>
            <a:schemeClr val="hlink"/>
          </a:solidFill>
          <a:ln w="0">
            <a:noFill/>
            <a:miter lim="800000"/>
            <a:headEnd/>
            <a:tailEnd/>
          </a:ln>
          <a:effectLst/>
        </p:spPr>
        <p:txBody>
          <a:bodyPr wrap="none" anchor="ctr"/>
          <a:lstStyle/>
          <a:p>
            <a:pPr algn="ctr"/>
            <a:endParaRPr lang="de-DE">
              <a:solidFill>
                <a:schemeClr val="accent2"/>
              </a:solidFill>
            </a:endParaRPr>
          </a:p>
        </p:txBody>
      </p:sp>
      <p:sp>
        <p:nvSpPr>
          <p:cNvPr id="2" name="Titel 1"/>
          <p:cNvSpPr>
            <a:spLocks noGrp="1"/>
          </p:cNvSpPr>
          <p:nvPr>
            <p:ph type="title"/>
          </p:nvPr>
        </p:nvSpPr>
        <p:spPr/>
        <p:txBody>
          <a:bodyPr/>
          <a:lstStyle>
            <a:lvl1pPr>
              <a:defRPr>
                <a:solidFill>
                  <a:schemeClr val="bg1"/>
                </a:solidFill>
              </a:defRPr>
            </a:lvl1pPr>
          </a:lstStyle>
          <a:p>
            <a:r>
              <a:rPr lang="de-DE" dirty="0" smtClean="0"/>
              <a:t>Titelmasterformat durch Klicken bearbeiten</a:t>
            </a:r>
            <a:endParaRPr lang="de-DE" dirty="0"/>
          </a:p>
        </p:txBody>
      </p:sp>
      <p:sp>
        <p:nvSpPr>
          <p:cNvPr id="4" name="Rectangle 3"/>
          <p:cNvSpPr>
            <a:spLocks noGrp="1" noChangeArrowheads="1"/>
          </p:cNvSpPr>
          <p:nvPr userDrawn="1">
            <p:ph type="body" idx="1"/>
          </p:nvPr>
        </p:nvSpPr>
        <p:spPr bwMode="gray">
          <a:xfrm>
            <a:off x="575733" y="1339851"/>
            <a:ext cx="11161184" cy="4622800"/>
          </a:xfrm>
          <a:noFill/>
        </p:spPr>
        <p:txBody>
          <a:bodyPr/>
          <a:lstStyle/>
          <a:p>
            <a:pPr lvl="1">
              <a:buClr>
                <a:srgbClr val="C0C0C0"/>
              </a:buClr>
            </a:pPr>
            <a:r>
              <a:rPr lang="de-DE" sz="2000" dirty="0" err="1">
                <a:solidFill>
                  <a:srgbClr val="C0C0C0"/>
                </a:solidFill>
              </a:rPr>
              <a:t>Kisuaeli</a:t>
            </a:r>
            <a:r>
              <a:rPr lang="de-DE" sz="2000" dirty="0">
                <a:solidFill>
                  <a:srgbClr val="C0C0C0"/>
                </a:solidFill>
              </a:rPr>
              <a:t> </a:t>
            </a:r>
            <a:r>
              <a:rPr lang="de-DE" sz="2000" dirty="0" err="1">
                <a:solidFill>
                  <a:srgbClr val="C0C0C0"/>
                </a:solidFill>
              </a:rPr>
              <a:t>antux</a:t>
            </a:r>
            <a:r>
              <a:rPr lang="de-DE" sz="2000" dirty="0">
                <a:solidFill>
                  <a:srgbClr val="C0C0C0"/>
                </a:solidFill>
              </a:rPr>
              <a:t> in </a:t>
            </a:r>
            <a:r>
              <a:rPr lang="de-DE" sz="2000" dirty="0" err="1">
                <a:solidFill>
                  <a:srgbClr val="C0C0C0"/>
                </a:solidFill>
              </a:rPr>
              <a:t>weimi</a:t>
            </a:r>
            <a:r>
              <a:rPr lang="de-DE" sz="2000" dirty="0">
                <a:solidFill>
                  <a:srgbClr val="C0C0C0"/>
                </a:solidFill>
              </a:rPr>
              <a:t> </a:t>
            </a:r>
            <a:r>
              <a:rPr lang="de-DE" sz="2000" dirty="0" err="1">
                <a:solidFill>
                  <a:srgbClr val="C0C0C0"/>
                </a:solidFill>
              </a:rPr>
              <a:t>kameran</a:t>
            </a:r>
            <a:r>
              <a:rPr lang="de-DE" sz="2000" dirty="0"/>
              <a:t> </a:t>
            </a:r>
          </a:p>
          <a:p>
            <a:pPr lvl="1">
              <a:buClr>
                <a:srgbClr val="C0C0C0"/>
              </a:buClr>
            </a:pPr>
            <a:r>
              <a:rPr lang="de-DE" sz="2000" dirty="0" err="1">
                <a:solidFill>
                  <a:srgbClr val="C0C0C0"/>
                </a:solidFill>
              </a:rPr>
              <a:t>Populario</a:t>
            </a:r>
            <a:r>
              <a:rPr lang="de-DE" sz="2000" dirty="0">
                <a:solidFill>
                  <a:srgbClr val="C0C0C0"/>
                </a:solidFill>
              </a:rPr>
              <a:t> </a:t>
            </a:r>
            <a:r>
              <a:rPr lang="de-DE" sz="2000" dirty="0" err="1">
                <a:solidFill>
                  <a:srgbClr val="C0C0C0"/>
                </a:solidFill>
              </a:rPr>
              <a:t>falst</a:t>
            </a:r>
            <a:endParaRPr lang="de-DE" sz="2000" dirty="0">
              <a:solidFill>
                <a:srgbClr val="C0C0C0"/>
              </a:solidFill>
            </a:endParaRPr>
          </a:p>
          <a:p>
            <a:pPr lvl="1"/>
            <a:r>
              <a:rPr lang="de-DE" sz="2000" dirty="0" err="1"/>
              <a:t>Quol</a:t>
            </a:r>
            <a:r>
              <a:rPr lang="de-DE" sz="2000" dirty="0"/>
              <a:t> </a:t>
            </a:r>
            <a:r>
              <a:rPr lang="de-DE" sz="2000" dirty="0" err="1"/>
              <a:t>damnarin</a:t>
            </a:r>
            <a:r>
              <a:rPr lang="de-DE" sz="2000" dirty="0"/>
              <a:t> </a:t>
            </a:r>
            <a:r>
              <a:rPr lang="de-DE" sz="2000" dirty="0" err="1"/>
              <a:t>Tropi</a:t>
            </a:r>
            <a:r>
              <a:rPr lang="de-DE" sz="2000" dirty="0"/>
              <a:t> zu </a:t>
            </a:r>
            <a:r>
              <a:rPr lang="de-DE" sz="2000" dirty="0" err="1"/>
              <a:t>klenne</a:t>
            </a:r>
            <a:r>
              <a:rPr lang="de-DE" sz="2000" dirty="0"/>
              <a:t> </a:t>
            </a:r>
            <a:r>
              <a:rPr lang="de-DE" sz="2000" dirty="0" err="1"/>
              <a:t>perdi</a:t>
            </a:r>
            <a:r>
              <a:rPr lang="de-DE" sz="2000" dirty="0"/>
              <a:t> </a:t>
            </a:r>
          </a:p>
          <a:p>
            <a:pPr lvl="1">
              <a:buClr>
                <a:srgbClr val="C0C0C0"/>
              </a:buClr>
            </a:pPr>
            <a:r>
              <a:rPr lang="de-DE" sz="2000" dirty="0" err="1">
                <a:solidFill>
                  <a:srgbClr val="C0C0C0"/>
                </a:solidFill>
              </a:rPr>
              <a:t>Utilira</a:t>
            </a:r>
            <a:r>
              <a:rPr lang="de-DE" sz="2000" dirty="0">
                <a:solidFill>
                  <a:srgbClr val="C0C0C0"/>
                </a:solidFill>
              </a:rPr>
              <a:t> </a:t>
            </a:r>
            <a:r>
              <a:rPr lang="de-DE" sz="2000" dirty="0" err="1">
                <a:solidFill>
                  <a:srgbClr val="C0C0C0"/>
                </a:solidFill>
              </a:rPr>
              <a:t>regau</a:t>
            </a:r>
            <a:r>
              <a:rPr lang="de-DE" sz="2000" dirty="0">
                <a:solidFill>
                  <a:srgbClr val="C0C0C0"/>
                </a:solidFill>
              </a:rPr>
              <a:t> </a:t>
            </a:r>
            <a:r>
              <a:rPr lang="de-DE" sz="2000" dirty="0" err="1">
                <a:solidFill>
                  <a:srgbClr val="C0C0C0"/>
                </a:solidFill>
              </a:rPr>
              <a:t>socht</a:t>
            </a:r>
            <a:r>
              <a:rPr lang="de-DE" sz="2000" dirty="0">
                <a:solidFill>
                  <a:srgbClr val="C0C0C0"/>
                </a:solidFill>
              </a:rPr>
              <a:t> mol sunt</a:t>
            </a:r>
          </a:p>
          <a:p>
            <a:pPr lvl="1">
              <a:buClr>
                <a:srgbClr val="C0C0C0"/>
              </a:buClr>
            </a:pPr>
            <a:r>
              <a:rPr lang="de-DE" sz="2000" dirty="0">
                <a:solidFill>
                  <a:srgbClr val="C0C0C0"/>
                </a:solidFill>
              </a:rPr>
              <a:t>Her </a:t>
            </a:r>
            <a:r>
              <a:rPr lang="de-DE" sz="2000" dirty="0" err="1">
                <a:solidFill>
                  <a:srgbClr val="C0C0C0"/>
                </a:solidFill>
              </a:rPr>
              <a:t>mitant</a:t>
            </a:r>
            <a:r>
              <a:rPr lang="de-DE" sz="2000" dirty="0">
                <a:solidFill>
                  <a:srgbClr val="C0C0C0"/>
                </a:solidFill>
              </a:rPr>
              <a:t> </a:t>
            </a:r>
            <a:r>
              <a:rPr lang="de-DE" sz="2000" dirty="0" err="1">
                <a:solidFill>
                  <a:srgbClr val="C0C0C0"/>
                </a:solidFill>
              </a:rPr>
              <a:t>dur</a:t>
            </a:r>
            <a:r>
              <a:rPr lang="de-DE" sz="2000" dirty="0">
                <a:solidFill>
                  <a:srgbClr val="C0C0C0"/>
                </a:solidFill>
              </a:rPr>
              <a:t> </a:t>
            </a:r>
            <a:r>
              <a:rPr lang="de-DE" sz="2000" dirty="0" err="1">
                <a:solidFill>
                  <a:srgbClr val="C0C0C0"/>
                </a:solidFill>
              </a:rPr>
              <a:t>Wolche</a:t>
            </a:r>
            <a:r>
              <a:rPr lang="de-DE" sz="2000" dirty="0">
                <a:solidFill>
                  <a:srgbClr val="C0C0C0"/>
                </a:solidFill>
              </a:rPr>
              <a:t> to </a:t>
            </a:r>
            <a:r>
              <a:rPr lang="de-DE" sz="2000" dirty="0" err="1">
                <a:solidFill>
                  <a:srgbClr val="C0C0C0"/>
                </a:solidFill>
              </a:rPr>
              <a:t>illemit</a:t>
            </a:r>
            <a:endParaRPr lang="de-DE" sz="2000" dirty="0">
              <a:solidFill>
                <a:srgbClr val="C0C0C0"/>
              </a:solidFill>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xAndClipArt">
  <p:cSld name="Titel, Text und ClipArt">
    <p:spTree>
      <p:nvGrpSpPr>
        <p:cNvPr id="1" name=""/>
        <p:cNvGrpSpPr/>
        <p:nvPr/>
      </p:nvGrpSpPr>
      <p:grpSpPr>
        <a:xfrm>
          <a:off x="0" y="0"/>
          <a:ext cx="0" cy="0"/>
          <a:chOff x="0" y="0"/>
          <a:chExt cx="0" cy="0"/>
        </a:xfrm>
      </p:grpSpPr>
      <p:sp>
        <p:nvSpPr>
          <p:cNvPr id="2" name="Titel 1"/>
          <p:cNvSpPr>
            <a:spLocks noGrp="1"/>
          </p:cNvSpPr>
          <p:nvPr>
            <p:ph type="title"/>
          </p:nvPr>
        </p:nvSpPr>
        <p:spPr>
          <a:xfrm>
            <a:off x="914400" y="278965"/>
            <a:ext cx="10363200" cy="533400"/>
          </a:xfrm>
        </p:spPr>
        <p:txBody>
          <a:bodyPr/>
          <a:lstStyle/>
          <a:p>
            <a:r>
              <a:rPr lang="de-DE" smtClean="0"/>
              <a:t>Titelmasterformat durch Klicken bearbeiten</a:t>
            </a:r>
            <a:endParaRPr lang="de-DE"/>
          </a:p>
        </p:txBody>
      </p:sp>
      <p:sp>
        <p:nvSpPr>
          <p:cNvPr id="3" name="Textplatzhalter 2"/>
          <p:cNvSpPr>
            <a:spLocks noGrp="1"/>
          </p:cNvSpPr>
          <p:nvPr>
            <p:ph type="body" sz="half" idx="1"/>
          </p:nvPr>
        </p:nvSpPr>
        <p:spPr>
          <a:xfrm>
            <a:off x="914400" y="1371600"/>
            <a:ext cx="5080000" cy="4114800"/>
          </a:xfrm>
        </p:spPr>
        <p:txBody>
          <a:body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ClipArt-Platzhalter 3"/>
          <p:cNvSpPr>
            <a:spLocks noGrp="1"/>
          </p:cNvSpPr>
          <p:nvPr>
            <p:ph type="clipArt" sz="half" idx="2"/>
          </p:nvPr>
        </p:nvSpPr>
        <p:spPr>
          <a:xfrm>
            <a:off x="6197600" y="1371600"/>
            <a:ext cx="5080000" cy="4114800"/>
          </a:xfrm>
        </p:spPr>
        <p:txBody>
          <a:bodyPr/>
          <a:lstStyle/>
          <a:p>
            <a:pPr lvl="0"/>
            <a:endParaRPr lang="de-DE" noProof="0" smtClean="0"/>
          </a:p>
        </p:txBody>
      </p:sp>
    </p:spTree>
    <p:extLst>
      <p:ext uri="{BB962C8B-B14F-4D97-AF65-F5344CB8AC3E}">
        <p14:creationId xmlns:p14="http://schemas.microsoft.com/office/powerpoint/2010/main" val="3184919080"/>
      </p:ext>
    </p:extLst>
  </p:cSld>
  <p:clrMapOvr>
    <a:masterClrMapping/>
  </p:clrMapOvr>
  <p:transition>
    <p:fade thruBlk="1"/>
  </p:transition>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userDrawn="1">
  <p:cSld name="1_Titelfolie">
    <p:spTree>
      <p:nvGrpSpPr>
        <p:cNvPr id="1" name=""/>
        <p:cNvGrpSpPr/>
        <p:nvPr/>
      </p:nvGrpSpPr>
      <p:grpSpPr>
        <a:xfrm>
          <a:off x="0" y="0"/>
          <a:ext cx="0" cy="0"/>
          <a:chOff x="0" y="0"/>
          <a:chExt cx="0" cy="0"/>
        </a:xfrm>
      </p:grpSpPr>
    </p:spTree>
    <p:extLst>
      <p:ext uri="{BB962C8B-B14F-4D97-AF65-F5344CB8AC3E}">
        <p14:creationId xmlns:p14="http://schemas.microsoft.com/office/powerpoint/2010/main" val="3286510824"/>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42" name="Rectangle 18"/>
          <p:cNvSpPr>
            <a:spLocks noChangeArrowheads="1"/>
          </p:cNvSpPr>
          <p:nvPr userDrawn="1"/>
        </p:nvSpPr>
        <p:spPr bwMode="auto">
          <a:xfrm>
            <a:off x="0" y="0"/>
            <a:ext cx="12192000" cy="863600"/>
          </a:xfrm>
          <a:prstGeom prst="rect">
            <a:avLst/>
          </a:prstGeom>
          <a:solidFill>
            <a:srgbClr val="DDDDDD"/>
          </a:solidFill>
          <a:ln w="0">
            <a:noFill/>
            <a:miter lim="800000"/>
            <a:headEnd/>
            <a:tailEnd/>
          </a:ln>
          <a:effectLst/>
        </p:spPr>
        <p:txBody>
          <a:bodyPr wrap="none" anchor="ctr"/>
          <a:lstStyle/>
          <a:p>
            <a:pPr algn="ctr"/>
            <a:endParaRPr lang="de-DE">
              <a:solidFill>
                <a:schemeClr val="accent2"/>
              </a:solidFill>
              <a:latin typeface="+mn-lt"/>
            </a:endParaRPr>
          </a:p>
        </p:txBody>
      </p:sp>
      <p:sp>
        <p:nvSpPr>
          <p:cNvPr id="1038" name="Line 14"/>
          <p:cNvSpPr>
            <a:spLocks noChangeShapeType="1"/>
          </p:cNvSpPr>
          <p:nvPr userDrawn="1"/>
        </p:nvSpPr>
        <p:spPr bwMode="auto">
          <a:xfrm>
            <a:off x="0" y="6372788"/>
            <a:ext cx="12192000" cy="0"/>
          </a:xfrm>
          <a:prstGeom prst="line">
            <a:avLst/>
          </a:prstGeom>
          <a:noFill/>
          <a:ln w="9525">
            <a:solidFill>
              <a:srgbClr val="BE1E3C"/>
            </a:solidFill>
            <a:round/>
            <a:headEnd/>
            <a:tailEnd/>
          </a:ln>
          <a:effectLst/>
        </p:spPr>
        <p:txBody>
          <a:bodyPr/>
          <a:lstStyle/>
          <a:p>
            <a:endParaRPr lang="de-DE" sz="1600">
              <a:latin typeface="+mn-lt"/>
            </a:endParaRPr>
          </a:p>
        </p:txBody>
      </p:sp>
      <p:sp>
        <p:nvSpPr>
          <p:cNvPr id="1026" name="Rectangle 2"/>
          <p:cNvSpPr>
            <a:spLocks noGrp="1" noChangeArrowheads="1"/>
          </p:cNvSpPr>
          <p:nvPr>
            <p:ph type="title"/>
          </p:nvPr>
        </p:nvSpPr>
        <p:spPr bwMode="auto">
          <a:xfrm>
            <a:off x="575734" y="111126"/>
            <a:ext cx="11167533" cy="708025"/>
          </a:xfrm>
          <a:prstGeom prst="rect">
            <a:avLst/>
          </a:prstGeom>
          <a:noFill/>
          <a:ln w="9525">
            <a:noFill/>
            <a:miter lim="800000"/>
            <a:headEnd/>
            <a:tailEnd/>
          </a:ln>
          <a:effectLst/>
        </p:spPr>
        <p:txBody>
          <a:bodyPr vert="horz" wrap="square" lIns="0" tIns="0" rIns="0" bIns="0" numCol="1" anchor="b" anchorCtr="0" compatLnSpc="1">
            <a:prstTxWarp prst="textNoShape">
              <a:avLst/>
            </a:prstTxWarp>
          </a:bodyPr>
          <a:lstStyle/>
          <a:p>
            <a:pPr lvl="0"/>
            <a:r>
              <a:rPr lang="de-DE" smtClean="0"/>
              <a:t>Mastertitelformat bearbeiten</a:t>
            </a:r>
          </a:p>
        </p:txBody>
      </p:sp>
      <p:sp>
        <p:nvSpPr>
          <p:cNvPr id="1027" name="Rectangle 3"/>
          <p:cNvSpPr>
            <a:spLocks noGrp="1" noChangeArrowheads="1"/>
          </p:cNvSpPr>
          <p:nvPr>
            <p:ph type="body" idx="1"/>
          </p:nvPr>
        </p:nvSpPr>
        <p:spPr bwMode="auto">
          <a:xfrm>
            <a:off x="575734" y="1042989"/>
            <a:ext cx="11167533" cy="4772025"/>
          </a:xfrm>
          <a:prstGeom prst="rect">
            <a:avLst/>
          </a:prstGeom>
          <a:noFill/>
          <a:ln w="9525">
            <a:noFill/>
            <a:miter lim="800000"/>
            <a:headEnd/>
            <a:tailEnd/>
          </a:ln>
          <a:effectLst/>
        </p:spPr>
        <p:txBody>
          <a:bodyPr vert="horz" wrap="square" lIns="0" tIns="0" rIns="0" bIns="0" numCol="1" anchor="t" anchorCtr="0" compatLnSpc="1">
            <a:prstTxWarp prst="textNoShape">
              <a:avLst/>
            </a:prstTxWarp>
          </a:bodyPr>
          <a:lstStyle/>
          <a:p>
            <a:pPr lvl="0"/>
            <a:r>
              <a:rPr lang="de-DE" dirty="0" smtClean="0"/>
              <a:t>Mastertextformat bearbeiten</a:t>
            </a:r>
          </a:p>
          <a:p>
            <a:pPr lvl="1"/>
            <a:r>
              <a:rPr lang="de-DE" dirty="0" smtClean="0"/>
              <a:t>Zweite Ebene</a:t>
            </a:r>
          </a:p>
          <a:p>
            <a:pPr lvl="2"/>
            <a:r>
              <a:rPr lang="de-DE" dirty="0" smtClean="0"/>
              <a:t>Dritte Ebene</a:t>
            </a:r>
          </a:p>
          <a:p>
            <a:pPr lvl="3"/>
            <a:r>
              <a:rPr lang="de-DE" dirty="0" smtClean="0"/>
              <a:t>Vierte Ebene</a:t>
            </a:r>
          </a:p>
          <a:p>
            <a:pPr lvl="4"/>
            <a:r>
              <a:rPr lang="de-DE" dirty="0" smtClean="0"/>
              <a:t>Fünfte Ebene</a:t>
            </a:r>
          </a:p>
        </p:txBody>
      </p:sp>
      <p:sp>
        <p:nvSpPr>
          <p:cNvPr id="8" name="Textfeld 7"/>
          <p:cNvSpPr txBox="1"/>
          <p:nvPr userDrawn="1"/>
        </p:nvSpPr>
        <p:spPr>
          <a:xfrm>
            <a:off x="2428801" y="6422000"/>
            <a:ext cx="3866443" cy="338554"/>
          </a:xfrm>
          <a:prstGeom prst="rect">
            <a:avLst/>
          </a:prstGeom>
          <a:noFill/>
        </p:spPr>
        <p:txBody>
          <a:bodyPr wrap="none" lIns="0" tIns="0" rIns="0" bIns="0" rtlCol="0">
            <a:spAutoFit/>
          </a:bodyPr>
          <a:lstStyle/>
          <a:p>
            <a:pPr marL="0" marR="0" indent="0" algn="l" defTabSz="914400" rtl="0" eaLnBrk="1" fontAlgn="base" latinLnBrk="0" hangingPunct="1">
              <a:lnSpc>
                <a:spcPct val="100000"/>
              </a:lnSpc>
              <a:spcBef>
                <a:spcPct val="0"/>
              </a:spcBef>
              <a:spcAft>
                <a:spcPct val="0"/>
              </a:spcAft>
              <a:buClrTx/>
              <a:buSzTx/>
              <a:buFontTx/>
              <a:buNone/>
              <a:tabLst/>
              <a:defRPr/>
            </a:pPr>
            <a:r>
              <a:rPr lang="de-DE" sz="1100" dirty="0" smtClean="0">
                <a:latin typeface="+mn-lt"/>
              </a:rPr>
              <a:t>2021-04-28 | W. Durner | PARIO </a:t>
            </a:r>
            <a:r>
              <a:rPr lang="de-DE" sz="1100" dirty="0" err="1" smtClean="0">
                <a:latin typeface="+mn-lt"/>
              </a:rPr>
              <a:t>Lessons</a:t>
            </a:r>
            <a:r>
              <a:rPr lang="de-DE" sz="1100" dirty="0" smtClean="0">
                <a:latin typeface="+mn-lt"/>
              </a:rPr>
              <a:t> </a:t>
            </a:r>
            <a:r>
              <a:rPr lang="de-DE" sz="1100" dirty="0" err="1" smtClean="0">
                <a:latin typeface="+mn-lt"/>
              </a:rPr>
              <a:t>learned</a:t>
            </a:r>
            <a:r>
              <a:rPr lang="de-DE" sz="1100" baseline="0" dirty="0" smtClean="0">
                <a:latin typeface="+mn-lt"/>
              </a:rPr>
              <a:t> </a:t>
            </a:r>
            <a:r>
              <a:rPr lang="de-DE" sz="1100" dirty="0" smtClean="0">
                <a:latin typeface="+mn-lt"/>
              </a:rPr>
              <a:t>| Page</a:t>
            </a:r>
            <a:r>
              <a:rPr lang="de-DE" sz="1100" baseline="0" dirty="0" smtClean="0">
                <a:latin typeface="+mn-lt"/>
              </a:rPr>
              <a:t> </a:t>
            </a:r>
            <a:fld id="{54091A06-E49E-4F45-A4ED-27B9A60B04AE}" type="slidenum">
              <a:rPr lang="de-DE" sz="1100" baseline="0" smtClean="0">
                <a:latin typeface="+mn-lt"/>
              </a:rPr>
              <a:pPr marL="0" marR="0" indent="0" algn="l" defTabSz="914400" rtl="0" eaLnBrk="1" fontAlgn="base" latinLnBrk="0" hangingPunct="1">
                <a:lnSpc>
                  <a:spcPct val="100000"/>
                </a:lnSpc>
                <a:spcBef>
                  <a:spcPct val="0"/>
                </a:spcBef>
                <a:spcAft>
                  <a:spcPct val="0"/>
                </a:spcAft>
                <a:buClrTx/>
                <a:buSzTx/>
                <a:buFontTx/>
                <a:buNone/>
                <a:tabLst/>
                <a:defRPr/>
              </a:pPr>
              <a:t>‹Nr.›</a:t>
            </a:fld>
            <a:endParaRPr lang="de-DE" sz="1100" dirty="0" smtClean="0">
              <a:latin typeface="+mn-lt"/>
            </a:endParaRPr>
          </a:p>
          <a:p>
            <a:endParaRPr lang="de-DE" sz="1100" dirty="0">
              <a:latin typeface="+mn-lt"/>
            </a:endParaRPr>
          </a:p>
        </p:txBody>
      </p:sp>
      <p:pic>
        <p:nvPicPr>
          <p:cNvPr id="9" name="Picture 20" descr="TUBS_CO_70vH_150dpi"/>
          <p:cNvPicPr>
            <a:picLocks noChangeAspect="1" noChangeArrowheads="1"/>
          </p:cNvPicPr>
          <p:nvPr userDrawn="1"/>
        </p:nvPicPr>
        <p:blipFill>
          <a:blip r:embed="rId9" cstate="print"/>
          <a:srcRect/>
          <a:stretch>
            <a:fillRect/>
          </a:stretch>
        </p:blipFill>
        <p:spPr bwMode="auto">
          <a:xfrm>
            <a:off x="0" y="6196575"/>
            <a:ext cx="1762125" cy="652463"/>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4" r:id="rId3"/>
    <p:sldLayoutId id="2147483660" r:id="rId4"/>
    <p:sldLayoutId id="2147483661" r:id="rId5"/>
    <p:sldLayoutId id="2147483662" r:id="rId6"/>
    <p:sldLayoutId id="2147483663" r:id="rId7"/>
  </p:sldLayoutIdLst>
  <p:timing>
    <p:tnLst>
      <p:par>
        <p:cTn id="1" dur="indefinite" restart="never" nodeType="tmRoot"/>
      </p:par>
    </p:tnLst>
  </p:timing>
  <p:hf sldNum="0" hdr="0" ftr="0" dt="0"/>
  <p:txStyles>
    <p:titleStyle>
      <a:lvl1pPr algn="l" rtl="0" fontAlgn="base">
        <a:spcBef>
          <a:spcPct val="0"/>
        </a:spcBef>
        <a:spcAft>
          <a:spcPct val="0"/>
        </a:spcAft>
        <a:defRPr sz="2200" b="1">
          <a:solidFill>
            <a:schemeClr val="tx1"/>
          </a:solidFill>
          <a:latin typeface="+mn-lt"/>
          <a:ea typeface="+mj-ea"/>
          <a:cs typeface="+mj-cs"/>
        </a:defRPr>
      </a:lvl1pPr>
      <a:lvl2pPr algn="l" rtl="0" fontAlgn="base">
        <a:spcBef>
          <a:spcPct val="0"/>
        </a:spcBef>
        <a:spcAft>
          <a:spcPct val="0"/>
        </a:spcAft>
        <a:defRPr sz="2200" b="1">
          <a:solidFill>
            <a:schemeClr val="tx1"/>
          </a:solidFill>
          <a:latin typeface="Arial" charset="0"/>
        </a:defRPr>
      </a:lvl2pPr>
      <a:lvl3pPr algn="l" rtl="0" fontAlgn="base">
        <a:spcBef>
          <a:spcPct val="0"/>
        </a:spcBef>
        <a:spcAft>
          <a:spcPct val="0"/>
        </a:spcAft>
        <a:defRPr sz="2200" b="1">
          <a:solidFill>
            <a:schemeClr val="tx1"/>
          </a:solidFill>
          <a:latin typeface="Arial" charset="0"/>
        </a:defRPr>
      </a:lvl3pPr>
      <a:lvl4pPr algn="l" rtl="0" fontAlgn="base">
        <a:spcBef>
          <a:spcPct val="0"/>
        </a:spcBef>
        <a:spcAft>
          <a:spcPct val="0"/>
        </a:spcAft>
        <a:defRPr sz="2200" b="1">
          <a:solidFill>
            <a:schemeClr val="tx1"/>
          </a:solidFill>
          <a:latin typeface="Arial" charset="0"/>
        </a:defRPr>
      </a:lvl4pPr>
      <a:lvl5pPr algn="l" rtl="0" fontAlgn="base">
        <a:spcBef>
          <a:spcPct val="0"/>
        </a:spcBef>
        <a:spcAft>
          <a:spcPct val="0"/>
        </a:spcAft>
        <a:defRPr sz="2200" b="1">
          <a:solidFill>
            <a:schemeClr val="tx1"/>
          </a:solidFill>
          <a:latin typeface="Arial" charset="0"/>
        </a:defRPr>
      </a:lvl5pPr>
      <a:lvl6pPr marL="457200" algn="l" rtl="0" fontAlgn="base">
        <a:spcBef>
          <a:spcPct val="0"/>
        </a:spcBef>
        <a:spcAft>
          <a:spcPct val="0"/>
        </a:spcAft>
        <a:defRPr sz="2200" b="1">
          <a:solidFill>
            <a:schemeClr val="tx1"/>
          </a:solidFill>
          <a:latin typeface="Arial" charset="0"/>
        </a:defRPr>
      </a:lvl6pPr>
      <a:lvl7pPr marL="914400" algn="l" rtl="0" fontAlgn="base">
        <a:spcBef>
          <a:spcPct val="0"/>
        </a:spcBef>
        <a:spcAft>
          <a:spcPct val="0"/>
        </a:spcAft>
        <a:defRPr sz="2200" b="1">
          <a:solidFill>
            <a:schemeClr val="tx1"/>
          </a:solidFill>
          <a:latin typeface="Arial" charset="0"/>
        </a:defRPr>
      </a:lvl7pPr>
      <a:lvl8pPr marL="1371600" algn="l" rtl="0" fontAlgn="base">
        <a:spcBef>
          <a:spcPct val="0"/>
        </a:spcBef>
        <a:spcAft>
          <a:spcPct val="0"/>
        </a:spcAft>
        <a:defRPr sz="2200" b="1">
          <a:solidFill>
            <a:schemeClr val="tx1"/>
          </a:solidFill>
          <a:latin typeface="Arial" charset="0"/>
        </a:defRPr>
      </a:lvl8pPr>
      <a:lvl9pPr marL="1828800" algn="l" rtl="0" fontAlgn="base">
        <a:spcBef>
          <a:spcPct val="0"/>
        </a:spcBef>
        <a:spcAft>
          <a:spcPct val="0"/>
        </a:spcAft>
        <a:defRPr sz="2200" b="1">
          <a:solidFill>
            <a:schemeClr val="tx1"/>
          </a:solidFill>
          <a:latin typeface="Arial" charset="0"/>
        </a:defRPr>
      </a:lvl9pPr>
    </p:titleStyle>
    <p:bodyStyle>
      <a:lvl1pPr algn="l" rtl="0" fontAlgn="base">
        <a:spcBef>
          <a:spcPct val="20000"/>
        </a:spcBef>
        <a:spcAft>
          <a:spcPct val="0"/>
        </a:spcAft>
        <a:defRPr sz="1600">
          <a:solidFill>
            <a:schemeClr val="tx1"/>
          </a:solidFill>
          <a:latin typeface="+mn-lt"/>
          <a:ea typeface="+mn-ea"/>
          <a:cs typeface="+mn-cs"/>
        </a:defRPr>
      </a:lvl1pPr>
      <a:lvl2pPr marL="190500" indent="-188913" algn="l" rtl="0" fontAlgn="base">
        <a:spcBef>
          <a:spcPct val="20000"/>
        </a:spcBef>
        <a:spcAft>
          <a:spcPct val="0"/>
        </a:spcAft>
        <a:buClr>
          <a:schemeClr val="tx1"/>
        </a:buClr>
        <a:buFont typeface="Wingdings" pitchFamily="2" charset="2"/>
        <a:buChar char="§"/>
        <a:defRPr sz="1600">
          <a:solidFill>
            <a:schemeClr val="tx1"/>
          </a:solidFill>
          <a:latin typeface="+mn-lt"/>
        </a:defRPr>
      </a:lvl2pPr>
      <a:lvl3pPr marL="361950" indent="-169863" algn="l" rtl="0" fontAlgn="base">
        <a:spcBef>
          <a:spcPct val="20000"/>
        </a:spcBef>
        <a:spcAft>
          <a:spcPct val="0"/>
        </a:spcAft>
        <a:buClr>
          <a:schemeClr val="tx1"/>
        </a:buClr>
        <a:buFont typeface="Wingdings" pitchFamily="2" charset="2"/>
        <a:buChar char="§"/>
        <a:defRPr sz="1600">
          <a:solidFill>
            <a:schemeClr val="tx1"/>
          </a:solidFill>
          <a:latin typeface="+mn-lt"/>
        </a:defRPr>
      </a:lvl3pPr>
      <a:lvl4pPr marL="542925" indent="-179388" algn="l" rtl="0" fontAlgn="base">
        <a:spcBef>
          <a:spcPct val="20000"/>
        </a:spcBef>
        <a:spcAft>
          <a:spcPct val="0"/>
        </a:spcAft>
        <a:buClr>
          <a:schemeClr val="tx1"/>
        </a:buClr>
        <a:buFont typeface="Wingdings" pitchFamily="2" charset="2"/>
        <a:buChar char="§"/>
        <a:defRPr sz="1600">
          <a:solidFill>
            <a:schemeClr val="tx1"/>
          </a:solidFill>
          <a:latin typeface="+mn-lt"/>
        </a:defRPr>
      </a:lvl4pPr>
      <a:lvl5pPr marL="742950" indent="-198438" algn="l" rtl="0" fontAlgn="base">
        <a:spcBef>
          <a:spcPct val="20000"/>
        </a:spcBef>
        <a:spcAft>
          <a:spcPct val="0"/>
        </a:spcAft>
        <a:buClr>
          <a:schemeClr val="tx1"/>
        </a:buClr>
        <a:buFont typeface="Wingdings" pitchFamily="2" charset="2"/>
        <a:buChar char="§"/>
        <a:defRPr sz="1600">
          <a:solidFill>
            <a:schemeClr val="tx1"/>
          </a:solidFill>
          <a:latin typeface="+mn-lt"/>
        </a:defRPr>
      </a:lvl5pPr>
      <a:lvl6pPr marL="1200150" indent="-198438" algn="l" rtl="0" fontAlgn="base">
        <a:spcBef>
          <a:spcPct val="20000"/>
        </a:spcBef>
        <a:spcAft>
          <a:spcPct val="0"/>
        </a:spcAft>
        <a:buFont typeface="Wingdings" pitchFamily="2" charset="2"/>
        <a:buChar char="§"/>
        <a:defRPr sz="1600">
          <a:solidFill>
            <a:schemeClr val="tx1"/>
          </a:solidFill>
          <a:latin typeface="+mn-lt"/>
        </a:defRPr>
      </a:lvl6pPr>
      <a:lvl7pPr marL="1657350" indent="-198438" algn="l" rtl="0" fontAlgn="base">
        <a:spcBef>
          <a:spcPct val="20000"/>
        </a:spcBef>
        <a:spcAft>
          <a:spcPct val="0"/>
        </a:spcAft>
        <a:buFont typeface="Wingdings" pitchFamily="2" charset="2"/>
        <a:buChar char="§"/>
        <a:defRPr sz="1600">
          <a:solidFill>
            <a:schemeClr val="tx1"/>
          </a:solidFill>
          <a:latin typeface="+mn-lt"/>
        </a:defRPr>
      </a:lvl7pPr>
      <a:lvl8pPr marL="2114550" indent="-198438" algn="l" rtl="0" fontAlgn="base">
        <a:spcBef>
          <a:spcPct val="20000"/>
        </a:spcBef>
        <a:spcAft>
          <a:spcPct val="0"/>
        </a:spcAft>
        <a:buFont typeface="Wingdings" pitchFamily="2" charset="2"/>
        <a:buChar char="§"/>
        <a:defRPr sz="1600">
          <a:solidFill>
            <a:schemeClr val="tx1"/>
          </a:solidFill>
          <a:latin typeface="+mn-lt"/>
        </a:defRPr>
      </a:lvl8pPr>
      <a:lvl9pPr marL="2571750" indent="-198438" algn="l" rtl="0" fontAlgn="base">
        <a:spcBef>
          <a:spcPct val="20000"/>
        </a:spcBef>
        <a:spcAft>
          <a:spcPct val="0"/>
        </a:spcAft>
        <a:buFont typeface="Wingdings" pitchFamily="2" charset="2"/>
        <a:buChar char="§"/>
        <a:defRPr sz="1600">
          <a:solidFill>
            <a:schemeClr val="tx1"/>
          </a:solidFill>
          <a:latin typeface="+mn-lt"/>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 Target="slide6.xml"/><Relationship Id="rId2" Type="http://schemas.openxmlformats.org/officeDocument/2006/relationships/slide" Target="slide20.xml"/><Relationship Id="rId1" Type="http://schemas.openxmlformats.org/officeDocument/2006/relationships/slideLayout" Target="../slideLayouts/slideLayout3.xml"/><Relationship Id="rId5" Type="http://schemas.openxmlformats.org/officeDocument/2006/relationships/slide" Target="slide29.xml"/><Relationship Id="rId4" Type="http://schemas.openxmlformats.org/officeDocument/2006/relationships/slide" Target="slide16.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gif"/><Relationship Id="rId2" Type="http://schemas.openxmlformats.org/officeDocument/2006/relationships/notesSlide" Target="../notesSlides/notesSlide2.xml"/><Relationship Id="rId1" Type="http://schemas.openxmlformats.org/officeDocument/2006/relationships/slideLayout" Target="../slideLayouts/slideLayout3.xml"/><Relationship Id="rId6" Type="http://schemas.openxmlformats.org/officeDocument/2006/relationships/image" Target="../media/image9.JPG"/><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3.xml"/><Relationship Id="rId6" Type="http://schemas.openxmlformats.org/officeDocument/2006/relationships/image" Target="../media/image130.png"/><Relationship Id="rId5" Type="http://schemas.openxmlformats.org/officeDocument/2006/relationships/image" Target="../media/image14.png"/><Relationship Id="rId4" Type="http://schemas.openxmlformats.org/officeDocument/2006/relationships/image" Target="../media/image13.png"/></Relationships>
</file>

<file path=ppt/slides/_rels/slide6.xml.rels><?xml version="1.0" encoding="UTF-8" standalone="yes"?>
<Relationships xmlns="http://schemas.openxmlformats.org/package/2006/relationships"><Relationship Id="rId3" Type="http://schemas.openxmlformats.org/officeDocument/2006/relationships/slide" Target="slide30.xml"/><Relationship Id="rId2" Type="http://schemas.openxmlformats.org/officeDocument/2006/relationships/slide" Target="slide20.xml"/><Relationship Id="rId1" Type="http://schemas.openxmlformats.org/officeDocument/2006/relationships/slideLayout" Target="../slideLayouts/slideLayout3.xml"/><Relationship Id="rId5" Type="http://schemas.openxmlformats.org/officeDocument/2006/relationships/slide" Target="slide29.xml"/><Relationship Id="rId4" Type="http://schemas.openxmlformats.org/officeDocument/2006/relationships/slide" Target="slide31.xml"/></Relationships>
</file>

<file path=ppt/slides/_rels/slide7.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slide" Target="slide15.xml"/><Relationship Id="rId2" Type="http://schemas.openxmlformats.org/officeDocument/2006/relationships/slide" Target="slide10.xml"/><Relationship Id="rId1" Type="http://schemas.openxmlformats.org/officeDocument/2006/relationships/slideLayout" Target="../slideLayouts/slideLayout2.xml"/><Relationship Id="rId6" Type="http://schemas.openxmlformats.org/officeDocument/2006/relationships/slide" Target="slide30.xml"/><Relationship Id="rId5" Type="http://schemas.openxmlformats.org/officeDocument/2006/relationships/slide" Target="slide25.xml"/><Relationship Id="rId4" Type="http://schemas.openxmlformats.org/officeDocument/2006/relationships/slide" Target="slide23.xml"/></Relationships>
</file>

<file path=ppt/slides/_rels/slide1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chart" Target="../charts/chart3.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chart" Target="../charts/chart5.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chart" Target="../charts/chart6.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slide" Target="slide10.xml"/><Relationship Id="rId2" Type="http://schemas.openxmlformats.org/officeDocument/2006/relationships/slide" Target="slide15.xml"/><Relationship Id="rId1" Type="http://schemas.openxmlformats.org/officeDocument/2006/relationships/slideLayout" Target="../slideLayouts/slideLayout2.xml"/><Relationship Id="rId6" Type="http://schemas.openxmlformats.org/officeDocument/2006/relationships/slide" Target="slide30.xml"/><Relationship Id="rId5" Type="http://schemas.openxmlformats.org/officeDocument/2006/relationships/slide" Target="slide25.xml"/><Relationship Id="rId4" Type="http://schemas.openxmlformats.org/officeDocument/2006/relationships/slide" Target="slide23.xml"/></Relationships>
</file>

<file path=ppt/slides/_rels/slide16.xml.rels><?xml version="1.0" encoding="UTF-8" standalone="yes"?>
<Relationships xmlns="http://schemas.openxmlformats.org/package/2006/relationships"><Relationship Id="rId2" Type="http://schemas.openxmlformats.org/officeDocument/2006/relationships/chart" Target="../charts/chart7.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chart" Target="../charts/chart9.xml"/><Relationship Id="rId2" Type="http://schemas.openxmlformats.org/officeDocument/2006/relationships/chart" Target="../charts/chart8.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chart" Target="../charts/chart11.xml"/><Relationship Id="rId2" Type="http://schemas.openxmlformats.org/officeDocument/2006/relationships/chart" Target="../charts/chart10.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chart" Target="../charts/chart12.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chart" Target="../charts/chart13.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chart" Target="../charts/chart15.xml"/><Relationship Id="rId2" Type="http://schemas.openxmlformats.org/officeDocument/2006/relationships/chart" Target="../charts/chart14.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slide" Target="slide10.xml"/><Relationship Id="rId2" Type="http://schemas.openxmlformats.org/officeDocument/2006/relationships/slide" Target="slide23.xml"/><Relationship Id="rId1" Type="http://schemas.openxmlformats.org/officeDocument/2006/relationships/slideLayout" Target="../slideLayouts/slideLayout2.xml"/><Relationship Id="rId6" Type="http://schemas.openxmlformats.org/officeDocument/2006/relationships/slide" Target="slide30.xml"/><Relationship Id="rId5" Type="http://schemas.openxmlformats.org/officeDocument/2006/relationships/slide" Target="slide25.xml"/><Relationship Id="rId4" Type="http://schemas.openxmlformats.org/officeDocument/2006/relationships/slide" Target="slide15.xml"/></Relationships>
</file>

<file path=ppt/slides/_rels/slide23.xml.rels><?xml version="1.0" encoding="UTF-8" standalone="yes"?>
<Relationships xmlns="http://schemas.openxmlformats.org/package/2006/relationships"><Relationship Id="rId3" Type="http://schemas.openxmlformats.org/officeDocument/2006/relationships/image" Target="../media/image21.png"/><Relationship Id="rId7"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1.png"/></Relationships>
</file>

<file path=ppt/slides/_rels/slide24.xml.rels><?xml version="1.0" encoding="UTF-8" standalone="yes"?>
<Relationships xmlns="http://schemas.openxmlformats.org/package/2006/relationships"><Relationship Id="rId3" Type="http://schemas.openxmlformats.org/officeDocument/2006/relationships/slide" Target="slide23.xml"/><Relationship Id="rId2" Type="http://schemas.openxmlformats.org/officeDocument/2006/relationships/slide" Target="slide25.xml"/><Relationship Id="rId1" Type="http://schemas.openxmlformats.org/officeDocument/2006/relationships/slideLayout" Target="../slideLayouts/slideLayout2.xml"/><Relationship Id="rId6" Type="http://schemas.openxmlformats.org/officeDocument/2006/relationships/slide" Target="slide30.xml"/><Relationship Id="rId5" Type="http://schemas.openxmlformats.org/officeDocument/2006/relationships/slide" Target="slide15.xml"/><Relationship Id="rId4" Type="http://schemas.openxmlformats.org/officeDocument/2006/relationships/slide" Target="slide10.xml"/></Relationships>
</file>

<file path=ppt/slides/_rels/slide25.xml.rels><?xml version="1.0" encoding="UTF-8" standalone="yes"?>
<Relationships xmlns="http://schemas.openxmlformats.org/package/2006/relationships"><Relationship Id="rId2" Type="http://schemas.openxmlformats.org/officeDocument/2006/relationships/chart" Target="../charts/chart16.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chart" Target="../charts/chart17.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chart" Target="../charts/chart18.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slide" Target="slide25.xml"/><Relationship Id="rId2" Type="http://schemas.openxmlformats.org/officeDocument/2006/relationships/slide" Target="slide30.xml"/><Relationship Id="rId1" Type="http://schemas.openxmlformats.org/officeDocument/2006/relationships/slideLayout" Target="../slideLayouts/slideLayout2.xml"/><Relationship Id="rId6" Type="http://schemas.openxmlformats.org/officeDocument/2006/relationships/slide" Target="slide15.xml"/><Relationship Id="rId5" Type="http://schemas.openxmlformats.org/officeDocument/2006/relationships/slide" Target="slide10.xml"/><Relationship Id="rId4" Type="http://schemas.openxmlformats.org/officeDocument/2006/relationships/slide" Target="slide23.xml"/></Relationships>
</file>

<file path=ppt/slides/_rels/slide3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slide" Target="slide30.xml"/><Relationship Id="rId2" Type="http://schemas.openxmlformats.org/officeDocument/2006/relationships/slide" Target="slide20.xml"/><Relationship Id="rId1" Type="http://schemas.openxmlformats.org/officeDocument/2006/relationships/slideLayout" Target="../slideLayouts/slideLayout3.xml"/><Relationship Id="rId5" Type="http://schemas.openxmlformats.org/officeDocument/2006/relationships/slide" Target="slide34.xml"/><Relationship Id="rId4" Type="http://schemas.openxmlformats.org/officeDocument/2006/relationships/slide" Target="slide16.xml"/></Relationships>
</file>

<file path=ppt/slides/_rels/slide3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 Id="rId5" Type="http://schemas.openxmlformats.org/officeDocument/2006/relationships/image" Target="../media/image28.png"/><Relationship Id="rId4" Type="http://schemas.openxmlformats.org/officeDocument/2006/relationships/image" Target="../media/image27.png"/></Relationships>
</file>

<file path=ppt/slides/_rels/slide3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slide" Target="slide30.xml"/><Relationship Id="rId2" Type="http://schemas.openxmlformats.org/officeDocument/2006/relationships/slide" Target="slide20.xml"/><Relationship Id="rId1" Type="http://schemas.openxmlformats.org/officeDocument/2006/relationships/slideLayout" Target="../slideLayouts/slideLayout3.xml"/><Relationship Id="rId5" Type="http://schemas.openxmlformats.org/officeDocument/2006/relationships/slide" Target="slide29.xml"/><Relationship Id="rId4" Type="http://schemas.openxmlformats.org/officeDocument/2006/relationships/slide" Target="slide16.xml"/></Relationships>
</file>

<file path=ppt/slides/_rels/slide35.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2" Type="http://schemas.openxmlformats.org/officeDocument/2006/relationships/chart" Target="../charts/chart19.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 Id="rId6" Type="http://schemas.openxmlformats.org/officeDocument/2006/relationships/image" Target="../media/image39.jpg"/><Relationship Id="rId5" Type="http://schemas.openxmlformats.org/officeDocument/2006/relationships/image" Target="../media/image28.png"/><Relationship Id="rId4" Type="http://schemas.openxmlformats.org/officeDocument/2006/relationships/image" Target="../media/image27.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370.png"/><Relationship Id="rId2" Type="http://schemas.openxmlformats.org/officeDocument/2006/relationships/image" Target="../media/image36.png"/><Relationship Id="rId1" Type="http://schemas.openxmlformats.org/officeDocument/2006/relationships/slideLayout" Target="../slideLayouts/slideLayout6.xml"/><Relationship Id="rId5" Type="http://schemas.openxmlformats.org/officeDocument/2006/relationships/slide" Target="slide8.xml"/><Relationship Id="rId4" Type="http://schemas.openxmlformats.org/officeDocument/2006/relationships/image" Target="../media/image380.png"/></Relationships>
</file>

<file path=ppt/slides/_rels/slide46.xml.rels><?xml version="1.0" encoding="UTF-8" standalone="yes"?>
<Relationships xmlns="http://schemas.openxmlformats.org/package/2006/relationships"><Relationship Id="rId3" Type="http://schemas.openxmlformats.org/officeDocument/2006/relationships/slide" Target="slide8.xml"/><Relationship Id="rId2" Type="http://schemas.openxmlformats.org/officeDocument/2006/relationships/image" Target="../media/image39.png"/><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3.xml"/><Relationship Id="rId4" Type="http://schemas.openxmlformats.org/officeDocument/2006/relationships/slide" Target="slide8.xml"/></Relationships>
</file>

<file path=ppt/slides/_rels/slide48.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6.xml"/><Relationship Id="rId4" Type="http://schemas.openxmlformats.org/officeDocument/2006/relationships/slide" Target="slide8.xml"/></Relationships>
</file>

<file path=ppt/slides/_rels/slide49.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3.xml"/><Relationship Id="rId4" Type="http://schemas.openxmlformats.org/officeDocument/2006/relationships/slide" Target="slide8.xml"/></Relationships>
</file>

<file path=ppt/slides/_rels/slide50.xml.rels><?xml version="1.0" encoding="UTF-8" standalone="yes"?>
<Relationships xmlns="http://schemas.openxmlformats.org/package/2006/relationships"><Relationship Id="rId3" Type="http://schemas.openxmlformats.org/officeDocument/2006/relationships/slide" Target="slide8.xml"/><Relationship Id="rId2" Type="http://schemas.openxmlformats.org/officeDocument/2006/relationships/image" Target="../media/image46.png"/><Relationship Id="rId1" Type="http://schemas.openxmlformats.org/officeDocument/2006/relationships/slideLayout" Target="../slideLayouts/slideLayout3.xml"/></Relationships>
</file>

<file path=ppt/slides/_rels/slide51.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png"/><Relationship Id="rId1" Type="http://schemas.openxmlformats.org/officeDocument/2006/relationships/slideLayout" Target="../slideLayouts/slideLayout3.xml"/><Relationship Id="rId5" Type="http://schemas.openxmlformats.org/officeDocument/2006/relationships/slide" Target="slide8.xml"/><Relationship Id="rId4" Type="http://schemas.openxmlformats.org/officeDocument/2006/relationships/image" Target="../media/image49.png"/></Relationships>
</file>

<file path=ppt/slides/_rels/slide52.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slideLayout" Target="../slideLayouts/slideLayout3.xml"/><Relationship Id="rId6" Type="http://schemas.openxmlformats.org/officeDocument/2006/relationships/slide" Target="slide8.xml"/><Relationship Id="rId5" Type="http://schemas.openxmlformats.org/officeDocument/2006/relationships/image" Target="../media/image53.png"/><Relationship Id="rId4" Type="http://schemas.openxmlformats.org/officeDocument/2006/relationships/image" Target="../media/image52.png"/></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4.xml.rels><?xml version="1.0" encoding="UTF-8" standalone="yes"?>
<Relationships xmlns="http://schemas.openxmlformats.org/package/2006/relationships"><Relationship Id="rId3" Type="http://schemas.openxmlformats.org/officeDocument/2006/relationships/image" Target="../media/image40.tiff"/><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5.xml.rels><?xml version="1.0" encoding="UTF-8" standalone="yes"?>
<Relationships xmlns="http://schemas.openxmlformats.org/package/2006/relationships"><Relationship Id="rId3" Type="http://schemas.openxmlformats.org/officeDocument/2006/relationships/image" Target="../media/image41.tiff"/><Relationship Id="rId2" Type="http://schemas.openxmlformats.org/officeDocument/2006/relationships/image" Target="../media/image15.png"/><Relationship Id="rId1" Type="http://schemas.openxmlformats.org/officeDocument/2006/relationships/slideLayout" Target="../slideLayouts/slideLayout3.xml"/><Relationship Id="rId6" Type="http://schemas.openxmlformats.org/officeDocument/2006/relationships/image" Target="../media/image190.png"/><Relationship Id="rId5" Type="http://schemas.openxmlformats.org/officeDocument/2006/relationships/image" Target="../media/image180.png"/><Relationship Id="rId4" Type="http://schemas.openxmlformats.org/officeDocument/2006/relationships/image" Target="../media/image170.png"/></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7.xml.rels><?xml version="1.0" encoding="UTF-8" standalone="yes"?>
<Relationships xmlns="http://schemas.openxmlformats.org/package/2006/relationships"><Relationship Id="rId3" Type="http://schemas.openxmlformats.org/officeDocument/2006/relationships/slide" Target="slide30.xml"/><Relationship Id="rId2" Type="http://schemas.openxmlformats.org/officeDocument/2006/relationships/slide" Target="slide20.xml"/><Relationship Id="rId1" Type="http://schemas.openxmlformats.org/officeDocument/2006/relationships/slideLayout" Target="../slideLayouts/slideLayout3.xml"/><Relationship Id="rId5" Type="http://schemas.openxmlformats.org/officeDocument/2006/relationships/slide" Target="slide29.xml"/><Relationship Id="rId4" Type="http://schemas.openxmlformats.org/officeDocument/2006/relationships/slide" Target="slide16.xml"/></Relationships>
</file>

<file path=ppt/slides/_rels/slide58.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6.png"/><Relationship Id="rId1" Type="http://schemas.openxmlformats.org/officeDocument/2006/relationships/slideLayout" Target="../slideLayouts/slideLayout3.xml"/><Relationship Id="rId5" Type="http://schemas.openxmlformats.org/officeDocument/2006/relationships/slide" Target="slide8.xml"/><Relationship Id="rId4" Type="http://schemas.openxmlformats.org/officeDocument/2006/relationships/image" Target="../media/image58.png"/></Relationships>
</file>

<file path=ppt/slides/_rels/slide59.xml.rels><?xml version="1.0" encoding="UTF-8" standalone="yes"?>
<Relationships xmlns="http://schemas.openxmlformats.org/package/2006/relationships"><Relationship Id="rId3" Type="http://schemas.openxmlformats.org/officeDocument/2006/relationships/hyperlink" Target="http://onlinelibrary.wiley.com/doi/10.1002/2016WR019830/full" TargetMode="External"/><Relationship Id="rId2" Type="http://schemas.openxmlformats.org/officeDocument/2006/relationships/image" Target="../media/image59.png"/><Relationship Id="rId1" Type="http://schemas.openxmlformats.org/officeDocument/2006/relationships/slideLayout" Target="../slideLayouts/slideLayout3.xml"/><Relationship Id="rId4" Type="http://schemas.openxmlformats.org/officeDocument/2006/relationships/image" Target="../media/image60.png"/></Relationships>
</file>

<file path=ppt/slides/_rels/slide60.xml.rels><?xml version="1.0" encoding="UTF-8" standalone="yes"?>
<Relationships xmlns="http://schemas.openxmlformats.org/package/2006/relationships"><Relationship Id="rId8" Type="http://schemas.openxmlformats.org/officeDocument/2006/relationships/image" Target="../media/image64.png"/><Relationship Id="rId3" Type="http://schemas.openxmlformats.org/officeDocument/2006/relationships/image" Target="../media/image55.png"/><Relationship Id="rId7" Type="http://schemas.openxmlformats.org/officeDocument/2006/relationships/image" Target="../media/image220.png"/><Relationship Id="rId2" Type="http://schemas.openxmlformats.org/officeDocument/2006/relationships/image" Target="../media/image54.png"/><Relationship Id="rId1" Type="http://schemas.openxmlformats.org/officeDocument/2006/relationships/slideLayout" Target="../slideLayouts/slideLayout3.xml"/><Relationship Id="rId6" Type="http://schemas.openxmlformats.org/officeDocument/2006/relationships/image" Target="../media/image210.png"/><Relationship Id="rId5" Type="http://schemas.openxmlformats.org/officeDocument/2006/relationships/image" Target="../media/image360.png"/><Relationship Id="rId10" Type="http://schemas.openxmlformats.org/officeDocument/2006/relationships/slide" Target="slide8.xml"/><Relationship Id="rId4" Type="http://schemas.openxmlformats.org/officeDocument/2006/relationships/image" Target="../media/image63.png"/><Relationship Id="rId9" Type="http://schemas.openxmlformats.org/officeDocument/2006/relationships/image" Target="../media/image65.png"/></Relationships>
</file>

<file path=ppt/slides/_rels/slide61.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5.xml"/><Relationship Id="rId1" Type="http://schemas.openxmlformats.org/officeDocument/2006/relationships/slideLayout" Target="../slideLayouts/slideLayout6.xml"/><Relationship Id="rId4" Type="http://schemas.openxmlformats.org/officeDocument/2006/relationships/image" Target="../media/image6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fik 1"/>
          <p:cNvPicPr>
            <a:picLocks noChangeAspect="1"/>
          </p:cNvPicPr>
          <p:nvPr/>
        </p:nvPicPr>
        <p:blipFill rotWithShape="1">
          <a:blip r:embed="rId3"/>
          <a:srcRect t="64404"/>
          <a:stretch/>
        </p:blipFill>
        <p:spPr>
          <a:xfrm>
            <a:off x="2495960" y="1628980"/>
            <a:ext cx="9084642" cy="1946178"/>
          </a:xfrm>
          <a:prstGeom prst="rect">
            <a:avLst/>
          </a:prstGeom>
        </p:spPr>
      </p:pic>
      <p:pic>
        <p:nvPicPr>
          <p:cNvPr id="5" name="Grafik 4"/>
          <p:cNvPicPr>
            <a:picLocks noChangeAspect="1"/>
          </p:cNvPicPr>
          <p:nvPr/>
        </p:nvPicPr>
        <p:blipFill rotWithShape="1">
          <a:blip r:embed="rId3"/>
          <a:srcRect t="7150" r="81909" b="82995"/>
          <a:stretch/>
        </p:blipFill>
        <p:spPr>
          <a:xfrm>
            <a:off x="65933" y="1658849"/>
            <a:ext cx="2250025" cy="737702"/>
          </a:xfrm>
          <a:prstGeom prst="rect">
            <a:avLst/>
          </a:prstGeom>
        </p:spPr>
      </p:pic>
      <p:pic>
        <p:nvPicPr>
          <p:cNvPr id="10" name="Grafik 9"/>
          <p:cNvPicPr>
            <a:picLocks noChangeAspect="1"/>
          </p:cNvPicPr>
          <p:nvPr/>
        </p:nvPicPr>
        <p:blipFill rotWithShape="1">
          <a:blip r:embed="rId3"/>
          <a:srcRect t="20428" r="57998" b="44583"/>
          <a:stretch/>
        </p:blipFill>
        <p:spPr>
          <a:xfrm>
            <a:off x="2495960" y="4329010"/>
            <a:ext cx="3324258" cy="1666641"/>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err="1" smtClean="0"/>
              <a:t>Overview</a:t>
            </a:r>
            <a:endParaRPr lang="de-DE" dirty="0"/>
          </a:p>
        </p:txBody>
      </p:sp>
      <p:sp>
        <p:nvSpPr>
          <p:cNvPr id="3" name="Abgerundetes Rechteck 2">
            <a:hlinkClick r:id="rId2" action="ppaction://hlinksldjump"/>
          </p:cNvPr>
          <p:cNvSpPr/>
          <p:nvPr/>
        </p:nvSpPr>
        <p:spPr>
          <a:xfrm>
            <a:off x="2820487" y="1724473"/>
            <a:ext cx="2680985" cy="1350015"/>
          </a:xfrm>
          <a:prstGeom prst="roundRect">
            <a:avLst/>
          </a:prstGeom>
          <a:solidFill>
            <a:srgbClr val="FF0000"/>
          </a:solidFill>
          <a:ln w="19050"/>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de-DE" b="1" dirty="0" smtClean="0"/>
              <a:t>Intro</a:t>
            </a:r>
          </a:p>
        </p:txBody>
      </p:sp>
      <p:sp>
        <p:nvSpPr>
          <p:cNvPr id="5" name="Abgerundetes Rechteck 4">
            <a:hlinkClick r:id="rId3" action="ppaction://hlinksldjump"/>
          </p:cNvPr>
          <p:cNvSpPr/>
          <p:nvPr/>
        </p:nvSpPr>
        <p:spPr>
          <a:xfrm>
            <a:off x="6456005" y="1718982"/>
            <a:ext cx="2680985" cy="1350015"/>
          </a:xfrm>
          <a:prstGeom prst="roundRect">
            <a:avLst/>
          </a:prstGeom>
          <a:ln w="19050"/>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de-DE" b="1" dirty="0" err="1" smtClean="0"/>
              <a:t>Factors</a:t>
            </a:r>
            <a:r>
              <a:rPr lang="de-DE" b="1" dirty="0" smtClean="0"/>
              <a:t> </a:t>
            </a:r>
            <a:r>
              <a:rPr lang="de-DE" b="1" dirty="0" err="1"/>
              <a:t>affecting</a:t>
            </a:r>
            <a:r>
              <a:rPr lang="de-DE" b="1" dirty="0"/>
              <a:t> </a:t>
            </a:r>
            <a:r>
              <a:rPr lang="de-DE" b="1" dirty="0" err="1"/>
              <a:t>the</a:t>
            </a:r>
            <a:r>
              <a:rPr lang="de-DE" b="1" dirty="0"/>
              <a:t> </a:t>
            </a:r>
            <a:r>
              <a:rPr lang="de-DE" b="1" dirty="0" err="1"/>
              <a:t>accuracy</a:t>
            </a:r>
            <a:r>
              <a:rPr lang="de-DE" b="1" dirty="0"/>
              <a:t> </a:t>
            </a:r>
            <a:r>
              <a:rPr lang="de-DE" b="1" dirty="0" err="1"/>
              <a:t>of</a:t>
            </a:r>
            <a:r>
              <a:rPr lang="de-DE" b="1" dirty="0"/>
              <a:t> PARIO</a:t>
            </a:r>
          </a:p>
        </p:txBody>
      </p:sp>
      <p:sp>
        <p:nvSpPr>
          <p:cNvPr id="6" name="Abgerundetes Rechteck 5">
            <a:hlinkClick r:id="rId4" action="ppaction://hlinksldjump"/>
          </p:cNvPr>
          <p:cNvSpPr/>
          <p:nvPr/>
        </p:nvSpPr>
        <p:spPr>
          <a:xfrm>
            <a:off x="2875010" y="3709986"/>
            <a:ext cx="2680985" cy="1350015"/>
          </a:xfrm>
          <a:prstGeom prst="roundRect">
            <a:avLst/>
          </a:prstGeom>
          <a:ln w="19050"/>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de-DE" b="1" dirty="0" smtClean="0"/>
              <a:t>ISP</a:t>
            </a:r>
            <a:r>
              <a:rPr lang="de-DE" b="1" baseline="30000" dirty="0"/>
              <a:t>+</a:t>
            </a:r>
          </a:p>
        </p:txBody>
      </p:sp>
      <p:sp>
        <p:nvSpPr>
          <p:cNvPr id="7" name="Abgerundetes Rechteck 6">
            <a:hlinkClick r:id="rId5" action="ppaction://hlinksldjump"/>
          </p:cNvPr>
          <p:cNvSpPr/>
          <p:nvPr/>
        </p:nvSpPr>
        <p:spPr>
          <a:xfrm>
            <a:off x="6385049" y="3704495"/>
            <a:ext cx="2680985" cy="1350015"/>
          </a:xfrm>
          <a:prstGeom prst="roundRect">
            <a:avLst/>
          </a:prstGeom>
          <a:ln w="19050"/>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de-DE" b="1" dirty="0" smtClean="0"/>
              <a:t>Test </a:t>
            </a:r>
            <a:r>
              <a:rPr lang="de-DE" b="1" dirty="0" err="1" smtClean="0"/>
              <a:t>with</a:t>
            </a:r>
            <a:r>
              <a:rPr lang="de-DE" b="1" dirty="0" smtClean="0"/>
              <a:t> </a:t>
            </a:r>
            <a:br>
              <a:rPr lang="de-DE" b="1" dirty="0" smtClean="0"/>
            </a:br>
            <a:r>
              <a:rPr lang="de-DE" b="1" dirty="0" smtClean="0"/>
              <a:t>real </a:t>
            </a:r>
            <a:r>
              <a:rPr lang="de-DE" b="1" dirty="0" err="1" smtClean="0"/>
              <a:t>data</a:t>
            </a:r>
            <a:endParaRPr lang="de-DE" b="1" dirty="0" smtClean="0"/>
          </a:p>
        </p:txBody>
      </p:sp>
    </p:spTree>
    <p:extLst>
      <p:ext uri="{BB962C8B-B14F-4D97-AF65-F5344CB8AC3E}">
        <p14:creationId xmlns:p14="http://schemas.microsoft.com/office/powerpoint/2010/main" val="405255810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err="1" smtClean="0"/>
              <a:t>Particle</a:t>
            </a:r>
            <a:r>
              <a:rPr lang="de-DE" dirty="0" smtClean="0"/>
              <a:t> </a:t>
            </a:r>
            <a:r>
              <a:rPr lang="de-DE" dirty="0" err="1" smtClean="0"/>
              <a:t>size</a:t>
            </a:r>
            <a:r>
              <a:rPr lang="de-DE" dirty="0" smtClean="0"/>
              <a:t> </a:t>
            </a:r>
            <a:r>
              <a:rPr lang="de-DE" dirty="0" err="1" smtClean="0"/>
              <a:t>distribution</a:t>
            </a:r>
            <a:r>
              <a:rPr lang="de-DE" dirty="0" smtClean="0"/>
              <a:t> </a:t>
            </a:r>
            <a:r>
              <a:rPr lang="de-DE" dirty="0" err="1" smtClean="0"/>
              <a:t>determines</a:t>
            </a:r>
            <a:r>
              <a:rPr lang="de-DE" dirty="0" smtClean="0"/>
              <a:t> </a:t>
            </a:r>
            <a:r>
              <a:rPr lang="de-DE" dirty="0" err="1" smtClean="0"/>
              <a:t>soil</a:t>
            </a:r>
            <a:r>
              <a:rPr lang="de-DE" dirty="0" smtClean="0"/>
              <a:t> </a:t>
            </a:r>
            <a:r>
              <a:rPr lang="de-DE" dirty="0" err="1" smtClean="0"/>
              <a:t>texture</a:t>
            </a:r>
            <a:endParaRPr lang="de-DE" dirty="0"/>
          </a:p>
        </p:txBody>
      </p:sp>
      <p:pic>
        <p:nvPicPr>
          <p:cNvPr id="5" name="Grafik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23597" y="1088975"/>
            <a:ext cx="5040056" cy="4835729"/>
          </a:xfrm>
          <a:prstGeom prst="rect">
            <a:avLst/>
          </a:prstGeom>
        </p:spPr>
      </p:pic>
      <p:sp>
        <p:nvSpPr>
          <p:cNvPr id="3" name="Ellipse 2"/>
          <p:cNvSpPr/>
          <p:nvPr/>
        </p:nvSpPr>
        <p:spPr>
          <a:xfrm>
            <a:off x="6901981" y="4406927"/>
            <a:ext cx="180002" cy="180002"/>
          </a:xfrm>
          <a:prstGeom prst="ellipse">
            <a:avLst/>
          </a:prstGeom>
          <a:ln/>
        </p:spPr>
        <p:style>
          <a:lnRef idx="2">
            <a:schemeClr val="dk1"/>
          </a:lnRef>
          <a:fillRef idx="1">
            <a:schemeClr val="lt1"/>
          </a:fillRef>
          <a:effectRef idx="0">
            <a:schemeClr val="dk1"/>
          </a:effectRef>
          <a:fontRef idx="minor">
            <a:schemeClr val="dk1"/>
          </a:fontRef>
        </p:style>
        <p:txBody>
          <a:bodyPr rtlCol="0" anchor="ctr"/>
          <a:lstStyle/>
          <a:p>
            <a:pPr algn="ctr"/>
            <a:endParaRPr lang="de-DE" dirty="0" smtClean="0"/>
          </a:p>
        </p:txBody>
      </p:sp>
      <p:sp>
        <p:nvSpPr>
          <p:cNvPr id="4" name="Textfeld 3"/>
          <p:cNvSpPr txBox="1"/>
          <p:nvPr/>
        </p:nvSpPr>
        <p:spPr>
          <a:xfrm>
            <a:off x="8663654" y="1268977"/>
            <a:ext cx="1031051" cy="1384995"/>
          </a:xfrm>
          <a:prstGeom prst="rect">
            <a:avLst/>
          </a:prstGeom>
          <a:noFill/>
        </p:spPr>
        <p:txBody>
          <a:bodyPr wrap="none" rtlCol="0">
            <a:spAutoFit/>
          </a:bodyPr>
          <a:lstStyle/>
          <a:p>
            <a:r>
              <a:rPr lang="de-DE" sz="1400" dirty="0" err="1"/>
              <a:t>Example</a:t>
            </a:r>
            <a:r>
              <a:rPr lang="de-DE" sz="1400" dirty="0"/>
              <a:t>: </a:t>
            </a:r>
          </a:p>
          <a:p>
            <a:r>
              <a:rPr lang="de-DE" sz="1400" dirty="0"/>
              <a:t>20 % </a:t>
            </a:r>
            <a:r>
              <a:rPr lang="de-DE" sz="1400" dirty="0" err="1"/>
              <a:t>sand</a:t>
            </a:r>
            <a:r>
              <a:rPr lang="de-DE" sz="1400" dirty="0"/>
              <a:t/>
            </a:r>
            <a:br>
              <a:rPr lang="de-DE" sz="1400" dirty="0"/>
            </a:br>
            <a:r>
              <a:rPr lang="de-DE" sz="1400" dirty="0"/>
              <a:t>60 % </a:t>
            </a:r>
            <a:r>
              <a:rPr lang="de-DE" sz="1400" dirty="0" err="1"/>
              <a:t>silt</a:t>
            </a:r>
            <a:r>
              <a:rPr lang="de-DE" sz="1400" dirty="0"/>
              <a:t/>
            </a:r>
            <a:br>
              <a:rPr lang="de-DE" sz="1400" dirty="0"/>
            </a:br>
            <a:r>
              <a:rPr lang="de-DE" sz="1400" dirty="0"/>
              <a:t>20 % </a:t>
            </a:r>
            <a:r>
              <a:rPr lang="de-DE" sz="1400" dirty="0" err="1"/>
              <a:t>clay</a:t>
            </a:r>
            <a:r>
              <a:rPr lang="de-DE" sz="1400" dirty="0"/>
              <a:t/>
            </a:r>
            <a:br>
              <a:rPr lang="de-DE" sz="1400" dirty="0"/>
            </a:br>
            <a:r>
              <a:rPr lang="de-DE" sz="1400" dirty="0">
                <a:sym typeface="Symbol" panose="05050102010706020507" pitchFamily="18" charset="2"/>
              </a:rPr>
              <a:t></a:t>
            </a:r>
            <a:br>
              <a:rPr lang="de-DE" sz="1400" dirty="0">
                <a:sym typeface="Symbol" panose="05050102010706020507" pitchFamily="18" charset="2"/>
              </a:rPr>
            </a:br>
            <a:r>
              <a:rPr lang="de-DE" sz="1400" dirty="0">
                <a:sym typeface="Symbol" panose="05050102010706020507" pitchFamily="18" charset="2"/>
              </a:rPr>
              <a:t>„</a:t>
            </a:r>
            <a:r>
              <a:rPr lang="de-DE" sz="1400" dirty="0" err="1">
                <a:sym typeface="Symbol" panose="05050102010706020507" pitchFamily="18" charset="2"/>
              </a:rPr>
              <a:t>silt</a:t>
            </a:r>
            <a:r>
              <a:rPr lang="de-DE" sz="1400" dirty="0">
                <a:sym typeface="Symbol" panose="05050102010706020507" pitchFamily="18" charset="2"/>
              </a:rPr>
              <a:t> </a:t>
            </a:r>
            <a:r>
              <a:rPr lang="de-DE" sz="1400" dirty="0" err="1">
                <a:sym typeface="Symbol" panose="05050102010706020507" pitchFamily="18" charset="2"/>
              </a:rPr>
              <a:t>loam</a:t>
            </a:r>
            <a:r>
              <a:rPr lang="de-DE" sz="1400" dirty="0">
                <a:sym typeface="Symbol" panose="05050102010706020507" pitchFamily="18" charset="2"/>
              </a:rPr>
              <a:t>“</a:t>
            </a:r>
            <a:endParaRPr lang="de-DE" sz="1400" dirty="0"/>
          </a:p>
        </p:txBody>
      </p:sp>
      <p:sp>
        <p:nvSpPr>
          <p:cNvPr id="6" name="Freihandform 5"/>
          <p:cNvSpPr/>
          <p:nvPr/>
        </p:nvSpPr>
        <p:spPr>
          <a:xfrm>
            <a:off x="7151388" y="2638467"/>
            <a:ext cx="1958727" cy="1800603"/>
          </a:xfrm>
          <a:custGeom>
            <a:avLst/>
            <a:gdLst>
              <a:gd name="connsiteX0" fmla="*/ 2038266 w 2278650"/>
              <a:gd name="connsiteY0" fmla="*/ 0 h 1784490"/>
              <a:gd name="connsiteX1" fmla="*/ 2094661 w 2278650"/>
              <a:gd name="connsiteY1" fmla="*/ 708962 h 1784490"/>
              <a:gd name="connsiteX2" fmla="*/ 0 w 2278650"/>
              <a:gd name="connsiteY2" fmla="*/ 1784490 h 1784490"/>
              <a:gd name="connsiteX0" fmla="*/ 3246852 w 3277403"/>
              <a:gd name="connsiteY0" fmla="*/ 0 h 1800603"/>
              <a:gd name="connsiteX1" fmla="*/ 2094661 w 3277403"/>
              <a:gd name="connsiteY1" fmla="*/ 725075 h 1800603"/>
              <a:gd name="connsiteX2" fmla="*/ 0 w 3277403"/>
              <a:gd name="connsiteY2" fmla="*/ 1800603 h 1800603"/>
              <a:gd name="connsiteX0" fmla="*/ 3246852 w 3297107"/>
              <a:gd name="connsiteY0" fmla="*/ 0 h 1800603"/>
              <a:gd name="connsiteX1" fmla="*/ 2488619 w 3297107"/>
              <a:gd name="connsiteY1" fmla="*/ 1325276 h 1800603"/>
              <a:gd name="connsiteX2" fmla="*/ 0 w 3297107"/>
              <a:gd name="connsiteY2" fmla="*/ 1800603 h 1800603"/>
              <a:gd name="connsiteX0" fmla="*/ 3246852 w 3246853"/>
              <a:gd name="connsiteY0" fmla="*/ 0 h 1800603"/>
              <a:gd name="connsiteX1" fmla="*/ 2488619 w 3246853"/>
              <a:gd name="connsiteY1" fmla="*/ 1325276 h 1800603"/>
              <a:gd name="connsiteX2" fmla="*/ 0 w 3246853"/>
              <a:gd name="connsiteY2" fmla="*/ 1800603 h 1800603"/>
            </a:gdLst>
            <a:ahLst/>
            <a:cxnLst>
              <a:cxn ang="0">
                <a:pos x="connsiteX0" y="connsiteY0"/>
              </a:cxn>
              <a:cxn ang="0">
                <a:pos x="connsiteX1" y="connsiteY1"/>
              </a:cxn>
              <a:cxn ang="0">
                <a:pos x="connsiteX2" y="connsiteY2"/>
              </a:cxn>
            </a:cxnLst>
            <a:rect l="l" t="t" r="r" b="b"/>
            <a:pathLst>
              <a:path w="3246853" h="1800603">
                <a:moveTo>
                  <a:pt x="3246852" y="0"/>
                </a:moveTo>
                <a:cubicBezTo>
                  <a:pt x="3237910" y="395098"/>
                  <a:pt x="3029761" y="1025176"/>
                  <a:pt x="2488619" y="1325276"/>
                </a:cubicBezTo>
                <a:cubicBezTo>
                  <a:pt x="1947477" y="1625376"/>
                  <a:pt x="877475" y="1411546"/>
                  <a:pt x="0" y="1800603"/>
                </a:cubicBezTo>
              </a:path>
            </a:pathLst>
          </a:custGeom>
          <a:noFill/>
          <a:ln w="19050">
            <a:solidFill>
              <a:schemeClr val="tx1"/>
            </a:solidFill>
            <a:tailEnd type="stealth" w="lg" len="lg"/>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127917568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err="1" smtClean="0"/>
              <a:t>Cumulative</a:t>
            </a:r>
            <a:r>
              <a:rPr lang="de-DE" dirty="0" smtClean="0"/>
              <a:t> </a:t>
            </a:r>
            <a:r>
              <a:rPr lang="de-DE" dirty="0" err="1" smtClean="0"/>
              <a:t>particle</a:t>
            </a:r>
            <a:r>
              <a:rPr lang="de-DE" dirty="0" smtClean="0"/>
              <a:t>-size </a:t>
            </a:r>
            <a:r>
              <a:rPr lang="de-DE" dirty="0" err="1" smtClean="0"/>
              <a:t>distribution</a:t>
            </a:r>
            <a:r>
              <a:rPr lang="de-DE" dirty="0" smtClean="0"/>
              <a:t> </a:t>
            </a:r>
            <a:r>
              <a:rPr lang="de-DE" dirty="0" err="1" smtClean="0"/>
              <a:t>curve</a:t>
            </a:r>
            <a:r>
              <a:rPr lang="de-DE" dirty="0" smtClean="0"/>
              <a:t> </a:t>
            </a:r>
            <a:br>
              <a:rPr lang="de-DE" dirty="0" smtClean="0"/>
            </a:br>
            <a:r>
              <a:rPr lang="de-DE" dirty="0" err="1" smtClean="0"/>
              <a:t>is</a:t>
            </a:r>
            <a:r>
              <a:rPr lang="de-DE" dirty="0" smtClean="0"/>
              <a:t> </a:t>
            </a:r>
            <a:r>
              <a:rPr lang="de-DE" dirty="0" err="1" smtClean="0"/>
              <a:t>obtained</a:t>
            </a:r>
            <a:r>
              <a:rPr lang="de-DE" dirty="0" smtClean="0"/>
              <a:t> </a:t>
            </a:r>
            <a:r>
              <a:rPr lang="de-DE" dirty="0" err="1" smtClean="0"/>
              <a:t>by</a:t>
            </a:r>
            <a:r>
              <a:rPr lang="de-DE" dirty="0" smtClean="0"/>
              <a:t> </a:t>
            </a:r>
            <a:r>
              <a:rPr lang="de-DE" dirty="0" err="1" smtClean="0"/>
              <a:t>sieving</a:t>
            </a:r>
            <a:r>
              <a:rPr lang="de-DE" dirty="0" smtClean="0"/>
              <a:t> </a:t>
            </a:r>
            <a:r>
              <a:rPr lang="de-DE" dirty="0" err="1" smtClean="0"/>
              <a:t>and</a:t>
            </a:r>
            <a:r>
              <a:rPr lang="de-DE" dirty="0" smtClean="0"/>
              <a:t> </a:t>
            </a:r>
            <a:r>
              <a:rPr lang="de-DE" dirty="0" err="1" smtClean="0"/>
              <a:t>sedimentation</a:t>
            </a:r>
            <a:endParaRPr lang="de-DE" dirty="0"/>
          </a:p>
        </p:txBody>
      </p:sp>
      <p:grpSp>
        <p:nvGrpSpPr>
          <p:cNvPr id="14" name="Gruppieren 13"/>
          <p:cNvGrpSpPr/>
          <p:nvPr/>
        </p:nvGrpSpPr>
        <p:grpSpPr>
          <a:xfrm>
            <a:off x="3665974" y="1538980"/>
            <a:ext cx="4347091" cy="3719067"/>
            <a:chOff x="1241963" y="819150"/>
            <a:chExt cx="6030067" cy="5158904"/>
          </a:xfrm>
        </p:grpSpPr>
        <p:pic>
          <p:nvPicPr>
            <p:cNvPr id="3" name="Grafik 2"/>
            <p:cNvPicPr>
              <a:picLocks noChangeAspect="1"/>
            </p:cNvPicPr>
            <p:nvPr/>
          </p:nvPicPr>
          <p:blipFill>
            <a:blip r:embed="rId3"/>
            <a:stretch>
              <a:fillRect/>
            </a:stretch>
          </p:blipFill>
          <p:spPr>
            <a:xfrm>
              <a:off x="1241963" y="819150"/>
              <a:ext cx="6030067" cy="4770289"/>
            </a:xfrm>
            <a:prstGeom prst="rect">
              <a:avLst/>
            </a:prstGeom>
          </p:spPr>
        </p:pic>
        <p:sp>
          <p:nvSpPr>
            <p:cNvPr id="4" name="Rechteck 3"/>
            <p:cNvSpPr/>
            <p:nvPr/>
          </p:nvSpPr>
          <p:spPr>
            <a:xfrm>
              <a:off x="2440588" y="1052713"/>
              <a:ext cx="1771408" cy="4222391"/>
            </a:xfrm>
            <a:prstGeom prst="rect">
              <a:avLst/>
            </a:prstGeom>
            <a:solidFill>
              <a:srgbClr val="92D050">
                <a:alpha val="23137"/>
              </a:srgbClr>
            </a:solidFill>
            <a:ln w="19050">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de-DE" sz="1200" dirty="0"/>
            </a:p>
          </p:txBody>
        </p:sp>
        <p:pic>
          <p:nvPicPr>
            <p:cNvPr id="5" name="Grafik 4"/>
            <p:cNvPicPr>
              <a:picLocks noChangeAspect="1"/>
            </p:cNvPicPr>
            <p:nvPr/>
          </p:nvPicPr>
          <p:blipFill>
            <a:blip r:embed="rId4"/>
            <a:stretch>
              <a:fillRect/>
            </a:stretch>
          </p:blipFill>
          <p:spPr>
            <a:xfrm>
              <a:off x="3671990" y="5740830"/>
              <a:ext cx="1594951" cy="237224"/>
            </a:xfrm>
            <a:prstGeom prst="rect">
              <a:avLst/>
            </a:prstGeom>
          </p:spPr>
        </p:pic>
        <p:sp>
          <p:nvSpPr>
            <p:cNvPr id="7" name="Rechteck 6"/>
            <p:cNvSpPr/>
            <p:nvPr/>
          </p:nvSpPr>
          <p:spPr>
            <a:xfrm>
              <a:off x="6055017" y="1052712"/>
              <a:ext cx="1217013" cy="4222391"/>
            </a:xfrm>
            <a:prstGeom prst="rect">
              <a:avLst/>
            </a:prstGeom>
            <a:solidFill>
              <a:srgbClr val="0070C0">
                <a:alpha val="20000"/>
              </a:srgbClr>
            </a:solidFill>
            <a:ln w="19050">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de-DE" sz="1200" dirty="0"/>
            </a:p>
          </p:txBody>
        </p:sp>
        <p:sp>
          <p:nvSpPr>
            <p:cNvPr id="8" name="Rechteck 7"/>
            <p:cNvSpPr/>
            <p:nvPr/>
          </p:nvSpPr>
          <p:spPr>
            <a:xfrm>
              <a:off x="4218742" y="1052712"/>
              <a:ext cx="1805539" cy="4222391"/>
            </a:xfrm>
            <a:prstGeom prst="rect">
              <a:avLst/>
            </a:prstGeom>
            <a:solidFill>
              <a:srgbClr val="7D3700">
                <a:alpha val="20000"/>
              </a:srgbClr>
            </a:solidFill>
            <a:ln w="19050">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de-DE" sz="1200" dirty="0"/>
            </a:p>
          </p:txBody>
        </p:sp>
        <p:sp>
          <p:nvSpPr>
            <p:cNvPr id="9" name="Rechteck 8"/>
            <p:cNvSpPr/>
            <p:nvPr/>
          </p:nvSpPr>
          <p:spPr>
            <a:xfrm>
              <a:off x="2059656" y="1057819"/>
              <a:ext cx="366416" cy="4222391"/>
            </a:xfrm>
            <a:prstGeom prst="rect">
              <a:avLst/>
            </a:prstGeom>
            <a:solidFill>
              <a:srgbClr val="FFFF00">
                <a:alpha val="21176"/>
              </a:srgbClr>
            </a:solidFill>
            <a:ln w="19050">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de-DE" sz="1200" dirty="0"/>
            </a:p>
          </p:txBody>
        </p:sp>
        <p:sp>
          <p:nvSpPr>
            <p:cNvPr id="10" name="Textfeld 9"/>
            <p:cNvSpPr txBox="1"/>
            <p:nvPr/>
          </p:nvSpPr>
          <p:spPr>
            <a:xfrm>
              <a:off x="2612819" y="1512814"/>
              <a:ext cx="1419174" cy="384239"/>
            </a:xfrm>
            <a:prstGeom prst="rect">
              <a:avLst/>
            </a:prstGeom>
            <a:solidFill>
              <a:schemeClr val="bg1"/>
            </a:solidFill>
          </p:spPr>
          <p:txBody>
            <a:bodyPr wrap="square" rtlCol="0">
              <a:spAutoFit/>
            </a:bodyPr>
            <a:lstStyle/>
            <a:p>
              <a:pPr algn="ctr"/>
              <a:r>
                <a:rPr lang="de-DE" sz="1200" dirty="0" err="1"/>
                <a:t>silt</a:t>
              </a:r>
              <a:endParaRPr lang="de-DE" sz="1200" dirty="0"/>
            </a:p>
          </p:txBody>
        </p:sp>
        <p:sp>
          <p:nvSpPr>
            <p:cNvPr id="11" name="Textfeld 10"/>
            <p:cNvSpPr txBox="1"/>
            <p:nvPr/>
          </p:nvSpPr>
          <p:spPr>
            <a:xfrm>
              <a:off x="4411924" y="1512814"/>
              <a:ext cx="1419174" cy="384239"/>
            </a:xfrm>
            <a:prstGeom prst="rect">
              <a:avLst/>
            </a:prstGeom>
            <a:solidFill>
              <a:schemeClr val="bg1"/>
            </a:solidFill>
          </p:spPr>
          <p:txBody>
            <a:bodyPr wrap="square" rtlCol="0">
              <a:spAutoFit/>
            </a:bodyPr>
            <a:lstStyle/>
            <a:p>
              <a:pPr algn="ctr"/>
              <a:r>
                <a:rPr lang="de-DE" sz="1200" dirty="0" err="1"/>
                <a:t>sand</a:t>
              </a:r>
              <a:endParaRPr lang="de-DE" sz="1200" dirty="0"/>
            </a:p>
          </p:txBody>
        </p:sp>
        <p:sp>
          <p:nvSpPr>
            <p:cNvPr id="12" name="Textfeld 11"/>
            <p:cNvSpPr txBox="1"/>
            <p:nvPr/>
          </p:nvSpPr>
          <p:spPr>
            <a:xfrm>
              <a:off x="6193073" y="1527175"/>
              <a:ext cx="995702" cy="384239"/>
            </a:xfrm>
            <a:prstGeom prst="rect">
              <a:avLst/>
            </a:prstGeom>
            <a:solidFill>
              <a:schemeClr val="bg1"/>
            </a:solidFill>
          </p:spPr>
          <p:txBody>
            <a:bodyPr wrap="square" rtlCol="0">
              <a:spAutoFit/>
            </a:bodyPr>
            <a:lstStyle/>
            <a:p>
              <a:pPr algn="ctr"/>
              <a:r>
                <a:rPr lang="de-DE" sz="1200" dirty="0" err="1"/>
                <a:t>gravel</a:t>
              </a:r>
              <a:endParaRPr lang="de-DE" sz="1200" dirty="0"/>
            </a:p>
          </p:txBody>
        </p:sp>
        <p:sp>
          <p:nvSpPr>
            <p:cNvPr id="13" name="Textfeld 12"/>
            <p:cNvSpPr txBox="1"/>
            <p:nvPr/>
          </p:nvSpPr>
          <p:spPr>
            <a:xfrm rot="16200000">
              <a:off x="1840518" y="1583760"/>
              <a:ext cx="797112" cy="256159"/>
            </a:xfrm>
            <a:prstGeom prst="rect">
              <a:avLst/>
            </a:prstGeom>
            <a:solidFill>
              <a:schemeClr val="bg1"/>
            </a:solidFill>
          </p:spPr>
          <p:txBody>
            <a:bodyPr wrap="square" lIns="72000" tIns="0" rIns="72000" bIns="0" rtlCol="0">
              <a:spAutoFit/>
            </a:bodyPr>
            <a:lstStyle/>
            <a:p>
              <a:pPr algn="ctr"/>
              <a:r>
                <a:rPr lang="de-DE" sz="1200" dirty="0" err="1"/>
                <a:t>clay</a:t>
              </a:r>
              <a:endParaRPr lang="de-DE" sz="1200" dirty="0"/>
            </a:p>
          </p:txBody>
        </p:sp>
      </p:grpSp>
      <p:sp>
        <p:nvSpPr>
          <p:cNvPr id="17" name="Freihandform 16"/>
          <p:cNvSpPr/>
          <p:nvPr/>
        </p:nvSpPr>
        <p:spPr>
          <a:xfrm>
            <a:off x="5796742" y="1717965"/>
            <a:ext cx="1335578" cy="803563"/>
          </a:xfrm>
          <a:custGeom>
            <a:avLst/>
            <a:gdLst>
              <a:gd name="connsiteX0" fmla="*/ 1335578 w 1335578"/>
              <a:gd name="connsiteY0" fmla="*/ 0 h 803563"/>
              <a:gd name="connsiteX1" fmla="*/ 792480 w 1335578"/>
              <a:gd name="connsiteY1" fmla="*/ 72043 h 803563"/>
              <a:gd name="connsiteX2" fmla="*/ 293716 w 1335578"/>
              <a:gd name="connsiteY2" fmla="*/ 238298 h 803563"/>
              <a:gd name="connsiteX3" fmla="*/ 0 w 1335578"/>
              <a:gd name="connsiteY3" fmla="*/ 803563 h 803563"/>
            </a:gdLst>
            <a:ahLst/>
            <a:cxnLst>
              <a:cxn ang="0">
                <a:pos x="connsiteX0" y="connsiteY0"/>
              </a:cxn>
              <a:cxn ang="0">
                <a:pos x="connsiteX1" y="connsiteY1"/>
              </a:cxn>
              <a:cxn ang="0">
                <a:pos x="connsiteX2" y="connsiteY2"/>
              </a:cxn>
              <a:cxn ang="0">
                <a:pos x="connsiteX3" y="connsiteY3"/>
              </a:cxn>
            </a:cxnLst>
            <a:rect l="l" t="t" r="r" b="b"/>
            <a:pathLst>
              <a:path w="1335578" h="803563">
                <a:moveTo>
                  <a:pt x="1335578" y="0"/>
                </a:moveTo>
                <a:cubicBezTo>
                  <a:pt x="1150851" y="16163"/>
                  <a:pt x="966124" y="32327"/>
                  <a:pt x="792480" y="72043"/>
                </a:cubicBezTo>
                <a:cubicBezTo>
                  <a:pt x="618836" y="111759"/>
                  <a:pt x="425796" y="116378"/>
                  <a:pt x="293716" y="238298"/>
                </a:cubicBezTo>
                <a:cubicBezTo>
                  <a:pt x="161636" y="360218"/>
                  <a:pt x="80818" y="581890"/>
                  <a:pt x="0" y="803563"/>
                </a:cubicBezTo>
              </a:path>
            </a:pathLst>
          </a:custGeom>
          <a:noFill/>
          <a:ln w="76200">
            <a:solidFill>
              <a:srgbClr val="C00000"/>
            </a:solid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de-DE"/>
          </a:p>
        </p:txBody>
      </p:sp>
      <p:sp>
        <p:nvSpPr>
          <p:cNvPr id="28" name="Freihandform 27"/>
          <p:cNvSpPr/>
          <p:nvPr/>
        </p:nvSpPr>
        <p:spPr>
          <a:xfrm>
            <a:off x="4256117" y="3397136"/>
            <a:ext cx="1124989" cy="1174865"/>
          </a:xfrm>
          <a:custGeom>
            <a:avLst/>
            <a:gdLst>
              <a:gd name="connsiteX0" fmla="*/ 1124989 w 1124989"/>
              <a:gd name="connsiteY0" fmla="*/ 0 h 1174865"/>
              <a:gd name="connsiteX1" fmla="*/ 687186 w 1124989"/>
              <a:gd name="connsiteY1" fmla="*/ 742603 h 1174865"/>
              <a:gd name="connsiteX2" fmla="*/ 277091 w 1124989"/>
              <a:gd name="connsiteY2" fmla="*/ 1058487 h 1174865"/>
              <a:gd name="connsiteX3" fmla="*/ 0 w 1124989"/>
              <a:gd name="connsiteY3" fmla="*/ 1174865 h 1174865"/>
            </a:gdLst>
            <a:ahLst/>
            <a:cxnLst>
              <a:cxn ang="0">
                <a:pos x="connsiteX0" y="connsiteY0"/>
              </a:cxn>
              <a:cxn ang="0">
                <a:pos x="connsiteX1" y="connsiteY1"/>
              </a:cxn>
              <a:cxn ang="0">
                <a:pos x="connsiteX2" y="connsiteY2"/>
              </a:cxn>
              <a:cxn ang="0">
                <a:pos x="connsiteX3" y="connsiteY3"/>
              </a:cxn>
            </a:cxnLst>
            <a:rect l="l" t="t" r="r" b="b"/>
            <a:pathLst>
              <a:path w="1124989" h="1174865">
                <a:moveTo>
                  <a:pt x="1124989" y="0"/>
                </a:moveTo>
                <a:cubicBezTo>
                  <a:pt x="976745" y="283094"/>
                  <a:pt x="828502" y="566189"/>
                  <a:pt x="687186" y="742603"/>
                </a:cubicBezTo>
                <a:cubicBezTo>
                  <a:pt x="545870" y="919018"/>
                  <a:pt x="391622" y="986443"/>
                  <a:pt x="277091" y="1058487"/>
                </a:cubicBezTo>
                <a:cubicBezTo>
                  <a:pt x="162560" y="1130531"/>
                  <a:pt x="81280" y="1152698"/>
                  <a:pt x="0" y="1174865"/>
                </a:cubicBezTo>
              </a:path>
            </a:pathLst>
          </a:custGeom>
          <a:noFill/>
          <a:ln w="76200"/>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de-DE"/>
          </a:p>
        </p:txBody>
      </p:sp>
      <p:sp>
        <p:nvSpPr>
          <p:cNvPr id="30" name="Freihandform 29"/>
          <p:cNvSpPr/>
          <p:nvPr/>
        </p:nvSpPr>
        <p:spPr>
          <a:xfrm>
            <a:off x="5389856" y="2472845"/>
            <a:ext cx="437803" cy="936567"/>
          </a:xfrm>
          <a:custGeom>
            <a:avLst/>
            <a:gdLst>
              <a:gd name="connsiteX0" fmla="*/ 1124989 w 1124989"/>
              <a:gd name="connsiteY0" fmla="*/ 0 h 1174865"/>
              <a:gd name="connsiteX1" fmla="*/ 687186 w 1124989"/>
              <a:gd name="connsiteY1" fmla="*/ 742603 h 1174865"/>
              <a:gd name="connsiteX2" fmla="*/ 277091 w 1124989"/>
              <a:gd name="connsiteY2" fmla="*/ 1058487 h 1174865"/>
              <a:gd name="connsiteX3" fmla="*/ 0 w 1124989"/>
              <a:gd name="connsiteY3" fmla="*/ 1174865 h 1174865"/>
              <a:gd name="connsiteX0" fmla="*/ 847898 w 847898"/>
              <a:gd name="connsiteY0" fmla="*/ 0 h 1058487"/>
              <a:gd name="connsiteX1" fmla="*/ 410095 w 847898"/>
              <a:gd name="connsiteY1" fmla="*/ 742603 h 1058487"/>
              <a:gd name="connsiteX2" fmla="*/ 0 w 847898"/>
              <a:gd name="connsiteY2" fmla="*/ 1058487 h 1058487"/>
              <a:gd name="connsiteX0" fmla="*/ 437803 w 437803"/>
              <a:gd name="connsiteY0" fmla="*/ 0 h 742603"/>
              <a:gd name="connsiteX1" fmla="*/ 0 w 437803"/>
              <a:gd name="connsiteY1" fmla="*/ 742603 h 742603"/>
              <a:gd name="connsiteX0" fmla="*/ 437803 w 437803"/>
              <a:gd name="connsiteY0" fmla="*/ 0 h 936567"/>
              <a:gd name="connsiteX1" fmla="*/ 0 w 437803"/>
              <a:gd name="connsiteY1" fmla="*/ 936567 h 936567"/>
              <a:gd name="connsiteX0" fmla="*/ 437803 w 437803"/>
              <a:gd name="connsiteY0" fmla="*/ 0 h 936567"/>
              <a:gd name="connsiteX1" fmla="*/ 0 w 437803"/>
              <a:gd name="connsiteY1" fmla="*/ 936567 h 936567"/>
            </a:gdLst>
            <a:ahLst/>
            <a:cxnLst>
              <a:cxn ang="0">
                <a:pos x="connsiteX0" y="connsiteY0"/>
              </a:cxn>
              <a:cxn ang="0">
                <a:pos x="connsiteX1" y="connsiteY1"/>
              </a:cxn>
            </a:cxnLst>
            <a:rect l="l" t="t" r="r" b="b"/>
            <a:pathLst>
              <a:path w="437803" h="936567">
                <a:moveTo>
                  <a:pt x="437803" y="0"/>
                </a:moveTo>
                <a:cubicBezTo>
                  <a:pt x="289559" y="283094"/>
                  <a:pt x="135774" y="643775"/>
                  <a:pt x="0" y="936567"/>
                </a:cubicBezTo>
              </a:path>
            </a:pathLst>
          </a:custGeom>
          <a:noFill/>
          <a:ln w="76200">
            <a:prstDash val="sysDot"/>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de-DE"/>
          </a:p>
        </p:txBody>
      </p:sp>
      <p:grpSp>
        <p:nvGrpSpPr>
          <p:cNvPr id="22" name="Gruppieren 21"/>
          <p:cNvGrpSpPr/>
          <p:nvPr/>
        </p:nvGrpSpPr>
        <p:grpSpPr>
          <a:xfrm>
            <a:off x="5721499" y="1664026"/>
            <a:ext cx="1138548" cy="901336"/>
            <a:chOff x="4197499" y="1664026"/>
            <a:chExt cx="1138548" cy="901336"/>
          </a:xfrm>
        </p:grpSpPr>
        <p:sp>
          <p:nvSpPr>
            <p:cNvPr id="18" name="Ellipse 17"/>
            <p:cNvSpPr/>
            <p:nvPr/>
          </p:nvSpPr>
          <p:spPr>
            <a:xfrm>
              <a:off x="4648748" y="1774587"/>
              <a:ext cx="180002" cy="180002"/>
            </a:xfrm>
            <a:prstGeom prst="ellipse">
              <a:avLst/>
            </a:prstGeom>
            <a:ln/>
          </p:spPr>
          <p:style>
            <a:lnRef idx="2">
              <a:schemeClr val="accent1"/>
            </a:lnRef>
            <a:fillRef idx="1">
              <a:schemeClr val="lt1"/>
            </a:fillRef>
            <a:effectRef idx="0">
              <a:schemeClr val="accent1"/>
            </a:effectRef>
            <a:fontRef idx="minor">
              <a:schemeClr val="dk1"/>
            </a:fontRef>
          </p:style>
          <p:txBody>
            <a:bodyPr rtlCol="0" anchor="ctr"/>
            <a:lstStyle/>
            <a:p>
              <a:pPr algn="ctr"/>
              <a:endParaRPr lang="de-DE" dirty="0" smtClean="0"/>
            </a:p>
          </p:txBody>
        </p:sp>
        <p:sp>
          <p:nvSpPr>
            <p:cNvPr id="20" name="Ellipse 19"/>
            <p:cNvSpPr/>
            <p:nvPr/>
          </p:nvSpPr>
          <p:spPr>
            <a:xfrm>
              <a:off x="4197499" y="2385360"/>
              <a:ext cx="180002" cy="180002"/>
            </a:xfrm>
            <a:prstGeom prst="ellipse">
              <a:avLst/>
            </a:prstGeom>
            <a:ln/>
          </p:spPr>
          <p:style>
            <a:lnRef idx="2">
              <a:schemeClr val="accent1"/>
            </a:lnRef>
            <a:fillRef idx="1">
              <a:schemeClr val="lt1"/>
            </a:fillRef>
            <a:effectRef idx="0">
              <a:schemeClr val="accent1"/>
            </a:effectRef>
            <a:fontRef idx="minor">
              <a:schemeClr val="dk1"/>
            </a:fontRef>
          </p:style>
          <p:txBody>
            <a:bodyPr rtlCol="0" anchor="ctr"/>
            <a:lstStyle/>
            <a:p>
              <a:pPr algn="ctr"/>
              <a:endParaRPr lang="de-DE" dirty="0" smtClean="0"/>
            </a:p>
          </p:txBody>
        </p:sp>
        <p:sp>
          <p:nvSpPr>
            <p:cNvPr id="21" name="Ellipse 20"/>
            <p:cNvSpPr/>
            <p:nvPr/>
          </p:nvSpPr>
          <p:spPr>
            <a:xfrm>
              <a:off x="5156045" y="1664026"/>
              <a:ext cx="180002" cy="180002"/>
            </a:xfrm>
            <a:prstGeom prst="ellipse">
              <a:avLst/>
            </a:prstGeom>
            <a:ln/>
          </p:spPr>
          <p:style>
            <a:lnRef idx="2">
              <a:schemeClr val="accent1"/>
            </a:lnRef>
            <a:fillRef idx="1">
              <a:schemeClr val="lt1"/>
            </a:fillRef>
            <a:effectRef idx="0">
              <a:schemeClr val="accent1"/>
            </a:effectRef>
            <a:fontRef idx="minor">
              <a:schemeClr val="dk1"/>
            </a:fontRef>
          </p:style>
          <p:txBody>
            <a:bodyPr rtlCol="0" anchor="ctr"/>
            <a:lstStyle/>
            <a:p>
              <a:pPr algn="ctr"/>
              <a:endParaRPr lang="de-DE" dirty="0" smtClean="0"/>
            </a:p>
          </p:txBody>
        </p:sp>
      </p:grpSp>
      <p:grpSp>
        <p:nvGrpSpPr>
          <p:cNvPr id="29" name="Gruppieren 28"/>
          <p:cNvGrpSpPr/>
          <p:nvPr/>
        </p:nvGrpSpPr>
        <p:grpSpPr>
          <a:xfrm>
            <a:off x="4458066" y="3317664"/>
            <a:ext cx="997627" cy="1202742"/>
            <a:chOff x="2934065" y="3317664"/>
            <a:chExt cx="997627" cy="1202742"/>
          </a:xfrm>
        </p:grpSpPr>
        <p:sp>
          <p:nvSpPr>
            <p:cNvPr id="25" name="Ellipse 24"/>
            <p:cNvSpPr/>
            <p:nvPr/>
          </p:nvSpPr>
          <p:spPr>
            <a:xfrm>
              <a:off x="3340720" y="4059007"/>
              <a:ext cx="144000" cy="144000"/>
            </a:xfrm>
            <a:prstGeom prst="ellipse">
              <a:avLst/>
            </a:prstGeom>
            <a:ln>
              <a:solidFill>
                <a:srgbClr val="002060"/>
              </a:solid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de-DE" dirty="0" smtClean="0"/>
            </a:p>
          </p:txBody>
        </p:sp>
        <p:sp>
          <p:nvSpPr>
            <p:cNvPr id="26" name="Ellipse 25"/>
            <p:cNvSpPr/>
            <p:nvPr/>
          </p:nvSpPr>
          <p:spPr>
            <a:xfrm>
              <a:off x="2934065" y="4376406"/>
              <a:ext cx="144000" cy="144000"/>
            </a:xfrm>
            <a:prstGeom prst="ellipse">
              <a:avLst/>
            </a:prstGeom>
            <a:ln>
              <a:solidFill>
                <a:srgbClr val="002060"/>
              </a:solid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de-DE" dirty="0" smtClean="0"/>
            </a:p>
          </p:txBody>
        </p:sp>
        <p:sp>
          <p:nvSpPr>
            <p:cNvPr id="27" name="Ellipse 26"/>
            <p:cNvSpPr/>
            <p:nvPr/>
          </p:nvSpPr>
          <p:spPr>
            <a:xfrm>
              <a:off x="3787692" y="3317664"/>
              <a:ext cx="144000" cy="144000"/>
            </a:xfrm>
            <a:prstGeom prst="ellipse">
              <a:avLst/>
            </a:prstGeom>
            <a:ln>
              <a:solidFill>
                <a:srgbClr val="002060"/>
              </a:solid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de-DE" dirty="0" smtClean="0"/>
            </a:p>
          </p:txBody>
        </p:sp>
      </p:grpSp>
      <p:grpSp>
        <p:nvGrpSpPr>
          <p:cNvPr id="15" name="Gruppieren 14"/>
          <p:cNvGrpSpPr/>
          <p:nvPr/>
        </p:nvGrpSpPr>
        <p:grpSpPr>
          <a:xfrm>
            <a:off x="5902051" y="1064474"/>
            <a:ext cx="4357949" cy="3455933"/>
            <a:chOff x="4378050" y="1064473"/>
            <a:chExt cx="4357949" cy="3455933"/>
          </a:xfrm>
        </p:grpSpPr>
        <p:pic>
          <p:nvPicPr>
            <p:cNvPr id="16" name="Grafik 15"/>
            <p:cNvPicPr>
              <a:picLocks noChangeAspect="1"/>
            </p:cNvPicPr>
            <p:nvPr/>
          </p:nvPicPr>
          <p:blipFill>
            <a:blip r:embed="rId5"/>
            <a:stretch>
              <a:fillRect/>
            </a:stretch>
          </p:blipFill>
          <p:spPr>
            <a:xfrm>
              <a:off x="7452032" y="1358977"/>
              <a:ext cx="1283967" cy="3161429"/>
            </a:xfrm>
            <a:prstGeom prst="rect">
              <a:avLst/>
            </a:prstGeom>
          </p:spPr>
        </p:pic>
        <p:sp>
          <p:nvSpPr>
            <p:cNvPr id="6" name="Freihandform 5"/>
            <p:cNvSpPr/>
            <p:nvPr/>
          </p:nvSpPr>
          <p:spPr>
            <a:xfrm>
              <a:off x="4378050" y="1064473"/>
              <a:ext cx="3388254" cy="1337351"/>
            </a:xfrm>
            <a:custGeom>
              <a:avLst/>
              <a:gdLst>
                <a:gd name="connsiteX0" fmla="*/ 3388254 w 3388254"/>
                <a:gd name="connsiteY0" fmla="*/ 1319493 h 1319493"/>
                <a:gd name="connsiteX1" fmla="*/ 2309262 w 3388254"/>
                <a:gd name="connsiteY1" fmla="*/ 325845 h 1319493"/>
                <a:gd name="connsiteX2" fmla="*/ 876702 w 3388254"/>
                <a:gd name="connsiteY2" fmla="*/ 2757 h 1319493"/>
                <a:gd name="connsiteX3" fmla="*/ 35454 w 3388254"/>
                <a:gd name="connsiteY3" fmla="*/ 203925 h 1319493"/>
                <a:gd name="connsiteX4" fmla="*/ 145182 w 3388254"/>
                <a:gd name="connsiteY4" fmla="*/ 764757 h 1319493"/>
                <a:gd name="connsiteX5" fmla="*/ 145182 w 3388254"/>
                <a:gd name="connsiteY5" fmla="*/ 764757 h 1319493"/>
                <a:gd name="connsiteX0" fmla="*/ 3388254 w 3388254"/>
                <a:gd name="connsiteY0" fmla="*/ 1381603 h 1381603"/>
                <a:gd name="connsiteX1" fmla="*/ 876702 w 3388254"/>
                <a:gd name="connsiteY1" fmla="*/ 64867 h 1381603"/>
                <a:gd name="connsiteX2" fmla="*/ 35454 w 3388254"/>
                <a:gd name="connsiteY2" fmla="*/ 266035 h 1381603"/>
                <a:gd name="connsiteX3" fmla="*/ 145182 w 3388254"/>
                <a:gd name="connsiteY3" fmla="*/ 826867 h 1381603"/>
                <a:gd name="connsiteX4" fmla="*/ 145182 w 3388254"/>
                <a:gd name="connsiteY4" fmla="*/ 826867 h 1381603"/>
                <a:gd name="connsiteX0" fmla="*/ 3388254 w 3388254"/>
                <a:gd name="connsiteY0" fmla="*/ 1381603 h 1381603"/>
                <a:gd name="connsiteX1" fmla="*/ 876702 w 3388254"/>
                <a:gd name="connsiteY1" fmla="*/ 64867 h 1381603"/>
                <a:gd name="connsiteX2" fmla="*/ 35454 w 3388254"/>
                <a:gd name="connsiteY2" fmla="*/ 266035 h 1381603"/>
                <a:gd name="connsiteX3" fmla="*/ 145182 w 3388254"/>
                <a:gd name="connsiteY3" fmla="*/ 826867 h 1381603"/>
                <a:gd name="connsiteX4" fmla="*/ 145182 w 3388254"/>
                <a:gd name="connsiteY4" fmla="*/ 826867 h 1381603"/>
                <a:gd name="connsiteX0" fmla="*/ 3388254 w 3388254"/>
                <a:gd name="connsiteY0" fmla="*/ 1337351 h 1337351"/>
                <a:gd name="connsiteX1" fmla="*/ 876702 w 3388254"/>
                <a:gd name="connsiteY1" fmla="*/ 20615 h 1337351"/>
                <a:gd name="connsiteX2" fmla="*/ 35454 w 3388254"/>
                <a:gd name="connsiteY2" fmla="*/ 221783 h 1337351"/>
                <a:gd name="connsiteX3" fmla="*/ 145182 w 3388254"/>
                <a:gd name="connsiteY3" fmla="*/ 782615 h 1337351"/>
                <a:gd name="connsiteX4" fmla="*/ 145182 w 3388254"/>
                <a:gd name="connsiteY4" fmla="*/ 782615 h 13373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88254" h="1337351">
                  <a:moveTo>
                    <a:pt x="3388254" y="1337351"/>
                  </a:moveTo>
                  <a:cubicBezTo>
                    <a:pt x="2060342" y="93767"/>
                    <a:pt x="1490366" y="96815"/>
                    <a:pt x="876702" y="20615"/>
                  </a:cubicBezTo>
                  <a:cubicBezTo>
                    <a:pt x="263038" y="-55585"/>
                    <a:pt x="157374" y="94783"/>
                    <a:pt x="35454" y="221783"/>
                  </a:cubicBezTo>
                  <a:cubicBezTo>
                    <a:pt x="-86466" y="348783"/>
                    <a:pt x="145182" y="782615"/>
                    <a:pt x="145182" y="782615"/>
                  </a:cubicBezTo>
                  <a:lnTo>
                    <a:pt x="145182" y="782615"/>
                  </a:lnTo>
                </a:path>
              </a:pathLst>
            </a:custGeom>
            <a:noFill/>
            <a:ln w="44450">
              <a:solidFill>
                <a:schemeClr val="accent1"/>
              </a:solidFill>
              <a:tailEnd type="stealth" w="lg" len="lg"/>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de-DE"/>
            </a:p>
          </p:txBody>
        </p:sp>
      </p:grpSp>
      <p:grpSp>
        <p:nvGrpSpPr>
          <p:cNvPr id="24" name="Gruppieren 23"/>
          <p:cNvGrpSpPr/>
          <p:nvPr/>
        </p:nvGrpSpPr>
        <p:grpSpPr>
          <a:xfrm>
            <a:off x="2019646" y="1448979"/>
            <a:ext cx="3161954" cy="3150035"/>
            <a:chOff x="495646" y="1448978"/>
            <a:chExt cx="3161954" cy="3150035"/>
          </a:xfrm>
        </p:grpSpPr>
        <p:pic>
          <p:nvPicPr>
            <p:cNvPr id="23" name="Grafik 22"/>
            <p:cNvPicPr>
              <a:picLocks noChangeAspect="1"/>
            </p:cNvPicPr>
            <p:nvPr/>
          </p:nvPicPr>
          <p:blipFill rotWithShape="1">
            <a:blip r:embed="rId6" cstate="print">
              <a:extLst>
                <a:ext uri="{28A0092B-C50C-407E-A947-70E740481C1C}">
                  <a14:useLocalDpi xmlns:a14="http://schemas.microsoft.com/office/drawing/2010/main" val="0"/>
                </a:ext>
              </a:extLst>
            </a:blip>
            <a:srcRect t="7083" r="29481" b="3630"/>
            <a:stretch/>
          </p:blipFill>
          <p:spPr>
            <a:xfrm>
              <a:off x="495646" y="1448978"/>
              <a:ext cx="1169547" cy="3150035"/>
            </a:xfrm>
            <a:prstGeom prst="rect">
              <a:avLst/>
            </a:prstGeom>
          </p:spPr>
        </p:pic>
        <p:sp>
          <p:nvSpPr>
            <p:cNvPr id="19" name="Freihandform 18"/>
            <p:cNvSpPr/>
            <p:nvPr/>
          </p:nvSpPr>
          <p:spPr>
            <a:xfrm>
              <a:off x="1310640" y="1917157"/>
              <a:ext cx="2346960" cy="1399067"/>
            </a:xfrm>
            <a:custGeom>
              <a:avLst/>
              <a:gdLst>
                <a:gd name="connsiteX0" fmla="*/ 0 w 2346960"/>
                <a:gd name="connsiteY0" fmla="*/ 1069883 h 1399067"/>
                <a:gd name="connsiteX1" fmla="*/ 359664 w 2346960"/>
                <a:gd name="connsiteY1" fmla="*/ 277403 h 1399067"/>
                <a:gd name="connsiteX2" fmla="*/ 1444752 w 2346960"/>
                <a:gd name="connsiteY2" fmla="*/ 70139 h 1399067"/>
                <a:gd name="connsiteX3" fmla="*/ 2346960 w 2346960"/>
                <a:gd name="connsiteY3" fmla="*/ 1399067 h 1399067"/>
              </a:gdLst>
              <a:ahLst/>
              <a:cxnLst>
                <a:cxn ang="0">
                  <a:pos x="connsiteX0" y="connsiteY0"/>
                </a:cxn>
                <a:cxn ang="0">
                  <a:pos x="connsiteX1" y="connsiteY1"/>
                </a:cxn>
                <a:cxn ang="0">
                  <a:pos x="connsiteX2" y="connsiteY2"/>
                </a:cxn>
                <a:cxn ang="0">
                  <a:pos x="connsiteX3" y="connsiteY3"/>
                </a:cxn>
              </a:cxnLst>
              <a:rect l="l" t="t" r="r" b="b"/>
              <a:pathLst>
                <a:path w="2346960" h="1399067">
                  <a:moveTo>
                    <a:pt x="0" y="1069883"/>
                  </a:moveTo>
                  <a:cubicBezTo>
                    <a:pt x="59436" y="756955"/>
                    <a:pt x="118872" y="444027"/>
                    <a:pt x="359664" y="277403"/>
                  </a:cubicBezTo>
                  <a:cubicBezTo>
                    <a:pt x="600456" y="110779"/>
                    <a:pt x="1113536" y="-116805"/>
                    <a:pt x="1444752" y="70139"/>
                  </a:cubicBezTo>
                  <a:cubicBezTo>
                    <a:pt x="1775968" y="257083"/>
                    <a:pt x="2061464" y="828075"/>
                    <a:pt x="2346960" y="1399067"/>
                  </a:cubicBezTo>
                </a:path>
              </a:pathLst>
            </a:custGeom>
            <a:noFill/>
            <a:ln w="53975">
              <a:tailEnd type="stealth" w="lg" len="lg"/>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de-DE"/>
            </a:p>
          </p:txBody>
        </p:sp>
      </p:grpSp>
      <p:pic>
        <p:nvPicPr>
          <p:cNvPr id="31" name="Picture 2" descr="{short description of image}"/>
          <p:cNvPicPr>
            <a:picLocks noChangeAspect="1" noChangeArrowheads="1" noCrop="1"/>
          </p:cNvPicPr>
          <p:nvPr/>
        </p:nvPicPr>
        <p:blipFill>
          <a:blip r:embed="rId7">
            <a:extLst>
              <a:ext uri="{28A0092B-C50C-407E-A947-70E740481C1C}">
                <a14:useLocalDpi xmlns:a14="http://schemas.microsoft.com/office/drawing/2010/main" val="0"/>
              </a:ext>
            </a:extLst>
          </a:blip>
          <a:srcRect/>
          <a:stretch>
            <a:fillRect/>
          </a:stretch>
        </p:blipFill>
        <p:spPr bwMode="auto">
          <a:xfrm>
            <a:off x="2558421" y="4599014"/>
            <a:ext cx="1427240" cy="12707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21823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Gruppieren 14"/>
          <p:cNvGrpSpPr/>
          <p:nvPr/>
        </p:nvGrpSpPr>
        <p:grpSpPr>
          <a:xfrm>
            <a:off x="6005999" y="938640"/>
            <a:ext cx="4950055" cy="3870042"/>
            <a:chOff x="431260" y="188964"/>
            <a:chExt cx="8353826" cy="6056190"/>
          </a:xfrm>
        </p:grpSpPr>
        <p:grpSp>
          <p:nvGrpSpPr>
            <p:cNvPr id="9" name="Gruppieren 8"/>
            <p:cNvGrpSpPr/>
            <p:nvPr/>
          </p:nvGrpSpPr>
          <p:grpSpPr>
            <a:xfrm>
              <a:off x="431260" y="188964"/>
              <a:ext cx="5277977" cy="5500344"/>
              <a:chOff x="1015298" y="154708"/>
              <a:chExt cx="5277977" cy="5500344"/>
            </a:xfrm>
          </p:grpSpPr>
          <p:pic>
            <p:nvPicPr>
              <p:cNvPr id="3" name="Grafik 2"/>
              <p:cNvPicPr>
                <a:picLocks noChangeAspect="1"/>
              </p:cNvPicPr>
              <p:nvPr/>
            </p:nvPicPr>
            <p:blipFill rotWithShape="1">
              <a:blip r:embed="rId2"/>
              <a:srcRect l="-1" r="38594"/>
              <a:stretch/>
            </p:blipFill>
            <p:spPr>
              <a:xfrm>
                <a:off x="1871970" y="154708"/>
                <a:ext cx="4421305" cy="5500344"/>
              </a:xfrm>
              <a:prstGeom prst="rect">
                <a:avLst/>
              </a:prstGeom>
            </p:spPr>
          </p:pic>
          <p:pic>
            <p:nvPicPr>
              <p:cNvPr id="5" name="Grafik 4"/>
              <p:cNvPicPr>
                <a:picLocks noChangeAspect="1"/>
              </p:cNvPicPr>
              <p:nvPr/>
            </p:nvPicPr>
            <p:blipFill>
              <a:blip r:embed="rId3"/>
              <a:stretch>
                <a:fillRect/>
              </a:stretch>
            </p:blipFill>
            <p:spPr>
              <a:xfrm flipH="1">
                <a:off x="1939900" y="3099908"/>
                <a:ext cx="296953" cy="270003"/>
              </a:xfrm>
              <a:prstGeom prst="rect">
                <a:avLst/>
              </a:prstGeom>
            </p:spPr>
          </p:pic>
          <p:sp>
            <p:nvSpPr>
              <p:cNvPr id="6" name="Rechteck 5"/>
              <p:cNvSpPr/>
              <p:nvPr/>
            </p:nvSpPr>
            <p:spPr>
              <a:xfrm>
                <a:off x="3162896" y="3158997"/>
                <a:ext cx="329092" cy="191673"/>
              </a:xfrm>
              <a:prstGeom prst="rect">
                <a:avLst/>
              </a:prstGeom>
              <a:ln>
                <a:solidFill>
                  <a:schemeClr val="bg1"/>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de-DE" dirty="0" smtClean="0">
                  <a:ln>
                    <a:solidFill>
                      <a:schemeClr val="bg1"/>
                    </a:solidFill>
                  </a:ln>
                </a:endParaRPr>
              </a:p>
            </p:txBody>
          </p:sp>
          <p:sp>
            <p:nvSpPr>
              <p:cNvPr id="7" name="Rechteck 6"/>
              <p:cNvSpPr/>
              <p:nvPr/>
            </p:nvSpPr>
            <p:spPr>
              <a:xfrm>
                <a:off x="4163211" y="3288963"/>
                <a:ext cx="176692" cy="191673"/>
              </a:xfrm>
              <a:prstGeom prst="rect">
                <a:avLst/>
              </a:prstGeom>
              <a:ln>
                <a:solidFill>
                  <a:schemeClr val="bg1"/>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de-DE" dirty="0" smtClean="0">
                  <a:ln>
                    <a:solidFill>
                      <a:schemeClr val="bg1"/>
                    </a:solidFill>
                  </a:ln>
                </a:endParaRPr>
              </a:p>
            </p:txBody>
          </p:sp>
          <p:pic>
            <p:nvPicPr>
              <p:cNvPr id="8" name="Grafik 7"/>
              <p:cNvPicPr>
                <a:picLocks noChangeAspect="1"/>
              </p:cNvPicPr>
              <p:nvPr/>
            </p:nvPicPr>
            <p:blipFill>
              <a:blip r:embed="rId4"/>
              <a:stretch>
                <a:fillRect/>
              </a:stretch>
            </p:blipFill>
            <p:spPr>
              <a:xfrm>
                <a:off x="1015298" y="2996699"/>
                <a:ext cx="974465" cy="449753"/>
              </a:xfrm>
              <a:prstGeom prst="rect">
                <a:avLst/>
              </a:prstGeom>
            </p:spPr>
          </p:pic>
        </p:grpSp>
        <p:pic>
          <p:nvPicPr>
            <p:cNvPr id="20" name="Grafik 19"/>
            <p:cNvPicPr>
              <a:picLocks noChangeAspect="1"/>
            </p:cNvPicPr>
            <p:nvPr/>
          </p:nvPicPr>
          <p:blipFill>
            <a:blip r:embed="rId5"/>
            <a:stretch>
              <a:fillRect/>
            </a:stretch>
          </p:blipFill>
          <p:spPr>
            <a:xfrm>
              <a:off x="5594297" y="1374986"/>
              <a:ext cx="2487742" cy="4345400"/>
            </a:xfrm>
            <a:prstGeom prst="rect">
              <a:avLst/>
            </a:prstGeom>
          </p:spPr>
        </p:pic>
        <p:sp>
          <p:nvSpPr>
            <p:cNvPr id="10" name="Rechteck 9"/>
            <p:cNvSpPr/>
            <p:nvPr/>
          </p:nvSpPr>
          <p:spPr>
            <a:xfrm>
              <a:off x="1723499" y="3209777"/>
              <a:ext cx="781232" cy="145746"/>
            </a:xfrm>
            <a:prstGeom prst="rect">
              <a:avLst/>
            </a:prstGeom>
            <a:solidFill>
              <a:srgbClr val="FFC000">
                <a:alpha val="29020"/>
              </a:srgbClr>
            </a:solidFill>
            <a:ln w="19050">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de-DE" dirty="0" smtClean="0"/>
            </a:p>
          </p:txBody>
        </p:sp>
        <p:grpSp>
          <p:nvGrpSpPr>
            <p:cNvPr id="11" name="Gruppieren 10"/>
            <p:cNvGrpSpPr/>
            <p:nvPr/>
          </p:nvGrpSpPr>
          <p:grpSpPr>
            <a:xfrm>
              <a:off x="4381959" y="2894682"/>
              <a:ext cx="758487" cy="804231"/>
              <a:chOff x="4381959" y="2894682"/>
              <a:chExt cx="758487" cy="804231"/>
            </a:xfrm>
          </p:grpSpPr>
          <p:sp>
            <p:nvSpPr>
              <p:cNvPr id="12" name="Freihandform 11"/>
              <p:cNvSpPr/>
              <p:nvPr/>
            </p:nvSpPr>
            <p:spPr>
              <a:xfrm>
                <a:off x="4381959" y="2894682"/>
                <a:ext cx="352540" cy="804231"/>
              </a:xfrm>
              <a:custGeom>
                <a:avLst/>
                <a:gdLst>
                  <a:gd name="connsiteX0" fmla="*/ 308472 w 352540"/>
                  <a:gd name="connsiteY0" fmla="*/ 0 h 804231"/>
                  <a:gd name="connsiteX1" fmla="*/ 264405 w 352540"/>
                  <a:gd name="connsiteY1" fmla="*/ 101906 h 804231"/>
                  <a:gd name="connsiteX2" fmla="*/ 234108 w 352540"/>
                  <a:gd name="connsiteY2" fmla="*/ 231354 h 804231"/>
                  <a:gd name="connsiteX3" fmla="*/ 220337 w 352540"/>
                  <a:gd name="connsiteY3" fmla="*/ 421395 h 804231"/>
                  <a:gd name="connsiteX4" fmla="*/ 247880 w 352540"/>
                  <a:gd name="connsiteY4" fmla="*/ 592157 h 804231"/>
                  <a:gd name="connsiteX5" fmla="*/ 352540 w 352540"/>
                  <a:gd name="connsiteY5" fmla="*/ 804231 h 804231"/>
                  <a:gd name="connsiteX6" fmla="*/ 8263 w 352540"/>
                  <a:gd name="connsiteY6" fmla="*/ 798723 h 804231"/>
                  <a:gd name="connsiteX7" fmla="*/ 0 w 352540"/>
                  <a:gd name="connsiteY7" fmla="*/ 5508 h 804231"/>
                  <a:gd name="connsiteX8" fmla="*/ 308472 w 352540"/>
                  <a:gd name="connsiteY8" fmla="*/ 0 h 8042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52540" h="804231">
                    <a:moveTo>
                      <a:pt x="308472" y="0"/>
                    </a:moveTo>
                    <a:lnTo>
                      <a:pt x="264405" y="101906"/>
                    </a:lnTo>
                    <a:lnTo>
                      <a:pt x="234108" y="231354"/>
                    </a:lnTo>
                    <a:lnTo>
                      <a:pt x="220337" y="421395"/>
                    </a:lnTo>
                    <a:lnTo>
                      <a:pt x="247880" y="592157"/>
                    </a:lnTo>
                    <a:lnTo>
                      <a:pt x="352540" y="804231"/>
                    </a:lnTo>
                    <a:lnTo>
                      <a:pt x="8263" y="798723"/>
                    </a:lnTo>
                    <a:cubicBezTo>
                      <a:pt x="5509" y="534318"/>
                      <a:pt x="2754" y="269913"/>
                      <a:pt x="0" y="5508"/>
                    </a:cubicBezTo>
                    <a:lnTo>
                      <a:pt x="308472" y="0"/>
                    </a:lnTo>
                    <a:close/>
                  </a:path>
                </a:pathLst>
              </a:custGeom>
              <a:solidFill>
                <a:srgbClr val="FFC000">
                  <a:alpha val="27843"/>
                </a:srgbClr>
              </a:solidFill>
              <a:ln w="19050">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de-DE" dirty="0" smtClean="0"/>
              </a:p>
            </p:txBody>
          </p:sp>
          <p:sp>
            <p:nvSpPr>
              <p:cNvPr id="13" name="Freihandform 12"/>
              <p:cNvSpPr/>
              <p:nvPr/>
            </p:nvSpPr>
            <p:spPr>
              <a:xfrm flipH="1">
                <a:off x="4771279" y="2894682"/>
                <a:ext cx="369167" cy="804231"/>
              </a:xfrm>
              <a:custGeom>
                <a:avLst/>
                <a:gdLst>
                  <a:gd name="connsiteX0" fmla="*/ 308472 w 352540"/>
                  <a:gd name="connsiteY0" fmla="*/ 0 h 804231"/>
                  <a:gd name="connsiteX1" fmla="*/ 264405 w 352540"/>
                  <a:gd name="connsiteY1" fmla="*/ 101906 h 804231"/>
                  <a:gd name="connsiteX2" fmla="*/ 234108 w 352540"/>
                  <a:gd name="connsiteY2" fmla="*/ 231354 h 804231"/>
                  <a:gd name="connsiteX3" fmla="*/ 220337 w 352540"/>
                  <a:gd name="connsiteY3" fmla="*/ 421395 h 804231"/>
                  <a:gd name="connsiteX4" fmla="*/ 247880 w 352540"/>
                  <a:gd name="connsiteY4" fmla="*/ 592157 h 804231"/>
                  <a:gd name="connsiteX5" fmla="*/ 352540 w 352540"/>
                  <a:gd name="connsiteY5" fmla="*/ 804231 h 804231"/>
                  <a:gd name="connsiteX6" fmla="*/ 8263 w 352540"/>
                  <a:gd name="connsiteY6" fmla="*/ 798723 h 804231"/>
                  <a:gd name="connsiteX7" fmla="*/ 0 w 352540"/>
                  <a:gd name="connsiteY7" fmla="*/ 5508 h 804231"/>
                  <a:gd name="connsiteX8" fmla="*/ 308472 w 352540"/>
                  <a:gd name="connsiteY8" fmla="*/ 0 h 8042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52540" h="804231">
                    <a:moveTo>
                      <a:pt x="308472" y="0"/>
                    </a:moveTo>
                    <a:lnTo>
                      <a:pt x="264405" y="101906"/>
                    </a:lnTo>
                    <a:lnTo>
                      <a:pt x="234108" y="231354"/>
                    </a:lnTo>
                    <a:lnTo>
                      <a:pt x="220337" y="421395"/>
                    </a:lnTo>
                    <a:lnTo>
                      <a:pt x="247880" y="592157"/>
                    </a:lnTo>
                    <a:lnTo>
                      <a:pt x="352540" y="804231"/>
                    </a:lnTo>
                    <a:lnTo>
                      <a:pt x="8263" y="798723"/>
                    </a:lnTo>
                    <a:cubicBezTo>
                      <a:pt x="5509" y="534318"/>
                      <a:pt x="2754" y="269913"/>
                      <a:pt x="0" y="5508"/>
                    </a:cubicBezTo>
                    <a:lnTo>
                      <a:pt x="308472" y="0"/>
                    </a:lnTo>
                    <a:close/>
                  </a:path>
                </a:pathLst>
              </a:custGeom>
              <a:solidFill>
                <a:srgbClr val="FFC000">
                  <a:alpha val="27843"/>
                </a:srgbClr>
              </a:solidFill>
              <a:ln w="19050">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de-DE" dirty="0" smtClean="0"/>
              </a:p>
            </p:txBody>
          </p:sp>
        </p:grpSp>
        <p:sp>
          <p:nvSpPr>
            <p:cNvPr id="14" name="Rechteck 13"/>
            <p:cNvSpPr/>
            <p:nvPr/>
          </p:nvSpPr>
          <p:spPr>
            <a:xfrm>
              <a:off x="6974174" y="1942476"/>
              <a:ext cx="747861" cy="1340551"/>
            </a:xfrm>
            <a:prstGeom prst="rect">
              <a:avLst/>
            </a:prstGeom>
            <a:solidFill>
              <a:srgbClr val="FFC000">
                <a:alpha val="29020"/>
              </a:srgbClr>
            </a:solidFill>
            <a:ln w="19050">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de-DE" dirty="0" smtClean="0"/>
            </a:p>
          </p:txBody>
        </p:sp>
        <p:sp>
          <p:nvSpPr>
            <p:cNvPr id="21" name="Rechteck 20"/>
            <p:cNvSpPr/>
            <p:nvPr/>
          </p:nvSpPr>
          <p:spPr>
            <a:xfrm>
              <a:off x="3705732" y="5366651"/>
              <a:ext cx="2131094" cy="308959"/>
            </a:xfrm>
            <a:prstGeom prst="rect">
              <a:avLst/>
            </a:prstGeom>
            <a:ln>
              <a:solidFill>
                <a:schemeClr val="bg1"/>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sz="900" b="1" dirty="0"/>
                <a:t>HYDROMETER</a:t>
              </a:r>
            </a:p>
          </p:txBody>
        </p:sp>
        <mc:AlternateContent xmlns:mc="http://schemas.openxmlformats.org/markup-compatibility/2006" xmlns:a14="http://schemas.microsoft.com/office/drawing/2010/main">
          <mc:Choice Requires="a14">
            <p:sp>
              <p:nvSpPr>
                <p:cNvPr id="22" name="Pfeil nach links 21"/>
                <p:cNvSpPr/>
                <p:nvPr/>
              </p:nvSpPr>
              <p:spPr>
                <a:xfrm>
                  <a:off x="7812037" y="3009452"/>
                  <a:ext cx="506039" cy="524376"/>
                </a:xfrm>
                <a:prstGeom prst="leftArrow">
                  <a:avLst/>
                </a:prstGeom>
                <a:ln w="19050"/>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14:m>
                    <m:oMathPara xmlns:m="http://schemas.openxmlformats.org/officeDocument/2006/math">
                      <m:oMathParaPr>
                        <m:jc m:val="centerGroup"/>
                      </m:oMathParaPr>
                      <m:oMath xmlns:m="http://schemas.openxmlformats.org/officeDocument/2006/math">
                        <m:r>
                          <a:rPr lang="de-DE" sz="1200" i="1" dirty="0">
                            <a:latin typeface="Cambria Math" panose="02040503050406030204" pitchFamily="18" charset="0"/>
                          </a:rPr>
                          <m:t>𝑝</m:t>
                        </m:r>
                      </m:oMath>
                    </m:oMathPara>
                  </a14:m>
                  <a:endParaRPr lang="de-DE" sz="1200" dirty="0"/>
                </a:p>
              </p:txBody>
            </p:sp>
          </mc:Choice>
          <mc:Fallback xmlns="">
            <p:sp>
              <p:nvSpPr>
                <p:cNvPr id="22" name="Pfeil nach links 21"/>
                <p:cNvSpPr>
                  <a:spLocks noRot="1" noChangeAspect="1" noMove="1" noResize="1" noEditPoints="1" noAdjustHandles="1" noChangeArrowheads="1" noChangeShapeType="1" noTextEdit="1"/>
                </p:cNvSpPr>
                <p:nvPr/>
              </p:nvSpPr>
              <p:spPr>
                <a:xfrm>
                  <a:off x="7812037" y="3009452"/>
                  <a:ext cx="506039" cy="524376"/>
                </a:xfrm>
                <a:prstGeom prst="leftArrow">
                  <a:avLst/>
                </a:prstGeom>
                <a:blipFill>
                  <a:blip r:embed="rId6"/>
                  <a:stretch>
                    <a:fillRect/>
                  </a:stretch>
                </a:blipFill>
                <a:ln w="19050"/>
              </p:spPr>
              <p:txBody>
                <a:bodyPr/>
                <a:lstStyle/>
                <a:p>
                  <a:r>
                    <a:rPr lang="de-DE">
                      <a:noFill/>
                    </a:rPr>
                    <a:t> </a:t>
                  </a:r>
                </a:p>
              </p:txBody>
            </p:sp>
          </mc:Fallback>
        </mc:AlternateContent>
        <p:sp>
          <p:nvSpPr>
            <p:cNvPr id="23" name="Rechteck 22"/>
            <p:cNvSpPr/>
            <p:nvPr/>
          </p:nvSpPr>
          <p:spPr>
            <a:xfrm>
              <a:off x="5427674" y="1803440"/>
              <a:ext cx="1440016" cy="1474045"/>
            </a:xfrm>
            <a:prstGeom prst="rect">
              <a:avLst/>
            </a:prstGeom>
            <a:solidFill>
              <a:schemeClr val="bg1"/>
            </a:solidFill>
            <a:ln w="19050">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de-DE" dirty="0" smtClean="0"/>
            </a:p>
          </p:txBody>
        </p:sp>
        <p:sp>
          <p:nvSpPr>
            <p:cNvPr id="19" name="Textfeld 18"/>
            <p:cNvSpPr txBox="1"/>
            <p:nvPr/>
          </p:nvSpPr>
          <p:spPr>
            <a:xfrm>
              <a:off x="1183599" y="5807396"/>
              <a:ext cx="1571038" cy="437758"/>
            </a:xfrm>
            <a:prstGeom prst="rect">
              <a:avLst/>
            </a:prstGeom>
            <a:noFill/>
          </p:spPr>
          <p:txBody>
            <a:bodyPr wrap="none" rtlCol="0">
              <a:spAutoFit/>
            </a:bodyPr>
            <a:lstStyle/>
            <a:p>
              <a:r>
                <a:rPr lang="de-DE" sz="1000" dirty="0"/>
                <a:t>Köhn, 1931</a:t>
              </a:r>
            </a:p>
          </p:txBody>
        </p:sp>
        <p:sp>
          <p:nvSpPr>
            <p:cNvPr id="24" name="Textfeld 23"/>
            <p:cNvSpPr txBox="1"/>
            <p:nvPr/>
          </p:nvSpPr>
          <p:spPr>
            <a:xfrm>
              <a:off x="3628703" y="5792956"/>
              <a:ext cx="2320012" cy="437758"/>
            </a:xfrm>
            <a:prstGeom prst="rect">
              <a:avLst/>
            </a:prstGeom>
            <a:noFill/>
          </p:spPr>
          <p:txBody>
            <a:bodyPr wrap="none" rtlCol="0">
              <a:spAutoFit/>
            </a:bodyPr>
            <a:lstStyle/>
            <a:p>
              <a:r>
                <a:rPr lang="de-DE" sz="1000" dirty="0"/>
                <a:t>Casagrande, 1934</a:t>
              </a:r>
            </a:p>
          </p:txBody>
        </p:sp>
        <p:sp>
          <p:nvSpPr>
            <p:cNvPr id="25" name="Textfeld 24"/>
            <p:cNvSpPr txBox="1"/>
            <p:nvPr/>
          </p:nvSpPr>
          <p:spPr>
            <a:xfrm>
              <a:off x="6449974" y="5807396"/>
              <a:ext cx="2335112" cy="437758"/>
            </a:xfrm>
            <a:prstGeom prst="rect">
              <a:avLst/>
            </a:prstGeom>
            <a:noFill/>
          </p:spPr>
          <p:txBody>
            <a:bodyPr wrap="none" rtlCol="0">
              <a:spAutoFit/>
            </a:bodyPr>
            <a:lstStyle/>
            <a:p>
              <a:r>
                <a:rPr lang="de-DE" sz="1000" dirty="0"/>
                <a:t>Durner et al., 2017</a:t>
              </a:r>
            </a:p>
          </p:txBody>
        </p:sp>
      </p:grpSp>
      <p:sp>
        <p:nvSpPr>
          <p:cNvPr id="2" name="Titel 1"/>
          <p:cNvSpPr>
            <a:spLocks noGrp="1"/>
          </p:cNvSpPr>
          <p:nvPr>
            <p:ph type="title"/>
          </p:nvPr>
        </p:nvSpPr>
        <p:spPr/>
        <p:txBody>
          <a:bodyPr/>
          <a:lstStyle/>
          <a:p>
            <a:r>
              <a:rPr lang="de-DE" dirty="0" err="1" smtClean="0"/>
              <a:t>Three</a:t>
            </a:r>
            <a:r>
              <a:rPr lang="de-DE" dirty="0" smtClean="0"/>
              <a:t> alternative </a:t>
            </a:r>
            <a:r>
              <a:rPr lang="de-DE" dirty="0" err="1" smtClean="0"/>
              <a:t>methods</a:t>
            </a:r>
            <a:r>
              <a:rPr lang="de-DE" dirty="0" smtClean="0"/>
              <a:t> </a:t>
            </a:r>
            <a:r>
              <a:rPr lang="de-DE" dirty="0" err="1" smtClean="0"/>
              <a:t>for</a:t>
            </a:r>
            <a:r>
              <a:rPr lang="de-DE" dirty="0" smtClean="0"/>
              <a:t> </a:t>
            </a:r>
            <a:r>
              <a:rPr lang="de-DE" dirty="0" err="1" smtClean="0"/>
              <a:t>sedimentation</a:t>
            </a:r>
            <a:r>
              <a:rPr lang="de-DE" dirty="0" smtClean="0"/>
              <a:t> </a:t>
            </a:r>
            <a:r>
              <a:rPr lang="de-DE" dirty="0" err="1" smtClean="0"/>
              <a:t>analysis</a:t>
            </a:r>
            <a:endParaRPr lang="de-DE" dirty="0"/>
          </a:p>
        </p:txBody>
      </p:sp>
      <p:sp>
        <p:nvSpPr>
          <p:cNvPr id="26" name="Inhaltsplatzhalter 3"/>
          <p:cNvSpPr txBox="1">
            <a:spLocks/>
          </p:cNvSpPr>
          <p:nvPr/>
        </p:nvSpPr>
        <p:spPr>
          <a:xfrm>
            <a:off x="515939" y="1583977"/>
            <a:ext cx="5233900" cy="3286022"/>
          </a:xfrm>
          <a:prstGeom prst="rect">
            <a:avLst/>
          </a:prstGeom>
        </p:spPr>
        <p:txBody>
          <a:bodyPr/>
          <a:lstStyle>
            <a:lvl1pPr algn="l" rtl="0" fontAlgn="base">
              <a:spcBef>
                <a:spcPct val="20000"/>
              </a:spcBef>
              <a:spcAft>
                <a:spcPct val="0"/>
              </a:spcAft>
              <a:defRPr sz="1600">
                <a:solidFill>
                  <a:schemeClr val="tx1"/>
                </a:solidFill>
                <a:latin typeface="+mn-lt"/>
                <a:ea typeface="+mn-ea"/>
                <a:cs typeface="+mn-cs"/>
              </a:defRPr>
            </a:lvl1pPr>
            <a:lvl2pPr marL="190500" indent="-188913" algn="l" rtl="0" fontAlgn="base">
              <a:spcBef>
                <a:spcPct val="20000"/>
              </a:spcBef>
              <a:spcAft>
                <a:spcPct val="0"/>
              </a:spcAft>
              <a:buClr>
                <a:schemeClr val="tx1"/>
              </a:buClr>
              <a:buFont typeface="Wingdings" pitchFamily="2" charset="2"/>
              <a:buChar char="§"/>
              <a:defRPr sz="1600">
                <a:solidFill>
                  <a:schemeClr val="tx1"/>
                </a:solidFill>
                <a:latin typeface="+mn-lt"/>
              </a:defRPr>
            </a:lvl2pPr>
            <a:lvl3pPr marL="361950" indent="-169863" algn="l" rtl="0" fontAlgn="base">
              <a:spcBef>
                <a:spcPct val="20000"/>
              </a:spcBef>
              <a:spcAft>
                <a:spcPct val="0"/>
              </a:spcAft>
              <a:buClr>
                <a:schemeClr val="tx1"/>
              </a:buClr>
              <a:buFont typeface="Wingdings" pitchFamily="2" charset="2"/>
              <a:buChar char="§"/>
              <a:defRPr sz="1600">
                <a:solidFill>
                  <a:schemeClr val="tx1"/>
                </a:solidFill>
                <a:latin typeface="+mn-lt"/>
              </a:defRPr>
            </a:lvl3pPr>
            <a:lvl4pPr marL="542925" indent="-179388" algn="l" rtl="0" fontAlgn="base">
              <a:spcBef>
                <a:spcPct val="20000"/>
              </a:spcBef>
              <a:spcAft>
                <a:spcPct val="0"/>
              </a:spcAft>
              <a:buClr>
                <a:schemeClr val="tx1"/>
              </a:buClr>
              <a:buFont typeface="Wingdings" pitchFamily="2" charset="2"/>
              <a:buChar char="§"/>
              <a:defRPr sz="1600">
                <a:solidFill>
                  <a:schemeClr val="tx1"/>
                </a:solidFill>
                <a:latin typeface="+mn-lt"/>
              </a:defRPr>
            </a:lvl4pPr>
            <a:lvl5pPr marL="742950" indent="-198438" algn="l" rtl="0" fontAlgn="base">
              <a:spcBef>
                <a:spcPct val="20000"/>
              </a:spcBef>
              <a:spcAft>
                <a:spcPct val="0"/>
              </a:spcAft>
              <a:buClr>
                <a:schemeClr val="tx1"/>
              </a:buClr>
              <a:buFont typeface="Wingdings" pitchFamily="2" charset="2"/>
              <a:buChar char="§"/>
              <a:defRPr sz="1600">
                <a:solidFill>
                  <a:schemeClr val="tx1"/>
                </a:solidFill>
                <a:latin typeface="+mn-lt"/>
              </a:defRPr>
            </a:lvl5pPr>
            <a:lvl6pPr marL="1200150" indent="-198438" algn="l" rtl="0" fontAlgn="base">
              <a:spcBef>
                <a:spcPct val="20000"/>
              </a:spcBef>
              <a:spcAft>
                <a:spcPct val="0"/>
              </a:spcAft>
              <a:buFont typeface="Wingdings" pitchFamily="2" charset="2"/>
              <a:buChar char="§"/>
              <a:defRPr sz="1600">
                <a:solidFill>
                  <a:schemeClr val="tx1"/>
                </a:solidFill>
                <a:latin typeface="+mn-lt"/>
              </a:defRPr>
            </a:lvl6pPr>
            <a:lvl7pPr marL="1657350" indent="-198438" algn="l" rtl="0" fontAlgn="base">
              <a:spcBef>
                <a:spcPct val="20000"/>
              </a:spcBef>
              <a:spcAft>
                <a:spcPct val="0"/>
              </a:spcAft>
              <a:buFont typeface="Wingdings" pitchFamily="2" charset="2"/>
              <a:buChar char="§"/>
              <a:defRPr sz="1600">
                <a:solidFill>
                  <a:schemeClr val="tx1"/>
                </a:solidFill>
                <a:latin typeface="+mn-lt"/>
              </a:defRPr>
            </a:lvl7pPr>
            <a:lvl8pPr marL="2114550" indent="-198438" algn="l" rtl="0" fontAlgn="base">
              <a:spcBef>
                <a:spcPct val="20000"/>
              </a:spcBef>
              <a:spcAft>
                <a:spcPct val="0"/>
              </a:spcAft>
              <a:buFont typeface="Wingdings" pitchFamily="2" charset="2"/>
              <a:buChar char="§"/>
              <a:defRPr sz="1600">
                <a:solidFill>
                  <a:schemeClr val="tx1"/>
                </a:solidFill>
                <a:latin typeface="+mn-lt"/>
              </a:defRPr>
            </a:lvl8pPr>
            <a:lvl9pPr marL="2571750" indent="-198438" algn="l" rtl="0" fontAlgn="base">
              <a:spcBef>
                <a:spcPct val="20000"/>
              </a:spcBef>
              <a:spcAft>
                <a:spcPct val="0"/>
              </a:spcAft>
              <a:buFont typeface="Wingdings" pitchFamily="2" charset="2"/>
              <a:buChar char="§"/>
              <a:defRPr sz="1600">
                <a:solidFill>
                  <a:schemeClr val="tx1"/>
                </a:solidFill>
                <a:latin typeface="+mn-lt"/>
              </a:defRPr>
            </a:lvl9pPr>
          </a:lstStyle>
          <a:p>
            <a:pPr marL="285750" indent="-285750">
              <a:buFont typeface="Wingdings" panose="05000000000000000000" pitchFamily="2" charset="2"/>
              <a:buChar char="§"/>
            </a:pPr>
            <a:r>
              <a:rPr lang="en-US" sz="1800" kern="0" dirty="0" smtClean="0">
                <a:latin typeface="Calibri" panose="020F0502020204030204" pitchFamily="34" charset="0"/>
                <a:cs typeface="Calibri" panose="020F0502020204030204" pitchFamily="34" charset="0"/>
              </a:rPr>
              <a:t>Sedimentation </a:t>
            </a:r>
            <a:r>
              <a:rPr lang="en-US" sz="1800" kern="0" dirty="0">
                <a:latin typeface="Calibri" panose="020F0502020204030204" pitchFamily="34" charset="0"/>
                <a:cs typeface="Calibri" panose="020F0502020204030204" pitchFamily="34" charset="0"/>
              </a:rPr>
              <a:t>of </a:t>
            </a:r>
            <a:r>
              <a:rPr lang="en-US" sz="1800" kern="0" dirty="0" smtClean="0">
                <a:latin typeface="Calibri" panose="020F0502020204030204" pitchFamily="34" charset="0"/>
                <a:cs typeface="Calibri" panose="020F0502020204030204" pitchFamily="34" charset="0"/>
              </a:rPr>
              <a:t>particles: </a:t>
            </a:r>
            <a:r>
              <a:rPr lang="en-US" sz="1800" kern="0" dirty="0" err="1" smtClean="0">
                <a:latin typeface="Calibri" panose="020F0502020204030204" pitchFamily="34" charset="0"/>
                <a:cs typeface="Calibri" panose="020F0502020204030204" pitchFamily="34" charset="0"/>
              </a:rPr>
              <a:t>pedological</a:t>
            </a:r>
            <a:r>
              <a:rPr lang="en-US" sz="1800" kern="0" dirty="0" smtClean="0">
                <a:latin typeface="Calibri" panose="020F0502020204030204" pitchFamily="34" charset="0"/>
                <a:cs typeface="Calibri" panose="020F0502020204030204" pitchFamily="34" charset="0"/>
              </a:rPr>
              <a:t> </a:t>
            </a:r>
            <a:r>
              <a:rPr lang="en-US" sz="1800" kern="0" dirty="0">
                <a:latin typeface="Calibri" panose="020F0502020204030204" pitchFamily="34" charset="0"/>
                <a:cs typeface="Calibri" panose="020F0502020204030204" pitchFamily="34" charset="0"/>
              </a:rPr>
              <a:t>reference method </a:t>
            </a:r>
            <a:r>
              <a:rPr lang="en-US" sz="1800" kern="0" dirty="0" smtClean="0">
                <a:latin typeface="Calibri" panose="020F0502020204030204" pitchFamily="34" charset="0"/>
                <a:cs typeface="Calibri" panose="020F0502020204030204" pitchFamily="34" charset="0"/>
              </a:rPr>
              <a:t>for particle </a:t>
            </a:r>
            <a:r>
              <a:rPr lang="en-US" sz="1800" kern="0" dirty="0">
                <a:latin typeface="Calibri" panose="020F0502020204030204" pitchFamily="34" charset="0"/>
                <a:cs typeface="Calibri" panose="020F0502020204030204" pitchFamily="34" charset="0"/>
              </a:rPr>
              <a:t>size distribution (PSD</a:t>
            </a:r>
            <a:r>
              <a:rPr lang="en-US" sz="1800" kern="0" dirty="0" smtClean="0">
                <a:latin typeface="Calibri" panose="020F0502020204030204" pitchFamily="34" charset="0"/>
                <a:cs typeface="Calibri" panose="020F0502020204030204" pitchFamily="34" charset="0"/>
              </a:rPr>
              <a:t>)</a:t>
            </a:r>
            <a:br>
              <a:rPr lang="en-US" sz="1800" kern="0" dirty="0" smtClean="0">
                <a:latin typeface="Calibri" panose="020F0502020204030204" pitchFamily="34" charset="0"/>
                <a:cs typeface="Calibri" panose="020F0502020204030204" pitchFamily="34" charset="0"/>
              </a:rPr>
            </a:br>
            <a:endParaRPr lang="en-US" sz="1800" kern="0" dirty="0">
              <a:latin typeface="Calibri" panose="020F0502020204030204" pitchFamily="34" charset="0"/>
              <a:cs typeface="Calibri" panose="020F0502020204030204" pitchFamily="34" charset="0"/>
            </a:endParaRPr>
          </a:p>
          <a:p>
            <a:pPr marL="285750" indent="-285750">
              <a:buFont typeface="Wingdings" panose="05000000000000000000" pitchFamily="2" charset="2"/>
              <a:buChar char="§"/>
            </a:pPr>
            <a:r>
              <a:rPr lang="en-US" sz="1800" kern="0" dirty="0" smtClean="0">
                <a:latin typeface="Calibri" panose="020F0502020204030204" pitchFamily="34" charset="0"/>
                <a:cs typeface="Calibri" panose="020F0502020204030204" pitchFamily="34" charset="0"/>
              </a:rPr>
              <a:t>Particles settle with size-dependent velocity in </a:t>
            </a:r>
            <a:r>
              <a:rPr lang="en-US" sz="1800" kern="0" dirty="0">
                <a:latin typeface="Calibri" panose="020F0502020204030204" pitchFamily="34" charset="0"/>
                <a:cs typeface="Calibri" panose="020F0502020204030204" pitchFamily="34" charset="0"/>
              </a:rPr>
              <a:t>a sedimentation cylinder. </a:t>
            </a:r>
            <a:r>
              <a:rPr lang="en-US" sz="1800" kern="0" dirty="0" smtClean="0">
                <a:latin typeface="Calibri" panose="020F0502020204030204" pitchFamily="34" charset="0"/>
                <a:cs typeface="Calibri" panose="020F0502020204030204" pitchFamily="34" charset="0"/>
              </a:rPr>
              <a:t/>
            </a:r>
            <a:br>
              <a:rPr lang="en-US" sz="1800" kern="0" dirty="0" smtClean="0">
                <a:latin typeface="Calibri" panose="020F0502020204030204" pitchFamily="34" charset="0"/>
                <a:cs typeface="Calibri" panose="020F0502020204030204" pitchFamily="34" charset="0"/>
              </a:rPr>
            </a:br>
            <a:endParaRPr lang="en-US" sz="1800" kern="0" dirty="0" smtClean="0">
              <a:latin typeface="Calibri" panose="020F0502020204030204" pitchFamily="34" charset="0"/>
              <a:cs typeface="Calibri" panose="020F0502020204030204" pitchFamily="34" charset="0"/>
            </a:endParaRPr>
          </a:p>
          <a:p>
            <a:pPr marL="285750" indent="-285750">
              <a:buFont typeface="Wingdings" panose="05000000000000000000" pitchFamily="2" charset="2"/>
              <a:buChar char="§"/>
            </a:pPr>
            <a:r>
              <a:rPr lang="en-US" sz="1800" kern="0" dirty="0" smtClean="0">
                <a:latin typeface="Calibri" panose="020F0502020204030204" pitchFamily="34" charset="0"/>
                <a:cs typeface="Calibri" panose="020F0502020204030204" pitchFamily="34" charset="0"/>
              </a:rPr>
              <a:t>Sinking </a:t>
            </a:r>
            <a:r>
              <a:rPr lang="en-US" sz="1800" kern="0" dirty="0">
                <a:latin typeface="Calibri" panose="020F0502020204030204" pitchFamily="34" charset="0"/>
                <a:cs typeface="Calibri" panose="020F0502020204030204" pitchFamily="34" charset="0"/>
              </a:rPr>
              <a:t>fronts are formed and the particle size distribution can be determined </a:t>
            </a:r>
            <a:r>
              <a:rPr lang="en-US" sz="1800" kern="0" dirty="0" smtClean="0">
                <a:latin typeface="Calibri" panose="020F0502020204030204" pitchFamily="34" charset="0"/>
                <a:cs typeface="Calibri" panose="020F0502020204030204" pitchFamily="34" charset="0"/>
              </a:rPr>
              <a:t>traditionally by </a:t>
            </a:r>
            <a:r>
              <a:rPr lang="en-US" sz="1800" kern="0" dirty="0">
                <a:latin typeface="Calibri" panose="020F0502020204030204" pitchFamily="34" charset="0"/>
                <a:cs typeface="Calibri" panose="020F0502020204030204" pitchFamily="34" charset="0"/>
              </a:rPr>
              <a:t>taking an aliquot of the suspension (PIPETTE method) or by measuring the buoyancy of a body (HYDROMETER method). </a:t>
            </a:r>
          </a:p>
        </p:txBody>
      </p:sp>
      <p:sp>
        <p:nvSpPr>
          <p:cNvPr id="27" name="Inhaltsplatzhalter 3"/>
          <p:cNvSpPr txBox="1">
            <a:spLocks/>
          </p:cNvSpPr>
          <p:nvPr/>
        </p:nvSpPr>
        <p:spPr>
          <a:xfrm>
            <a:off x="493592" y="4991927"/>
            <a:ext cx="9654952" cy="1227104"/>
          </a:xfrm>
          <a:prstGeom prst="rect">
            <a:avLst/>
          </a:prstGeom>
        </p:spPr>
        <p:txBody>
          <a:bodyPr/>
          <a:lstStyle>
            <a:lvl1pPr algn="l" rtl="0" fontAlgn="base">
              <a:spcBef>
                <a:spcPct val="20000"/>
              </a:spcBef>
              <a:spcAft>
                <a:spcPct val="0"/>
              </a:spcAft>
              <a:defRPr sz="1600">
                <a:solidFill>
                  <a:schemeClr val="tx1"/>
                </a:solidFill>
                <a:latin typeface="+mn-lt"/>
                <a:ea typeface="+mn-ea"/>
                <a:cs typeface="+mn-cs"/>
              </a:defRPr>
            </a:lvl1pPr>
            <a:lvl2pPr marL="190500" indent="-188913" algn="l" rtl="0" fontAlgn="base">
              <a:spcBef>
                <a:spcPct val="20000"/>
              </a:spcBef>
              <a:spcAft>
                <a:spcPct val="0"/>
              </a:spcAft>
              <a:buClr>
                <a:schemeClr val="tx1"/>
              </a:buClr>
              <a:buFont typeface="Wingdings" pitchFamily="2" charset="2"/>
              <a:buChar char="§"/>
              <a:defRPr sz="1600">
                <a:solidFill>
                  <a:schemeClr val="tx1"/>
                </a:solidFill>
                <a:latin typeface="+mn-lt"/>
              </a:defRPr>
            </a:lvl2pPr>
            <a:lvl3pPr marL="361950" indent="-169863" algn="l" rtl="0" fontAlgn="base">
              <a:spcBef>
                <a:spcPct val="20000"/>
              </a:spcBef>
              <a:spcAft>
                <a:spcPct val="0"/>
              </a:spcAft>
              <a:buClr>
                <a:schemeClr val="tx1"/>
              </a:buClr>
              <a:buFont typeface="Wingdings" pitchFamily="2" charset="2"/>
              <a:buChar char="§"/>
              <a:defRPr sz="1600">
                <a:solidFill>
                  <a:schemeClr val="tx1"/>
                </a:solidFill>
                <a:latin typeface="+mn-lt"/>
              </a:defRPr>
            </a:lvl3pPr>
            <a:lvl4pPr marL="542925" indent="-179388" algn="l" rtl="0" fontAlgn="base">
              <a:spcBef>
                <a:spcPct val="20000"/>
              </a:spcBef>
              <a:spcAft>
                <a:spcPct val="0"/>
              </a:spcAft>
              <a:buClr>
                <a:schemeClr val="tx1"/>
              </a:buClr>
              <a:buFont typeface="Wingdings" pitchFamily="2" charset="2"/>
              <a:buChar char="§"/>
              <a:defRPr sz="1600">
                <a:solidFill>
                  <a:schemeClr val="tx1"/>
                </a:solidFill>
                <a:latin typeface="+mn-lt"/>
              </a:defRPr>
            </a:lvl4pPr>
            <a:lvl5pPr marL="742950" indent="-198438" algn="l" rtl="0" fontAlgn="base">
              <a:spcBef>
                <a:spcPct val="20000"/>
              </a:spcBef>
              <a:spcAft>
                <a:spcPct val="0"/>
              </a:spcAft>
              <a:buClr>
                <a:schemeClr val="tx1"/>
              </a:buClr>
              <a:buFont typeface="Wingdings" pitchFamily="2" charset="2"/>
              <a:buChar char="§"/>
              <a:defRPr sz="1600">
                <a:solidFill>
                  <a:schemeClr val="tx1"/>
                </a:solidFill>
                <a:latin typeface="+mn-lt"/>
              </a:defRPr>
            </a:lvl5pPr>
            <a:lvl6pPr marL="1200150" indent="-198438" algn="l" rtl="0" fontAlgn="base">
              <a:spcBef>
                <a:spcPct val="20000"/>
              </a:spcBef>
              <a:spcAft>
                <a:spcPct val="0"/>
              </a:spcAft>
              <a:buFont typeface="Wingdings" pitchFamily="2" charset="2"/>
              <a:buChar char="§"/>
              <a:defRPr sz="1600">
                <a:solidFill>
                  <a:schemeClr val="tx1"/>
                </a:solidFill>
                <a:latin typeface="+mn-lt"/>
              </a:defRPr>
            </a:lvl6pPr>
            <a:lvl7pPr marL="1657350" indent="-198438" algn="l" rtl="0" fontAlgn="base">
              <a:spcBef>
                <a:spcPct val="20000"/>
              </a:spcBef>
              <a:spcAft>
                <a:spcPct val="0"/>
              </a:spcAft>
              <a:buFont typeface="Wingdings" pitchFamily="2" charset="2"/>
              <a:buChar char="§"/>
              <a:defRPr sz="1600">
                <a:solidFill>
                  <a:schemeClr val="tx1"/>
                </a:solidFill>
                <a:latin typeface="+mn-lt"/>
              </a:defRPr>
            </a:lvl7pPr>
            <a:lvl8pPr marL="2114550" indent="-198438" algn="l" rtl="0" fontAlgn="base">
              <a:spcBef>
                <a:spcPct val="20000"/>
              </a:spcBef>
              <a:spcAft>
                <a:spcPct val="0"/>
              </a:spcAft>
              <a:buFont typeface="Wingdings" pitchFamily="2" charset="2"/>
              <a:buChar char="§"/>
              <a:defRPr sz="1600">
                <a:solidFill>
                  <a:schemeClr val="tx1"/>
                </a:solidFill>
                <a:latin typeface="+mn-lt"/>
              </a:defRPr>
            </a:lvl8pPr>
            <a:lvl9pPr marL="2571750" indent="-198438" algn="l" rtl="0" fontAlgn="base">
              <a:spcBef>
                <a:spcPct val="20000"/>
              </a:spcBef>
              <a:spcAft>
                <a:spcPct val="0"/>
              </a:spcAft>
              <a:buFont typeface="Wingdings" pitchFamily="2" charset="2"/>
              <a:buChar char="§"/>
              <a:defRPr sz="1600">
                <a:solidFill>
                  <a:schemeClr val="tx1"/>
                </a:solidFill>
                <a:latin typeface="+mn-lt"/>
              </a:defRPr>
            </a:lvl9pPr>
          </a:lstStyle>
          <a:p>
            <a:pPr marL="285750" indent="-285750">
              <a:buFont typeface="Wingdings" panose="05000000000000000000" pitchFamily="2" charset="2"/>
              <a:buChar char="§"/>
            </a:pPr>
            <a:r>
              <a:rPr lang="en-US" sz="1800" kern="0" dirty="0">
                <a:latin typeface="Calibri" panose="020F0502020204030204" pitchFamily="34" charset="0"/>
                <a:cs typeface="Calibri" panose="020F0502020204030204" pitchFamily="34" charset="0"/>
              </a:rPr>
              <a:t>A recent variant is the </a:t>
            </a:r>
            <a:r>
              <a:rPr lang="en-US" sz="1800" b="1" kern="0" dirty="0">
                <a:solidFill>
                  <a:srgbClr val="00B0F0"/>
                </a:solidFill>
                <a:latin typeface="Calibri" panose="020F0502020204030204" pitchFamily="34" charset="0"/>
                <a:cs typeface="Calibri" panose="020F0502020204030204" pitchFamily="34" charset="0"/>
              </a:rPr>
              <a:t>integral suspension pressure method (ISP)</a:t>
            </a:r>
            <a:r>
              <a:rPr lang="en-US" sz="1800" kern="0" dirty="0">
                <a:latin typeface="Calibri" panose="020F0502020204030204" pitchFamily="34" charset="0"/>
                <a:cs typeface="Calibri" panose="020F0502020204030204" pitchFamily="34" charset="0"/>
              </a:rPr>
              <a:t>, in which the suspension pressure is measured continuously at one depth and the particle size distribution is determined by an inverse simulation of the change in pressure signal over time. </a:t>
            </a:r>
            <a:endParaRPr lang="de-DE" sz="1800" kern="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63555681"/>
      </p:ext>
    </p:extLst>
  </p:cSld>
  <p:clrMapOvr>
    <a:masterClrMapping/>
  </p:clrMapOvr>
  <p:transition spd="slow">
    <p:wipe dir="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err="1" smtClean="0"/>
              <a:t>Overview</a:t>
            </a:r>
            <a:endParaRPr lang="de-DE" dirty="0"/>
          </a:p>
        </p:txBody>
      </p:sp>
      <p:sp>
        <p:nvSpPr>
          <p:cNvPr id="3" name="Abgerundetes Rechteck 2">
            <a:hlinkClick r:id="rId2" action="ppaction://hlinksldjump"/>
          </p:cNvPr>
          <p:cNvSpPr/>
          <p:nvPr/>
        </p:nvSpPr>
        <p:spPr>
          <a:xfrm>
            <a:off x="2820487" y="1724473"/>
            <a:ext cx="2680985" cy="1350015"/>
          </a:xfrm>
          <a:prstGeom prst="roundRect">
            <a:avLst/>
          </a:prstGeom>
          <a:ln w="19050"/>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de-DE" b="1" dirty="0" smtClean="0"/>
              <a:t>Intro</a:t>
            </a:r>
          </a:p>
        </p:txBody>
      </p:sp>
      <p:sp>
        <p:nvSpPr>
          <p:cNvPr id="5" name="Abgerundetes Rechteck 4">
            <a:hlinkClick r:id="rId3" action="ppaction://hlinksldjump"/>
          </p:cNvPr>
          <p:cNvSpPr/>
          <p:nvPr/>
        </p:nvSpPr>
        <p:spPr>
          <a:xfrm>
            <a:off x="6456005" y="1718982"/>
            <a:ext cx="2680985" cy="1350015"/>
          </a:xfrm>
          <a:prstGeom prst="roundRect">
            <a:avLst/>
          </a:prstGeom>
          <a:solidFill>
            <a:srgbClr val="FF0000"/>
          </a:solidFill>
          <a:ln w="19050"/>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de-DE" b="1" dirty="0" err="1" smtClean="0"/>
              <a:t>Factors</a:t>
            </a:r>
            <a:r>
              <a:rPr lang="de-DE" b="1" dirty="0" smtClean="0"/>
              <a:t> </a:t>
            </a:r>
            <a:r>
              <a:rPr lang="de-DE" b="1" dirty="0" err="1" smtClean="0"/>
              <a:t>affecting</a:t>
            </a:r>
            <a:r>
              <a:rPr lang="de-DE" b="1" dirty="0" smtClean="0"/>
              <a:t> </a:t>
            </a:r>
            <a:r>
              <a:rPr lang="de-DE" b="1" dirty="0" err="1" smtClean="0"/>
              <a:t>the</a:t>
            </a:r>
            <a:r>
              <a:rPr lang="de-DE" b="1" dirty="0" smtClean="0"/>
              <a:t> </a:t>
            </a:r>
            <a:r>
              <a:rPr lang="de-DE" b="1" dirty="0" err="1" smtClean="0"/>
              <a:t>accuracy</a:t>
            </a:r>
            <a:r>
              <a:rPr lang="de-DE" b="1" dirty="0" smtClean="0"/>
              <a:t> </a:t>
            </a:r>
            <a:r>
              <a:rPr lang="de-DE" b="1" dirty="0" err="1" smtClean="0"/>
              <a:t>of</a:t>
            </a:r>
            <a:r>
              <a:rPr lang="de-DE" b="1" dirty="0" smtClean="0"/>
              <a:t> PARIO</a:t>
            </a:r>
          </a:p>
        </p:txBody>
      </p:sp>
      <p:sp>
        <p:nvSpPr>
          <p:cNvPr id="6" name="Abgerundetes Rechteck 5">
            <a:hlinkClick r:id="rId4" action="ppaction://hlinksldjump"/>
          </p:cNvPr>
          <p:cNvSpPr/>
          <p:nvPr/>
        </p:nvSpPr>
        <p:spPr>
          <a:xfrm>
            <a:off x="2875010" y="3709986"/>
            <a:ext cx="2680985" cy="1350015"/>
          </a:xfrm>
          <a:prstGeom prst="roundRect">
            <a:avLst/>
          </a:prstGeom>
          <a:solidFill>
            <a:schemeClr val="accent5"/>
          </a:solidFill>
          <a:ln w="19050"/>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de-DE" b="1" dirty="0" smtClean="0"/>
              <a:t>ISP</a:t>
            </a:r>
            <a:r>
              <a:rPr lang="de-DE" b="1" baseline="30000" dirty="0"/>
              <a:t>+</a:t>
            </a:r>
          </a:p>
        </p:txBody>
      </p:sp>
      <p:sp>
        <p:nvSpPr>
          <p:cNvPr id="7" name="Abgerundetes Rechteck 6">
            <a:hlinkClick r:id="rId5" action="ppaction://hlinksldjump"/>
          </p:cNvPr>
          <p:cNvSpPr/>
          <p:nvPr/>
        </p:nvSpPr>
        <p:spPr>
          <a:xfrm>
            <a:off x="6385049" y="3704495"/>
            <a:ext cx="2680985" cy="1350015"/>
          </a:xfrm>
          <a:prstGeom prst="roundRect">
            <a:avLst/>
          </a:prstGeom>
          <a:ln w="19050"/>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de-DE" b="1" dirty="0" smtClean="0"/>
              <a:t>Test </a:t>
            </a:r>
            <a:r>
              <a:rPr lang="de-DE" b="1" dirty="0" err="1" smtClean="0"/>
              <a:t>with</a:t>
            </a:r>
            <a:r>
              <a:rPr lang="de-DE" b="1" dirty="0" smtClean="0"/>
              <a:t> </a:t>
            </a:r>
            <a:br>
              <a:rPr lang="de-DE" b="1" dirty="0" smtClean="0"/>
            </a:br>
            <a:r>
              <a:rPr lang="de-DE" b="1" dirty="0" smtClean="0"/>
              <a:t>real </a:t>
            </a:r>
            <a:r>
              <a:rPr lang="de-DE" b="1" dirty="0" err="1" smtClean="0"/>
              <a:t>data</a:t>
            </a:r>
            <a:endParaRPr lang="de-DE" b="1" dirty="0" smtClean="0"/>
          </a:p>
        </p:txBody>
      </p:sp>
    </p:spTree>
    <p:extLst>
      <p:ext uri="{BB962C8B-B14F-4D97-AF65-F5344CB8AC3E}">
        <p14:creationId xmlns:p14="http://schemas.microsoft.com/office/powerpoint/2010/main" val="214985732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el 2"/>
          <p:cNvSpPr>
            <a:spLocks noGrp="1"/>
          </p:cNvSpPr>
          <p:nvPr>
            <p:ph type="title"/>
          </p:nvPr>
        </p:nvSpPr>
        <p:spPr/>
        <p:txBody>
          <a:bodyPr/>
          <a:lstStyle/>
          <a:p>
            <a:r>
              <a:rPr lang="de-DE" dirty="0" err="1" smtClean="0"/>
              <a:t>Accuracy</a:t>
            </a:r>
            <a:r>
              <a:rPr lang="de-DE" dirty="0" smtClean="0"/>
              <a:t> </a:t>
            </a:r>
            <a:r>
              <a:rPr lang="de-DE" dirty="0" err="1" smtClean="0"/>
              <a:t>of</a:t>
            </a:r>
            <a:r>
              <a:rPr lang="de-DE" dirty="0" smtClean="0"/>
              <a:t> PARIO </a:t>
            </a:r>
            <a:r>
              <a:rPr lang="de-DE" dirty="0" err="1" smtClean="0"/>
              <a:t>with</a:t>
            </a:r>
            <a:r>
              <a:rPr lang="de-DE" dirty="0" smtClean="0"/>
              <a:t> ISP</a:t>
            </a:r>
            <a:endParaRPr lang="de-DE" baseline="30000" dirty="0"/>
          </a:p>
        </p:txBody>
      </p:sp>
      <p:sp>
        <p:nvSpPr>
          <p:cNvPr id="4" name="Inhaltsplatzhalter 3"/>
          <p:cNvSpPr>
            <a:spLocks noGrp="1"/>
          </p:cNvSpPr>
          <p:nvPr>
            <p:ph idx="1"/>
          </p:nvPr>
        </p:nvSpPr>
        <p:spPr>
          <a:xfrm>
            <a:off x="875943" y="1808981"/>
            <a:ext cx="4950210" cy="3150035"/>
          </a:xfrm>
        </p:spPr>
        <p:txBody>
          <a:bodyPr/>
          <a:lstStyle/>
          <a:p>
            <a:r>
              <a:rPr lang="en-US" sz="1800" dirty="0" smtClean="0"/>
              <a:t>Practical tests:</a:t>
            </a:r>
            <a:br>
              <a:rPr lang="en-US" sz="1800" dirty="0" smtClean="0"/>
            </a:br>
            <a:endParaRPr lang="en-US" sz="1800" dirty="0" smtClean="0"/>
          </a:p>
          <a:p>
            <a:pPr marL="285750" indent="-285750">
              <a:buFont typeface="Wingdings" panose="05000000000000000000" pitchFamily="2" charset="2"/>
              <a:buChar char="§"/>
            </a:pPr>
            <a:r>
              <a:rPr lang="en-US" sz="1800" dirty="0" smtClean="0"/>
              <a:t>accuracy </a:t>
            </a:r>
            <a:r>
              <a:rPr lang="en-US" sz="1800" dirty="0"/>
              <a:t>of the ISP is less than theoretically expected </a:t>
            </a:r>
            <a:r>
              <a:rPr lang="en-US" sz="1800" dirty="0" smtClean="0"/>
              <a:t>(  ±1.5 %) </a:t>
            </a:r>
            <a:r>
              <a:rPr lang="en-US" sz="1800" dirty="0" smtClean="0"/>
              <a:t/>
            </a:r>
            <a:br>
              <a:rPr lang="en-US" sz="1800" dirty="0" smtClean="0"/>
            </a:br>
            <a:endParaRPr lang="en-US" sz="1800" dirty="0" smtClean="0"/>
          </a:p>
          <a:p>
            <a:pPr marL="285750" indent="-285750">
              <a:buFont typeface="Wingdings" panose="05000000000000000000" pitchFamily="2" charset="2"/>
              <a:buChar char="§"/>
            </a:pPr>
            <a:r>
              <a:rPr lang="en-US" sz="1800" dirty="0" smtClean="0"/>
              <a:t>measurement </a:t>
            </a:r>
            <a:r>
              <a:rPr lang="en-US" sz="1800" dirty="0"/>
              <a:t>time </a:t>
            </a:r>
            <a:r>
              <a:rPr lang="en-US" sz="1800" dirty="0" smtClean="0"/>
              <a:t>exceeds </a:t>
            </a:r>
            <a:r>
              <a:rPr lang="en-US" sz="1800" dirty="0" smtClean="0"/>
              <a:t>it’s theoretical expectation (6 h).</a:t>
            </a:r>
            <a:br>
              <a:rPr lang="en-US" sz="1800" dirty="0" smtClean="0"/>
            </a:br>
            <a:endParaRPr lang="en-US" sz="1800" dirty="0" smtClean="0"/>
          </a:p>
        </p:txBody>
      </p:sp>
      <p:pic>
        <p:nvPicPr>
          <p:cNvPr id="6" name="Grafik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05999" y="1628980"/>
            <a:ext cx="5365914" cy="3960044"/>
          </a:xfrm>
          <a:prstGeom prst="rect">
            <a:avLst/>
          </a:prstGeom>
        </p:spPr>
      </p:pic>
    </p:spTree>
    <p:extLst>
      <p:ext uri="{BB962C8B-B14F-4D97-AF65-F5344CB8AC3E}">
        <p14:creationId xmlns:p14="http://schemas.microsoft.com/office/powerpoint/2010/main" val="45195421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smtClean="0"/>
              <a:t>ISP classic: Low </a:t>
            </a:r>
            <a:r>
              <a:rPr lang="de-DE" dirty="0" err="1" smtClean="0"/>
              <a:t>accuracy</a:t>
            </a:r>
            <a:r>
              <a:rPr lang="de-DE" dirty="0" smtClean="0"/>
              <a:t> </a:t>
            </a:r>
            <a:r>
              <a:rPr lang="de-DE" dirty="0" err="1" smtClean="0"/>
              <a:t>for</a:t>
            </a:r>
            <a:r>
              <a:rPr lang="de-DE" dirty="0" smtClean="0"/>
              <a:t> </a:t>
            </a:r>
            <a:r>
              <a:rPr lang="de-DE" dirty="0" err="1" smtClean="0"/>
              <a:t>clay</a:t>
            </a:r>
            <a:r>
              <a:rPr lang="de-DE" dirty="0" smtClean="0"/>
              <a:t> </a:t>
            </a:r>
            <a:r>
              <a:rPr lang="de-DE" dirty="0" err="1" smtClean="0"/>
              <a:t>fraction</a:t>
            </a:r>
            <a:endParaRPr lang="de-DE" dirty="0"/>
          </a:p>
        </p:txBody>
      </p:sp>
      <p:pic>
        <p:nvPicPr>
          <p:cNvPr id="4" name="Inhaltsplatzhalter 3"/>
          <p:cNvPicPr>
            <a:picLocks noGrp="1" noChangeAspect="1"/>
          </p:cNvPicPr>
          <p:nvPr>
            <p:ph idx="1"/>
          </p:nvPr>
        </p:nvPicPr>
        <p:blipFill>
          <a:blip r:embed="rId2"/>
          <a:stretch>
            <a:fillRect/>
          </a:stretch>
        </p:blipFill>
        <p:spPr>
          <a:xfrm>
            <a:off x="965943" y="1268976"/>
            <a:ext cx="9715911" cy="4772025"/>
          </a:xfrm>
          <a:prstGeom prst="rect">
            <a:avLst/>
          </a:prstGeom>
        </p:spPr>
      </p:pic>
      <p:sp>
        <p:nvSpPr>
          <p:cNvPr id="5" name="Rechteck 4"/>
          <p:cNvSpPr/>
          <p:nvPr/>
        </p:nvSpPr>
        <p:spPr>
          <a:xfrm>
            <a:off x="9606039" y="1808982"/>
            <a:ext cx="900010" cy="3420038"/>
          </a:xfrm>
          <a:prstGeom prst="rect">
            <a:avLst/>
          </a:prstGeom>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de-DE" dirty="0" smtClean="0"/>
          </a:p>
        </p:txBody>
      </p:sp>
      <p:sp>
        <p:nvSpPr>
          <p:cNvPr id="3" name="Ellipse 2"/>
          <p:cNvSpPr/>
          <p:nvPr/>
        </p:nvSpPr>
        <p:spPr>
          <a:xfrm>
            <a:off x="8277185" y="4689015"/>
            <a:ext cx="1153050" cy="630006"/>
          </a:xfrm>
          <a:prstGeom prst="ellipse">
            <a:avLst/>
          </a:prstGeom>
          <a:noFill/>
          <a:ln w="73025"/>
        </p:spPr>
        <p:style>
          <a:lnRef idx="2">
            <a:schemeClr val="accent1"/>
          </a:lnRef>
          <a:fillRef idx="1">
            <a:schemeClr val="lt1"/>
          </a:fillRef>
          <a:effectRef idx="0">
            <a:schemeClr val="accent1"/>
          </a:effectRef>
          <a:fontRef idx="minor">
            <a:schemeClr val="dk1"/>
          </a:fontRef>
        </p:style>
        <p:txBody>
          <a:bodyPr rtlCol="0" anchor="ctr"/>
          <a:lstStyle/>
          <a:p>
            <a:pPr algn="ctr"/>
            <a:endParaRPr lang="de-DE" dirty="0" smtClean="0"/>
          </a:p>
        </p:txBody>
      </p:sp>
      <p:pic>
        <p:nvPicPr>
          <p:cNvPr id="6" name="Grafik 5"/>
          <p:cNvPicPr>
            <a:picLocks noChangeAspect="1"/>
          </p:cNvPicPr>
          <p:nvPr/>
        </p:nvPicPr>
        <p:blipFill>
          <a:blip r:embed="rId3"/>
          <a:stretch>
            <a:fillRect/>
          </a:stretch>
        </p:blipFill>
        <p:spPr>
          <a:xfrm>
            <a:off x="6636006" y="2012172"/>
            <a:ext cx="2970033" cy="376862"/>
          </a:xfrm>
          <a:prstGeom prst="rect">
            <a:avLst/>
          </a:prstGeom>
        </p:spPr>
      </p:pic>
    </p:spTree>
    <p:extLst>
      <p:ext uri="{BB962C8B-B14F-4D97-AF65-F5344CB8AC3E}">
        <p14:creationId xmlns:p14="http://schemas.microsoft.com/office/powerpoint/2010/main" val="283935833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err="1" smtClean="0"/>
              <a:t>Reason</a:t>
            </a:r>
            <a:r>
              <a:rPr lang="de-DE" dirty="0" smtClean="0"/>
              <a:t>: </a:t>
            </a:r>
            <a:r>
              <a:rPr lang="de-DE" dirty="0" err="1" smtClean="0"/>
              <a:t>Variability</a:t>
            </a:r>
            <a:r>
              <a:rPr lang="de-DE" dirty="0" smtClean="0"/>
              <a:t> </a:t>
            </a:r>
            <a:r>
              <a:rPr lang="de-DE" dirty="0" err="1" smtClean="0"/>
              <a:t>of</a:t>
            </a:r>
            <a:r>
              <a:rPr lang="de-DE" dirty="0" smtClean="0"/>
              <a:t> initial </a:t>
            </a:r>
            <a:r>
              <a:rPr lang="de-DE" dirty="0" err="1" smtClean="0"/>
              <a:t>pressure</a:t>
            </a:r>
            <a:r>
              <a:rPr lang="de-DE" dirty="0" smtClean="0"/>
              <a:t> </a:t>
            </a:r>
            <a:r>
              <a:rPr lang="de-DE" dirty="0" err="1" smtClean="0"/>
              <a:t>decrease</a:t>
            </a:r>
            <a:endParaRPr lang="de-DE" dirty="0"/>
          </a:p>
        </p:txBody>
      </p:sp>
      <p:sp>
        <p:nvSpPr>
          <p:cNvPr id="5" name="Inhaltsplatzhalter 4"/>
          <p:cNvSpPr>
            <a:spLocks noGrp="1"/>
          </p:cNvSpPr>
          <p:nvPr>
            <p:ph idx="1"/>
          </p:nvPr>
        </p:nvSpPr>
        <p:spPr/>
        <p:txBody>
          <a:bodyPr/>
          <a:lstStyle/>
          <a:p>
            <a:endParaRPr lang="de-DE"/>
          </a:p>
        </p:txBody>
      </p:sp>
      <p:graphicFrame>
        <p:nvGraphicFramePr>
          <p:cNvPr id="6" name="Diagramm 5"/>
          <p:cNvGraphicFramePr>
            <a:graphicFrameLocks/>
          </p:cNvGraphicFramePr>
          <p:nvPr>
            <p:extLst>
              <p:ext uri="{D42A27DB-BD31-4B8C-83A1-F6EECF244321}">
                <p14:modId xmlns:p14="http://schemas.microsoft.com/office/powerpoint/2010/main" val="3899957257"/>
              </p:ext>
            </p:extLst>
          </p:nvPr>
        </p:nvGraphicFramePr>
        <p:xfrm>
          <a:off x="150968" y="919842"/>
          <a:ext cx="5958885" cy="5299189"/>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7" name="Diagramm 6"/>
          <p:cNvGraphicFramePr>
            <a:graphicFrameLocks/>
          </p:cNvGraphicFramePr>
          <p:nvPr>
            <p:extLst>
              <p:ext uri="{D42A27DB-BD31-4B8C-83A1-F6EECF244321}">
                <p14:modId xmlns:p14="http://schemas.microsoft.com/office/powerpoint/2010/main" val="1344948417"/>
              </p:ext>
            </p:extLst>
          </p:nvPr>
        </p:nvGraphicFramePr>
        <p:xfrm>
          <a:off x="6301047" y="923289"/>
          <a:ext cx="5519651" cy="5295742"/>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404664928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hteck 8">
            <a:hlinkClick r:id="rId2" action="ppaction://hlinksldjump"/>
          </p:cNvPr>
          <p:cNvSpPr/>
          <p:nvPr/>
        </p:nvSpPr>
        <p:spPr>
          <a:xfrm>
            <a:off x="493918" y="1628980"/>
            <a:ext cx="4680052" cy="450005"/>
          </a:xfrm>
          <a:prstGeom prst="rect">
            <a:avLst/>
          </a:prstGeom>
          <a:solidFill>
            <a:schemeClr val="bg1"/>
          </a:solidFill>
          <a:ln w="19050">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de-DE" dirty="0" smtClean="0"/>
          </a:p>
        </p:txBody>
      </p:sp>
      <p:sp>
        <p:nvSpPr>
          <p:cNvPr id="4" name="Rechteck 3">
            <a:hlinkClick r:id="rId2" action="ppaction://hlinksldjump"/>
          </p:cNvPr>
          <p:cNvSpPr/>
          <p:nvPr/>
        </p:nvSpPr>
        <p:spPr>
          <a:xfrm>
            <a:off x="515938" y="1628980"/>
            <a:ext cx="4680052" cy="450005"/>
          </a:xfrm>
          <a:prstGeom prst="rect">
            <a:avLst/>
          </a:prstGeom>
          <a:solidFill>
            <a:srgbClr val="FFFF00"/>
          </a:solidFill>
          <a:ln w="19050">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de-DE" dirty="0" smtClean="0"/>
          </a:p>
        </p:txBody>
      </p:sp>
      <p:sp>
        <p:nvSpPr>
          <p:cNvPr id="2" name="Titel 1"/>
          <p:cNvSpPr>
            <a:spLocks noGrp="1"/>
          </p:cNvSpPr>
          <p:nvPr>
            <p:ph type="title"/>
          </p:nvPr>
        </p:nvSpPr>
        <p:spPr/>
        <p:txBody>
          <a:bodyPr/>
          <a:lstStyle/>
          <a:p>
            <a:r>
              <a:rPr lang="de-DE" dirty="0" err="1" smtClean="0"/>
              <a:t>Causes</a:t>
            </a:r>
            <a:r>
              <a:rPr lang="de-DE" dirty="0" smtClean="0"/>
              <a:t> </a:t>
            </a:r>
            <a:r>
              <a:rPr lang="de-DE" dirty="0" err="1" smtClean="0"/>
              <a:t>and</a:t>
            </a:r>
            <a:r>
              <a:rPr lang="de-DE" dirty="0" smtClean="0"/>
              <a:t> </a:t>
            </a:r>
            <a:r>
              <a:rPr lang="de-DE" dirty="0" err="1" smtClean="0"/>
              <a:t>remedies</a:t>
            </a:r>
            <a:endParaRPr lang="de-DE" dirty="0"/>
          </a:p>
        </p:txBody>
      </p:sp>
      <p:sp>
        <p:nvSpPr>
          <p:cNvPr id="3" name="Inhaltsplatzhalter 2"/>
          <p:cNvSpPr>
            <a:spLocks noGrp="1"/>
          </p:cNvSpPr>
          <p:nvPr>
            <p:ph idx="1"/>
          </p:nvPr>
        </p:nvSpPr>
        <p:spPr>
          <a:xfrm>
            <a:off x="605940" y="1718981"/>
            <a:ext cx="10620118" cy="2790031"/>
          </a:xfrm>
        </p:spPr>
        <p:txBody>
          <a:bodyPr/>
          <a:lstStyle/>
          <a:p>
            <a:pPr marL="1587" lvl="1" indent="0">
              <a:spcAft>
                <a:spcPts val="600"/>
              </a:spcAft>
              <a:buNone/>
            </a:pPr>
            <a:r>
              <a:rPr lang="en-US" sz="2000" dirty="0">
                <a:latin typeface="+mj-lt"/>
                <a:sym typeface="Symbol" panose="05050102010706020507" pitchFamily="18" charset="2"/>
              </a:rPr>
              <a:t> </a:t>
            </a:r>
            <a:r>
              <a:rPr lang="en-US" sz="2000" dirty="0">
                <a:latin typeface="+mj-lt"/>
              </a:rPr>
              <a:t>Mixing </a:t>
            </a:r>
            <a:r>
              <a:rPr lang="en-US" sz="2000" dirty="0" smtClean="0">
                <a:latin typeface="+mj-lt"/>
              </a:rPr>
              <a:t>(</a:t>
            </a:r>
            <a:r>
              <a:rPr lang="en-US" sz="2000" dirty="0">
                <a:latin typeface="+mj-lt"/>
              </a:rPr>
              <a:t>overhead shaking vs. stirring)</a:t>
            </a:r>
          </a:p>
          <a:p>
            <a:pPr marL="1587" lvl="1" indent="0">
              <a:spcAft>
                <a:spcPts val="600"/>
              </a:spcAft>
              <a:buNone/>
            </a:pPr>
            <a:r>
              <a:rPr lang="en-US" sz="2000" dirty="0">
                <a:latin typeface="+mj-lt"/>
                <a:sym typeface="Symbol" panose="05050102010706020507" pitchFamily="18" charset="2"/>
              </a:rPr>
              <a:t> T</a:t>
            </a:r>
            <a:r>
              <a:rPr lang="en-US" sz="2000" dirty="0">
                <a:latin typeface="+mj-lt"/>
              </a:rPr>
              <a:t>emperature effects</a:t>
            </a:r>
            <a:endParaRPr lang="de-DE" sz="2000" dirty="0">
              <a:latin typeface="+mj-lt"/>
            </a:endParaRPr>
          </a:p>
          <a:p>
            <a:pPr marL="1587" lvl="1" indent="0">
              <a:spcAft>
                <a:spcPts val="600"/>
              </a:spcAft>
              <a:buNone/>
            </a:pPr>
            <a:r>
              <a:rPr lang="en-US" sz="2000" dirty="0">
                <a:latin typeface="+mj-lt"/>
                <a:sym typeface="Symbol" panose="05050102010706020507" pitchFamily="18" charset="2"/>
              </a:rPr>
              <a:t> Errors in </a:t>
            </a:r>
            <a:r>
              <a:rPr lang="en-US" sz="2000" dirty="0">
                <a:latin typeface="+mj-lt"/>
              </a:rPr>
              <a:t>soil mass </a:t>
            </a:r>
            <a:br>
              <a:rPr lang="en-US" sz="2000" dirty="0">
                <a:latin typeface="+mj-lt"/>
              </a:rPr>
            </a:br>
            <a:r>
              <a:rPr lang="en-US" sz="2000" dirty="0">
                <a:latin typeface="+mj-lt"/>
              </a:rPr>
              <a:t>     (air dry vs. oven-dry )</a:t>
            </a:r>
          </a:p>
          <a:p>
            <a:pPr marL="1587" lvl="1" indent="0">
              <a:spcAft>
                <a:spcPts val="600"/>
              </a:spcAft>
              <a:buNone/>
            </a:pPr>
            <a:r>
              <a:rPr lang="en-US" sz="2000" dirty="0">
                <a:latin typeface="+mj-lt"/>
                <a:sym typeface="Symbol" panose="05050102010706020507" pitchFamily="18" charset="2"/>
              </a:rPr>
              <a:t> </a:t>
            </a:r>
            <a:r>
              <a:rPr lang="en-US" sz="2000" dirty="0">
                <a:latin typeface="+mj-lt"/>
              </a:rPr>
              <a:t>Organic matter destruction</a:t>
            </a:r>
          </a:p>
          <a:p>
            <a:pPr marL="1587" lvl="1" indent="0">
              <a:spcAft>
                <a:spcPts val="600"/>
              </a:spcAft>
              <a:buNone/>
            </a:pPr>
            <a:r>
              <a:rPr lang="en-US" sz="2000" dirty="0">
                <a:latin typeface="+mj-lt"/>
                <a:sym typeface="Symbol" panose="05050102010706020507" pitchFamily="18" charset="2"/>
              </a:rPr>
              <a:t> </a:t>
            </a:r>
            <a:r>
              <a:rPr lang="en-US" sz="2000" dirty="0">
                <a:latin typeface="+mj-lt"/>
              </a:rPr>
              <a:t>Mass of dispersant</a:t>
            </a:r>
          </a:p>
        </p:txBody>
      </p:sp>
      <p:sp>
        <p:nvSpPr>
          <p:cNvPr id="5" name="Rechteck 4">
            <a:hlinkClick r:id="rId3" action="ppaction://hlinksldjump"/>
          </p:cNvPr>
          <p:cNvSpPr/>
          <p:nvPr/>
        </p:nvSpPr>
        <p:spPr>
          <a:xfrm>
            <a:off x="510868" y="2112169"/>
            <a:ext cx="4680052" cy="450005"/>
          </a:xfrm>
          <a:prstGeom prst="rect">
            <a:avLst/>
          </a:prstGeom>
          <a:noFill/>
          <a:ln w="19050">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de-DE" dirty="0" smtClean="0"/>
          </a:p>
        </p:txBody>
      </p:sp>
      <p:sp>
        <p:nvSpPr>
          <p:cNvPr id="6" name="Rechteck 5">
            <a:hlinkClick r:id="rId4" action="ppaction://hlinksldjump"/>
          </p:cNvPr>
          <p:cNvSpPr/>
          <p:nvPr/>
        </p:nvSpPr>
        <p:spPr>
          <a:xfrm>
            <a:off x="547722" y="2630232"/>
            <a:ext cx="4680052" cy="450005"/>
          </a:xfrm>
          <a:prstGeom prst="rect">
            <a:avLst/>
          </a:prstGeom>
          <a:noFill/>
          <a:ln w="19050">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de-DE" dirty="0" smtClean="0"/>
          </a:p>
        </p:txBody>
      </p:sp>
      <p:sp>
        <p:nvSpPr>
          <p:cNvPr id="7" name="Rechteck 6">
            <a:hlinkClick r:id="rId5" action="ppaction://hlinksldjump"/>
          </p:cNvPr>
          <p:cNvSpPr/>
          <p:nvPr/>
        </p:nvSpPr>
        <p:spPr>
          <a:xfrm>
            <a:off x="547722" y="3344619"/>
            <a:ext cx="4680052" cy="450005"/>
          </a:xfrm>
          <a:prstGeom prst="rect">
            <a:avLst/>
          </a:prstGeom>
          <a:noFill/>
          <a:ln w="19050">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de-DE" dirty="0" smtClean="0"/>
          </a:p>
        </p:txBody>
      </p:sp>
      <p:sp>
        <p:nvSpPr>
          <p:cNvPr id="8" name="Rechteck 7">
            <a:hlinkClick r:id="rId6" action="ppaction://hlinksldjump"/>
          </p:cNvPr>
          <p:cNvSpPr/>
          <p:nvPr/>
        </p:nvSpPr>
        <p:spPr>
          <a:xfrm>
            <a:off x="574223" y="3794624"/>
            <a:ext cx="4680052" cy="450005"/>
          </a:xfrm>
          <a:prstGeom prst="rect">
            <a:avLst/>
          </a:prstGeom>
          <a:noFill/>
          <a:ln w="19050">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de-DE" dirty="0" smtClean="0"/>
          </a:p>
        </p:txBody>
      </p:sp>
    </p:spTree>
    <p:extLst>
      <p:ext uri="{BB962C8B-B14F-4D97-AF65-F5344CB8AC3E}">
        <p14:creationId xmlns:p14="http://schemas.microsoft.com/office/powerpoint/2010/main" val="17351325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FF68E71-5F43-4AA3-91D0-D275531F20ED}"/>
              </a:ext>
            </a:extLst>
          </p:cNvPr>
          <p:cNvSpPr>
            <a:spLocks noGrp="1"/>
          </p:cNvSpPr>
          <p:nvPr>
            <p:ph type="title"/>
          </p:nvPr>
        </p:nvSpPr>
        <p:spPr/>
        <p:txBody>
          <a:bodyPr>
            <a:normAutofit/>
          </a:bodyPr>
          <a:lstStyle/>
          <a:p>
            <a:endParaRPr lang="de-DE" dirty="0"/>
          </a:p>
        </p:txBody>
      </p:sp>
      <p:sp>
        <p:nvSpPr>
          <p:cNvPr id="4" name="Freihandform: Form 3">
            <a:extLst>
              <a:ext uri="{FF2B5EF4-FFF2-40B4-BE49-F238E27FC236}">
                <a16:creationId xmlns:a16="http://schemas.microsoft.com/office/drawing/2014/main" id="{4BD27C36-C30A-4A47-AD0A-75428979AFB2}"/>
              </a:ext>
            </a:extLst>
          </p:cNvPr>
          <p:cNvSpPr/>
          <p:nvPr/>
        </p:nvSpPr>
        <p:spPr>
          <a:xfrm>
            <a:off x="2323707" y="-5354450"/>
            <a:ext cx="6362055" cy="562349"/>
          </a:xfrm>
          <a:custGeom>
            <a:avLst/>
            <a:gdLst>
              <a:gd name="connsiteX0" fmla="*/ 0 w 6362055"/>
              <a:gd name="connsiteY0" fmla="*/ 0 h 562349"/>
              <a:gd name="connsiteX1" fmla="*/ 6362055 w 6362055"/>
              <a:gd name="connsiteY1" fmla="*/ 0 h 562349"/>
              <a:gd name="connsiteX2" fmla="*/ 6362055 w 6362055"/>
              <a:gd name="connsiteY2" fmla="*/ 562349 h 562349"/>
              <a:gd name="connsiteX3" fmla="*/ 0 w 6362055"/>
              <a:gd name="connsiteY3" fmla="*/ 562349 h 562349"/>
              <a:gd name="connsiteX4" fmla="*/ 0 w 6362055"/>
              <a:gd name="connsiteY4" fmla="*/ 0 h 5623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62055" h="562349">
                <a:moveTo>
                  <a:pt x="0" y="0"/>
                </a:moveTo>
                <a:lnTo>
                  <a:pt x="6362055" y="0"/>
                </a:lnTo>
                <a:lnTo>
                  <a:pt x="6362055" y="562349"/>
                </a:lnTo>
                <a:lnTo>
                  <a:pt x="0" y="562349"/>
                </a:lnTo>
                <a:lnTo>
                  <a:pt x="0"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46365" tIns="43180" rIns="43180" bIns="43180" numCol="1" spcCol="1270" anchor="ctr" anchorCtr="0">
            <a:noAutofit/>
          </a:bodyPr>
          <a:lstStyle/>
          <a:p>
            <a:pPr marL="0" lvl="0" indent="0" algn="l" defTabSz="755650" rtl="0">
              <a:lnSpc>
                <a:spcPct val="90000"/>
              </a:lnSpc>
              <a:spcBef>
                <a:spcPct val="0"/>
              </a:spcBef>
              <a:spcAft>
                <a:spcPct val="35000"/>
              </a:spcAft>
              <a:buNone/>
            </a:pPr>
            <a:r>
              <a:rPr lang="de-DE" sz="1700" kern="1200"/>
              <a:t>1,5 h am präzisesten, Abweichung zum Erwartungswert kann noch verringert werden</a:t>
            </a:r>
          </a:p>
        </p:txBody>
      </p:sp>
      <p:sp>
        <p:nvSpPr>
          <p:cNvPr id="5" name="Ellipse 4">
            <a:extLst>
              <a:ext uri="{FF2B5EF4-FFF2-40B4-BE49-F238E27FC236}">
                <a16:creationId xmlns:a16="http://schemas.microsoft.com/office/drawing/2014/main" id="{201F6869-AC4B-44CB-85EC-0687BB5A2173}"/>
              </a:ext>
            </a:extLst>
          </p:cNvPr>
          <p:cNvSpPr/>
          <p:nvPr/>
        </p:nvSpPr>
        <p:spPr>
          <a:xfrm>
            <a:off x="1972239" y="-5424743"/>
            <a:ext cx="702936" cy="702936"/>
          </a:xfrm>
          <a:prstGeom prst="ellipse">
            <a:avLst/>
          </a:prstGeom>
        </p:spPr>
        <p:style>
          <a:lnRef idx="2">
            <a:schemeClr val="accent1">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sp>
        <p:nvSpPr>
          <p:cNvPr id="6" name="Freihandform: Form 5">
            <a:extLst>
              <a:ext uri="{FF2B5EF4-FFF2-40B4-BE49-F238E27FC236}">
                <a16:creationId xmlns:a16="http://schemas.microsoft.com/office/drawing/2014/main" id="{3EC688F0-1745-42C1-985E-3FBBA2CFF1AC}"/>
              </a:ext>
            </a:extLst>
          </p:cNvPr>
          <p:cNvSpPr/>
          <p:nvPr/>
        </p:nvSpPr>
        <p:spPr>
          <a:xfrm>
            <a:off x="2726670" y="-4511196"/>
            <a:ext cx="5959092" cy="562349"/>
          </a:xfrm>
          <a:custGeom>
            <a:avLst/>
            <a:gdLst>
              <a:gd name="connsiteX0" fmla="*/ 0 w 5959092"/>
              <a:gd name="connsiteY0" fmla="*/ 0 h 562349"/>
              <a:gd name="connsiteX1" fmla="*/ 5959092 w 5959092"/>
              <a:gd name="connsiteY1" fmla="*/ 0 h 562349"/>
              <a:gd name="connsiteX2" fmla="*/ 5959092 w 5959092"/>
              <a:gd name="connsiteY2" fmla="*/ 562349 h 562349"/>
              <a:gd name="connsiteX3" fmla="*/ 0 w 5959092"/>
              <a:gd name="connsiteY3" fmla="*/ 562349 h 562349"/>
              <a:gd name="connsiteX4" fmla="*/ 0 w 5959092"/>
              <a:gd name="connsiteY4" fmla="*/ 0 h 5623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59092" h="562349">
                <a:moveTo>
                  <a:pt x="0" y="0"/>
                </a:moveTo>
                <a:lnTo>
                  <a:pt x="5959092" y="0"/>
                </a:lnTo>
                <a:lnTo>
                  <a:pt x="5959092" y="562349"/>
                </a:lnTo>
                <a:lnTo>
                  <a:pt x="0" y="562349"/>
                </a:lnTo>
                <a:lnTo>
                  <a:pt x="0"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46365" tIns="43180" rIns="43180" bIns="43180" numCol="1" spcCol="1270" anchor="ctr" anchorCtr="0">
            <a:noAutofit/>
          </a:bodyPr>
          <a:lstStyle/>
          <a:p>
            <a:pPr marL="0" lvl="0" indent="0" algn="l" defTabSz="755650" rtl="0">
              <a:lnSpc>
                <a:spcPct val="90000"/>
              </a:lnSpc>
              <a:spcBef>
                <a:spcPct val="0"/>
              </a:spcBef>
              <a:spcAft>
                <a:spcPct val="35000"/>
              </a:spcAft>
              <a:buNone/>
            </a:pPr>
            <a:r>
              <a:rPr lang="de-DE" sz="1700" kern="1200"/>
              <a:t>Schluffgehalte im Verhältnis zu Tongehalten nur ungenau bestimmt</a:t>
            </a:r>
          </a:p>
        </p:txBody>
      </p:sp>
      <p:sp>
        <p:nvSpPr>
          <p:cNvPr id="7" name="Ellipse 6">
            <a:extLst>
              <a:ext uri="{FF2B5EF4-FFF2-40B4-BE49-F238E27FC236}">
                <a16:creationId xmlns:a16="http://schemas.microsoft.com/office/drawing/2014/main" id="{9C341F4B-E8B9-4BA1-8490-DBBCAFC6F823}"/>
              </a:ext>
            </a:extLst>
          </p:cNvPr>
          <p:cNvSpPr/>
          <p:nvPr/>
        </p:nvSpPr>
        <p:spPr>
          <a:xfrm>
            <a:off x="2375202" y="-4581489"/>
            <a:ext cx="702936" cy="702936"/>
          </a:xfrm>
          <a:prstGeom prst="ellipse">
            <a:avLst/>
          </a:prstGeom>
        </p:spPr>
        <p:style>
          <a:lnRef idx="2">
            <a:schemeClr val="accent1">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sp>
        <p:nvSpPr>
          <p:cNvPr id="8" name="Freihandform: Form 7">
            <a:extLst>
              <a:ext uri="{FF2B5EF4-FFF2-40B4-BE49-F238E27FC236}">
                <a16:creationId xmlns:a16="http://schemas.microsoft.com/office/drawing/2014/main" id="{81ADD36F-1268-4E96-803D-4686E026B891}"/>
              </a:ext>
            </a:extLst>
          </p:cNvPr>
          <p:cNvSpPr/>
          <p:nvPr/>
        </p:nvSpPr>
        <p:spPr>
          <a:xfrm>
            <a:off x="2850348" y="-3667942"/>
            <a:ext cx="5835414" cy="562349"/>
          </a:xfrm>
          <a:custGeom>
            <a:avLst/>
            <a:gdLst>
              <a:gd name="connsiteX0" fmla="*/ 0 w 5835414"/>
              <a:gd name="connsiteY0" fmla="*/ 0 h 562349"/>
              <a:gd name="connsiteX1" fmla="*/ 5835414 w 5835414"/>
              <a:gd name="connsiteY1" fmla="*/ 0 h 562349"/>
              <a:gd name="connsiteX2" fmla="*/ 5835414 w 5835414"/>
              <a:gd name="connsiteY2" fmla="*/ 562349 h 562349"/>
              <a:gd name="connsiteX3" fmla="*/ 0 w 5835414"/>
              <a:gd name="connsiteY3" fmla="*/ 562349 h 562349"/>
              <a:gd name="connsiteX4" fmla="*/ 0 w 5835414"/>
              <a:gd name="connsiteY4" fmla="*/ 0 h 5623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835414" h="562349">
                <a:moveTo>
                  <a:pt x="0" y="0"/>
                </a:moveTo>
                <a:lnTo>
                  <a:pt x="5835414" y="0"/>
                </a:lnTo>
                <a:lnTo>
                  <a:pt x="5835414" y="562349"/>
                </a:lnTo>
                <a:lnTo>
                  <a:pt x="0" y="562349"/>
                </a:lnTo>
                <a:lnTo>
                  <a:pt x="0"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46365" tIns="43180" rIns="43180" bIns="43180" numCol="1" spcCol="1270" anchor="ctr" anchorCtr="0">
            <a:noAutofit/>
          </a:bodyPr>
          <a:lstStyle/>
          <a:p>
            <a:pPr marL="0" lvl="0" indent="0" algn="l" defTabSz="755650" rtl="0">
              <a:lnSpc>
                <a:spcPct val="90000"/>
              </a:lnSpc>
              <a:spcBef>
                <a:spcPct val="0"/>
              </a:spcBef>
              <a:spcAft>
                <a:spcPct val="35000"/>
              </a:spcAft>
              <a:buNone/>
            </a:pPr>
            <a:r>
              <a:rPr lang="de-DE" sz="1700" kern="1200"/>
              <a:t>Oxidation organischer Substanz beschleunigen</a:t>
            </a:r>
          </a:p>
        </p:txBody>
      </p:sp>
      <p:sp>
        <p:nvSpPr>
          <p:cNvPr id="9" name="Ellipse 8">
            <a:extLst>
              <a:ext uri="{FF2B5EF4-FFF2-40B4-BE49-F238E27FC236}">
                <a16:creationId xmlns:a16="http://schemas.microsoft.com/office/drawing/2014/main" id="{FF02FC14-A1B4-4456-9FD6-9DD4D28FFA08}"/>
              </a:ext>
            </a:extLst>
          </p:cNvPr>
          <p:cNvSpPr/>
          <p:nvPr/>
        </p:nvSpPr>
        <p:spPr>
          <a:xfrm>
            <a:off x="2498879" y="-3738235"/>
            <a:ext cx="702936" cy="702936"/>
          </a:xfrm>
          <a:prstGeom prst="ellipse">
            <a:avLst/>
          </a:prstGeom>
        </p:spPr>
        <p:style>
          <a:lnRef idx="2">
            <a:schemeClr val="accent1">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sp>
        <p:nvSpPr>
          <p:cNvPr id="10" name="Freihandform: Form 9">
            <a:extLst>
              <a:ext uri="{FF2B5EF4-FFF2-40B4-BE49-F238E27FC236}">
                <a16:creationId xmlns:a16="http://schemas.microsoft.com/office/drawing/2014/main" id="{91C3F4C0-C3A2-4778-AE35-73F345E246EB}"/>
              </a:ext>
            </a:extLst>
          </p:cNvPr>
          <p:cNvSpPr/>
          <p:nvPr/>
        </p:nvSpPr>
        <p:spPr>
          <a:xfrm>
            <a:off x="2726670" y="-2824688"/>
            <a:ext cx="5959092" cy="562349"/>
          </a:xfrm>
          <a:custGeom>
            <a:avLst/>
            <a:gdLst>
              <a:gd name="connsiteX0" fmla="*/ 0 w 5959092"/>
              <a:gd name="connsiteY0" fmla="*/ 0 h 562349"/>
              <a:gd name="connsiteX1" fmla="*/ 5959092 w 5959092"/>
              <a:gd name="connsiteY1" fmla="*/ 0 h 562349"/>
              <a:gd name="connsiteX2" fmla="*/ 5959092 w 5959092"/>
              <a:gd name="connsiteY2" fmla="*/ 562349 h 562349"/>
              <a:gd name="connsiteX3" fmla="*/ 0 w 5959092"/>
              <a:gd name="connsiteY3" fmla="*/ 562349 h 562349"/>
              <a:gd name="connsiteX4" fmla="*/ 0 w 5959092"/>
              <a:gd name="connsiteY4" fmla="*/ 0 h 5623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59092" h="562349">
                <a:moveTo>
                  <a:pt x="0" y="0"/>
                </a:moveTo>
                <a:lnTo>
                  <a:pt x="5959092" y="0"/>
                </a:lnTo>
                <a:lnTo>
                  <a:pt x="5959092" y="562349"/>
                </a:lnTo>
                <a:lnTo>
                  <a:pt x="0" y="562349"/>
                </a:lnTo>
                <a:lnTo>
                  <a:pt x="0"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46365" tIns="43180" rIns="43180" bIns="43180" numCol="1" spcCol="1270" anchor="ctr" anchorCtr="0">
            <a:noAutofit/>
          </a:bodyPr>
          <a:lstStyle/>
          <a:p>
            <a:pPr marL="0" lvl="0" indent="0" algn="l" defTabSz="755650" rtl="0">
              <a:lnSpc>
                <a:spcPct val="90000"/>
              </a:lnSpc>
              <a:spcBef>
                <a:spcPct val="0"/>
              </a:spcBef>
              <a:spcAft>
                <a:spcPct val="35000"/>
              </a:spcAft>
              <a:buNone/>
            </a:pPr>
            <a:r>
              <a:rPr lang="de-DE" sz="1700" kern="1200"/>
              <a:t>Auf Ablass nicht komplett verzichten, aber auf zweistufigen Ablass</a:t>
            </a:r>
          </a:p>
        </p:txBody>
      </p:sp>
      <p:sp>
        <p:nvSpPr>
          <p:cNvPr id="11" name="Ellipse 10">
            <a:extLst>
              <a:ext uri="{FF2B5EF4-FFF2-40B4-BE49-F238E27FC236}">
                <a16:creationId xmlns:a16="http://schemas.microsoft.com/office/drawing/2014/main" id="{A419DF88-1D87-4917-BB2F-DEDE03FC83B7}"/>
              </a:ext>
            </a:extLst>
          </p:cNvPr>
          <p:cNvSpPr/>
          <p:nvPr/>
        </p:nvSpPr>
        <p:spPr>
          <a:xfrm>
            <a:off x="2375202" y="-2894981"/>
            <a:ext cx="702936" cy="702936"/>
          </a:xfrm>
          <a:prstGeom prst="ellipse">
            <a:avLst/>
          </a:prstGeom>
        </p:spPr>
        <p:style>
          <a:lnRef idx="2">
            <a:schemeClr val="accent1">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sp>
        <p:nvSpPr>
          <p:cNvPr id="12" name="Freihandform: Form 11">
            <a:extLst>
              <a:ext uri="{FF2B5EF4-FFF2-40B4-BE49-F238E27FC236}">
                <a16:creationId xmlns:a16="http://schemas.microsoft.com/office/drawing/2014/main" id="{FEB776D7-8CDD-4672-800E-853E67EB9211}"/>
              </a:ext>
            </a:extLst>
          </p:cNvPr>
          <p:cNvSpPr/>
          <p:nvPr/>
        </p:nvSpPr>
        <p:spPr>
          <a:xfrm>
            <a:off x="2323707" y="-1981434"/>
            <a:ext cx="6362055" cy="562349"/>
          </a:xfrm>
          <a:custGeom>
            <a:avLst/>
            <a:gdLst>
              <a:gd name="connsiteX0" fmla="*/ 0 w 6362055"/>
              <a:gd name="connsiteY0" fmla="*/ 0 h 562349"/>
              <a:gd name="connsiteX1" fmla="*/ 6362055 w 6362055"/>
              <a:gd name="connsiteY1" fmla="*/ 0 h 562349"/>
              <a:gd name="connsiteX2" fmla="*/ 6362055 w 6362055"/>
              <a:gd name="connsiteY2" fmla="*/ 562349 h 562349"/>
              <a:gd name="connsiteX3" fmla="*/ 0 w 6362055"/>
              <a:gd name="connsiteY3" fmla="*/ 562349 h 562349"/>
              <a:gd name="connsiteX4" fmla="*/ 0 w 6362055"/>
              <a:gd name="connsiteY4" fmla="*/ 0 h 5623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62055" h="562349">
                <a:moveTo>
                  <a:pt x="0" y="0"/>
                </a:moveTo>
                <a:lnTo>
                  <a:pt x="6362055" y="0"/>
                </a:lnTo>
                <a:lnTo>
                  <a:pt x="6362055" y="562349"/>
                </a:lnTo>
                <a:lnTo>
                  <a:pt x="0" y="562349"/>
                </a:lnTo>
                <a:lnTo>
                  <a:pt x="0"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46365" tIns="43180" rIns="43180" bIns="43180" numCol="1" spcCol="1270" anchor="ctr" anchorCtr="0">
            <a:noAutofit/>
          </a:bodyPr>
          <a:lstStyle/>
          <a:p>
            <a:pPr marL="0" lvl="0" indent="0" algn="l" defTabSz="755650" rtl="0">
              <a:lnSpc>
                <a:spcPct val="90000"/>
              </a:lnSpc>
              <a:spcBef>
                <a:spcPct val="0"/>
              </a:spcBef>
              <a:spcAft>
                <a:spcPct val="35000"/>
              </a:spcAft>
              <a:buNone/>
            </a:pPr>
            <a:r>
              <a:rPr lang="de-DE" sz="1700" kern="1200"/>
              <a:t>Konstante Temperatur während Messung gewährleisten</a:t>
            </a:r>
          </a:p>
        </p:txBody>
      </p:sp>
      <p:sp>
        <p:nvSpPr>
          <p:cNvPr id="13" name="Ellipse 12">
            <a:extLst>
              <a:ext uri="{FF2B5EF4-FFF2-40B4-BE49-F238E27FC236}">
                <a16:creationId xmlns:a16="http://schemas.microsoft.com/office/drawing/2014/main" id="{FF194419-6EFD-4C13-9CEC-91A9471D2414}"/>
              </a:ext>
            </a:extLst>
          </p:cNvPr>
          <p:cNvSpPr/>
          <p:nvPr/>
        </p:nvSpPr>
        <p:spPr>
          <a:xfrm>
            <a:off x="1972239" y="-2051727"/>
            <a:ext cx="702936" cy="702936"/>
          </a:xfrm>
          <a:prstGeom prst="ellipse">
            <a:avLst/>
          </a:prstGeom>
        </p:spPr>
        <p:style>
          <a:lnRef idx="2">
            <a:schemeClr val="accent1">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sp>
        <p:nvSpPr>
          <p:cNvPr id="14" name="Halbbogen 13">
            <a:extLst>
              <a:ext uri="{FF2B5EF4-FFF2-40B4-BE49-F238E27FC236}">
                <a16:creationId xmlns:a16="http://schemas.microsoft.com/office/drawing/2014/main" id="{CEC37ABE-3599-4712-8A52-D3B5E071D875}"/>
              </a:ext>
            </a:extLst>
          </p:cNvPr>
          <p:cNvSpPr/>
          <p:nvPr/>
        </p:nvSpPr>
        <p:spPr>
          <a:xfrm>
            <a:off x="-9350326" y="435941"/>
            <a:ext cx="6055245" cy="6055245"/>
          </a:xfrm>
          <a:prstGeom prst="blockArc">
            <a:avLst>
              <a:gd name="adj1" fmla="val 18900000"/>
              <a:gd name="adj2" fmla="val 2700000"/>
              <a:gd name="adj3" fmla="val 357"/>
            </a:avLst>
          </a:prstGeom>
        </p:spPr>
        <p:style>
          <a:lnRef idx="2">
            <a:schemeClr val="accent1">
              <a:shade val="60000"/>
              <a:hueOff val="0"/>
              <a:satOff val="0"/>
              <a:lumOff val="0"/>
              <a:alphaOff val="0"/>
            </a:schemeClr>
          </a:lnRef>
          <a:fillRef idx="0">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pic>
        <p:nvPicPr>
          <p:cNvPr id="16" name="Grafik 15">
            <a:extLst>
              <a:ext uri="{FF2B5EF4-FFF2-40B4-BE49-F238E27FC236}">
                <a16:creationId xmlns:a16="http://schemas.microsoft.com/office/drawing/2014/main" id="{3C5ABD63-772A-4598-987B-99043AEFAAE3}"/>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0" y="7074"/>
            <a:ext cx="12192000" cy="6843851"/>
          </a:xfrm>
          <a:prstGeom prst="rect">
            <a:avLst/>
          </a:prstGeom>
        </p:spPr>
      </p:pic>
      <p:sp>
        <p:nvSpPr>
          <p:cNvPr id="15" name="Titel 1"/>
          <p:cNvSpPr txBox="1">
            <a:spLocks/>
          </p:cNvSpPr>
          <p:nvPr/>
        </p:nvSpPr>
        <p:spPr bwMode="auto">
          <a:xfrm>
            <a:off x="575734" y="111126"/>
            <a:ext cx="11167533" cy="708025"/>
          </a:xfrm>
          <a:prstGeom prst="rect">
            <a:avLst/>
          </a:prstGeom>
          <a:noFill/>
          <a:ln w="9525">
            <a:noFill/>
            <a:miter lim="800000"/>
            <a:headEnd/>
            <a:tailEnd/>
          </a:ln>
          <a:effectLst/>
        </p:spPr>
        <p:txBody>
          <a:bodyPr vert="horz" wrap="square" lIns="0" tIns="0" rIns="0" bIns="0" numCol="1" anchor="b" anchorCtr="0" compatLnSpc="1">
            <a:prstTxWarp prst="textNoShape">
              <a:avLst/>
            </a:prstTxWarp>
          </a:bodyPr>
          <a:lstStyle>
            <a:lvl1pPr algn="l" rtl="0" fontAlgn="base">
              <a:spcBef>
                <a:spcPct val="0"/>
              </a:spcBef>
              <a:spcAft>
                <a:spcPct val="0"/>
              </a:spcAft>
              <a:defRPr sz="2200" b="1">
                <a:solidFill>
                  <a:schemeClr val="tx1"/>
                </a:solidFill>
                <a:latin typeface="+mn-lt"/>
                <a:ea typeface="+mj-ea"/>
                <a:cs typeface="+mj-cs"/>
              </a:defRPr>
            </a:lvl1pPr>
            <a:lvl2pPr algn="l" rtl="0" fontAlgn="base">
              <a:spcBef>
                <a:spcPct val="0"/>
              </a:spcBef>
              <a:spcAft>
                <a:spcPct val="0"/>
              </a:spcAft>
              <a:defRPr sz="2200" b="1">
                <a:solidFill>
                  <a:schemeClr val="tx1"/>
                </a:solidFill>
                <a:latin typeface="Arial" charset="0"/>
              </a:defRPr>
            </a:lvl2pPr>
            <a:lvl3pPr algn="l" rtl="0" fontAlgn="base">
              <a:spcBef>
                <a:spcPct val="0"/>
              </a:spcBef>
              <a:spcAft>
                <a:spcPct val="0"/>
              </a:spcAft>
              <a:defRPr sz="2200" b="1">
                <a:solidFill>
                  <a:schemeClr val="tx1"/>
                </a:solidFill>
                <a:latin typeface="Arial" charset="0"/>
              </a:defRPr>
            </a:lvl3pPr>
            <a:lvl4pPr algn="l" rtl="0" fontAlgn="base">
              <a:spcBef>
                <a:spcPct val="0"/>
              </a:spcBef>
              <a:spcAft>
                <a:spcPct val="0"/>
              </a:spcAft>
              <a:defRPr sz="2200" b="1">
                <a:solidFill>
                  <a:schemeClr val="tx1"/>
                </a:solidFill>
                <a:latin typeface="Arial" charset="0"/>
              </a:defRPr>
            </a:lvl4pPr>
            <a:lvl5pPr algn="l" rtl="0" fontAlgn="base">
              <a:spcBef>
                <a:spcPct val="0"/>
              </a:spcBef>
              <a:spcAft>
                <a:spcPct val="0"/>
              </a:spcAft>
              <a:defRPr sz="2200" b="1">
                <a:solidFill>
                  <a:schemeClr val="tx1"/>
                </a:solidFill>
                <a:latin typeface="Arial" charset="0"/>
              </a:defRPr>
            </a:lvl5pPr>
            <a:lvl6pPr marL="457200" algn="l" rtl="0" fontAlgn="base">
              <a:spcBef>
                <a:spcPct val="0"/>
              </a:spcBef>
              <a:spcAft>
                <a:spcPct val="0"/>
              </a:spcAft>
              <a:defRPr sz="2200" b="1">
                <a:solidFill>
                  <a:schemeClr val="tx1"/>
                </a:solidFill>
                <a:latin typeface="Arial" charset="0"/>
              </a:defRPr>
            </a:lvl6pPr>
            <a:lvl7pPr marL="914400" algn="l" rtl="0" fontAlgn="base">
              <a:spcBef>
                <a:spcPct val="0"/>
              </a:spcBef>
              <a:spcAft>
                <a:spcPct val="0"/>
              </a:spcAft>
              <a:defRPr sz="2200" b="1">
                <a:solidFill>
                  <a:schemeClr val="tx1"/>
                </a:solidFill>
                <a:latin typeface="Arial" charset="0"/>
              </a:defRPr>
            </a:lvl7pPr>
            <a:lvl8pPr marL="1371600" algn="l" rtl="0" fontAlgn="base">
              <a:spcBef>
                <a:spcPct val="0"/>
              </a:spcBef>
              <a:spcAft>
                <a:spcPct val="0"/>
              </a:spcAft>
              <a:defRPr sz="2200" b="1">
                <a:solidFill>
                  <a:schemeClr val="tx1"/>
                </a:solidFill>
                <a:latin typeface="Arial" charset="0"/>
              </a:defRPr>
            </a:lvl8pPr>
            <a:lvl9pPr marL="1828800" algn="l" rtl="0" fontAlgn="base">
              <a:spcBef>
                <a:spcPct val="0"/>
              </a:spcBef>
              <a:spcAft>
                <a:spcPct val="0"/>
              </a:spcAft>
              <a:defRPr sz="2200" b="1">
                <a:solidFill>
                  <a:schemeClr val="tx1"/>
                </a:solidFill>
                <a:latin typeface="Arial" charset="0"/>
              </a:defRPr>
            </a:lvl9pPr>
          </a:lstStyle>
          <a:p>
            <a:r>
              <a:rPr lang="de-DE" kern="0" dirty="0" err="1" smtClean="0"/>
              <a:t>Influence</a:t>
            </a:r>
            <a:r>
              <a:rPr lang="de-DE" kern="0" dirty="0" smtClean="0"/>
              <a:t> </a:t>
            </a:r>
            <a:r>
              <a:rPr lang="de-DE" kern="0" dirty="0" err="1" smtClean="0"/>
              <a:t>of</a:t>
            </a:r>
            <a:r>
              <a:rPr lang="de-DE" kern="0" dirty="0" smtClean="0"/>
              <a:t> </a:t>
            </a:r>
            <a:r>
              <a:rPr lang="de-DE" kern="0" dirty="0" err="1" smtClean="0"/>
              <a:t>mixing</a:t>
            </a:r>
            <a:endParaRPr lang="de-DE" kern="0" dirty="0"/>
          </a:p>
        </p:txBody>
      </p:sp>
      <p:sp>
        <p:nvSpPr>
          <p:cNvPr id="17" name="Inhaltsplatzhalter 2"/>
          <p:cNvSpPr txBox="1">
            <a:spLocks/>
          </p:cNvSpPr>
          <p:nvPr/>
        </p:nvSpPr>
        <p:spPr>
          <a:xfrm>
            <a:off x="1849076" y="1918551"/>
            <a:ext cx="3870042" cy="2140456"/>
          </a:xfrm>
          <a:prstGeom prst="rect">
            <a:avLst/>
          </a:prstGeom>
        </p:spPr>
        <p:txBody>
          <a:bodyPr/>
          <a:lstStyle>
            <a:lvl1pPr algn="l" rtl="0" fontAlgn="base">
              <a:spcBef>
                <a:spcPct val="20000"/>
              </a:spcBef>
              <a:spcAft>
                <a:spcPct val="0"/>
              </a:spcAft>
              <a:defRPr sz="1600">
                <a:solidFill>
                  <a:schemeClr val="tx1"/>
                </a:solidFill>
                <a:latin typeface="+mn-lt"/>
                <a:ea typeface="+mn-ea"/>
                <a:cs typeface="+mn-cs"/>
              </a:defRPr>
            </a:lvl1pPr>
            <a:lvl2pPr marL="190500" indent="-188913" algn="l" rtl="0" fontAlgn="base">
              <a:spcBef>
                <a:spcPct val="20000"/>
              </a:spcBef>
              <a:spcAft>
                <a:spcPct val="0"/>
              </a:spcAft>
              <a:buClr>
                <a:schemeClr val="tx1"/>
              </a:buClr>
              <a:buFont typeface="Wingdings" pitchFamily="2" charset="2"/>
              <a:buChar char="§"/>
              <a:defRPr sz="1600">
                <a:solidFill>
                  <a:schemeClr val="tx1"/>
                </a:solidFill>
                <a:latin typeface="+mn-lt"/>
              </a:defRPr>
            </a:lvl2pPr>
            <a:lvl3pPr marL="361950" indent="-169863" algn="l" rtl="0" fontAlgn="base">
              <a:spcBef>
                <a:spcPct val="20000"/>
              </a:spcBef>
              <a:spcAft>
                <a:spcPct val="0"/>
              </a:spcAft>
              <a:buClr>
                <a:schemeClr val="tx1"/>
              </a:buClr>
              <a:buFont typeface="Wingdings" pitchFamily="2" charset="2"/>
              <a:buChar char="§"/>
              <a:defRPr sz="1600">
                <a:solidFill>
                  <a:schemeClr val="tx1"/>
                </a:solidFill>
                <a:latin typeface="+mn-lt"/>
              </a:defRPr>
            </a:lvl3pPr>
            <a:lvl4pPr marL="542925" indent="-179388" algn="l" rtl="0" fontAlgn="base">
              <a:spcBef>
                <a:spcPct val="20000"/>
              </a:spcBef>
              <a:spcAft>
                <a:spcPct val="0"/>
              </a:spcAft>
              <a:buClr>
                <a:schemeClr val="tx1"/>
              </a:buClr>
              <a:buFont typeface="Wingdings" pitchFamily="2" charset="2"/>
              <a:buChar char="§"/>
              <a:defRPr sz="1600">
                <a:solidFill>
                  <a:schemeClr val="tx1"/>
                </a:solidFill>
                <a:latin typeface="+mn-lt"/>
              </a:defRPr>
            </a:lvl4pPr>
            <a:lvl5pPr marL="742950" indent="-198438" algn="l" rtl="0" fontAlgn="base">
              <a:spcBef>
                <a:spcPct val="20000"/>
              </a:spcBef>
              <a:spcAft>
                <a:spcPct val="0"/>
              </a:spcAft>
              <a:buClr>
                <a:schemeClr val="tx1"/>
              </a:buClr>
              <a:buFont typeface="Wingdings" pitchFamily="2" charset="2"/>
              <a:buChar char="§"/>
              <a:defRPr sz="1600">
                <a:solidFill>
                  <a:schemeClr val="tx1"/>
                </a:solidFill>
                <a:latin typeface="+mn-lt"/>
              </a:defRPr>
            </a:lvl5pPr>
            <a:lvl6pPr marL="1200150" indent="-198438" algn="l" rtl="0" fontAlgn="base">
              <a:spcBef>
                <a:spcPct val="20000"/>
              </a:spcBef>
              <a:spcAft>
                <a:spcPct val="0"/>
              </a:spcAft>
              <a:buFont typeface="Wingdings" pitchFamily="2" charset="2"/>
              <a:buChar char="§"/>
              <a:defRPr sz="1600">
                <a:solidFill>
                  <a:schemeClr val="tx1"/>
                </a:solidFill>
                <a:latin typeface="+mn-lt"/>
              </a:defRPr>
            </a:lvl6pPr>
            <a:lvl7pPr marL="1657350" indent="-198438" algn="l" rtl="0" fontAlgn="base">
              <a:spcBef>
                <a:spcPct val="20000"/>
              </a:spcBef>
              <a:spcAft>
                <a:spcPct val="0"/>
              </a:spcAft>
              <a:buFont typeface="Wingdings" pitchFamily="2" charset="2"/>
              <a:buChar char="§"/>
              <a:defRPr sz="1600">
                <a:solidFill>
                  <a:schemeClr val="tx1"/>
                </a:solidFill>
                <a:latin typeface="+mn-lt"/>
              </a:defRPr>
            </a:lvl7pPr>
            <a:lvl8pPr marL="2114550" indent="-198438" algn="l" rtl="0" fontAlgn="base">
              <a:spcBef>
                <a:spcPct val="20000"/>
              </a:spcBef>
              <a:spcAft>
                <a:spcPct val="0"/>
              </a:spcAft>
              <a:buFont typeface="Wingdings" pitchFamily="2" charset="2"/>
              <a:buChar char="§"/>
              <a:defRPr sz="1600">
                <a:solidFill>
                  <a:schemeClr val="tx1"/>
                </a:solidFill>
                <a:latin typeface="+mn-lt"/>
              </a:defRPr>
            </a:lvl8pPr>
            <a:lvl9pPr marL="2571750" indent="-198438" algn="l" rtl="0" fontAlgn="base">
              <a:spcBef>
                <a:spcPct val="20000"/>
              </a:spcBef>
              <a:spcAft>
                <a:spcPct val="0"/>
              </a:spcAft>
              <a:buFont typeface="Wingdings" pitchFamily="2" charset="2"/>
              <a:buChar char="§"/>
              <a:defRPr sz="1600">
                <a:solidFill>
                  <a:schemeClr val="tx1"/>
                </a:solidFill>
                <a:latin typeface="+mn-lt"/>
              </a:defRPr>
            </a:lvl9pPr>
          </a:lstStyle>
          <a:p>
            <a:pPr marL="1587" lvl="1" indent="0">
              <a:spcAft>
                <a:spcPts val="600"/>
              </a:spcAft>
              <a:buFont typeface="Wingdings" pitchFamily="2" charset="2"/>
              <a:buNone/>
            </a:pPr>
            <a:r>
              <a:rPr lang="en-US" sz="2000" kern="0" dirty="0" smtClean="0">
                <a:latin typeface="+mj-lt"/>
                <a:sym typeface="Symbol" panose="05050102010706020507" pitchFamily="18" charset="2"/>
              </a:rPr>
              <a:t> </a:t>
            </a:r>
            <a:r>
              <a:rPr lang="de-DE" sz="2000" kern="0" dirty="0" smtClean="0">
                <a:latin typeface="+mj-lt"/>
              </a:rPr>
              <a:t>Mixing </a:t>
            </a:r>
            <a:r>
              <a:rPr lang="de-DE" sz="2000" kern="0" dirty="0" err="1" smtClean="0">
                <a:latin typeface="+mj-lt"/>
              </a:rPr>
              <a:t>wets</a:t>
            </a:r>
            <a:r>
              <a:rPr lang="de-DE" sz="2000" kern="0" dirty="0" smtClean="0">
                <a:latin typeface="+mj-lt"/>
              </a:rPr>
              <a:t> all </a:t>
            </a:r>
            <a:r>
              <a:rPr lang="de-DE" sz="2000" kern="0" dirty="0" err="1" smtClean="0">
                <a:latin typeface="+mj-lt"/>
              </a:rPr>
              <a:t>the</a:t>
            </a:r>
            <a:r>
              <a:rPr lang="de-DE" sz="2000" kern="0" dirty="0" smtClean="0">
                <a:latin typeface="+mj-lt"/>
              </a:rPr>
              <a:t> material </a:t>
            </a:r>
            <a:r>
              <a:rPr lang="de-DE" sz="2000" kern="0" dirty="0" err="1" smtClean="0">
                <a:latin typeface="+mj-lt"/>
              </a:rPr>
              <a:t>above</a:t>
            </a:r>
            <a:r>
              <a:rPr lang="de-DE" sz="2000" kern="0" dirty="0" smtClean="0">
                <a:latin typeface="+mj-lt"/>
              </a:rPr>
              <a:t> </a:t>
            </a:r>
            <a:r>
              <a:rPr lang="de-DE" sz="2000" kern="0" dirty="0" err="1" smtClean="0">
                <a:latin typeface="+mj-lt"/>
              </a:rPr>
              <a:t>the</a:t>
            </a:r>
            <a:r>
              <a:rPr lang="de-DE" sz="2000" kern="0" dirty="0" smtClean="0">
                <a:latin typeface="+mj-lt"/>
              </a:rPr>
              <a:t> </a:t>
            </a:r>
            <a:r>
              <a:rPr lang="de-DE" sz="2000" kern="0" dirty="0" err="1" smtClean="0">
                <a:latin typeface="+mj-lt"/>
              </a:rPr>
              <a:t>supension</a:t>
            </a:r>
            <a:r>
              <a:rPr lang="de-DE" sz="2000" kern="0" dirty="0" smtClean="0">
                <a:latin typeface="+mj-lt"/>
              </a:rPr>
              <a:t> </a:t>
            </a:r>
            <a:r>
              <a:rPr lang="de-DE" sz="2000" kern="0" dirty="0" err="1" smtClean="0">
                <a:latin typeface="+mj-lt"/>
              </a:rPr>
              <a:t>level</a:t>
            </a:r>
            <a:r>
              <a:rPr lang="de-DE" sz="2000" kern="0" dirty="0" smtClean="0">
                <a:latin typeface="+mj-lt"/>
              </a:rPr>
              <a:t> </a:t>
            </a:r>
            <a:r>
              <a:rPr lang="de-DE" sz="2000" kern="0" dirty="0" err="1" smtClean="0">
                <a:latin typeface="+mj-lt"/>
              </a:rPr>
              <a:t>and</a:t>
            </a:r>
            <a:r>
              <a:rPr lang="de-DE" sz="2000" kern="0" dirty="0" smtClean="0">
                <a:latin typeface="+mj-lt"/>
              </a:rPr>
              <a:t> </a:t>
            </a:r>
            <a:r>
              <a:rPr lang="de-DE" sz="2000" kern="0" dirty="0" err="1" smtClean="0">
                <a:latin typeface="+mj-lt"/>
              </a:rPr>
              <a:t>causes</a:t>
            </a:r>
            <a:r>
              <a:rPr lang="de-DE" sz="2000" kern="0" dirty="0" smtClean="0">
                <a:latin typeface="+mj-lt"/>
              </a:rPr>
              <a:t> </a:t>
            </a:r>
            <a:r>
              <a:rPr lang="en-US" sz="2000" kern="0" dirty="0" smtClean="0">
                <a:latin typeface="+mj-lt"/>
              </a:rPr>
              <a:t>retarded flow on walls into the suspension in the early measurement phase</a:t>
            </a:r>
            <a:endParaRPr lang="en-US" sz="2000" kern="0" dirty="0">
              <a:solidFill>
                <a:schemeClr val="bg2"/>
              </a:solidFill>
              <a:latin typeface="+mj-lt"/>
            </a:endParaRPr>
          </a:p>
        </p:txBody>
      </p:sp>
      <p:grpSp>
        <p:nvGrpSpPr>
          <p:cNvPr id="18" name="Gruppieren 17"/>
          <p:cNvGrpSpPr/>
          <p:nvPr/>
        </p:nvGrpSpPr>
        <p:grpSpPr>
          <a:xfrm>
            <a:off x="6700817" y="2376559"/>
            <a:ext cx="623032" cy="1260012"/>
            <a:chOff x="7248481" y="2258988"/>
            <a:chExt cx="324550" cy="873984"/>
          </a:xfrm>
        </p:grpSpPr>
        <p:sp>
          <p:nvSpPr>
            <p:cNvPr id="19" name="Freihandform 18"/>
            <p:cNvSpPr/>
            <p:nvPr/>
          </p:nvSpPr>
          <p:spPr>
            <a:xfrm>
              <a:off x="7351960" y="2258988"/>
              <a:ext cx="221071" cy="873984"/>
            </a:xfrm>
            <a:custGeom>
              <a:avLst/>
              <a:gdLst>
                <a:gd name="connsiteX0" fmla="*/ 0 w 221071"/>
                <a:gd name="connsiteY0" fmla="*/ 19318 h 814249"/>
                <a:gd name="connsiteX1" fmla="*/ 110279 w 221071"/>
                <a:gd name="connsiteY1" fmla="*/ 5534 h 814249"/>
                <a:gd name="connsiteX2" fmla="*/ 202179 w 221071"/>
                <a:gd name="connsiteY2" fmla="*/ 19318 h 814249"/>
                <a:gd name="connsiteX3" fmla="*/ 220559 w 221071"/>
                <a:gd name="connsiteY3" fmla="*/ 203117 h 814249"/>
                <a:gd name="connsiteX4" fmla="*/ 215964 w 221071"/>
                <a:gd name="connsiteY4" fmla="*/ 308802 h 814249"/>
                <a:gd name="connsiteX5" fmla="*/ 215964 w 221071"/>
                <a:gd name="connsiteY5" fmla="*/ 589095 h 814249"/>
                <a:gd name="connsiteX6" fmla="*/ 206774 w 221071"/>
                <a:gd name="connsiteY6" fmla="*/ 699375 h 814249"/>
                <a:gd name="connsiteX7" fmla="*/ 170014 w 221071"/>
                <a:gd name="connsiteY7" fmla="*/ 814249 h 8142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21071" h="814249">
                  <a:moveTo>
                    <a:pt x="0" y="19318"/>
                  </a:moveTo>
                  <a:cubicBezTo>
                    <a:pt x="38291" y="12426"/>
                    <a:pt x="76583" y="5534"/>
                    <a:pt x="110279" y="5534"/>
                  </a:cubicBezTo>
                  <a:cubicBezTo>
                    <a:pt x="143975" y="5534"/>
                    <a:pt x="183799" y="-13612"/>
                    <a:pt x="202179" y="19318"/>
                  </a:cubicBezTo>
                  <a:cubicBezTo>
                    <a:pt x="220559" y="52248"/>
                    <a:pt x="218261" y="154870"/>
                    <a:pt x="220559" y="203117"/>
                  </a:cubicBezTo>
                  <a:cubicBezTo>
                    <a:pt x="222857" y="251364"/>
                    <a:pt x="216730" y="244472"/>
                    <a:pt x="215964" y="308802"/>
                  </a:cubicBezTo>
                  <a:cubicBezTo>
                    <a:pt x="215198" y="373132"/>
                    <a:pt x="217496" y="524000"/>
                    <a:pt x="215964" y="589095"/>
                  </a:cubicBezTo>
                  <a:cubicBezTo>
                    <a:pt x="214432" y="654190"/>
                    <a:pt x="214432" y="661849"/>
                    <a:pt x="206774" y="699375"/>
                  </a:cubicBezTo>
                  <a:cubicBezTo>
                    <a:pt x="199116" y="736901"/>
                    <a:pt x="184565" y="775575"/>
                    <a:pt x="170014" y="814249"/>
                  </a:cubicBezTo>
                </a:path>
              </a:pathLst>
            </a:custGeom>
            <a:ln w="44450">
              <a:solidFill>
                <a:srgbClr val="0070C0"/>
              </a:solidFill>
              <a:tailEnd type="triangle" w="lg" len="lg"/>
            </a:ln>
          </p:spPr>
          <p:style>
            <a:lnRef idx="1">
              <a:schemeClr val="accent2"/>
            </a:lnRef>
            <a:fillRef idx="0">
              <a:schemeClr val="accent2"/>
            </a:fillRef>
            <a:effectRef idx="0">
              <a:schemeClr val="accent2"/>
            </a:effectRef>
            <a:fontRef idx="minor">
              <a:schemeClr val="tx1"/>
            </a:fontRef>
          </p:style>
          <p:txBody>
            <a:bodyPr rtlCol="0" anchor="ctr"/>
            <a:lstStyle/>
            <a:p>
              <a:pPr algn="ctr"/>
              <a:endParaRPr lang="de-DE"/>
            </a:p>
          </p:txBody>
        </p:sp>
        <p:sp>
          <p:nvSpPr>
            <p:cNvPr id="20" name="Freihandform 19"/>
            <p:cNvSpPr/>
            <p:nvPr/>
          </p:nvSpPr>
          <p:spPr>
            <a:xfrm flipH="1">
              <a:off x="7248481" y="2258988"/>
              <a:ext cx="233752" cy="873984"/>
            </a:xfrm>
            <a:custGeom>
              <a:avLst/>
              <a:gdLst>
                <a:gd name="connsiteX0" fmla="*/ 0 w 221071"/>
                <a:gd name="connsiteY0" fmla="*/ 19318 h 814249"/>
                <a:gd name="connsiteX1" fmla="*/ 110279 w 221071"/>
                <a:gd name="connsiteY1" fmla="*/ 5534 h 814249"/>
                <a:gd name="connsiteX2" fmla="*/ 202179 w 221071"/>
                <a:gd name="connsiteY2" fmla="*/ 19318 h 814249"/>
                <a:gd name="connsiteX3" fmla="*/ 220559 w 221071"/>
                <a:gd name="connsiteY3" fmla="*/ 203117 h 814249"/>
                <a:gd name="connsiteX4" fmla="*/ 215964 w 221071"/>
                <a:gd name="connsiteY4" fmla="*/ 308802 h 814249"/>
                <a:gd name="connsiteX5" fmla="*/ 215964 w 221071"/>
                <a:gd name="connsiteY5" fmla="*/ 589095 h 814249"/>
                <a:gd name="connsiteX6" fmla="*/ 206774 w 221071"/>
                <a:gd name="connsiteY6" fmla="*/ 699375 h 814249"/>
                <a:gd name="connsiteX7" fmla="*/ 170014 w 221071"/>
                <a:gd name="connsiteY7" fmla="*/ 814249 h 8142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21071" h="814249">
                  <a:moveTo>
                    <a:pt x="0" y="19318"/>
                  </a:moveTo>
                  <a:cubicBezTo>
                    <a:pt x="38291" y="12426"/>
                    <a:pt x="76583" y="5534"/>
                    <a:pt x="110279" y="5534"/>
                  </a:cubicBezTo>
                  <a:cubicBezTo>
                    <a:pt x="143975" y="5534"/>
                    <a:pt x="183799" y="-13612"/>
                    <a:pt x="202179" y="19318"/>
                  </a:cubicBezTo>
                  <a:cubicBezTo>
                    <a:pt x="220559" y="52248"/>
                    <a:pt x="218261" y="154870"/>
                    <a:pt x="220559" y="203117"/>
                  </a:cubicBezTo>
                  <a:cubicBezTo>
                    <a:pt x="222857" y="251364"/>
                    <a:pt x="216730" y="244472"/>
                    <a:pt x="215964" y="308802"/>
                  </a:cubicBezTo>
                  <a:cubicBezTo>
                    <a:pt x="215198" y="373132"/>
                    <a:pt x="217496" y="524000"/>
                    <a:pt x="215964" y="589095"/>
                  </a:cubicBezTo>
                  <a:cubicBezTo>
                    <a:pt x="214432" y="654190"/>
                    <a:pt x="214432" y="661849"/>
                    <a:pt x="206774" y="699375"/>
                  </a:cubicBezTo>
                  <a:cubicBezTo>
                    <a:pt x="199116" y="736901"/>
                    <a:pt x="184565" y="775575"/>
                    <a:pt x="170014" y="814249"/>
                  </a:cubicBezTo>
                </a:path>
              </a:pathLst>
            </a:custGeom>
            <a:ln w="44450">
              <a:solidFill>
                <a:srgbClr val="0070C0"/>
              </a:solidFill>
              <a:tailEnd type="triangle" w="lg" len="lg"/>
            </a:ln>
          </p:spPr>
          <p:style>
            <a:lnRef idx="1">
              <a:schemeClr val="accent2"/>
            </a:lnRef>
            <a:fillRef idx="0">
              <a:schemeClr val="accent2"/>
            </a:fillRef>
            <a:effectRef idx="0">
              <a:schemeClr val="accent2"/>
            </a:effectRef>
            <a:fontRef idx="minor">
              <a:schemeClr val="tx1"/>
            </a:fontRef>
          </p:style>
          <p:txBody>
            <a:bodyPr rtlCol="0" anchor="ctr"/>
            <a:lstStyle/>
            <a:p>
              <a:pPr algn="ctr"/>
              <a:endParaRPr lang="de-DE"/>
            </a:p>
          </p:txBody>
        </p:sp>
      </p:grpSp>
      <p:grpSp>
        <p:nvGrpSpPr>
          <p:cNvPr id="24" name="Gruppieren 23"/>
          <p:cNvGrpSpPr/>
          <p:nvPr/>
        </p:nvGrpSpPr>
        <p:grpSpPr>
          <a:xfrm>
            <a:off x="8206191" y="2348989"/>
            <a:ext cx="426471" cy="1260012"/>
            <a:chOff x="7248481" y="2258988"/>
            <a:chExt cx="324550" cy="873984"/>
          </a:xfrm>
        </p:grpSpPr>
        <p:sp>
          <p:nvSpPr>
            <p:cNvPr id="25" name="Freihandform 24"/>
            <p:cNvSpPr/>
            <p:nvPr/>
          </p:nvSpPr>
          <p:spPr>
            <a:xfrm>
              <a:off x="7351960" y="2258988"/>
              <a:ext cx="221071" cy="873984"/>
            </a:xfrm>
            <a:custGeom>
              <a:avLst/>
              <a:gdLst>
                <a:gd name="connsiteX0" fmla="*/ 0 w 221071"/>
                <a:gd name="connsiteY0" fmla="*/ 19318 h 814249"/>
                <a:gd name="connsiteX1" fmla="*/ 110279 w 221071"/>
                <a:gd name="connsiteY1" fmla="*/ 5534 h 814249"/>
                <a:gd name="connsiteX2" fmla="*/ 202179 w 221071"/>
                <a:gd name="connsiteY2" fmla="*/ 19318 h 814249"/>
                <a:gd name="connsiteX3" fmla="*/ 220559 w 221071"/>
                <a:gd name="connsiteY3" fmla="*/ 203117 h 814249"/>
                <a:gd name="connsiteX4" fmla="*/ 215964 w 221071"/>
                <a:gd name="connsiteY4" fmla="*/ 308802 h 814249"/>
                <a:gd name="connsiteX5" fmla="*/ 215964 w 221071"/>
                <a:gd name="connsiteY5" fmla="*/ 589095 h 814249"/>
                <a:gd name="connsiteX6" fmla="*/ 206774 w 221071"/>
                <a:gd name="connsiteY6" fmla="*/ 699375 h 814249"/>
                <a:gd name="connsiteX7" fmla="*/ 170014 w 221071"/>
                <a:gd name="connsiteY7" fmla="*/ 814249 h 8142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21071" h="814249">
                  <a:moveTo>
                    <a:pt x="0" y="19318"/>
                  </a:moveTo>
                  <a:cubicBezTo>
                    <a:pt x="38291" y="12426"/>
                    <a:pt x="76583" y="5534"/>
                    <a:pt x="110279" y="5534"/>
                  </a:cubicBezTo>
                  <a:cubicBezTo>
                    <a:pt x="143975" y="5534"/>
                    <a:pt x="183799" y="-13612"/>
                    <a:pt x="202179" y="19318"/>
                  </a:cubicBezTo>
                  <a:cubicBezTo>
                    <a:pt x="220559" y="52248"/>
                    <a:pt x="218261" y="154870"/>
                    <a:pt x="220559" y="203117"/>
                  </a:cubicBezTo>
                  <a:cubicBezTo>
                    <a:pt x="222857" y="251364"/>
                    <a:pt x="216730" y="244472"/>
                    <a:pt x="215964" y="308802"/>
                  </a:cubicBezTo>
                  <a:cubicBezTo>
                    <a:pt x="215198" y="373132"/>
                    <a:pt x="217496" y="524000"/>
                    <a:pt x="215964" y="589095"/>
                  </a:cubicBezTo>
                  <a:cubicBezTo>
                    <a:pt x="214432" y="654190"/>
                    <a:pt x="214432" y="661849"/>
                    <a:pt x="206774" y="699375"/>
                  </a:cubicBezTo>
                  <a:cubicBezTo>
                    <a:pt x="199116" y="736901"/>
                    <a:pt x="184565" y="775575"/>
                    <a:pt x="170014" y="814249"/>
                  </a:cubicBezTo>
                </a:path>
              </a:pathLst>
            </a:custGeom>
            <a:ln w="50800">
              <a:solidFill>
                <a:srgbClr val="0070C0"/>
              </a:solidFill>
              <a:tailEnd type="triangle" w="lg" len="lg"/>
            </a:ln>
          </p:spPr>
          <p:style>
            <a:lnRef idx="1">
              <a:schemeClr val="accent2"/>
            </a:lnRef>
            <a:fillRef idx="0">
              <a:schemeClr val="accent2"/>
            </a:fillRef>
            <a:effectRef idx="0">
              <a:schemeClr val="accent2"/>
            </a:effectRef>
            <a:fontRef idx="minor">
              <a:schemeClr val="tx1"/>
            </a:fontRef>
          </p:style>
          <p:txBody>
            <a:bodyPr rtlCol="0" anchor="ctr"/>
            <a:lstStyle/>
            <a:p>
              <a:pPr algn="ctr"/>
              <a:endParaRPr lang="de-DE"/>
            </a:p>
          </p:txBody>
        </p:sp>
        <p:sp>
          <p:nvSpPr>
            <p:cNvPr id="26" name="Freihandform 25"/>
            <p:cNvSpPr/>
            <p:nvPr/>
          </p:nvSpPr>
          <p:spPr>
            <a:xfrm flipH="1">
              <a:off x="7248481" y="2258988"/>
              <a:ext cx="233752" cy="873984"/>
            </a:xfrm>
            <a:custGeom>
              <a:avLst/>
              <a:gdLst>
                <a:gd name="connsiteX0" fmla="*/ 0 w 221071"/>
                <a:gd name="connsiteY0" fmla="*/ 19318 h 814249"/>
                <a:gd name="connsiteX1" fmla="*/ 110279 w 221071"/>
                <a:gd name="connsiteY1" fmla="*/ 5534 h 814249"/>
                <a:gd name="connsiteX2" fmla="*/ 202179 w 221071"/>
                <a:gd name="connsiteY2" fmla="*/ 19318 h 814249"/>
                <a:gd name="connsiteX3" fmla="*/ 220559 w 221071"/>
                <a:gd name="connsiteY3" fmla="*/ 203117 h 814249"/>
                <a:gd name="connsiteX4" fmla="*/ 215964 w 221071"/>
                <a:gd name="connsiteY4" fmla="*/ 308802 h 814249"/>
                <a:gd name="connsiteX5" fmla="*/ 215964 w 221071"/>
                <a:gd name="connsiteY5" fmla="*/ 589095 h 814249"/>
                <a:gd name="connsiteX6" fmla="*/ 206774 w 221071"/>
                <a:gd name="connsiteY6" fmla="*/ 699375 h 814249"/>
                <a:gd name="connsiteX7" fmla="*/ 170014 w 221071"/>
                <a:gd name="connsiteY7" fmla="*/ 814249 h 8142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21071" h="814249">
                  <a:moveTo>
                    <a:pt x="0" y="19318"/>
                  </a:moveTo>
                  <a:cubicBezTo>
                    <a:pt x="38291" y="12426"/>
                    <a:pt x="76583" y="5534"/>
                    <a:pt x="110279" y="5534"/>
                  </a:cubicBezTo>
                  <a:cubicBezTo>
                    <a:pt x="143975" y="5534"/>
                    <a:pt x="183799" y="-13612"/>
                    <a:pt x="202179" y="19318"/>
                  </a:cubicBezTo>
                  <a:cubicBezTo>
                    <a:pt x="220559" y="52248"/>
                    <a:pt x="218261" y="154870"/>
                    <a:pt x="220559" y="203117"/>
                  </a:cubicBezTo>
                  <a:cubicBezTo>
                    <a:pt x="222857" y="251364"/>
                    <a:pt x="216730" y="244472"/>
                    <a:pt x="215964" y="308802"/>
                  </a:cubicBezTo>
                  <a:cubicBezTo>
                    <a:pt x="215198" y="373132"/>
                    <a:pt x="217496" y="524000"/>
                    <a:pt x="215964" y="589095"/>
                  </a:cubicBezTo>
                  <a:cubicBezTo>
                    <a:pt x="214432" y="654190"/>
                    <a:pt x="214432" y="661849"/>
                    <a:pt x="206774" y="699375"/>
                  </a:cubicBezTo>
                  <a:cubicBezTo>
                    <a:pt x="199116" y="736901"/>
                    <a:pt x="184565" y="775575"/>
                    <a:pt x="170014" y="814249"/>
                  </a:cubicBezTo>
                </a:path>
              </a:pathLst>
            </a:custGeom>
            <a:ln w="50800">
              <a:solidFill>
                <a:srgbClr val="0070C0"/>
              </a:solidFill>
              <a:tailEnd type="triangle" w="lg" len="lg"/>
            </a:ln>
          </p:spPr>
          <p:style>
            <a:lnRef idx="1">
              <a:schemeClr val="accent2"/>
            </a:lnRef>
            <a:fillRef idx="0">
              <a:schemeClr val="accent2"/>
            </a:fillRef>
            <a:effectRef idx="0">
              <a:schemeClr val="accent2"/>
            </a:effectRef>
            <a:fontRef idx="minor">
              <a:schemeClr val="tx1"/>
            </a:fontRef>
          </p:style>
          <p:txBody>
            <a:bodyPr rtlCol="0" anchor="ctr"/>
            <a:lstStyle/>
            <a:p>
              <a:pPr algn="ctr"/>
              <a:endParaRPr lang="de-DE"/>
            </a:p>
          </p:txBody>
        </p:sp>
      </p:grpSp>
      <p:cxnSp>
        <p:nvCxnSpPr>
          <p:cNvPr id="27" name="Gerade Verbindung mit Pfeil 26"/>
          <p:cNvCxnSpPr/>
          <p:nvPr/>
        </p:nvCxnSpPr>
        <p:spPr>
          <a:xfrm>
            <a:off x="7446015" y="2438989"/>
            <a:ext cx="0" cy="1080012"/>
          </a:xfrm>
          <a:prstGeom prst="straightConnector1">
            <a:avLst/>
          </a:prstGeom>
          <a:ln w="19050">
            <a:solidFill>
              <a:srgbClr val="0070C0"/>
            </a:solidFill>
            <a:tailEnd type="triangle"/>
          </a:ln>
        </p:spPr>
        <p:style>
          <a:lnRef idx="1">
            <a:schemeClr val="accent1"/>
          </a:lnRef>
          <a:fillRef idx="0">
            <a:schemeClr val="accent1"/>
          </a:fillRef>
          <a:effectRef idx="0">
            <a:schemeClr val="accent1"/>
          </a:effectRef>
          <a:fontRef idx="minor">
            <a:schemeClr val="tx1"/>
          </a:fontRef>
        </p:style>
      </p:cxnSp>
      <p:cxnSp>
        <p:nvCxnSpPr>
          <p:cNvPr id="32" name="Gerade Verbindung mit Pfeil 31"/>
          <p:cNvCxnSpPr/>
          <p:nvPr/>
        </p:nvCxnSpPr>
        <p:spPr>
          <a:xfrm>
            <a:off x="7581966" y="2450300"/>
            <a:ext cx="0" cy="1080012"/>
          </a:xfrm>
          <a:prstGeom prst="straightConnector1">
            <a:avLst/>
          </a:prstGeom>
          <a:ln w="19050">
            <a:solidFill>
              <a:srgbClr val="0070C0"/>
            </a:solidFill>
            <a:tailEnd type="triangle"/>
          </a:ln>
        </p:spPr>
        <p:style>
          <a:lnRef idx="1">
            <a:schemeClr val="accent1"/>
          </a:lnRef>
          <a:fillRef idx="0">
            <a:schemeClr val="accent1"/>
          </a:fillRef>
          <a:effectRef idx="0">
            <a:schemeClr val="accent1"/>
          </a:effectRef>
          <a:fontRef idx="minor">
            <a:schemeClr val="tx1"/>
          </a:fontRef>
        </p:style>
      </p:cxnSp>
      <p:cxnSp>
        <p:nvCxnSpPr>
          <p:cNvPr id="33" name="Gerade Verbindung mit Pfeil 32"/>
          <p:cNvCxnSpPr/>
          <p:nvPr/>
        </p:nvCxnSpPr>
        <p:spPr>
          <a:xfrm>
            <a:off x="7716018" y="2438989"/>
            <a:ext cx="0" cy="1080012"/>
          </a:xfrm>
          <a:prstGeom prst="straightConnector1">
            <a:avLst/>
          </a:prstGeom>
          <a:ln w="19050">
            <a:solidFill>
              <a:srgbClr val="0070C0"/>
            </a:solidFill>
            <a:tailEnd type="triangle"/>
          </a:ln>
        </p:spPr>
        <p:style>
          <a:lnRef idx="1">
            <a:schemeClr val="accent1"/>
          </a:lnRef>
          <a:fillRef idx="0">
            <a:schemeClr val="accent1"/>
          </a:fillRef>
          <a:effectRef idx="0">
            <a:schemeClr val="accent1"/>
          </a:effectRef>
          <a:fontRef idx="minor">
            <a:schemeClr val="tx1"/>
          </a:fontRef>
        </p:style>
      </p:cxnSp>
      <p:cxnSp>
        <p:nvCxnSpPr>
          <p:cNvPr id="34" name="Gerade Verbindung mit Pfeil 33"/>
          <p:cNvCxnSpPr/>
          <p:nvPr/>
        </p:nvCxnSpPr>
        <p:spPr>
          <a:xfrm>
            <a:off x="7896020" y="2454895"/>
            <a:ext cx="0" cy="1080012"/>
          </a:xfrm>
          <a:prstGeom prst="straightConnector1">
            <a:avLst/>
          </a:prstGeom>
          <a:ln w="19050">
            <a:solidFill>
              <a:srgbClr val="0070C0"/>
            </a:solidFill>
            <a:tailEnd type="triangle"/>
          </a:ln>
        </p:spPr>
        <p:style>
          <a:lnRef idx="1">
            <a:schemeClr val="accent1"/>
          </a:lnRef>
          <a:fillRef idx="0">
            <a:schemeClr val="accent1"/>
          </a:fillRef>
          <a:effectRef idx="0">
            <a:schemeClr val="accent1"/>
          </a:effectRef>
          <a:fontRef idx="minor">
            <a:schemeClr val="tx1"/>
          </a:fontRef>
        </p:style>
      </p:cxnSp>
      <p:cxnSp>
        <p:nvCxnSpPr>
          <p:cNvPr id="35" name="Gerade Verbindung mit Pfeil 34"/>
          <p:cNvCxnSpPr/>
          <p:nvPr/>
        </p:nvCxnSpPr>
        <p:spPr>
          <a:xfrm>
            <a:off x="8076022" y="2438989"/>
            <a:ext cx="0" cy="1080012"/>
          </a:xfrm>
          <a:prstGeom prst="straightConnector1">
            <a:avLst/>
          </a:prstGeom>
          <a:ln w="19050">
            <a:solidFill>
              <a:srgbClr val="0070C0"/>
            </a:solidFill>
            <a:tailEnd type="triangle"/>
          </a:ln>
        </p:spPr>
        <p:style>
          <a:lnRef idx="1">
            <a:schemeClr val="accent1"/>
          </a:lnRef>
          <a:fillRef idx="0">
            <a:schemeClr val="accent1"/>
          </a:fillRef>
          <a:effectRef idx="0">
            <a:schemeClr val="accent1"/>
          </a:effectRef>
          <a:fontRef idx="minor">
            <a:schemeClr val="tx1"/>
          </a:fontRef>
        </p:style>
      </p:cxnSp>
      <p:sp>
        <p:nvSpPr>
          <p:cNvPr id="3" name="Freihandform 2"/>
          <p:cNvSpPr/>
          <p:nvPr/>
        </p:nvSpPr>
        <p:spPr>
          <a:xfrm>
            <a:off x="1991833" y="3140149"/>
            <a:ext cx="4635795" cy="700130"/>
          </a:xfrm>
          <a:custGeom>
            <a:avLst/>
            <a:gdLst>
              <a:gd name="connsiteX0" fmla="*/ 0 w 4635795"/>
              <a:gd name="connsiteY0" fmla="*/ 574158 h 700130"/>
              <a:gd name="connsiteX1" fmla="*/ 1687032 w 4635795"/>
              <a:gd name="connsiteY1" fmla="*/ 659218 h 700130"/>
              <a:gd name="connsiteX2" fmla="*/ 4635795 w 4635795"/>
              <a:gd name="connsiteY2" fmla="*/ 0 h 700130"/>
            </a:gdLst>
            <a:ahLst/>
            <a:cxnLst>
              <a:cxn ang="0">
                <a:pos x="connsiteX0" y="connsiteY0"/>
              </a:cxn>
              <a:cxn ang="0">
                <a:pos x="connsiteX1" y="connsiteY1"/>
              </a:cxn>
              <a:cxn ang="0">
                <a:pos x="connsiteX2" y="connsiteY2"/>
              </a:cxn>
            </a:cxnLst>
            <a:rect l="l" t="t" r="r" b="b"/>
            <a:pathLst>
              <a:path w="4635795" h="700130">
                <a:moveTo>
                  <a:pt x="0" y="574158"/>
                </a:moveTo>
                <a:cubicBezTo>
                  <a:pt x="457200" y="664534"/>
                  <a:pt x="914400" y="754911"/>
                  <a:pt x="1687032" y="659218"/>
                </a:cubicBezTo>
                <a:cubicBezTo>
                  <a:pt x="2459665" y="563525"/>
                  <a:pt x="3547730" y="281762"/>
                  <a:pt x="4635795" y="0"/>
                </a:cubicBezTo>
              </a:path>
            </a:pathLst>
          </a:custGeom>
          <a:ln w="53975">
            <a:tailEnd type="stealth" w="lg" len="lg"/>
          </a:ln>
        </p:spPr>
        <p:style>
          <a:lnRef idx="1">
            <a:schemeClr val="accent4"/>
          </a:lnRef>
          <a:fillRef idx="0">
            <a:schemeClr val="accent4"/>
          </a:fillRef>
          <a:effectRef idx="0">
            <a:schemeClr val="accent4"/>
          </a:effectRef>
          <a:fontRef idx="minor">
            <a:schemeClr val="tx1"/>
          </a:fontRef>
        </p:style>
        <p:txBody>
          <a:bodyPr rtlCol="0" anchor="ctr"/>
          <a:lstStyle/>
          <a:p>
            <a:pPr algn="ctr"/>
            <a:endParaRPr lang="de-DE"/>
          </a:p>
        </p:txBody>
      </p:sp>
    </p:spTree>
    <p:extLst>
      <p:ext uri="{BB962C8B-B14F-4D97-AF65-F5344CB8AC3E}">
        <p14:creationId xmlns:p14="http://schemas.microsoft.com/office/powerpoint/2010/main" val="4172622076"/>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2000">
        <p159:morph option="byObject"/>
      </p:transition>
    </mc:Choice>
    <mc:Fallback>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el 2"/>
          <p:cNvSpPr>
            <a:spLocks noGrp="1"/>
          </p:cNvSpPr>
          <p:nvPr>
            <p:ph type="title"/>
          </p:nvPr>
        </p:nvSpPr>
        <p:spPr/>
        <p:txBody>
          <a:bodyPr/>
          <a:lstStyle/>
          <a:p>
            <a:r>
              <a:rPr lang="de-DE" dirty="0" err="1" smtClean="0"/>
              <a:t>Pressure</a:t>
            </a:r>
            <a:r>
              <a:rPr lang="de-DE" dirty="0" smtClean="0"/>
              <a:t> </a:t>
            </a:r>
            <a:r>
              <a:rPr lang="de-DE" dirty="0" err="1" smtClean="0"/>
              <a:t>change</a:t>
            </a:r>
            <a:r>
              <a:rPr lang="de-DE" dirty="0" smtClean="0"/>
              <a:t> </a:t>
            </a:r>
            <a:r>
              <a:rPr lang="de-DE" dirty="0" err="1" smtClean="0"/>
              <a:t>by</a:t>
            </a:r>
            <a:r>
              <a:rPr lang="de-DE" dirty="0" smtClean="0"/>
              <a:t> </a:t>
            </a:r>
            <a:r>
              <a:rPr lang="de-DE" dirty="0" err="1" smtClean="0"/>
              <a:t>water</a:t>
            </a:r>
            <a:r>
              <a:rPr lang="de-DE" dirty="0" smtClean="0"/>
              <a:t> </a:t>
            </a:r>
            <a:r>
              <a:rPr lang="de-DE" dirty="0" err="1" smtClean="0"/>
              <a:t>flow</a:t>
            </a:r>
            <a:r>
              <a:rPr lang="de-DE" dirty="0" smtClean="0"/>
              <a:t> </a:t>
            </a:r>
            <a:r>
              <a:rPr lang="de-DE" dirty="0" err="1" smtClean="0"/>
              <a:t>from</a:t>
            </a:r>
            <a:r>
              <a:rPr lang="de-DE" dirty="0" smtClean="0"/>
              <a:t> </a:t>
            </a:r>
            <a:r>
              <a:rPr lang="de-DE" dirty="0" err="1" smtClean="0"/>
              <a:t>cylinder</a:t>
            </a:r>
            <a:r>
              <a:rPr lang="de-DE" dirty="0" smtClean="0"/>
              <a:t> wall</a:t>
            </a:r>
            <a:endParaRPr lang="de-DE" dirty="0"/>
          </a:p>
        </p:txBody>
      </p:sp>
      <p:graphicFrame>
        <p:nvGraphicFramePr>
          <p:cNvPr id="5" name="Inhaltsplatzhalter 4"/>
          <p:cNvGraphicFramePr>
            <a:graphicFrameLocks noGrp="1"/>
          </p:cNvGraphicFramePr>
          <p:nvPr>
            <p:ph idx="1"/>
            <p:extLst>
              <p:ext uri="{D42A27DB-BD31-4B8C-83A1-F6EECF244321}">
                <p14:modId xmlns:p14="http://schemas.microsoft.com/office/powerpoint/2010/main" val="2002817230"/>
              </p:ext>
            </p:extLst>
          </p:nvPr>
        </p:nvGraphicFramePr>
        <p:xfrm>
          <a:off x="525255" y="1538979"/>
          <a:ext cx="5609738" cy="4772025"/>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7" name="Inhaltsplatzhalter 5"/>
          <p:cNvGraphicFramePr>
            <a:graphicFrameLocks/>
          </p:cNvGraphicFramePr>
          <p:nvPr>
            <p:extLst>
              <p:ext uri="{D42A27DB-BD31-4B8C-83A1-F6EECF244321}">
                <p14:modId xmlns:p14="http://schemas.microsoft.com/office/powerpoint/2010/main" val="3458245648"/>
              </p:ext>
            </p:extLst>
          </p:nvPr>
        </p:nvGraphicFramePr>
        <p:xfrm>
          <a:off x="6673535" y="1628980"/>
          <a:ext cx="5069732" cy="4772025"/>
        </p:xfrm>
        <a:graphic>
          <a:graphicData uri="http://schemas.openxmlformats.org/drawingml/2006/chart">
            <c:chart xmlns:c="http://schemas.openxmlformats.org/drawingml/2006/chart" xmlns:r="http://schemas.openxmlformats.org/officeDocument/2006/relationships" r:id="rId3"/>
          </a:graphicData>
        </a:graphic>
      </p:graphicFrame>
      <p:sp>
        <p:nvSpPr>
          <p:cNvPr id="8" name="Rechteck 7"/>
          <p:cNvSpPr/>
          <p:nvPr/>
        </p:nvSpPr>
        <p:spPr>
          <a:xfrm>
            <a:off x="2225957" y="1169647"/>
            <a:ext cx="2108269" cy="369332"/>
          </a:xfrm>
          <a:prstGeom prst="rect">
            <a:avLst/>
          </a:prstGeom>
        </p:spPr>
        <p:txBody>
          <a:bodyPr wrap="none">
            <a:spAutoFit/>
          </a:bodyPr>
          <a:lstStyle/>
          <a:p>
            <a:r>
              <a:rPr lang="de-DE" dirty="0" smtClean="0"/>
              <a:t>Overhead shaking</a:t>
            </a:r>
            <a:endParaRPr lang="de-DE" dirty="0"/>
          </a:p>
        </p:txBody>
      </p:sp>
      <p:sp>
        <p:nvSpPr>
          <p:cNvPr id="9" name="Rechteck 8"/>
          <p:cNvSpPr/>
          <p:nvPr/>
        </p:nvSpPr>
        <p:spPr>
          <a:xfrm>
            <a:off x="8076022" y="1169647"/>
            <a:ext cx="1697965" cy="369332"/>
          </a:xfrm>
          <a:prstGeom prst="rect">
            <a:avLst/>
          </a:prstGeom>
        </p:spPr>
        <p:txBody>
          <a:bodyPr wrap="none">
            <a:spAutoFit/>
          </a:bodyPr>
          <a:lstStyle/>
          <a:p>
            <a:r>
              <a:rPr lang="de-DE" dirty="0" err="1" smtClean="0"/>
              <a:t>Vertical</a:t>
            </a:r>
            <a:r>
              <a:rPr lang="de-DE" dirty="0" smtClean="0"/>
              <a:t> </a:t>
            </a:r>
            <a:r>
              <a:rPr lang="de-DE" dirty="0" err="1" smtClean="0"/>
              <a:t>stirring</a:t>
            </a:r>
            <a:endParaRPr lang="de-DE" dirty="0"/>
          </a:p>
        </p:txBody>
      </p:sp>
    </p:spTree>
    <p:extLst>
      <p:ext uri="{BB962C8B-B14F-4D97-AF65-F5344CB8AC3E}">
        <p14:creationId xmlns:p14="http://schemas.microsoft.com/office/powerpoint/2010/main" val="277591343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el 2"/>
          <p:cNvSpPr>
            <a:spLocks noGrp="1"/>
          </p:cNvSpPr>
          <p:nvPr>
            <p:ph type="title"/>
          </p:nvPr>
        </p:nvSpPr>
        <p:spPr/>
        <p:txBody>
          <a:bodyPr/>
          <a:lstStyle/>
          <a:p>
            <a:r>
              <a:rPr lang="de-DE" dirty="0" err="1" smtClean="0">
                <a:solidFill>
                  <a:srgbClr val="00B0F0"/>
                </a:solidFill>
              </a:rPr>
              <a:t>Remedy</a:t>
            </a:r>
            <a:r>
              <a:rPr lang="de-DE" dirty="0" smtClean="0"/>
              <a:t>: </a:t>
            </a:r>
            <a:r>
              <a:rPr lang="de-DE" dirty="0" err="1" smtClean="0"/>
              <a:t>Empirical</a:t>
            </a:r>
            <a:r>
              <a:rPr lang="de-DE" dirty="0" smtClean="0"/>
              <a:t> </a:t>
            </a:r>
            <a:r>
              <a:rPr lang="de-DE" dirty="0" err="1" smtClean="0"/>
              <a:t>compensation</a:t>
            </a:r>
            <a:r>
              <a:rPr lang="de-DE" dirty="0" smtClean="0"/>
              <a:t> </a:t>
            </a:r>
            <a:r>
              <a:rPr lang="de-DE" dirty="0" err="1" smtClean="0"/>
              <a:t>of</a:t>
            </a:r>
            <a:r>
              <a:rPr lang="de-DE" dirty="0" smtClean="0"/>
              <a:t> wall </a:t>
            </a:r>
            <a:r>
              <a:rPr lang="de-DE" dirty="0" err="1" smtClean="0"/>
              <a:t>flow</a:t>
            </a:r>
            <a:r>
              <a:rPr lang="de-DE" dirty="0" smtClean="0"/>
              <a:t>: </a:t>
            </a:r>
            <a:r>
              <a:rPr lang="de-DE" dirty="0" err="1" smtClean="0"/>
              <a:t>overhead</a:t>
            </a:r>
            <a:r>
              <a:rPr lang="de-DE" dirty="0" smtClean="0"/>
              <a:t> shaking</a:t>
            </a:r>
            <a:endParaRPr lang="de-DE" dirty="0"/>
          </a:p>
        </p:txBody>
      </p:sp>
      <p:graphicFrame>
        <p:nvGraphicFramePr>
          <p:cNvPr id="5" name="Inhaltsplatzhalter 4"/>
          <p:cNvGraphicFramePr>
            <a:graphicFrameLocks noGrp="1"/>
          </p:cNvGraphicFramePr>
          <p:nvPr>
            <p:ph idx="1"/>
          </p:nvPr>
        </p:nvGraphicFramePr>
        <p:xfrm>
          <a:off x="576263" y="1042988"/>
          <a:ext cx="11166475" cy="4772025"/>
        </p:xfrm>
        <a:graphic>
          <a:graphicData uri="http://schemas.openxmlformats.org/drawingml/2006/chart">
            <c:chart xmlns:c="http://schemas.openxmlformats.org/drawingml/2006/chart" xmlns:r="http://schemas.openxmlformats.org/officeDocument/2006/relationships" r:id="rId2"/>
          </a:graphicData>
        </a:graphic>
      </p:graphicFrame>
      <p:pic>
        <p:nvPicPr>
          <p:cNvPr id="2" name="Grafik 1"/>
          <p:cNvPicPr>
            <a:picLocks noChangeAspect="1"/>
          </p:cNvPicPr>
          <p:nvPr/>
        </p:nvPicPr>
        <p:blipFill>
          <a:blip r:embed="rId3"/>
          <a:stretch>
            <a:fillRect/>
          </a:stretch>
        </p:blipFill>
        <p:spPr>
          <a:xfrm>
            <a:off x="8166023" y="2130785"/>
            <a:ext cx="3594497" cy="3684228"/>
          </a:xfrm>
          <a:prstGeom prst="rect">
            <a:avLst/>
          </a:prstGeom>
        </p:spPr>
      </p:pic>
    </p:spTree>
    <p:extLst>
      <p:ext uri="{BB962C8B-B14F-4D97-AF65-F5344CB8AC3E}">
        <p14:creationId xmlns:p14="http://schemas.microsoft.com/office/powerpoint/2010/main" val="390907939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Inhaltsplatzhalter 5"/>
          <p:cNvGraphicFramePr>
            <a:graphicFrameLocks noGrp="1"/>
          </p:cNvGraphicFramePr>
          <p:nvPr>
            <p:ph idx="1"/>
          </p:nvPr>
        </p:nvGraphicFramePr>
        <p:xfrm>
          <a:off x="576263" y="1042988"/>
          <a:ext cx="11166475" cy="4772025"/>
        </p:xfrm>
        <a:graphic>
          <a:graphicData uri="http://schemas.openxmlformats.org/drawingml/2006/chart">
            <c:chart xmlns:c="http://schemas.openxmlformats.org/drawingml/2006/chart" xmlns:r="http://schemas.openxmlformats.org/officeDocument/2006/relationships" r:id="rId2"/>
          </a:graphicData>
        </a:graphic>
      </p:graphicFrame>
      <p:sp>
        <p:nvSpPr>
          <p:cNvPr id="4" name="Titel 2"/>
          <p:cNvSpPr>
            <a:spLocks noGrp="1"/>
          </p:cNvSpPr>
          <p:nvPr>
            <p:ph type="title"/>
          </p:nvPr>
        </p:nvSpPr>
        <p:spPr/>
        <p:txBody>
          <a:bodyPr/>
          <a:lstStyle/>
          <a:p>
            <a:r>
              <a:rPr lang="de-DE" dirty="0" err="1" smtClean="0">
                <a:solidFill>
                  <a:srgbClr val="00B0F0"/>
                </a:solidFill>
              </a:rPr>
              <a:t>Remedy</a:t>
            </a:r>
            <a:r>
              <a:rPr lang="de-DE" dirty="0" smtClean="0"/>
              <a:t>: </a:t>
            </a:r>
            <a:r>
              <a:rPr lang="de-DE" dirty="0" err="1" smtClean="0"/>
              <a:t>Empirical</a:t>
            </a:r>
            <a:r>
              <a:rPr lang="de-DE" dirty="0" smtClean="0"/>
              <a:t> </a:t>
            </a:r>
            <a:r>
              <a:rPr lang="de-DE" dirty="0" err="1" smtClean="0"/>
              <a:t>compensation</a:t>
            </a:r>
            <a:r>
              <a:rPr lang="de-DE" dirty="0" smtClean="0"/>
              <a:t> </a:t>
            </a:r>
            <a:r>
              <a:rPr lang="de-DE" dirty="0" err="1" smtClean="0"/>
              <a:t>of</a:t>
            </a:r>
            <a:r>
              <a:rPr lang="de-DE" dirty="0" smtClean="0"/>
              <a:t> wall </a:t>
            </a:r>
            <a:r>
              <a:rPr lang="de-DE" dirty="0" err="1" smtClean="0"/>
              <a:t>flow</a:t>
            </a:r>
            <a:r>
              <a:rPr lang="de-DE" dirty="0" smtClean="0"/>
              <a:t>: </a:t>
            </a:r>
            <a:r>
              <a:rPr lang="de-DE" dirty="0" err="1" smtClean="0"/>
              <a:t>vertical</a:t>
            </a:r>
            <a:r>
              <a:rPr lang="de-DE" dirty="0" smtClean="0"/>
              <a:t> </a:t>
            </a:r>
            <a:r>
              <a:rPr lang="de-DE" dirty="0" err="1" smtClean="0"/>
              <a:t>stirring</a:t>
            </a:r>
            <a:endParaRPr lang="de-DE" dirty="0"/>
          </a:p>
        </p:txBody>
      </p:sp>
      <p:pic>
        <p:nvPicPr>
          <p:cNvPr id="2" name="Grafik 1"/>
          <p:cNvPicPr>
            <a:picLocks noChangeAspect="1"/>
          </p:cNvPicPr>
          <p:nvPr/>
        </p:nvPicPr>
        <p:blipFill>
          <a:blip r:embed="rId3"/>
          <a:stretch>
            <a:fillRect/>
          </a:stretch>
        </p:blipFill>
        <p:spPr>
          <a:xfrm>
            <a:off x="8976032" y="2798993"/>
            <a:ext cx="2747578" cy="2850407"/>
          </a:xfrm>
          <a:prstGeom prst="rect">
            <a:avLst/>
          </a:prstGeom>
        </p:spPr>
      </p:pic>
    </p:spTree>
    <p:extLst>
      <p:ext uri="{BB962C8B-B14F-4D97-AF65-F5344CB8AC3E}">
        <p14:creationId xmlns:p14="http://schemas.microsoft.com/office/powerpoint/2010/main" val="78789941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hteck 4">
            <a:hlinkClick r:id="rId2" action="ppaction://hlinksldjump"/>
          </p:cNvPr>
          <p:cNvSpPr/>
          <p:nvPr/>
        </p:nvSpPr>
        <p:spPr>
          <a:xfrm>
            <a:off x="510868" y="2112169"/>
            <a:ext cx="4680052" cy="450005"/>
          </a:xfrm>
          <a:prstGeom prst="rect">
            <a:avLst/>
          </a:prstGeom>
          <a:solidFill>
            <a:srgbClr val="FFFF00"/>
          </a:solidFill>
          <a:ln w="19050">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de-DE" dirty="0" smtClean="0"/>
          </a:p>
        </p:txBody>
      </p:sp>
      <p:sp>
        <p:nvSpPr>
          <p:cNvPr id="9" name="Rechteck 8">
            <a:hlinkClick r:id="rId3" action="ppaction://hlinksldjump"/>
          </p:cNvPr>
          <p:cNvSpPr/>
          <p:nvPr/>
        </p:nvSpPr>
        <p:spPr>
          <a:xfrm>
            <a:off x="493918" y="1628980"/>
            <a:ext cx="4680052" cy="450005"/>
          </a:xfrm>
          <a:prstGeom prst="rect">
            <a:avLst/>
          </a:prstGeom>
          <a:solidFill>
            <a:schemeClr val="bg1"/>
          </a:solidFill>
          <a:ln w="19050">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de-DE" dirty="0" smtClean="0"/>
          </a:p>
        </p:txBody>
      </p:sp>
      <p:sp>
        <p:nvSpPr>
          <p:cNvPr id="2" name="Titel 1"/>
          <p:cNvSpPr>
            <a:spLocks noGrp="1"/>
          </p:cNvSpPr>
          <p:nvPr>
            <p:ph type="title"/>
          </p:nvPr>
        </p:nvSpPr>
        <p:spPr/>
        <p:txBody>
          <a:bodyPr/>
          <a:lstStyle/>
          <a:p>
            <a:r>
              <a:rPr lang="de-DE" dirty="0" err="1" smtClean="0"/>
              <a:t>Causes</a:t>
            </a:r>
            <a:r>
              <a:rPr lang="de-DE" dirty="0" smtClean="0"/>
              <a:t> </a:t>
            </a:r>
            <a:r>
              <a:rPr lang="de-DE" dirty="0" err="1" smtClean="0"/>
              <a:t>and</a:t>
            </a:r>
            <a:r>
              <a:rPr lang="de-DE" dirty="0" smtClean="0"/>
              <a:t> </a:t>
            </a:r>
            <a:r>
              <a:rPr lang="de-DE" dirty="0" err="1" smtClean="0"/>
              <a:t>remedies</a:t>
            </a:r>
            <a:endParaRPr lang="de-DE" dirty="0"/>
          </a:p>
        </p:txBody>
      </p:sp>
      <p:sp>
        <p:nvSpPr>
          <p:cNvPr id="3" name="Inhaltsplatzhalter 2"/>
          <p:cNvSpPr>
            <a:spLocks noGrp="1"/>
          </p:cNvSpPr>
          <p:nvPr>
            <p:ph idx="1"/>
          </p:nvPr>
        </p:nvSpPr>
        <p:spPr>
          <a:xfrm>
            <a:off x="605940" y="1718981"/>
            <a:ext cx="10620118" cy="2790031"/>
          </a:xfrm>
        </p:spPr>
        <p:txBody>
          <a:bodyPr/>
          <a:lstStyle/>
          <a:p>
            <a:pPr marL="1587" lvl="1" indent="0">
              <a:spcAft>
                <a:spcPts val="600"/>
              </a:spcAft>
              <a:buNone/>
            </a:pPr>
            <a:r>
              <a:rPr lang="en-US" sz="2000" dirty="0">
                <a:latin typeface="+mj-lt"/>
                <a:sym typeface="Symbol" panose="05050102010706020507" pitchFamily="18" charset="2"/>
              </a:rPr>
              <a:t> </a:t>
            </a:r>
            <a:r>
              <a:rPr lang="en-US" sz="2000" dirty="0">
                <a:latin typeface="+mj-lt"/>
              </a:rPr>
              <a:t>Mixing </a:t>
            </a:r>
            <a:r>
              <a:rPr lang="en-US" sz="2000" dirty="0" smtClean="0">
                <a:latin typeface="+mj-lt"/>
              </a:rPr>
              <a:t>(</a:t>
            </a:r>
            <a:r>
              <a:rPr lang="en-US" sz="2000" dirty="0">
                <a:latin typeface="+mj-lt"/>
              </a:rPr>
              <a:t>overhead shaking vs. stirring)</a:t>
            </a:r>
          </a:p>
          <a:p>
            <a:pPr marL="1587" lvl="1" indent="0">
              <a:spcAft>
                <a:spcPts val="600"/>
              </a:spcAft>
              <a:buNone/>
            </a:pPr>
            <a:r>
              <a:rPr lang="en-US" sz="2000" dirty="0">
                <a:latin typeface="+mj-lt"/>
                <a:sym typeface="Symbol" panose="05050102010706020507" pitchFamily="18" charset="2"/>
              </a:rPr>
              <a:t> T</a:t>
            </a:r>
            <a:r>
              <a:rPr lang="en-US" sz="2000" dirty="0">
                <a:latin typeface="+mj-lt"/>
              </a:rPr>
              <a:t>emperature effects</a:t>
            </a:r>
            <a:endParaRPr lang="de-DE" sz="2000" dirty="0">
              <a:latin typeface="+mj-lt"/>
            </a:endParaRPr>
          </a:p>
          <a:p>
            <a:pPr marL="1587" lvl="1" indent="0">
              <a:spcAft>
                <a:spcPts val="600"/>
              </a:spcAft>
              <a:buNone/>
            </a:pPr>
            <a:r>
              <a:rPr lang="en-US" sz="2000" dirty="0">
                <a:latin typeface="+mj-lt"/>
                <a:sym typeface="Symbol" panose="05050102010706020507" pitchFamily="18" charset="2"/>
              </a:rPr>
              <a:t> Errors in </a:t>
            </a:r>
            <a:r>
              <a:rPr lang="en-US" sz="2000" dirty="0">
                <a:latin typeface="+mj-lt"/>
              </a:rPr>
              <a:t>soil mass </a:t>
            </a:r>
            <a:br>
              <a:rPr lang="en-US" sz="2000" dirty="0">
                <a:latin typeface="+mj-lt"/>
              </a:rPr>
            </a:br>
            <a:r>
              <a:rPr lang="en-US" sz="2000" dirty="0">
                <a:latin typeface="+mj-lt"/>
              </a:rPr>
              <a:t>     (air dry vs. oven-dry )</a:t>
            </a:r>
          </a:p>
          <a:p>
            <a:pPr marL="1587" lvl="1" indent="0">
              <a:spcAft>
                <a:spcPts val="600"/>
              </a:spcAft>
              <a:buNone/>
            </a:pPr>
            <a:r>
              <a:rPr lang="en-US" sz="2000" dirty="0">
                <a:latin typeface="+mj-lt"/>
                <a:sym typeface="Symbol" panose="05050102010706020507" pitchFamily="18" charset="2"/>
              </a:rPr>
              <a:t> </a:t>
            </a:r>
            <a:r>
              <a:rPr lang="en-US" sz="2000" dirty="0">
                <a:latin typeface="+mj-lt"/>
              </a:rPr>
              <a:t>Organic matter destruction</a:t>
            </a:r>
          </a:p>
          <a:p>
            <a:pPr marL="1587" lvl="1" indent="0">
              <a:spcAft>
                <a:spcPts val="600"/>
              </a:spcAft>
              <a:buNone/>
            </a:pPr>
            <a:r>
              <a:rPr lang="en-US" sz="2000" dirty="0">
                <a:latin typeface="+mj-lt"/>
                <a:sym typeface="Symbol" panose="05050102010706020507" pitchFamily="18" charset="2"/>
              </a:rPr>
              <a:t> </a:t>
            </a:r>
            <a:r>
              <a:rPr lang="en-US" sz="2000" dirty="0">
                <a:latin typeface="+mj-lt"/>
              </a:rPr>
              <a:t>Mass of dispersant</a:t>
            </a:r>
          </a:p>
        </p:txBody>
      </p:sp>
      <p:sp>
        <p:nvSpPr>
          <p:cNvPr id="6" name="Rechteck 5">
            <a:hlinkClick r:id="rId4" action="ppaction://hlinksldjump"/>
          </p:cNvPr>
          <p:cNvSpPr/>
          <p:nvPr/>
        </p:nvSpPr>
        <p:spPr>
          <a:xfrm>
            <a:off x="547722" y="2630232"/>
            <a:ext cx="4680052" cy="450005"/>
          </a:xfrm>
          <a:prstGeom prst="rect">
            <a:avLst/>
          </a:prstGeom>
          <a:noFill/>
          <a:ln w="19050">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de-DE" dirty="0" smtClean="0"/>
          </a:p>
        </p:txBody>
      </p:sp>
      <p:sp>
        <p:nvSpPr>
          <p:cNvPr id="7" name="Rechteck 6">
            <a:hlinkClick r:id="rId5" action="ppaction://hlinksldjump"/>
          </p:cNvPr>
          <p:cNvSpPr/>
          <p:nvPr/>
        </p:nvSpPr>
        <p:spPr>
          <a:xfrm>
            <a:off x="547722" y="3344619"/>
            <a:ext cx="4680052" cy="450005"/>
          </a:xfrm>
          <a:prstGeom prst="rect">
            <a:avLst/>
          </a:prstGeom>
          <a:noFill/>
          <a:ln w="19050">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de-DE" dirty="0" smtClean="0"/>
          </a:p>
        </p:txBody>
      </p:sp>
      <p:sp>
        <p:nvSpPr>
          <p:cNvPr id="8" name="Rechteck 7">
            <a:hlinkClick r:id="rId6" action="ppaction://hlinksldjump"/>
          </p:cNvPr>
          <p:cNvSpPr/>
          <p:nvPr/>
        </p:nvSpPr>
        <p:spPr>
          <a:xfrm>
            <a:off x="574223" y="3794624"/>
            <a:ext cx="4680052" cy="450005"/>
          </a:xfrm>
          <a:prstGeom prst="rect">
            <a:avLst/>
          </a:prstGeom>
          <a:noFill/>
          <a:ln w="19050">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de-DE" dirty="0" smtClean="0"/>
          </a:p>
        </p:txBody>
      </p:sp>
    </p:spTree>
    <p:extLst>
      <p:ext uri="{BB962C8B-B14F-4D97-AF65-F5344CB8AC3E}">
        <p14:creationId xmlns:p14="http://schemas.microsoft.com/office/powerpoint/2010/main" val="178465861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smtClean="0"/>
              <a:t>Initial </a:t>
            </a:r>
            <a:r>
              <a:rPr lang="de-DE" dirty="0" err="1" smtClean="0"/>
              <a:t>temperature</a:t>
            </a:r>
            <a:r>
              <a:rPr lang="de-DE" dirty="0" smtClean="0"/>
              <a:t> </a:t>
            </a:r>
            <a:r>
              <a:rPr lang="de-DE" dirty="0" err="1" smtClean="0"/>
              <a:t>drift</a:t>
            </a:r>
            <a:r>
              <a:rPr lang="de-DE" dirty="0" smtClean="0"/>
              <a:t> in PARIO </a:t>
            </a:r>
            <a:r>
              <a:rPr lang="de-DE" dirty="0" err="1" smtClean="0"/>
              <a:t>measurements</a:t>
            </a:r>
            <a:endParaRPr lang="de-DE" dirty="0"/>
          </a:p>
        </p:txBody>
      </p:sp>
      <p:graphicFrame>
        <p:nvGraphicFramePr>
          <p:cNvPr id="4" name="Inhaltsplatzhalter 3"/>
          <p:cNvGraphicFramePr>
            <a:graphicFrameLocks noGrp="1"/>
          </p:cNvGraphicFramePr>
          <p:nvPr>
            <p:ph idx="1"/>
            <p:extLst>
              <p:ext uri="{D42A27DB-BD31-4B8C-83A1-F6EECF244321}">
                <p14:modId xmlns:p14="http://schemas.microsoft.com/office/powerpoint/2010/main" val="1165820002"/>
              </p:ext>
            </p:extLst>
          </p:nvPr>
        </p:nvGraphicFramePr>
        <p:xfrm>
          <a:off x="576263" y="1042988"/>
          <a:ext cx="11166475" cy="5176043"/>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4072171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smtClean="0"/>
              <a:t>Initial </a:t>
            </a:r>
            <a:r>
              <a:rPr lang="de-DE" dirty="0" err="1" smtClean="0"/>
              <a:t>temperature</a:t>
            </a:r>
            <a:r>
              <a:rPr lang="de-DE" dirty="0" smtClean="0"/>
              <a:t> </a:t>
            </a:r>
            <a:r>
              <a:rPr lang="de-DE" dirty="0" err="1" smtClean="0"/>
              <a:t>drift</a:t>
            </a:r>
            <a:r>
              <a:rPr lang="de-DE" dirty="0" smtClean="0"/>
              <a:t> </a:t>
            </a:r>
            <a:r>
              <a:rPr lang="de-DE" dirty="0" err="1" smtClean="0"/>
              <a:t>causes</a:t>
            </a:r>
            <a:r>
              <a:rPr lang="de-DE" dirty="0" smtClean="0"/>
              <a:t> </a:t>
            </a:r>
            <a:r>
              <a:rPr lang="de-DE" dirty="0" err="1" smtClean="0"/>
              <a:t>pressure</a:t>
            </a:r>
            <a:r>
              <a:rPr lang="de-DE" dirty="0" smtClean="0"/>
              <a:t> </a:t>
            </a:r>
            <a:r>
              <a:rPr lang="de-DE" dirty="0" err="1" smtClean="0"/>
              <a:t>drift</a:t>
            </a:r>
            <a:endParaRPr lang="de-DE" dirty="0"/>
          </a:p>
        </p:txBody>
      </p:sp>
      <p:graphicFrame>
        <p:nvGraphicFramePr>
          <p:cNvPr id="3" name="Diagramm 2"/>
          <p:cNvGraphicFramePr>
            <a:graphicFrameLocks/>
          </p:cNvGraphicFramePr>
          <p:nvPr>
            <p:extLst>
              <p:ext uri="{D42A27DB-BD31-4B8C-83A1-F6EECF244321}">
                <p14:modId xmlns:p14="http://schemas.microsoft.com/office/powerpoint/2010/main" val="3580048527"/>
              </p:ext>
            </p:extLst>
          </p:nvPr>
        </p:nvGraphicFramePr>
        <p:xfrm>
          <a:off x="535641" y="1358977"/>
          <a:ext cx="5685513" cy="432004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4" name="Diagramm 3"/>
          <p:cNvGraphicFramePr>
            <a:graphicFrameLocks/>
          </p:cNvGraphicFramePr>
          <p:nvPr>
            <p:extLst>
              <p:ext uri="{D42A27DB-BD31-4B8C-83A1-F6EECF244321}">
                <p14:modId xmlns:p14="http://schemas.microsoft.com/office/powerpoint/2010/main" val="724599593"/>
              </p:ext>
            </p:extLst>
          </p:nvPr>
        </p:nvGraphicFramePr>
        <p:xfrm>
          <a:off x="6005999" y="1358977"/>
          <a:ext cx="5685513" cy="4320047"/>
        </p:xfrm>
        <a:graphic>
          <a:graphicData uri="http://schemas.openxmlformats.org/drawingml/2006/chart">
            <c:chart xmlns:c="http://schemas.openxmlformats.org/drawingml/2006/chart" xmlns:r="http://schemas.openxmlformats.org/officeDocument/2006/relationships" r:id="rId3"/>
          </a:graphicData>
        </a:graphic>
      </p:graphicFrame>
      <p:sp>
        <p:nvSpPr>
          <p:cNvPr id="5" name="Ellipse 4"/>
          <p:cNvSpPr/>
          <p:nvPr/>
        </p:nvSpPr>
        <p:spPr>
          <a:xfrm>
            <a:off x="6276002" y="1538979"/>
            <a:ext cx="1080012" cy="4500050"/>
          </a:xfrm>
          <a:prstGeom prst="ellipse">
            <a:avLst/>
          </a:prstGeom>
          <a:noFill/>
          <a:ln w="50800">
            <a:solidFill>
              <a:srgbClr val="FF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de-DE" dirty="0" smtClean="0"/>
          </a:p>
        </p:txBody>
      </p:sp>
    </p:spTree>
    <p:extLst>
      <p:ext uri="{BB962C8B-B14F-4D97-AF65-F5344CB8AC3E}">
        <p14:creationId xmlns:p14="http://schemas.microsoft.com/office/powerpoint/2010/main" val="19482743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m 2"/>
          <p:cNvGraphicFramePr>
            <a:graphicFrameLocks/>
          </p:cNvGraphicFramePr>
          <p:nvPr>
            <p:extLst>
              <p:ext uri="{D42A27DB-BD31-4B8C-83A1-F6EECF244321}">
                <p14:modId xmlns:p14="http://schemas.microsoft.com/office/powerpoint/2010/main" val="1400108087"/>
              </p:ext>
            </p:extLst>
          </p:nvPr>
        </p:nvGraphicFramePr>
        <p:xfrm>
          <a:off x="6372688" y="998973"/>
          <a:ext cx="5370579" cy="4680052"/>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4" name="Diagramm 3"/>
          <p:cNvGraphicFramePr>
            <a:graphicFrameLocks/>
          </p:cNvGraphicFramePr>
          <p:nvPr>
            <p:extLst>
              <p:ext uri="{D42A27DB-BD31-4B8C-83A1-F6EECF244321}">
                <p14:modId xmlns:p14="http://schemas.microsoft.com/office/powerpoint/2010/main" val="3486136770"/>
              </p:ext>
            </p:extLst>
          </p:nvPr>
        </p:nvGraphicFramePr>
        <p:xfrm>
          <a:off x="936520" y="998974"/>
          <a:ext cx="5370579" cy="4680052"/>
        </p:xfrm>
        <a:graphic>
          <a:graphicData uri="http://schemas.openxmlformats.org/drawingml/2006/chart">
            <c:chart xmlns:c="http://schemas.openxmlformats.org/drawingml/2006/chart" xmlns:r="http://schemas.openxmlformats.org/officeDocument/2006/relationships" r:id="rId3"/>
          </a:graphicData>
        </a:graphic>
      </p:graphicFrame>
      <p:sp>
        <p:nvSpPr>
          <p:cNvPr id="5" name="Titel 1"/>
          <p:cNvSpPr>
            <a:spLocks noGrp="1"/>
          </p:cNvSpPr>
          <p:nvPr>
            <p:ph type="title"/>
          </p:nvPr>
        </p:nvSpPr>
        <p:spPr/>
        <p:txBody>
          <a:bodyPr/>
          <a:lstStyle/>
          <a:p>
            <a:r>
              <a:rPr lang="de-DE" dirty="0" err="1" smtClean="0"/>
              <a:t>Forced</a:t>
            </a:r>
            <a:r>
              <a:rPr lang="de-DE" dirty="0" smtClean="0"/>
              <a:t> </a:t>
            </a:r>
            <a:r>
              <a:rPr lang="de-DE" dirty="0" err="1" smtClean="0"/>
              <a:t>temperature</a:t>
            </a:r>
            <a:r>
              <a:rPr lang="de-DE" dirty="0" smtClean="0"/>
              <a:t> </a:t>
            </a:r>
            <a:r>
              <a:rPr lang="de-DE" dirty="0" err="1" smtClean="0"/>
              <a:t>drift</a:t>
            </a:r>
            <a:r>
              <a:rPr lang="de-DE" dirty="0" smtClean="0"/>
              <a:t> </a:t>
            </a:r>
            <a:r>
              <a:rPr lang="de-DE" dirty="0" err="1" smtClean="0"/>
              <a:t>causes</a:t>
            </a:r>
            <a:r>
              <a:rPr lang="de-DE" dirty="0" smtClean="0"/>
              <a:t> </a:t>
            </a:r>
            <a:r>
              <a:rPr lang="de-DE" dirty="0" err="1" smtClean="0"/>
              <a:t>pressure</a:t>
            </a:r>
            <a:r>
              <a:rPr lang="de-DE" dirty="0" smtClean="0"/>
              <a:t> </a:t>
            </a:r>
            <a:r>
              <a:rPr lang="de-DE" dirty="0" err="1" smtClean="0"/>
              <a:t>drift</a:t>
            </a:r>
            <a:endParaRPr lang="de-DE" dirty="0"/>
          </a:p>
        </p:txBody>
      </p:sp>
    </p:spTree>
    <p:extLst>
      <p:ext uri="{BB962C8B-B14F-4D97-AF65-F5344CB8AC3E}">
        <p14:creationId xmlns:p14="http://schemas.microsoft.com/office/powerpoint/2010/main" val="407115149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err="1" smtClean="0"/>
              <a:t>Pressure</a:t>
            </a:r>
            <a:r>
              <a:rPr lang="de-DE" dirty="0" smtClean="0"/>
              <a:t> </a:t>
            </a:r>
            <a:r>
              <a:rPr lang="de-DE" dirty="0" err="1" smtClean="0"/>
              <a:t>deviation</a:t>
            </a:r>
            <a:r>
              <a:rPr lang="de-DE" dirty="0" smtClean="0"/>
              <a:t> vs. </a:t>
            </a:r>
            <a:r>
              <a:rPr lang="de-DE" dirty="0" err="1" smtClean="0"/>
              <a:t>temperature</a:t>
            </a:r>
            <a:r>
              <a:rPr lang="de-DE" dirty="0" smtClean="0"/>
              <a:t> </a:t>
            </a:r>
            <a:r>
              <a:rPr lang="de-DE" dirty="0" err="1" smtClean="0"/>
              <a:t>deviation</a:t>
            </a:r>
            <a:endParaRPr lang="de-DE" dirty="0"/>
          </a:p>
        </p:txBody>
      </p:sp>
      <p:graphicFrame>
        <p:nvGraphicFramePr>
          <p:cNvPr id="3" name="Diagramm 2"/>
          <p:cNvGraphicFramePr>
            <a:graphicFrameLocks/>
          </p:cNvGraphicFramePr>
          <p:nvPr>
            <p:extLst>
              <p:ext uri="{D42A27DB-BD31-4B8C-83A1-F6EECF244321}">
                <p14:modId xmlns:p14="http://schemas.microsoft.com/office/powerpoint/2010/main" val="3242240895"/>
              </p:ext>
            </p:extLst>
          </p:nvPr>
        </p:nvGraphicFramePr>
        <p:xfrm>
          <a:off x="875942" y="998973"/>
          <a:ext cx="9069705" cy="5202555"/>
        </p:xfrm>
        <a:graphic>
          <a:graphicData uri="http://schemas.openxmlformats.org/drawingml/2006/chart">
            <c:chart xmlns:c="http://schemas.openxmlformats.org/drawingml/2006/chart" xmlns:r="http://schemas.openxmlformats.org/officeDocument/2006/relationships" r:id="rId2"/>
          </a:graphicData>
        </a:graphic>
      </p:graphicFrame>
      <p:sp>
        <p:nvSpPr>
          <p:cNvPr id="6" name="Rechteck 5"/>
          <p:cNvSpPr/>
          <p:nvPr/>
        </p:nvSpPr>
        <p:spPr>
          <a:xfrm>
            <a:off x="9066033" y="4239009"/>
            <a:ext cx="466794" cy="369332"/>
          </a:xfrm>
          <a:prstGeom prst="rect">
            <a:avLst/>
          </a:prstGeom>
        </p:spPr>
        <p:txBody>
          <a:bodyPr wrap="none">
            <a:spAutoFit/>
          </a:bodyPr>
          <a:lstStyle/>
          <a:p>
            <a:r>
              <a:rPr lang="de-DE" dirty="0" smtClean="0">
                <a:latin typeface="Symbol" panose="05050102010706020507" pitchFamily="18" charset="2"/>
              </a:rPr>
              <a:t>D</a:t>
            </a:r>
            <a:r>
              <a:rPr lang="de-DE" dirty="0" smtClean="0"/>
              <a:t>T</a:t>
            </a:r>
            <a:endParaRPr lang="de-DE" dirty="0"/>
          </a:p>
        </p:txBody>
      </p:sp>
    </p:spTree>
    <p:extLst>
      <p:ext uri="{BB962C8B-B14F-4D97-AF65-F5344CB8AC3E}">
        <p14:creationId xmlns:p14="http://schemas.microsoft.com/office/powerpoint/2010/main" val="155407072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err="1"/>
              <a:t>Empirical</a:t>
            </a:r>
            <a:r>
              <a:rPr lang="de-DE" dirty="0"/>
              <a:t> </a:t>
            </a:r>
            <a:r>
              <a:rPr lang="de-DE" dirty="0" smtClean="0"/>
              <a:t>correction </a:t>
            </a:r>
            <a:r>
              <a:rPr lang="de-DE" dirty="0" err="1" smtClean="0"/>
              <a:t>for</a:t>
            </a:r>
            <a:r>
              <a:rPr lang="de-DE" dirty="0" smtClean="0"/>
              <a:t> </a:t>
            </a:r>
            <a:r>
              <a:rPr lang="de-DE" dirty="0" err="1" smtClean="0"/>
              <a:t>temperature</a:t>
            </a:r>
            <a:r>
              <a:rPr lang="de-DE" dirty="0" smtClean="0"/>
              <a:t> </a:t>
            </a:r>
            <a:r>
              <a:rPr lang="de-DE" dirty="0" err="1" smtClean="0"/>
              <a:t>drift</a:t>
            </a:r>
            <a:endParaRPr lang="de-DE" dirty="0"/>
          </a:p>
        </p:txBody>
      </p:sp>
      <p:graphicFrame>
        <p:nvGraphicFramePr>
          <p:cNvPr id="3" name="Diagramm 2"/>
          <p:cNvGraphicFramePr>
            <a:graphicFrameLocks/>
          </p:cNvGraphicFramePr>
          <p:nvPr>
            <p:extLst>
              <p:ext uri="{D42A27DB-BD31-4B8C-83A1-F6EECF244321}">
                <p14:modId xmlns:p14="http://schemas.microsoft.com/office/powerpoint/2010/main" val="677680507"/>
              </p:ext>
            </p:extLst>
          </p:nvPr>
        </p:nvGraphicFramePr>
        <p:xfrm>
          <a:off x="1849437" y="998974"/>
          <a:ext cx="8620125" cy="5442078"/>
        </p:xfrm>
        <a:graphic>
          <a:graphicData uri="http://schemas.openxmlformats.org/drawingml/2006/chart">
            <c:chart xmlns:c="http://schemas.openxmlformats.org/drawingml/2006/chart" xmlns:r="http://schemas.openxmlformats.org/officeDocument/2006/relationships" r:id="rId2"/>
          </a:graphicData>
        </a:graphic>
      </p:graphicFrame>
      <p:sp>
        <p:nvSpPr>
          <p:cNvPr id="4" name="Rechteck 3"/>
          <p:cNvSpPr/>
          <p:nvPr/>
        </p:nvSpPr>
        <p:spPr>
          <a:xfrm>
            <a:off x="10416048" y="3609002"/>
            <a:ext cx="466794" cy="369332"/>
          </a:xfrm>
          <a:prstGeom prst="rect">
            <a:avLst/>
          </a:prstGeom>
        </p:spPr>
        <p:txBody>
          <a:bodyPr wrap="none">
            <a:spAutoFit/>
          </a:bodyPr>
          <a:lstStyle/>
          <a:p>
            <a:r>
              <a:rPr lang="de-DE" dirty="0" smtClean="0">
                <a:latin typeface="Symbol" panose="05050102010706020507" pitchFamily="18" charset="2"/>
              </a:rPr>
              <a:t>D</a:t>
            </a:r>
            <a:r>
              <a:rPr lang="de-DE" dirty="0" smtClean="0"/>
              <a:t>T</a:t>
            </a:r>
            <a:endParaRPr lang="de-DE" dirty="0"/>
          </a:p>
        </p:txBody>
      </p:sp>
      <p:sp>
        <p:nvSpPr>
          <p:cNvPr id="5" name="Rechteck 4"/>
          <p:cNvSpPr/>
          <p:nvPr/>
        </p:nvSpPr>
        <p:spPr>
          <a:xfrm>
            <a:off x="4565983" y="2029410"/>
            <a:ext cx="466794" cy="369332"/>
          </a:xfrm>
          <a:prstGeom prst="rect">
            <a:avLst/>
          </a:prstGeom>
        </p:spPr>
        <p:txBody>
          <a:bodyPr wrap="none">
            <a:spAutoFit/>
          </a:bodyPr>
          <a:lstStyle/>
          <a:p>
            <a:r>
              <a:rPr lang="de-DE" dirty="0" err="1" smtClean="0">
                <a:latin typeface="Symbol" panose="05050102010706020507" pitchFamily="18" charset="2"/>
              </a:rPr>
              <a:t>D</a:t>
            </a:r>
            <a:r>
              <a:rPr lang="de-DE" dirty="0" err="1" smtClean="0"/>
              <a:t>p</a:t>
            </a:r>
            <a:endParaRPr lang="de-DE" dirty="0"/>
          </a:p>
        </p:txBody>
      </p:sp>
    </p:spTree>
    <p:extLst>
      <p:ext uri="{BB962C8B-B14F-4D97-AF65-F5344CB8AC3E}">
        <p14:creationId xmlns:p14="http://schemas.microsoft.com/office/powerpoint/2010/main" val="351869999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err="1" smtClean="0"/>
              <a:t>Remedy</a:t>
            </a:r>
            <a:r>
              <a:rPr lang="de-DE" dirty="0" smtClean="0"/>
              <a:t>: </a:t>
            </a:r>
            <a:r>
              <a:rPr lang="de-DE" dirty="0" err="1" smtClean="0"/>
              <a:t>Effect</a:t>
            </a:r>
            <a:r>
              <a:rPr lang="de-DE" dirty="0" smtClean="0"/>
              <a:t> </a:t>
            </a:r>
            <a:r>
              <a:rPr lang="de-DE" dirty="0" err="1" smtClean="0"/>
              <a:t>of</a:t>
            </a:r>
            <a:r>
              <a:rPr lang="de-DE" dirty="0" smtClean="0"/>
              <a:t> </a:t>
            </a:r>
            <a:r>
              <a:rPr lang="de-DE" dirty="0" err="1" smtClean="0"/>
              <a:t>the</a:t>
            </a:r>
            <a:r>
              <a:rPr lang="de-DE" dirty="0" smtClean="0"/>
              <a:t> T-drift correction</a:t>
            </a:r>
            <a:endParaRPr lang="de-DE" dirty="0"/>
          </a:p>
        </p:txBody>
      </p:sp>
      <p:graphicFrame>
        <p:nvGraphicFramePr>
          <p:cNvPr id="4" name="Diagramm 3"/>
          <p:cNvGraphicFramePr>
            <a:graphicFrameLocks/>
          </p:cNvGraphicFramePr>
          <p:nvPr>
            <p:extLst>
              <p:ext uri="{D42A27DB-BD31-4B8C-83A1-F6EECF244321}">
                <p14:modId xmlns:p14="http://schemas.microsoft.com/office/powerpoint/2010/main" val="2881381192"/>
              </p:ext>
            </p:extLst>
          </p:nvPr>
        </p:nvGraphicFramePr>
        <p:xfrm>
          <a:off x="631724" y="1178975"/>
          <a:ext cx="5125180" cy="4500050"/>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5" name="Diagramm 4"/>
          <p:cNvGraphicFramePr>
            <a:graphicFrameLocks/>
          </p:cNvGraphicFramePr>
          <p:nvPr>
            <p:extLst>
              <p:ext uri="{D42A27DB-BD31-4B8C-83A1-F6EECF244321}">
                <p14:modId xmlns:p14="http://schemas.microsoft.com/office/powerpoint/2010/main" val="148296826"/>
              </p:ext>
            </p:extLst>
          </p:nvPr>
        </p:nvGraphicFramePr>
        <p:xfrm>
          <a:off x="6005999" y="1178975"/>
          <a:ext cx="5178701" cy="4500050"/>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93021299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hteck 5">
            <a:hlinkClick r:id="rId2" action="ppaction://hlinksldjump"/>
          </p:cNvPr>
          <p:cNvSpPr/>
          <p:nvPr/>
        </p:nvSpPr>
        <p:spPr>
          <a:xfrm>
            <a:off x="547722" y="2630233"/>
            <a:ext cx="4680052" cy="325130"/>
          </a:xfrm>
          <a:prstGeom prst="rect">
            <a:avLst/>
          </a:prstGeom>
          <a:solidFill>
            <a:srgbClr val="FFFF00"/>
          </a:solidFill>
          <a:ln w="19050">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de-DE" dirty="0" smtClean="0"/>
          </a:p>
        </p:txBody>
      </p:sp>
      <p:sp>
        <p:nvSpPr>
          <p:cNvPr id="9" name="Rechteck 8">
            <a:hlinkClick r:id="rId3" action="ppaction://hlinksldjump"/>
          </p:cNvPr>
          <p:cNvSpPr/>
          <p:nvPr/>
        </p:nvSpPr>
        <p:spPr>
          <a:xfrm>
            <a:off x="493918" y="1628980"/>
            <a:ext cx="4680052" cy="450005"/>
          </a:xfrm>
          <a:prstGeom prst="rect">
            <a:avLst/>
          </a:prstGeom>
          <a:solidFill>
            <a:schemeClr val="bg1"/>
          </a:solidFill>
          <a:ln w="19050">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de-DE" dirty="0" smtClean="0"/>
          </a:p>
        </p:txBody>
      </p:sp>
      <p:sp>
        <p:nvSpPr>
          <p:cNvPr id="2" name="Titel 1"/>
          <p:cNvSpPr>
            <a:spLocks noGrp="1"/>
          </p:cNvSpPr>
          <p:nvPr>
            <p:ph type="title"/>
          </p:nvPr>
        </p:nvSpPr>
        <p:spPr/>
        <p:txBody>
          <a:bodyPr/>
          <a:lstStyle/>
          <a:p>
            <a:r>
              <a:rPr lang="de-DE" dirty="0" err="1" smtClean="0"/>
              <a:t>Causes</a:t>
            </a:r>
            <a:r>
              <a:rPr lang="de-DE" dirty="0" smtClean="0"/>
              <a:t> </a:t>
            </a:r>
            <a:r>
              <a:rPr lang="de-DE" dirty="0" err="1" smtClean="0"/>
              <a:t>and</a:t>
            </a:r>
            <a:r>
              <a:rPr lang="de-DE" dirty="0" smtClean="0"/>
              <a:t> </a:t>
            </a:r>
            <a:r>
              <a:rPr lang="de-DE" dirty="0" err="1" smtClean="0"/>
              <a:t>remedies</a:t>
            </a:r>
            <a:endParaRPr lang="de-DE" dirty="0"/>
          </a:p>
        </p:txBody>
      </p:sp>
      <p:sp>
        <p:nvSpPr>
          <p:cNvPr id="3" name="Inhaltsplatzhalter 2"/>
          <p:cNvSpPr>
            <a:spLocks noGrp="1"/>
          </p:cNvSpPr>
          <p:nvPr>
            <p:ph idx="1"/>
          </p:nvPr>
        </p:nvSpPr>
        <p:spPr>
          <a:xfrm>
            <a:off x="605940" y="1718981"/>
            <a:ext cx="10620118" cy="2790031"/>
          </a:xfrm>
        </p:spPr>
        <p:txBody>
          <a:bodyPr/>
          <a:lstStyle/>
          <a:p>
            <a:pPr marL="1587" lvl="1" indent="0">
              <a:spcAft>
                <a:spcPts val="600"/>
              </a:spcAft>
              <a:buNone/>
            </a:pPr>
            <a:r>
              <a:rPr lang="en-US" sz="2000" dirty="0">
                <a:latin typeface="+mj-lt"/>
                <a:sym typeface="Symbol" panose="05050102010706020507" pitchFamily="18" charset="2"/>
              </a:rPr>
              <a:t> </a:t>
            </a:r>
            <a:r>
              <a:rPr lang="en-US" sz="2000" dirty="0">
                <a:latin typeface="+mj-lt"/>
              </a:rPr>
              <a:t>Mixing </a:t>
            </a:r>
            <a:r>
              <a:rPr lang="en-US" sz="2000" dirty="0" smtClean="0">
                <a:latin typeface="+mj-lt"/>
              </a:rPr>
              <a:t>(</a:t>
            </a:r>
            <a:r>
              <a:rPr lang="en-US" sz="2000" dirty="0">
                <a:latin typeface="+mj-lt"/>
              </a:rPr>
              <a:t>overhead shaking vs. stirring)</a:t>
            </a:r>
          </a:p>
          <a:p>
            <a:pPr marL="1587" lvl="1" indent="0">
              <a:spcAft>
                <a:spcPts val="600"/>
              </a:spcAft>
              <a:buNone/>
            </a:pPr>
            <a:r>
              <a:rPr lang="en-US" sz="2000" dirty="0">
                <a:latin typeface="+mj-lt"/>
                <a:sym typeface="Symbol" panose="05050102010706020507" pitchFamily="18" charset="2"/>
              </a:rPr>
              <a:t> T</a:t>
            </a:r>
            <a:r>
              <a:rPr lang="en-US" sz="2000" dirty="0">
                <a:latin typeface="+mj-lt"/>
              </a:rPr>
              <a:t>emperature effects</a:t>
            </a:r>
            <a:endParaRPr lang="de-DE" sz="2000" dirty="0">
              <a:latin typeface="+mj-lt"/>
            </a:endParaRPr>
          </a:p>
          <a:p>
            <a:pPr marL="1587" lvl="1" indent="0">
              <a:spcAft>
                <a:spcPts val="600"/>
              </a:spcAft>
              <a:buNone/>
            </a:pPr>
            <a:r>
              <a:rPr lang="en-US" sz="2000" dirty="0">
                <a:latin typeface="+mj-lt"/>
                <a:sym typeface="Symbol" panose="05050102010706020507" pitchFamily="18" charset="2"/>
              </a:rPr>
              <a:t> Errors in </a:t>
            </a:r>
            <a:r>
              <a:rPr lang="en-US" sz="2000" dirty="0">
                <a:latin typeface="+mj-lt"/>
              </a:rPr>
              <a:t>soil mass </a:t>
            </a:r>
            <a:br>
              <a:rPr lang="en-US" sz="2000" dirty="0">
                <a:latin typeface="+mj-lt"/>
              </a:rPr>
            </a:br>
            <a:r>
              <a:rPr lang="en-US" sz="2000" dirty="0">
                <a:latin typeface="+mj-lt"/>
              </a:rPr>
              <a:t>     (air dry vs. oven-dry )</a:t>
            </a:r>
          </a:p>
          <a:p>
            <a:pPr marL="1587" lvl="1" indent="0">
              <a:spcAft>
                <a:spcPts val="600"/>
              </a:spcAft>
              <a:buNone/>
            </a:pPr>
            <a:r>
              <a:rPr lang="en-US" sz="2000" dirty="0">
                <a:latin typeface="+mj-lt"/>
                <a:sym typeface="Symbol" panose="05050102010706020507" pitchFamily="18" charset="2"/>
              </a:rPr>
              <a:t> </a:t>
            </a:r>
            <a:r>
              <a:rPr lang="en-US" sz="2000" dirty="0">
                <a:latin typeface="+mj-lt"/>
              </a:rPr>
              <a:t>Organic matter destruction</a:t>
            </a:r>
          </a:p>
          <a:p>
            <a:pPr marL="1587" lvl="1" indent="0">
              <a:spcAft>
                <a:spcPts val="600"/>
              </a:spcAft>
              <a:buNone/>
            </a:pPr>
            <a:r>
              <a:rPr lang="en-US" sz="2000" dirty="0">
                <a:latin typeface="+mj-lt"/>
                <a:sym typeface="Symbol" panose="05050102010706020507" pitchFamily="18" charset="2"/>
              </a:rPr>
              <a:t> </a:t>
            </a:r>
            <a:r>
              <a:rPr lang="en-US" sz="2000" dirty="0">
                <a:latin typeface="+mj-lt"/>
              </a:rPr>
              <a:t>Mass of dispersant</a:t>
            </a:r>
          </a:p>
        </p:txBody>
      </p:sp>
      <p:sp>
        <p:nvSpPr>
          <p:cNvPr id="5" name="Rechteck 4">
            <a:hlinkClick r:id="rId4" action="ppaction://hlinksldjump"/>
          </p:cNvPr>
          <p:cNvSpPr/>
          <p:nvPr/>
        </p:nvSpPr>
        <p:spPr>
          <a:xfrm>
            <a:off x="510868" y="2112169"/>
            <a:ext cx="4680052" cy="450005"/>
          </a:xfrm>
          <a:prstGeom prst="rect">
            <a:avLst/>
          </a:prstGeom>
          <a:noFill/>
          <a:ln w="19050">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de-DE" dirty="0" smtClean="0"/>
          </a:p>
        </p:txBody>
      </p:sp>
      <p:sp>
        <p:nvSpPr>
          <p:cNvPr id="7" name="Rechteck 6">
            <a:hlinkClick r:id="rId5" action="ppaction://hlinksldjump"/>
          </p:cNvPr>
          <p:cNvSpPr/>
          <p:nvPr/>
        </p:nvSpPr>
        <p:spPr>
          <a:xfrm>
            <a:off x="547722" y="3344619"/>
            <a:ext cx="4680052" cy="450005"/>
          </a:xfrm>
          <a:prstGeom prst="rect">
            <a:avLst/>
          </a:prstGeom>
          <a:noFill/>
          <a:ln w="19050">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de-DE" dirty="0" smtClean="0"/>
          </a:p>
        </p:txBody>
      </p:sp>
      <p:sp>
        <p:nvSpPr>
          <p:cNvPr id="8" name="Rechteck 7">
            <a:hlinkClick r:id="rId6" action="ppaction://hlinksldjump"/>
          </p:cNvPr>
          <p:cNvSpPr/>
          <p:nvPr/>
        </p:nvSpPr>
        <p:spPr>
          <a:xfrm>
            <a:off x="574223" y="3794624"/>
            <a:ext cx="4680052" cy="450005"/>
          </a:xfrm>
          <a:prstGeom prst="rect">
            <a:avLst/>
          </a:prstGeom>
          <a:noFill/>
          <a:ln w="19050">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de-DE" dirty="0" smtClean="0"/>
          </a:p>
        </p:txBody>
      </p:sp>
    </p:spTree>
    <p:extLst>
      <p:ext uri="{BB962C8B-B14F-4D97-AF65-F5344CB8AC3E}">
        <p14:creationId xmlns:p14="http://schemas.microsoft.com/office/powerpoint/2010/main" val="67407765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err="1" smtClean="0"/>
              <a:t>Soil</a:t>
            </a:r>
            <a:r>
              <a:rPr lang="de-DE" dirty="0" smtClean="0"/>
              <a:t> </a:t>
            </a:r>
            <a:r>
              <a:rPr lang="de-DE" dirty="0" err="1" smtClean="0"/>
              <a:t>mass</a:t>
            </a:r>
            <a:r>
              <a:rPr lang="de-DE" dirty="0" smtClean="0"/>
              <a:t> must </a:t>
            </a:r>
            <a:r>
              <a:rPr lang="de-DE" dirty="0" err="1" smtClean="0"/>
              <a:t>be</a:t>
            </a:r>
            <a:r>
              <a:rPr lang="de-DE" dirty="0" smtClean="0"/>
              <a:t> </a:t>
            </a:r>
            <a:r>
              <a:rPr lang="de-DE" dirty="0" smtClean="0">
                <a:solidFill>
                  <a:schemeClr val="accent2"/>
                </a:solidFill>
              </a:rPr>
              <a:t>dry </a:t>
            </a:r>
            <a:r>
              <a:rPr lang="de-DE" dirty="0" err="1" smtClean="0">
                <a:solidFill>
                  <a:schemeClr val="accent2"/>
                </a:solidFill>
              </a:rPr>
              <a:t>net</a:t>
            </a:r>
            <a:r>
              <a:rPr lang="de-DE" dirty="0" smtClean="0">
                <a:solidFill>
                  <a:schemeClr val="accent2"/>
                </a:solidFill>
              </a:rPr>
              <a:t> </a:t>
            </a:r>
            <a:r>
              <a:rPr lang="de-DE" dirty="0" err="1" smtClean="0">
                <a:solidFill>
                  <a:schemeClr val="accent2"/>
                </a:solidFill>
              </a:rPr>
              <a:t>mass</a:t>
            </a:r>
            <a:r>
              <a:rPr lang="de-DE" dirty="0" smtClean="0">
                <a:solidFill>
                  <a:schemeClr val="accent2"/>
                </a:solidFill>
              </a:rPr>
              <a:t> </a:t>
            </a:r>
            <a:r>
              <a:rPr lang="de-DE" dirty="0" err="1" smtClean="0"/>
              <a:t>of</a:t>
            </a:r>
            <a:r>
              <a:rPr lang="de-DE" dirty="0" smtClean="0"/>
              <a:t> </a:t>
            </a:r>
            <a:r>
              <a:rPr lang="de-DE" dirty="0" err="1" smtClean="0"/>
              <a:t>sedimenting</a:t>
            </a:r>
            <a:r>
              <a:rPr lang="de-DE" dirty="0" smtClean="0"/>
              <a:t> </a:t>
            </a:r>
            <a:r>
              <a:rPr lang="de-DE" dirty="0" err="1" smtClean="0"/>
              <a:t>particles</a:t>
            </a:r>
            <a:endParaRPr lang="de-DE" dirty="0"/>
          </a:p>
        </p:txBody>
      </p:sp>
      <p:pic>
        <p:nvPicPr>
          <p:cNvPr id="4" name="Inhaltsplatzhalter 3"/>
          <p:cNvPicPr>
            <a:picLocks noGrp="1" noChangeAspect="1"/>
          </p:cNvPicPr>
          <p:nvPr>
            <p:ph idx="1"/>
          </p:nvPr>
        </p:nvPicPr>
        <p:blipFill>
          <a:blip r:embed="rId3"/>
          <a:stretch>
            <a:fillRect/>
          </a:stretch>
        </p:blipFill>
        <p:spPr>
          <a:xfrm>
            <a:off x="695940" y="998973"/>
            <a:ext cx="3121062" cy="4772025"/>
          </a:xfrm>
          <a:prstGeom prst="rect">
            <a:avLst/>
          </a:prstGeom>
        </p:spPr>
      </p:pic>
      <p:sp>
        <p:nvSpPr>
          <p:cNvPr id="5" name="Ellipse 4"/>
          <p:cNvSpPr/>
          <p:nvPr/>
        </p:nvSpPr>
        <p:spPr>
          <a:xfrm>
            <a:off x="785941" y="5139019"/>
            <a:ext cx="2970033" cy="450005"/>
          </a:xfrm>
          <a:prstGeom prst="ellipse">
            <a:avLst/>
          </a:prstGeom>
          <a:noFill/>
          <a:ln w="57150">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de-DE" dirty="0" smtClean="0"/>
          </a:p>
        </p:txBody>
      </p:sp>
      <p:sp>
        <p:nvSpPr>
          <p:cNvPr id="3" name="Rechteck 2"/>
          <p:cNvSpPr/>
          <p:nvPr/>
        </p:nvSpPr>
        <p:spPr>
          <a:xfrm>
            <a:off x="4475983" y="1268975"/>
            <a:ext cx="7020078" cy="923330"/>
          </a:xfrm>
          <a:prstGeom prst="rect">
            <a:avLst/>
          </a:prstGeom>
        </p:spPr>
        <p:txBody>
          <a:bodyPr wrap="square">
            <a:spAutoFit/>
          </a:bodyPr>
          <a:lstStyle/>
          <a:p>
            <a:r>
              <a:rPr lang="en-US" dirty="0"/>
              <a:t>When </a:t>
            </a:r>
            <a:r>
              <a:rPr lang="en-US" dirty="0" smtClean="0"/>
              <a:t>calculating the mineral particle weight, pay </a:t>
            </a:r>
            <a:r>
              <a:rPr lang="en-US" dirty="0"/>
              <a:t>attention to the </a:t>
            </a:r>
            <a:r>
              <a:rPr lang="en-US" dirty="0">
                <a:solidFill>
                  <a:schemeClr val="accent2"/>
                </a:solidFill>
              </a:rPr>
              <a:t>water content </a:t>
            </a:r>
            <a:r>
              <a:rPr lang="en-US" dirty="0" smtClean="0"/>
              <a:t>of the air-dry </a:t>
            </a:r>
            <a:r>
              <a:rPr lang="en-US" dirty="0"/>
              <a:t>mass </a:t>
            </a:r>
            <a:r>
              <a:rPr lang="en-US" dirty="0" smtClean="0"/>
              <a:t>and</a:t>
            </a:r>
            <a:r>
              <a:rPr lang="en-US" dirty="0"/>
              <a:t>, if necessary, the </a:t>
            </a:r>
            <a:r>
              <a:rPr lang="en-US" dirty="0">
                <a:solidFill>
                  <a:schemeClr val="accent2"/>
                </a:solidFill>
              </a:rPr>
              <a:t>content of organic matter</a:t>
            </a:r>
            <a:r>
              <a:rPr lang="en-US" dirty="0"/>
              <a:t> to be destroyed.</a:t>
            </a:r>
          </a:p>
        </p:txBody>
      </p:sp>
      <mc:AlternateContent xmlns:mc="http://schemas.openxmlformats.org/markup-compatibility/2006" xmlns:a14="http://schemas.microsoft.com/office/drawing/2010/main">
        <mc:Choice Requires="a14">
          <p:sp>
            <p:nvSpPr>
              <p:cNvPr id="9" name="Textfeld 8"/>
              <p:cNvSpPr txBox="1"/>
              <p:nvPr/>
            </p:nvSpPr>
            <p:spPr>
              <a:xfrm>
                <a:off x="5812736" y="2964124"/>
                <a:ext cx="2873672" cy="298928"/>
              </a:xfrm>
              <a:prstGeom prst="rect">
                <a:avLst/>
              </a:prstGeom>
              <a:noFill/>
            </p:spPr>
            <p:txBody>
              <a:bodyPr wrap="none" lIns="0" tIns="0" rIns="0" bIns="0" rtlCol="0">
                <a:spAutoFit/>
              </a:bodyPr>
              <a:lstStyle/>
              <a:p>
                <a14:m>
                  <m:oMath xmlns:m="http://schemas.openxmlformats.org/officeDocument/2006/math">
                    <m:sSub>
                      <m:sSubPr>
                        <m:ctrlPr>
                          <a:rPr lang="de-DE" b="0" i="1" smtClean="0">
                            <a:latin typeface="Cambria Math" panose="02040503050406030204" pitchFamily="18" charset="0"/>
                          </a:rPr>
                        </m:ctrlPr>
                      </m:sSubPr>
                      <m:e>
                        <m:r>
                          <a:rPr lang="de-DE" b="0" i="1" smtClean="0">
                            <a:latin typeface="Cambria Math" panose="02040503050406030204" pitchFamily="18" charset="0"/>
                          </a:rPr>
                          <m:t>𝑚</m:t>
                        </m:r>
                      </m:e>
                      <m:sub>
                        <m:r>
                          <a:rPr lang="de-DE" b="0" i="1" smtClean="0">
                            <a:latin typeface="Cambria Math" panose="02040503050406030204" pitchFamily="18" charset="0"/>
                          </a:rPr>
                          <m:t>𝑝𝑎𝑟𝑡𝑖𝑐𝑙𝑒𝑠</m:t>
                        </m:r>
                      </m:sub>
                    </m:sSub>
                    <m:r>
                      <a:rPr lang="de-DE" b="0" i="1" smtClean="0">
                        <a:latin typeface="Cambria Math" panose="02040503050406030204" pitchFamily="18" charset="0"/>
                      </a:rPr>
                      <m:t>=</m:t>
                    </m:r>
                    <m:sSub>
                      <m:sSubPr>
                        <m:ctrlPr>
                          <a:rPr lang="de-DE" i="1">
                            <a:latin typeface="Cambria Math" panose="02040503050406030204" pitchFamily="18" charset="0"/>
                          </a:rPr>
                        </m:ctrlPr>
                      </m:sSubPr>
                      <m:e>
                        <m:r>
                          <a:rPr lang="de-DE" i="1">
                            <a:latin typeface="Cambria Math" panose="02040503050406030204" pitchFamily="18" charset="0"/>
                          </a:rPr>
                          <m:t>𝑚</m:t>
                        </m:r>
                      </m:e>
                      <m:sub>
                        <m:r>
                          <a:rPr lang="de-DE" b="0" i="1" smtClean="0">
                            <a:latin typeface="Cambria Math" panose="02040503050406030204" pitchFamily="18" charset="0"/>
                          </a:rPr>
                          <m:t>𝑑𝑟𝑦</m:t>
                        </m:r>
                      </m:sub>
                    </m:sSub>
                    <m:r>
                      <a:rPr lang="de-DE" i="1" smtClean="0">
                        <a:latin typeface="Cambria Math" panose="02040503050406030204" pitchFamily="18" charset="0"/>
                        <a:ea typeface="Cambria Math" panose="02040503050406030204" pitchFamily="18" charset="0"/>
                      </a:rPr>
                      <m:t>∙</m:t>
                    </m:r>
                    <m:r>
                      <a:rPr lang="de-DE" b="0" i="1" smtClean="0">
                        <a:latin typeface="Cambria Math" panose="02040503050406030204" pitchFamily="18" charset="0"/>
                        <a:ea typeface="Cambria Math" panose="02040503050406030204" pitchFamily="18" charset="0"/>
                      </a:rPr>
                      <m:t>(1−</m:t>
                    </m:r>
                    <m:sSub>
                      <m:sSubPr>
                        <m:ctrlPr>
                          <a:rPr lang="de-DE" b="0" i="1" smtClean="0">
                            <a:latin typeface="Cambria Math" panose="02040503050406030204" pitchFamily="18" charset="0"/>
                            <a:ea typeface="Cambria Math" panose="02040503050406030204" pitchFamily="18" charset="0"/>
                          </a:rPr>
                        </m:ctrlPr>
                      </m:sSubPr>
                      <m:e>
                        <m:r>
                          <a:rPr lang="de-DE" b="0" i="1" smtClean="0">
                            <a:latin typeface="Cambria Math" panose="02040503050406030204" pitchFamily="18" charset="0"/>
                            <a:ea typeface="Cambria Math" panose="02040503050406030204" pitchFamily="18" charset="0"/>
                          </a:rPr>
                          <m:t>𝑓</m:t>
                        </m:r>
                      </m:e>
                      <m:sub>
                        <m:r>
                          <a:rPr lang="de-DE" b="0" i="1" smtClean="0">
                            <a:latin typeface="Cambria Math" panose="02040503050406030204" pitchFamily="18" charset="0"/>
                            <a:ea typeface="Cambria Math" panose="02040503050406030204" pitchFamily="18" charset="0"/>
                          </a:rPr>
                          <m:t>𝑂𝑀</m:t>
                        </m:r>
                      </m:sub>
                    </m:sSub>
                  </m:oMath>
                </a14:m>
                <a:r>
                  <a:rPr lang="de-DE" dirty="0" smtClean="0"/>
                  <a:t>)</a:t>
                </a:r>
                <a:endParaRPr lang="de-DE" dirty="0"/>
              </a:p>
            </p:txBody>
          </p:sp>
        </mc:Choice>
        <mc:Fallback xmlns="">
          <p:sp>
            <p:nvSpPr>
              <p:cNvPr id="9" name="Textfeld 8"/>
              <p:cNvSpPr txBox="1">
                <a:spLocks noRot="1" noChangeAspect="1" noMove="1" noResize="1" noEditPoints="1" noAdjustHandles="1" noChangeArrowheads="1" noChangeShapeType="1" noTextEdit="1"/>
              </p:cNvSpPr>
              <p:nvPr/>
            </p:nvSpPr>
            <p:spPr>
              <a:xfrm>
                <a:off x="5812736" y="2964124"/>
                <a:ext cx="2873672" cy="298928"/>
              </a:xfrm>
              <a:prstGeom prst="rect">
                <a:avLst/>
              </a:prstGeom>
              <a:blipFill>
                <a:blip r:embed="rId4"/>
                <a:stretch>
                  <a:fillRect l="-2123" t="-26531" r="-4459" b="-40816"/>
                </a:stretch>
              </a:blipFill>
            </p:spPr>
            <p:txBody>
              <a:bodyPr/>
              <a:lstStyle/>
              <a:p>
                <a:r>
                  <a:rPr lang="de-DE">
                    <a:noFill/>
                  </a:rPr>
                  <a:t> </a:t>
                </a:r>
              </a:p>
            </p:txBody>
          </p:sp>
        </mc:Fallback>
      </mc:AlternateContent>
      <mc:AlternateContent xmlns:mc="http://schemas.openxmlformats.org/markup-compatibility/2006" xmlns:a14="http://schemas.microsoft.com/office/drawing/2010/main">
        <mc:Choice Requires="a14">
          <p:sp>
            <p:nvSpPr>
              <p:cNvPr id="14" name="Textfeld 13"/>
              <p:cNvSpPr txBox="1"/>
              <p:nvPr/>
            </p:nvSpPr>
            <p:spPr>
              <a:xfrm>
                <a:off x="5812736" y="2461683"/>
                <a:ext cx="2771721" cy="298928"/>
              </a:xfrm>
              <a:prstGeom prst="rect">
                <a:avLst/>
              </a:prstGeom>
              <a:noFill/>
            </p:spPr>
            <p:txBody>
              <a:bodyPr wrap="none" lIns="0" tIns="0" rIns="0" bIns="0" rtlCol="0">
                <a:spAutoFit/>
              </a:bodyPr>
              <a:lstStyle/>
              <a:p>
                <a14:m>
                  <m:oMath xmlns:m="http://schemas.openxmlformats.org/officeDocument/2006/math">
                    <m:sSub>
                      <m:sSubPr>
                        <m:ctrlPr>
                          <a:rPr lang="de-DE" b="0" i="1" smtClean="0">
                            <a:latin typeface="Cambria Math" panose="02040503050406030204" pitchFamily="18" charset="0"/>
                          </a:rPr>
                        </m:ctrlPr>
                      </m:sSubPr>
                      <m:e>
                        <m:r>
                          <a:rPr lang="de-DE" b="0" i="1" smtClean="0">
                            <a:latin typeface="Cambria Math" panose="02040503050406030204" pitchFamily="18" charset="0"/>
                          </a:rPr>
                          <m:t>𝑚</m:t>
                        </m:r>
                      </m:e>
                      <m:sub>
                        <m:r>
                          <a:rPr lang="de-DE" b="0" i="1" smtClean="0">
                            <a:latin typeface="Cambria Math" panose="02040503050406030204" pitchFamily="18" charset="0"/>
                          </a:rPr>
                          <m:t>𝑑𝑟𝑦</m:t>
                        </m:r>
                      </m:sub>
                    </m:sSub>
                    <m:r>
                      <a:rPr lang="de-DE" b="0" i="1" smtClean="0">
                        <a:latin typeface="Cambria Math" panose="02040503050406030204" pitchFamily="18" charset="0"/>
                      </a:rPr>
                      <m:t>=</m:t>
                    </m:r>
                    <m:sSub>
                      <m:sSubPr>
                        <m:ctrlPr>
                          <a:rPr lang="de-DE" i="1">
                            <a:latin typeface="Cambria Math" panose="02040503050406030204" pitchFamily="18" charset="0"/>
                          </a:rPr>
                        </m:ctrlPr>
                      </m:sSubPr>
                      <m:e>
                        <m:r>
                          <a:rPr lang="de-DE" i="1">
                            <a:latin typeface="Cambria Math" panose="02040503050406030204" pitchFamily="18" charset="0"/>
                          </a:rPr>
                          <m:t>𝑚</m:t>
                        </m:r>
                      </m:e>
                      <m:sub>
                        <m:r>
                          <a:rPr lang="de-DE" b="0" i="1" smtClean="0">
                            <a:latin typeface="Cambria Math" panose="02040503050406030204" pitchFamily="18" charset="0"/>
                          </a:rPr>
                          <m:t>𝑎𝑖𝑟𝑑𝑟𝑦</m:t>
                        </m:r>
                      </m:sub>
                    </m:sSub>
                    <m:r>
                      <a:rPr lang="de-DE" i="1" smtClean="0">
                        <a:latin typeface="Cambria Math" panose="02040503050406030204" pitchFamily="18" charset="0"/>
                        <a:ea typeface="Cambria Math" panose="02040503050406030204" pitchFamily="18" charset="0"/>
                      </a:rPr>
                      <m:t>∙</m:t>
                    </m:r>
                    <m:r>
                      <a:rPr lang="de-DE" b="0" i="1" smtClean="0">
                        <a:latin typeface="Cambria Math" panose="02040503050406030204" pitchFamily="18" charset="0"/>
                        <a:ea typeface="Cambria Math" panose="02040503050406030204" pitchFamily="18" charset="0"/>
                      </a:rPr>
                      <m:t>(1−</m:t>
                    </m:r>
                    <m:sSub>
                      <m:sSubPr>
                        <m:ctrlPr>
                          <a:rPr lang="de-DE" b="0" i="1" smtClean="0">
                            <a:latin typeface="Cambria Math" panose="02040503050406030204" pitchFamily="18" charset="0"/>
                            <a:ea typeface="Cambria Math" panose="02040503050406030204" pitchFamily="18" charset="0"/>
                          </a:rPr>
                        </m:ctrlPr>
                      </m:sSubPr>
                      <m:e>
                        <m:r>
                          <a:rPr lang="de-DE" b="0" i="1" smtClean="0">
                            <a:latin typeface="Cambria Math" panose="02040503050406030204" pitchFamily="18" charset="0"/>
                            <a:ea typeface="Cambria Math" panose="02040503050406030204" pitchFamily="18" charset="0"/>
                          </a:rPr>
                          <m:t>𝑓</m:t>
                        </m:r>
                      </m:e>
                      <m:sub>
                        <m:r>
                          <a:rPr lang="de-DE" b="0" i="1" smtClean="0">
                            <a:latin typeface="Cambria Math" panose="02040503050406030204" pitchFamily="18" charset="0"/>
                            <a:ea typeface="Cambria Math" panose="02040503050406030204" pitchFamily="18" charset="0"/>
                          </a:rPr>
                          <m:t>𝐻</m:t>
                        </m:r>
                        <m:r>
                          <a:rPr lang="de-DE" b="0" i="1" smtClean="0">
                            <a:latin typeface="Cambria Math" panose="02040503050406030204" pitchFamily="18" charset="0"/>
                            <a:ea typeface="Cambria Math" panose="02040503050406030204" pitchFamily="18" charset="0"/>
                          </a:rPr>
                          <m:t>2</m:t>
                        </m:r>
                        <m:r>
                          <a:rPr lang="de-DE" b="0" i="1" smtClean="0">
                            <a:latin typeface="Cambria Math" panose="02040503050406030204" pitchFamily="18" charset="0"/>
                            <a:ea typeface="Cambria Math" panose="02040503050406030204" pitchFamily="18" charset="0"/>
                          </a:rPr>
                          <m:t>𝑂</m:t>
                        </m:r>
                      </m:sub>
                    </m:sSub>
                  </m:oMath>
                </a14:m>
                <a:r>
                  <a:rPr lang="de-DE" dirty="0" smtClean="0"/>
                  <a:t>)</a:t>
                </a:r>
                <a:endParaRPr lang="de-DE" dirty="0"/>
              </a:p>
            </p:txBody>
          </p:sp>
        </mc:Choice>
        <mc:Fallback xmlns="">
          <p:sp>
            <p:nvSpPr>
              <p:cNvPr id="14" name="Textfeld 13"/>
              <p:cNvSpPr txBox="1">
                <a:spLocks noRot="1" noChangeAspect="1" noMove="1" noResize="1" noEditPoints="1" noAdjustHandles="1" noChangeArrowheads="1" noChangeShapeType="1" noTextEdit="1"/>
              </p:cNvSpPr>
              <p:nvPr/>
            </p:nvSpPr>
            <p:spPr>
              <a:xfrm>
                <a:off x="5812736" y="2461683"/>
                <a:ext cx="2771721" cy="298928"/>
              </a:xfrm>
              <a:prstGeom prst="rect">
                <a:avLst/>
              </a:prstGeom>
              <a:blipFill>
                <a:blip r:embed="rId5"/>
                <a:stretch>
                  <a:fillRect l="-2203" t="-26531" r="-4405" b="-38776"/>
                </a:stretch>
              </a:blipFill>
            </p:spPr>
            <p:txBody>
              <a:bodyPr/>
              <a:lstStyle/>
              <a:p>
                <a:r>
                  <a:rPr lang="de-DE">
                    <a:noFill/>
                  </a:rPr>
                  <a:t> </a:t>
                </a:r>
              </a:p>
            </p:txBody>
          </p:sp>
        </mc:Fallback>
      </mc:AlternateContent>
      <mc:AlternateContent xmlns:mc="http://schemas.openxmlformats.org/markup-compatibility/2006" xmlns:a14="http://schemas.microsoft.com/office/drawing/2010/main">
        <mc:Choice Requires="a14">
          <p:sp>
            <p:nvSpPr>
              <p:cNvPr id="15" name="Rechteck 14"/>
              <p:cNvSpPr/>
              <p:nvPr/>
            </p:nvSpPr>
            <p:spPr>
              <a:xfrm>
                <a:off x="4925987" y="3891707"/>
                <a:ext cx="5580061" cy="646331"/>
              </a:xfrm>
              <a:prstGeom prst="rect">
                <a:avLst/>
              </a:prstGeom>
            </p:spPr>
            <p:txBody>
              <a:bodyPr wrap="square">
                <a:spAutoFit/>
              </a:bodyPr>
              <a:lstStyle/>
              <a:p>
                <a:r>
                  <a:rPr lang="en-US" dirty="0" smtClean="0"/>
                  <a:t>Example calculation: </a:t>
                </a:r>
                <a14:m>
                  <m:oMath xmlns:m="http://schemas.openxmlformats.org/officeDocument/2006/math">
                    <m:sSub>
                      <m:sSubPr>
                        <m:ctrlPr>
                          <a:rPr lang="de-DE" i="1">
                            <a:latin typeface="Cambria Math" panose="02040503050406030204" pitchFamily="18" charset="0"/>
                            <a:ea typeface="Cambria Math" panose="02040503050406030204" pitchFamily="18" charset="0"/>
                          </a:rPr>
                        </m:ctrlPr>
                      </m:sSubPr>
                      <m:e>
                        <m:r>
                          <a:rPr lang="de-DE" i="1">
                            <a:latin typeface="Cambria Math" panose="02040503050406030204" pitchFamily="18" charset="0"/>
                            <a:ea typeface="Cambria Math" panose="02040503050406030204" pitchFamily="18" charset="0"/>
                          </a:rPr>
                          <m:t>𝑓</m:t>
                        </m:r>
                      </m:e>
                      <m:sub>
                        <m:r>
                          <a:rPr lang="de-DE" i="1">
                            <a:latin typeface="Cambria Math" panose="02040503050406030204" pitchFamily="18" charset="0"/>
                            <a:ea typeface="Cambria Math" panose="02040503050406030204" pitchFamily="18" charset="0"/>
                          </a:rPr>
                          <m:t>𝐻</m:t>
                        </m:r>
                        <m:r>
                          <a:rPr lang="de-DE" i="1">
                            <a:latin typeface="Cambria Math" panose="02040503050406030204" pitchFamily="18" charset="0"/>
                            <a:ea typeface="Cambria Math" panose="02040503050406030204" pitchFamily="18" charset="0"/>
                          </a:rPr>
                          <m:t>2</m:t>
                        </m:r>
                        <m:r>
                          <a:rPr lang="de-DE" i="1">
                            <a:latin typeface="Cambria Math" panose="02040503050406030204" pitchFamily="18" charset="0"/>
                            <a:ea typeface="Cambria Math" panose="02040503050406030204" pitchFamily="18" charset="0"/>
                          </a:rPr>
                          <m:t>𝑂</m:t>
                        </m:r>
                      </m:sub>
                    </m:sSub>
                    <m:r>
                      <a:rPr lang="de-DE" b="0" i="1" smtClean="0">
                        <a:latin typeface="Cambria Math" panose="02040503050406030204" pitchFamily="18" charset="0"/>
                        <a:ea typeface="Cambria Math" panose="02040503050406030204" pitchFamily="18" charset="0"/>
                      </a:rPr>
                      <m:t>=5 %</m:t>
                    </m:r>
                  </m:oMath>
                </a14:m>
                <a:r>
                  <a:rPr lang="en-US" dirty="0" smtClean="0"/>
                  <a:t>; </a:t>
                </a:r>
                <a14:m>
                  <m:oMath xmlns:m="http://schemas.openxmlformats.org/officeDocument/2006/math">
                    <m:sSub>
                      <m:sSubPr>
                        <m:ctrlPr>
                          <a:rPr lang="de-DE" i="1">
                            <a:latin typeface="Cambria Math" panose="02040503050406030204" pitchFamily="18" charset="0"/>
                            <a:ea typeface="Cambria Math" panose="02040503050406030204" pitchFamily="18" charset="0"/>
                          </a:rPr>
                        </m:ctrlPr>
                      </m:sSubPr>
                      <m:e>
                        <m:r>
                          <a:rPr lang="de-DE" i="1">
                            <a:latin typeface="Cambria Math" panose="02040503050406030204" pitchFamily="18" charset="0"/>
                            <a:ea typeface="Cambria Math" panose="02040503050406030204" pitchFamily="18" charset="0"/>
                          </a:rPr>
                          <m:t>𝑓</m:t>
                        </m:r>
                      </m:e>
                      <m:sub>
                        <m:r>
                          <a:rPr lang="de-DE" i="1">
                            <a:latin typeface="Cambria Math" panose="02040503050406030204" pitchFamily="18" charset="0"/>
                            <a:ea typeface="Cambria Math" panose="02040503050406030204" pitchFamily="18" charset="0"/>
                          </a:rPr>
                          <m:t>𝑂𝑀</m:t>
                        </m:r>
                      </m:sub>
                    </m:sSub>
                    <m:r>
                      <a:rPr lang="de-DE" b="0" i="1" smtClean="0">
                        <a:latin typeface="Cambria Math" panose="02040503050406030204" pitchFamily="18" charset="0"/>
                        <a:ea typeface="Cambria Math" panose="02040503050406030204" pitchFamily="18" charset="0"/>
                      </a:rPr>
                      <m:t>=2.5 %</m:t>
                    </m:r>
                  </m:oMath>
                </a14:m>
                <a:r>
                  <a:rPr lang="en-US" dirty="0" smtClean="0"/>
                  <a:t/>
                </a:r>
                <a:br>
                  <a:rPr lang="en-US" dirty="0" smtClean="0"/>
                </a:br>
                <a:endParaRPr lang="en-US" dirty="0"/>
              </a:p>
            </p:txBody>
          </p:sp>
        </mc:Choice>
        <mc:Fallback xmlns="">
          <p:sp>
            <p:nvSpPr>
              <p:cNvPr id="15" name="Rechteck 14"/>
              <p:cNvSpPr>
                <a:spLocks noRot="1" noChangeAspect="1" noMove="1" noResize="1" noEditPoints="1" noAdjustHandles="1" noChangeArrowheads="1" noChangeShapeType="1" noTextEdit="1"/>
              </p:cNvSpPr>
              <p:nvPr/>
            </p:nvSpPr>
            <p:spPr>
              <a:xfrm>
                <a:off x="4925987" y="3891707"/>
                <a:ext cx="5580061" cy="646331"/>
              </a:xfrm>
              <a:prstGeom prst="rect">
                <a:avLst/>
              </a:prstGeom>
              <a:blipFill>
                <a:blip r:embed="rId6"/>
                <a:stretch>
                  <a:fillRect l="-874" t="-4717"/>
                </a:stretch>
              </a:blipFill>
            </p:spPr>
            <p:txBody>
              <a:bodyPr/>
              <a:lstStyle/>
              <a:p>
                <a:r>
                  <a:rPr lang="de-DE">
                    <a:noFill/>
                  </a:rPr>
                  <a:t> </a:t>
                </a:r>
              </a:p>
            </p:txBody>
          </p:sp>
        </mc:Fallback>
      </mc:AlternateContent>
      <mc:AlternateContent xmlns:mc="http://schemas.openxmlformats.org/markup-compatibility/2006" xmlns:a14="http://schemas.microsoft.com/office/drawing/2010/main">
        <mc:Choice Requires="a14">
          <p:graphicFrame>
            <p:nvGraphicFramePr>
              <p:cNvPr id="10" name="Tabelle 9"/>
              <p:cNvGraphicFramePr>
                <a:graphicFrameLocks noGrp="1"/>
              </p:cNvGraphicFramePr>
              <p:nvPr>
                <p:extLst>
                  <p:ext uri="{D42A27DB-BD31-4B8C-83A1-F6EECF244321}">
                    <p14:modId xmlns:p14="http://schemas.microsoft.com/office/powerpoint/2010/main" val="4244970914"/>
                  </p:ext>
                </p:extLst>
              </p:nvPr>
            </p:nvGraphicFramePr>
            <p:xfrm>
              <a:off x="4565983" y="4269029"/>
              <a:ext cx="5670064" cy="1499997"/>
            </p:xfrm>
            <a:graphic>
              <a:graphicData uri="http://schemas.openxmlformats.org/drawingml/2006/table">
                <a:tbl>
                  <a:tblPr firstRow="1" bandRow="1">
                    <a:tableStyleId>{5C22544A-7EE6-4342-B048-85BDC9FD1C3A}</a:tableStyleId>
                  </a:tblPr>
                  <a:tblGrid>
                    <a:gridCol w="1417516">
                      <a:extLst>
                        <a:ext uri="{9D8B030D-6E8A-4147-A177-3AD203B41FA5}">
                          <a16:colId xmlns:a16="http://schemas.microsoft.com/office/drawing/2014/main" val="1443888780"/>
                        </a:ext>
                      </a:extLst>
                    </a:gridCol>
                    <a:gridCol w="1417516">
                      <a:extLst>
                        <a:ext uri="{9D8B030D-6E8A-4147-A177-3AD203B41FA5}">
                          <a16:colId xmlns:a16="http://schemas.microsoft.com/office/drawing/2014/main" val="2459053919"/>
                        </a:ext>
                      </a:extLst>
                    </a:gridCol>
                    <a:gridCol w="1417516">
                      <a:extLst>
                        <a:ext uri="{9D8B030D-6E8A-4147-A177-3AD203B41FA5}">
                          <a16:colId xmlns:a16="http://schemas.microsoft.com/office/drawing/2014/main" val="1114364501"/>
                        </a:ext>
                      </a:extLst>
                    </a:gridCol>
                    <a:gridCol w="1417516">
                      <a:extLst>
                        <a:ext uri="{9D8B030D-6E8A-4147-A177-3AD203B41FA5}">
                          <a16:colId xmlns:a16="http://schemas.microsoft.com/office/drawing/2014/main" val="3283708670"/>
                        </a:ext>
                      </a:extLst>
                    </a:gridCol>
                  </a:tblGrid>
                  <a:tr h="370840">
                    <a:tc>
                      <a:txBody>
                        <a:bodyPr/>
                        <a:lstStyle/>
                        <a:p>
                          <a:endParaRPr lang="de-DE" dirty="0"/>
                        </a:p>
                      </a:txBody>
                      <a:tcPr/>
                    </a:tc>
                    <a:tc>
                      <a:txBody>
                        <a:bodyPr/>
                        <a:lstStyle/>
                        <a:p>
                          <a:pPr/>
                          <a14:m>
                            <m:oMathPara xmlns:m="http://schemas.openxmlformats.org/officeDocument/2006/math">
                              <m:oMathParaPr>
                                <m:jc m:val="centerGroup"/>
                              </m:oMathParaPr>
                              <m:oMath xmlns:m="http://schemas.openxmlformats.org/officeDocument/2006/math">
                                <m:sSub>
                                  <m:sSubPr>
                                    <m:ctrlPr>
                                      <a:rPr lang="de-DE" i="1" smtClean="0">
                                        <a:latin typeface="Cambria Math" panose="02040503050406030204" pitchFamily="18" charset="0"/>
                                      </a:rPr>
                                    </m:ctrlPr>
                                  </m:sSubPr>
                                  <m:e>
                                    <m:r>
                                      <a:rPr lang="de-DE" i="1">
                                        <a:latin typeface="Cambria Math" panose="02040503050406030204" pitchFamily="18" charset="0"/>
                                      </a:rPr>
                                      <m:t>𝑚</m:t>
                                    </m:r>
                                  </m:e>
                                  <m:sub>
                                    <m:r>
                                      <a:rPr lang="de-DE" b="0" i="1" smtClean="0">
                                        <a:latin typeface="Cambria Math" panose="02040503050406030204" pitchFamily="18" charset="0"/>
                                      </a:rPr>
                                      <m:t>𝑎𝑖𝑟𝑑𝑟𝑦</m:t>
                                    </m:r>
                                  </m:sub>
                                </m:sSub>
                              </m:oMath>
                            </m:oMathPara>
                          </a14:m>
                          <a:endParaRPr lang="de-DE" dirty="0"/>
                        </a:p>
                      </a:txBody>
                      <a:tcPr/>
                    </a:tc>
                    <a:tc>
                      <a:txBody>
                        <a:bodyPr/>
                        <a:lstStyle/>
                        <a:p>
                          <a:pPr/>
                          <a14:m>
                            <m:oMathPara xmlns:m="http://schemas.openxmlformats.org/officeDocument/2006/math">
                              <m:oMathParaPr>
                                <m:jc m:val="centerGroup"/>
                              </m:oMathParaPr>
                              <m:oMath xmlns:m="http://schemas.openxmlformats.org/officeDocument/2006/math">
                                <m:sSub>
                                  <m:sSubPr>
                                    <m:ctrlPr>
                                      <a:rPr lang="de-DE" i="1" smtClean="0">
                                        <a:latin typeface="Cambria Math" panose="02040503050406030204" pitchFamily="18" charset="0"/>
                                      </a:rPr>
                                    </m:ctrlPr>
                                  </m:sSubPr>
                                  <m:e>
                                    <m:r>
                                      <a:rPr lang="de-DE" i="1">
                                        <a:latin typeface="Cambria Math" panose="02040503050406030204" pitchFamily="18" charset="0"/>
                                      </a:rPr>
                                      <m:t>𝑚</m:t>
                                    </m:r>
                                  </m:e>
                                  <m:sub>
                                    <m:r>
                                      <a:rPr lang="de-DE" b="0" i="1" smtClean="0">
                                        <a:latin typeface="Cambria Math" panose="02040503050406030204" pitchFamily="18" charset="0"/>
                                      </a:rPr>
                                      <m:t>𝑑𝑟𝑦</m:t>
                                    </m:r>
                                  </m:sub>
                                </m:sSub>
                              </m:oMath>
                            </m:oMathPara>
                          </a14:m>
                          <a:endParaRPr lang="de-DE" dirty="0"/>
                        </a:p>
                      </a:txBody>
                      <a:tcPr/>
                    </a:tc>
                    <a:tc>
                      <a:txBody>
                        <a:bodyPr/>
                        <a:lstStyle/>
                        <a:p>
                          <a:pPr/>
                          <a14:m>
                            <m:oMathPara xmlns:m="http://schemas.openxmlformats.org/officeDocument/2006/math">
                              <m:oMathParaPr>
                                <m:jc m:val="centerGroup"/>
                              </m:oMathParaPr>
                              <m:oMath xmlns:m="http://schemas.openxmlformats.org/officeDocument/2006/math">
                                <m:sSub>
                                  <m:sSubPr>
                                    <m:ctrlPr>
                                      <a:rPr lang="de-DE" b="0" i="1" smtClean="0">
                                        <a:latin typeface="Cambria Math" panose="02040503050406030204" pitchFamily="18" charset="0"/>
                                      </a:rPr>
                                    </m:ctrlPr>
                                  </m:sSubPr>
                                  <m:e>
                                    <m:r>
                                      <a:rPr lang="de-DE" b="0" i="1" smtClean="0">
                                        <a:latin typeface="Cambria Math" panose="02040503050406030204" pitchFamily="18" charset="0"/>
                                      </a:rPr>
                                      <m:t>𝑚</m:t>
                                    </m:r>
                                  </m:e>
                                  <m:sub>
                                    <m:r>
                                      <a:rPr lang="de-DE" b="0" i="1" smtClean="0">
                                        <a:latin typeface="Cambria Math" panose="02040503050406030204" pitchFamily="18" charset="0"/>
                                      </a:rPr>
                                      <m:t>𝑝𝑎𝑟𝑡𝑖𝑐𝑙𝑒𝑠</m:t>
                                    </m:r>
                                  </m:sub>
                                </m:sSub>
                              </m:oMath>
                            </m:oMathPara>
                          </a14:m>
                          <a:endParaRPr lang="de-DE" dirty="0"/>
                        </a:p>
                      </a:txBody>
                      <a:tcPr/>
                    </a:tc>
                    <a:extLst>
                      <a:ext uri="{0D108BD9-81ED-4DB2-BD59-A6C34878D82A}">
                        <a16:rowId xmlns:a16="http://schemas.microsoft.com/office/drawing/2014/main" val="1375210912"/>
                      </a:ext>
                    </a:extLst>
                  </a:tr>
                  <a:tr h="370840">
                    <a:tc>
                      <a:txBody>
                        <a:bodyPr/>
                        <a:lstStyle/>
                        <a:p>
                          <a:r>
                            <a:rPr lang="de-DE" dirty="0" err="1" smtClean="0"/>
                            <a:t>Mass</a:t>
                          </a:r>
                          <a:endParaRPr lang="de-DE" dirty="0"/>
                        </a:p>
                      </a:txBody>
                      <a:tcPr/>
                    </a:tc>
                    <a:tc>
                      <a:txBody>
                        <a:bodyPr/>
                        <a:lstStyle/>
                        <a:p>
                          <a:pPr algn="ctr"/>
                          <a:r>
                            <a:rPr lang="de-DE" i="1" dirty="0" smtClean="0"/>
                            <a:t>25 g</a:t>
                          </a:r>
                          <a:endParaRPr lang="de-DE" i="1" dirty="0"/>
                        </a:p>
                      </a:txBody>
                      <a:tcPr/>
                    </a:tc>
                    <a:tc>
                      <a:txBody>
                        <a:bodyPr/>
                        <a:lstStyle/>
                        <a:p>
                          <a:pPr algn="ctr"/>
                          <a:r>
                            <a:rPr lang="de-DE" i="1" dirty="0" smtClean="0"/>
                            <a:t>23.8 g</a:t>
                          </a:r>
                          <a:endParaRPr lang="de-DE" i="1" dirty="0"/>
                        </a:p>
                      </a:txBody>
                      <a:tcPr/>
                    </a:tc>
                    <a:tc>
                      <a:txBody>
                        <a:bodyPr/>
                        <a:lstStyle/>
                        <a:p>
                          <a:pPr algn="ctr"/>
                          <a:r>
                            <a:rPr lang="de-DE" i="1" dirty="0" smtClean="0"/>
                            <a:t>23.2 g</a:t>
                          </a:r>
                          <a:endParaRPr lang="de-DE" i="1" dirty="0"/>
                        </a:p>
                      </a:txBody>
                      <a:tcPr/>
                    </a:tc>
                    <a:extLst>
                      <a:ext uri="{0D108BD9-81ED-4DB2-BD59-A6C34878D82A}">
                        <a16:rowId xmlns:a16="http://schemas.microsoft.com/office/drawing/2014/main" val="552159339"/>
                      </a:ext>
                    </a:extLst>
                  </a:tr>
                  <a:tr h="370840">
                    <a:tc>
                      <a:txBody>
                        <a:bodyPr/>
                        <a:lstStyle/>
                        <a:p>
                          <a:r>
                            <a:rPr lang="de-DE" dirty="0" smtClean="0"/>
                            <a:t> % </a:t>
                          </a:r>
                          <a:r>
                            <a:rPr lang="de-DE" dirty="0" err="1" smtClean="0"/>
                            <a:t>silt</a:t>
                          </a:r>
                          <a:endParaRPr lang="de-DE" dirty="0"/>
                        </a:p>
                      </a:txBody>
                      <a:tcPr/>
                    </a:tc>
                    <a:tc>
                      <a:txBody>
                        <a:bodyPr/>
                        <a:lstStyle/>
                        <a:p>
                          <a:pPr algn="ctr"/>
                          <a:r>
                            <a:rPr lang="de-DE" dirty="0" smtClean="0"/>
                            <a:t>36.4 %</a:t>
                          </a:r>
                          <a:endParaRPr lang="de-DE" dirty="0"/>
                        </a:p>
                      </a:txBody>
                      <a:tcPr/>
                    </a:tc>
                    <a:tc>
                      <a:txBody>
                        <a:bodyPr/>
                        <a:lstStyle/>
                        <a:p>
                          <a:pPr algn="ctr"/>
                          <a:r>
                            <a:rPr lang="de-DE" dirty="0" smtClean="0"/>
                            <a:t>33.7 5</a:t>
                          </a:r>
                          <a:endParaRPr lang="de-DE" dirty="0"/>
                        </a:p>
                      </a:txBody>
                      <a:tcPr/>
                    </a:tc>
                    <a:tc>
                      <a:txBody>
                        <a:bodyPr/>
                        <a:lstStyle/>
                        <a:p>
                          <a:pPr algn="ctr"/>
                          <a:r>
                            <a:rPr lang="de-DE" dirty="0" smtClean="0"/>
                            <a:t>32.2 %</a:t>
                          </a:r>
                          <a:endParaRPr lang="de-DE" dirty="0"/>
                        </a:p>
                      </a:txBody>
                      <a:tcPr/>
                    </a:tc>
                    <a:extLst>
                      <a:ext uri="{0D108BD9-81ED-4DB2-BD59-A6C34878D82A}">
                        <a16:rowId xmlns:a16="http://schemas.microsoft.com/office/drawing/2014/main" val="3211103955"/>
                      </a:ext>
                    </a:extLst>
                  </a:tr>
                  <a:tr h="370840">
                    <a:tc>
                      <a:txBody>
                        <a:bodyPr/>
                        <a:lstStyle/>
                        <a:p>
                          <a:r>
                            <a:rPr lang="de-DE" dirty="0" smtClean="0"/>
                            <a:t>%</a:t>
                          </a:r>
                          <a:r>
                            <a:rPr lang="de-DE" baseline="0" dirty="0" smtClean="0"/>
                            <a:t> </a:t>
                          </a:r>
                          <a:r>
                            <a:rPr lang="de-DE" baseline="0" dirty="0" err="1" smtClean="0"/>
                            <a:t>clay</a:t>
                          </a:r>
                          <a:endParaRPr lang="de-DE" dirty="0"/>
                        </a:p>
                      </a:txBody>
                      <a:tcPr/>
                    </a:tc>
                    <a:tc>
                      <a:txBody>
                        <a:bodyPr/>
                        <a:lstStyle/>
                        <a:p>
                          <a:pPr algn="ctr"/>
                          <a:r>
                            <a:rPr lang="de-DE" dirty="0" smtClean="0"/>
                            <a:t>55.0 %</a:t>
                          </a:r>
                          <a:endParaRPr lang="de-DE" dirty="0"/>
                        </a:p>
                      </a:txBody>
                      <a:tcPr/>
                    </a:tc>
                    <a:tc>
                      <a:txBody>
                        <a:bodyPr/>
                        <a:lstStyle/>
                        <a:p>
                          <a:pPr algn="ctr"/>
                          <a:r>
                            <a:rPr lang="de-DE" dirty="0" smtClean="0"/>
                            <a:t>58.0 %</a:t>
                          </a:r>
                          <a:endParaRPr lang="de-DE" dirty="0"/>
                        </a:p>
                      </a:txBody>
                      <a:tcPr/>
                    </a:tc>
                    <a:tc>
                      <a:txBody>
                        <a:bodyPr/>
                        <a:lstStyle/>
                        <a:p>
                          <a:pPr algn="ctr"/>
                          <a:r>
                            <a:rPr lang="de-DE" dirty="0" smtClean="0"/>
                            <a:t>59.5 %</a:t>
                          </a:r>
                          <a:endParaRPr lang="de-DE" dirty="0"/>
                        </a:p>
                      </a:txBody>
                      <a:tcPr/>
                    </a:tc>
                    <a:extLst>
                      <a:ext uri="{0D108BD9-81ED-4DB2-BD59-A6C34878D82A}">
                        <a16:rowId xmlns:a16="http://schemas.microsoft.com/office/drawing/2014/main" val="2455048337"/>
                      </a:ext>
                    </a:extLst>
                  </a:tr>
                </a:tbl>
              </a:graphicData>
            </a:graphic>
          </p:graphicFrame>
        </mc:Choice>
        <mc:Fallback xmlns="">
          <p:graphicFrame>
            <p:nvGraphicFramePr>
              <p:cNvPr id="10" name="Tabelle 9"/>
              <p:cNvGraphicFramePr>
                <a:graphicFrameLocks noGrp="1"/>
              </p:cNvGraphicFramePr>
              <p:nvPr>
                <p:extLst>
                  <p:ext uri="{D42A27DB-BD31-4B8C-83A1-F6EECF244321}">
                    <p14:modId xmlns:p14="http://schemas.microsoft.com/office/powerpoint/2010/main" val="4244970914"/>
                  </p:ext>
                </p:extLst>
              </p:nvPr>
            </p:nvGraphicFramePr>
            <p:xfrm>
              <a:off x="4565983" y="4269029"/>
              <a:ext cx="5670064" cy="1499997"/>
            </p:xfrm>
            <a:graphic>
              <a:graphicData uri="http://schemas.openxmlformats.org/drawingml/2006/table">
                <a:tbl>
                  <a:tblPr firstRow="1" bandRow="1">
                    <a:tableStyleId>{5C22544A-7EE6-4342-B048-85BDC9FD1C3A}</a:tableStyleId>
                  </a:tblPr>
                  <a:tblGrid>
                    <a:gridCol w="1417516">
                      <a:extLst>
                        <a:ext uri="{9D8B030D-6E8A-4147-A177-3AD203B41FA5}">
                          <a16:colId xmlns:a16="http://schemas.microsoft.com/office/drawing/2014/main" val="1443888780"/>
                        </a:ext>
                      </a:extLst>
                    </a:gridCol>
                    <a:gridCol w="1417516">
                      <a:extLst>
                        <a:ext uri="{9D8B030D-6E8A-4147-A177-3AD203B41FA5}">
                          <a16:colId xmlns:a16="http://schemas.microsoft.com/office/drawing/2014/main" val="2459053919"/>
                        </a:ext>
                      </a:extLst>
                    </a:gridCol>
                    <a:gridCol w="1417516">
                      <a:extLst>
                        <a:ext uri="{9D8B030D-6E8A-4147-A177-3AD203B41FA5}">
                          <a16:colId xmlns:a16="http://schemas.microsoft.com/office/drawing/2014/main" val="1114364501"/>
                        </a:ext>
                      </a:extLst>
                    </a:gridCol>
                    <a:gridCol w="1417516">
                      <a:extLst>
                        <a:ext uri="{9D8B030D-6E8A-4147-A177-3AD203B41FA5}">
                          <a16:colId xmlns:a16="http://schemas.microsoft.com/office/drawing/2014/main" val="3283708670"/>
                        </a:ext>
                      </a:extLst>
                    </a:gridCol>
                  </a:tblGrid>
                  <a:tr h="387477">
                    <a:tc>
                      <a:txBody>
                        <a:bodyPr/>
                        <a:lstStyle/>
                        <a:p>
                          <a:endParaRPr lang="de-DE" dirty="0"/>
                        </a:p>
                      </a:txBody>
                      <a:tcPr/>
                    </a:tc>
                    <a:tc>
                      <a:txBody>
                        <a:bodyPr/>
                        <a:lstStyle/>
                        <a:p>
                          <a:endParaRPr lang="de-DE"/>
                        </a:p>
                      </a:txBody>
                      <a:tcPr>
                        <a:blipFill>
                          <a:blip r:embed="rId7"/>
                          <a:stretch>
                            <a:fillRect l="-100858" t="-1563" r="-201288" b="-309375"/>
                          </a:stretch>
                        </a:blipFill>
                      </a:tcPr>
                    </a:tc>
                    <a:tc>
                      <a:txBody>
                        <a:bodyPr/>
                        <a:lstStyle/>
                        <a:p>
                          <a:endParaRPr lang="de-DE"/>
                        </a:p>
                      </a:txBody>
                      <a:tcPr>
                        <a:blipFill>
                          <a:blip r:embed="rId7"/>
                          <a:stretch>
                            <a:fillRect l="-201724" t="-1563" r="-102155" b="-309375"/>
                          </a:stretch>
                        </a:blipFill>
                      </a:tcPr>
                    </a:tc>
                    <a:tc>
                      <a:txBody>
                        <a:bodyPr/>
                        <a:lstStyle/>
                        <a:p>
                          <a:endParaRPr lang="de-DE"/>
                        </a:p>
                      </a:txBody>
                      <a:tcPr>
                        <a:blipFill>
                          <a:blip r:embed="rId7"/>
                          <a:stretch>
                            <a:fillRect l="-300429" t="-1563" r="-1717" b="-309375"/>
                          </a:stretch>
                        </a:blipFill>
                      </a:tcPr>
                    </a:tc>
                    <a:extLst>
                      <a:ext uri="{0D108BD9-81ED-4DB2-BD59-A6C34878D82A}">
                        <a16:rowId xmlns:a16="http://schemas.microsoft.com/office/drawing/2014/main" val="1375210912"/>
                      </a:ext>
                    </a:extLst>
                  </a:tr>
                  <a:tr h="370840">
                    <a:tc>
                      <a:txBody>
                        <a:bodyPr/>
                        <a:lstStyle/>
                        <a:p>
                          <a:r>
                            <a:rPr lang="de-DE" dirty="0" err="1" smtClean="0"/>
                            <a:t>Mass</a:t>
                          </a:r>
                          <a:endParaRPr lang="de-DE" dirty="0"/>
                        </a:p>
                      </a:txBody>
                      <a:tcPr/>
                    </a:tc>
                    <a:tc>
                      <a:txBody>
                        <a:bodyPr/>
                        <a:lstStyle/>
                        <a:p>
                          <a:pPr algn="ctr"/>
                          <a:r>
                            <a:rPr lang="de-DE" i="1" dirty="0" smtClean="0"/>
                            <a:t>25 g</a:t>
                          </a:r>
                          <a:endParaRPr lang="de-DE" i="1" dirty="0"/>
                        </a:p>
                      </a:txBody>
                      <a:tcPr/>
                    </a:tc>
                    <a:tc>
                      <a:txBody>
                        <a:bodyPr/>
                        <a:lstStyle/>
                        <a:p>
                          <a:pPr algn="ctr"/>
                          <a:r>
                            <a:rPr lang="de-DE" i="1" dirty="0" smtClean="0"/>
                            <a:t>23.8 g</a:t>
                          </a:r>
                          <a:endParaRPr lang="de-DE" i="1" dirty="0"/>
                        </a:p>
                      </a:txBody>
                      <a:tcPr/>
                    </a:tc>
                    <a:tc>
                      <a:txBody>
                        <a:bodyPr/>
                        <a:lstStyle/>
                        <a:p>
                          <a:pPr algn="ctr"/>
                          <a:r>
                            <a:rPr lang="de-DE" i="1" dirty="0" smtClean="0"/>
                            <a:t>23.2 g</a:t>
                          </a:r>
                          <a:endParaRPr lang="de-DE" i="1" dirty="0"/>
                        </a:p>
                      </a:txBody>
                      <a:tcPr/>
                    </a:tc>
                    <a:extLst>
                      <a:ext uri="{0D108BD9-81ED-4DB2-BD59-A6C34878D82A}">
                        <a16:rowId xmlns:a16="http://schemas.microsoft.com/office/drawing/2014/main" val="552159339"/>
                      </a:ext>
                    </a:extLst>
                  </a:tr>
                  <a:tr h="370840">
                    <a:tc>
                      <a:txBody>
                        <a:bodyPr/>
                        <a:lstStyle/>
                        <a:p>
                          <a:r>
                            <a:rPr lang="de-DE" dirty="0" smtClean="0"/>
                            <a:t> % </a:t>
                          </a:r>
                          <a:r>
                            <a:rPr lang="de-DE" dirty="0" err="1" smtClean="0"/>
                            <a:t>silt</a:t>
                          </a:r>
                          <a:endParaRPr lang="de-DE" dirty="0"/>
                        </a:p>
                      </a:txBody>
                      <a:tcPr/>
                    </a:tc>
                    <a:tc>
                      <a:txBody>
                        <a:bodyPr/>
                        <a:lstStyle/>
                        <a:p>
                          <a:pPr algn="ctr"/>
                          <a:r>
                            <a:rPr lang="de-DE" dirty="0" smtClean="0"/>
                            <a:t>36.4 %</a:t>
                          </a:r>
                          <a:endParaRPr lang="de-DE" dirty="0"/>
                        </a:p>
                      </a:txBody>
                      <a:tcPr/>
                    </a:tc>
                    <a:tc>
                      <a:txBody>
                        <a:bodyPr/>
                        <a:lstStyle/>
                        <a:p>
                          <a:pPr algn="ctr"/>
                          <a:r>
                            <a:rPr lang="de-DE" dirty="0" smtClean="0"/>
                            <a:t>33.7 5</a:t>
                          </a:r>
                          <a:endParaRPr lang="de-DE" dirty="0"/>
                        </a:p>
                      </a:txBody>
                      <a:tcPr/>
                    </a:tc>
                    <a:tc>
                      <a:txBody>
                        <a:bodyPr/>
                        <a:lstStyle/>
                        <a:p>
                          <a:pPr algn="ctr"/>
                          <a:r>
                            <a:rPr lang="de-DE" dirty="0" smtClean="0"/>
                            <a:t>32.2 %</a:t>
                          </a:r>
                          <a:endParaRPr lang="de-DE" dirty="0"/>
                        </a:p>
                      </a:txBody>
                      <a:tcPr/>
                    </a:tc>
                    <a:extLst>
                      <a:ext uri="{0D108BD9-81ED-4DB2-BD59-A6C34878D82A}">
                        <a16:rowId xmlns:a16="http://schemas.microsoft.com/office/drawing/2014/main" val="3211103955"/>
                      </a:ext>
                    </a:extLst>
                  </a:tr>
                  <a:tr h="370840">
                    <a:tc>
                      <a:txBody>
                        <a:bodyPr/>
                        <a:lstStyle/>
                        <a:p>
                          <a:r>
                            <a:rPr lang="de-DE" dirty="0" smtClean="0"/>
                            <a:t>%</a:t>
                          </a:r>
                          <a:r>
                            <a:rPr lang="de-DE" baseline="0" dirty="0" smtClean="0"/>
                            <a:t> </a:t>
                          </a:r>
                          <a:r>
                            <a:rPr lang="de-DE" baseline="0" dirty="0" err="1" smtClean="0"/>
                            <a:t>clay</a:t>
                          </a:r>
                          <a:endParaRPr lang="de-DE" dirty="0"/>
                        </a:p>
                      </a:txBody>
                      <a:tcPr/>
                    </a:tc>
                    <a:tc>
                      <a:txBody>
                        <a:bodyPr/>
                        <a:lstStyle/>
                        <a:p>
                          <a:pPr algn="ctr"/>
                          <a:r>
                            <a:rPr lang="de-DE" dirty="0" smtClean="0"/>
                            <a:t>55.0 %</a:t>
                          </a:r>
                          <a:endParaRPr lang="de-DE" dirty="0"/>
                        </a:p>
                      </a:txBody>
                      <a:tcPr/>
                    </a:tc>
                    <a:tc>
                      <a:txBody>
                        <a:bodyPr/>
                        <a:lstStyle/>
                        <a:p>
                          <a:pPr algn="ctr"/>
                          <a:r>
                            <a:rPr lang="de-DE" dirty="0" smtClean="0"/>
                            <a:t>58.0 %</a:t>
                          </a:r>
                          <a:endParaRPr lang="de-DE" dirty="0"/>
                        </a:p>
                      </a:txBody>
                      <a:tcPr/>
                    </a:tc>
                    <a:tc>
                      <a:txBody>
                        <a:bodyPr/>
                        <a:lstStyle/>
                        <a:p>
                          <a:pPr algn="ctr"/>
                          <a:r>
                            <a:rPr lang="de-DE" dirty="0" smtClean="0"/>
                            <a:t>59.5 %</a:t>
                          </a:r>
                          <a:endParaRPr lang="de-DE" dirty="0"/>
                        </a:p>
                      </a:txBody>
                      <a:tcPr/>
                    </a:tc>
                    <a:extLst>
                      <a:ext uri="{0D108BD9-81ED-4DB2-BD59-A6C34878D82A}">
                        <a16:rowId xmlns:a16="http://schemas.microsoft.com/office/drawing/2014/main" val="2455048337"/>
                      </a:ext>
                    </a:extLst>
                  </a:tr>
                </a:tbl>
              </a:graphicData>
            </a:graphic>
          </p:graphicFrame>
        </mc:Fallback>
      </mc:AlternateContent>
    </p:spTree>
    <p:extLst>
      <p:ext uri="{BB962C8B-B14F-4D97-AF65-F5344CB8AC3E}">
        <p14:creationId xmlns:p14="http://schemas.microsoft.com/office/powerpoint/2010/main" val="407112767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hteck 6">
            <a:hlinkClick r:id="rId2" action="ppaction://hlinksldjump"/>
          </p:cNvPr>
          <p:cNvSpPr/>
          <p:nvPr/>
        </p:nvSpPr>
        <p:spPr>
          <a:xfrm>
            <a:off x="547722" y="3344620"/>
            <a:ext cx="4680052" cy="354384"/>
          </a:xfrm>
          <a:prstGeom prst="rect">
            <a:avLst/>
          </a:prstGeom>
          <a:solidFill>
            <a:srgbClr val="FFFF00"/>
          </a:solidFill>
          <a:ln w="19050">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de-DE" dirty="0" smtClean="0"/>
          </a:p>
        </p:txBody>
      </p:sp>
      <p:sp>
        <p:nvSpPr>
          <p:cNvPr id="6" name="Rechteck 5">
            <a:hlinkClick r:id="rId3" action="ppaction://hlinksldjump"/>
          </p:cNvPr>
          <p:cNvSpPr/>
          <p:nvPr/>
        </p:nvSpPr>
        <p:spPr>
          <a:xfrm>
            <a:off x="547722" y="2630232"/>
            <a:ext cx="4680052" cy="450005"/>
          </a:xfrm>
          <a:prstGeom prst="rect">
            <a:avLst/>
          </a:prstGeom>
          <a:noFill/>
          <a:ln w="19050">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de-DE" dirty="0" smtClean="0"/>
          </a:p>
        </p:txBody>
      </p:sp>
      <p:sp>
        <p:nvSpPr>
          <p:cNvPr id="9" name="Rechteck 8">
            <a:hlinkClick r:id="rId4" action="ppaction://hlinksldjump"/>
          </p:cNvPr>
          <p:cNvSpPr/>
          <p:nvPr/>
        </p:nvSpPr>
        <p:spPr>
          <a:xfrm>
            <a:off x="493918" y="1628980"/>
            <a:ext cx="4680052" cy="450005"/>
          </a:xfrm>
          <a:prstGeom prst="rect">
            <a:avLst/>
          </a:prstGeom>
          <a:solidFill>
            <a:schemeClr val="bg1"/>
          </a:solidFill>
          <a:ln w="19050">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de-DE" dirty="0" smtClean="0"/>
          </a:p>
        </p:txBody>
      </p:sp>
      <p:sp>
        <p:nvSpPr>
          <p:cNvPr id="2" name="Titel 1"/>
          <p:cNvSpPr>
            <a:spLocks noGrp="1"/>
          </p:cNvSpPr>
          <p:nvPr>
            <p:ph type="title"/>
          </p:nvPr>
        </p:nvSpPr>
        <p:spPr/>
        <p:txBody>
          <a:bodyPr/>
          <a:lstStyle/>
          <a:p>
            <a:r>
              <a:rPr lang="de-DE" dirty="0" err="1" smtClean="0"/>
              <a:t>Causes</a:t>
            </a:r>
            <a:r>
              <a:rPr lang="de-DE" dirty="0" smtClean="0"/>
              <a:t> </a:t>
            </a:r>
            <a:r>
              <a:rPr lang="de-DE" dirty="0" err="1" smtClean="0"/>
              <a:t>and</a:t>
            </a:r>
            <a:r>
              <a:rPr lang="de-DE" dirty="0" smtClean="0"/>
              <a:t> </a:t>
            </a:r>
            <a:r>
              <a:rPr lang="de-DE" dirty="0" err="1" smtClean="0"/>
              <a:t>remedies</a:t>
            </a:r>
            <a:endParaRPr lang="de-DE" dirty="0"/>
          </a:p>
        </p:txBody>
      </p:sp>
      <p:sp>
        <p:nvSpPr>
          <p:cNvPr id="3" name="Inhaltsplatzhalter 2"/>
          <p:cNvSpPr>
            <a:spLocks noGrp="1"/>
          </p:cNvSpPr>
          <p:nvPr>
            <p:ph idx="1"/>
          </p:nvPr>
        </p:nvSpPr>
        <p:spPr>
          <a:xfrm>
            <a:off x="605940" y="1718981"/>
            <a:ext cx="10620118" cy="2790031"/>
          </a:xfrm>
        </p:spPr>
        <p:txBody>
          <a:bodyPr/>
          <a:lstStyle/>
          <a:p>
            <a:pPr marL="1587" lvl="1" indent="0">
              <a:spcAft>
                <a:spcPts val="600"/>
              </a:spcAft>
              <a:buNone/>
            </a:pPr>
            <a:r>
              <a:rPr lang="en-US" sz="2000" dirty="0">
                <a:latin typeface="+mj-lt"/>
                <a:sym typeface="Symbol" panose="05050102010706020507" pitchFamily="18" charset="2"/>
              </a:rPr>
              <a:t> </a:t>
            </a:r>
            <a:r>
              <a:rPr lang="en-US" sz="2000" dirty="0">
                <a:latin typeface="+mj-lt"/>
              </a:rPr>
              <a:t>Mixing </a:t>
            </a:r>
            <a:r>
              <a:rPr lang="en-US" sz="2000" dirty="0" smtClean="0">
                <a:latin typeface="+mj-lt"/>
              </a:rPr>
              <a:t>(</a:t>
            </a:r>
            <a:r>
              <a:rPr lang="en-US" sz="2000" dirty="0">
                <a:latin typeface="+mj-lt"/>
              </a:rPr>
              <a:t>overhead shaking vs. stirring)</a:t>
            </a:r>
          </a:p>
          <a:p>
            <a:pPr marL="1587" lvl="1" indent="0">
              <a:spcAft>
                <a:spcPts val="600"/>
              </a:spcAft>
              <a:buNone/>
            </a:pPr>
            <a:r>
              <a:rPr lang="en-US" sz="2000" dirty="0">
                <a:latin typeface="+mj-lt"/>
                <a:sym typeface="Symbol" panose="05050102010706020507" pitchFamily="18" charset="2"/>
              </a:rPr>
              <a:t> T</a:t>
            </a:r>
            <a:r>
              <a:rPr lang="en-US" sz="2000" dirty="0">
                <a:latin typeface="+mj-lt"/>
              </a:rPr>
              <a:t>emperature effects</a:t>
            </a:r>
            <a:endParaRPr lang="de-DE" sz="2000" dirty="0">
              <a:latin typeface="+mj-lt"/>
            </a:endParaRPr>
          </a:p>
          <a:p>
            <a:pPr marL="1587" lvl="1" indent="0">
              <a:spcAft>
                <a:spcPts val="600"/>
              </a:spcAft>
              <a:buNone/>
            </a:pPr>
            <a:r>
              <a:rPr lang="en-US" sz="2000" dirty="0">
                <a:latin typeface="+mj-lt"/>
                <a:sym typeface="Symbol" panose="05050102010706020507" pitchFamily="18" charset="2"/>
              </a:rPr>
              <a:t> Errors in </a:t>
            </a:r>
            <a:r>
              <a:rPr lang="en-US" sz="2000" dirty="0">
                <a:latin typeface="+mj-lt"/>
              </a:rPr>
              <a:t>soil mass </a:t>
            </a:r>
            <a:br>
              <a:rPr lang="en-US" sz="2000" dirty="0">
                <a:latin typeface="+mj-lt"/>
              </a:rPr>
            </a:br>
            <a:r>
              <a:rPr lang="en-US" sz="2000" dirty="0">
                <a:latin typeface="+mj-lt"/>
              </a:rPr>
              <a:t>     (air dry vs. oven-dry )</a:t>
            </a:r>
          </a:p>
          <a:p>
            <a:pPr marL="1587" lvl="1" indent="0">
              <a:spcAft>
                <a:spcPts val="600"/>
              </a:spcAft>
              <a:buNone/>
            </a:pPr>
            <a:r>
              <a:rPr lang="en-US" sz="2000" dirty="0">
                <a:latin typeface="+mj-lt"/>
                <a:sym typeface="Symbol" panose="05050102010706020507" pitchFamily="18" charset="2"/>
              </a:rPr>
              <a:t> </a:t>
            </a:r>
            <a:r>
              <a:rPr lang="en-US" sz="2000" dirty="0">
                <a:latin typeface="+mj-lt"/>
              </a:rPr>
              <a:t>Organic matter destruction</a:t>
            </a:r>
          </a:p>
          <a:p>
            <a:pPr marL="1587" lvl="1" indent="0">
              <a:spcAft>
                <a:spcPts val="600"/>
              </a:spcAft>
              <a:buNone/>
            </a:pPr>
            <a:r>
              <a:rPr lang="en-US" sz="2000" dirty="0">
                <a:latin typeface="+mj-lt"/>
                <a:sym typeface="Symbol" panose="05050102010706020507" pitchFamily="18" charset="2"/>
              </a:rPr>
              <a:t> </a:t>
            </a:r>
            <a:r>
              <a:rPr lang="en-US" sz="2000" dirty="0">
                <a:latin typeface="+mj-lt"/>
              </a:rPr>
              <a:t>Mass of dispersant</a:t>
            </a:r>
          </a:p>
        </p:txBody>
      </p:sp>
      <p:sp>
        <p:nvSpPr>
          <p:cNvPr id="5" name="Rechteck 4">
            <a:hlinkClick r:id="rId5" action="ppaction://hlinksldjump"/>
          </p:cNvPr>
          <p:cNvSpPr/>
          <p:nvPr/>
        </p:nvSpPr>
        <p:spPr>
          <a:xfrm>
            <a:off x="510868" y="2112169"/>
            <a:ext cx="4680052" cy="450005"/>
          </a:xfrm>
          <a:prstGeom prst="rect">
            <a:avLst/>
          </a:prstGeom>
          <a:noFill/>
          <a:ln w="19050">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de-DE" dirty="0" smtClean="0"/>
          </a:p>
        </p:txBody>
      </p:sp>
      <p:sp>
        <p:nvSpPr>
          <p:cNvPr id="8" name="Rechteck 7">
            <a:hlinkClick r:id="rId6" action="ppaction://hlinksldjump"/>
          </p:cNvPr>
          <p:cNvSpPr/>
          <p:nvPr/>
        </p:nvSpPr>
        <p:spPr>
          <a:xfrm>
            <a:off x="574223" y="3794624"/>
            <a:ext cx="4680052" cy="450005"/>
          </a:xfrm>
          <a:prstGeom prst="rect">
            <a:avLst/>
          </a:prstGeom>
          <a:noFill/>
          <a:ln w="19050">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de-DE" dirty="0" smtClean="0"/>
          </a:p>
        </p:txBody>
      </p:sp>
    </p:spTree>
    <p:extLst>
      <p:ext uri="{BB962C8B-B14F-4D97-AF65-F5344CB8AC3E}">
        <p14:creationId xmlns:p14="http://schemas.microsoft.com/office/powerpoint/2010/main" val="130376536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smtClean="0"/>
              <a:t>Problem: Gas </a:t>
            </a:r>
            <a:r>
              <a:rPr lang="de-DE" dirty="0" err="1" smtClean="0"/>
              <a:t>formation</a:t>
            </a:r>
            <a:r>
              <a:rPr lang="de-DE" dirty="0" smtClean="0"/>
              <a:t> </a:t>
            </a:r>
            <a:r>
              <a:rPr lang="de-DE" dirty="0" err="1" smtClean="0"/>
              <a:t>by</a:t>
            </a:r>
            <a:r>
              <a:rPr lang="de-DE" dirty="0"/>
              <a:t> </a:t>
            </a:r>
            <a:r>
              <a:rPr lang="de-DE" dirty="0" err="1" smtClean="0"/>
              <a:t>incomplete</a:t>
            </a:r>
            <a:r>
              <a:rPr lang="de-DE" dirty="0" smtClean="0"/>
              <a:t> </a:t>
            </a:r>
            <a:r>
              <a:rPr lang="de-DE" dirty="0" err="1"/>
              <a:t>oxidation</a:t>
            </a:r>
            <a:endParaRPr lang="de-DE" dirty="0"/>
          </a:p>
        </p:txBody>
      </p:sp>
      <p:graphicFrame>
        <p:nvGraphicFramePr>
          <p:cNvPr id="4" name="Inhaltsplatzhalter 3"/>
          <p:cNvGraphicFramePr>
            <a:graphicFrameLocks noGrp="1"/>
          </p:cNvGraphicFramePr>
          <p:nvPr>
            <p:ph idx="1"/>
            <p:extLst>
              <p:ext uri="{D42A27DB-BD31-4B8C-83A1-F6EECF244321}">
                <p14:modId xmlns:p14="http://schemas.microsoft.com/office/powerpoint/2010/main" val="1209651081"/>
              </p:ext>
            </p:extLst>
          </p:nvPr>
        </p:nvGraphicFramePr>
        <p:xfrm>
          <a:off x="576263" y="1042988"/>
          <a:ext cx="10919797" cy="5266044"/>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41895158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smtClean="0"/>
              <a:t>Problem: Gas </a:t>
            </a:r>
            <a:r>
              <a:rPr lang="de-DE" dirty="0" err="1" smtClean="0"/>
              <a:t>formation</a:t>
            </a:r>
            <a:r>
              <a:rPr lang="de-DE" dirty="0" smtClean="0"/>
              <a:t> </a:t>
            </a:r>
            <a:r>
              <a:rPr lang="de-DE" dirty="0" err="1" smtClean="0"/>
              <a:t>by</a:t>
            </a:r>
            <a:r>
              <a:rPr lang="de-DE" dirty="0"/>
              <a:t> </a:t>
            </a:r>
            <a:r>
              <a:rPr lang="de-DE" dirty="0" err="1" smtClean="0"/>
              <a:t>incomplete</a:t>
            </a:r>
            <a:r>
              <a:rPr lang="de-DE" dirty="0" smtClean="0"/>
              <a:t> </a:t>
            </a:r>
            <a:r>
              <a:rPr lang="de-DE" dirty="0" err="1"/>
              <a:t>oxidation</a:t>
            </a:r>
            <a:endParaRPr lang="de-DE" dirty="0"/>
          </a:p>
        </p:txBody>
      </p:sp>
      <p:graphicFrame>
        <p:nvGraphicFramePr>
          <p:cNvPr id="4" name="Inhaltsplatzhalter 3"/>
          <p:cNvGraphicFramePr>
            <a:graphicFrameLocks noGrp="1"/>
          </p:cNvGraphicFramePr>
          <p:nvPr>
            <p:ph idx="1"/>
            <p:extLst/>
          </p:nvPr>
        </p:nvGraphicFramePr>
        <p:xfrm>
          <a:off x="576263" y="1042988"/>
          <a:ext cx="10919797" cy="5086042"/>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66321338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smtClean="0"/>
              <a:t>Problem: Gas </a:t>
            </a:r>
            <a:r>
              <a:rPr lang="de-DE" dirty="0" err="1" smtClean="0"/>
              <a:t>formation</a:t>
            </a:r>
            <a:r>
              <a:rPr lang="de-DE" dirty="0" smtClean="0"/>
              <a:t> </a:t>
            </a:r>
            <a:r>
              <a:rPr lang="de-DE" dirty="0" err="1" smtClean="0"/>
              <a:t>by</a:t>
            </a:r>
            <a:r>
              <a:rPr lang="de-DE" dirty="0"/>
              <a:t> </a:t>
            </a:r>
            <a:r>
              <a:rPr lang="de-DE" dirty="0" err="1" smtClean="0"/>
              <a:t>incomplete</a:t>
            </a:r>
            <a:r>
              <a:rPr lang="de-DE" dirty="0" smtClean="0"/>
              <a:t> </a:t>
            </a:r>
            <a:r>
              <a:rPr lang="de-DE" dirty="0" err="1"/>
              <a:t>oxidation</a:t>
            </a:r>
            <a:endParaRPr lang="de-DE" dirty="0"/>
          </a:p>
        </p:txBody>
      </p:sp>
      <p:graphicFrame>
        <p:nvGraphicFramePr>
          <p:cNvPr id="4" name="Inhaltsplatzhalter 3"/>
          <p:cNvGraphicFramePr>
            <a:graphicFrameLocks noGrp="1"/>
          </p:cNvGraphicFramePr>
          <p:nvPr>
            <p:ph idx="1"/>
            <p:extLst>
              <p:ext uri="{D42A27DB-BD31-4B8C-83A1-F6EECF244321}">
                <p14:modId xmlns:p14="http://schemas.microsoft.com/office/powerpoint/2010/main" val="4289361900"/>
              </p:ext>
            </p:extLst>
          </p:nvPr>
        </p:nvGraphicFramePr>
        <p:xfrm>
          <a:off x="576263" y="1042988"/>
          <a:ext cx="10919797" cy="5086042"/>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63234488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err="1" smtClean="0"/>
              <a:t>Remedy</a:t>
            </a:r>
            <a:endParaRPr lang="de-DE" dirty="0"/>
          </a:p>
        </p:txBody>
      </p:sp>
      <p:sp>
        <p:nvSpPr>
          <p:cNvPr id="3" name="Inhaltsplatzhalter 2"/>
          <p:cNvSpPr>
            <a:spLocks noGrp="1"/>
          </p:cNvSpPr>
          <p:nvPr>
            <p:ph idx="1"/>
          </p:nvPr>
        </p:nvSpPr>
        <p:spPr/>
        <p:txBody>
          <a:bodyPr/>
          <a:lstStyle/>
          <a:p>
            <a:endParaRPr lang="de-DE" sz="2000" dirty="0" smtClean="0"/>
          </a:p>
          <a:p>
            <a:endParaRPr lang="de-DE" sz="2000" dirty="0"/>
          </a:p>
          <a:p>
            <a:pPr marL="285750" indent="-285750">
              <a:buFont typeface="Arial" panose="020B0604020202020204" pitchFamily="34" charset="0"/>
              <a:buChar char="•"/>
            </a:pPr>
            <a:r>
              <a:rPr lang="de-DE" sz="2000" dirty="0" err="1" smtClean="0"/>
              <a:t>If</a:t>
            </a:r>
            <a:r>
              <a:rPr lang="de-DE" sz="2000" dirty="0" smtClean="0"/>
              <a:t> H</a:t>
            </a:r>
            <a:r>
              <a:rPr lang="de-DE" sz="2000" baseline="-25000" dirty="0" smtClean="0"/>
              <a:t>2</a:t>
            </a:r>
            <a:r>
              <a:rPr lang="de-DE" sz="2000" dirty="0" smtClean="0"/>
              <a:t>O</a:t>
            </a:r>
            <a:r>
              <a:rPr lang="de-DE" sz="2000" baseline="-25000" dirty="0" smtClean="0"/>
              <a:t>2</a:t>
            </a:r>
            <a:r>
              <a:rPr lang="de-DE" sz="2000" dirty="0" smtClean="0"/>
              <a:t> </a:t>
            </a:r>
            <a:r>
              <a:rPr lang="de-DE" sz="2000" dirty="0" err="1" smtClean="0"/>
              <a:t>is</a:t>
            </a:r>
            <a:r>
              <a:rPr lang="de-DE" sz="2000" dirty="0" smtClean="0"/>
              <a:t> </a:t>
            </a:r>
            <a:r>
              <a:rPr lang="de-DE" sz="2000" dirty="0" err="1" smtClean="0"/>
              <a:t>used</a:t>
            </a:r>
            <a:r>
              <a:rPr lang="de-DE" sz="2000" dirty="0" smtClean="0"/>
              <a:t> : </a:t>
            </a:r>
            <a:r>
              <a:rPr lang="de-DE" sz="2000" dirty="0" smtClean="0"/>
              <a:t/>
            </a:r>
            <a:br>
              <a:rPr lang="de-DE" sz="2000" dirty="0" smtClean="0"/>
            </a:br>
            <a:r>
              <a:rPr lang="de-DE" sz="2000" dirty="0" err="1" smtClean="0">
                <a:solidFill>
                  <a:srgbClr val="00B0F0"/>
                </a:solidFill>
              </a:rPr>
              <a:t>Ensure</a:t>
            </a:r>
            <a:r>
              <a:rPr lang="de-DE" sz="2000" dirty="0" smtClean="0">
                <a:solidFill>
                  <a:srgbClr val="00B0F0"/>
                </a:solidFill>
              </a:rPr>
              <a:t> </a:t>
            </a:r>
            <a:r>
              <a:rPr lang="de-DE" sz="2000" dirty="0" err="1" smtClean="0">
                <a:solidFill>
                  <a:srgbClr val="00B0F0"/>
                </a:solidFill>
              </a:rPr>
              <a:t>complete</a:t>
            </a:r>
            <a:r>
              <a:rPr lang="de-DE" sz="2000" dirty="0" smtClean="0">
                <a:solidFill>
                  <a:srgbClr val="00B0F0"/>
                </a:solidFill>
              </a:rPr>
              <a:t> </a:t>
            </a:r>
            <a:r>
              <a:rPr lang="de-DE" sz="2000" dirty="0" err="1" smtClean="0">
                <a:solidFill>
                  <a:srgbClr val="00B0F0"/>
                </a:solidFill>
              </a:rPr>
              <a:t>oxidation</a:t>
            </a:r>
            <a:r>
              <a:rPr lang="de-DE" sz="2000" dirty="0" smtClean="0">
                <a:solidFill>
                  <a:srgbClr val="00B0F0"/>
                </a:solidFill>
              </a:rPr>
              <a:t> </a:t>
            </a:r>
            <a:r>
              <a:rPr lang="de-DE" sz="2000" dirty="0" err="1" smtClean="0"/>
              <a:t>by</a:t>
            </a:r>
            <a:r>
              <a:rPr lang="de-DE" sz="2000" dirty="0" smtClean="0"/>
              <a:t> </a:t>
            </a:r>
            <a:r>
              <a:rPr lang="de-DE" sz="2000" dirty="0" err="1" smtClean="0"/>
              <a:t>adding</a:t>
            </a:r>
            <a:r>
              <a:rPr lang="de-DE" sz="2000" dirty="0" smtClean="0"/>
              <a:t> </a:t>
            </a:r>
            <a:r>
              <a:rPr lang="de-DE" sz="2000" dirty="0" err="1" smtClean="0"/>
              <a:t>enough</a:t>
            </a:r>
            <a:r>
              <a:rPr lang="de-DE" sz="2000" dirty="0" smtClean="0"/>
              <a:t> </a:t>
            </a:r>
            <a:r>
              <a:rPr lang="de-DE" sz="2000" dirty="0" err="1" smtClean="0"/>
              <a:t>heat</a:t>
            </a:r>
            <a:r>
              <a:rPr lang="de-DE" sz="2000" dirty="0" smtClean="0"/>
              <a:t> </a:t>
            </a:r>
            <a:r>
              <a:rPr lang="de-DE" sz="2000" dirty="0" err="1" smtClean="0"/>
              <a:t>and</a:t>
            </a:r>
            <a:r>
              <a:rPr lang="de-DE" sz="2000" dirty="0" smtClean="0"/>
              <a:t> </a:t>
            </a:r>
            <a:r>
              <a:rPr lang="de-DE" sz="2000" dirty="0" err="1" smtClean="0"/>
              <a:t>providing</a:t>
            </a:r>
            <a:r>
              <a:rPr lang="de-DE" sz="2000" dirty="0" smtClean="0"/>
              <a:t> </a:t>
            </a:r>
            <a:r>
              <a:rPr lang="de-DE" sz="2000" dirty="0" err="1" smtClean="0"/>
              <a:t>enough</a:t>
            </a:r>
            <a:r>
              <a:rPr lang="de-DE" sz="2000" dirty="0" smtClean="0"/>
              <a:t> time.</a:t>
            </a:r>
            <a:br>
              <a:rPr lang="de-DE" sz="2000" dirty="0" smtClean="0"/>
            </a:br>
            <a:r>
              <a:rPr lang="de-DE" sz="2000" dirty="0" smtClean="0"/>
              <a:t/>
            </a:r>
            <a:br>
              <a:rPr lang="de-DE" sz="2000" dirty="0" smtClean="0"/>
            </a:br>
            <a:endParaRPr lang="de-DE" sz="2000" dirty="0" smtClean="0"/>
          </a:p>
          <a:p>
            <a:pPr marL="285750" indent="-285750">
              <a:buFont typeface="Arial" panose="020B0604020202020204" pitchFamily="34" charset="0"/>
              <a:buChar char="•"/>
            </a:pPr>
            <a:r>
              <a:rPr lang="de-DE" sz="2000" dirty="0" smtClean="0"/>
              <a:t>Problem </a:t>
            </a:r>
            <a:r>
              <a:rPr lang="de-DE" sz="2000" dirty="0" err="1" smtClean="0"/>
              <a:t>is</a:t>
            </a:r>
            <a:r>
              <a:rPr lang="de-DE" sz="2000" dirty="0" smtClean="0"/>
              <a:t> </a:t>
            </a:r>
            <a:r>
              <a:rPr lang="de-DE" sz="2000" dirty="0" err="1" smtClean="0"/>
              <a:t>particularly</a:t>
            </a:r>
            <a:r>
              <a:rPr lang="de-DE" sz="2000" dirty="0" smtClean="0"/>
              <a:t> virulent </a:t>
            </a:r>
            <a:r>
              <a:rPr lang="de-DE" sz="2000" dirty="0" err="1" smtClean="0"/>
              <a:t>for</a:t>
            </a:r>
            <a:r>
              <a:rPr lang="de-DE" sz="2000" dirty="0"/>
              <a:t> </a:t>
            </a:r>
            <a:r>
              <a:rPr lang="de-DE" sz="2000" dirty="0" err="1" smtClean="0">
                <a:solidFill>
                  <a:srgbClr val="00B0F0"/>
                </a:solidFill>
              </a:rPr>
              <a:t>clay</a:t>
            </a:r>
            <a:r>
              <a:rPr lang="de-DE" sz="2000" dirty="0" smtClean="0">
                <a:solidFill>
                  <a:srgbClr val="00B0F0"/>
                </a:solidFill>
              </a:rPr>
              <a:t>-humus </a:t>
            </a:r>
            <a:r>
              <a:rPr lang="de-DE" sz="2000" dirty="0" err="1" smtClean="0">
                <a:solidFill>
                  <a:srgbClr val="00B0F0"/>
                </a:solidFill>
              </a:rPr>
              <a:t>complexes</a:t>
            </a:r>
            <a:r>
              <a:rPr lang="de-DE" sz="2000" dirty="0" smtClean="0"/>
              <a:t>.</a:t>
            </a:r>
            <a:endParaRPr lang="de-DE" sz="2000" dirty="0"/>
          </a:p>
        </p:txBody>
      </p:sp>
    </p:spTree>
    <p:extLst>
      <p:ext uri="{BB962C8B-B14F-4D97-AF65-F5344CB8AC3E}">
        <p14:creationId xmlns:p14="http://schemas.microsoft.com/office/powerpoint/2010/main" val="86209917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hteck 7">
            <a:hlinkClick r:id="rId2" action="ppaction://hlinksldjump"/>
          </p:cNvPr>
          <p:cNvSpPr/>
          <p:nvPr/>
        </p:nvSpPr>
        <p:spPr>
          <a:xfrm>
            <a:off x="574223" y="3794625"/>
            <a:ext cx="4680052" cy="354384"/>
          </a:xfrm>
          <a:prstGeom prst="rect">
            <a:avLst/>
          </a:prstGeom>
          <a:solidFill>
            <a:srgbClr val="FFFF00"/>
          </a:solidFill>
          <a:ln w="19050">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de-DE" dirty="0" smtClean="0"/>
          </a:p>
        </p:txBody>
      </p:sp>
      <p:sp>
        <p:nvSpPr>
          <p:cNvPr id="7" name="Rechteck 6">
            <a:hlinkClick r:id="rId3" action="ppaction://hlinksldjump"/>
          </p:cNvPr>
          <p:cNvSpPr/>
          <p:nvPr/>
        </p:nvSpPr>
        <p:spPr>
          <a:xfrm>
            <a:off x="547722" y="3344619"/>
            <a:ext cx="4680052" cy="450005"/>
          </a:xfrm>
          <a:prstGeom prst="rect">
            <a:avLst/>
          </a:prstGeom>
          <a:noFill/>
          <a:ln w="19050">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de-DE" dirty="0" smtClean="0"/>
          </a:p>
        </p:txBody>
      </p:sp>
      <p:sp>
        <p:nvSpPr>
          <p:cNvPr id="6" name="Rechteck 5">
            <a:hlinkClick r:id="rId4" action="ppaction://hlinksldjump"/>
          </p:cNvPr>
          <p:cNvSpPr/>
          <p:nvPr/>
        </p:nvSpPr>
        <p:spPr>
          <a:xfrm>
            <a:off x="547722" y="2630232"/>
            <a:ext cx="4680052" cy="450005"/>
          </a:xfrm>
          <a:prstGeom prst="rect">
            <a:avLst/>
          </a:prstGeom>
          <a:noFill/>
          <a:ln w="19050">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de-DE" dirty="0" smtClean="0"/>
          </a:p>
        </p:txBody>
      </p:sp>
      <p:sp>
        <p:nvSpPr>
          <p:cNvPr id="9" name="Rechteck 8">
            <a:hlinkClick r:id="rId5" action="ppaction://hlinksldjump"/>
          </p:cNvPr>
          <p:cNvSpPr/>
          <p:nvPr/>
        </p:nvSpPr>
        <p:spPr>
          <a:xfrm>
            <a:off x="493918" y="1628980"/>
            <a:ext cx="4680052" cy="450005"/>
          </a:xfrm>
          <a:prstGeom prst="rect">
            <a:avLst/>
          </a:prstGeom>
          <a:solidFill>
            <a:schemeClr val="bg1"/>
          </a:solidFill>
          <a:ln w="19050">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de-DE" dirty="0" smtClean="0"/>
          </a:p>
        </p:txBody>
      </p:sp>
      <p:sp>
        <p:nvSpPr>
          <p:cNvPr id="2" name="Titel 1"/>
          <p:cNvSpPr>
            <a:spLocks noGrp="1"/>
          </p:cNvSpPr>
          <p:nvPr>
            <p:ph type="title"/>
          </p:nvPr>
        </p:nvSpPr>
        <p:spPr/>
        <p:txBody>
          <a:bodyPr/>
          <a:lstStyle/>
          <a:p>
            <a:r>
              <a:rPr lang="de-DE" dirty="0" err="1" smtClean="0"/>
              <a:t>Causes</a:t>
            </a:r>
            <a:r>
              <a:rPr lang="de-DE" dirty="0" smtClean="0"/>
              <a:t> </a:t>
            </a:r>
            <a:r>
              <a:rPr lang="de-DE" dirty="0" err="1" smtClean="0"/>
              <a:t>and</a:t>
            </a:r>
            <a:r>
              <a:rPr lang="de-DE" dirty="0" smtClean="0"/>
              <a:t> </a:t>
            </a:r>
            <a:r>
              <a:rPr lang="de-DE" dirty="0" err="1" smtClean="0"/>
              <a:t>remedies</a:t>
            </a:r>
            <a:endParaRPr lang="de-DE" dirty="0"/>
          </a:p>
        </p:txBody>
      </p:sp>
      <p:sp>
        <p:nvSpPr>
          <p:cNvPr id="3" name="Inhaltsplatzhalter 2"/>
          <p:cNvSpPr>
            <a:spLocks noGrp="1"/>
          </p:cNvSpPr>
          <p:nvPr>
            <p:ph idx="1"/>
          </p:nvPr>
        </p:nvSpPr>
        <p:spPr>
          <a:xfrm>
            <a:off x="605940" y="1718981"/>
            <a:ext cx="10620118" cy="2790031"/>
          </a:xfrm>
        </p:spPr>
        <p:txBody>
          <a:bodyPr/>
          <a:lstStyle/>
          <a:p>
            <a:pPr marL="1587" lvl="1" indent="0">
              <a:spcAft>
                <a:spcPts val="600"/>
              </a:spcAft>
              <a:buNone/>
            </a:pPr>
            <a:r>
              <a:rPr lang="en-US" sz="2000" dirty="0">
                <a:latin typeface="+mj-lt"/>
                <a:sym typeface="Symbol" panose="05050102010706020507" pitchFamily="18" charset="2"/>
              </a:rPr>
              <a:t> </a:t>
            </a:r>
            <a:r>
              <a:rPr lang="en-US" sz="2000" dirty="0">
                <a:latin typeface="+mj-lt"/>
              </a:rPr>
              <a:t>Mixing </a:t>
            </a:r>
            <a:r>
              <a:rPr lang="en-US" sz="2000" dirty="0" smtClean="0">
                <a:latin typeface="+mj-lt"/>
              </a:rPr>
              <a:t>(</a:t>
            </a:r>
            <a:r>
              <a:rPr lang="en-US" sz="2000" dirty="0">
                <a:latin typeface="+mj-lt"/>
              </a:rPr>
              <a:t>overhead shaking vs. stirring)</a:t>
            </a:r>
          </a:p>
          <a:p>
            <a:pPr marL="1587" lvl="1" indent="0">
              <a:spcAft>
                <a:spcPts val="600"/>
              </a:spcAft>
              <a:buNone/>
            </a:pPr>
            <a:r>
              <a:rPr lang="en-US" sz="2000" dirty="0">
                <a:latin typeface="+mj-lt"/>
                <a:sym typeface="Symbol" panose="05050102010706020507" pitchFamily="18" charset="2"/>
              </a:rPr>
              <a:t> T</a:t>
            </a:r>
            <a:r>
              <a:rPr lang="en-US" sz="2000" dirty="0">
                <a:latin typeface="+mj-lt"/>
              </a:rPr>
              <a:t>emperature effects</a:t>
            </a:r>
            <a:endParaRPr lang="de-DE" sz="2000" dirty="0">
              <a:latin typeface="+mj-lt"/>
            </a:endParaRPr>
          </a:p>
          <a:p>
            <a:pPr marL="1587" lvl="1" indent="0">
              <a:spcAft>
                <a:spcPts val="600"/>
              </a:spcAft>
              <a:buNone/>
            </a:pPr>
            <a:r>
              <a:rPr lang="en-US" sz="2000" dirty="0">
                <a:latin typeface="+mj-lt"/>
                <a:sym typeface="Symbol" panose="05050102010706020507" pitchFamily="18" charset="2"/>
              </a:rPr>
              <a:t> Errors in </a:t>
            </a:r>
            <a:r>
              <a:rPr lang="en-US" sz="2000" dirty="0">
                <a:latin typeface="+mj-lt"/>
              </a:rPr>
              <a:t>soil mass </a:t>
            </a:r>
            <a:br>
              <a:rPr lang="en-US" sz="2000" dirty="0">
                <a:latin typeface="+mj-lt"/>
              </a:rPr>
            </a:br>
            <a:r>
              <a:rPr lang="en-US" sz="2000" dirty="0">
                <a:latin typeface="+mj-lt"/>
              </a:rPr>
              <a:t>     (air dry vs. oven-dry )</a:t>
            </a:r>
          </a:p>
          <a:p>
            <a:pPr marL="1587" lvl="1" indent="0">
              <a:spcAft>
                <a:spcPts val="600"/>
              </a:spcAft>
              <a:buNone/>
            </a:pPr>
            <a:r>
              <a:rPr lang="en-US" sz="2000" dirty="0">
                <a:latin typeface="+mj-lt"/>
                <a:sym typeface="Symbol" panose="05050102010706020507" pitchFamily="18" charset="2"/>
              </a:rPr>
              <a:t> </a:t>
            </a:r>
            <a:r>
              <a:rPr lang="en-US" sz="2000" dirty="0">
                <a:latin typeface="+mj-lt"/>
              </a:rPr>
              <a:t>Organic matter destruction</a:t>
            </a:r>
          </a:p>
          <a:p>
            <a:pPr marL="1587" lvl="1" indent="0">
              <a:spcAft>
                <a:spcPts val="600"/>
              </a:spcAft>
              <a:buNone/>
            </a:pPr>
            <a:r>
              <a:rPr lang="en-US" sz="2000" dirty="0">
                <a:latin typeface="+mj-lt"/>
                <a:sym typeface="Symbol" panose="05050102010706020507" pitchFamily="18" charset="2"/>
              </a:rPr>
              <a:t> </a:t>
            </a:r>
            <a:r>
              <a:rPr lang="en-US" sz="2000" dirty="0">
                <a:latin typeface="+mj-lt"/>
              </a:rPr>
              <a:t>Mass of dispersant</a:t>
            </a:r>
          </a:p>
        </p:txBody>
      </p:sp>
      <p:sp>
        <p:nvSpPr>
          <p:cNvPr id="5" name="Rechteck 4">
            <a:hlinkClick r:id="rId6" action="ppaction://hlinksldjump"/>
          </p:cNvPr>
          <p:cNvSpPr/>
          <p:nvPr/>
        </p:nvSpPr>
        <p:spPr>
          <a:xfrm>
            <a:off x="510868" y="2112169"/>
            <a:ext cx="4680052" cy="450005"/>
          </a:xfrm>
          <a:prstGeom prst="rect">
            <a:avLst/>
          </a:prstGeom>
          <a:noFill/>
          <a:ln w="19050">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de-DE" dirty="0" smtClean="0"/>
          </a:p>
        </p:txBody>
      </p:sp>
    </p:spTree>
    <p:extLst>
      <p:ext uri="{BB962C8B-B14F-4D97-AF65-F5344CB8AC3E}">
        <p14:creationId xmlns:p14="http://schemas.microsoft.com/office/powerpoint/2010/main" val="47959614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err="1" smtClean="0"/>
              <a:t>Mass</a:t>
            </a:r>
            <a:r>
              <a:rPr lang="de-DE" dirty="0" smtClean="0"/>
              <a:t> </a:t>
            </a:r>
            <a:r>
              <a:rPr lang="de-DE" dirty="0" err="1" smtClean="0"/>
              <a:t>of</a:t>
            </a:r>
            <a:r>
              <a:rPr lang="de-DE" dirty="0" smtClean="0"/>
              <a:t> </a:t>
            </a:r>
            <a:r>
              <a:rPr lang="de-DE" dirty="0" err="1" smtClean="0"/>
              <a:t>dispersant</a:t>
            </a:r>
            <a:r>
              <a:rPr lang="de-DE" dirty="0" smtClean="0"/>
              <a:t>: </a:t>
            </a:r>
            <a:r>
              <a:rPr lang="de-DE" dirty="0" err="1" smtClean="0"/>
              <a:t>problem</a:t>
            </a:r>
            <a:r>
              <a:rPr lang="de-DE" dirty="0" smtClean="0"/>
              <a:t> </a:t>
            </a:r>
            <a:r>
              <a:rPr lang="de-DE" dirty="0" err="1" smtClean="0"/>
              <a:t>and</a:t>
            </a:r>
            <a:r>
              <a:rPr lang="de-DE" dirty="0" smtClean="0"/>
              <a:t> </a:t>
            </a:r>
            <a:r>
              <a:rPr lang="de-DE" dirty="0" err="1" smtClean="0"/>
              <a:t>solution</a:t>
            </a:r>
            <a:endParaRPr lang="de-DE" dirty="0"/>
          </a:p>
        </p:txBody>
      </p:sp>
      <p:pic>
        <p:nvPicPr>
          <p:cNvPr id="4" name="Inhaltsplatzhalter 3"/>
          <p:cNvPicPr>
            <a:picLocks noGrp="1" noChangeAspect="1"/>
          </p:cNvPicPr>
          <p:nvPr>
            <p:ph idx="1"/>
          </p:nvPr>
        </p:nvPicPr>
        <p:blipFill>
          <a:blip r:embed="rId2"/>
          <a:stretch>
            <a:fillRect/>
          </a:stretch>
        </p:blipFill>
        <p:spPr>
          <a:xfrm>
            <a:off x="695940" y="998973"/>
            <a:ext cx="3121062" cy="4772025"/>
          </a:xfrm>
          <a:prstGeom prst="rect">
            <a:avLst/>
          </a:prstGeom>
        </p:spPr>
      </p:pic>
      <p:sp>
        <p:nvSpPr>
          <p:cNvPr id="5" name="Ellipse 4"/>
          <p:cNvSpPr/>
          <p:nvPr/>
        </p:nvSpPr>
        <p:spPr>
          <a:xfrm>
            <a:off x="695940" y="5409022"/>
            <a:ext cx="2970033" cy="450005"/>
          </a:xfrm>
          <a:prstGeom prst="ellipse">
            <a:avLst/>
          </a:prstGeom>
          <a:noFill/>
          <a:ln w="57150">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de-DE" dirty="0" smtClean="0"/>
          </a:p>
        </p:txBody>
      </p:sp>
      <p:sp>
        <p:nvSpPr>
          <p:cNvPr id="3" name="Rechteck 2"/>
          <p:cNvSpPr/>
          <p:nvPr/>
        </p:nvSpPr>
        <p:spPr>
          <a:xfrm>
            <a:off x="4475982" y="1268976"/>
            <a:ext cx="4403770" cy="646331"/>
          </a:xfrm>
          <a:prstGeom prst="rect">
            <a:avLst/>
          </a:prstGeom>
        </p:spPr>
        <p:txBody>
          <a:bodyPr wrap="none">
            <a:spAutoFit/>
          </a:bodyPr>
          <a:lstStyle/>
          <a:p>
            <a:r>
              <a:rPr lang="de-DE" dirty="0" err="1" smtClean="0"/>
              <a:t>Example</a:t>
            </a:r>
            <a:r>
              <a:rPr lang="de-DE" dirty="0" smtClean="0"/>
              <a:t> </a:t>
            </a:r>
            <a:r>
              <a:rPr lang="pt-BR" dirty="0" smtClean="0"/>
              <a:t>Na</a:t>
            </a:r>
            <a:r>
              <a:rPr lang="pt-BR" baseline="-25000" dirty="0" smtClean="0"/>
              <a:t>2</a:t>
            </a:r>
            <a:r>
              <a:rPr lang="pt-BR" dirty="0" smtClean="0"/>
              <a:t>P</a:t>
            </a:r>
            <a:r>
              <a:rPr lang="pt-BR" baseline="-25000" dirty="0" smtClean="0"/>
              <a:t>4</a:t>
            </a:r>
            <a:r>
              <a:rPr lang="pt-BR" dirty="0" smtClean="0"/>
              <a:t>O</a:t>
            </a:r>
            <a:r>
              <a:rPr lang="pt-BR" baseline="-25000" dirty="0" smtClean="0"/>
              <a:t>7</a:t>
            </a:r>
            <a:r>
              <a:rPr lang="pt-BR" dirty="0" smtClean="0"/>
              <a:t> </a:t>
            </a:r>
            <a:r>
              <a:rPr lang="pt-BR" dirty="0" smtClean="0">
                <a:sym typeface="Symbol" panose="05050102010706020507" pitchFamily="18" charset="2"/>
              </a:rPr>
              <a:t></a:t>
            </a:r>
            <a:r>
              <a:rPr lang="pt-BR" dirty="0" smtClean="0"/>
              <a:t> </a:t>
            </a:r>
            <a:r>
              <a:rPr lang="pt-BR" dirty="0"/>
              <a:t>10 </a:t>
            </a:r>
            <a:r>
              <a:rPr lang="pt-BR" dirty="0" smtClean="0"/>
              <a:t>H</a:t>
            </a:r>
            <a:r>
              <a:rPr lang="pt-BR" baseline="-25000" dirty="0" smtClean="0"/>
              <a:t>2</a:t>
            </a:r>
            <a:r>
              <a:rPr lang="pt-BR" dirty="0" smtClean="0"/>
              <a:t>O</a:t>
            </a:r>
            <a:br>
              <a:rPr lang="pt-BR" dirty="0" smtClean="0"/>
            </a:br>
            <a:r>
              <a:rPr lang="pt-BR" dirty="0" smtClean="0"/>
              <a:t>(</a:t>
            </a:r>
            <a:r>
              <a:rPr lang="pt-BR" dirty="0"/>
              <a:t>tetra-sodium diphosphate decahydrate, </a:t>
            </a:r>
            <a:r>
              <a:rPr lang="pt-BR" dirty="0" smtClean="0"/>
              <a:t>)</a:t>
            </a:r>
            <a:endParaRPr lang="de-DE" dirty="0"/>
          </a:p>
        </p:txBody>
      </p:sp>
      <p:graphicFrame>
        <p:nvGraphicFramePr>
          <p:cNvPr id="6" name="Tabelle 5"/>
          <p:cNvGraphicFramePr>
            <a:graphicFrameLocks noGrp="1"/>
          </p:cNvGraphicFramePr>
          <p:nvPr>
            <p:extLst>
              <p:ext uri="{D42A27DB-BD31-4B8C-83A1-F6EECF244321}">
                <p14:modId xmlns:p14="http://schemas.microsoft.com/office/powerpoint/2010/main" val="1852016020"/>
              </p:ext>
            </p:extLst>
          </p:nvPr>
        </p:nvGraphicFramePr>
        <p:xfrm>
          <a:off x="4565983" y="2168986"/>
          <a:ext cx="6120068" cy="1620018"/>
        </p:xfrm>
        <a:graphic>
          <a:graphicData uri="http://schemas.openxmlformats.org/drawingml/2006/table">
            <a:tbl>
              <a:tblPr firstRow="1" firstCol="1" bandRow="1">
                <a:tableStyleId>{5C22544A-7EE6-4342-B048-85BDC9FD1C3A}</a:tableStyleId>
              </a:tblPr>
              <a:tblGrid>
                <a:gridCol w="4922336">
                  <a:extLst>
                    <a:ext uri="{9D8B030D-6E8A-4147-A177-3AD203B41FA5}">
                      <a16:colId xmlns:a16="http://schemas.microsoft.com/office/drawing/2014/main" val="1526332487"/>
                    </a:ext>
                  </a:extLst>
                </a:gridCol>
                <a:gridCol w="1197732">
                  <a:extLst>
                    <a:ext uri="{9D8B030D-6E8A-4147-A177-3AD203B41FA5}">
                      <a16:colId xmlns:a16="http://schemas.microsoft.com/office/drawing/2014/main" val="921821983"/>
                    </a:ext>
                  </a:extLst>
                </a:gridCol>
              </a:tblGrid>
              <a:tr h="810009">
                <a:tc>
                  <a:txBody>
                    <a:bodyPr/>
                    <a:lstStyle/>
                    <a:p>
                      <a:pPr marL="108000">
                        <a:lnSpc>
                          <a:spcPct val="105000"/>
                        </a:lnSpc>
                        <a:spcBef>
                          <a:spcPts val="180"/>
                        </a:spcBef>
                        <a:spcAft>
                          <a:spcPts val="0"/>
                        </a:spcAft>
                      </a:pPr>
                      <a:r>
                        <a:rPr lang="en-US" sz="1600" dirty="0">
                          <a:effectLst/>
                        </a:rPr>
                        <a:t>Original concentration of dispersant salt </a:t>
                      </a:r>
                      <a:r>
                        <a:rPr lang="en-US" sz="1600" dirty="0" smtClean="0">
                          <a:effectLst/>
                        </a:rPr>
                        <a:t/>
                      </a:r>
                      <a:br>
                        <a:rPr lang="en-US" sz="1600" dirty="0" smtClean="0">
                          <a:effectLst/>
                        </a:rPr>
                      </a:br>
                      <a:r>
                        <a:rPr lang="en-US" sz="1600" dirty="0" smtClean="0">
                          <a:effectLst/>
                        </a:rPr>
                        <a:t>in </a:t>
                      </a:r>
                      <a:r>
                        <a:rPr lang="en-US" sz="1600" dirty="0">
                          <a:effectLst/>
                        </a:rPr>
                        <a:t>dispersant solution</a:t>
                      </a:r>
                      <a:endParaRPr lang="de-DE" sz="1600" b="1" dirty="0">
                        <a:solidFill>
                          <a:srgbClr val="231F20"/>
                        </a:solidFill>
                        <a:effectLst/>
                        <a:latin typeface="Akkurat Pro"/>
                        <a:ea typeface="Arial" panose="020B0604020202020204" pitchFamily="34" charset="0"/>
                        <a:cs typeface="Carlito" panose="020F0502020204030204" pitchFamily="34" charset="0"/>
                      </a:endParaRPr>
                    </a:p>
                  </a:txBody>
                  <a:tcPr marL="9525" marR="9525" marT="9525" marB="0" anchor="ctr"/>
                </a:tc>
                <a:tc>
                  <a:txBody>
                    <a:bodyPr/>
                    <a:lstStyle/>
                    <a:p>
                      <a:pPr algn="ctr">
                        <a:lnSpc>
                          <a:spcPct val="105000"/>
                        </a:lnSpc>
                        <a:spcBef>
                          <a:spcPts val="180"/>
                        </a:spcBef>
                        <a:spcAft>
                          <a:spcPts val="0"/>
                        </a:spcAft>
                      </a:pPr>
                      <a:r>
                        <a:rPr lang="en-US" sz="1600">
                          <a:effectLst/>
                        </a:rPr>
                        <a:t>44.6 g/L</a:t>
                      </a:r>
                      <a:endParaRPr lang="de-DE" sz="1600" b="1">
                        <a:solidFill>
                          <a:srgbClr val="231F20"/>
                        </a:solidFill>
                        <a:effectLst/>
                        <a:latin typeface="Akkurat Pro"/>
                        <a:ea typeface="Arial" panose="020B0604020202020204" pitchFamily="34" charset="0"/>
                        <a:cs typeface="Carlito" panose="020F0502020204030204" pitchFamily="34" charset="0"/>
                      </a:endParaRPr>
                    </a:p>
                  </a:txBody>
                  <a:tcPr marL="9525" marR="9525" marT="9525" marB="0" anchor="ctr"/>
                </a:tc>
                <a:extLst>
                  <a:ext uri="{0D108BD9-81ED-4DB2-BD59-A6C34878D82A}">
                    <a16:rowId xmlns:a16="http://schemas.microsoft.com/office/drawing/2014/main" val="379194711"/>
                  </a:ext>
                </a:extLst>
              </a:tr>
              <a:tr h="810009">
                <a:tc>
                  <a:txBody>
                    <a:bodyPr/>
                    <a:lstStyle/>
                    <a:p>
                      <a:pPr marL="108000">
                        <a:lnSpc>
                          <a:spcPct val="105000"/>
                        </a:lnSpc>
                        <a:spcBef>
                          <a:spcPts val="180"/>
                        </a:spcBef>
                        <a:spcAft>
                          <a:spcPts val="0"/>
                        </a:spcAft>
                      </a:pPr>
                      <a:r>
                        <a:rPr lang="en-US" sz="1600" dirty="0">
                          <a:effectLst/>
                        </a:rPr>
                        <a:t>dry concentration of dispersion salt </a:t>
                      </a:r>
                      <a:r>
                        <a:rPr lang="en-US" sz="1600" dirty="0" smtClean="0">
                          <a:effectLst/>
                        </a:rPr>
                        <a:t/>
                      </a:r>
                      <a:br>
                        <a:rPr lang="en-US" sz="1600" dirty="0" smtClean="0">
                          <a:effectLst/>
                        </a:rPr>
                      </a:br>
                      <a:r>
                        <a:rPr lang="en-US" sz="1600" dirty="0" smtClean="0">
                          <a:effectLst/>
                        </a:rPr>
                        <a:t>in dispersant </a:t>
                      </a:r>
                      <a:r>
                        <a:rPr lang="en-US" sz="1600" dirty="0">
                          <a:effectLst/>
                        </a:rPr>
                        <a:t>solution</a:t>
                      </a:r>
                      <a:endParaRPr lang="de-DE" sz="1600" b="1" dirty="0">
                        <a:solidFill>
                          <a:srgbClr val="231F20"/>
                        </a:solidFill>
                        <a:effectLst/>
                        <a:latin typeface="Akkurat Pro"/>
                        <a:ea typeface="Arial" panose="020B0604020202020204" pitchFamily="34" charset="0"/>
                        <a:cs typeface="Carlito" panose="020F0502020204030204" pitchFamily="34" charset="0"/>
                      </a:endParaRPr>
                    </a:p>
                  </a:txBody>
                  <a:tcPr marL="9525" marR="9525" marT="9525" marB="0" anchor="ctr"/>
                </a:tc>
                <a:tc>
                  <a:txBody>
                    <a:bodyPr/>
                    <a:lstStyle/>
                    <a:p>
                      <a:pPr algn="ctr">
                        <a:lnSpc>
                          <a:spcPct val="105000"/>
                        </a:lnSpc>
                        <a:spcBef>
                          <a:spcPts val="180"/>
                        </a:spcBef>
                        <a:spcAft>
                          <a:spcPts val="0"/>
                        </a:spcAft>
                      </a:pPr>
                      <a:r>
                        <a:rPr lang="en-US" sz="1600" dirty="0">
                          <a:effectLst/>
                        </a:rPr>
                        <a:t>26.6 g/L</a:t>
                      </a:r>
                      <a:endParaRPr lang="de-DE" sz="1600" b="1" dirty="0">
                        <a:solidFill>
                          <a:srgbClr val="231F20"/>
                        </a:solidFill>
                        <a:effectLst/>
                        <a:latin typeface="Akkurat Pro"/>
                        <a:ea typeface="Arial" panose="020B0604020202020204" pitchFamily="34" charset="0"/>
                        <a:cs typeface="Carlito" panose="020F0502020204030204" pitchFamily="34" charset="0"/>
                      </a:endParaRPr>
                    </a:p>
                  </a:txBody>
                  <a:tcPr marL="9525" marR="9525" marT="9525" marB="0" anchor="ctr"/>
                </a:tc>
                <a:extLst>
                  <a:ext uri="{0D108BD9-81ED-4DB2-BD59-A6C34878D82A}">
                    <a16:rowId xmlns:a16="http://schemas.microsoft.com/office/drawing/2014/main" val="567570538"/>
                  </a:ext>
                </a:extLst>
              </a:tr>
            </a:tbl>
          </a:graphicData>
        </a:graphic>
      </p:graphicFrame>
      <p:sp>
        <p:nvSpPr>
          <p:cNvPr id="7" name="Rechteck 6"/>
          <p:cNvSpPr/>
          <p:nvPr/>
        </p:nvSpPr>
        <p:spPr>
          <a:xfrm>
            <a:off x="4475982" y="4419011"/>
            <a:ext cx="4950055" cy="923330"/>
          </a:xfrm>
          <a:prstGeom prst="rect">
            <a:avLst/>
          </a:prstGeom>
        </p:spPr>
        <p:txBody>
          <a:bodyPr wrap="square">
            <a:spAutoFit/>
          </a:bodyPr>
          <a:lstStyle/>
          <a:p>
            <a:r>
              <a:rPr lang="de-DE" dirty="0" smtClean="0"/>
              <a:t>Errors in </a:t>
            </a:r>
            <a:r>
              <a:rPr lang="de-DE" dirty="0" err="1" smtClean="0"/>
              <a:t>the</a:t>
            </a:r>
            <a:r>
              <a:rPr lang="de-DE" dirty="0" smtClean="0"/>
              <a:t> </a:t>
            </a:r>
            <a:r>
              <a:rPr lang="de-DE" dirty="0" err="1" smtClean="0"/>
              <a:t>assumed</a:t>
            </a:r>
            <a:r>
              <a:rPr lang="de-DE" dirty="0" smtClean="0"/>
              <a:t> </a:t>
            </a:r>
            <a:r>
              <a:rPr lang="de-DE" dirty="0" err="1" smtClean="0"/>
              <a:t>salt</a:t>
            </a:r>
            <a:r>
              <a:rPr lang="de-DE" dirty="0" smtClean="0"/>
              <a:t> </a:t>
            </a:r>
            <a:r>
              <a:rPr lang="de-DE" dirty="0" err="1" smtClean="0"/>
              <a:t>concentration</a:t>
            </a:r>
            <a:r>
              <a:rPr lang="de-DE" dirty="0" smtClean="0"/>
              <a:t> </a:t>
            </a:r>
            <a:r>
              <a:rPr lang="de-DE" dirty="0" err="1" smtClean="0"/>
              <a:t>is</a:t>
            </a:r>
            <a:r>
              <a:rPr lang="de-DE" dirty="0" smtClean="0"/>
              <a:t> </a:t>
            </a:r>
            <a:r>
              <a:rPr lang="de-DE" dirty="0" err="1" smtClean="0"/>
              <a:t>of</a:t>
            </a:r>
            <a:r>
              <a:rPr lang="de-DE" dirty="0" smtClean="0"/>
              <a:t> </a:t>
            </a:r>
            <a:r>
              <a:rPr lang="de-DE" dirty="0" err="1" smtClean="0"/>
              <a:t>less</a:t>
            </a:r>
            <a:r>
              <a:rPr lang="de-DE" dirty="0" smtClean="0"/>
              <a:t> </a:t>
            </a:r>
            <a:r>
              <a:rPr lang="de-DE" dirty="0" err="1" smtClean="0"/>
              <a:t>relevance</a:t>
            </a:r>
            <a:r>
              <a:rPr lang="de-DE" dirty="0" smtClean="0"/>
              <a:t> in </a:t>
            </a:r>
            <a:r>
              <a:rPr lang="de-DE" dirty="0" err="1" smtClean="0"/>
              <a:t>mode</a:t>
            </a:r>
            <a:r>
              <a:rPr lang="de-DE" dirty="0" smtClean="0"/>
              <a:t> PARIO classic, but </a:t>
            </a:r>
            <a:r>
              <a:rPr lang="de-DE" dirty="0" err="1" smtClean="0"/>
              <a:t>of</a:t>
            </a:r>
            <a:r>
              <a:rPr lang="de-DE" dirty="0" smtClean="0"/>
              <a:t> </a:t>
            </a:r>
            <a:r>
              <a:rPr lang="de-DE" dirty="0" err="1" smtClean="0">
                <a:solidFill>
                  <a:schemeClr val="accent2"/>
                </a:solidFill>
              </a:rPr>
              <a:t>utmost</a:t>
            </a:r>
            <a:r>
              <a:rPr lang="de-DE" dirty="0" smtClean="0">
                <a:solidFill>
                  <a:schemeClr val="accent2"/>
                </a:solidFill>
              </a:rPr>
              <a:t> </a:t>
            </a:r>
            <a:r>
              <a:rPr lang="de-DE" dirty="0" err="1" smtClean="0">
                <a:solidFill>
                  <a:schemeClr val="accent2"/>
                </a:solidFill>
              </a:rPr>
              <a:t>importance</a:t>
            </a:r>
            <a:r>
              <a:rPr lang="de-DE" dirty="0" smtClean="0">
                <a:solidFill>
                  <a:schemeClr val="accent2"/>
                </a:solidFill>
              </a:rPr>
              <a:t> in </a:t>
            </a:r>
            <a:r>
              <a:rPr lang="de-DE" dirty="0" err="1" smtClean="0">
                <a:solidFill>
                  <a:schemeClr val="accent2"/>
                </a:solidFill>
              </a:rPr>
              <a:t>PARIOplus</a:t>
            </a:r>
            <a:r>
              <a:rPr lang="de-DE" dirty="0" smtClean="0">
                <a:solidFill>
                  <a:schemeClr val="accent2"/>
                </a:solidFill>
              </a:rPr>
              <a:t>.</a:t>
            </a:r>
            <a:endParaRPr lang="de-DE" dirty="0">
              <a:solidFill>
                <a:schemeClr val="accent2"/>
              </a:solidFill>
            </a:endParaRPr>
          </a:p>
        </p:txBody>
      </p:sp>
    </p:spTree>
    <p:extLst>
      <p:ext uri="{BB962C8B-B14F-4D97-AF65-F5344CB8AC3E}">
        <p14:creationId xmlns:p14="http://schemas.microsoft.com/office/powerpoint/2010/main" val="131823591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err="1" smtClean="0"/>
              <a:t>Overview</a:t>
            </a:r>
            <a:endParaRPr lang="de-DE" dirty="0"/>
          </a:p>
        </p:txBody>
      </p:sp>
      <p:sp>
        <p:nvSpPr>
          <p:cNvPr id="3" name="Abgerundetes Rechteck 2">
            <a:hlinkClick r:id="rId2" action="ppaction://hlinksldjump"/>
          </p:cNvPr>
          <p:cNvSpPr/>
          <p:nvPr/>
        </p:nvSpPr>
        <p:spPr>
          <a:xfrm>
            <a:off x="2820487" y="1724473"/>
            <a:ext cx="2680985" cy="1350015"/>
          </a:xfrm>
          <a:prstGeom prst="roundRect">
            <a:avLst/>
          </a:prstGeom>
          <a:ln w="19050"/>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de-DE" b="1" dirty="0" smtClean="0"/>
              <a:t>Intro</a:t>
            </a:r>
          </a:p>
        </p:txBody>
      </p:sp>
      <p:sp>
        <p:nvSpPr>
          <p:cNvPr id="5" name="Abgerundetes Rechteck 4">
            <a:hlinkClick r:id="rId3" action="ppaction://hlinksldjump"/>
          </p:cNvPr>
          <p:cNvSpPr/>
          <p:nvPr/>
        </p:nvSpPr>
        <p:spPr>
          <a:xfrm>
            <a:off x="6456005" y="1718982"/>
            <a:ext cx="2680985" cy="1350015"/>
          </a:xfrm>
          <a:prstGeom prst="roundRect">
            <a:avLst/>
          </a:prstGeom>
          <a:ln w="19050"/>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de-DE" b="1" dirty="0" err="1" smtClean="0"/>
              <a:t>Accuracy</a:t>
            </a:r>
            <a:r>
              <a:rPr lang="de-DE" b="1" dirty="0" smtClean="0"/>
              <a:t> </a:t>
            </a:r>
            <a:r>
              <a:rPr lang="de-DE" b="1" dirty="0" err="1" smtClean="0"/>
              <a:t>of</a:t>
            </a:r>
            <a:r>
              <a:rPr lang="de-DE" b="1" dirty="0" smtClean="0"/>
              <a:t> PARIO</a:t>
            </a:r>
          </a:p>
        </p:txBody>
      </p:sp>
      <p:sp>
        <p:nvSpPr>
          <p:cNvPr id="6" name="Abgerundetes Rechteck 5">
            <a:hlinkClick r:id="rId4" action="ppaction://hlinksldjump"/>
          </p:cNvPr>
          <p:cNvSpPr/>
          <p:nvPr/>
        </p:nvSpPr>
        <p:spPr>
          <a:xfrm>
            <a:off x="2875010" y="3709986"/>
            <a:ext cx="2680985" cy="1350015"/>
          </a:xfrm>
          <a:prstGeom prst="roundRect">
            <a:avLst/>
          </a:prstGeom>
          <a:solidFill>
            <a:srgbClr val="FF0000"/>
          </a:solidFill>
          <a:ln w="19050"/>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de-DE" b="1" dirty="0" smtClean="0"/>
              <a:t>ISP</a:t>
            </a:r>
            <a:r>
              <a:rPr lang="de-DE" b="1" baseline="30000" dirty="0"/>
              <a:t>+</a:t>
            </a:r>
          </a:p>
        </p:txBody>
      </p:sp>
      <p:sp>
        <p:nvSpPr>
          <p:cNvPr id="7" name="Abgerundetes Rechteck 6">
            <a:hlinkClick r:id="rId5" action="ppaction://hlinksldjump"/>
          </p:cNvPr>
          <p:cNvSpPr/>
          <p:nvPr/>
        </p:nvSpPr>
        <p:spPr>
          <a:xfrm>
            <a:off x="6385049" y="3704495"/>
            <a:ext cx="2680985" cy="1350015"/>
          </a:xfrm>
          <a:prstGeom prst="roundRect">
            <a:avLst/>
          </a:prstGeom>
          <a:ln w="19050"/>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de-DE" b="1" dirty="0" smtClean="0"/>
              <a:t>Test </a:t>
            </a:r>
            <a:r>
              <a:rPr lang="de-DE" b="1" dirty="0" err="1" smtClean="0"/>
              <a:t>with</a:t>
            </a:r>
            <a:r>
              <a:rPr lang="de-DE" b="1" dirty="0" smtClean="0"/>
              <a:t> </a:t>
            </a:r>
            <a:br>
              <a:rPr lang="de-DE" b="1" dirty="0" smtClean="0"/>
            </a:br>
            <a:r>
              <a:rPr lang="de-DE" b="1" dirty="0" smtClean="0"/>
              <a:t>real </a:t>
            </a:r>
            <a:r>
              <a:rPr lang="de-DE" b="1" dirty="0" err="1" smtClean="0"/>
              <a:t>data</a:t>
            </a:r>
            <a:endParaRPr lang="de-DE" b="1" dirty="0" smtClean="0"/>
          </a:p>
        </p:txBody>
      </p:sp>
    </p:spTree>
    <p:extLst>
      <p:ext uri="{BB962C8B-B14F-4D97-AF65-F5344CB8AC3E}">
        <p14:creationId xmlns:p14="http://schemas.microsoft.com/office/powerpoint/2010/main" val="3792121770"/>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el 4"/>
          <p:cNvSpPr>
            <a:spLocks noGrp="1"/>
          </p:cNvSpPr>
          <p:nvPr>
            <p:ph type="title"/>
          </p:nvPr>
        </p:nvSpPr>
        <p:spPr/>
        <p:txBody>
          <a:bodyPr/>
          <a:lstStyle/>
          <a:p>
            <a:r>
              <a:rPr lang="de-DE" dirty="0" smtClean="0"/>
              <a:t>ISP</a:t>
            </a:r>
            <a:r>
              <a:rPr lang="de-DE" baseline="30000" dirty="0" smtClean="0"/>
              <a:t>+</a:t>
            </a:r>
            <a:r>
              <a:rPr lang="de-DE" dirty="0" smtClean="0"/>
              <a:t>  ?</a:t>
            </a:r>
            <a:endParaRPr lang="de-DE" dirty="0"/>
          </a:p>
        </p:txBody>
      </p:sp>
      <p:sp>
        <p:nvSpPr>
          <p:cNvPr id="6" name="Inhaltsplatzhalter 5"/>
          <p:cNvSpPr>
            <a:spLocks noGrp="1"/>
          </p:cNvSpPr>
          <p:nvPr>
            <p:ph idx="1"/>
          </p:nvPr>
        </p:nvSpPr>
        <p:spPr>
          <a:xfrm>
            <a:off x="575734" y="1520738"/>
            <a:ext cx="4760847" cy="4096032"/>
          </a:xfrm>
        </p:spPr>
        <p:txBody>
          <a:bodyPr/>
          <a:lstStyle/>
          <a:p>
            <a:pPr marL="406802" lvl="2" indent="-403864">
              <a:spcBef>
                <a:spcPts val="600"/>
              </a:spcBef>
              <a:spcAft>
                <a:spcPts val="600"/>
              </a:spcAft>
            </a:pPr>
            <a:r>
              <a:rPr lang="en-US" altLang="de-DE" sz="2000" dirty="0" smtClean="0"/>
              <a:t>ISP</a:t>
            </a:r>
            <a:r>
              <a:rPr lang="en-US" altLang="de-DE" sz="2000" baseline="30000" dirty="0" smtClean="0"/>
              <a:t>+</a:t>
            </a:r>
            <a:r>
              <a:rPr lang="en-US" altLang="de-DE" sz="2000" dirty="0" smtClean="0"/>
              <a:t> (read “ISP plus”) is an extension of the experimental </a:t>
            </a:r>
            <a:r>
              <a:rPr lang="en-US" altLang="de-DE" sz="2000" dirty="0" smtClean="0"/>
              <a:t>protocol.</a:t>
            </a:r>
            <a:r>
              <a:rPr lang="en-US" altLang="de-DE" sz="2000" dirty="0" smtClean="0"/>
              <a:t/>
            </a:r>
            <a:br>
              <a:rPr lang="en-US" altLang="de-DE" sz="2000" dirty="0" smtClean="0"/>
            </a:br>
            <a:endParaRPr lang="en-US" altLang="de-DE" sz="2000" dirty="0" smtClean="0"/>
          </a:p>
          <a:p>
            <a:pPr marL="406802" lvl="2" indent="-403864">
              <a:spcBef>
                <a:spcPts val="600"/>
              </a:spcBef>
              <a:spcAft>
                <a:spcPts val="600"/>
              </a:spcAft>
            </a:pPr>
            <a:r>
              <a:rPr lang="en-US" altLang="de-DE" sz="2000" dirty="0" smtClean="0"/>
              <a:t>At </a:t>
            </a:r>
            <a:r>
              <a:rPr lang="en-US" altLang="de-DE" sz="2000" dirty="0" smtClean="0"/>
              <a:t>some time in a ISP</a:t>
            </a:r>
            <a:r>
              <a:rPr lang="en-US" altLang="de-DE" sz="2000" baseline="30000" dirty="0" smtClean="0"/>
              <a:t>+</a:t>
            </a:r>
            <a:r>
              <a:rPr lang="en-US" altLang="de-DE" sz="2000" dirty="0" smtClean="0"/>
              <a:t> </a:t>
            </a:r>
            <a:r>
              <a:rPr lang="en-US" altLang="de-DE" sz="2000" dirty="0" smtClean="0"/>
              <a:t>measurement, </a:t>
            </a:r>
            <a:r>
              <a:rPr lang="en-US" altLang="de-DE" sz="2000" dirty="0" smtClean="0"/>
              <a:t>part of the suspension is released laterally from the sedimentation, collected in a beaker, and oven-dried. </a:t>
            </a:r>
            <a:br>
              <a:rPr lang="en-US" altLang="de-DE" sz="2000" dirty="0" smtClean="0"/>
            </a:br>
            <a:endParaRPr lang="en-US" altLang="de-DE" sz="2000" dirty="0" smtClean="0"/>
          </a:p>
          <a:p>
            <a:pPr marL="406802" lvl="2" indent="-403864">
              <a:spcBef>
                <a:spcPts val="600"/>
              </a:spcBef>
              <a:spcAft>
                <a:spcPts val="600"/>
              </a:spcAft>
            </a:pPr>
            <a:r>
              <a:rPr lang="en-US" altLang="de-DE" sz="2000" dirty="0"/>
              <a:t>The </a:t>
            </a:r>
            <a:r>
              <a:rPr lang="en-US" altLang="de-DE" sz="2000" dirty="0" smtClean="0"/>
              <a:t>dry </a:t>
            </a:r>
            <a:r>
              <a:rPr lang="en-US" altLang="de-DE" sz="2000" dirty="0"/>
              <a:t>mass of the </a:t>
            </a:r>
            <a:r>
              <a:rPr lang="en-US" altLang="de-DE" sz="2000" dirty="0" smtClean="0"/>
              <a:t>collected soil </a:t>
            </a:r>
            <a:r>
              <a:rPr lang="en-US" altLang="de-DE" sz="2000" dirty="0"/>
              <a:t>particles is </a:t>
            </a:r>
            <a:r>
              <a:rPr lang="en-US" altLang="de-DE" sz="2000" dirty="0" smtClean="0"/>
              <a:t>included </a:t>
            </a:r>
            <a:r>
              <a:rPr lang="en-US" altLang="de-DE" sz="2000" dirty="0"/>
              <a:t>into the objective function of the inverse problem. </a:t>
            </a:r>
          </a:p>
        </p:txBody>
      </p:sp>
      <p:grpSp>
        <p:nvGrpSpPr>
          <p:cNvPr id="7" name="Gruppieren 6"/>
          <p:cNvGrpSpPr/>
          <p:nvPr/>
        </p:nvGrpSpPr>
        <p:grpSpPr>
          <a:xfrm>
            <a:off x="6276002" y="1866371"/>
            <a:ext cx="4492447" cy="3404766"/>
            <a:chOff x="14716043" y="17616077"/>
            <a:chExt cx="7365178" cy="5539199"/>
          </a:xfrm>
        </p:grpSpPr>
        <p:grpSp>
          <p:nvGrpSpPr>
            <p:cNvPr id="8" name="Gruppieren 7"/>
            <p:cNvGrpSpPr/>
            <p:nvPr/>
          </p:nvGrpSpPr>
          <p:grpSpPr>
            <a:xfrm>
              <a:off x="14716043" y="17616077"/>
              <a:ext cx="6380231" cy="4535746"/>
              <a:chOff x="1395798" y="1293165"/>
              <a:chExt cx="6380231" cy="4535746"/>
            </a:xfrm>
          </p:grpSpPr>
          <p:pic>
            <p:nvPicPr>
              <p:cNvPr id="11" name="Content Placeholder 3"/>
              <p:cNvPicPr>
                <a:picLocks noChangeAspect="1"/>
              </p:cNvPicPr>
              <p:nvPr/>
            </p:nvPicPr>
            <p:blipFill rotWithShape="1">
              <a:blip r:embed="rId2"/>
              <a:srcRect r="44971"/>
              <a:stretch/>
            </p:blipFill>
            <p:spPr>
              <a:xfrm>
                <a:off x="4908218" y="1293165"/>
                <a:ext cx="2320923" cy="4535746"/>
              </a:xfrm>
              <a:prstGeom prst="rect">
                <a:avLst/>
              </a:prstGeom>
            </p:spPr>
          </p:pic>
          <p:pic>
            <p:nvPicPr>
              <p:cNvPr id="12" name="Content Placeholder 3"/>
              <p:cNvPicPr>
                <a:picLocks noChangeAspect="1"/>
              </p:cNvPicPr>
              <p:nvPr/>
            </p:nvPicPr>
            <p:blipFill rotWithShape="1">
              <a:blip r:embed="rId2"/>
              <a:srcRect r="44971"/>
              <a:stretch/>
            </p:blipFill>
            <p:spPr>
              <a:xfrm>
                <a:off x="1395798" y="1293165"/>
                <a:ext cx="2320923" cy="4535746"/>
              </a:xfrm>
              <a:prstGeom prst="rect">
                <a:avLst/>
              </a:prstGeom>
            </p:spPr>
          </p:pic>
          <p:sp>
            <p:nvSpPr>
              <p:cNvPr id="13" name="Rechteckiger Pfeil 12"/>
              <p:cNvSpPr/>
              <p:nvPr/>
            </p:nvSpPr>
            <p:spPr>
              <a:xfrm rot="5400000">
                <a:off x="3244160" y="2847900"/>
                <a:ext cx="303484" cy="576150"/>
              </a:xfrm>
              <a:prstGeom prst="bentArrow">
                <a:avLst>
                  <a:gd name="adj1" fmla="val 23708"/>
                  <a:gd name="adj2" fmla="val 25000"/>
                  <a:gd name="adj3" fmla="val 25000"/>
                  <a:gd name="adj4" fmla="val 43750"/>
                </a:avLst>
              </a:prstGeom>
              <a:solidFill>
                <a:schemeClr val="bg2">
                  <a:lumMod val="90000"/>
                </a:schemeClr>
              </a:solidFill>
              <a:ln w="28575">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sz="1400">
                  <a:solidFill>
                    <a:schemeClr val="tx1"/>
                  </a:solidFill>
                </a:endParaRPr>
              </a:p>
            </p:txBody>
          </p:sp>
          <p:sp>
            <p:nvSpPr>
              <p:cNvPr id="14" name="Rechteck 13"/>
              <p:cNvSpPr/>
              <p:nvPr/>
            </p:nvSpPr>
            <p:spPr>
              <a:xfrm rot="19471674">
                <a:off x="3534375" y="3129704"/>
                <a:ext cx="185365" cy="17220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sz="1400"/>
              </a:p>
            </p:txBody>
          </p:sp>
          <p:grpSp>
            <p:nvGrpSpPr>
              <p:cNvPr id="15" name="Gruppieren 14"/>
              <p:cNvGrpSpPr/>
              <p:nvPr/>
            </p:nvGrpSpPr>
            <p:grpSpPr>
              <a:xfrm>
                <a:off x="3188677" y="2749062"/>
                <a:ext cx="128954" cy="334107"/>
                <a:chOff x="3188677" y="2749062"/>
                <a:chExt cx="128954" cy="334107"/>
              </a:xfrm>
            </p:grpSpPr>
            <p:sp>
              <p:nvSpPr>
                <p:cNvPr id="35" name="Ellipse 34"/>
                <p:cNvSpPr/>
                <p:nvPr/>
              </p:nvSpPr>
              <p:spPr>
                <a:xfrm>
                  <a:off x="3188677" y="2947632"/>
                  <a:ext cx="128954" cy="135537"/>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de-DE" sz="1400"/>
                </a:p>
              </p:txBody>
            </p:sp>
            <p:sp>
              <p:nvSpPr>
                <p:cNvPr id="36" name="Rechteck 35"/>
                <p:cNvSpPr/>
                <p:nvPr/>
              </p:nvSpPr>
              <p:spPr>
                <a:xfrm>
                  <a:off x="3220915" y="2749062"/>
                  <a:ext cx="55685" cy="198570"/>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de-DE" sz="1400"/>
                </a:p>
              </p:txBody>
            </p:sp>
          </p:grpSp>
          <p:sp>
            <p:nvSpPr>
              <p:cNvPr id="16" name="Rechteck 15"/>
              <p:cNvSpPr/>
              <p:nvPr/>
            </p:nvSpPr>
            <p:spPr>
              <a:xfrm>
                <a:off x="2632838" y="2028092"/>
                <a:ext cx="452553" cy="3429000"/>
              </a:xfrm>
              <a:prstGeom prst="rect">
                <a:avLst/>
              </a:prstGeom>
              <a:solidFill>
                <a:srgbClr val="5B9BD5">
                  <a:alpha val="5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sz="1400"/>
              </a:p>
            </p:txBody>
          </p:sp>
          <p:sp>
            <p:nvSpPr>
              <p:cNvPr id="17" name="Rechteck 16"/>
              <p:cNvSpPr/>
              <p:nvPr/>
            </p:nvSpPr>
            <p:spPr>
              <a:xfrm>
                <a:off x="3085391" y="2986447"/>
                <a:ext cx="103286" cy="61553"/>
              </a:xfrm>
              <a:prstGeom prst="rect">
                <a:avLst/>
              </a:prstGeom>
              <a:solidFill>
                <a:srgbClr val="5B9BD5">
                  <a:alpha val="5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sz="1400"/>
              </a:p>
            </p:txBody>
          </p:sp>
          <p:pic>
            <p:nvPicPr>
              <p:cNvPr id="18" name="Grafik 17"/>
              <p:cNvPicPr>
                <a:picLocks noChangeAspect="1"/>
              </p:cNvPicPr>
              <p:nvPr/>
            </p:nvPicPr>
            <p:blipFill rotWithShape="1">
              <a:blip r:embed="rId3"/>
              <a:srcRect l="27079"/>
              <a:stretch/>
            </p:blipFill>
            <p:spPr>
              <a:xfrm flipH="1">
                <a:off x="3084497" y="2883975"/>
                <a:ext cx="28337" cy="252000"/>
              </a:xfrm>
              <a:prstGeom prst="rect">
                <a:avLst/>
              </a:prstGeom>
            </p:spPr>
          </p:pic>
          <p:sp>
            <p:nvSpPr>
              <p:cNvPr id="19" name="Rechteckiger Pfeil 18"/>
              <p:cNvSpPr/>
              <p:nvPr/>
            </p:nvSpPr>
            <p:spPr>
              <a:xfrm rot="5400000">
                <a:off x="6762695" y="2759925"/>
                <a:ext cx="303484" cy="576150"/>
              </a:xfrm>
              <a:prstGeom prst="bentArrow">
                <a:avLst>
                  <a:gd name="adj1" fmla="val 23708"/>
                  <a:gd name="adj2" fmla="val 25000"/>
                  <a:gd name="adj3" fmla="val 25000"/>
                  <a:gd name="adj4" fmla="val 43750"/>
                </a:avLst>
              </a:prstGeom>
              <a:solidFill>
                <a:schemeClr val="bg1">
                  <a:lumMod val="95000"/>
                </a:schemeClr>
              </a:solidFill>
              <a:ln w="28575">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sz="1400">
                  <a:solidFill>
                    <a:schemeClr val="tx1"/>
                  </a:solidFill>
                </a:endParaRPr>
              </a:p>
            </p:txBody>
          </p:sp>
          <p:sp>
            <p:nvSpPr>
              <p:cNvPr id="20" name="Rechteck 19"/>
              <p:cNvSpPr/>
              <p:nvPr/>
            </p:nvSpPr>
            <p:spPr>
              <a:xfrm rot="19471674">
                <a:off x="7052910" y="3041729"/>
                <a:ext cx="185365" cy="17220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sz="1400"/>
              </a:p>
            </p:txBody>
          </p:sp>
          <p:grpSp>
            <p:nvGrpSpPr>
              <p:cNvPr id="21" name="Gruppieren 20"/>
              <p:cNvGrpSpPr/>
              <p:nvPr/>
            </p:nvGrpSpPr>
            <p:grpSpPr>
              <a:xfrm rot="5400000">
                <a:off x="6808699" y="2760407"/>
                <a:ext cx="128954" cy="334107"/>
                <a:chOff x="3188677" y="2749062"/>
                <a:chExt cx="128954" cy="334107"/>
              </a:xfrm>
            </p:grpSpPr>
            <p:sp>
              <p:nvSpPr>
                <p:cNvPr id="33" name="Ellipse 32"/>
                <p:cNvSpPr/>
                <p:nvPr/>
              </p:nvSpPr>
              <p:spPr>
                <a:xfrm>
                  <a:off x="3188677" y="2947632"/>
                  <a:ext cx="128954" cy="135537"/>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de-DE" sz="1400"/>
                </a:p>
              </p:txBody>
            </p:sp>
            <p:sp>
              <p:nvSpPr>
                <p:cNvPr id="34" name="Rechteck 33"/>
                <p:cNvSpPr/>
                <p:nvPr/>
              </p:nvSpPr>
              <p:spPr>
                <a:xfrm>
                  <a:off x="3220915" y="2749062"/>
                  <a:ext cx="55685" cy="198570"/>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de-DE" sz="1400"/>
                </a:p>
              </p:txBody>
            </p:sp>
          </p:grpSp>
          <p:pic>
            <p:nvPicPr>
              <p:cNvPr id="22" name="Grafik 21"/>
              <p:cNvPicPr>
                <a:picLocks noChangeAspect="1"/>
              </p:cNvPicPr>
              <p:nvPr/>
            </p:nvPicPr>
            <p:blipFill rotWithShape="1">
              <a:blip r:embed="rId3"/>
              <a:srcRect l="27079"/>
              <a:stretch/>
            </p:blipFill>
            <p:spPr>
              <a:xfrm flipH="1">
                <a:off x="6603032" y="2796000"/>
                <a:ext cx="28337" cy="252000"/>
              </a:xfrm>
              <a:prstGeom prst="rect">
                <a:avLst/>
              </a:prstGeom>
            </p:spPr>
          </p:pic>
          <p:sp>
            <p:nvSpPr>
              <p:cNvPr id="23" name="Rechteck 22"/>
              <p:cNvSpPr/>
              <p:nvPr/>
            </p:nvSpPr>
            <p:spPr>
              <a:xfrm>
                <a:off x="6134360" y="2947632"/>
                <a:ext cx="465373" cy="2509460"/>
              </a:xfrm>
              <a:prstGeom prst="rect">
                <a:avLst/>
              </a:prstGeom>
              <a:solidFill>
                <a:srgbClr val="5B9BD5">
                  <a:alpha val="5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sz="1400"/>
              </a:p>
            </p:txBody>
          </p:sp>
          <p:sp>
            <p:nvSpPr>
              <p:cNvPr id="24" name="Ellipse 23"/>
              <p:cNvSpPr/>
              <p:nvPr/>
            </p:nvSpPr>
            <p:spPr>
              <a:xfrm>
                <a:off x="3336203" y="4948933"/>
                <a:ext cx="494142" cy="50815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sz="1400"/>
              </a:p>
            </p:txBody>
          </p:sp>
          <p:pic>
            <p:nvPicPr>
              <p:cNvPr id="25" name="Grafik 2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231189" y="4501130"/>
                <a:ext cx="967099" cy="1274637"/>
              </a:xfrm>
              <a:prstGeom prst="rect">
                <a:avLst/>
              </a:prstGeom>
            </p:spPr>
          </p:pic>
          <p:grpSp>
            <p:nvGrpSpPr>
              <p:cNvPr id="26" name="Gruppieren 25"/>
              <p:cNvGrpSpPr/>
              <p:nvPr/>
            </p:nvGrpSpPr>
            <p:grpSpPr>
              <a:xfrm>
                <a:off x="6808930" y="4386542"/>
                <a:ext cx="967099" cy="1274637"/>
                <a:chOff x="7989053" y="4365049"/>
                <a:chExt cx="967099" cy="1274637"/>
              </a:xfrm>
            </p:grpSpPr>
            <p:sp>
              <p:nvSpPr>
                <p:cNvPr id="29" name="Ellipse 28"/>
                <p:cNvSpPr/>
                <p:nvPr/>
              </p:nvSpPr>
              <p:spPr>
                <a:xfrm>
                  <a:off x="8136435" y="5388203"/>
                  <a:ext cx="728809" cy="201752"/>
                </a:xfrm>
                <a:prstGeom prst="ellipse">
                  <a:avLst/>
                </a:prstGeom>
                <a:solidFill>
                  <a:srgbClr val="5B9BD5">
                    <a:alpha val="65098"/>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sz="1400"/>
                </a:p>
              </p:txBody>
            </p:sp>
            <p:sp>
              <p:nvSpPr>
                <p:cNvPr id="30" name="Rechteck 29"/>
                <p:cNvSpPr/>
                <p:nvPr/>
              </p:nvSpPr>
              <p:spPr>
                <a:xfrm>
                  <a:off x="8136435" y="5062902"/>
                  <a:ext cx="721873" cy="426106"/>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sz="1400"/>
                </a:p>
              </p:txBody>
            </p:sp>
            <p:sp>
              <p:nvSpPr>
                <p:cNvPr id="31" name="Rechteck 30"/>
                <p:cNvSpPr/>
                <p:nvPr/>
              </p:nvSpPr>
              <p:spPr>
                <a:xfrm>
                  <a:off x="8136435" y="5062902"/>
                  <a:ext cx="721873" cy="426106"/>
                </a:xfrm>
                <a:prstGeom prst="rect">
                  <a:avLst/>
                </a:prstGeom>
                <a:solidFill>
                  <a:srgbClr val="5B9BD5">
                    <a:alpha val="6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sz="1400"/>
                </a:p>
              </p:txBody>
            </p:sp>
            <p:pic>
              <p:nvPicPr>
                <p:cNvPr id="32" name="Grafik 3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989053" y="4365049"/>
                  <a:ext cx="967099" cy="1274637"/>
                </a:xfrm>
                <a:prstGeom prst="rect">
                  <a:avLst/>
                </a:prstGeom>
              </p:spPr>
            </p:pic>
          </p:grpSp>
          <p:pic>
            <p:nvPicPr>
              <p:cNvPr id="27" name="Grafik 2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090081" y="2954194"/>
                <a:ext cx="89208" cy="178415"/>
              </a:xfrm>
              <a:prstGeom prst="rect">
                <a:avLst/>
              </a:prstGeom>
            </p:spPr>
          </p:pic>
          <p:pic>
            <p:nvPicPr>
              <p:cNvPr id="28" name="Grafik 2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134685" y="4156130"/>
                <a:ext cx="89208" cy="178415"/>
              </a:xfrm>
              <a:prstGeom prst="rect">
                <a:avLst/>
              </a:prstGeom>
            </p:spPr>
          </p:pic>
        </p:grpSp>
        <p:sp>
          <p:nvSpPr>
            <p:cNvPr id="9" name="Rechteck 8"/>
            <p:cNvSpPr/>
            <p:nvPr/>
          </p:nvSpPr>
          <p:spPr>
            <a:xfrm>
              <a:off x="14716043" y="22654553"/>
              <a:ext cx="2761814" cy="500721"/>
            </a:xfrm>
            <a:prstGeom prst="rect">
              <a:avLst/>
            </a:prstGeom>
          </p:spPr>
          <p:txBody>
            <a:bodyPr wrap="square">
              <a:spAutoFit/>
            </a:bodyPr>
            <a:lstStyle/>
            <a:p>
              <a:r>
                <a:rPr lang="en-US" altLang="de-DE" sz="1400" dirty="0">
                  <a:latin typeface="NexusSansPro-Bold" panose="02010804060101020104" pitchFamily="50" charset="0"/>
                </a:rPr>
                <a:t>ISP measurement</a:t>
              </a:r>
              <a:endParaRPr lang="de-DE" sz="1400" dirty="0"/>
            </a:p>
          </p:txBody>
        </p:sp>
        <p:sp>
          <p:nvSpPr>
            <p:cNvPr id="10" name="Rechteck 9"/>
            <p:cNvSpPr/>
            <p:nvPr/>
          </p:nvSpPr>
          <p:spPr>
            <a:xfrm>
              <a:off x="18165545" y="22654555"/>
              <a:ext cx="3915676" cy="500721"/>
            </a:xfrm>
            <a:prstGeom prst="rect">
              <a:avLst/>
            </a:prstGeom>
          </p:spPr>
          <p:txBody>
            <a:bodyPr wrap="square">
              <a:spAutoFit/>
            </a:bodyPr>
            <a:lstStyle/>
            <a:p>
              <a:pPr algn="ctr"/>
              <a:r>
                <a:rPr lang="en-US" altLang="de-DE" sz="1400" dirty="0">
                  <a:latin typeface="NexusSansPro-Bold" panose="02010804060101020104" pitchFamily="50" charset="0"/>
                </a:rPr>
                <a:t>Release of suspension</a:t>
              </a:r>
              <a:endParaRPr lang="de-DE" sz="1400" dirty="0"/>
            </a:p>
          </p:txBody>
        </p:sp>
      </p:grpSp>
    </p:spTree>
    <p:extLst>
      <p:ext uri="{BB962C8B-B14F-4D97-AF65-F5344CB8AC3E}">
        <p14:creationId xmlns:p14="http://schemas.microsoft.com/office/powerpoint/2010/main" val="392880024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el 4"/>
          <p:cNvSpPr>
            <a:spLocks noGrp="1"/>
          </p:cNvSpPr>
          <p:nvPr>
            <p:ph type="title"/>
          </p:nvPr>
        </p:nvSpPr>
        <p:spPr/>
        <p:txBody>
          <a:bodyPr/>
          <a:lstStyle/>
          <a:p>
            <a:r>
              <a:rPr lang="de-DE" dirty="0" err="1" smtClean="0"/>
              <a:t>Object</a:t>
            </a:r>
            <a:r>
              <a:rPr lang="de-DE" dirty="0" smtClean="0"/>
              <a:t> </a:t>
            </a:r>
            <a:r>
              <a:rPr lang="de-DE" dirty="0" err="1" smtClean="0"/>
              <a:t>function</a:t>
            </a:r>
            <a:r>
              <a:rPr lang="de-DE" dirty="0" smtClean="0"/>
              <a:t> in ISP</a:t>
            </a:r>
            <a:r>
              <a:rPr lang="de-DE" baseline="30000" dirty="0" smtClean="0"/>
              <a:t>+</a:t>
            </a:r>
            <a:r>
              <a:rPr lang="de-DE" dirty="0" smtClean="0"/>
              <a:t>  </a:t>
            </a:r>
            <a:endParaRPr lang="de-DE" dirty="0"/>
          </a:p>
        </p:txBody>
      </p:sp>
      <mc:AlternateContent xmlns:mc="http://schemas.openxmlformats.org/markup-compatibility/2006">
        <mc:Choice xmlns:a14="http://schemas.microsoft.com/office/drawing/2010/main" Requires="a14">
          <p:sp>
            <p:nvSpPr>
              <p:cNvPr id="6" name="Inhaltsplatzhalter 5"/>
              <p:cNvSpPr>
                <a:spLocks noGrp="1"/>
              </p:cNvSpPr>
              <p:nvPr>
                <p:ph idx="1"/>
              </p:nvPr>
            </p:nvSpPr>
            <p:spPr>
              <a:xfrm>
                <a:off x="1775952" y="1178975"/>
                <a:ext cx="8100090" cy="4636039"/>
              </a:xfrm>
            </p:spPr>
            <p:txBody>
              <a:bodyPr/>
              <a:lstStyle/>
              <a:p>
                <a:pPr marL="2938" lvl="2" indent="0">
                  <a:lnSpc>
                    <a:spcPct val="120000"/>
                  </a:lnSpc>
                  <a:spcBef>
                    <a:spcPts val="600"/>
                  </a:spcBef>
                  <a:spcAft>
                    <a:spcPts val="600"/>
                  </a:spcAft>
                  <a:buNone/>
                </a:pPr>
                <a:r>
                  <a:rPr lang="en-US" altLang="de-DE" sz="2000" dirty="0" smtClean="0"/>
                  <a:t>Integration of the </a:t>
                </a:r>
                <a:r>
                  <a:rPr lang="en-US" altLang="de-DE" sz="2000" dirty="0"/>
                  <a:t>collected dry mass, </a:t>
                </a:r>
                <a14:m>
                  <m:oMath xmlns:m="http://schemas.openxmlformats.org/officeDocument/2006/math">
                    <m:sSub>
                      <m:sSubPr>
                        <m:ctrlPr>
                          <a:rPr lang="de-DE" altLang="de-DE" sz="2000" i="1">
                            <a:latin typeface="Cambria Math" panose="02040503050406030204" pitchFamily="18" charset="0"/>
                          </a:rPr>
                        </m:ctrlPr>
                      </m:sSubPr>
                      <m:e>
                        <m:r>
                          <a:rPr lang="de-DE" altLang="de-DE" sz="2000" i="1">
                            <a:latin typeface="Cambria Math" panose="02040503050406030204" pitchFamily="18" charset="0"/>
                          </a:rPr>
                          <m:t>𝑚</m:t>
                        </m:r>
                      </m:e>
                      <m:sub>
                        <m:r>
                          <m:rPr>
                            <m:sty m:val="p"/>
                          </m:rPr>
                          <a:rPr lang="de-DE" altLang="de-DE" sz="2000">
                            <a:latin typeface="Cambria Math" panose="02040503050406030204" pitchFamily="18" charset="0"/>
                          </a:rPr>
                          <m:t>obs</m:t>
                        </m:r>
                      </m:sub>
                    </m:sSub>
                  </m:oMath>
                </a14:m>
                <a:r>
                  <a:rPr lang="en-US" altLang="de-DE" sz="2000" dirty="0" smtClean="0"/>
                  <a:t>, into the </a:t>
                </a:r>
                <a:r>
                  <a:rPr lang="en-US" altLang="de-DE" sz="2000" dirty="0"/>
                  <a:t>objective function of the inverse problem </a:t>
                </a:r>
                <a14:m>
                  <m:oMath xmlns:m="http://schemas.openxmlformats.org/officeDocument/2006/math">
                    <m:r>
                      <m:rPr>
                        <m:sty m:val="p"/>
                      </m:rPr>
                      <a:rPr lang="de-DE" sz="2000">
                        <a:latin typeface="Cambria Math" panose="02040503050406030204" pitchFamily="18" charset="0"/>
                      </a:rPr>
                      <m:t>O</m:t>
                    </m:r>
                    <m:d>
                      <m:dPr>
                        <m:ctrlPr>
                          <a:rPr lang="de-DE" sz="2000" i="1">
                            <a:latin typeface="Cambria Math" panose="02040503050406030204" pitchFamily="18" charset="0"/>
                          </a:rPr>
                        </m:ctrlPr>
                      </m:dPr>
                      <m:e>
                        <m:r>
                          <a:rPr lang="de-DE" sz="2000" b="1">
                            <a:latin typeface="Cambria Math" panose="02040503050406030204" pitchFamily="18" charset="0"/>
                          </a:rPr>
                          <m:t>𝛉</m:t>
                        </m:r>
                      </m:e>
                    </m:d>
                  </m:oMath>
                </a14:m>
                <a:r>
                  <a:rPr lang="en-US" altLang="de-DE" sz="2000" dirty="0" smtClean="0"/>
                  <a:t> regularizes </a:t>
                </a:r>
                <a:r>
                  <a:rPr lang="en-US" altLang="de-DE" sz="2000" dirty="0"/>
                  <a:t>the inverse problem of estimating the parameter vector </a:t>
                </a:r>
                <a14:m>
                  <m:oMath xmlns:m="http://schemas.openxmlformats.org/officeDocument/2006/math">
                    <m:r>
                      <a:rPr lang="de-DE" sz="2000" b="1">
                        <a:latin typeface="Cambria Math" panose="02040503050406030204" pitchFamily="18" charset="0"/>
                      </a:rPr>
                      <m:t>𝛉</m:t>
                    </m:r>
                    <m:r>
                      <a:rPr lang="de-DE" sz="2000" b="1" i="0" smtClean="0">
                        <a:latin typeface="Cambria Math" panose="02040503050406030204" pitchFamily="18" charset="0"/>
                      </a:rPr>
                      <m:t>.</m:t>
                    </m:r>
                  </m:oMath>
                </a14:m>
                <a:endParaRPr lang="en-US" altLang="de-DE" sz="2000" dirty="0" smtClean="0"/>
              </a:p>
              <a:p>
                <a:pPr marL="2938" lvl="2" indent="0">
                  <a:lnSpc>
                    <a:spcPct val="120000"/>
                  </a:lnSpc>
                  <a:spcBef>
                    <a:spcPts val="600"/>
                  </a:spcBef>
                  <a:spcAft>
                    <a:spcPts val="600"/>
                  </a:spcAft>
                  <a:buNone/>
                </a:pPr>
                <a:r>
                  <a:rPr lang="en-US" altLang="de-DE" sz="2000" dirty="0" smtClean="0"/>
                  <a:t>It </a:t>
                </a:r>
                <a:r>
                  <a:rPr lang="en-US" altLang="de-DE" sz="2000" dirty="0" smtClean="0"/>
                  <a:t>reduces </a:t>
                </a:r>
                <a:r>
                  <a:rPr lang="en-US" altLang="de-DE" sz="2000" dirty="0"/>
                  <a:t>the uncertainty of the identified PSD in the fine particle range (clay and fine silt fractions</a:t>
                </a:r>
                <a:r>
                  <a:rPr lang="en-US" altLang="de-DE" sz="2000" dirty="0" smtClean="0"/>
                  <a:t>).</a:t>
                </a:r>
              </a:p>
              <a:p>
                <a:pPr marL="406802" lvl="2" indent="-403864" algn="just">
                  <a:lnSpc>
                    <a:spcPct val="120000"/>
                  </a:lnSpc>
                  <a:spcBef>
                    <a:spcPts val="600"/>
                  </a:spcBef>
                  <a:spcAft>
                    <a:spcPts val="600"/>
                  </a:spcAft>
                </a:pPr>
                <a:endParaRPr lang="en-US" altLang="de-DE" sz="2000" dirty="0"/>
              </a:p>
              <a:p>
                <a:pPr marL="406802" lvl="2" indent="-403864" algn="just">
                  <a:lnSpc>
                    <a:spcPct val="120000"/>
                  </a:lnSpc>
                  <a:spcBef>
                    <a:spcPts val="600"/>
                  </a:spcBef>
                  <a:spcAft>
                    <a:spcPts val="600"/>
                  </a:spcAft>
                </a:pPr>
                <a:endParaRPr lang="en-US" altLang="de-DE" sz="2000" dirty="0" smtClean="0"/>
              </a:p>
              <a:p>
                <a:pPr marL="406802" lvl="2" indent="-403864" algn="just">
                  <a:lnSpc>
                    <a:spcPct val="120000"/>
                  </a:lnSpc>
                  <a:spcBef>
                    <a:spcPts val="600"/>
                  </a:spcBef>
                  <a:spcAft>
                    <a:spcPts val="600"/>
                  </a:spcAft>
                </a:pPr>
                <a:endParaRPr lang="en-US" altLang="de-DE" sz="2000" dirty="0"/>
              </a:p>
              <a:p>
                <a:pPr marL="2938" lvl="2" indent="0" algn="just">
                  <a:lnSpc>
                    <a:spcPct val="120000"/>
                  </a:lnSpc>
                  <a:spcBef>
                    <a:spcPts val="600"/>
                  </a:spcBef>
                  <a:spcAft>
                    <a:spcPts val="600"/>
                  </a:spcAft>
                  <a:buNone/>
                </a:pPr>
                <a:endParaRPr lang="en-US" altLang="de-DE" sz="2000" dirty="0" smtClean="0"/>
              </a:p>
            </p:txBody>
          </p:sp>
        </mc:Choice>
        <mc:Fallback>
          <p:sp>
            <p:nvSpPr>
              <p:cNvPr id="6" name="Inhaltsplatzhalter 5"/>
              <p:cNvSpPr>
                <a:spLocks noGrp="1" noRot="1" noChangeAspect="1" noMove="1" noResize="1" noEditPoints="1" noAdjustHandles="1" noChangeArrowheads="1" noChangeShapeType="1" noTextEdit="1"/>
              </p:cNvSpPr>
              <p:nvPr>
                <p:ph idx="1"/>
              </p:nvPr>
            </p:nvSpPr>
            <p:spPr>
              <a:xfrm>
                <a:off x="1775952" y="1178975"/>
                <a:ext cx="8100090" cy="4636039"/>
              </a:xfrm>
              <a:blipFill>
                <a:blip r:embed="rId2"/>
                <a:stretch>
                  <a:fillRect l="-1806" t="-1051" r="-2032"/>
                </a:stretch>
              </a:blipFill>
            </p:spPr>
            <p:txBody>
              <a:bodyPr/>
              <a:lstStyle/>
              <a:p>
                <a:r>
                  <a:rPr lang="de-DE">
                    <a:noFill/>
                  </a:rPr>
                  <a:t> </a:t>
                </a:r>
              </a:p>
            </p:txBody>
          </p:sp>
        </mc:Fallback>
      </mc:AlternateContent>
      <p:pic>
        <p:nvPicPr>
          <p:cNvPr id="2" name="Grafik 1"/>
          <p:cNvPicPr>
            <a:picLocks noChangeAspect="1"/>
          </p:cNvPicPr>
          <p:nvPr/>
        </p:nvPicPr>
        <p:blipFill>
          <a:blip r:embed="rId3"/>
          <a:stretch>
            <a:fillRect/>
          </a:stretch>
        </p:blipFill>
        <p:spPr>
          <a:xfrm>
            <a:off x="1685951" y="3338999"/>
            <a:ext cx="7867471" cy="1620018"/>
          </a:xfrm>
          <a:prstGeom prst="rect">
            <a:avLst/>
          </a:prstGeom>
        </p:spPr>
      </p:pic>
    </p:spTree>
    <p:extLst>
      <p:ext uri="{BB962C8B-B14F-4D97-AF65-F5344CB8AC3E}">
        <p14:creationId xmlns:p14="http://schemas.microsoft.com/office/powerpoint/2010/main" val="2460519413"/>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err="1" smtClean="0"/>
              <a:t>Overview</a:t>
            </a:r>
            <a:endParaRPr lang="de-DE" dirty="0"/>
          </a:p>
        </p:txBody>
      </p:sp>
      <p:sp>
        <p:nvSpPr>
          <p:cNvPr id="3" name="Abgerundetes Rechteck 2">
            <a:hlinkClick r:id="rId2" action="ppaction://hlinksldjump"/>
          </p:cNvPr>
          <p:cNvSpPr/>
          <p:nvPr/>
        </p:nvSpPr>
        <p:spPr>
          <a:xfrm>
            <a:off x="2820487" y="1724473"/>
            <a:ext cx="2680985" cy="1350015"/>
          </a:xfrm>
          <a:prstGeom prst="roundRect">
            <a:avLst/>
          </a:prstGeom>
          <a:ln w="19050"/>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de-DE" b="1" dirty="0" smtClean="0"/>
              <a:t>Intro</a:t>
            </a:r>
          </a:p>
        </p:txBody>
      </p:sp>
      <p:sp>
        <p:nvSpPr>
          <p:cNvPr id="5" name="Abgerundetes Rechteck 4">
            <a:hlinkClick r:id="rId3" action="ppaction://hlinksldjump"/>
          </p:cNvPr>
          <p:cNvSpPr/>
          <p:nvPr/>
        </p:nvSpPr>
        <p:spPr>
          <a:xfrm>
            <a:off x="6456005" y="1718982"/>
            <a:ext cx="2680985" cy="1350015"/>
          </a:xfrm>
          <a:prstGeom prst="roundRect">
            <a:avLst/>
          </a:prstGeom>
          <a:ln w="19050"/>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de-DE" b="1" dirty="0" err="1" smtClean="0"/>
              <a:t>Theory</a:t>
            </a:r>
            <a:r>
              <a:rPr lang="de-DE" b="1" dirty="0" smtClean="0"/>
              <a:t> ISP</a:t>
            </a:r>
          </a:p>
        </p:txBody>
      </p:sp>
      <p:sp>
        <p:nvSpPr>
          <p:cNvPr id="6" name="Abgerundetes Rechteck 5">
            <a:hlinkClick r:id="rId4" action="ppaction://hlinksldjump"/>
          </p:cNvPr>
          <p:cNvSpPr/>
          <p:nvPr/>
        </p:nvSpPr>
        <p:spPr>
          <a:xfrm>
            <a:off x="2875010" y="3709986"/>
            <a:ext cx="2680985" cy="1350015"/>
          </a:xfrm>
          <a:prstGeom prst="roundRect">
            <a:avLst/>
          </a:prstGeom>
          <a:ln w="19050"/>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de-DE" b="1" dirty="0" err="1" smtClean="0"/>
              <a:t>Theory</a:t>
            </a:r>
            <a:r>
              <a:rPr lang="de-DE" b="1" dirty="0" smtClean="0"/>
              <a:t> ISP</a:t>
            </a:r>
            <a:r>
              <a:rPr lang="de-DE" b="1" baseline="30000" dirty="0" smtClean="0"/>
              <a:t>+</a:t>
            </a:r>
            <a:endParaRPr lang="de-DE" b="1" baseline="30000" dirty="0"/>
          </a:p>
        </p:txBody>
      </p:sp>
      <p:sp>
        <p:nvSpPr>
          <p:cNvPr id="7" name="Abgerundetes Rechteck 6">
            <a:hlinkClick r:id="rId5" action="ppaction://hlinksldjump"/>
          </p:cNvPr>
          <p:cNvSpPr/>
          <p:nvPr/>
        </p:nvSpPr>
        <p:spPr>
          <a:xfrm>
            <a:off x="6385049" y="3704495"/>
            <a:ext cx="2680985" cy="1350015"/>
          </a:xfrm>
          <a:prstGeom prst="roundRect">
            <a:avLst/>
          </a:prstGeom>
          <a:solidFill>
            <a:srgbClr val="FF0000"/>
          </a:solidFill>
          <a:ln w="19050"/>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de-DE" b="1" dirty="0" smtClean="0"/>
              <a:t>Test </a:t>
            </a:r>
            <a:r>
              <a:rPr lang="de-DE" b="1" dirty="0" err="1" smtClean="0"/>
              <a:t>with</a:t>
            </a:r>
            <a:r>
              <a:rPr lang="de-DE" b="1" dirty="0" smtClean="0"/>
              <a:t> </a:t>
            </a:r>
            <a:br>
              <a:rPr lang="de-DE" b="1" dirty="0" smtClean="0"/>
            </a:br>
            <a:r>
              <a:rPr lang="de-DE" b="1" dirty="0" smtClean="0"/>
              <a:t>real </a:t>
            </a:r>
            <a:r>
              <a:rPr lang="de-DE" b="1" dirty="0" err="1" smtClean="0"/>
              <a:t>data</a:t>
            </a:r>
            <a:endParaRPr lang="de-DE" b="1" dirty="0" smtClean="0"/>
          </a:p>
        </p:txBody>
      </p:sp>
    </p:spTree>
    <p:extLst>
      <p:ext uri="{BB962C8B-B14F-4D97-AF65-F5344CB8AC3E}">
        <p14:creationId xmlns:p14="http://schemas.microsoft.com/office/powerpoint/2010/main" val="2129266641"/>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err="1" smtClean="0"/>
              <a:t>PARIOplus</a:t>
            </a:r>
            <a:r>
              <a:rPr lang="de-DE" dirty="0" smtClean="0"/>
              <a:t> Test </a:t>
            </a:r>
            <a:r>
              <a:rPr lang="de-DE" dirty="0" err="1" smtClean="0"/>
              <a:t>Soil</a:t>
            </a:r>
            <a:r>
              <a:rPr lang="de-DE" dirty="0" smtClean="0"/>
              <a:t> 1</a:t>
            </a:r>
            <a:endParaRPr lang="de-DE" dirty="0"/>
          </a:p>
        </p:txBody>
      </p:sp>
      <p:pic>
        <p:nvPicPr>
          <p:cNvPr id="6" name="Inhaltsplatzhalt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615529" y="1042988"/>
            <a:ext cx="7087943" cy="4772025"/>
          </a:xfrm>
        </p:spPr>
      </p:pic>
    </p:spTree>
    <p:extLst>
      <p:ext uri="{BB962C8B-B14F-4D97-AF65-F5344CB8AC3E}">
        <p14:creationId xmlns:p14="http://schemas.microsoft.com/office/powerpoint/2010/main" val="2748291835"/>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err="1"/>
              <a:t>PARIOplus</a:t>
            </a:r>
            <a:r>
              <a:rPr lang="de-DE" dirty="0"/>
              <a:t> Test </a:t>
            </a:r>
            <a:r>
              <a:rPr lang="de-DE" dirty="0" err="1"/>
              <a:t>Soil</a:t>
            </a:r>
            <a:r>
              <a:rPr lang="de-DE" dirty="0"/>
              <a:t> </a:t>
            </a:r>
            <a:r>
              <a:rPr lang="de-DE" dirty="0" smtClean="0"/>
              <a:t>2</a:t>
            </a:r>
            <a:endParaRPr lang="de-DE" dirty="0"/>
          </a:p>
        </p:txBody>
      </p:sp>
      <p:pic>
        <p:nvPicPr>
          <p:cNvPr id="4" name="Inhaltsplatzhalt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586149" y="1042988"/>
            <a:ext cx="7146702" cy="4772025"/>
          </a:xfrm>
        </p:spPr>
      </p:pic>
    </p:spTree>
    <p:extLst>
      <p:ext uri="{BB962C8B-B14F-4D97-AF65-F5344CB8AC3E}">
        <p14:creationId xmlns:p14="http://schemas.microsoft.com/office/powerpoint/2010/main" val="2383266880"/>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err="1"/>
              <a:t>PARIOplus</a:t>
            </a:r>
            <a:r>
              <a:rPr lang="de-DE" dirty="0"/>
              <a:t> Test </a:t>
            </a:r>
            <a:r>
              <a:rPr lang="de-DE" dirty="0" err="1"/>
              <a:t>Soil</a:t>
            </a:r>
            <a:r>
              <a:rPr lang="de-DE" dirty="0"/>
              <a:t> 3</a:t>
            </a:r>
          </a:p>
        </p:txBody>
      </p:sp>
      <p:pic>
        <p:nvPicPr>
          <p:cNvPr id="4" name="Inhaltsplatzhalt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576226" y="1042988"/>
            <a:ext cx="7166548" cy="4772025"/>
          </a:xfrm>
        </p:spPr>
      </p:pic>
    </p:spTree>
    <p:extLst>
      <p:ext uri="{BB962C8B-B14F-4D97-AF65-F5344CB8AC3E}">
        <p14:creationId xmlns:p14="http://schemas.microsoft.com/office/powerpoint/2010/main" val="3100030887"/>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err="1"/>
              <a:t>PARIOplus</a:t>
            </a:r>
            <a:r>
              <a:rPr lang="de-DE" dirty="0"/>
              <a:t> Test </a:t>
            </a:r>
            <a:r>
              <a:rPr lang="de-DE" dirty="0" err="1"/>
              <a:t>Soil</a:t>
            </a:r>
            <a:r>
              <a:rPr lang="de-DE" dirty="0"/>
              <a:t> </a:t>
            </a:r>
            <a:r>
              <a:rPr lang="de-DE" dirty="0" smtClean="0"/>
              <a:t>4</a:t>
            </a:r>
            <a:endParaRPr lang="de-DE" dirty="0"/>
          </a:p>
        </p:txBody>
      </p:sp>
      <p:pic>
        <p:nvPicPr>
          <p:cNvPr id="4" name="Inhaltsplatzhalt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554795" y="1042988"/>
            <a:ext cx="7209410" cy="4772025"/>
          </a:xfrm>
        </p:spPr>
      </p:pic>
    </p:spTree>
    <p:extLst>
      <p:ext uri="{BB962C8B-B14F-4D97-AF65-F5344CB8AC3E}">
        <p14:creationId xmlns:p14="http://schemas.microsoft.com/office/powerpoint/2010/main" val="807509848"/>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err="1"/>
              <a:t>PARIOplus</a:t>
            </a:r>
            <a:r>
              <a:rPr lang="de-DE" dirty="0"/>
              <a:t> Test </a:t>
            </a:r>
            <a:r>
              <a:rPr lang="de-DE" dirty="0" err="1"/>
              <a:t>Soil</a:t>
            </a:r>
            <a:r>
              <a:rPr lang="de-DE" dirty="0"/>
              <a:t> </a:t>
            </a:r>
            <a:r>
              <a:rPr lang="de-DE" dirty="0" smtClean="0"/>
              <a:t>5</a:t>
            </a:r>
            <a:endParaRPr lang="de-DE" dirty="0"/>
          </a:p>
        </p:txBody>
      </p:sp>
      <p:pic>
        <p:nvPicPr>
          <p:cNvPr id="4" name="Inhaltsplatzhalt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521479" y="1042988"/>
            <a:ext cx="7276042" cy="4772025"/>
          </a:xfrm>
        </p:spPr>
      </p:pic>
    </p:spTree>
    <p:extLst>
      <p:ext uri="{BB962C8B-B14F-4D97-AF65-F5344CB8AC3E}">
        <p14:creationId xmlns:p14="http://schemas.microsoft.com/office/powerpoint/2010/main" val="2683796861"/>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err="1" smtClean="0"/>
              <a:t>Result</a:t>
            </a:r>
            <a:r>
              <a:rPr lang="de-DE" dirty="0" err="1" smtClean="0"/>
              <a:t>s</a:t>
            </a:r>
            <a:r>
              <a:rPr lang="de-DE" dirty="0" smtClean="0"/>
              <a:t> </a:t>
            </a:r>
            <a:r>
              <a:rPr lang="de-DE" dirty="0" err="1" smtClean="0"/>
              <a:t>of</a:t>
            </a:r>
            <a:r>
              <a:rPr lang="de-DE" dirty="0" smtClean="0"/>
              <a:t> </a:t>
            </a:r>
            <a:r>
              <a:rPr lang="de-DE" dirty="0" err="1" smtClean="0"/>
              <a:t>replicate</a:t>
            </a:r>
            <a:r>
              <a:rPr lang="de-DE" dirty="0" smtClean="0"/>
              <a:t> </a:t>
            </a:r>
            <a:r>
              <a:rPr lang="de-DE" dirty="0" err="1" smtClean="0"/>
              <a:t>analyses</a:t>
            </a:r>
            <a:r>
              <a:rPr lang="de-DE" dirty="0" smtClean="0"/>
              <a:t> </a:t>
            </a:r>
            <a:r>
              <a:rPr lang="de-DE" dirty="0" err="1" smtClean="0"/>
              <a:t>for</a:t>
            </a:r>
            <a:r>
              <a:rPr lang="de-DE" dirty="0" smtClean="0"/>
              <a:t> </a:t>
            </a:r>
            <a:r>
              <a:rPr lang="de-DE" dirty="0" err="1" smtClean="0"/>
              <a:t>five</a:t>
            </a:r>
            <a:r>
              <a:rPr lang="de-DE" dirty="0" smtClean="0"/>
              <a:t> </a:t>
            </a:r>
            <a:r>
              <a:rPr lang="de-DE" dirty="0" err="1" smtClean="0"/>
              <a:t>test</a:t>
            </a:r>
            <a:r>
              <a:rPr lang="de-DE" dirty="0" smtClean="0"/>
              <a:t> </a:t>
            </a:r>
            <a:r>
              <a:rPr lang="de-DE" dirty="0" err="1" smtClean="0"/>
              <a:t>soils</a:t>
            </a:r>
            <a:r>
              <a:rPr lang="de-DE" dirty="0" smtClean="0"/>
              <a:t>.</a:t>
            </a:r>
            <a:endParaRPr lang="de-DE" dirty="0"/>
          </a:p>
        </p:txBody>
      </p:sp>
      <p:pic>
        <p:nvPicPr>
          <p:cNvPr id="4" name="Inhaltsplatzhalt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749141" y="1042988"/>
            <a:ext cx="4820719" cy="4772025"/>
          </a:xfrm>
        </p:spPr>
      </p:pic>
    </p:spTree>
    <p:extLst>
      <p:ext uri="{BB962C8B-B14F-4D97-AF65-F5344CB8AC3E}">
        <p14:creationId xmlns:p14="http://schemas.microsoft.com/office/powerpoint/2010/main" val="185182812"/>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smtClean="0"/>
              <a:t>Further </a:t>
            </a:r>
            <a:r>
              <a:rPr lang="de-DE" dirty="0" err="1" smtClean="0"/>
              <a:t>problems</a:t>
            </a:r>
            <a:r>
              <a:rPr lang="de-DE" dirty="0" smtClean="0"/>
              <a:t>: </a:t>
            </a:r>
            <a:r>
              <a:rPr lang="de-DE" dirty="0" err="1" smtClean="0"/>
              <a:t>Foam</a:t>
            </a:r>
            <a:endParaRPr lang="de-DE" dirty="0"/>
          </a:p>
        </p:txBody>
      </p:sp>
      <p:pic>
        <p:nvPicPr>
          <p:cNvPr id="1026" name="Grafik 2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21130" y="938415"/>
            <a:ext cx="3864001" cy="5152760"/>
          </a:xfrm>
          <a:prstGeom prst="rect">
            <a:avLst/>
          </a:prstGeom>
          <a:noFill/>
          <a:extLst>
            <a:ext uri="{909E8E84-426E-40DD-AFC4-6F175D3DCCD1}">
              <a14:hiddenFill xmlns:a14="http://schemas.microsoft.com/office/drawing/2010/main">
                <a:solidFill>
                  <a:srgbClr val="FFFFFF"/>
                </a:solidFill>
              </a14:hiddenFill>
            </a:ext>
          </a:extLst>
        </p:spPr>
      </p:pic>
      <p:pic>
        <p:nvPicPr>
          <p:cNvPr id="1025" name="Grafik 2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45995" y="943240"/>
            <a:ext cx="3848062" cy="5136821"/>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3"/>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de-DE"/>
          </a:p>
        </p:txBody>
      </p:sp>
    </p:spTree>
    <p:extLst>
      <p:ext uri="{BB962C8B-B14F-4D97-AF65-F5344CB8AC3E}">
        <p14:creationId xmlns:p14="http://schemas.microsoft.com/office/powerpoint/2010/main" val="3432177040"/>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el 2"/>
          <p:cNvSpPr>
            <a:spLocks noGrp="1"/>
          </p:cNvSpPr>
          <p:nvPr>
            <p:ph type="title"/>
          </p:nvPr>
        </p:nvSpPr>
        <p:spPr/>
        <p:txBody>
          <a:bodyPr/>
          <a:lstStyle/>
          <a:p>
            <a:r>
              <a:rPr lang="de-DE" dirty="0" err="1" smtClean="0"/>
              <a:t>Foam</a:t>
            </a:r>
            <a:r>
              <a:rPr lang="de-DE" dirty="0" smtClean="0"/>
              <a:t> </a:t>
            </a:r>
            <a:r>
              <a:rPr lang="de-DE" dirty="0" err="1" smtClean="0"/>
              <a:t>and</a:t>
            </a:r>
            <a:r>
              <a:rPr lang="de-DE" dirty="0" smtClean="0"/>
              <a:t>/</a:t>
            </a:r>
            <a:r>
              <a:rPr lang="de-DE" dirty="0" err="1" smtClean="0"/>
              <a:t>or</a:t>
            </a:r>
            <a:r>
              <a:rPr lang="de-DE" dirty="0" smtClean="0"/>
              <a:t> gas </a:t>
            </a:r>
            <a:r>
              <a:rPr lang="de-DE" dirty="0" err="1" smtClean="0"/>
              <a:t>bubble</a:t>
            </a:r>
            <a:r>
              <a:rPr lang="de-DE" dirty="0" smtClean="0"/>
              <a:t> </a:t>
            </a:r>
            <a:r>
              <a:rPr lang="de-DE" dirty="0" err="1" smtClean="0"/>
              <a:t>formation</a:t>
            </a:r>
            <a:endParaRPr lang="de-DE" dirty="0"/>
          </a:p>
        </p:txBody>
      </p:sp>
      <p:graphicFrame>
        <p:nvGraphicFramePr>
          <p:cNvPr id="5" name="Inhaltsplatzhalter 4">
            <a:extLst>
              <a:ext uri="{FF2B5EF4-FFF2-40B4-BE49-F238E27FC236}">
                <a16:creationId xmlns:a16="http://schemas.microsoft.com/office/drawing/2014/main" id="{00000000-0008-0000-0000-00000F000000}"/>
              </a:ext>
            </a:extLst>
          </p:cNvPr>
          <p:cNvGraphicFramePr>
            <a:graphicFrameLocks noGrp="1"/>
          </p:cNvGraphicFramePr>
          <p:nvPr>
            <p:ph idx="1"/>
            <p:extLst>
              <p:ext uri="{D42A27DB-BD31-4B8C-83A1-F6EECF244321}">
                <p14:modId xmlns:p14="http://schemas.microsoft.com/office/powerpoint/2010/main" val="3300525466"/>
              </p:ext>
            </p:extLst>
          </p:nvPr>
        </p:nvGraphicFramePr>
        <p:xfrm>
          <a:off x="576263" y="1042988"/>
          <a:ext cx="11166475" cy="5176043"/>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31219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err="1" smtClean="0"/>
              <a:t>Conclusions</a:t>
            </a:r>
            <a:endParaRPr lang="de-DE" dirty="0"/>
          </a:p>
        </p:txBody>
      </p:sp>
      <p:sp>
        <p:nvSpPr>
          <p:cNvPr id="3" name="Inhaltsplatzhalter 2"/>
          <p:cNvSpPr>
            <a:spLocks noGrp="1"/>
          </p:cNvSpPr>
          <p:nvPr>
            <p:ph idx="1"/>
          </p:nvPr>
        </p:nvSpPr>
        <p:spPr>
          <a:xfrm>
            <a:off x="450068" y="1178975"/>
            <a:ext cx="4303582" cy="4636039"/>
          </a:xfrm>
        </p:spPr>
        <p:txBody>
          <a:bodyPr/>
          <a:lstStyle/>
          <a:p>
            <a:pPr marL="285750" indent="-285750">
              <a:spcAft>
                <a:spcPts val="900"/>
              </a:spcAft>
              <a:buFont typeface="Arial" panose="020B0604020202020204" pitchFamily="34" charset="0"/>
              <a:buChar char="•"/>
            </a:pPr>
            <a:r>
              <a:rPr lang="en-US" sz="1800" dirty="0" smtClean="0"/>
              <a:t>Temperature effects, water flow from cylinder and PARIO walls cause uncertainties in the early pressure recordings of PARIO, leading to uncertain determination of the coarse silt fraction in ISP.</a:t>
            </a:r>
          </a:p>
          <a:p>
            <a:pPr marL="285750" indent="-285750">
              <a:spcAft>
                <a:spcPts val="900"/>
              </a:spcAft>
              <a:buFont typeface="Arial" panose="020B0604020202020204" pitchFamily="34" charset="0"/>
              <a:buChar char="•"/>
            </a:pPr>
            <a:r>
              <a:rPr lang="en-US" sz="1800" dirty="0" smtClean="0"/>
              <a:t>Errors in coarse silt fractions pause through to complementary errors in the clay fraction.</a:t>
            </a:r>
          </a:p>
          <a:p>
            <a:pPr marL="285750" indent="-285750">
              <a:spcAft>
                <a:spcPts val="900"/>
              </a:spcAft>
              <a:buFont typeface="Arial" panose="020B0604020202020204" pitchFamily="34" charset="0"/>
              <a:buChar char="•"/>
            </a:pPr>
            <a:r>
              <a:rPr lang="en-US" sz="1800" dirty="0" smtClean="0"/>
              <a:t>The ISP+ method solves the problem of uncertainty of the clay fraction determination.</a:t>
            </a:r>
          </a:p>
          <a:p>
            <a:pPr marL="285750" indent="-285750">
              <a:spcAft>
                <a:spcPts val="900"/>
              </a:spcAft>
              <a:buFont typeface="Arial" panose="020B0604020202020204" pitchFamily="34" charset="0"/>
              <a:buChar char="•"/>
            </a:pPr>
            <a:r>
              <a:rPr lang="en-US" sz="1800" dirty="0" smtClean="0"/>
              <a:t>Also, measurement time for the particle size distribution analysis can be shortened down to </a:t>
            </a:r>
            <a:r>
              <a:rPr lang="en-US" sz="1800" dirty="0"/>
              <a:t>~</a:t>
            </a:r>
            <a:r>
              <a:rPr lang="en-US" sz="1800" dirty="0" smtClean="0"/>
              <a:t>2 hrs.</a:t>
            </a:r>
            <a:endParaRPr lang="en-US" sz="1800" dirty="0"/>
          </a:p>
        </p:txBody>
      </p:sp>
      <p:grpSp>
        <p:nvGrpSpPr>
          <p:cNvPr id="5" name="Gruppieren 4"/>
          <p:cNvGrpSpPr/>
          <p:nvPr/>
        </p:nvGrpSpPr>
        <p:grpSpPr>
          <a:xfrm>
            <a:off x="5884433" y="998973"/>
            <a:ext cx="5122454" cy="3944772"/>
            <a:chOff x="14716043" y="17616077"/>
            <a:chExt cx="7365178" cy="5539199"/>
          </a:xfrm>
        </p:grpSpPr>
        <p:grpSp>
          <p:nvGrpSpPr>
            <p:cNvPr id="6" name="Gruppieren 5"/>
            <p:cNvGrpSpPr/>
            <p:nvPr/>
          </p:nvGrpSpPr>
          <p:grpSpPr>
            <a:xfrm>
              <a:off x="14716043" y="17616077"/>
              <a:ext cx="6380231" cy="4535746"/>
              <a:chOff x="1395798" y="1293165"/>
              <a:chExt cx="6380231" cy="4535746"/>
            </a:xfrm>
          </p:grpSpPr>
          <p:pic>
            <p:nvPicPr>
              <p:cNvPr id="9" name="Content Placeholder 3"/>
              <p:cNvPicPr>
                <a:picLocks noChangeAspect="1"/>
              </p:cNvPicPr>
              <p:nvPr/>
            </p:nvPicPr>
            <p:blipFill rotWithShape="1">
              <a:blip r:embed="rId2"/>
              <a:srcRect r="44971"/>
              <a:stretch/>
            </p:blipFill>
            <p:spPr>
              <a:xfrm>
                <a:off x="4908218" y="1293165"/>
                <a:ext cx="2320923" cy="4535746"/>
              </a:xfrm>
              <a:prstGeom prst="rect">
                <a:avLst/>
              </a:prstGeom>
            </p:spPr>
          </p:pic>
          <p:pic>
            <p:nvPicPr>
              <p:cNvPr id="10" name="Content Placeholder 3"/>
              <p:cNvPicPr>
                <a:picLocks noChangeAspect="1"/>
              </p:cNvPicPr>
              <p:nvPr/>
            </p:nvPicPr>
            <p:blipFill rotWithShape="1">
              <a:blip r:embed="rId2"/>
              <a:srcRect r="44971"/>
              <a:stretch/>
            </p:blipFill>
            <p:spPr>
              <a:xfrm>
                <a:off x="1395798" y="1293165"/>
                <a:ext cx="2320923" cy="4535746"/>
              </a:xfrm>
              <a:prstGeom prst="rect">
                <a:avLst/>
              </a:prstGeom>
            </p:spPr>
          </p:pic>
          <p:sp>
            <p:nvSpPr>
              <p:cNvPr id="11" name="Rechteckiger Pfeil 10"/>
              <p:cNvSpPr/>
              <p:nvPr/>
            </p:nvSpPr>
            <p:spPr>
              <a:xfrm rot="5400000">
                <a:off x="3244160" y="2847900"/>
                <a:ext cx="303484" cy="576150"/>
              </a:xfrm>
              <a:prstGeom prst="bentArrow">
                <a:avLst>
                  <a:gd name="adj1" fmla="val 23708"/>
                  <a:gd name="adj2" fmla="val 25000"/>
                  <a:gd name="adj3" fmla="val 25000"/>
                  <a:gd name="adj4" fmla="val 43750"/>
                </a:avLst>
              </a:prstGeom>
              <a:solidFill>
                <a:schemeClr val="bg2">
                  <a:lumMod val="90000"/>
                </a:schemeClr>
              </a:solidFill>
              <a:ln w="28575">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sz="1400">
                  <a:solidFill>
                    <a:schemeClr val="tx1"/>
                  </a:solidFill>
                </a:endParaRPr>
              </a:p>
            </p:txBody>
          </p:sp>
          <p:sp>
            <p:nvSpPr>
              <p:cNvPr id="12" name="Rechteck 11"/>
              <p:cNvSpPr/>
              <p:nvPr/>
            </p:nvSpPr>
            <p:spPr>
              <a:xfrm rot="19471674">
                <a:off x="3534375" y="3129704"/>
                <a:ext cx="185365" cy="17220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sz="1400"/>
              </a:p>
            </p:txBody>
          </p:sp>
          <p:grpSp>
            <p:nvGrpSpPr>
              <p:cNvPr id="13" name="Gruppieren 12"/>
              <p:cNvGrpSpPr/>
              <p:nvPr/>
            </p:nvGrpSpPr>
            <p:grpSpPr>
              <a:xfrm>
                <a:off x="3188677" y="2749062"/>
                <a:ext cx="128954" cy="334107"/>
                <a:chOff x="3188677" y="2749062"/>
                <a:chExt cx="128954" cy="334107"/>
              </a:xfrm>
            </p:grpSpPr>
            <p:sp>
              <p:nvSpPr>
                <p:cNvPr id="33" name="Ellipse 32"/>
                <p:cNvSpPr/>
                <p:nvPr/>
              </p:nvSpPr>
              <p:spPr>
                <a:xfrm>
                  <a:off x="3188677" y="2947632"/>
                  <a:ext cx="128954" cy="135537"/>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de-DE" sz="1400"/>
                </a:p>
              </p:txBody>
            </p:sp>
            <p:sp>
              <p:nvSpPr>
                <p:cNvPr id="34" name="Rechteck 33"/>
                <p:cNvSpPr/>
                <p:nvPr/>
              </p:nvSpPr>
              <p:spPr>
                <a:xfrm>
                  <a:off x="3220915" y="2749062"/>
                  <a:ext cx="55685" cy="198570"/>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de-DE" sz="1400"/>
                </a:p>
              </p:txBody>
            </p:sp>
          </p:grpSp>
          <p:sp>
            <p:nvSpPr>
              <p:cNvPr id="14" name="Rechteck 13"/>
              <p:cNvSpPr/>
              <p:nvPr/>
            </p:nvSpPr>
            <p:spPr>
              <a:xfrm>
                <a:off x="2632838" y="2028092"/>
                <a:ext cx="452553" cy="3429000"/>
              </a:xfrm>
              <a:prstGeom prst="rect">
                <a:avLst/>
              </a:prstGeom>
              <a:solidFill>
                <a:srgbClr val="5B9BD5">
                  <a:alpha val="5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sz="1400"/>
              </a:p>
            </p:txBody>
          </p:sp>
          <p:sp>
            <p:nvSpPr>
              <p:cNvPr id="15" name="Rechteck 14"/>
              <p:cNvSpPr/>
              <p:nvPr/>
            </p:nvSpPr>
            <p:spPr>
              <a:xfrm>
                <a:off x="3085391" y="2986447"/>
                <a:ext cx="103286" cy="61553"/>
              </a:xfrm>
              <a:prstGeom prst="rect">
                <a:avLst/>
              </a:prstGeom>
              <a:solidFill>
                <a:srgbClr val="5B9BD5">
                  <a:alpha val="5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sz="1400"/>
              </a:p>
            </p:txBody>
          </p:sp>
          <p:pic>
            <p:nvPicPr>
              <p:cNvPr id="16" name="Grafik 15"/>
              <p:cNvPicPr>
                <a:picLocks noChangeAspect="1"/>
              </p:cNvPicPr>
              <p:nvPr/>
            </p:nvPicPr>
            <p:blipFill rotWithShape="1">
              <a:blip r:embed="rId3"/>
              <a:srcRect l="27079"/>
              <a:stretch/>
            </p:blipFill>
            <p:spPr>
              <a:xfrm flipH="1">
                <a:off x="3084497" y="2883975"/>
                <a:ext cx="28337" cy="252000"/>
              </a:xfrm>
              <a:prstGeom prst="rect">
                <a:avLst/>
              </a:prstGeom>
            </p:spPr>
          </p:pic>
          <p:sp>
            <p:nvSpPr>
              <p:cNvPr id="17" name="Rechteckiger Pfeil 16"/>
              <p:cNvSpPr/>
              <p:nvPr/>
            </p:nvSpPr>
            <p:spPr>
              <a:xfrm rot="5400000">
                <a:off x="6762695" y="2759925"/>
                <a:ext cx="303484" cy="576150"/>
              </a:xfrm>
              <a:prstGeom prst="bentArrow">
                <a:avLst>
                  <a:gd name="adj1" fmla="val 23708"/>
                  <a:gd name="adj2" fmla="val 25000"/>
                  <a:gd name="adj3" fmla="val 25000"/>
                  <a:gd name="adj4" fmla="val 43750"/>
                </a:avLst>
              </a:prstGeom>
              <a:solidFill>
                <a:schemeClr val="bg1">
                  <a:lumMod val="95000"/>
                </a:schemeClr>
              </a:solidFill>
              <a:ln w="28575">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sz="1400">
                  <a:solidFill>
                    <a:schemeClr val="tx1"/>
                  </a:solidFill>
                </a:endParaRPr>
              </a:p>
            </p:txBody>
          </p:sp>
          <p:sp>
            <p:nvSpPr>
              <p:cNvPr id="18" name="Rechteck 17"/>
              <p:cNvSpPr/>
              <p:nvPr/>
            </p:nvSpPr>
            <p:spPr>
              <a:xfrm rot="19471674">
                <a:off x="7052910" y="3041729"/>
                <a:ext cx="185365" cy="17220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sz="1400"/>
              </a:p>
            </p:txBody>
          </p:sp>
          <p:grpSp>
            <p:nvGrpSpPr>
              <p:cNvPr id="19" name="Gruppieren 18"/>
              <p:cNvGrpSpPr/>
              <p:nvPr/>
            </p:nvGrpSpPr>
            <p:grpSpPr>
              <a:xfrm rot="5400000">
                <a:off x="6808699" y="2760407"/>
                <a:ext cx="128954" cy="334107"/>
                <a:chOff x="3188677" y="2749062"/>
                <a:chExt cx="128954" cy="334107"/>
              </a:xfrm>
            </p:grpSpPr>
            <p:sp>
              <p:nvSpPr>
                <p:cNvPr id="31" name="Ellipse 30"/>
                <p:cNvSpPr/>
                <p:nvPr/>
              </p:nvSpPr>
              <p:spPr>
                <a:xfrm>
                  <a:off x="3188677" y="2947632"/>
                  <a:ext cx="128954" cy="135537"/>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de-DE" sz="1400"/>
                </a:p>
              </p:txBody>
            </p:sp>
            <p:sp>
              <p:nvSpPr>
                <p:cNvPr id="32" name="Rechteck 31"/>
                <p:cNvSpPr/>
                <p:nvPr/>
              </p:nvSpPr>
              <p:spPr>
                <a:xfrm>
                  <a:off x="3220915" y="2749062"/>
                  <a:ext cx="55685" cy="198570"/>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de-DE" sz="1400"/>
                </a:p>
              </p:txBody>
            </p:sp>
          </p:grpSp>
          <p:pic>
            <p:nvPicPr>
              <p:cNvPr id="20" name="Grafik 19"/>
              <p:cNvPicPr>
                <a:picLocks noChangeAspect="1"/>
              </p:cNvPicPr>
              <p:nvPr/>
            </p:nvPicPr>
            <p:blipFill rotWithShape="1">
              <a:blip r:embed="rId3"/>
              <a:srcRect l="27079"/>
              <a:stretch/>
            </p:blipFill>
            <p:spPr>
              <a:xfrm flipH="1">
                <a:off x="6603032" y="2796000"/>
                <a:ext cx="28337" cy="252000"/>
              </a:xfrm>
              <a:prstGeom prst="rect">
                <a:avLst/>
              </a:prstGeom>
            </p:spPr>
          </p:pic>
          <p:sp>
            <p:nvSpPr>
              <p:cNvPr id="21" name="Rechteck 20"/>
              <p:cNvSpPr/>
              <p:nvPr/>
            </p:nvSpPr>
            <p:spPr>
              <a:xfrm>
                <a:off x="6134360" y="2947632"/>
                <a:ext cx="465373" cy="2509460"/>
              </a:xfrm>
              <a:prstGeom prst="rect">
                <a:avLst/>
              </a:prstGeom>
              <a:solidFill>
                <a:srgbClr val="5B9BD5">
                  <a:alpha val="5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sz="1400"/>
              </a:p>
            </p:txBody>
          </p:sp>
          <p:sp>
            <p:nvSpPr>
              <p:cNvPr id="22" name="Ellipse 21"/>
              <p:cNvSpPr/>
              <p:nvPr/>
            </p:nvSpPr>
            <p:spPr>
              <a:xfrm>
                <a:off x="3336203" y="4948933"/>
                <a:ext cx="494142" cy="50815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sz="1400"/>
              </a:p>
            </p:txBody>
          </p:sp>
          <p:pic>
            <p:nvPicPr>
              <p:cNvPr id="23" name="Grafik 2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231189" y="4501130"/>
                <a:ext cx="967099" cy="1274637"/>
              </a:xfrm>
              <a:prstGeom prst="rect">
                <a:avLst/>
              </a:prstGeom>
            </p:spPr>
          </p:pic>
          <p:grpSp>
            <p:nvGrpSpPr>
              <p:cNvPr id="24" name="Gruppieren 23"/>
              <p:cNvGrpSpPr/>
              <p:nvPr/>
            </p:nvGrpSpPr>
            <p:grpSpPr>
              <a:xfrm>
                <a:off x="6808930" y="4386542"/>
                <a:ext cx="967099" cy="1274637"/>
                <a:chOff x="7989053" y="4365049"/>
                <a:chExt cx="967099" cy="1274637"/>
              </a:xfrm>
            </p:grpSpPr>
            <p:sp>
              <p:nvSpPr>
                <p:cNvPr id="27" name="Ellipse 26"/>
                <p:cNvSpPr/>
                <p:nvPr/>
              </p:nvSpPr>
              <p:spPr>
                <a:xfrm>
                  <a:off x="8136435" y="5388203"/>
                  <a:ext cx="728809" cy="201752"/>
                </a:xfrm>
                <a:prstGeom prst="ellipse">
                  <a:avLst/>
                </a:prstGeom>
                <a:solidFill>
                  <a:srgbClr val="5B9BD5">
                    <a:alpha val="65098"/>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sz="1400"/>
                </a:p>
              </p:txBody>
            </p:sp>
            <p:sp>
              <p:nvSpPr>
                <p:cNvPr id="28" name="Rechteck 27"/>
                <p:cNvSpPr/>
                <p:nvPr/>
              </p:nvSpPr>
              <p:spPr>
                <a:xfrm>
                  <a:off x="8136435" y="5062902"/>
                  <a:ext cx="721873" cy="426106"/>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sz="1400"/>
                </a:p>
              </p:txBody>
            </p:sp>
            <p:sp>
              <p:nvSpPr>
                <p:cNvPr id="29" name="Rechteck 28"/>
                <p:cNvSpPr/>
                <p:nvPr/>
              </p:nvSpPr>
              <p:spPr>
                <a:xfrm>
                  <a:off x="8136435" y="5062902"/>
                  <a:ext cx="721873" cy="426106"/>
                </a:xfrm>
                <a:prstGeom prst="rect">
                  <a:avLst/>
                </a:prstGeom>
                <a:solidFill>
                  <a:srgbClr val="5B9BD5">
                    <a:alpha val="6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sz="1400"/>
                </a:p>
              </p:txBody>
            </p:sp>
            <p:pic>
              <p:nvPicPr>
                <p:cNvPr id="30" name="Grafik 2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989053" y="4365049"/>
                  <a:ext cx="967099" cy="1274637"/>
                </a:xfrm>
                <a:prstGeom prst="rect">
                  <a:avLst/>
                </a:prstGeom>
              </p:spPr>
            </p:pic>
          </p:grpSp>
          <p:pic>
            <p:nvPicPr>
              <p:cNvPr id="25" name="Grafik 2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090081" y="2954194"/>
                <a:ext cx="89208" cy="178415"/>
              </a:xfrm>
              <a:prstGeom prst="rect">
                <a:avLst/>
              </a:prstGeom>
            </p:spPr>
          </p:pic>
          <p:pic>
            <p:nvPicPr>
              <p:cNvPr id="26" name="Grafik 2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134685" y="4156130"/>
                <a:ext cx="89208" cy="178415"/>
              </a:xfrm>
              <a:prstGeom prst="rect">
                <a:avLst/>
              </a:prstGeom>
            </p:spPr>
          </p:pic>
        </p:grpSp>
        <p:sp>
          <p:nvSpPr>
            <p:cNvPr id="7" name="Rechteck 6"/>
            <p:cNvSpPr/>
            <p:nvPr/>
          </p:nvSpPr>
          <p:spPr>
            <a:xfrm>
              <a:off x="14716043" y="22654553"/>
              <a:ext cx="2761814" cy="500721"/>
            </a:xfrm>
            <a:prstGeom prst="rect">
              <a:avLst/>
            </a:prstGeom>
          </p:spPr>
          <p:txBody>
            <a:bodyPr wrap="square">
              <a:spAutoFit/>
            </a:bodyPr>
            <a:lstStyle/>
            <a:p>
              <a:r>
                <a:rPr lang="en-US" altLang="de-DE" sz="1400" dirty="0">
                  <a:latin typeface="NexusSansPro-Bold" panose="02010804060101020104" pitchFamily="50" charset="0"/>
                </a:rPr>
                <a:t>ISP measurement</a:t>
              </a:r>
              <a:endParaRPr lang="de-DE" sz="1400" dirty="0"/>
            </a:p>
          </p:txBody>
        </p:sp>
        <p:sp>
          <p:nvSpPr>
            <p:cNvPr id="8" name="Rechteck 7"/>
            <p:cNvSpPr/>
            <p:nvPr/>
          </p:nvSpPr>
          <p:spPr>
            <a:xfrm>
              <a:off x="18165545" y="22654555"/>
              <a:ext cx="3915676" cy="500721"/>
            </a:xfrm>
            <a:prstGeom prst="rect">
              <a:avLst/>
            </a:prstGeom>
          </p:spPr>
          <p:txBody>
            <a:bodyPr wrap="square">
              <a:spAutoFit/>
            </a:bodyPr>
            <a:lstStyle/>
            <a:p>
              <a:pPr algn="ctr"/>
              <a:r>
                <a:rPr lang="en-US" altLang="de-DE" sz="1400" dirty="0">
                  <a:latin typeface="NexusSansPro-Bold" panose="02010804060101020104" pitchFamily="50" charset="0"/>
                </a:rPr>
                <a:t>Release of suspension</a:t>
              </a:r>
              <a:endParaRPr lang="de-DE" sz="1400" dirty="0"/>
            </a:p>
          </p:txBody>
        </p:sp>
      </p:grpSp>
      <p:pic>
        <p:nvPicPr>
          <p:cNvPr id="35" name="Grafik 34"/>
          <p:cNvPicPr>
            <a:picLocks noChangeAspect="1"/>
          </p:cNvPicPr>
          <p:nvPr/>
        </p:nvPicPr>
        <p:blipFill rotWithShape="1">
          <a:blip r:embed="rId6" cstate="print">
            <a:extLst>
              <a:ext uri="{28A0092B-C50C-407E-A947-70E740481C1C}">
                <a14:useLocalDpi xmlns:a14="http://schemas.microsoft.com/office/drawing/2010/main" val="0"/>
              </a:ext>
            </a:extLst>
          </a:blip>
          <a:srcRect t="32939" b="34252"/>
          <a:stretch/>
        </p:blipFill>
        <p:spPr>
          <a:xfrm>
            <a:off x="5105989" y="4301630"/>
            <a:ext cx="2983224" cy="1940957"/>
          </a:xfrm>
          <a:prstGeom prst="rect">
            <a:avLst/>
          </a:prstGeom>
        </p:spPr>
      </p:pic>
      <p:pic>
        <p:nvPicPr>
          <p:cNvPr id="36" name="Grafik 35"/>
          <p:cNvPicPr>
            <a:picLocks noChangeAspect="1"/>
          </p:cNvPicPr>
          <p:nvPr/>
        </p:nvPicPr>
        <p:blipFill rotWithShape="1">
          <a:blip r:embed="rId6" cstate="print">
            <a:extLst>
              <a:ext uri="{28A0092B-C50C-407E-A947-70E740481C1C}">
                <a14:useLocalDpi xmlns:a14="http://schemas.microsoft.com/office/drawing/2010/main" val="0"/>
              </a:ext>
            </a:extLst>
          </a:blip>
          <a:srcRect t="67060"/>
          <a:stretch/>
        </p:blipFill>
        <p:spPr>
          <a:xfrm>
            <a:off x="8725251" y="4303353"/>
            <a:ext cx="2983224" cy="1948687"/>
          </a:xfrm>
          <a:prstGeom prst="rect">
            <a:avLst/>
          </a:prstGeom>
        </p:spPr>
      </p:pic>
    </p:spTree>
    <p:extLst>
      <p:ext uri="{BB962C8B-B14F-4D97-AF65-F5344CB8AC3E}">
        <p14:creationId xmlns:p14="http://schemas.microsoft.com/office/powerpoint/2010/main" val="2456866688"/>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3" name="Textfeld 2"/>
          <p:cNvSpPr txBox="1"/>
          <p:nvPr/>
        </p:nvSpPr>
        <p:spPr>
          <a:xfrm>
            <a:off x="3649941" y="2438990"/>
            <a:ext cx="4821513" cy="1200329"/>
          </a:xfrm>
          <a:prstGeom prst="rect">
            <a:avLst/>
          </a:prstGeom>
          <a:noFill/>
        </p:spPr>
        <p:txBody>
          <a:bodyPr wrap="none" rtlCol="0">
            <a:spAutoFit/>
          </a:bodyPr>
          <a:lstStyle/>
          <a:p>
            <a:pPr algn="ctr"/>
            <a:r>
              <a:rPr lang="de-DE" sz="3600" b="1" dirty="0" err="1">
                <a:latin typeface="Calibri" panose="020F0502020204030204" pitchFamily="34" charset="0"/>
                <a:cs typeface="Calibri" panose="020F0502020204030204" pitchFamily="34" charset="0"/>
              </a:rPr>
              <a:t>Supplementary</a:t>
            </a:r>
            <a:r>
              <a:rPr lang="de-DE" sz="3600" b="1" dirty="0">
                <a:latin typeface="Calibri" panose="020F0502020204030204" pitchFamily="34" charset="0"/>
                <a:cs typeface="Calibri" panose="020F0502020204030204" pitchFamily="34" charset="0"/>
              </a:rPr>
              <a:t> material</a:t>
            </a:r>
          </a:p>
          <a:p>
            <a:endParaRPr lang="de-DE" dirty="0">
              <a:latin typeface="Calibri" panose="020F0502020204030204" pitchFamily="34" charset="0"/>
              <a:cs typeface="Calibri" panose="020F0502020204030204" pitchFamily="34" charset="0"/>
            </a:endParaRPr>
          </a:p>
          <a:p>
            <a:pPr algn="ctr"/>
            <a:r>
              <a:rPr lang="de-DE" dirty="0" err="1" smtClean="0">
                <a:latin typeface="Calibri" panose="020F0502020204030204" pitchFamily="34" charset="0"/>
                <a:cs typeface="Calibri" panose="020F0502020204030204" pitchFamily="34" charset="0"/>
              </a:rPr>
              <a:t>Theory</a:t>
            </a:r>
            <a:r>
              <a:rPr lang="de-DE" dirty="0" smtClean="0">
                <a:latin typeface="Calibri" panose="020F0502020204030204" pitchFamily="34" charset="0"/>
                <a:cs typeface="Calibri" panose="020F0502020204030204" pitchFamily="34" charset="0"/>
              </a:rPr>
              <a:t> </a:t>
            </a:r>
            <a:r>
              <a:rPr lang="de-DE" dirty="0" err="1" smtClean="0">
                <a:latin typeface="Calibri" panose="020F0502020204030204" pitchFamily="34" charset="0"/>
                <a:cs typeface="Calibri" panose="020F0502020204030204" pitchFamily="34" charset="0"/>
              </a:rPr>
              <a:t>of</a:t>
            </a:r>
            <a:r>
              <a:rPr lang="de-DE" dirty="0" smtClean="0">
                <a:latin typeface="Calibri" panose="020F0502020204030204" pitchFamily="34" charset="0"/>
                <a:cs typeface="Calibri" panose="020F0502020204030204" pitchFamily="34" charset="0"/>
              </a:rPr>
              <a:t> </a:t>
            </a:r>
            <a:r>
              <a:rPr lang="de-DE" dirty="0" err="1" smtClean="0">
                <a:latin typeface="Calibri" panose="020F0502020204030204" pitchFamily="34" charset="0"/>
                <a:cs typeface="Calibri" panose="020F0502020204030204" pitchFamily="34" charset="0"/>
              </a:rPr>
              <a:t>the</a:t>
            </a:r>
            <a:r>
              <a:rPr lang="de-DE" dirty="0" smtClean="0">
                <a:latin typeface="Calibri" panose="020F0502020204030204" pitchFamily="34" charset="0"/>
                <a:cs typeface="Calibri" panose="020F0502020204030204" pitchFamily="34" charset="0"/>
              </a:rPr>
              <a:t> ISP </a:t>
            </a:r>
            <a:r>
              <a:rPr lang="de-DE" dirty="0" err="1" smtClean="0">
                <a:latin typeface="Calibri" panose="020F0502020204030204" pitchFamily="34" charset="0"/>
                <a:cs typeface="Calibri" panose="020F0502020204030204" pitchFamily="34" charset="0"/>
              </a:rPr>
              <a:t>method</a:t>
            </a:r>
            <a:endParaRPr lang="de-DE"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740942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el 2"/>
          <p:cNvSpPr>
            <a:spLocks noGrp="1"/>
          </p:cNvSpPr>
          <p:nvPr>
            <p:ph type="title"/>
          </p:nvPr>
        </p:nvSpPr>
        <p:spPr>
          <a:xfrm>
            <a:off x="2133600" y="188964"/>
            <a:ext cx="7772400" cy="533400"/>
          </a:xfrm>
        </p:spPr>
        <p:txBody>
          <a:bodyPr/>
          <a:lstStyle/>
          <a:p>
            <a:r>
              <a:rPr lang="de-DE" dirty="0" err="1" smtClean="0"/>
              <a:t>Theory</a:t>
            </a:r>
            <a:r>
              <a:rPr lang="de-DE" dirty="0" smtClean="0"/>
              <a:t> (1): </a:t>
            </a:r>
            <a:r>
              <a:rPr lang="de-DE" dirty="0" err="1" smtClean="0"/>
              <a:t>Settling</a:t>
            </a:r>
            <a:r>
              <a:rPr lang="de-DE" dirty="0" smtClean="0"/>
              <a:t> </a:t>
            </a:r>
            <a:r>
              <a:rPr lang="de-DE" dirty="0" err="1" smtClean="0"/>
              <a:t>of</a:t>
            </a:r>
            <a:r>
              <a:rPr lang="de-DE" dirty="0" smtClean="0"/>
              <a:t> </a:t>
            </a:r>
            <a:r>
              <a:rPr lang="de-DE" dirty="0" err="1" smtClean="0"/>
              <a:t>particles</a:t>
            </a:r>
            <a:r>
              <a:rPr lang="de-DE" dirty="0" smtClean="0"/>
              <a:t> </a:t>
            </a:r>
            <a:r>
              <a:rPr lang="de-DE" dirty="0" err="1" smtClean="0"/>
              <a:t>by</a:t>
            </a:r>
            <a:r>
              <a:rPr lang="de-DE" dirty="0" smtClean="0"/>
              <a:t> Stokes‘ </a:t>
            </a:r>
            <a:r>
              <a:rPr lang="de-DE" dirty="0" err="1" smtClean="0"/>
              <a:t>law</a:t>
            </a:r>
            <a:endParaRPr lang="de-DE" dirty="0"/>
          </a:p>
        </p:txBody>
      </p:sp>
      <mc:AlternateContent xmlns:mc="http://schemas.openxmlformats.org/markup-compatibility/2006" xmlns:a14="http://schemas.microsoft.com/office/drawing/2010/main">
        <mc:Choice Requires="a14">
          <p:sp>
            <p:nvSpPr>
              <p:cNvPr id="7" name="Rechteck 6"/>
              <p:cNvSpPr/>
              <p:nvPr/>
            </p:nvSpPr>
            <p:spPr>
              <a:xfrm>
                <a:off x="1935116" y="1088975"/>
                <a:ext cx="7685117" cy="748923"/>
              </a:xfrm>
              <a:prstGeom prst="rect">
                <a:avLst/>
              </a:prstGeom>
            </p:spPr>
            <p:txBody>
              <a:bodyPr wrap="none">
                <a:spAutoFit/>
              </a:bodyPr>
              <a:lstStyle/>
              <a:p>
                <a:pPr algn="just">
                  <a:spcAft>
                    <a:spcPts val="800"/>
                  </a:spcAft>
                </a:pPr>
                <a14:m>
                  <m:oMathPara xmlns:m="http://schemas.openxmlformats.org/officeDocument/2006/math">
                    <m:oMathParaPr>
                      <m:jc m:val="centerGroup"/>
                    </m:oMathParaPr>
                    <m:oMath xmlns:m="http://schemas.openxmlformats.org/officeDocument/2006/math">
                      <m:r>
                        <m:rPr>
                          <m:nor/>
                        </m:rPr>
                        <a:rPr lang="en-US">
                          <a:latin typeface="Calibri" panose="020F0502020204030204" pitchFamily="34" charset="0"/>
                          <a:ea typeface="Times New Roman" panose="02020603050405020304" pitchFamily="18" charset="0"/>
                          <a:cs typeface="Times New Roman" panose="02020603050405020304" pitchFamily="18" charset="0"/>
                        </a:rPr>
                        <m:t>Stokes</m:t>
                      </m:r>
                      <m:r>
                        <m:rPr>
                          <m:nor/>
                        </m:rPr>
                        <a:rPr lang="en-US">
                          <a:latin typeface="Calibri" panose="020F0502020204030204" pitchFamily="34" charset="0"/>
                          <a:ea typeface="Times New Roman" panose="02020603050405020304" pitchFamily="18" charset="0"/>
                          <a:cs typeface="Times New Roman" panose="02020603050405020304" pitchFamily="18" charset="0"/>
                        </a:rPr>
                        <m:t>‘ </m:t>
                      </m:r>
                      <m:r>
                        <m:rPr>
                          <m:nor/>
                        </m:rPr>
                        <a:rPr lang="en-US">
                          <a:latin typeface="Calibri" panose="020F0502020204030204" pitchFamily="34" charset="0"/>
                          <a:ea typeface="Times New Roman" panose="02020603050405020304" pitchFamily="18" charset="0"/>
                          <a:cs typeface="Times New Roman" panose="02020603050405020304" pitchFamily="18" charset="0"/>
                        </a:rPr>
                        <m:t>law</m:t>
                      </m:r>
                      <m:r>
                        <m:rPr>
                          <m:nor/>
                        </m:rPr>
                        <a:rPr lang="en-US">
                          <a:latin typeface="Calibri" panose="020F0502020204030204" pitchFamily="34" charset="0"/>
                          <a:ea typeface="Times New Roman" panose="02020603050405020304" pitchFamily="18" charset="0"/>
                          <a:cs typeface="Times New Roman" panose="02020603050405020304" pitchFamily="18" charset="0"/>
                        </a:rPr>
                        <m:t> </m:t>
                      </m:r>
                      <m:r>
                        <m:rPr>
                          <m:nor/>
                        </m:rPr>
                        <a:rPr lang="en-US">
                          <a:latin typeface="Calibri" panose="020F0502020204030204" pitchFamily="34" charset="0"/>
                          <a:ea typeface="Times New Roman" panose="02020603050405020304" pitchFamily="18" charset="0"/>
                          <a:cs typeface="Times New Roman" panose="02020603050405020304" pitchFamily="18" charset="0"/>
                        </a:rPr>
                        <m:t>describes</m:t>
                      </m:r>
                      <m:r>
                        <m:rPr>
                          <m:nor/>
                        </m:rPr>
                        <a:rPr lang="en-US">
                          <a:latin typeface="Calibri" panose="020F0502020204030204" pitchFamily="34" charset="0"/>
                          <a:ea typeface="Times New Roman" panose="02020603050405020304" pitchFamily="18" charset="0"/>
                          <a:cs typeface="Times New Roman" panose="02020603050405020304" pitchFamily="18" charset="0"/>
                        </a:rPr>
                        <m:t> </m:t>
                      </m:r>
                      <m:r>
                        <m:rPr>
                          <m:nor/>
                        </m:rPr>
                        <a:rPr lang="en-US">
                          <a:latin typeface="Calibri" panose="020F0502020204030204" pitchFamily="34" charset="0"/>
                          <a:ea typeface="Times New Roman" panose="02020603050405020304" pitchFamily="18" charset="0"/>
                          <a:cs typeface="Times New Roman" panose="02020603050405020304" pitchFamily="18" charset="0"/>
                        </a:rPr>
                        <m:t>the</m:t>
                      </m:r>
                      <m:r>
                        <m:rPr>
                          <m:nor/>
                        </m:rPr>
                        <a:rPr lang="en-US">
                          <a:latin typeface="Calibri" panose="020F0502020204030204" pitchFamily="34" charset="0"/>
                          <a:ea typeface="Times New Roman" panose="02020603050405020304" pitchFamily="18" charset="0"/>
                          <a:cs typeface="Times New Roman" panose="02020603050405020304" pitchFamily="18" charset="0"/>
                        </a:rPr>
                        <m:t> </m:t>
                      </m:r>
                      <m:r>
                        <m:rPr>
                          <m:nor/>
                        </m:rPr>
                        <a:rPr lang="en-US">
                          <a:latin typeface="Calibri" panose="020F0502020204030204" pitchFamily="34" charset="0"/>
                          <a:ea typeface="Times New Roman" panose="02020603050405020304" pitchFamily="18" charset="0"/>
                          <a:cs typeface="Times New Roman" panose="02020603050405020304" pitchFamily="18" charset="0"/>
                        </a:rPr>
                        <m:t>terminal</m:t>
                      </m:r>
                      <m:r>
                        <m:rPr>
                          <m:nor/>
                        </m:rPr>
                        <a:rPr lang="en-US">
                          <a:latin typeface="Calibri" panose="020F0502020204030204" pitchFamily="34" charset="0"/>
                          <a:ea typeface="Times New Roman" panose="02020603050405020304" pitchFamily="18" charset="0"/>
                          <a:cs typeface="Times New Roman" panose="02020603050405020304" pitchFamily="18" charset="0"/>
                        </a:rPr>
                        <m:t> </m:t>
                      </m:r>
                      <m:r>
                        <m:rPr>
                          <m:nor/>
                        </m:rPr>
                        <a:rPr lang="en-US">
                          <a:latin typeface="Calibri" panose="020F0502020204030204" pitchFamily="34" charset="0"/>
                          <a:ea typeface="Times New Roman" panose="02020603050405020304" pitchFamily="18" charset="0"/>
                          <a:cs typeface="Times New Roman" panose="02020603050405020304" pitchFamily="18" charset="0"/>
                        </a:rPr>
                        <m:t>sedimentation</m:t>
                      </m:r>
                      <m:r>
                        <m:rPr>
                          <m:nor/>
                        </m:rPr>
                        <a:rPr lang="en-US">
                          <a:latin typeface="Calibri" panose="020F0502020204030204" pitchFamily="34" charset="0"/>
                          <a:ea typeface="Times New Roman" panose="02020603050405020304" pitchFamily="18" charset="0"/>
                          <a:cs typeface="Times New Roman" panose="02020603050405020304" pitchFamily="18" charset="0"/>
                        </a:rPr>
                        <m:t> </m:t>
                      </m:r>
                      <m:r>
                        <m:rPr>
                          <m:nor/>
                        </m:rPr>
                        <a:rPr lang="en-US">
                          <a:latin typeface="Calibri" panose="020F0502020204030204" pitchFamily="34" charset="0"/>
                          <a:ea typeface="Times New Roman" panose="02020603050405020304" pitchFamily="18" charset="0"/>
                          <a:cs typeface="Times New Roman" panose="02020603050405020304" pitchFamily="18" charset="0"/>
                        </a:rPr>
                        <m:t>velocity</m:t>
                      </m:r>
                      <m:r>
                        <m:rPr>
                          <m:nor/>
                        </m:rPr>
                        <a:rPr lang="en-US">
                          <a:latin typeface="Calibri" panose="020F0502020204030204" pitchFamily="34" charset="0"/>
                          <a:ea typeface="Times New Roman" panose="02020603050405020304" pitchFamily="18" charset="0"/>
                          <a:cs typeface="Times New Roman" panose="02020603050405020304" pitchFamily="18" charset="0"/>
                        </a:rPr>
                        <m:t> </m:t>
                      </m:r>
                      <m:r>
                        <a:rPr lang="en-US" i="1">
                          <a:effectLst/>
                          <a:latin typeface="Cambria Math" panose="02040503050406030204" pitchFamily="18" charset="0"/>
                          <a:ea typeface="Times New Roman" panose="02020603050405020304" pitchFamily="18" charset="0"/>
                          <a:cs typeface="Times New Roman" panose="02020603050405020304" pitchFamily="18" charset="0"/>
                        </a:rPr>
                        <m:t>𝑣</m:t>
                      </m:r>
                      <m:r>
                        <m:rPr>
                          <m:nor/>
                        </m:rPr>
                        <a:rPr lang="en-US">
                          <a:effectLst/>
                          <a:latin typeface="Calibri" panose="020F0502020204030204" pitchFamily="34" charset="0"/>
                          <a:ea typeface="Times New Roman" panose="02020603050405020304" pitchFamily="18" charset="0"/>
                          <a:cs typeface="Times New Roman" panose="02020603050405020304" pitchFamily="18" charset="0"/>
                        </a:rPr>
                        <m:t> [</m:t>
                      </m:r>
                      <m:r>
                        <m:rPr>
                          <m:nor/>
                        </m:rPr>
                        <a:rPr lang="en-US">
                          <a:effectLst/>
                          <a:latin typeface="Calibri" panose="020F0502020204030204" pitchFamily="34" charset="0"/>
                          <a:ea typeface="Times New Roman" panose="02020603050405020304" pitchFamily="18" charset="0"/>
                          <a:cs typeface="Times New Roman" panose="02020603050405020304" pitchFamily="18" charset="0"/>
                        </a:rPr>
                        <m:t>m</m:t>
                      </m:r>
                      <m:r>
                        <m:rPr>
                          <m:nor/>
                        </m:rPr>
                        <a:rPr lang="en-US">
                          <a:effectLst/>
                          <a:latin typeface="Calibri" panose="020F0502020204030204" pitchFamily="34" charset="0"/>
                          <a:ea typeface="Times New Roman" panose="02020603050405020304" pitchFamily="18" charset="0"/>
                          <a:cs typeface="Times New Roman" panose="02020603050405020304" pitchFamily="18" charset="0"/>
                        </a:rPr>
                        <m:t> </m:t>
                      </m:r>
                      <m:r>
                        <m:rPr>
                          <m:nor/>
                        </m:rPr>
                        <a:rPr lang="en-US">
                          <a:effectLst/>
                          <a:latin typeface="Calibri" panose="020F0502020204030204" pitchFamily="34" charset="0"/>
                          <a:ea typeface="Times New Roman" panose="02020603050405020304" pitchFamily="18" charset="0"/>
                          <a:cs typeface="Times New Roman" panose="02020603050405020304" pitchFamily="18" charset="0"/>
                        </a:rPr>
                        <m:t>s</m:t>
                      </m:r>
                      <m:r>
                        <m:rPr>
                          <m:nor/>
                        </m:rPr>
                        <a:rPr lang="en-US" baseline="30000">
                          <a:effectLst/>
                          <a:latin typeface="Calibri" panose="020F0502020204030204" pitchFamily="34" charset="0"/>
                          <a:ea typeface="Times New Roman" panose="02020603050405020304" pitchFamily="18" charset="0"/>
                          <a:cs typeface="Times New Roman" panose="02020603050405020304" pitchFamily="18" charset="0"/>
                        </a:rPr>
                        <m:t>−1</m:t>
                      </m:r>
                      <m:r>
                        <m:rPr>
                          <m:nor/>
                        </m:rPr>
                        <a:rPr lang="en-US">
                          <a:effectLst/>
                          <a:latin typeface="Calibri" panose="020F0502020204030204" pitchFamily="34" charset="0"/>
                          <a:ea typeface="Times New Roman" panose="02020603050405020304" pitchFamily="18" charset="0"/>
                          <a:cs typeface="Times New Roman" panose="02020603050405020304" pitchFamily="18" charset="0"/>
                        </a:rPr>
                        <m:t>] </m:t>
                      </m:r>
                      <m:r>
                        <m:rPr>
                          <m:nor/>
                        </m:rPr>
                        <a:rPr lang="en-US">
                          <a:effectLst/>
                          <a:latin typeface="Calibri" panose="020F0502020204030204" pitchFamily="34" charset="0"/>
                          <a:ea typeface="Times New Roman" panose="02020603050405020304" pitchFamily="18" charset="0"/>
                          <a:cs typeface="Times New Roman" panose="02020603050405020304" pitchFamily="18" charset="0"/>
                        </a:rPr>
                        <m:t>of</m:t>
                      </m:r>
                      <m:r>
                        <m:rPr>
                          <m:nor/>
                        </m:rPr>
                        <a:rPr lang="en-US">
                          <a:effectLst/>
                          <a:latin typeface="Calibri" panose="020F0502020204030204" pitchFamily="34" charset="0"/>
                          <a:ea typeface="Times New Roman" panose="02020603050405020304" pitchFamily="18" charset="0"/>
                          <a:cs typeface="Times New Roman" panose="02020603050405020304" pitchFamily="18" charset="0"/>
                        </a:rPr>
                        <m:t> </m:t>
                      </m:r>
                      <m:r>
                        <m:rPr>
                          <m:nor/>
                        </m:rPr>
                        <a:rPr lang="en-US">
                          <a:effectLst/>
                          <a:latin typeface="Calibri" panose="020F0502020204030204" pitchFamily="34" charset="0"/>
                          <a:ea typeface="Times New Roman" panose="02020603050405020304" pitchFamily="18" charset="0"/>
                          <a:cs typeface="Times New Roman" panose="02020603050405020304" pitchFamily="18" charset="0"/>
                        </a:rPr>
                        <m:t>spherical</m:t>
                      </m:r>
                      <m:r>
                        <m:rPr>
                          <m:nor/>
                        </m:rPr>
                        <a:rPr lang="en-US">
                          <a:effectLst/>
                          <a:latin typeface="Calibri" panose="020F0502020204030204" pitchFamily="34" charset="0"/>
                          <a:ea typeface="Times New Roman" panose="02020603050405020304" pitchFamily="18" charset="0"/>
                          <a:cs typeface="Times New Roman" panose="02020603050405020304" pitchFamily="18" charset="0"/>
                        </a:rPr>
                        <m:t> </m:t>
                      </m:r>
                    </m:oMath>
                    <m:oMath xmlns:m="http://schemas.openxmlformats.org/officeDocument/2006/math">
                      <m:r>
                        <m:rPr>
                          <m:nor/>
                        </m:rPr>
                        <a:rPr lang="en-US">
                          <a:effectLst/>
                          <a:latin typeface="Calibri" panose="020F0502020204030204" pitchFamily="34" charset="0"/>
                          <a:ea typeface="Times New Roman" panose="02020603050405020304" pitchFamily="18" charset="0"/>
                          <a:cs typeface="Times New Roman" panose="02020603050405020304" pitchFamily="18" charset="0"/>
                        </a:rPr>
                        <m:t>particles</m:t>
                      </m:r>
                      <m:r>
                        <m:rPr>
                          <m:nor/>
                        </m:rPr>
                        <a:rPr lang="en-US">
                          <a:effectLst/>
                          <a:latin typeface="Calibri" panose="020F0502020204030204" pitchFamily="34" charset="0"/>
                          <a:ea typeface="Times New Roman" panose="02020603050405020304" pitchFamily="18" charset="0"/>
                          <a:cs typeface="Times New Roman" panose="02020603050405020304" pitchFamily="18" charset="0"/>
                        </a:rPr>
                        <m:t> </m:t>
                      </m:r>
                      <m:r>
                        <m:rPr>
                          <m:nor/>
                        </m:rPr>
                        <a:rPr lang="en-US">
                          <a:effectLst/>
                          <a:latin typeface="Calibri" panose="020F0502020204030204" pitchFamily="34" charset="0"/>
                          <a:ea typeface="Times New Roman" panose="02020603050405020304" pitchFamily="18" charset="0"/>
                          <a:cs typeface="Times New Roman" panose="02020603050405020304" pitchFamily="18" charset="0"/>
                        </a:rPr>
                        <m:t>as</m:t>
                      </m:r>
                      <m:r>
                        <m:rPr>
                          <m:nor/>
                        </m:rPr>
                        <a:rPr lang="en-US">
                          <a:effectLst/>
                          <a:latin typeface="Calibri" panose="020F0502020204030204" pitchFamily="34" charset="0"/>
                          <a:ea typeface="Times New Roman" panose="02020603050405020304" pitchFamily="18" charset="0"/>
                          <a:cs typeface="Times New Roman" panose="02020603050405020304" pitchFamily="18" charset="0"/>
                        </a:rPr>
                        <m:t> </m:t>
                      </m:r>
                      <m:r>
                        <m:rPr>
                          <m:nor/>
                        </m:rPr>
                        <a:rPr lang="en-US">
                          <a:effectLst/>
                          <a:latin typeface="Calibri" panose="020F0502020204030204" pitchFamily="34" charset="0"/>
                          <a:ea typeface="Times New Roman" panose="02020603050405020304" pitchFamily="18" charset="0"/>
                          <a:cs typeface="Times New Roman" panose="02020603050405020304" pitchFamily="18" charset="0"/>
                        </a:rPr>
                        <m:t>a</m:t>
                      </m:r>
                      <m:r>
                        <m:rPr>
                          <m:nor/>
                        </m:rPr>
                        <a:rPr lang="en-US">
                          <a:effectLst/>
                          <a:latin typeface="Calibri" panose="020F0502020204030204" pitchFamily="34" charset="0"/>
                          <a:ea typeface="Times New Roman" panose="02020603050405020304" pitchFamily="18" charset="0"/>
                          <a:cs typeface="Times New Roman" panose="02020603050405020304" pitchFamily="18" charset="0"/>
                        </a:rPr>
                        <m:t> </m:t>
                      </m:r>
                      <m:r>
                        <m:rPr>
                          <m:nor/>
                        </m:rPr>
                        <a:rPr lang="en-US">
                          <a:effectLst/>
                          <a:latin typeface="Calibri" panose="020F0502020204030204" pitchFamily="34" charset="0"/>
                          <a:ea typeface="Times New Roman" panose="02020603050405020304" pitchFamily="18" charset="0"/>
                          <a:cs typeface="Times New Roman" panose="02020603050405020304" pitchFamily="18" charset="0"/>
                        </a:rPr>
                        <m:t>function</m:t>
                      </m:r>
                      <m:r>
                        <m:rPr>
                          <m:nor/>
                        </m:rPr>
                        <a:rPr lang="en-US">
                          <a:effectLst/>
                          <a:latin typeface="Calibri" panose="020F0502020204030204" pitchFamily="34" charset="0"/>
                          <a:ea typeface="Times New Roman" panose="02020603050405020304" pitchFamily="18" charset="0"/>
                          <a:cs typeface="Times New Roman" panose="02020603050405020304" pitchFamily="18" charset="0"/>
                        </a:rPr>
                        <m:t> </m:t>
                      </m:r>
                      <m:r>
                        <m:rPr>
                          <m:nor/>
                        </m:rPr>
                        <a:rPr lang="en-US">
                          <a:effectLst/>
                          <a:latin typeface="Calibri" panose="020F0502020204030204" pitchFamily="34" charset="0"/>
                          <a:ea typeface="Times New Roman" panose="02020603050405020304" pitchFamily="18" charset="0"/>
                          <a:cs typeface="Times New Roman" panose="02020603050405020304" pitchFamily="18" charset="0"/>
                        </a:rPr>
                        <m:t>of</m:t>
                      </m:r>
                      <m:r>
                        <m:rPr>
                          <m:nor/>
                        </m:rPr>
                        <a:rPr lang="en-US">
                          <a:effectLst/>
                          <a:latin typeface="Calibri" panose="020F0502020204030204" pitchFamily="34" charset="0"/>
                          <a:ea typeface="Times New Roman" panose="02020603050405020304" pitchFamily="18" charset="0"/>
                          <a:cs typeface="Times New Roman" panose="02020603050405020304" pitchFamily="18" charset="0"/>
                        </a:rPr>
                        <m:t> </m:t>
                      </m:r>
                      <m:r>
                        <m:rPr>
                          <m:nor/>
                        </m:rPr>
                        <a:rPr lang="en-US">
                          <a:effectLst/>
                          <a:latin typeface="Calibri" panose="020F0502020204030204" pitchFamily="34" charset="0"/>
                          <a:ea typeface="Times New Roman" panose="02020603050405020304" pitchFamily="18" charset="0"/>
                          <a:cs typeface="Times New Roman" panose="02020603050405020304" pitchFamily="18" charset="0"/>
                        </a:rPr>
                        <m:t>their</m:t>
                      </m:r>
                      <m:r>
                        <m:rPr>
                          <m:nor/>
                        </m:rPr>
                        <a:rPr lang="en-US">
                          <a:effectLst/>
                          <a:latin typeface="Calibri" panose="020F0502020204030204" pitchFamily="34" charset="0"/>
                          <a:ea typeface="Times New Roman" panose="02020603050405020304" pitchFamily="18" charset="0"/>
                          <a:cs typeface="Times New Roman" panose="02020603050405020304" pitchFamily="18" charset="0"/>
                        </a:rPr>
                        <m:t> </m:t>
                      </m:r>
                      <m:r>
                        <m:rPr>
                          <m:nor/>
                        </m:rPr>
                        <a:rPr lang="en-US">
                          <a:effectLst/>
                          <a:latin typeface="Calibri" panose="020F0502020204030204" pitchFamily="34" charset="0"/>
                          <a:ea typeface="Times New Roman" panose="02020603050405020304" pitchFamily="18" charset="0"/>
                          <a:cs typeface="Times New Roman" panose="02020603050405020304" pitchFamily="18" charset="0"/>
                        </a:rPr>
                        <m:t>diameter</m:t>
                      </m:r>
                      <m:r>
                        <m:rPr>
                          <m:nor/>
                        </m:rPr>
                        <a:rPr lang="en-US">
                          <a:effectLst/>
                          <a:latin typeface="Calibri" panose="020F0502020204030204" pitchFamily="34" charset="0"/>
                          <a:ea typeface="Times New Roman" panose="02020603050405020304" pitchFamily="18" charset="0"/>
                          <a:cs typeface="Times New Roman" panose="02020603050405020304" pitchFamily="18" charset="0"/>
                        </a:rPr>
                        <m:t> </m:t>
                      </m:r>
                      <m:r>
                        <a:rPr lang="en-US" i="1">
                          <a:effectLst/>
                          <a:latin typeface="Cambria Math" panose="02040503050406030204" pitchFamily="18" charset="0"/>
                          <a:ea typeface="Times New Roman" panose="02020603050405020304" pitchFamily="18" charset="0"/>
                          <a:cs typeface="Times New Roman" panose="02020603050405020304" pitchFamily="18" charset="0"/>
                        </a:rPr>
                        <m:t>𝐷</m:t>
                      </m:r>
                      <m:r>
                        <a:rPr lang="en-US" i="1">
                          <a:effectLst/>
                          <a:latin typeface="Cambria Math" panose="02040503050406030204" pitchFamily="18" charset="0"/>
                          <a:ea typeface="Times New Roman" panose="02020603050405020304" pitchFamily="18" charset="0"/>
                          <a:cs typeface="Times New Roman" panose="02020603050405020304" pitchFamily="18" charset="0"/>
                        </a:rPr>
                        <m:t> </m:t>
                      </m:r>
                      <m:r>
                        <m:rPr>
                          <m:nor/>
                        </m:rPr>
                        <a:rPr lang="en-US">
                          <a:effectLst/>
                          <a:latin typeface="Calibri" panose="020F0502020204030204" pitchFamily="34" charset="0"/>
                          <a:ea typeface="Times New Roman" panose="02020603050405020304" pitchFamily="18" charset="0"/>
                          <a:cs typeface="Times New Roman" panose="02020603050405020304" pitchFamily="18" charset="0"/>
                        </a:rPr>
                        <m:t>[</m:t>
                      </m:r>
                      <m:r>
                        <m:rPr>
                          <m:nor/>
                        </m:rPr>
                        <a:rPr lang="en-US">
                          <a:effectLst/>
                          <a:latin typeface="Calibri" panose="020F0502020204030204" pitchFamily="34" charset="0"/>
                          <a:ea typeface="Times New Roman" panose="02020603050405020304" pitchFamily="18" charset="0"/>
                          <a:cs typeface="Times New Roman" panose="02020603050405020304" pitchFamily="18" charset="0"/>
                        </a:rPr>
                        <m:t>m</m:t>
                      </m:r>
                      <m:r>
                        <m:rPr>
                          <m:nor/>
                        </m:rPr>
                        <a:rPr lang="en-US">
                          <a:effectLst/>
                          <a:latin typeface="Calibri" panose="020F0502020204030204" pitchFamily="34" charset="0"/>
                          <a:ea typeface="Times New Roman" panose="02020603050405020304" pitchFamily="18" charset="0"/>
                          <a:cs typeface="Times New Roman" panose="02020603050405020304" pitchFamily="18" charset="0"/>
                        </a:rPr>
                        <m:t>]</m:t>
                      </m:r>
                    </m:oMath>
                  </m:oMathPara>
                </a14:m>
                <a:endParaRPr lang="de-DE" dirty="0">
                  <a:effectLst/>
                  <a:latin typeface="Calibri" panose="020F0502020204030204" pitchFamily="34" charset="0"/>
                  <a:ea typeface="Times New Roman" panose="02020603050405020304" pitchFamily="18" charset="0"/>
                  <a:cs typeface="Times New Roman" panose="02020603050405020304" pitchFamily="18" charset="0"/>
                </a:endParaRPr>
              </a:p>
            </p:txBody>
          </p:sp>
        </mc:Choice>
        <mc:Fallback xmlns="">
          <p:sp>
            <p:nvSpPr>
              <p:cNvPr id="7" name="Rechteck 6"/>
              <p:cNvSpPr>
                <a:spLocks noRot="1" noChangeAspect="1" noMove="1" noResize="1" noEditPoints="1" noAdjustHandles="1" noChangeArrowheads="1" noChangeShapeType="1" noTextEdit="1"/>
              </p:cNvSpPr>
              <p:nvPr/>
            </p:nvSpPr>
            <p:spPr>
              <a:xfrm>
                <a:off x="1935116" y="1088975"/>
                <a:ext cx="7685117" cy="748923"/>
              </a:xfrm>
              <a:prstGeom prst="rect">
                <a:avLst/>
              </a:prstGeom>
              <a:blipFill>
                <a:blip r:embed="rId2"/>
                <a:stretch>
                  <a:fillRect/>
                </a:stretch>
              </a:blipFill>
            </p:spPr>
            <p:txBody>
              <a:bodyPr/>
              <a:lstStyle/>
              <a:p>
                <a:r>
                  <a:rPr lang="de-DE">
                    <a:noFill/>
                  </a:rPr>
                  <a:t> </a:t>
                </a:r>
              </a:p>
            </p:txBody>
          </p:sp>
        </mc:Fallback>
      </mc:AlternateContent>
      <mc:AlternateContent xmlns:mc="http://schemas.openxmlformats.org/markup-compatibility/2006" xmlns:a14="http://schemas.microsoft.com/office/drawing/2010/main">
        <mc:Choice Requires="a14">
          <p:sp>
            <p:nvSpPr>
              <p:cNvPr id="9" name="Rechteck 8"/>
              <p:cNvSpPr/>
              <p:nvPr/>
            </p:nvSpPr>
            <p:spPr>
              <a:xfrm>
                <a:off x="2675962" y="2978996"/>
                <a:ext cx="2363789" cy="812658"/>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de-DE" i="1" smtClean="0">
                          <a:latin typeface="Cambria Math" panose="02040503050406030204" pitchFamily="18" charset="0"/>
                        </a:rPr>
                        <m:t>𝑣</m:t>
                      </m:r>
                      <m:r>
                        <a:rPr lang="de-DE" i="0">
                          <a:latin typeface="Cambria Math" panose="02040503050406030204" pitchFamily="18" charset="0"/>
                        </a:rPr>
                        <m:t>=</m:t>
                      </m:r>
                      <m:f>
                        <m:fPr>
                          <m:ctrlPr>
                            <a:rPr lang="de-DE" i="1">
                              <a:latin typeface="Cambria Math" panose="02040503050406030204" pitchFamily="18" charset="0"/>
                            </a:rPr>
                          </m:ctrlPr>
                        </m:fPr>
                        <m:num>
                          <m:r>
                            <a:rPr lang="de-DE" i="1">
                              <a:latin typeface="Cambria Math" panose="02040503050406030204" pitchFamily="18" charset="0"/>
                            </a:rPr>
                            <m:t>𝑔</m:t>
                          </m:r>
                          <m:d>
                            <m:dPr>
                              <m:ctrlPr>
                                <a:rPr lang="de-DE" i="1">
                                  <a:latin typeface="Cambria Math" panose="02040503050406030204" pitchFamily="18" charset="0"/>
                                </a:rPr>
                              </m:ctrlPr>
                            </m:dPr>
                            <m:e>
                              <m:sSub>
                                <m:sSubPr>
                                  <m:ctrlPr>
                                    <a:rPr lang="de-DE" i="1">
                                      <a:latin typeface="Cambria Math" panose="02040503050406030204" pitchFamily="18" charset="0"/>
                                    </a:rPr>
                                  </m:ctrlPr>
                                </m:sSubPr>
                                <m:e>
                                  <m:r>
                                    <a:rPr lang="de-DE" i="1">
                                      <a:latin typeface="Cambria Math" panose="02040503050406030204" pitchFamily="18" charset="0"/>
                                    </a:rPr>
                                    <m:t>𝜌</m:t>
                                  </m:r>
                                </m:e>
                                <m:sub>
                                  <m:r>
                                    <m:rPr>
                                      <m:nor/>
                                    </m:rPr>
                                    <a:rPr lang="de-DE" i="1">
                                      <a:latin typeface="Cambria Math" panose="02040503050406030204" pitchFamily="18" charset="0"/>
                                    </a:rPr>
                                    <m:t>p</m:t>
                                  </m:r>
                                </m:sub>
                              </m:sSub>
                              <m:r>
                                <a:rPr lang="de-DE" i="0">
                                  <a:latin typeface="Cambria Math" panose="02040503050406030204" pitchFamily="18" charset="0"/>
                                </a:rPr>
                                <m:t>−</m:t>
                              </m:r>
                              <m:sSub>
                                <m:sSubPr>
                                  <m:ctrlPr>
                                    <a:rPr lang="de-DE" i="1">
                                      <a:latin typeface="Cambria Math" panose="02040503050406030204" pitchFamily="18" charset="0"/>
                                    </a:rPr>
                                  </m:ctrlPr>
                                </m:sSubPr>
                                <m:e>
                                  <m:r>
                                    <a:rPr lang="de-DE" i="1">
                                      <a:latin typeface="Cambria Math" panose="02040503050406030204" pitchFamily="18" charset="0"/>
                                    </a:rPr>
                                    <m:t>𝜌</m:t>
                                  </m:r>
                                </m:e>
                                <m:sub>
                                  <m:r>
                                    <m:rPr>
                                      <m:nor/>
                                    </m:rPr>
                                    <a:rPr lang="de-DE" i="1">
                                      <a:latin typeface="Cambria Math" panose="02040503050406030204" pitchFamily="18" charset="0"/>
                                    </a:rPr>
                                    <m:t>sol</m:t>
                                  </m:r>
                                </m:sub>
                              </m:sSub>
                            </m:e>
                          </m:d>
                        </m:num>
                        <m:den>
                          <m:r>
                            <a:rPr lang="de-DE" i="0">
                              <a:latin typeface="Cambria Math" panose="02040503050406030204" pitchFamily="18" charset="0"/>
                            </a:rPr>
                            <m:t>18 </m:t>
                          </m:r>
                          <m:r>
                            <a:rPr lang="de-DE" i="1">
                              <a:latin typeface="Cambria Math" panose="02040503050406030204" pitchFamily="18" charset="0"/>
                            </a:rPr>
                            <m:t>𝜂</m:t>
                          </m:r>
                        </m:den>
                      </m:f>
                      <m:sSup>
                        <m:sSupPr>
                          <m:ctrlPr>
                            <a:rPr lang="de-DE" i="1">
                              <a:latin typeface="Cambria Math" panose="02040503050406030204" pitchFamily="18" charset="0"/>
                            </a:rPr>
                          </m:ctrlPr>
                        </m:sSupPr>
                        <m:e>
                          <m:r>
                            <a:rPr lang="de-DE" i="1">
                              <a:latin typeface="Cambria Math" panose="02040503050406030204" pitchFamily="18" charset="0"/>
                            </a:rPr>
                            <m:t>𝐷</m:t>
                          </m:r>
                        </m:e>
                        <m:sup>
                          <m:r>
                            <a:rPr lang="de-DE" i="0">
                              <a:latin typeface="Cambria Math" panose="02040503050406030204" pitchFamily="18" charset="0"/>
                            </a:rPr>
                            <m:t>2</m:t>
                          </m:r>
                        </m:sup>
                      </m:sSup>
                    </m:oMath>
                  </m:oMathPara>
                </a14:m>
                <a:endParaRPr lang="de-DE" dirty="0"/>
              </a:p>
            </p:txBody>
          </p:sp>
        </mc:Choice>
        <mc:Fallback xmlns="">
          <p:sp>
            <p:nvSpPr>
              <p:cNvPr id="9" name="Rechteck 8"/>
              <p:cNvSpPr>
                <a:spLocks noRot="1" noChangeAspect="1" noMove="1" noResize="1" noEditPoints="1" noAdjustHandles="1" noChangeArrowheads="1" noChangeShapeType="1" noTextEdit="1"/>
              </p:cNvSpPr>
              <p:nvPr/>
            </p:nvSpPr>
            <p:spPr>
              <a:xfrm>
                <a:off x="2675962" y="2978996"/>
                <a:ext cx="2363789" cy="812658"/>
              </a:xfrm>
              <a:prstGeom prst="rect">
                <a:avLst/>
              </a:prstGeom>
              <a:blipFill>
                <a:blip r:embed="rId3"/>
                <a:stretch>
                  <a:fillRect/>
                </a:stretch>
              </a:blipFill>
            </p:spPr>
            <p:txBody>
              <a:bodyPr/>
              <a:lstStyle/>
              <a:p>
                <a:r>
                  <a:rPr lang="de-DE">
                    <a:noFill/>
                  </a:rPr>
                  <a:t> </a:t>
                </a:r>
              </a:p>
            </p:txBody>
          </p:sp>
        </mc:Fallback>
      </mc:AlternateContent>
      <mc:AlternateContent xmlns:mc="http://schemas.openxmlformats.org/markup-compatibility/2006" xmlns:a14="http://schemas.microsoft.com/office/drawing/2010/main">
        <mc:Choice Requires="a14">
          <p:sp>
            <p:nvSpPr>
              <p:cNvPr id="11" name="Rechteck 10"/>
              <p:cNvSpPr/>
              <p:nvPr/>
            </p:nvSpPr>
            <p:spPr>
              <a:xfrm>
                <a:off x="5465993" y="2618991"/>
                <a:ext cx="4770053" cy="2308324"/>
              </a:xfrm>
              <a:prstGeom prst="rect">
                <a:avLst/>
              </a:prstGeom>
            </p:spPr>
            <p:txBody>
              <a:bodyPr wrap="square">
                <a:spAutoFit/>
              </a:bodyPr>
              <a:lstStyle/>
              <a:p>
                <a14:m>
                  <m:oMath xmlns:m="http://schemas.openxmlformats.org/officeDocument/2006/math">
                    <m:r>
                      <a:rPr lang="en-US" i="1">
                        <a:latin typeface="Cambria Math" panose="02040503050406030204" pitchFamily="18" charset="0"/>
                        <a:ea typeface="Times New Roman" panose="02020603050405020304" pitchFamily="18" charset="0"/>
                        <a:cs typeface="Times New Roman" panose="02020603050405020304" pitchFamily="18" charset="0"/>
                      </a:rPr>
                      <m:t>𝑔</m:t>
                    </m:r>
                  </m:oMath>
                </a14:m>
                <a:r>
                  <a:rPr lang="en-US" dirty="0">
                    <a:effectLst/>
                    <a:latin typeface="Calibri" panose="020F0502020204030204" pitchFamily="34" charset="0"/>
                    <a:ea typeface="Times New Roman" panose="02020603050405020304" pitchFamily="18" charset="0"/>
                    <a:cs typeface="Times New Roman" panose="02020603050405020304" pitchFamily="18" charset="0"/>
                  </a:rPr>
                  <a:t> = 9.81 m s</a:t>
                </a:r>
                <a:r>
                  <a:rPr lang="en-US" baseline="30000" dirty="0">
                    <a:effectLst/>
                    <a:latin typeface="Calibri" panose="020F0502020204030204" pitchFamily="34" charset="0"/>
                    <a:ea typeface="Times New Roman" panose="02020603050405020304" pitchFamily="18" charset="0"/>
                    <a:cs typeface="Times New Roman" panose="02020603050405020304" pitchFamily="18" charset="0"/>
                  </a:rPr>
                  <a:t>-2 </a:t>
                </a:r>
                <a:r>
                  <a:rPr lang="en-US" dirty="0">
                    <a:effectLst/>
                    <a:latin typeface="Calibri" panose="020F0502020204030204" pitchFamily="34" charset="0"/>
                    <a:ea typeface="Times New Roman" panose="02020603050405020304" pitchFamily="18" charset="0"/>
                    <a:cs typeface="Times New Roman" panose="02020603050405020304" pitchFamily="18" charset="0"/>
                  </a:rPr>
                  <a:t>is</a:t>
                </a:r>
                <a:r>
                  <a:rPr lang="en-US" baseline="300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dirty="0">
                    <a:effectLst/>
                    <a:latin typeface="Calibri" panose="020F0502020204030204" pitchFamily="34" charset="0"/>
                    <a:ea typeface="Times New Roman" panose="02020603050405020304" pitchFamily="18" charset="0"/>
                    <a:cs typeface="Times New Roman" panose="02020603050405020304" pitchFamily="18" charset="0"/>
                  </a:rPr>
                  <a:t>the acceleration due to gravity</a:t>
                </a:r>
                <a:r>
                  <a:rPr lang="en-US" dirty="0" smtClean="0">
                    <a:latin typeface="Symbol" panose="05050102010706020507" pitchFamily="18" charset="2"/>
                    <a:ea typeface="Times New Roman" panose="02020603050405020304" pitchFamily="18" charset="0"/>
                    <a:cs typeface="Times New Roman" panose="02020603050405020304" pitchFamily="18" charset="0"/>
                  </a:rPr>
                  <a:t/>
                </a:r>
                <a:br>
                  <a:rPr lang="en-US" dirty="0" smtClean="0">
                    <a:latin typeface="Symbol" panose="05050102010706020507" pitchFamily="18" charset="2"/>
                    <a:ea typeface="Times New Roman" panose="02020603050405020304" pitchFamily="18" charset="0"/>
                    <a:cs typeface="Times New Roman" panose="02020603050405020304" pitchFamily="18" charset="0"/>
                  </a:rPr>
                </a:br>
                <a:r>
                  <a:rPr lang="en-US" dirty="0" smtClean="0">
                    <a:latin typeface="Symbol" panose="05050102010706020507" pitchFamily="18" charset="2"/>
                    <a:ea typeface="Times New Roman" panose="02020603050405020304" pitchFamily="18" charset="0"/>
                    <a:cs typeface="Times New Roman" panose="02020603050405020304" pitchFamily="18" charset="0"/>
                  </a:rPr>
                  <a:t/>
                </a:r>
                <a:br>
                  <a:rPr lang="en-US" dirty="0" smtClean="0">
                    <a:latin typeface="Symbol" panose="05050102010706020507" pitchFamily="18" charset="2"/>
                    <a:ea typeface="Times New Roman" panose="02020603050405020304" pitchFamily="18" charset="0"/>
                    <a:cs typeface="Times New Roman" panose="02020603050405020304" pitchFamily="18" charset="0"/>
                  </a:rPr>
                </a:br>
                <a:r>
                  <a:rPr lang="en-US" dirty="0" err="1" smtClean="0">
                    <a:latin typeface="Symbol" panose="05050102010706020507" pitchFamily="18" charset="2"/>
                    <a:ea typeface="Times New Roman" panose="02020603050405020304" pitchFamily="18" charset="0"/>
                    <a:cs typeface="Times New Roman" panose="02020603050405020304" pitchFamily="18" charset="0"/>
                  </a:rPr>
                  <a:t>r</a:t>
                </a:r>
                <a:r>
                  <a:rPr lang="en-US" baseline="-25000" dirty="0" err="1" smtClean="0">
                    <a:latin typeface="Calibri" panose="020F0502020204030204" pitchFamily="34" charset="0"/>
                    <a:ea typeface="Times New Roman" panose="02020603050405020304" pitchFamily="18" charset="0"/>
                    <a:cs typeface="Times New Roman" panose="02020603050405020304" pitchFamily="18" charset="0"/>
                  </a:rPr>
                  <a:t>p</a:t>
                </a:r>
                <a:r>
                  <a:rPr lang="en-US" dirty="0" smtClean="0">
                    <a:latin typeface="Calibri" panose="020F0502020204030204" pitchFamily="34" charset="0"/>
                    <a:ea typeface="Times New Roman" panose="02020603050405020304" pitchFamily="18" charset="0"/>
                    <a:cs typeface="Times New Roman" panose="02020603050405020304" pitchFamily="18" charset="0"/>
                  </a:rPr>
                  <a:t> [kg m</a:t>
                </a:r>
                <a:r>
                  <a:rPr lang="en-US" baseline="30000" dirty="0" smtClean="0">
                    <a:latin typeface="Calibri" panose="020F0502020204030204" pitchFamily="34" charset="0"/>
                    <a:ea typeface="Times New Roman" panose="02020603050405020304" pitchFamily="18" charset="0"/>
                    <a:cs typeface="Times New Roman" panose="02020603050405020304" pitchFamily="18" charset="0"/>
                  </a:rPr>
                  <a:t>-3</a:t>
                </a:r>
                <a:r>
                  <a:rPr lang="en-US" dirty="0" smtClean="0">
                    <a:latin typeface="Calibri" panose="020F0502020204030204" pitchFamily="34" charset="0"/>
                    <a:ea typeface="Times New Roman" panose="02020603050405020304" pitchFamily="18" charset="0"/>
                    <a:cs typeface="Times New Roman" panose="02020603050405020304" pitchFamily="18" charset="0"/>
                  </a:rPr>
                  <a:t>] is the density of the suspended particles</a:t>
                </a:r>
                <a:br>
                  <a:rPr lang="en-US" dirty="0" smtClean="0">
                    <a:latin typeface="Calibri" panose="020F0502020204030204" pitchFamily="34" charset="0"/>
                    <a:ea typeface="Times New Roman" panose="02020603050405020304" pitchFamily="18" charset="0"/>
                    <a:cs typeface="Times New Roman" panose="02020603050405020304" pitchFamily="18" charset="0"/>
                  </a:rPr>
                </a:br>
                <a:r>
                  <a:rPr lang="en-US" dirty="0" smtClean="0">
                    <a:latin typeface="Calibri" panose="020F0502020204030204" pitchFamily="34" charset="0"/>
                    <a:ea typeface="Times New Roman" panose="02020603050405020304" pitchFamily="18" charset="0"/>
                    <a:cs typeface="Times New Roman" panose="02020603050405020304" pitchFamily="18" charset="0"/>
                  </a:rPr>
                  <a:t/>
                </a:r>
                <a:br>
                  <a:rPr lang="en-US" dirty="0" smtClean="0">
                    <a:latin typeface="Calibri" panose="020F0502020204030204" pitchFamily="34" charset="0"/>
                    <a:ea typeface="Times New Roman" panose="02020603050405020304" pitchFamily="18" charset="0"/>
                    <a:cs typeface="Times New Roman" panose="02020603050405020304" pitchFamily="18" charset="0"/>
                  </a:rPr>
                </a:br>
                <a:r>
                  <a:rPr lang="en-US" dirty="0" err="1" smtClean="0">
                    <a:latin typeface="Symbol" panose="05050102010706020507" pitchFamily="18" charset="2"/>
                    <a:ea typeface="Times New Roman" panose="02020603050405020304" pitchFamily="18" charset="0"/>
                    <a:cs typeface="Times New Roman" panose="02020603050405020304" pitchFamily="18" charset="0"/>
                  </a:rPr>
                  <a:t>r</a:t>
                </a:r>
                <a:r>
                  <a:rPr lang="en-US" baseline="-25000" dirty="0" err="1" smtClean="0">
                    <a:latin typeface="Calibri" panose="020F0502020204030204" pitchFamily="34" charset="0"/>
                    <a:ea typeface="Times New Roman" panose="02020603050405020304" pitchFamily="18" charset="0"/>
                    <a:cs typeface="Times New Roman" panose="02020603050405020304" pitchFamily="18" charset="0"/>
                  </a:rPr>
                  <a:t>sol</a:t>
                </a:r>
                <a:r>
                  <a:rPr lang="en-US" dirty="0" smtClean="0">
                    <a:latin typeface="Calibri" panose="020F0502020204030204" pitchFamily="34" charset="0"/>
                    <a:ea typeface="Times New Roman" panose="02020603050405020304" pitchFamily="18" charset="0"/>
                    <a:cs typeface="Times New Roman" panose="02020603050405020304" pitchFamily="18" charset="0"/>
                  </a:rPr>
                  <a:t> </a:t>
                </a:r>
                <a:r>
                  <a:rPr lang="en-US" dirty="0">
                    <a:latin typeface="Calibri" panose="020F0502020204030204" pitchFamily="34" charset="0"/>
                    <a:ea typeface="Times New Roman" panose="02020603050405020304" pitchFamily="18" charset="0"/>
                    <a:cs typeface="Times New Roman" panose="02020603050405020304" pitchFamily="18" charset="0"/>
                  </a:rPr>
                  <a:t>[kg m</a:t>
                </a:r>
                <a:r>
                  <a:rPr lang="en-US" baseline="30000" dirty="0">
                    <a:latin typeface="Calibri" panose="020F0502020204030204" pitchFamily="34" charset="0"/>
                    <a:ea typeface="Times New Roman" panose="02020603050405020304" pitchFamily="18" charset="0"/>
                    <a:cs typeface="Times New Roman" panose="02020603050405020304" pitchFamily="18" charset="0"/>
                  </a:rPr>
                  <a:t>-3</a:t>
                </a:r>
                <a:r>
                  <a:rPr lang="en-US" dirty="0">
                    <a:latin typeface="Calibri" panose="020F0502020204030204" pitchFamily="34" charset="0"/>
                    <a:ea typeface="Times New Roman" panose="02020603050405020304" pitchFamily="18" charset="0"/>
                    <a:cs typeface="Times New Roman" panose="02020603050405020304" pitchFamily="18" charset="0"/>
                  </a:rPr>
                  <a:t>] is the density of the </a:t>
                </a:r>
                <a:r>
                  <a:rPr lang="en-US" dirty="0" smtClean="0">
                    <a:latin typeface="Calibri" panose="020F0502020204030204" pitchFamily="34" charset="0"/>
                    <a:ea typeface="Times New Roman" panose="02020603050405020304" pitchFamily="18" charset="0"/>
                    <a:cs typeface="Times New Roman" panose="02020603050405020304" pitchFamily="18" charset="0"/>
                  </a:rPr>
                  <a:t>liquid</a:t>
                </a:r>
              </a:p>
              <a:p>
                <a:endParaRPr lang="en-US" dirty="0">
                  <a:latin typeface="Calibri" panose="020F0502020204030204" pitchFamily="34" charset="0"/>
                  <a:cs typeface="Times New Roman" panose="02020603050405020304" pitchFamily="18" charset="0"/>
                </a:endParaRPr>
              </a:p>
              <a:p>
                <a:r>
                  <a:rPr lang="en-US" dirty="0" smtClean="0">
                    <a:latin typeface="Calibri" panose="020F0502020204030204" pitchFamily="34" charset="0"/>
                    <a:ea typeface="Times New Roman" panose="02020603050405020304" pitchFamily="18" charset="0"/>
                    <a:cs typeface="Times New Roman" panose="02020603050405020304" pitchFamily="18" charset="0"/>
                    <a:sym typeface="Symbol" panose="05050102010706020507" pitchFamily="18" charset="2"/>
                  </a:rPr>
                  <a:t></a:t>
                </a:r>
                <a:r>
                  <a:rPr lang="en-US" dirty="0" smtClean="0">
                    <a:latin typeface="Calibri" panose="020F0502020204030204" pitchFamily="34" charset="0"/>
                    <a:ea typeface="Times New Roman" panose="02020603050405020304" pitchFamily="18" charset="0"/>
                    <a:cs typeface="Times New Roman" panose="02020603050405020304" pitchFamily="18" charset="0"/>
                  </a:rPr>
                  <a:t> </a:t>
                </a:r>
                <a:r>
                  <a:rPr lang="en-US" dirty="0">
                    <a:latin typeface="Calibri" panose="020F0502020204030204" pitchFamily="34" charset="0"/>
                    <a:ea typeface="Times New Roman" panose="02020603050405020304" pitchFamily="18" charset="0"/>
                    <a:cs typeface="Times New Roman" panose="02020603050405020304" pitchFamily="18" charset="0"/>
                  </a:rPr>
                  <a:t>[kg s</a:t>
                </a:r>
                <a:r>
                  <a:rPr lang="en-US" baseline="30000" dirty="0">
                    <a:latin typeface="Calibri" panose="020F0502020204030204" pitchFamily="34" charset="0"/>
                    <a:ea typeface="Times New Roman" panose="02020603050405020304" pitchFamily="18" charset="0"/>
                    <a:cs typeface="Times New Roman" panose="02020603050405020304" pitchFamily="18" charset="0"/>
                  </a:rPr>
                  <a:t>-1</a:t>
                </a:r>
                <a:r>
                  <a:rPr lang="en-US" dirty="0">
                    <a:latin typeface="Calibri" panose="020F0502020204030204" pitchFamily="34" charset="0"/>
                    <a:ea typeface="Times New Roman" panose="02020603050405020304" pitchFamily="18" charset="0"/>
                    <a:cs typeface="Times New Roman" panose="02020603050405020304" pitchFamily="18" charset="0"/>
                  </a:rPr>
                  <a:t> m</a:t>
                </a:r>
                <a:r>
                  <a:rPr lang="en-US" baseline="30000" dirty="0">
                    <a:latin typeface="Calibri" panose="020F0502020204030204" pitchFamily="34" charset="0"/>
                    <a:ea typeface="Times New Roman" panose="02020603050405020304" pitchFamily="18" charset="0"/>
                    <a:cs typeface="Times New Roman" panose="02020603050405020304" pitchFamily="18" charset="0"/>
                  </a:rPr>
                  <a:t>-1</a:t>
                </a:r>
                <a:r>
                  <a:rPr lang="en-US" dirty="0" smtClean="0">
                    <a:latin typeface="Calibri" panose="020F0502020204030204" pitchFamily="34" charset="0"/>
                    <a:ea typeface="Times New Roman" panose="02020603050405020304" pitchFamily="18" charset="0"/>
                    <a:cs typeface="Times New Roman" panose="02020603050405020304" pitchFamily="18" charset="0"/>
                  </a:rPr>
                  <a:t>] is the </a:t>
                </a:r>
                <a:r>
                  <a:rPr lang="en-US" dirty="0">
                    <a:latin typeface="Calibri" panose="020F0502020204030204" pitchFamily="34" charset="0"/>
                    <a:ea typeface="Times New Roman" panose="02020603050405020304" pitchFamily="18" charset="0"/>
                    <a:cs typeface="Times New Roman" panose="02020603050405020304" pitchFamily="18" charset="0"/>
                  </a:rPr>
                  <a:t>dynamic viscosity </a:t>
                </a:r>
                <a:r>
                  <a:rPr lang="en-US" dirty="0" smtClean="0">
                    <a:latin typeface="Calibri" panose="020F0502020204030204" pitchFamily="34" charset="0"/>
                    <a:ea typeface="Times New Roman" panose="02020603050405020304" pitchFamily="18" charset="0"/>
                    <a:cs typeface="Times New Roman" panose="02020603050405020304" pitchFamily="18" charset="0"/>
                  </a:rPr>
                  <a:t>of the liquid</a:t>
                </a:r>
                <a:endParaRPr lang="de-DE" dirty="0"/>
              </a:p>
            </p:txBody>
          </p:sp>
        </mc:Choice>
        <mc:Fallback xmlns="">
          <p:sp>
            <p:nvSpPr>
              <p:cNvPr id="11" name="Rechteck 10"/>
              <p:cNvSpPr>
                <a:spLocks noRot="1" noChangeAspect="1" noMove="1" noResize="1" noEditPoints="1" noAdjustHandles="1" noChangeArrowheads="1" noChangeShapeType="1" noTextEdit="1"/>
              </p:cNvSpPr>
              <p:nvPr/>
            </p:nvSpPr>
            <p:spPr>
              <a:xfrm>
                <a:off x="5465993" y="2618991"/>
                <a:ext cx="4770053" cy="2308324"/>
              </a:xfrm>
              <a:prstGeom prst="rect">
                <a:avLst/>
              </a:prstGeom>
              <a:blipFill>
                <a:blip r:embed="rId4"/>
                <a:stretch>
                  <a:fillRect l="-1151" t="-1587" r="-1023" b="-3439"/>
                </a:stretch>
              </a:blipFill>
            </p:spPr>
            <p:txBody>
              <a:bodyPr/>
              <a:lstStyle/>
              <a:p>
                <a:r>
                  <a:rPr lang="de-DE">
                    <a:noFill/>
                  </a:rPr>
                  <a:t> </a:t>
                </a:r>
              </a:p>
            </p:txBody>
          </p:sp>
        </mc:Fallback>
      </mc:AlternateContent>
      <p:sp>
        <p:nvSpPr>
          <p:cNvPr id="12" name="Pfeil nach oben 11">
            <a:hlinkClick r:id="rId5" action="ppaction://hlinksldjump"/>
          </p:cNvPr>
          <p:cNvSpPr/>
          <p:nvPr/>
        </p:nvSpPr>
        <p:spPr>
          <a:xfrm>
            <a:off x="9786041" y="6219031"/>
            <a:ext cx="510048" cy="360004"/>
          </a:xfrm>
          <a:prstGeom prst="upArrow">
            <a:avLst/>
          </a:prstGeom>
          <a:solidFill>
            <a:schemeClr val="bg2"/>
          </a:solid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de-DE" dirty="0" smtClean="0"/>
          </a:p>
        </p:txBody>
      </p:sp>
    </p:spTree>
    <p:extLst>
      <p:ext uri="{BB962C8B-B14F-4D97-AF65-F5344CB8AC3E}">
        <p14:creationId xmlns:p14="http://schemas.microsoft.com/office/powerpoint/2010/main" val="3392163"/>
      </p:ext>
    </p:extLst>
  </p:cSld>
  <p:clrMapOvr>
    <a:masterClrMapping/>
  </p:clrMapOvr>
  <p:transition>
    <p:fade thruBlk="1"/>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err="1"/>
              <a:t>Theory</a:t>
            </a:r>
            <a:r>
              <a:rPr lang="de-DE" dirty="0"/>
              <a:t> </a:t>
            </a:r>
            <a:r>
              <a:rPr lang="de-DE" dirty="0" smtClean="0"/>
              <a:t>(2): Diameter </a:t>
            </a:r>
            <a:r>
              <a:rPr lang="de-DE" dirty="0" err="1" smtClean="0"/>
              <a:t>of</a:t>
            </a:r>
            <a:r>
              <a:rPr lang="de-DE" dirty="0" smtClean="0"/>
              <a:t> </a:t>
            </a:r>
            <a:r>
              <a:rPr lang="de-DE" dirty="0" err="1" smtClean="0"/>
              <a:t>particles</a:t>
            </a:r>
            <a:r>
              <a:rPr lang="de-DE" dirty="0" smtClean="0"/>
              <a:t> </a:t>
            </a:r>
            <a:r>
              <a:rPr lang="de-DE" dirty="0" err="1" smtClean="0"/>
              <a:t>reaching</a:t>
            </a:r>
            <a:r>
              <a:rPr lang="de-DE" dirty="0" smtClean="0"/>
              <a:t> z after </a:t>
            </a:r>
            <a:r>
              <a:rPr lang="de-DE" dirty="0" err="1" smtClean="0"/>
              <a:t>settling</a:t>
            </a:r>
            <a:r>
              <a:rPr lang="de-DE" dirty="0" smtClean="0"/>
              <a:t> time t </a:t>
            </a:r>
            <a:endParaRPr lang="de-DE" dirty="0"/>
          </a:p>
        </p:txBody>
      </p:sp>
      <mc:AlternateContent xmlns:mc="http://schemas.openxmlformats.org/markup-compatibility/2006" xmlns:a14="http://schemas.microsoft.com/office/drawing/2010/main">
        <mc:Choice Requires="a14">
          <p:graphicFrame>
            <p:nvGraphicFramePr>
              <p:cNvPr id="5" name="Tabelle 4"/>
              <p:cNvGraphicFramePr>
                <a:graphicFrameLocks noGrp="1"/>
              </p:cNvGraphicFramePr>
              <p:nvPr>
                <p:extLst/>
              </p:nvPr>
            </p:nvGraphicFramePr>
            <p:xfrm>
              <a:off x="3218180" y="2888616"/>
              <a:ext cx="5850890" cy="1620901"/>
            </p:xfrm>
            <a:graphic>
              <a:graphicData uri="http://schemas.openxmlformats.org/drawingml/2006/table">
                <a:tbl>
                  <a:tblPr firstRow="1" firstCol="1" bandRow="1"/>
                  <a:tblGrid>
                    <a:gridCol w="5307965">
                      <a:extLst>
                        <a:ext uri="{9D8B030D-6E8A-4147-A177-3AD203B41FA5}">
                          <a16:colId xmlns:a16="http://schemas.microsoft.com/office/drawing/2014/main" val="20000"/>
                        </a:ext>
                      </a:extLst>
                    </a:gridCol>
                    <a:gridCol w="542925">
                      <a:extLst>
                        <a:ext uri="{9D8B030D-6E8A-4147-A177-3AD203B41FA5}">
                          <a16:colId xmlns:a16="http://schemas.microsoft.com/office/drawing/2014/main" val="20001"/>
                        </a:ext>
                      </a:extLst>
                    </a:gridCol>
                  </a:tblGrid>
                  <a:tr h="0">
                    <a:tc>
                      <a:txBody>
                        <a:bodyPr/>
                        <a:lstStyle/>
                        <a:p>
                          <a:pPr algn="just">
                            <a:lnSpc>
                              <a:spcPct val="200000"/>
                            </a:lnSpc>
                            <a:spcAft>
                              <a:spcPts val="0"/>
                            </a:spcAft>
                          </a:pPr>
                          <a14:m>
                            <m:oMathPara xmlns:m="http://schemas.openxmlformats.org/officeDocument/2006/math">
                              <m:oMathParaPr>
                                <m:jc m:val="centerGroup"/>
                              </m:oMathParaPr>
                              <m:oMath xmlns:m="http://schemas.openxmlformats.org/officeDocument/2006/math">
                                <m:r>
                                  <a:rPr lang="en-US" sz="1800" i="1">
                                    <a:effectLst/>
                                    <a:latin typeface="Cambria Math" panose="02040503050406030204" pitchFamily="18" charset="0"/>
                                    <a:ea typeface="Times New Roman" panose="02020603050405020304" pitchFamily="18" charset="0"/>
                                    <a:cs typeface="Times New Roman" panose="02020603050405020304" pitchFamily="18" charset="0"/>
                                  </a:rPr>
                                  <m:t>𝐷</m:t>
                                </m:r>
                                <m:d>
                                  <m:dPr>
                                    <m:ctrlPr>
                                      <a:rPr lang="de-DE" sz="1800" i="1">
                                        <a:effectLst/>
                                        <a:latin typeface="Cambria Math" panose="02040503050406030204" pitchFamily="18" charset="0"/>
                                        <a:ea typeface="Times New Roman" panose="02020603050405020304" pitchFamily="18" charset="0"/>
                                        <a:cs typeface="Times New Roman" panose="02020603050405020304" pitchFamily="18" charset="0"/>
                                      </a:rPr>
                                    </m:ctrlPr>
                                  </m:dPr>
                                  <m:e>
                                    <m:r>
                                      <a:rPr lang="en-US" sz="1800" i="1">
                                        <a:effectLst/>
                                        <a:latin typeface="Cambria Math" panose="02040503050406030204" pitchFamily="18" charset="0"/>
                                        <a:ea typeface="Times New Roman" panose="02020603050405020304" pitchFamily="18" charset="0"/>
                                        <a:cs typeface="Times New Roman" panose="02020603050405020304" pitchFamily="18" charset="0"/>
                                      </a:rPr>
                                      <m:t>𝑧</m:t>
                                    </m:r>
                                    <m:r>
                                      <a:rPr lang="en-US" sz="1800">
                                        <a:effectLst/>
                                        <a:latin typeface="Cambria Math" panose="02040503050406030204" pitchFamily="18" charset="0"/>
                                        <a:ea typeface="Times New Roman" panose="02020603050405020304" pitchFamily="18" charset="0"/>
                                        <a:cs typeface="Times New Roman" panose="02020603050405020304" pitchFamily="18" charset="0"/>
                                      </a:rPr>
                                      <m:t>,</m:t>
                                    </m:r>
                                    <m:r>
                                      <a:rPr lang="en-US" sz="1800" i="1">
                                        <a:effectLst/>
                                        <a:latin typeface="Cambria Math" panose="02040503050406030204" pitchFamily="18" charset="0"/>
                                        <a:ea typeface="Times New Roman" panose="02020603050405020304" pitchFamily="18" charset="0"/>
                                        <a:cs typeface="Times New Roman" panose="02020603050405020304" pitchFamily="18" charset="0"/>
                                      </a:rPr>
                                      <m:t>𝑡</m:t>
                                    </m:r>
                                  </m:e>
                                </m:d>
                                <m:r>
                                  <a:rPr lang="en-US" sz="1800">
                                    <a:effectLst/>
                                    <a:latin typeface="Cambria Math" panose="02040503050406030204" pitchFamily="18" charset="0"/>
                                    <a:ea typeface="Times New Roman" panose="02020603050405020304" pitchFamily="18" charset="0"/>
                                    <a:cs typeface="Times New Roman" panose="02020603050405020304" pitchFamily="18" charset="0"/>
                                  </a:rPr>
                                  <m:t>=</m:t>
                                </m:r>
                                <m:rad>
                                  <m:radPr>
                                    <m:ctrlPr>
                                      <a:rPr lang="de-DE" sz="1800" i="1">
                                        <a:effectLst/>
                                        <a:latin typeface="Cambria Math" panose="02040503050406030204" pitchFamily="18" charset="0"/>
                                        <a:ea typeface="Times New Roman" panose="02020603050405020304" pitchFamily="18" charset="0"/>
                                        <a:cs typeface="Times New Roman" panose="02020603050405020304" pitchFamily="18" charset="0"/>
                                      </a:rPr>
                                    </m:ctrlPr>
                                  </m:radPr>
                                  <m:deg>
                                    <m:r>
                                      <a:rPr lang="en-US" sz="1800">
                                        <a:effectLst/>
                                        <a:latin typeface="Cambria Math" panose="02040503050406030204" pitchFamily="18" charset="0"/>
                                        <a:ea typeface="Times New Roman" panose="02020603050405020304" pitchFamily="18" charset="0"/>
                                        <a:cs typeface="Times New Roman" panose="02020603050405020304" pitchFamily="18" charset="0"/>
                                      </a:rPr>
                                      <m:t>2</m:t>
                                    </m:r>
                                  </m:deg>
                                  <m:e>
                                    <m:f>
                                      <m:fPr>
                                        <m:ctrlPr>
                                          <a:rPr lang="de-DE" sz="1800" i="1">
                                            <a:effectLst/>
                                            <a:latin typeface="Cambria Math" panose="02040503050406030204" pitchFamily="18" charset="0"/>
                                            <a:ea typeface="Times New Roman" panose="02020603050405020304" pitchFamily="18" charset="0"/>
                                            <a:cs typeface="Times New Roman" panose="02020603050405020304" pitchFamily="18" charset="0"/>
                                          </a:rPr>
                                        </m:ctrlPr>
                                      </m:fPr>
                                      <m:num>
                                        <m:r>
                                          <a:rPr lang="en-US" sz="1800">
                                            <a:effectLst/>
                                            <a:latin typeface="Cambria Math" panose="02040503050406030204" pitchFamily="18" charset="0"/>
                                            <a:ea typeface="Times New Roman" panose="02020603050405020304" pitchFamily="18" charset="0"/>
                                            <a:cs typeface="Times New Roman" panose="02020603050405020304" pitchFamily="18" charset="0"/>
                                          </a:rPr>
                                          <m:t>18 </m:t>
                                        </m:r>
                                        <m:r>
                                          <a:rPr lang="en-US" sz="1800" i="1">
                                            <a:effectLst/>
                                            <a:latin typeface="Cambria Math" panose="02040503050406030204" pitchFamily="18" charset="0"/>
                                            <a:ea typeface="Times New Roman" panose="02020603050405020304" pitchFamily="18" charset="0"/>
                                            <a:cs typeface="Times New Roman" panose="02020603050405020304" pitchFamily="18" charset="0"/>
                                          </a:rPr>
                                          <m:t>𝜂</m:t>
                                        </m:r>
                                        <m:r>
                                          <a:rPr lang="en-US" sz="1800">
                                            <a:effectLst/>
                                            <a:latin typeface="Cambria Math" panose="02040503050406030204" pitchFamily="18" charset="0"/>
                                            <a:ea typeface="Times New Roman" panose="02020603050405020304" pitchFamily="18" charset="0"/>
                                            <a:cs typeface="Times New Roman" panose="02020603050405020304" pitchFamily="18" charset="0"/>
                                          </a:rPr>
                                          <m:t> </m:t>
                                        </m:r>
                                        <m:r>
                                          <a:rPr lang="en-US" sz="1800" i="1">
                                            <a:effectLst/>
                                            <a:latin typeface="Cambria Math" panose="02040503050406030204" pitchFamily="18" charset="0"/>
                                            <a:ea typeface="Times New Roman" panose="02020603050405020304" pitchFamily="18" charset="0"/>
                                            <a:cs typeface="Times New Roman" panose="02020603050405020304" pitchFamily="18" charset="0"/>
                                          </a:rPr>
                                          <m:t>𝑧</m:t>
                                        </m:r>
                                      </m:num>
                                      <m:den>
                                        <m:r>
                                          <a:rPr lang="en-US" sz="1800" i="1">
                                            <a:effectLst/>
                                            <a:latin typeface="Cambria Math" panose="02040503050406030204" pitchFamily="18" charset="0"/>
                                            <a:ea typeface="Times New Roman" panose="02020603050405020304" pitchFamily="18" charset="0"/>
                                            <a:cs typeface="Times New Roman" panose="02020603050405020304" pitchFamily="18" charset="0"/>
                                          </a:rPr>
                                          <m:t>𝑔</m:t>
                                        </m:r>
                                        <m:r>
                                          <a:rPr lang="en-US" sz="1800">
                                            <a:effectLst/>
                                            <a:latin typeface="Cambria Math" panose="02040503050406030204" pitchFamily="18" charset="0"/>
                                            <a:ea typeface="Times New Roman" panose="02020603050405020304" pitchFamily="18" charset="0"/>
                                            <a:cs typeface="Times New Roman" panose="02020603050405020304" pitchFamily="18" charset="0"/>
                                          </a:rPr>
                                          <m:t> </m:t>
                                        </m:r>
                                        <m:r>
                                          <a:rPr lang="en-US" sz="1800" i="1">
                                            <a:effectLst/>
                                            <a:latin typeface="Cambria Math" panose="02040503050406030204" pitchFamily="18" charset="0"/>
                                            <a:ea typeface="Times New Roman" panose="02020603050405020304" pitchFamily="18" charset="0"/>
                                            <a:cs typeface="Times New Roman" panose="02020603050405020304" pitchFamily="18" charset="0"/>
                                          </a:rPr>
                                          <m:t>𝑡</m:t>
                                        </m:r>
                                        <m:r>
                                          <a:rPr lang="en-US" sz="1800">
                                            <a:effectLst/>
                                            <a:latin typeface="Cambria Math" panose="02040503050406030204" pitchFamily="18" charset="0"/>
                                            <a:ea typeface="Times New Roman" panose="02020603050405020304" pitchFamily="18" charset="0"/>
                                            <a:cs typeface="Times New Roman" panose="02020603050405020304" pitchFamily="18" charset="0"/>
                                          </a:rPr>
                                          <m:t> </m:t>
                                        </m:r>
                                        <m:d>
                                          <m:dPr>
                                            <m:ctrlPr>
                                              <a:rPr lang="de-DE" sz="1800" i="1">
                                                <a:effectLst/>
                                                <a:latin typeface="Cambria Math" panose="02040503050406030204" pitchFamily="18" charset="0"/>
                                                <a:ea typeface="Times New Roman" panose="02020603050405020304" pitchFamily="18" charset="0"/>
                                                <a:cs typeface="Times New Roman" panose="02020603050405020304" pitchFamily="18" charset="0"/>
                                              </a:rPr>
                                            </m:ctrlPr>
                                          </m:dPr>
                                          <m:e>
                                            <m:sSub>
                                              <m:sSubPr>
                                                <m:ctrlPr>
                                                  <a:rPr lang="de-DE" sz="1800" i="1">
                                                    <a:effectLst/>
                                                    <a:latin typeface="Cambria Math" panose="02040503050406030204" pitchFamily="18" charset="0"/>
                                                    <a:ea typeface="Times New Roman" panose="02020603050405020304" pitchFamily="18" charset="0"/>
                                                    <a:cs typeface="Times New Roman" panose="02020603050405020304" pitchFamily="18" charset="0"/>
                                                  </a:rPr>
                                                </m:ctrlPr>
                                              </m:sSubPr>
                                              <m:e>
                                                <m:r>
                                                  <a:rPr lang="en-US" sz="1800" i="1">
                                                    <a:effectLst/>
                                                    <a:latin typeface="Cambria Math" panose="02040503050406030204" pitchFamily="18" charset="0"/>
                                                    <a:ea typeface="Times New Roman" panose="02020603050405020304" pitchFamily="18" charset="0"/>
                                                    <a:cs typeface="Times New Roman" panose="02020603050405020304" pitchFamily="18" charset="0"/>
                                                  </a:rPr>
                                                  <m:t>𝜌</m:t>
                                                </m:r>
                                              </m:e>
                                              <m:sub>
                                                <m:r>
                                                  <m:rPr>
                                                    <m:nor/>
                                                  </m:rPr>
                                                  <a:rPr lang="en-US" sz="1800">
                                                    <a:effectLst/>
                                                    <a:latin typeface="Calibri" panose="020F0502020204030204" pitchFamily="34" charset="0"/>
                                                    <a:ea typeface="Times New Roman" panose="02020603050405020304" pitchFamily="18" charset="0"/>
                                                    <a:cs typeface="Times New Roman" panose="02020603050405020304" pitchFamily="18" charset="0"/>
                                                  </a:rPr>
                                                  <m:t>p</m:t>
                                                </m:r>
                                              </m:sub>
                                            </m:sSub>
                                            <m:r>
                                              <a:rPr lang="en-US" sz="1800" i="1">
                                                <a:effectLst/>
                                                <a:latin typeface="Cambria Math" panose="02040503050406030204" pitchFamily="18" charset="0"/>
                                                <a:ea typeface="Times New Roman" panose="02020603050405020304" pitchFamily="18" charset="0"/>
                                                <a:cs typeface="Times New Roman" panose="02020603050405020304" pitchFamily="18" charset="0"/>
                                              </a:rPr>
                                              <m:t>−</m:t>
                                            </m:r>
                                            <m:sSub>
                                              <m:sSubPr>
                                                <m:ctrlPr>
                                                  <a:rPr lang="de-DE" sz="1800" i="1">
                                                    <a:effectLst/>
                                                    <a:latin typeface="Cambria Math" panose="02040503050406030204" pitchFamily="18" charset="0"/>
                                                    <a:ea typeface="Times New Roman" panose="02020603050405020304" pitchFamily="18" charset="0"/>
                                                    <a:cs typeface="Times New Roman" panose="02020603050405020304" pitchFamily="18" charset="0"/>
                                                  </a:rPr>
                                                </m:ctrlPr>
                                              </m:sSubPr>
                                              <m:e>
                                                <m:r>
                                                  <a:rPr lang="en-US" sz="1800" i="1">
                                                    <a:effectLst/>
                                                    <a:latin typeface="Cambria Math" panose="02040503050406030204" pitchFamily="18" charset="0"/>
                                                    <a:ea typeface="Times New Roman" panose="02020603050405020304" pitchFamily="18" charset="0"/>
                                                    <a:cs typeface="Times New Roman" panose="02020603050405020304" pitchFamily="18" charset="0"/>
                                                  </a:rPr>
                                                  <m:t>𝜌</m:t>
                                                </m:r>
                                              </m:e>
                                              <m:sub>
                                                <m:r>
                                                  <m:rPr>
                                                    <m:nor/>
                                                  </m:rPr>
                                                  <a:rPr lang="en-US" sz="1800">
                                                    <a:effectLst/>
                                                    <a:latin typeface="Calibri" panose="020F0502020204030204" pitchFamily="34" charset="0"/>
                                                    <a:ea typeface="Times New Roman" panose="02020603050405020304" pitchFamily="18" charset="0"/>
                                                    <a:cs typeface="Times New Roman" panose="02020603050405020304" pitchFamily="18" charset="0"/>
                                                  </a:rPr>
                                                  <m:t>sol</m:t>
                                                </m:r>
                                              </m:sub>
                                            </m:sSub>
                                          </m:e>
                                        </m:d>
                                      </m:den>
                                    </m:f>
                                  </m:e>
                                </m:rad>
                              </m:oMath>
                            </m:oMathPara>
                          </a14:m>
                          <a:endParaRPr lang="de-DE"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lnL>
                          <a:noFill/>
                        </a:lnL>
                        <a:lnR>
                          <a:noFill/>
                        </a:lnR>
                        <a:lnT>
                          <a:noFill/>
                        </a:lnT>
                        <a:lnB>
                          <a:noFill/>
                        </a:lnB>
                      </a:tcPr>
                    </a:tc>
                    <a:tc>
                      <a:txBody>
                        <a:bodyPr/>
                        <a:lstStyle/>
                        <a:p>
                          <a:pPr marL="0" marR="0" lvl="0" indent="0" algn="just" defTabSz="914400" rtl="0" eaLnBrk="1" fontAlgn="auto" latinLnBrk="0" hangingPunct="1">
                            <a:lnSpc>
                              <a:spcPct val="200000"/>
                            </a:lnSpc>
                            <a:spcBef>
                              <a:spcPts val="0"/>
                            </a:spcBef>
                            <a:spcAft>
                              <a:spcPts val="0"/>
                            </a:spcAft>
                            <a:buClrTx/>
                            <a:buSzTx/>
                            <a:buFontTx/>
                            <a:buNone/>
                            <a:tabLst/>
                            <a:defRPr/>
                          </a:pPr>
                          <a:r>
                            <a:rPr lang="en-US" sz="1800" dirty="0" smtClean="0">
                              <a:effectLst/>
                              <a:latin typeface="Calibri" panose="020F0502020204030204" pitchFamily="34" charset="0"/>
                              <a:ea typeface="Times New Roman" panose="02020603050405020304" pitchFamily="18" charset="0"/>
                              <a:cs typeface="Times New Roman" panose="02020603050405020304" pitchFamily="18" charset="0"/>
                            </a:rPr>
                            <a:t>(1)</a:t>
                          </a:r>
                          <a:endParaRPr lang="de-DE" sz="1800" dirty="0" smtClean="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lnL>
                          <a:noFill/>
                        </a:lnL>
                        <a:lnR>
                          <a:noFill/>
                        </a:lnR>
                        <a:lnT>
                          <a:noFill/>
                        </a:lnT>
                        <a:lnB>
                          <a:noFill/>
                        </a:lnB>
                      </a:tcPr>
                    </a:tc>
                    <a:extLst>
                      <a:ext uri="{0D108BD9-81ED-4DB2-BD59-A6C34878D82A}">
                        <a16:rowId xmlns:a16="http://schemas.microsoft.com/office/drawing/2014/main" val="10000"/>
                      </a:ext>
                    </a:extLst>
                  </a:tr>
                </a:tbl>
              </a:graphicData>
            </a:graphic>
          </p:graphicFrame>
        </mc:Choice>
        <mc:Fallback xmlns="">
          <p:graphicFrame>
            <p:nvGraphicFramePr>
              <p:cNvPr id="5" name="Tabelle 4"/>
              <p:cNvGraphicFramePr>
                <a:graphicFrameLocks noGrp="1"/>
              </p:cNvGraphicFramePr>
              <p:nvPr>
                <p:extLst/>
              </p:nvPr>
            </p:nvGraphicFramePr>
            <p:xfrm>
              <a:off x="3218180" y="2888616"/>
              <a:ext cx="5850890" cy="1620901"/>
            </p:xfrm>
            <a:graphic>
              <a:graphicData uri="http://schemas.openxmlformats.org/drawingml/2006/table">
                <a:tbl>
                  <a:tblPr firstRow="1" firstCol="1" bandRow="1"/>
                  <a:tblGrid>
                    <a:gridCol w="5307965">
                      <a:extLst>
                        <a:ext uri="{9D8B030D-6E8A-4147-A177-3AD203B41FA5}">
                          <a16:colId xmlns:a16="http://schemas.microsoft.com/office/drawing/2014/main" val="20000"/>
                        </a:ext>
                      </a:extLst>
                    </a:gridCol>
                    <a:gridCol w="542925">
                      <a:extLst>
                        <a:ext uri="{9D8B030D-6E8A-4147-A177-3AD203B41FA5}">
                          <a16:colId xmlns:a16="http://schemas.microsoft.com/office/drawing/2014/main" val="20001"/>
                        </a:ext>
                      </a:extLst>
                    </a:gridCol>
                  </a:tblGrid>
                  <a:tr h="1620901">
                    <a:tc>
                      <a:txBody>
                        <a:bodyPr/>
                        <a:lstStyle/>
                        <a:p>
                          <a:endParaRPr lang="de-DE"/>
                        </a:p>
                      </a:txBody>
                      <a:tcPr marL="68580" marR="68580" marT="0" marB="0" anchor="ctr">
                        <a:lnL>
                          <a:noFill/>
                        </a:lnL>
                        <a:lnR>
                          <a:noFill/>
                        </a:lnR>
                        <a:lnT>
                          <a:noFill/>
                        </a:lnT>
                        <a:lnB>
                          <a:noFill/>
                        </a:lnB>
                        <a:blipFill>
                          <a:blip r:embed="rId2"/>
                          <a:stretch>
                            <a:fillRect r="-10206"/>
                          </a:stretch>
                        </a:blipFill>
                      </a:tcPr>
                    </a:tc>
                    <a:tc>
                      <a:txBody>
                        <a:bodyPr/>
                        <a:lstStyle/>
                        <a:p>
                          <a:pPr marL="0" marR="0" lvl="0" indent="0" algn="just" defTabSz="914400" rtl="0" eaLnBrk="1" fontAlgn="auto" latinLnBrk="0" hangingPunct="1">
                            <a:lnSpc>
                              <a:spcPct val="200000"/>
                            </a:lnSpc>
                            <a:spcBef>
                              <a:spcPts val="0"/>
                            </a:spcBef>
                            <a:spcAft>
                              <a:spcPts val="0"/>
                            </a:spcAft>
                            <a:buClrTx/>
                            <a:buSzTx/>
                            <a:buFontTx/>
                            <a:buNone/>
                            <a:tabLst/>
                            <a:defRPr/>
                          </a:pPr>
                          <a:r>
                            <a:rPr lang="en-US" sz="1800" dirty="0" smtClean="0">
                              <a:effectLst/>
                              <a:latin typeface="Calibri" panose="020F0502020204030204" pitchFamily="34" charset="0"/>
                              <a:ea typeface="Times New Roman" panose="02020603050405020304" pitchFamily="18" charset="0"/>
                              <a:cs typeface="Times New Roman" panose="02020603050405020304" pitchFamily="18" charset="0"/>
                            </a:rPr>
                            <a:t>(1)</a:t>
                          </a:r>
                          <a:endParaRPr lang="de-DE" sz="1800" dirty="0" smtClean="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lnL>
                          <a:noFill/>
                        </a:lnL>
                        <a:lnR>
                          <a:noFill/>
                        </a:lnR>
                        <a:lnT>
                          <a:noFill/>
                        </a:lnT>
                        <a:lnB>
                          <a:noFill/>
                        </a:lnB>
                      </a:tcPr>
                    </a:tc>
                    <a:extLst>
                      <a:ext uri="{0D108BD9-81ED-4DB2-BD59-A6C34878D82A}">
                        <a16:rowId xmlns:a16="http://schemas.microsoft.com/office/drawing/2014/main" val="10000"/>
                      </a:ext>
                    </a:extLst>
                  </a:tr>
                </a:tbl>
              </a:graphicData>
            </a:graphic>
          </p:graphicFrame>
        </mc:Fallback>
      </mc:AlternateContent>
      <p:sp>
        <p:nvSpPr>
          <p:cNvPr id="6" name="Rectangle 2"/>
          <p:cNvSpPr>
            <a:spLocks noChangeArrowheads="1"/>
          </p:cNvSpPr>
          <p:nvPr/>
        </p:nvSpPr>
        <p:spPr bwMode="auto">
          <a:xfrm>
            <a:off x="3026633" y="1423460"/>
            <a:ext cx="5922712" cy="8002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algn="just" eaLnBrk="0" hangingPunct="0"/>
            <a:r>
              <a:rPr kumimoji="0" lang="en-US" altLang="de-DE"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The equivalent diameter of the particles which have reached </a:t>
            </a:r>
            <a:br>
              <a:rPr kumimoji="0" lang="en-US" altLang="de-DE"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br>
            <a:r>
              <a:rPr kumimoji="0" lang="en-US" altLang="de-DE"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depth </a:t>
            </a:r>
            <a:r>
              <a:rPr kumimoji="0" lang="en-US" altLang="de-DE" b="0" i="1" u="none" strike="noStrike" cap="none" normalizeH="0" baseline="0" dirty="0" smtClean="0">
                <a:ln>
                  <a:noFill/>
                </a:ln>
                <a:solidFill>
                  <a:schemeClr val="tx1"/>
                </a:solidFill>
                <a:effectLst/>
                <a:latin typeface="Cambria Math" panose="02040503050406030204" pitchFamily="18" charset="0"/>
                <a:ea typeface="Times New Roman" panose="02020603050405020304" pitchFamily="18" charset="0"/>
                <a:cs typeface="Times New Roman" panose="02020603050405020304" pitchFamily="18" charset="0"/>
              </a:rPr>
              <a:t>z</a:t>
            </a:r>
            <a:r>
              <a:rPr kumimoji="0" lang="en-US" altLang="de-DE"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 after time </a:t>
            </a:r>
            <a:r>
              <a:rPr kumimoji="0" lang="en-US" altLang="de-DE" b="0" i="1" u="none" strike="noStrike" cap="none" normalizeH="0" baseline="0" dirty="0" smtClean="0">
                <a:ln>
                  <a:noFill/>
                </a:ln>
                <a:solidFill>
                  <a:schemeClr val="tx1"/>
                </a:solidFill>
                <a:effectLst/>
                <a:latin typeface="Cambria Math" panose="02040503050406030204" pitchFamily="18" charset="0"/>
                <a:ea typeface="Times New Roman" panose="02020603050405020304" pitchFamily="18" charset="0"/>
                <a:cs typeface="Times New Roman" panose="02020603050405020304" pitchFamily="18" charset="0"/>
              </a:rPr>
              <a:t>t</a:t>
            </a:r>
            <a:r>
              <a:rPr kumimoji="0" lang="en-US" altLang="de-DE"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  is calculated by noting that </a:t>
            </a:r>
            <a:r>
              <a:rPr kumimoji="0" lang="en-US" altLang="de-DE" b="0" i="1" u="none" strike="noStrike" cap="none" normalizeH="0" baseline="0" dirty="0" smtClean="0">
                <a:ln>
                  <a:noFill/>
                </a:ln>
                <a:solidFill>
                  <a:schemeClr val="tx1"/>
                </a:solidFill>
                <a:effectLst/>
                <a:latin typeface="Cambria Math" panose="02040503050406030204" pitchFamily="18" charset="0"/>
                <a:ea typeface="Times New Roman" panose="02020603050405020304" pitchFamily="18" charset="0"/>
                <a:cs typeface="Times New Roman" panose="02020603050405020304" pitchFamily="18" charset="0"/>
              </a:rPr>
              <a:t>z=v t</a:t>
            </a:r>
            <a:endParaRPr lang="en-US" altLang="de-DE" sz="2800" dirty="0">
              <a:latin typeface="Arial" panose="020B0604020202020204" pitchFamily="34" charset="0"/>
            </a:endParaRPr>
          </a:p>
        </p:txBody>
      </p:sp>
      <p:sp>
        <p:nvSpPr>
          <p:cNvPr id="7" name="Pfeil nach oben 6">
            <a:hlinkClick r:id="rId3" action="ppaction://hlinksldjump"/>
          </p:cNvPr>
          <p:cNvSpPr/>
          <p:nvPr/>
        </p:nvSpPr>
        <p:spPr>
          <a:xfrm>
            <a:off x="9786041" y="6219031"/>
            <a:ext cx="510048" cy="360004"/>
          </a:xfrm>
          <a:prstGeom prst="upArrow">
            <a:avLst/>
          </a:prstGeom>
          <a:solidFill>
            <a:schemeClr val="bg2"/>
          </a:solid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de-DE" dirty="0" smtClean="0"/>
          </a:p>
        </p:txBody>
      </p:sp>
    </p:spTree>
    <p:extLst>
      <p:ext uri="{BB962C8B-B14F-4D97-AF65-F5344CB8AC3E}">
        <p14:creationId xmlns:p14="http://schemas.microsoft.com/office/powerpoint/2010/main" val="2895760171"/>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z="2100" dirty="0" err="1"/>
              <a:t>Theory</a:t>
            </a:r>
            <a:r>
              <a:rPr lang="de-DE" sz="2100" dirty="0"/>
              <a:t> (3): </a:t>
            </a:r>
            <a:r>
              <a:rPr lang="de-DE" sz="2100" dirty="0" err="1"/>
              <a:t>relating</a:t>
            </a:r>
            <a:r>
              <a:rPr lang="de-DE" sz="2100" dirty="0"/>
              <a:t> </a:t>
            </a:r>
            <a:r>
              <a:rPr lang="de-DE" sz="2100" dirty="0" err="1"/>
              <a:t>mass</a:t>
            </a:r>
            <a:r>
              <a:rPr lang="de-DE" sz="2100" dirty="0"/>
              <a:t> </a:t>
            </a:r>
            <a:r>
              <a:rPr lang="de-DE" sz="2100" dirty="0" err="1"/>
              <a:t>fraction</a:t>
            </a:r>
            <a:r>
              <a:rPr lang="de-DE" sz="2100" dirty="0"/>
              <a:t> F </a:t>
            </a:r>
            <a:r>
              <a:rPr lang="de-DE" sz="2100" dirty="0" err="1"/>
              <a:t>to</a:t>
            </a:r>
            <a:r>
              <a:rPr lang="de-DE" sz="2100" dirty="0"/>
              <a:t> </a:t>
            </a:r>
            <a:r>
              <a:rPr lang="de-DE" sz="2100" dirty="0" err="1"/>
              <a:t>hydrodynamic</a:t>
            </a:r>
            <a:r>
              <a:rPr lang="de-DE" sz="2100" dirty="0"/>
              <a:t> </a:t>
            </a:r>
            <a:r>
              <a:rPr lang="de-DE" sz="2100" dirty="0" err="1"/>
              <a:t>diameter</a:t>
            </a:r>
            <a:r>
              <a:rPr lang="de-DE" sz="2100" dirty="0"/>
              <a:t> D</a:t>
            </a:r>
          </a:p>
        </p:txBody>
      </p:sp>
      <mc:AlternateContent xmlns:mc="http://schemas.openxmlformats.org/markup-compatibility/2006" xmlns:a14="http://schemas.microsoft.com/office/drawing/2010/main">
        <mc:Choice Requires="a14">
          <p:graphicFrame>
            <p:nvGraphicFramePr>
              <p:cNvPr id="3" name="Tabelle 2"/>
              <p:cNvGraphicFramePr>
                <a:graphicFrameLocks noGrp="1"/>
              </p:cNvGraphicFramePr>
              <p:nvPr>
                <p:extLst/>
              </p:nvPr>
            </p:nvGraphicFramePr>
            <p:xfrm>
              <a:off x="3125967" y="1808983"/>
              <a:ext cx="5400060" cy="1837563"/>
            </p:xfrm>
            <a:graphic>
              <a:graphicData uri="http://schemas.openxmlformats.org/drawingml/2006/table">
                <a:tbl>
                  <a:tblPr firstRow="1" firstCol="1" bandRow="1"/>
                  <a:tblGrid>
                    <a:gridCol w="4898969">
                      <a:extLst>
                        <a:ext uri="{9D8B030D-6E8A-4147-A177-3AD203B41FA5}">
                          <a16:colId xmlns:a16="http://schemas.microsoft.com/office/drawing/2014/main" val="20000"/>
                        </a:ext>
                      </a:extLst>
                    </a:gridCol>
                    <a:gridCol w="501091">
                      <a:extLst>
                        <a:ext uri="{9D8B030D-6E8A-4147-A177-3AD203B41FA5}">
                          <a16:colId xmlns:a16="http://schemas.microsoft.com/office/drawing/2014/main" val="20001"/>
                        </a:ext>
                      </a:extLst>
                    </a:gridCol>
                  </a:tblGrid>
                  <a:tr h="1297557">
                    <a:tc>
                      <a:txBody>
                        <a:bodyPr/>
                        <a:lstStyle/>
                        <a:p>
                          <a:pPr algn="just">
                            <a:lnSpc>
                              <a:spcPct val="200000"/>
                            </a:lnSpc>
                            <a:spcAft>
                              <a:spcPts val="0"/>
                            </a:spcAft>
                          </a:pPr>
                          <a14:m>
                            <m:oMathPara xmlns:m="http://schemas.openxmlformats.org/officeDocument/2006/math">
                              <m:oMathParaPr>
                                <m:jc m:val="centerGroup"/>
                              </m:oMathParaPr>
                              <m:oMath xmlns:m="http://schemas.openxmlformats.org/officeDocument/2006/math">
                                <m:r>
                                  <a:rPr lang="en-US" sz="2000" i="1">
                                    <a:effectLst/>
                                    <a:latin typeface="Cambria Math" panose="02040503050406030204" pitchFamily="18" charset="0"/>
                                    <a:ea typeface="Times New Roman" panose="02020603050405020304" pitchFamily="18" charset="0"/>
                                    <a:cs typeface="Times New Roman" panose="02020603050405020304" pitchFamily="18" charset="0"/>
                                  </a:rPr>
                                  <m:t>𝐹</m:t>
                                </m:r>
                                <m:d>
                                  <m:dPr>
                                    <m:ctrlPr>
                                      <a:rPr lang="de-DE" sz="2000" i="1">
                                        <a:effectLst/>
                                        <a:latin typeface="Cambria Math" panose="02040503050406030204" pitchFamily="18" charset="0"/>
                                        <a:ea typeface="Times New Roman" panose="02020603050405020304" pitchFamily="18" charset="0"/>
                                        <a:cs typeface="Times New Roman" panose="02020603050405020304" pitchFamily="18" charset="0"/>
                                      </a:rPr>
                                    </m:ctrlPr>
                                  </m:dPr>
                                  <m:e>
                                    <m:r>
                                      <a:rPr lang="en-US" sz="2000" i="1">
                                        <a:effectLst/>
                                        <a:latin typeface="Cambria Math" panose="02040503050406030204" pitchFamily="18" charset="0"/>
                                        <a:ea typeface="Times New Roman" panose="02020603050405020304" pitchFamily="18" charset="0"/>
                                        <a:cs typeface="Times New Roman" panose="02020603050405020304" pitchFamily="18" charset="0"/>
                                      </a:rPr>
                                      <m:t>𝐷</m:t>
                                    </m:r>
                                  </m:e>
                                </m:d>
                                <m:r>
                                  <a:rPr lang="en-US" sz="2000">
                                    <a:effectLst/>
                                    <a:latin typeface="Cambria Math" panose="02040503050406030204" pitchFamily="18" charset="0"/>
                                    <a:ea typeface="Times New Roman" panose="02020603050405020304" pitchFamily="18" charset="0"/>
                                    <a:cs typeface="Times New Roman" panose="02020603050405020304" pitchFamily="18" charset="0"/>
                                  </a:rPr>
                                  <m:t>=</m:t>
                                </m:r>
                                <m:f>
                                  <m:fPr>
                                    <m:ctrlPr>
                                      <a:rPr lang="de-DE" sz="2000" i="1">
                                        <a:effectLst/>
                                        <a:latin typeface="Cambria Math" panose="02040503050406030204" pitchFamily="18" charset="0"/>
                                        <a:ea typeface="Times New Roman" panose="02020603050405020304" pitchFamily="18" charset="0"/>
                                        <a:cs typeface="Times New Roman" panose="02020603050405020304" pitchFamily="18" charset="0"/>
                                      </a:rPr>
                                    </m:ctrlPr>
                                  </m:fPr>
                                  <m:num>
                                    <m:r>
                                      <a:rPr lang="en-US" sz="2000" i="1">
                                        <a:effectLst/>
                                        <a:latin typeface="Cambria Math" panose="02040503050406030204" pitchFamily="18" charset="0"/>
                                        <a:ea typeface="Times New Roman" panose="02020603050405020304" pitchFamily="18" charset="0"/>
                                        <a:cs typeface="Times New Roman" panose="02020603050405020304" pitchFamily="18" charset="0"/>
                                      </a:rPr>
                                      <m:t>𝑚</m:t>
                                    </m:r>
                                    <m:r>
                                      <a:rPr lang="en-US" sz="2000">
                                        <a:effectLst/>
                                        <a:latin typeface="Cambria Math" panose="02040503050406030204" pitchFamily="18" charset="0"/>
                                        <a:ea typeface="Times New Roman" panose="02020603050405020304" pitchFamily="18" charset="0"/>
                                        <a:cs typeface="Times New Roman" panose="02020603050405020304" pitchFamily="18" charset="0"/>
                                      </a:rPr>
                                      <m:t>(</m:t>
                                    </m:r>
                                    <m:r>
                                      <a:rPr lang="en-US" sz="2000" i="1">
                                        <a:effectLst/>
                                        <a:latin typeface="Cambria Math" panose="02040503050406030204" pitchFamily="18" charset="0"/>
                                        <a:ea typeface="Times New Roman" panose="02020603050405020304" pitchFamily="18" charset="0"/>
                                        <a:cs typeface="Times New Roman" panose="02020603050405020304" pitchFamily="18" charset="0"/>
                                      </a:rPr>
                                      <m:t>𝑥</m:t>
                                    </m:r>
                                    <m:r>
                                      <a:rPr lang="en-US" sz="2000">
                                        <a:effectLst/>
                                        <a:latin typeface="Cambria Math" panose="02040503050406030204" pitchFamily="18" charset="0"/>
                                        <a:ea typeface="Times New Roman" panose="02020603050405020304" pitchFamily="18" charset="0"/>
                                        <a:cs typeface="Times New Roman" panose="02020603050405020304" pitchFamily="18" charset="0"/>
                                      </a:rPr>
                                      <m:t>≤</m:t>
                                    </m:r>
                                    <m:r>
                                      <a:rPr lang="en-US" sz="2000" i="1">
                                        <a:effectLst/>
                                        <a:latin typeface="Cambria Math" panose="02040503050406030204" pitchFamily="18" charset="0"/>
                                        <a:ea typeface="Times New Roman" panose="02020603050405020304" pitchFamily="18" charset="0"/>
                                        <a:cs typeface="Times New Roman" panose="02020603050405020304" pitchFamily="18" charset="0"/>
                                      </a:rPr>
                                      <m:t>𝐷</m:t>
                                    </m:r>
                                    <m:r>
                                      <a:rPr lang="en-US" sz="2000">
                                        <a:effectLst/>
                                        <a:latin typeface="Cambria Math" panose="02040503050406030204" pitchFamily="18" charset="0"/>
                                        <a:ea typeface="Times New Roman" panose="02020603050405020304" pitchFamily="18" charset="0"/>
                                        <a:cs typeface="Times New Roman" panose="02020603050405020304" pitchFamily="18" charset="0"/>
                                      </a:rPr>
                                      <m:t>)</m:t>
                                    </m:r>
                                  </m:num>
                                  <m:den>
                                    <m:sSub>
                                      <m:sSubPr>
                                        <m:ctrlPr>
                                          <a:rPr lang="de-DE" sz="2000" i="1">
                                            <a:effectLst/>
                                            <a:latin typeface="Cambria Math" panose="02040503050406030204" pitchFamily="18" charset="0"/>
                                            <a:ea typeface="Times New Roman" panose="02020603050405020304" pitchFamily="18" charset="0"/>
                                            <a:cs typeface="Times New Roman" panose="02020603050405020304" pitchFamily="18" charset="0"/>
                                          </a:rPr>
                                        </m:ctrlPr>
                                      </m:sSubPr>
                                      <m:e>
                                        <m:r>
                                          <a:rPr lang="en-US" sz="2000" i="1">
                                            <a:effectLst/>
                                            <a:latin typeface="Cambria Math" panose="02040503050406030204" pitchFamily="18" charset="0"/>
                                            <a:ea typeface="Times New Roman" panose="02020603050405020304" pitchFamily="18" charset="0"/>
                                            <a:cs typeface="Times New Roman" panose="02020603050405020304" pitchFamily="18" charset="0"/>
                                          </a:rPr>
                                          <m:t>𝑚</m:t>
                                        </m:r>
                                      </m:e>
                                      <m:sub>
                                        <m:r>
                                          <a:rPr lang="en-US" sz="2000" i="1">
                                            <a:effectLst/>
                                            <a:latin typeface="Cambria Math" panose="02040503050406030204" pitchFamily="18" charset="0"/>
                                            <a:ea typeface="Times New Roman" panose="02020603050405020304" pitchFamily="18" charset="0"/>
                                            <a:cs typeface="Times New Roman" panose="02020603050405020304" pitchFamily="18" charset="0"/>
                                          </a:rPr>
                                          <m:t>𝑝</m:t>
                                        </m:r>
                                      </m:sub>
                                    </m:sSub>
                                  </m:den>
                                </m:f>
                                <m:r>
                                  <a:rPr lang="en-US" sz="2000">
                                    <a:effectLst/>
                                    <a:latin typeface="Cambria Math" panose="02040503050406030204" pitchFamily="18" charset="0"/>
                                    <a:ea typeface="Times New Roman" panose="02020603050405020304" pitchFamily="18" charset="0"/>
                                    <a:cs typeface="Times New Roman" panose="02020603050405020304" pitchFamily="18" charset="0"/>
                                  </a:rPr>
                                  <m:t>=</m:t>
                                </m:r>
                                <m:nary>
                                  <m:naryPr>
                                    <m:limLoc m:val="undOvr"/>
                                    <m:ctrlPr>
                                      <a:rPr lang="de-DE" sz="2000" i="1">
                                        <a:effectLst/>
                                        <a:latin typeface="Cambria Math" panose="02040503050406030204" pitchFamily="18" charset="0"/>
                                        <a:ea typeface="Times New Roman" panose="02020603050405020304" pitchFamily="18" charset="0"/>
                                        <a:cs typeface="Times New Roman" panose="02020603050405020304" pitchFamily="18" charset="0"/>
                                      </a:rPr>
                                    </m:ctrlPr>
                                  </m:naryPr>
                                  <m:sub>
                                    <m:r>
                                      <a:rPr lang="en-US" sz="2000">
                                        <a:effectLst/>
                                        <a:latin typeface="Cambria Math" panose="02040503050406030204" pitchFamily="18" charset="0"/>
                                        <a:ea typeface="Times New Roman" panose="02020603050405020304" pitchFamily="18" charset="0"/>
                                        <a:cs typeface="Times New Roman" panose="02020603050405020304" pitchFamily="18" charset="0"/>
                                      </a:rPr>
                                      <m:t>0</m:t>
                                    </m:r>
                                  </m:sub>
                                  <m:sup>
                                    <m:r>
                                      <a:rPr lang="en-US" sz="2000" i="1">
                                        <a:effectLst/>
                                        <a:latin typeface="Cambria Math" panose="02040503050406030204" pitchFamily="18" charset="0"/>
                                        <a:ea typeface="Times New Roman" panose="02020603050405020304" pitchFamily="18" charset="0"/>
                                        <a:cs typeface="Times New Roman" panose="02020603050405020304" pitchFamily="18" charset="0"/>
                                      </a:rPr>
                                      <m:t>𝐷</m:t>
                                    </m:r>
                                  </m:sup>
                                  <m:e>
                                    <m:r>
                                      <a:rPr lang="en-US" sz="2000" i="1">
                                        <a:effectLst/>
                                        <a:latin typeface="Cambria Math" panose="02040503050406030204" pitchFamily="18" charset="0"/>
                                        <a:ea typeface="Times New Roman" panose="02020603050405020304" pitchFamily="18" charset="0"/>
                                        <a:cs typeface="Times New Roman" panose="02020603050405020304" pitchFamily="18" charset="0"/>
                                      </a:rPr>
                                      <m:t>𝑓</m:t>
                                    </m:r>
                                    <m:d>
                                      <m:dPr>
                                        <m:ctrlPr>
                                          <a:rPr lang="de-DE" sz="2000" i="1">
                                            <a:effectLst/>
                                            <a:latin typeface="Cambria Math" panose="02040503050406030204" pitchFamily="18" charset="0"/>
                                            <a:ea typeface="Times New Roman" panose="02020603050405020304" pitchFamily="18" charset="0"/>
                                            <a:cs typeface="Times New Roman" panose="02020603050405020304" pitchFamily="18" charset="0"/>
                                          </a:rPr>
                                        </m:ctrlPr>
                                      </m:dPr>
                                      <m:e>
                                        <m:r>
                                          <a:rPr lang="en-US" sz="2000" i="1">
                                            <a:effectLst/>
                                            <a:latin typeface="Cambria Math" panose="02040503050406030204" pitchFamily="18" charset="0"/>
                                            <a:ea typeface="Times New Roman" panose="02020603050405020304" pitchFamily="18" charset="0"/>
                                            <a:cs typeface="Times New Roman" panose="02020603050405020304" pitchFamily="18" charset="0"/>
                                          </a:rPr>
                                          <m:t>𝑥</m:t>
                                        </m:r>
                                      </m:e>
                                    </m:d>
                                    <m:r>
                                      <a:rPr lang="en-US" sz="2000" i="1">
                                        <a:effectLst/>
                                        <a:latin typeface="Cambria Math" panose="02040503050406030204" pitchFamily="18" charset="0"/>
                                        <a:ea typeface="Times New Roman" panose="02020603050405020304" pitchFamily="18" charset="0"/>
                                        <a:cs typeface="Times New Roman" panose="02020603050405020304" pitchFamily="18" charset="0"/>
                                      </a:rPr>
                                      <m:t>𝑑𝑥</m:t>
                                    </m:r>
                                  </m:e>
                                </m:nary>
                              </m:oMath>
                            </m:oMathPara>
                          </a14:m>
                          <a:endParaRPr lang="de-DE" sz="2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lnL>
                          <a:noFill/>
                        </a:lnL>
                        <a:lnR>
                          <a:noFill/>
                        </a:lnR>
                        <a:lnT>
                          <a:noFill/>
                        </a:lnT>
                        <a:lnB>
                          <a:noFill/>
                        </a:lnB>
                      </a:tcPr>
                    </a:tc>
                    <a:tc>
                      <a:txBody>
                        <a:bodyPr/>
                        <a:lstStyle/>
                        <a:p>
                          <a:pPr marL="0" marR="0" lvl="0" indent="0" algn="just" defTabSz="914400" rtl="0" eaLnBrk="1" fontAlgn="auto" latinLnBrk="0" hangingPunct="1">
                            <a:lnSpc>
                              <a:spcPct val="200000"/>
                            </a:lnSpc>
                            <a:spcBef>
                              <a:spcPts val="0"/>
                            </a:spcBef>
                            <a:spcAft>
                              <a:spcPts val="0"/>
                            </a:spcAft>
                            <a:buClrTx/>
                            <a:buSzTx/>
                            <a:buFontTx/>
                            <a:buNone/>
                            <a:tabLst/>
                            <a:defRPr/>
                          </a:pPr>
                          <a:r>
                            <a:rPr lang="en-US" sz="2000" dirty="0" smtClean="0">
                              <a:effectLst/>
                              <a:latin typeface="Calibri" panose="020F0502020204030204" pitchFamily="34" charset="0"/>
                              <a:ea typeface="Times New Roman" panose="02020603050405020304" pitchFamily="18" charset="0"/>
                              <a:cs typeface="Times New Roman" panose="02020603050405020304" pitchFamily="18" charset="0"/>
                            </a:rPr>
                            <a:t>(2)</a:t>
                          </a:r>
                          <a:endParaRPr lang="de-DE" sz="2000" dirty="0" smtClean="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lnL>
                          <a:noFill/>
                        </a:lnL>
                        <a:lnR>
                          <a:noFill/>
                        </a:lnR>
                        <a:lnT>
                          <a:noFill/>
                        </a:lnT>
                        <a:lnB>
                          <a:noFill/>
                        </a:lnB>
                      </a:tcPr>
                    </a:tc>
                    <a:extLst>
                      <a:ext uri="{0D108BD9-81ED-4DB2-BD59-A6C34878D82A}">
                        <a16:rowId xmlns:a16="http://schemas.microsoft.com/office/drawing/2014/main" val="10000"/>
                      </a:ext>
                    </a:extLst>
                  </a:tr>
                </a:tbl>
              </a:graphicData>
            </a:graphic>
          </p:graphicFrame>
        </mc:Choice>
        <mc:Fallback xmlns="">
          <p:graphicFrame>
            <p:nvGraphicFramePr>
              <p:cNvPr id="3" name="Tabelle 2"/>
              <p:cNvGraphicFramePr>
                <a:graphicFrameLocks noGrp="1"/>
              </p:cNvGraphicFramePr>
              <p:nvPr>
                <p:extLst/>
              </p:nvPr>
            </p:nvGraphicFramePr>
            <p:xfrm>
              <a:off x="3125967" y="1808983"/>
              <a:ext cx="5400060" cy="1837563"/>
            </p:xfrm>
            <a:graphic>
              <a:graphicData uri="http://schemas.openxmlformats.org/drawingml/2006/table">
                <a:tbl>
                  <a:tblPr firstRow="1" firstCol="1" bandRow="1"/>
                  <a:tblGrid>
                    <a:gridCol w="4898969">
                      <a:extLst>
                        <a:ext uri="{9D8B030D-6E8A-4147-A177-3AD203B41FA5}">
                          <a16:colId xmlns:a16="http://schemas.microsoft.com/office/drawing/2014/main" val="20000"/>
                        </a:ext>
                      </a:extLst>
                    </a:gridCol>
                    <a:gridCol w="501091">
                      <a:extLst>
                        <a:ext uri="{9D8B030D-6E8A-4147-A177-3AD203B41FA5}">
                          <a16:colId xmlns:a16="http://schemas.microsoft.com/office/drawing/2014/main" val="20001"/>
                        </a:ext>
                      </a:extLst>
                    </a:gridCol>
                  </a:tblGrid>
                  <a:tr h="1837563">
                    <a:tc>
                      <a:txBody>
                        <a:bodyPr/>
                        <a:lstStyle/>
                        <a:p>
                          <a:endParaRPr lang="de-DE"/>
                        </a:p>
                      </a:txBody>
                      <a:tcPr marL="68580" marR="68580" marT="0" marB="0" anchor="ctr">
                        <a:lnL>
                          <a:noFill/>
                        </a:lnL>
                        <a:lnR>
                          <a:noFill/>
                        </a:lnR>
                        <a:lnT>
                          <a:noFill/>
                        </a:lnT>
                        <a:lnB>
                          <a:noFill/>
                        </a:lnB>
                        <a:blipFill>
                          <a:blip r:embed="rId2"/>
                          <a:stretch>
                            <a:fillRect r="-10186"/>
                          </a:stretch>
                        </a:blipFill>
                      </a:tcPr>
                    </a:tc>
                    <a:tc>
                      <a:txBody>
                        <a:bodyPr/>
                        <a:lstStyle/>
                        <a:p>
                          <a:pPr marL="0" marR="0" lvl="0" indent="0" algn="just" defTabSz="914400" rtl="0" eaLnBrk="1" fontAlgn="auto" latinLnBrk="0" hangingPunct="1">
                            <a:lnSpc>
                              <a:spcPct val="200000"/>
                            </a:lnSpc>
                            <a:spcBef>
                              <a:spcPts val="0"/>
                            </a:spcBef>
                            <a:spcAft>
                              <a:spcPts val="0"/>
                            </a:spcAft>
                            <a:buClrTx/>
                            <a:buSzTx/>
                            <a:buFontTx/>
                            <a:buNone/>
                            <a:tabLst/>
                            <a:defRPr/>
                          </a:pPr>
                          <a:r>
                            <a:rPr lang="en-US" sz="2000" dirty="0" smtClean="0">
                              <a:effectLst/>
                              <a:latin typeface="Calibri" panose="020F0502020204030204" pitchFamily="34" charset="0"/>
                              <a:ea typeface="Times New Roman" panose="02020603050405020304" pitchFamily="18" charset="0"/>
                              <a:cs typeface="Times New Roman" panose="02020603050405020304" pitchFamily="18" charset="0"/>
                            </a:rPr>
                            <a:t>(2)</a:t>
                          </a:r>
                          <a:endParaRPr lang="de-DE" sz="2000" dirty="0" smtClean="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lnL>
                          <a:noFill/>
                        </a:lnL>
                        <a:lnR>
                          <a:noFill/>
                        </a:lnR>
                        <a:lnT>
                          <a:noFill/>
                        </a:lnT>
                        <a:lnB>
                          <a:noFill/>
                        </a:lnB>
                      </a:tcPr>
                    </a:tc>
                    <a:extLst>
                      <a:ext uri="{0D108BD9-81ED-4DB2-BD59-A6C34878D82A}">
                        <a16:rowId xmlns:a16="http://schemas.microsoft.com/office/drawing/2014/main" val="10000"/>
                      </a:ext>
                    </a:extLst>
                  </a:tr>
                </a:tbl>
              </a:graphicData>
            </a:graphic>
          </p:graphicFrame>
        </mc:Fallback>
      </mc:AlternateContent>
      <p:sp>
        <p:nvSpPr>
          <p:cNvPr id="4" name="Rectangle 1"/>
          <p:cNvSpPr>
            <a:spLocks noChangeArrowheads="1"/>
          </p:cNvSpPr>
          <p:nvPr/>
        </p:nvSpPr>
        <p:spPr bwMode="auto">
          <a:xfrm>
            <a:off x="2315959" y="1387743"/>
            <a:ext cx="7205483"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hangingPunct="0"/>
            <a:r>
              <a:rPr kumimoji="0" lang="en-US" altLang="de-DE"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The corresponding mass fraction is given by the cumulative particle mass distribution function </a:t>
            </a:r>
            <a:r>
              <a:rPr kumimoji="0" lang="en-US" altLang="de-DE" b="0" i="1" u="none" strike="noStrike" cap="none" normalizeH="0" baseline="0" dirty="0" smtClean="0">
                <a:ln>
                  <a:noFill/>
                </a:ln>
                <a:solidFill>
                  <a:schemeClr val="tx1"/>
                </a:solidFill>
                <a:effectLst/>
                <a:latin typeface="Cambria Math" panose="02040503050406030204" pitchFamily="18" charset="0"/>
                <a:ea typeface="Times New Roman" panose="02020603050405020304" pitchFamily="18" charset="0"/>
                <a:cs typeface="Times New Roman" panose="02020603050405020304" pitchFamily="18" charset="0"/>
              </a:rPr>
              <a:t>F(D)</a:t>
            </a:r>
            <a:r>
              <a:rPr kumimoji="0" lang="en-US" altLang="de-DE"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 [-] which is defined as: </a:t>
            </a:r>
            <a:endParaRPr kumimoji="0" lang="en-US" altLang="de-DE"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Calibri" panose="020F0502020204030204" pitchFamily="34" charset="0"/>
            </a:endParaRPr>
          </a:p>
        </p:txBody>
      </p:sp>
      <mc:AlternateContent xmlns:mc="http://schemas.openxmlformats.org/markup-compatibility/2006" xmlns:a14="http://schemas.microsoft.com/office/drawing/2010/main">
        <mc:Choice Requires="a14">
          <p:sp>
            <p:nvSpPr>
              <p:cNvPr id="5" name="Rechteck 4"/>
              <p:cNvSpPr/>
              <p:nvPr/>
            </p:nvSpPr>
            <p:spPr>
              <a:xfrm>
                <a:off x="2411362" y="3795734"/>
                <a:ext cx="7920089" cy="1246495"/>
              </a:xfrm>
              <a:prstGeom prst="rect">
                <a:avLst/>
              </a:prstGeom>
            </p:spPr>
            <p:txBody>
              <a:bodyPr wrap="square">
                <a:spAutoFit/>
              </a:bodyPr>
              <a:lstStyle/>
              <a:p>
                <a:pPr eaLnBrk="0" hangingPunct="0">
                  <a:lnSpc>
                    <a:spcPts val="3000"/>
                  </a:lnSpc>
                </a:pPr>
                <a14:m>
                  <m:oMath xmlns:m="http://schemas.openxmlformats.org/officeDocument/2006/math">
                    <m:r>
                      <a:rPr lang="en-US" altLang="de-DE" i="1" dirty="0" smtClean="0">
                        <a:latin typeface="Cambria Math" panose="02040503050406030204" pitchFamily="18" charset="0"/>
                        <a:ea typeface="Times New Roman" panose="02020603050405020304" pitchFamily="18" charset="0"/>
                        <a:cs typeface="Times New Roman" panose="02020603050405020304" pitchFamily="18" charset="0"/>
                      </a:rPr>
                      <m:t>𝑥</m:t>
                    </m:r>
                  </m:oMath>
                </a14:m>
                <a:r>
                  <a:rPr lang="en-US" altLang="de-DE" dirty="0" smtClean="0">
                    <a:latin typeface="Calibri" panose="020F0502020204030204" pitchFamily="34" charset="0"/>
                    <a:ea typeface="Times New Roman" panose="02020603050405020304" pitchFamily="18" charset="0"/>
                    <a:cs typeface="Calibri" panose="020F0502020204030204" pitchFamily="34" charset="0"/>
                  </a:rPr>
                  <a:t> </a:t>
                </a:r>
                <a:r>
                  <a:rPr lang="en-US" altLang="de-DE" dirty="0">
                    <a:latin typeface="Calibri" panose="020F0502020204030204" pitchFamily="34" charset="0"/>
                    <a:ea typeface="Times New Roman" panose="02020603050405020304" pitchFamily="18" charset="0"/>
                    <a:cs typeface="Calibri" panose="020F0502020204030204" pitchFamily="34" charset="0"/>
                  </a:rPr>
                  <a:t>is a dummy variable for the particle </a:t>
                </a:r>
                <a:r>
                  <a:rPr lang="en-US" altLang="de-DE" dirty="0" smtClean="0">
                    <a:latin typeface="Calibri" panose="020F0502020204030204" pitchFamily="34" charset="0"/>
                    <a:ea typeface="Times New Roman" panose="02020603050405020304" pitchFamily="18" charset="0"/>
                    <a:cs typeface="Calibri" panose="020F0502020204030204" pitchFamily="34" charset="0"/>
                  </a:rPr>
                  <a:t>diameter</a:t>
                </a:r>
                <a:br>
                  <a:rPr lang="en-US" altLang="de-DE" dirty="0" smtClean="0">
                    <a:latin typeface="Calibri" panose="020F0502020204030204" pitchFamily="34" charset="0"/>
                    <a:ea typeface="Times New Roman" panose="02020603050405020304" pitchFamily="18" charset="0"/>
                    <a:cs typeface="Calibri" panose="020F0502020204030204" pitchFamily="34" charset="0"/>
                  </a:rPr>
                </a:br>
                <a14:m>
                  <m:oMath xmlns:m="http://schemas.openxmlformats.org/officeDocument/2006/math">
                    <m:r>
                      <a:rPr lang="en-US" altLang="de-DE" i="1" dirty="0" smtClean="0">
                        <a:latin typeface="Cambria Math" panose="02040503050406030204" pitchFamily="18" charset="0"/>
                        <a:ea typeface="Times New Roman" panose="02020603050405020304" pitchFamily="18" charset="0"/>
                        <a:cs typeface="Times New Roman" panose="02020603050405020304" pitchFamily="18" charset="0"/>
                      </a:rPr>
                      <m:t>𝑚</m:t>
                    </m:r>
                    <m:r>
                      <a:rPr lang="en-US" altLang="de-DE" i="1" dirty="0" smtClean="0">
                        <a:latin typeface="Cambria Math" panose="02040503050406030204" pitchFamily="18" charset="0"/>
                        <a:ea typeface="Times New Roman" panose="02020603050405020304" pitchFamily="18" charset="0"/>
                        <a:cs typeface="Times New Roman" panose="02020603050405020304" pitchFamily="18" charset="0"/>
                      </a:rPr>
                      <m:t>(</m:t>
                    </m:r>
                    <m:r>
                      <a:rPr lang="en-US" altLang="de-DE" i="1" dirty="0" err="1" smtClean="0">
                        <a:latin typeface="Cambria Math" panose="02040503050406030204" pitchFamily="18" charset="0"/>
                        <a:ea typeface="Times New Roman" panose="02020603050405020304" pitchFamily="18" charset="0"/>
                        <a:cs typeface="Times New Roman" panose="02020603050405020304" pitchFamily="18" charset="0"/>
                      </a:rPr>
                      <m:t>𝑥</m:t>
                    </m:r>
                    <m:r>
                      <a:rPr lang="en-US" altLang="de-DE" i="1" dirty="0" err="1">
                        <a:latin typeface="Cambria Math" panose="02040503050406030204" pitchFamily="18" charset="0"/>
                        <a:ea typeface="Times New Roman" panose="02020603050405020304" pitchFamily="18" charset="0"/>
                        <a:cs typeface="Times New Roman" panose="02020603050405020304" pitchFamily="18" charset="0"/>
                      </a:rPr>
                      <m:t>≤</m:t>
                    </m:r>
                    <m:r>
                      <a:rPr lang="en-US" altLang="de-DE" i="1" dirty="0" err="1">
                        <a:latin typeface="Cambria Math" panose="02040503050406030204" pitchFamily="18" charset="0"/>
                        <a:ea typeface="Times New Roman" panose="02020603050405020304" pitchFamily="18" charset="0"/>
                        <a:cs typeface="Times New Roman" panose="02020603050405020304" pitchFamily="18" charset="0"/>
                      </a:rPr>
                      <m:t>𝐷</m:t>
                    </m:r>
                    <m:r>
                      <a:rPr lang="en-US" altLang="de-DE" i="1" dirty="0">
                        <a:latin typeface="Cambria Math" panose="02040503050406030204" pitchFamily="18" charset="0"/>
                        <a:ea typeface="Times New Roman" panose="02020603050405020304" pitchFamily="18" charset="0"/>
                        <a:cs typeface="Times New Roman" panose="02020603050405020304" pitchFamily="18" charset="0"/>
                      </a:rPr>
                      <m:t>)</m:t>
                    </m:r>
                    <m:r>
                      <a:rPr lang="en-US" altLang="de-DE" i="1" dirty="0">
                        <a:latin typeface="Cambria Math" panose="02040503050406030204" pitchFamily="18" charset="0"/>
                        <a:ea typeface="Times New Roman" panose="02020603050405020304" pitchFamily="18" charset="0"/>
                        <a:cs typeface="Calibri" panose="020F0502020204030204" pitchFamily="34" charset="0"/>
                      </a:rPr>
                      <m:t> </m:t>
                    </m:r>
                  </m:oMath>
                </a14:m>
                <a:r>
                  <a:rPr lang="en-US" altLang="de-DE" dirty="0">
                    <a:latin typeface="Calibri" panose="020F0502020204030204" pitchFamily="34" charset="0"/>
                    <a:ea typeface="Times New Roman" panose="02020603050405020304" pitchFamily="18" charset="0"/>
                    <a:cs typeface="Calibri" panose="020F0502020204030204" pitchFamily="34" charset="0"/>
                  </a:rPr>
                  <a:t>is the mass of particles with an effective diameter smaller or equal to </a:t>
                </a:r>
                <a:r>
                  <a:rPr lang="en-US" altLang="de-DE" i="1" dirty="0" smtClean="0">
                    <a:latin typeface="Cambria Math" panose="02040503050406030204" pitchFamily="18" charset="0"/>
                    <a:ea typeface="Times New Roman" panose="02020603050405020304" pitchFamily="18" charset="0"/>
                    <a:cs typeface="Times New Roman" panose="02020603050405020304" pitchFamily="18" charset="0"/>
                  </a:rPr>
                  <a:t>D</a:t>
                </a:r>
                <a:r>
                  <a:rPr lang="en-US" altLang="de-DE" dirty="0" smtClean="0">
                    <a:latin typeface="Calibri" panose="020F0502020204030204" pitchFamily="34" charset="0"/>
                    <a:ea typeface="Times New Roman" panose="02020603050405020304" pitchFamily="18" charset="0"/>
                    <a:cs typeface="Calibri" panose="020F0502020204030204" pitchFamily="34" charset="0"/>
                  </a:rPr>
                  <a:t> </a:t>
                </a:r>
                <a:br>
                  <a:rPr lang="en-US" altLang="de-DE" dirty="0" smtClean="0">
                    <a:latin typeface="Calibri" panose="020F0502020204030204" pitchFamily="34" charset="0"/>
                    <a:ea typeface="Times New Roman" panose="02020603050405020304" pitchFamily="18" charset="0"/>
                    <a:cs typeface="Calibri" panose="020F0502020204030204" pitchFamily="34" charset="0"/>
                  </a:rPr>
                </a:br>
                <a14:m>
                  <m:oMath xmlns:m="http://schemas.openxmlformats.org/officeDocument/2006/math">
                    <m:r>
                      <a:rPr lang="en-US" altLang="de-DE" i="1" dirty="0" smtClean="0">
                        <a:latin typeface="Cambria Math" panose="02040503050406030204" pitchFamily="18" charset="0"/>
                        <a:ea typeface="Times New Roman" panose="02020603050405020304" pitchFamily="18" charset="0"/>
                        <a:cs typeface="Times New Roman" panose="02020603050405020304" pitchFamily="18" charset="0"/>
                      </a:rPr>
                      <m:t>𝑓</m:t>
                    </m:r>
                    <m:r>
                      <a:rPr lang="en-US" altLang="de-DE" i="1" dirty="0" smtClean="0">
                        <a:latin typeface="Cambria Math" panose="02040503050406030204" pitchFamily="18" charset="0"/>
                        <a:ea typeface="Times New Roman" panose="02020603050405020304" pitchFamily="18" charset="0"/>
                        <a:cs typeface="Times New Roman" panose="02020603050405020304" pitchFamily="18" charset="0"/>
                      </a:rPr>
                      <m:t>(</m:t>
                    </m:r>
                    <m:r>
                      <a:rPr lang="en-US" altLang="de-DE" i="1" dirty="0" smtClean="0">
                        <a:latin typeface="Cambria Math" panose="02040503050406030204" pitchFamily="18" charset="0"/>
                        <a:ea typeface="Times New Roman" panose="02020603050405020304" pitchFamily="18" charset="0"/>
                        <a:cs typeface="Times New Roman" panose="02020603050405020304" pitchFamily="18" charset="0"/>
                      </a:rPr>
                      <m:t>𝑥</m:t>
                    </m:r>
                    <m:r>
                      <a:rPr lang="en-US" altLang="de-DE" i="1" dirty="0">
                        <a:latin typeface="Cambria Math" panose="02040503050406030204" pitchFamily="18" charset="0"/>
                        <a:ea typeface="Times New Roman" panose="02020603050405020304" pitchFamily="18" charset="0"/>
                        <a:cs typeface="Times New Roman" panose="02020603050405020304" pitchFamily="18" charset="0"/>
                      </a:rPr>
                      <m:t>)</m:t>
                    </m:r>
                    <m:r>
                      <a:rPr lang="en-US" altLang="de-DE" i="1" dirty="0">
                        <a:latin typeface="Cambria Math" panose="02040503050406030204" pitchFamily="18" charset="0"/>
                        <a:ea typeface="Times New Roman" panose="02020603050405020304" pitchFamily="18" charset="0"/>
                        <a:cs typeface="Calibri" panose="020F0502020204030204" pitchFamily="34" charset="0"/>
                      </a:rPr>
                      <m:t> </m:t>
                    </m:r>
                  </m:oMath>
                </a14:m>
                <a:r>
                  <a:rPr lang="en-US" altLang="de-DE" dirty="0">
                    <a:latin typeface="Calibri" panose="020F0502020204030204" pitchFamily="34" charset="0"/>
                    <a:ea typeface="Times New Roman" panose="02020603050405020304" pitchFamily="18" charset="0"/>
                    <a:cs typeface="Calibri" panose="020F0502020204030204" pitchFamily="34" charset="0"/>
                  </a:rPr>
                  <a:t>is the statistical </a:t>
                </a:r>
                <a:r>
                  <a:rPr lang="en-GB" altLang="de-DE" dirty="0">
                    <a:latin typeface="Calibri" panose="020F0502020204030204" pitchFamily="34" charset="0"/>
                    <a:ea typeface="Times New Roman" panose="02020603050405020304" pitchFamily="18" charset="0"/>
                    <a:cs typeface="Calibri" panose="020F0502020204030204" pitchFamily="34" charset="0"/>
                  </a:rPr>
                  <a:t>density function describing the particle-size distribution</a:t>
                </a:r>
                <a:r>
                  <a:rPr lang="en-US" altLang="de-DE" dirty="0">
                    <a:latin typeface="Calibri" panose="020F0502020204030204" pitchFamily="34" charset="0"/>
                    <a:ea typeface="Times New Roman" panose="02020603050405020304" pitchFamily="18" charset="0"/>
                    <a:cs typeface="Calibri" panose="020F0502020204030204" pitchFamily="34" charset="0"/>
                  </a:rPr>
                  <a:t>. </a:t>
                </a:r>
                <a:endParaRPr lang="en-US" altLang="de-DE" sz="2800" dirty="0">
                  <a:latin typeface="Arial" panose="020B0604020202020204" pitchFamily="34" charset="0"/>
                </a:endParaRPr>
              </a:p>
            </p:txBody>
          </p:sp>
        </mc:Choice>
        <mc:Fallback xmlns="">
          <p:sp>
            <p:nvSpPr>
              <p:cNvPr id="5" name="Rechteck 4"/>
              <p:cNvSpPr>
                <a:spLocks noRot="1" noChangeAspect="1" noMove="1" noResize="1" noEditPoints="1" noAdjustHandles="1" noChangeArrowheads="1" noChangeShapeType="1" noTextEdit="1"/>
              </p:cNvSpPr>
              <p:nvPr/>
            </p:nvSpPr>
            <p:spPr>
              <a:xfrm>
                <a:off x="2411362" y="3795734"/>
                <a:ext cx="7920089" cy="1246495"/>
              </a:xfrm>
              <a:prstGeom prst="rect">
                <a:avLst/>
              </a:prstGeom>
              <a:blipFill>
                <a:blip r:embed="rId3"/>
                <a:stretch>
                  <a:fillRect b="-5392"/>
                </a:stretch>
              </a:blipFill>
            </p:spPr>
            <p:txBody>
              <a:bodyPr/>
              <a:lstStyle/>
              <a:p>
                <a:r>
                  <a:rPr lang="de-DE">
                    <a:noFill/>
                  </a:rPr>
                  <a:t> </a:t>
                </a:r>
              </a:p>
            </p:txBody>
          </p:sp>
        </mc:Fallback>
      </mc:AlternateContent>
      <p:sp>
        <p:nvSpPr>
          <p:cNvPr id="6" name="Pfeil nach oben 5">
            <a:hlinkClick r:id="rId4" action="ppaction://hlinksldjump"/>
          </p:cNvPr>
          <p:cNvSpPr/>
          <p:nvPr/>
        </p:nvSpPr>
        <p:spPr>
          <a:xfrm>
            <a:off x="9786041" y="6219031"/>
            <a:ext cx="510048" cy="360004"/>
          </a:xfrm>
          <a:prstGeom prst="upArrow">
            <a:avLst/>
          </a:prstGeom>
          <a:solidFill>
            <a:schemeClr val="bg2"/>
          </a:solid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de-DE" dirty="0" smtClean="0"/>
          </a:p>
        </p:txBody>
      </p:sp>
    </p:spTree>
    <p:extLst>
      <p:ext uri="{BB962C8B-B14F-4D97-AF65-F5344CB8AC3E}">
        <p14:creationId xmlns:p14="http://schemas.microsoft.com/office/powerpoint/2010/main" val="3439080156"/>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err="1"/>
              <a:t>Theory</a:t>
            </a:r>
            <a:r>
              <a:rPr lang="de-DE" dirty="0"/>
              <a:t> </a:t>
            </a:r>
            <a:r>
              <a:rPr lang="de-DE" dirty="0" smtClean="0"/>
              <a:t>(4): </a:t>
            </a:r>
            <a:r>
              <a:rPr lang="de-DE" dirty="0" err="1" smtClean="0"/>
              <a:t>Pressure</a:t>
            </a:r>
            <a:r>
              <a:rPr lang="de-DE" dirty="0" smtClean="0"/>
              <a:t> in a </a:t>
            </a:r>
            <a:r>
              <a:rPr lang="de-DE" dirty="0" err="1" smtClean="0"/>
              <a:t>suspension</a:t>
            </a:r>
            <a:r>
              <a:rPr lang="de-DE" dirty="0" smtClean="0"/>
              <a:t> at a </a:t>
            </a:r>
            <a:r>
              <a:rPr lang="de-DE" dirty="0" err="1" smtClean="0"/>
              <a:t>detain</a:t>
            </a:r>
            <a:r>
              <a:rPr lang="de-DE" dirty="0" smtClean="0"/>
              <a:t> </a:t>
            </a:r>
            <a:r>
              <a:rPr lang="de-DE" dirty="0" err="1" smtClean="0"/>
              <a:t>depth</a:t>
            </a:r>
            <a:r>
              <a:rPr lang="de-DE" dirty="0" smtClean="0"/>
              <a:t> z</a:t>
            </a:r>
            <a:endParaRPr lang="de-DE" dirty="0"/>
          </a:p>
        </p:txBody>
      </p:sp>
      <mc:AlternateContent xmlns:mc="http://schemas.openxmlformats.org/markup-compatibility/2006" xmlns:a14="http://schemas.microsoft.com/office/drawing/2010/main">
        <mc:Choice Requires="a14">
          <p:sp>
            <p:nvSpPr>
              <p:cNvPr id="5" name="Rechteck 4"/>
              <p:cNvSpPr/>
              <p:nvPr/>
            </p:nvSpPr>
            <p:spPr>
              <a:xfrm>
                <a:off x="2405959" y="2589524"/>
                <a:ext cx="2517292" cy="927242"/>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de-DE" i="1">
                          <a:latin typeface="Cambria Math" panose="02040503050406030204" pitchFamily="18" charset="0"/>
                        </a:rPr>
                        <m:t>𝑝</m:t>
                      </m:r>
                      <m:d>
                        <m:dPr>
                          <m:ctrlPr>
                            <a:rPr lang="de-DE" i="1">
                              <a:latin typeface="Cambria Math" panose="02040503050406030204" pitchFamily="18" charset="0"/>
                            </a:rPr>
                          </m:ctrlPr>
                        </m:dPr>
                        <m:e>
                          <m:r>
                            <a:rPr lang="de-DE" i="1">
                              <a:latin typeface="Cambria Math" panose="02040503050406030204" pitchFamily="18" charset="0"/>
                            </a:rPr>
                            <m:t>𝐿</m:t>
                          </m:r>
                          <m:r>
                            <a:rPr lang="de-DE" i="0">
                              <a:latin typeface="Cambria Math" panose="02040503050406030204" pitchFamily="18" charset="0"/>
                            </a:rPr>
                            <m:t>,</m:t>
                          </m:r>
                          <m:r>
                            <a:rPr lang="de-DE" i="1">
                              <a:latin typeface="Cambria Math" panose="02040503050406030204" pitchFamily="18" charset="0"/>
                            </a:rPr>
                            <m:t>𝑡</m:t>
                          </m:r>
                        </m:e>
                      </m:d>
                      <m:r>
                        <a:rPr lang="de-DE" i="0">
                          <a:latin typeface="Cambria Math" panose="02040503050406030204" pitchFamily="18" charset="0"/>
                        </a:rPr>
                        <m:t>=</m:t>
                      </m:r>
                      <m:nary>
                        <m:naryPr>
                          <m:limLoc m:val="undOvr"/>
                          <m:ctrlPr>
                            <a:rPr lang="de-DE" i="1">
                              <a:latin typeface="Cambria Math" panose="02040503050406030204" pitchFamily="18" charset="0"/>
                            </a:rPr>
                          </m:ctrlPr>
                        </m:naryPr>
                        <m:sub>
                          <m:r>
                            <a:rPr lang="de-DE" i="0">
                              <a:latin typeface="Cambria Math" panose="02040503050406030204" pitchFamily="18" charset="0"/>
                            </a:rPr>
                            <m:t>0</m:t>
                          </m:r>
                        </m:sub>
                        <m:sup>
                          <m:r>
                            <a:rPr lang="de-DE" i="1">
                              <a:latin typeface="Cambria Math" panose="02040503050406030204" pitchFamily="18" charset="0"/>
                            </a:rPr>
                            <m:t>𝐿</m:t>
                          </m:r>
                        </m:sup>
                        <m:e>
                          <m:r>
                            <a:rPr lang="de-DE" i="1">
                              <a:latin typeface="Cambria Math" panose="02040503050406030204" pitchFamily="18" charset="0"/>
                            </a:rPr>
                            <m:t>𝜌</m:t>
                          </m:r>
                          <m:d>
                            <m:dPr>
                              <m:ctrlPr>
                                <a:rPr lang="de-DE" i="1">
                                  <a:latin typeface="Cambria Math" panose="02040503050406030204" pitchFamily="18" charset="0"/>
                                </a:rPr>
                              </m:ctrlPr>
                            </m:dPr>
                            <m:e>
                              <m:r>
                                <a:rPr lang="de-DE" i="1">
                                  <a:latin typeface="Cambria Math" panose="02040503050406030204" pitchFamily="18" charset="0"/>
                                </a:rPr>
                                <m:t>𝑧</m:t>
                              </m:r>
                              <m:r>
                                <a:rPr lang="de-DE" i="0">
                                  <a:latin typeface="Cambria Math" panose="02040503050406030204" pitchFamily="18" charset="0"/>
                                </a:rPr>
                                <m:t>,</m:t>
                              </m:r>
                              <m:r>
                                <a:rPr lang="de-DE" i="1">
                                  <a:latin typeface="Cambria Math" panose="02040503050406030204" pitchFamily="18" charset="0"/>
                                </a:rPr>
                                <m:t>𝑡</m:t>
                              </m:r>
                            </m:e>
                          </m:d>
                        </m:e>
                      </m:nary>
                      <m:r>
                        <a:rPr lang="de-DE" i="1">
                          <a:latin typeface="Cambria Math" panose="02040503050406030204" pitchFamily="18" charset="0"/>
                        </a:rPr>
                        <m:t>𝑔</m:t>
                      </m:r>
                      <m:r>
                        <a:rPr lang="de-DE" i="0">
                          <a:latin typeface="Cambria Math" panose="02040503050406030204" pitchFamily="18" charset="0"/>
                        </a:rPr>
                        <m:t> </m:t>
                      </m:r>
                      <m:r>
                        <a:rPr lang="de-DE" i="1">
                          <a:latin typeface="Cambria Math" panose="02040503050406030204" pitchFamily="18" charset="0"/>
                        </a:rPr>
                        <m:t>𝑑𝑧</m:t>
                      </m:r>
                    </m:oMath>
                  </m:oMathPara>
                </a14:m>
                <a:endParaRPr lang="de-DE" dirty="0"/>
              </a:p>
            </p:txBody>
          </p:sp>
        </mc:Choice>
        <mc:Fallback xmlns="">
          <p:sp>
            <p:nvSpPr>
              <p:cNvPr id="5" name="Rechteck 4"/>
              <p:cNvSpPr>
                <a:spLocks noRot="1" noChangeAspect="1" noMove="1" noResize="1" noEditPoints="1" noAdjustHandles="1" noChangeArrowheads="1" noChangeShapeType="1" noTextEdit="1"/>
              </p:cNvSpPr>
              <p:nvPr/>
            </p:nvSpPr>
            <p:spPr>
              <a:xfrm>
                <a:off x="2405959" y="2589524"/>
                <a:ext cx="2517292" cy="927242"/>
              </a:xfrm>
              <a:prstGeom prst="rect">
                <a:avLst/>
              </a:prstGeom>
              <a:blipFill>
                <a:blip r:embed="rId2"/>
                <a:stretch>
                  <a:fillRect/>
                </a:stretch>
              </a:blipFill>
            </p:spPr>
            <p:txBody>
              <a:bodyPr/>
              <a:lstStyle/>
              <a:p>
                <a:r>
                  <a:rPr lang="de-DE">
                    <a:noFill/>
                  </a:rPr>
                  <a:t> </a:t>
                </a:r>
              </a:p>
            </p:txBody>
          </p:sp>
        </mc:Fallback>
      </mc:AlternateContent>
      <mc:AlternateContent xmlns:mc="http://schemas.openxmlformats.org/markup-compatibility/2006" xmlns:a14="http://schemas.microsoft.com/office/drawing/2010/main">
        <mc:Choice Requires="a14">
          <p:sp>
            <p:nvSpPr>
              <p:cNvPr id="6" name="Rechteck 5"/>
              <p:cNvSpPr/>
              <p:nvPr/>
            </p:nvSpPr>
            <p:spPr>
              <a:xfrm>
                <a:off x="5645996" y="2078985"/>
                <a:ext cx="3690041" cy="2308324"/>
              </a:xfrm>
              <a:prstGeom prst="rect">
                <a:avLst/>
              </a:prstGeom>
            </p:spPr>
            <p:txBody>
              <a:bodyPr wrap="square">
                <a:spAutoFit/>
              </a:bodyPr>
              <a:lstStyle/>
              <a:p>
                <a14:m>
                  <m:oMath xmlns:m="http://schemas.openxmlformats.org/officeDocument/2006/math">
                    <m:r>
                      <a:rPr lang="en-US" i="1">
                        <a:latin typeface="Cambria Math" panose="02040503050406030204" pitchFamily="18" charset="0"/>
                        <a:ea typeface="Times New Roman" panose="02020603050405020304" pitchFamily="18" charset="0"/>
                        <a:cs typeface="Times New Roman" panose="02020603050405020304" pitchFamily="18" charset="0"/>
                      </a:rPr>
                      <m:t>𝑧</m:t>
                    </m:r>
                  </m:oMath>
                </a14:m>
                <a:r>
                  <a:rPr lang="en-US" dirty="0">
                    <a:effectLst/>
                    <a:latin typeface="Calibri" panose="020F0502020204030204" pitchFamily="34" charset="0"/>
                    <a:ea typeface="Times New Roman" panose="02020603050405020304" pitchFamily="18" charset="0"/>
                    <a:cs typeface="Calibri" panose="020F0502020204030204" pitchFamily="34" charset="0"/>
                  </a:rPr>
                  <a:t> [m] is the vertical coordinate, positive </a:t>
                </a:r>
                <a:r>
                  <a:rPr lang="en-US" dirty="0" smtClean="0">
                    <a:effectLst/>
                    <a:latin typeface="Calibri" panose="020F0502020204030204" pitchFamily="34" charset="0"/>
                    <a:ea typeface="Times New Roman" panose="02020603050405020304" pitchFamily="18" charset="0"/>
                    <a:cs typeface="Calibri" panose="020F0502020204030204" pitchFamily="34" charset="0"/>
                  </a:rPr>
                  <a:t>downward</a:t>
                </a:r>
              </a:p>
              <a:p>
                <a:endParaRPr lang="en-US" dirty="0">
                  <a:latin typeface="Calibri" panose="020F0502020204030204" pitchFamily="34" charset="0"/>
                  <a:cs typeface="Calibri" panose="020F0502020204030204" pitchFamily="34" charset="0"/>
                </a:endParaRPr>
              </a:p>
              <a:p>
                <a14:m>
                  <m:oMath xmlns:m="http://schemas.openxmlformats.org/officeDocument/2006/math">
                    <m:r>
                      <a:rPr lang="en-US" i="1">
                        <a:latin typeface="Cambria Math" panose="02040503050406030204" pitchFamily="18" charset="0"/>
                      </a:rPr>
                      <m:t>𝜌</m:t>
                    </m:r>
                    <m:r>
                      <a:rPr lang="en-US" i="1">
                        <a:latin typeface="Cambria Math" panose="02040503050406030204" pitchFamily="18" charset="0"/>
                      </a:rPr>
                      <m:t>(</m:t>
                    </m:r>
                    <m:r>
                      <a:rPr lang="en-US" i="1">
                        <a:latin typeface="Cambria Math" panose="02040503050406030204" pitchFamily="18" charset="0"/>
                      </a:rPr>
                      <m:t>𝑧</m:t>
                    </m:r>
                    <m:r>
                      <a:rPr lang="en-US" i="1">
                        <a:latin typeface="Cambria Math" panose="02040503050406030204" pitchFamily="18" charset="0"/>
                      </a:rPr>
                      <m:t>,</m:t>
                    </m:r>
                    <m:r>
                      <a:rPr lang="en-US" i="1">
                        <a:latin typeface="Cambria Math" panose="02040503050406030204" pitchFamily="18" charset="0"/>
                      </a:rPr>
                      <m:t>𝑡</m:t>
                    </m:r>
                    <m:r>
                      <a:rPr lang="en-US" i="1">
                        <a:latin typeface="Cambria Math" panose="02040503050406030204" pitchFamily="18" charset="0"/>
                      </a:rPr>
                      <m:t>)</m:t>
                    </m:r>
                  </m:oMath>
                </a14:m>
                <a:r>
                  <a:rPr lang="en-US" dirty="0">
                    <a:latin typeface="Calibri" panose="020F0502020204030204" pitchFamily="34" charset="0"/>
                    <a:cs typeface="Calibri" panose="020F0502020204030204" pitchFamily="34" charset="0"/>
                  </a:rPr>
                  <a:t> [kg m</a:t>
                </a:r>
                <a:r>
                  <a:rPr lang="en-US" baseline="30000" dirty="0">
                    <a:latin typeface="Calibri" panose="020F0502020204030204" pitchFamily="34" charset="0"/>
                    <a:cs typeface="Calibri" panose="020F0502020204030204" pitchFamily="34" charset="0"/>
                  </a:rPr>
                  <a:t>-3</a:t>
                </a:r>
                <a:r>
                  <a:rPr lang="en-US" dirty="0">
                    <a:latin typeface="Calibri" panose="020F0502020204030204" pitchFamily="34" charset="0"/>
                    <a:cs typeface="Calibri" panose="020F0502020204030204" pitchFamily="34" charset="0"/>
                  </a:rPr>
                  <a:t>] </a:t>
                </a:r>
                <a:r>
                  <a:rPr lang="en-US" dirty="0" smtClean="0">
                    <a:latin typeface="Calibri" panose="020F0502020204030204" pitchFamily="34" charset="0"/>
                    <a:cs typeface="Calibri" panose="020F0502020204030204" pitchFamily="34" charset="0"/>
                  </a:rPr>
                  <a:t>is </a:t>
                </a:r>
                <a:r>
                  <a:rPr lang="en-US" dirty="0">
                    <a:latin typeface="Calibri" panose="020F0502020204030204" pitchFamily="34" charset="0"/>
                    <a:cs typeface="Calibri" panose="020F0502020204030204" pitchFamily="34" charset="0"/>
                  </a:rPr>
                  <a:t>suspension density </a:t>
                </a:r>
                <a:r>
                  <a:rPr lang="en-US" dirty="0" smtClean="0">
                    <a:latin typeface="Calibri" panose="020F0502020204030204" pitchFamily="34" charset="0"/>
                    <a:cs typeface="Calibri" panose="020F0502020204030204" pitchFamily="34" charset="0"/>
                  </a:rPr>
                  <a:t>above </a:t>
                </a:r>
                <a:r>
                  <a:rPr lang="en-US" dirty="0">
                    <a:latin typeface="Calibri" panose="020F0502020204030204" pitchFamily="34" charset="0"/>
                    <a:cs typeface="Calibri" panose="020F0502020204030204" pitchFamily="34" charset="0"/>
                  </a:rPr>
                  <a:t>the measurement </a:t>
                </a:r>
                <a:r>
                  <a:rPr lang="en-US" dirty="0" smtClean="0">
                    <a:latin typeface="Calibri" panose="020F0502020204030204" pitchFamily="34" charset="0"/>
                    <a:cs typeface="Calibri" panose="020F0502020204030204" pitchFamily="34" charset="0"/>
                  </a:rPr>
                  <a:t>depth </a:t>
                </a:r>
                <a14:m>
                  <m:oMath xmlns:m="http://schemas.openxmlformats.org/officeDocument/2006/math">
                    <m:r>
                      <a:rPr lang="en-US" i="1" dirty="0" smtClean="0">
                        <a:latin typeface="Cambria Math" panose="02040503050406030204" pitchFamily="18" charset="0"/>
                        <a:cs typeface="Calibri" panose="020F0502020204030204" pitchFamily="34" charset="0"/>
                      </a:rPr>
                      <m:t>𝐿</m:t>
                    </m:r>
                  </m:oMath>
                </a14:m>
                <a:endParaRPr lang="de-DE" dirty="0" smtClean="0">
                  <a:latin typeface="Calibri" panose="020F0502020204030204" pitchFamily="34" charset="0"/>
                  <a:cs typeface="Calibri" panose="020F0502020204030204" pitchFamily="34" charset="0"/>
                </a:endParaRPr>
              </a:p>
              <a:p>
                <a:endParaRPr lang="de-DE" dirty="0">
                  <a:latin typeface="Calibri" panose="020F0502020204030204" pitchFamily="34" charset="0"/>
                  <a:cs typeface="Calibri" panose="020F0502020204030204" pitchFamily="34" charset="0"/>
                </a:endParaRPr>
              </a:p>
              <a:p>
                <a14:m>
                  <m:oMath xmlns:m="http://schemas.openxmlformats.org/officeDocument/2006/math">
                    <m:r>
                      <a:rPr lang="en-US" i="1">
                        <a:latin typeface="Cambria Math" panose="02040503050406030204" pitchFamily="18" charset="0"/>
                        <a:ea typeface="Times New Roman" panose="02020603050405020304" pitchFamily="18" charset="0"/>
                        <a:cs typeface="Times New Roman" panose="02020603050405020304" pitchFamily="18" charset="0"/>
                      </a:rPr>
                      <m:t>𝑔</m:t>
                    </m:r>
                  </m:oMath>
                </a14:m>
                <a:r>
                  <a:rPr lang="en-US" dirty="0">
                    <a:effectLst/>
                    <a:latin typeface="Calibri" panose="020F0502020204030204" pitchFamily="34" charset="0"/>
                    <a:ea typeface="Times New Roman" panose="02020603050405020304" pitchFamily="18" charset="0"/>
                    <a:cs typeface="Times New Roman" panose="02020603050405020304" pitchFamily="18" charset="0"/>
                  </a:rPr>
                  <a:t> = 9.81 m s</a:t>
                </a:r>
                <a:r>
                  <a:rPr lang="en-US" baseline="30000" dirty="0">
                    <a:effectLst/>
                    <a:latin typeface="Calibri" panose="020F0502020204030204" pitchFamily="34" charset="0"/>
                    <a:ea typeface="Times New Roman" panose="02020603050405020304" pitchFamily="18" charset="0"/>
                    <a:cs typeface="Times New Roman" panose="02020603050405020304" pitchFamily="18" charset="0"/>
                  </a:rPr>
                  <a:t>-2 </a:t>
                </a:r>
                <a:r>
                  <a:rPr lang="en-US" dirty="0">
                    <a:effectLst/>
                    <a:latin typeface="Calibri" panose="020F0502020204030204" pitchFamily="34" charset="0"/>
                    <a:ea typeface="Times New Roman" panose="02020603050405020304" pitchFamily="18" charset="0"/>
                    <a:cs typeface="Times New Roman" panose="02020603050405020304" pitchFamily="18" charset="0"/>
                  </a:rPr>
                  <a:t>is</a:t>
                </a:r>
                <a:r>
                  <a:rPr lang="en-US" baseline="300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dirty="0">
                    <a:effectLst/>
                    <a:latin typeface="Calibri" panose="020F0502020204030204" pitchFamily="34" charset="0"/>
                    <a:ea typeface="Times New Roman" panose="02020603050405020304" pitchFamily="18" charset="0"/>
                    <a:cs typeface="Times New Roman" panose="02020603050405020304" pitchFamily="18" charset="0"/>
                  </a:rPr>
                  <a:t>the acceleration due to gravity</a:t>
                </a:r>
                <a:endParaRPr lang="de-DE" dirty="0">
                  <a:latin typeface="Calibri" panose="020F0502020204030204" pitchFamily="34" charset="0"/>
                  <a:cs typeface="Calibri" panose="020F0502020204030204" pitchFamily="34" charset="0"/>
                </a:endParaRPr>
              </a:p>
            </p:txBody>
          </p:sp>
        </mc:Choice>
        <mc:Fallback xmlns="">
          <p:sp>
            <p:nvSpPr>
              <p:cNvPr id="6" name="Rechteck 5"/>
              <p:cNvSpPr>
                <a:spLocks noRot="1" noChangeAspect="1" noMove="1" noResize="1" noEditPoints="1" noAdjustHandles="1" noChangeArrowheads="1" noChangeShapeType="1" noTextEdit="1"/>
              </p:cNvSpPr>
              <p:nvPr/>
            </p:nvSpPr>
            <p:spPr>
              <a:xfrm>
                <a:off x="5645996" y="2078985"/>
                <a:ext cx="3690041" cy="2308324"/>
              </a:xfrm>
              <a:prstGeom prst="rect">
                <a:avLst/>
              </a:prstGeom>
              <a:blipFill>
                <a:blip r:embed="rId3"/>
                <a:stretch>
                  <a:fillRect l="-1320" t="-1319" b="-3166"/>
                </a:stretch>
              </a:blipFill>
            </p:spPr>
            <p:txBody>
              <a:bodyPr/>
              <a:lstStyle/>
              <a:p>
                <a:r>
                  <a:rPr lang="de-DE">
                    <a:noFill/>
                  </a:rPr>
                  <a:t> </a:t>
                </a:r>
              </a:p>
            </p:txBody>
          </p:sp>
        </mc:Fallback>
      </mc:AlternateContent>
      <p:sp>
        <p:nvSpPr>
          <p:cNvPr id="7" name="Pfeil nach oben 6">
            <a:hlinkClick r:id="rId4" action="ppaction://hlinksldjump"/>
          </p:cNvPr>
          <p:cNvSpPr/>
          <p:nvPr/>
        </p:nvSpPr>
        <p:spPr>
          <a:xfrm>
            <a:off x="9786041" y="6219031"/>
            <a:ext cx="510048" cy="360004"/>
          </a:xfrm>
          <a:prstGeom prst="upArrow">
            <a:avLst/>
          </a:prstGeom>
          <a:solidFill>
            <a:schemeClr val="bg2"/>
          </a:solid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de-DE" dirty="0" smtClean="0"/>
          </a:p>
        </p:txBody>
      </p:sp>
    </p:spTree>
    <p:extLst>
      <p:ext uri="{BB962C8B-B14F-4D97-AF65-F5344CB8AC3E}">
        <p14:creationId xmlns:p14="http://schemas.microsoft.com/office/powerpoint/2010/main" val="2889683247"/>
      </p:ext>
    </p:extLst>
  </p:cSld>
  <p:clrMapOvr>
    <a:masterClrMapping/>
  </p:clrMapOvr>
  <p:transition>
    <p:fade thruBlk="1"/>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el 4"/>
          <p:cNvSpPr>
            <a:spLocks noGrp="1"/>
          </p:cNvSpPr>
          <p:nvPr>
            <p:ph type="title"/>
          </p:nvPr>
        </p:nvSpPr>
        <p:spPr/>
        <p:txBody>
          <a:bodyPr/>
          <a:lstStyle/>
          <a:p>
            <a:r>
              <a:rPr lang="de-DE" dirty="0" err="1"/>
              <a:t>Theory</a:t>
            </a:r>
            <a:r>
              <a:rPr lang="de-DE" dirty="0"/>
              <a:t> </a:t>
            </a:r>
            <a:r>
              <a:rPr lang="de-DE" dirty="0" smtClean="0"/>
              <a:t>(5): Initial </a:t>
            </a:r>
            <a:r>
              <a:rPr lang="de-DE" dirty="0" err="1" smtClean="0"/>
              <a:t>density</a:t>
            </a:r>
            <a:r>
              <a:rPr lang="de-DE" dirty="0" smtClean="0"/>
              <a:t> </a:t>
            </a:r>
            <a:r>
              <a:rPr lang="de-DE" dirty="0" err="1" smtClean="0"/>
              <a:t>of</a:t>
            </a:r>
            <a:r>
              <a:rPr lang="de-DE" dirty="0" smtClean="0"/>
              <a:t> </a:t>
            </a:r>
            <a:r>
              <a:rPr lang="de-DE" dirty="0" err="1" smtClean="0"/>
              <a:t>suspension</a:t>
            </a:r>
            <a:endParaRPr lang="de-DE" dirty="0"/>
          </a:p>
        </p:txBody>
      </p:sp>
      <mc:AlternateContent xmlns:mc="http://schemas.openxmlformats.org/markup-compatibility/2006" xmlns:a14="http://schemas.microsoft.com/office/drawing/2010/main">
        <mc:Choice Requires="a14">
          <p:sp>
            <p:nvSpPr>
              <p:cNvPr id="6" name="Rechteck 5"/>
              <p:cNvSpPr/>
              <p:nvPr/>
            </p:nvSpPr>
            <p:spPr>
              <a:xfrm>
                <a:off x="3485972" y="1358978"/>
                <a:ext cx="4536177" cy="808235"/>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de-DE" i="1" smtClean="0">
                              <a:latin typeface="Cambria Math" panose="02040503050406030204" pitchFamily="18" charset="0"/>
                            </a:rPr>
                          </m:ctrlPr>
                        </m:sSubPr>
                        <m:e>
                          <m:r>
                            <a:rPr lang="de-DE" i="1">
                              <a:latin typeface="Cambria Math" panose="02040503050406030204" pitchFamily="18" charset="0"/>
                            </a:rPr>
                            <m:t>𝜌</m:t>
                          </m:r>
                        </m:e>
                        <m:sub>
                          <m:r>
                            <a:rPr lang="de-DE" i="0">
                              <a:latin typeface="Cambria Math" panose="02040503050406030204" pitchFamily="18" charset="0"/>
                            </a:rPr>
                            <m:t>0</m:t>
                          </m:r>
                        </m:sub>
                      </m:sSub>
                      <m:r>
                        <a:rPr lang="de-DE" i="0">
                          <a:latin typeface="Cambria Math" panose="02040503050406030204" pitchFamily="18" charset="0"/>
                        </a:rPr>
                        <m:t>=</m:t>
                      </m:r>
                      <m:sSub>
                        <m:sSubPr>
                          <m:ctrlPr>
                            <a:rPr lang="de-DE" i="1">
                              <a:latin typeface="Cambria Math" panose="02040503050406030204" pitchFamily="18" charset="0"/>
                            </a:rPr>
                          </m:ctrlPr>
                        </m:sSubPr>
                        <m:e>
                          <m:r>
                            <a:rPr lang="de-DE" i="1">
                              <a:latin typeface="Cambria Math" panose="02040503050406030204" pitchFamily="18" charset="0"/>
                            </a:rPr>
                            <m:t>𝜌</m:t>
                          </m:r>
                        </m:e>
                        <m:sub>
                          <m:r>
                            <m:rPr>
                              <m:nor/>
                            </m:rPr>
                            <a:rPr lang="de-DE" i="1">
                              <a:latin typeface="Cambria Math" panose="02040503050406030204" pitchFamily="18" charset="0"/>
                            </a:rPr>
                            <m:t>sol</m:t>
                          </m:r>
                        </m:sub>
                      </m:sSub>
                      <m:r>
                        <a:rPr lang="de-DE" i="0">
                          <a:latin typeface="Cambria Math" panose="02040503050406030204" pitchFamily="18" charset="0"/>
                        </a:rPr>
                        <m:t>+</m:t>
                      </m:r>
                      <m:f>
                        <m:fPr>
                          <m:ctrlPr>
                            <a:rPr lang="de-DE" i="1">
                              <a:latin typeface="Cambria Math" panose="02040503050406030204" pitchFamily="18" charset="0"/>
                            </a:rPr>
                          </m:ctrlPr>
                        </m:fPr>
                        <m:num>
                          <m:sSub>
                            <m:sSubPr>
                              <m:ctrlPr>
                                <a:rPr lang="de-DE" i="1">
                                  <a:latin typeface="Cambria Math" panose="02040503050406030204" pitchFamily="18" charset="0"/>
                                </a:rPr>
                              </m:ctrlPr>
                            </m:sSubPr>
                            <m:e>
                              <m:r>
                                <a:rPr lang="de-DE" i="1">
                                  <a:latin typeface="Cambria Math" panose="02040503050406030204" pitchFamily="18" charset="0"/>
                                </a:rPr>
                                <m:t>𝑚</m:t>
                              </m:r>
                            </m:e>
                            <m:sub>
                              <m:r>
                                <m:rPr>
                                  <m:nor/>
                                </m:rPr>
                                <a:rPr lang="de-DE" i="1">
                                  <a:latin typeface="Cambria Math" panose="02040503050406030204" pitchFamily="18" charset="0"/>
                                </a:rPr>
                                <m:t>p</m:t>
                              </m:r>
                            </m:sub>
                          </m:sSub>
                        </m:num>
                        <m:den>
                          <m:sSub>
                            <m:sSubPr>
                              <m:ctrlPr>
                                <a:rPr lang="de-DE" i="1">
                                  <a:latin typeface="Cambria Math" panose="02040503050406030204" pitchFamily="18" charset="0"/>
                                </a:rPr>
                              </m:ctrlPr>
                            </m:sSubPr>
                            <m:e>
                              <m:r>
                                <a:rPr lang="de-DE" i="1">
                                  <a:latin typeface="Cambria Math" panose="02040503050406030204" pitchFamily="18" charset="0"/>
                                </a:rPr>
                                <m:t>𝑉</m:t>
                              </m:r>
                            </m:e>
                            <m:sub>
                              <m:r>
                                <m:rPr>
                                  <m:nor/>
                                </m:rPr>
                                <a:rPr lang="de-DE" i="1">
                                  <a:latin typeface="Cambria Math" panose="02040503050406030204" pitchFamily="18" charset="0"/>
                                </a:rPr>
                                <m:t>tot</m:t>
                              </m:r>
                            </m:sub>
                          </m:sSub>
                        </m:den>
                      </m:f>
                      <m:d>
                        <m:dPr>
                          <m:ctrlPr>
                            <a:rPr lang="de-DE" i="1">
                              <a:latin typeface="Cambria Math" panose="02040503050406030204" pitchFamily="18" charset="0"/>
                            </a:rPr>
                          </m:ctrlPr>
                        </m:dPr>
                        <m:e>
                          <m:r>
                            <a:rPr lang="de-DE" i="0">
                              <a:latin typeface="Cambria Math" panose="02040503050406030204" pitchFamily="18" charset="0"/>
                            </a:rPr>
                            <m:t>1−</m:t>
                          </m:r>
                          <m:f>
                            <m:fPr>
                              <m:ctrlPr>
                                <a:rPr lang="de-DE" i="1">
                                  <a:latin typeface="Cambria Math" panose="02040503050406030204" pitchFamily="18" charset="0"/>
                                </a:rPr>
                              </m:ctrlPr>
                            </m:fPr>
                            <m:num>
                              <m:sSub>
                                <m:sSubPr>
                                  <m:ctrlPr>
                                    <a:rPr lang="de-DE" i="1">
                                      <a:latin typeface="Cambria Math" panose="02040503050406030204" pitchFamily="18" charset="0"/>
                                    </a:rPr>
                                  </m:ctrlPr>
                                </m:sSubPr>
                                <m:e>
                                  <m:r>
                                    <a:rPr lang="de-DE" i="1">
                                      <a:latin typeface="Cambria Math" panose="02040503050406030204" pitchFamily="18" charset="0"/>
                                    </a:rPr>
                                    <m:t>𝜌</m:t>
                                  </m:r>
                                </m:e>
                                <m:sub>
                                  <m:r>
                                    <m:rPr>
                                      <m:nor/>
                                    </m:rPr>
                                    <a:rPr lang="de-DE" i="1">
                                      <a:latin typeface="Cambria Math" panose="02040503050406030204" pitchFamily="18" charset="0"/>
                                    </a:rPr>
                                    <m:t>sol</m:t>
                                  </m:r>
                                </m:sub>
                              </m:sSub>
                            </m:num>
                            <m:den>
                              <m:sSub>
                                <m:sSubPr>
                                  <m:ctrlPr>
                                    <a:rPr lang="de-DE" i="1">
                                      <a:latin typeface="Cambria Math" panose="02040503050406030204" pitchFamily="18" charset="0"/>
                                    </a:rPr>
                                  </m:ctrlPr>
                                </m:sSubPr>
                                <m:e>
                                  <m:r>
                                    <a:rPr lang="de-DE" i="1">
                                      <a:latin typeface="Cambria Math" panose="02040503050406030204" pitchFamily="18" charset="0"/>
                                    </a:rPr>
                                    <m:t>𝜌</m:t>
                                  </m:r>
                                </m:e>
                                <m:sub>
                                  <m:r>
                                    <m:rPr>
                                      <m:nor/>
                                    </m:rPr>
                                    <a:rPr lang="de-DE" i="1">
                                      <a:latin typeface="Cambria Math" panose="02040503050406030204" pitchFamily="18" charset="0"/>
                                    </a:rPr>
                                    <m:t>p</m:t>
                                  </m:r>
                                </m:sub>
                              </m:sSub>
                            </m:den>
                          </m:f>
                        </m:e>
                      </m:d>
                      <m:r>
                        <a:rPr lang="de-DE" i="0">
                          <a:latin typeface="Cambria Math" panose="02040503050406030204" pitchFamily="18" charset="0"/>
                        </a:rPr>
                        <m:t>=</m:t>
                      </m:r>
                      <m:sSub>
                        <m:sSubPr>
                          <m:ctrlPr>
                            <a:rPr lang="de-DE" i="1">
                              <a:latin typeface="Cambria Math" panose="02040503050406030204" pitchFamily="18" charset="0"/>
                            </a:rPr>
                          </m:ctrlPr>
                        </m:sSubPr>
                        <m:e>
                          <m:r>
                            <a:rPr lang="de-DE" i="1">
                              <a:latin typeface="Cambria Math" panose="02040503050406030204" pitchFamily="18" charset="0"/>
                            </a:rPr>
                            <m:t>𝜌</m:t>
                          </m:r>
                        </m:e>
                        <m:sub>
                          <m:r>
                            <m:rPr>
                              <m:nor/>
                            </m:rPr>
                            <a:rPr lang="de-DE" i="1">
                              <a:latin typeface="Cambria Math" panose="02040503050406030204" pitchFamily="18" charset="0"/>
                            </a:rPr>
                            <m:t>sol</m:t>
                          </m:r>
                        </m:sub>
                      </m:sSub>
                      <m:r>
                        <a:rPr lang="de-DE" i="0">
                          <a:latin typeface="Cambria Math" panose="02040503050406030204" pitchFamily="18" charset="0"/>
                        </a:rPr>
                        <m:t>+</m:t>
                      </m:r>
                      <m:sSub>
                        <m:sSubPr>
                          <m:ctrlPr>
                            <a:rPr lang="de-DE" i="1">
                              <a:latin typeface="Cambria Math" panose="02040503050406030204" pitchFamily="18" charset="0"/>
                            </a:rPr>
                          </m:ctrlPr>
                        </m:sSubPr>
                        <m:e>
                          <m:r>
                            <a:rPr lang="de-DE" i="1">
                              <a:latin typeface="Cambria Math" panose="02040503050406030204" pitchFamily="18" charset="0"/>
                            </a:rPr>
                            <m:t>𝜌</m:t>
                          </m:r>
                        </m:e>
                        <m:sub>
                          <m:r>
                            <m:rPr>
                              <m:nor/>
                            </m:rPr>
                            <a:rPr lang="de-DE" i="1">
                              <a:latin typeface="Cambria Math" panose="02040503050406030204" pitchFamily="18" charset="0"/>
                            </a:rPr>
                            <m:t>add</m:t>
                          </m:r>
                        </m:sub>
                      </m:sSub>
                    </m:oMath>
                  </m:oMathPara>
                </a14:m>
                <a:endParaRPr lang="de-DE" dirty="0"/>
              </a:p>
            </p:txBody>
          </p:sp>
        </mc:Choice>
        <mc:Fallback xmlns="">
          <p:sp>
            <p:nvSpPr>
              <p:cNvPr id="6" name="Rechteck 5"/>
              <p:cNvSpPr>
                <a:spLocks noRot="1" noChangeAspect="1" noMove="1" noResize="1" noEditPoints="1" noAdjustHandles="1" noChangeArrowheads="1" noChangeShapeType="1" noTextEdit="1"/>
              </p:cNvSpPr>
              <p:nvPr/>
            </p:nvSpPr>
            <p:spPr>
              <a:xfrm>
                <a:off x="3485972" y="1358978"/>
                <a:ext cx="4536177" cy="808235"/>
              </a:xfrm>
              <a:prstGeom prst="rect">
                <a:avLst/>
              </a:prstGeom>
              <a:blipFill>
                <a:blip r:embed="rId2"/>
                <a:stretch>
                  <a:fillRect/>
                </a:stretch>
              </a:blipFill>
            </p:spPr>
            <p:txBody>
              <a:bodyPr/>
              <a:lstStyle/>
              <a:p>
                <a:r>
                  <a:rPr lang="de-DE">
                    <a:noFill/>
                  </a:rPr>
                  <a:t> </a:t>
                </a:r>
              </a:p>
            </p:txBody>
          </p:sp>
        </mc:Fallback>
      </mc:AlternateContent>
      <mc:AlternateContent xmlns:mc="http://schemas.openxmlformats.org/markup-compatibility/2006" xmlns:a14="http://schemas.microsoft.com/office/drawing/2010/main">
        <mc:Choice Requires="a14">
          <p:sp>
            <p:nvSpPr>
              <p:cNvPr id="11" name="Rechteck 10"/>
              <p:cNvSpPr/>
              <p:nvPr/>
            </p:nvSpPr>
            <p:spPr>
              <a:xfrm>
                <a:off x="2597968" y="2528990"/>
                <a:ext cx="7368075" cy="3423694"/>
              </a:xfrm>
              <a:prstGeom prst="rect">
                <a:avLst/>
              </a:prstGeom>
            </p:spPr>
            <p:txBody>
              <a:bodyPr wrap="square">
                <a:spAutoFit/>
              </a:bodyPr>
              <a:lstStyle/>
              <a:p>
                <a:pPr>
                  <a:lnSpc>
                    <a:spcPct val="150000"/>
                  </a:lnSpc>
                </a:pPr>
                <a14:m>
                  <m:oMath xmlns:m="http://schemas.openxmlformats.org/officeDocument/2006/math">
                    <m:sSub>
                      <m:sSubPr>
                        <m:ctrlPr>
                          <a:rPr lang="de-DE" i="1" smtClean="0">
                            <a:latin typeface="Cambria Math" panose="02040503050406030204" pitchFamily="18" charset="0"/>
                          </a:rPr>
                        </m:ctrlPr>
                      </m:sSubPr>
                      <m:e>
                        <m:r>
                          <a:rPr lang="en-US" i="1">
                            <a:latin typeface="Cambria Math" panose="02040503050406030204" pitchFamily="18" charset="0"/>
                            <a:ea typeface="Times New Roman" panose="02020603050405020304" pitchFamily="18" charset="0"/>
                            <a:cs typeface="Times New Roman" panose="02020603050405020304" pitchFamily="18" charset="0"/>
                          </a:rPr>
                          <m:t>𝜌</m:t>
                        </m:r>
                      </m:e>
                      <m:sub>
                        <m:r>
                          <a:rPr lang="en-US" i="1">
                            <a:latin typeface="Cambria Math" panose="02040503050406030204" pitchFamily="18" charset="0"/>
                            <a:ea typeface="Times New Roman" panose="02020603050405020304" pitchFamily="18" charset="0"/>
                            <a:cs typeface="Times New Roman" panose="02020603050405020304" pitchFamily="18" charset="0"/>
                          </a:rPr>
                          <m:t>0</m:t>
                        </m:r>
                      </m:sub>
                    </m:sSub>
                  </m:oMath>
                </a14:m>
                <a:r>
                  <a:rPr lang="en-US" dirty="0">
                    <a:latin typeface="Calibri" panose="020F0502020204030204" pitchFamily="34" charset="0"/>
                    <a:ea typeface="Times New Roman" panose="02020603050405020304" pitchFamily="18" charset="0"/>
                    <a:cs typeface="Times New Roman" panose="02020603050405020304" pitchFamily="18" charset="0"/>
                  </a:rPr>
                  <a:t> [kg m</a:t>
                </a:r>
                <a:r>
                  <a:rPr lang="en-US" baseline="30000" dirty="0">
                    <a:latin typeface="Calibri" panose="020F0502020204030204" pitchFamily="34" charset="0"/>
                    <a:ea typeface="Times New Roman" panose="02020603050405020304" pitchFamily="18" charset="0"/>
                    <a:cs typeface="Times New Roman" panose="02020603050405020304" pitchFamily="18" charset="0"/>
                  </a:rPr>
                  <a:t>-3</a:t>
                </a:r>
                <a:r>
                  <a:rPr lang="en-US" dirty="0">
                    <a:latin typeface="Calibri" panose="020F0502020204030204" pitchFamily="34" charset="0"/>
                    <a:ea typeface="Times New Roman" panose="02020603050405020304" pitchFamily="18" charset="0"/>
                    <a:cs typeface="Times New Roman" panose="02020603050405020304" pitchFamily="18" charset="0"/>
                  </a:rPr>
                  <a:t>] is the suspension density right after mixing </a:t>
                </a:r>
                <a:endParaRPr lang="en-US" dirty="0" smtClean="0">
                  <a:latin typeface="Calibri" panose="020F0502020204030204" pitchFamily="34" charset="0"/>
                  <a:ea typeface="Times New Roman" panose="02020603050405020304" pitchFamily="18" charset="0"/>
                  <a:cs typeface="Times New Roman" panose="02020603050405020304" pitchFamily="18" charset="0"/>
                </a:endParaRPr>
              </a:p>
              <a:p>
                <a:pPr>
                  <a:lnSpc>
                    <a:spcPct val="150000"/>
                  </a:lnSpc>
                </a:pPr>
                <a14:m>
                  <m:oMath xmlns:m="http://schemas.openxmlformats.org/officeDocument/2006/math">
                    <m:sSub>
                      <m:sSubPr>
                        <m:ctrlPr>
                          <a:rPr lang="de-DE" i="1">
                            <a:latin typeface="Cambria Math" panose="02040503050406030204" pitchFamily="18" charset="0"/>
                          </a:rPr>
                        </m:ctrlPr>
                      </m:sSubPr>
                      <m:e>
                        <m:r>
                          <a:rPr lang="en-US" i="1">
                            <a:latin typeface="Cambria Math" panose="02040503050406030204" pitchFamily="18" charset="0"/>
                            <a:ea typeface="Times New Roman" panose="02020603050405020304" pitchFamily="18" charset="0"/>
                            <a:cs typeface="Times New Roman" panose="02020603050405020304" pitchFamily="18" charset="0"/>
                          </a:rPr>
                          <m:t>𝜌</m:t>
                        </m:r>
                      </m:e>
                      <m:sub>
                        <m:r>
                          <a:rPr lang="de-DE" i="1">
                            <a:latin typeface="Cambria Math" panose="02040503050406030204" pitchFamily="18" charset="0"/>
                            <a:ea typeface="Times New Roman" panose="02020603050405020304" pitchFamily="18" charset="0"/>
                            <a:cs typeface="Times New Roman" panose="02020603050405020304" pitchFamily="18" charset="0"/>
                          </a:rPr>
                          <m:t>𝑠𝑜𝑙</m:t>
                        </m:r>
                      </m:sub>
                    </m:sSub>
                  </m:oMath>
                </a14:m>
                <a:r>
                  <a:rPr lang="en-US" dirty="0">
                    <a:latin typeface="Calibri" panose="020F0502020204030204" pitchFamily="34" charset="0"/>
                    <a:ea typeface="Times New Roman" panose="02020603050405020304" pitchFamily="18" charset="0"/>
                    <a:cs typeface="Times New Roman" panose="02020603050405020304" pitchFamily="18" charset="0"/>
                  </a:rPr>
                  <a:t> [kg m</a:t>
                </a:r>
                <a:r>
                  <a:rPr lang="en-US" baseline="30000" dirty="0">
                    <a:latin typeface="Calibri" panose="020F0502020204030204" pitchFamily="34" charset="0"/>
                    <a:ea typeface="Times New Roman" panose="02020603050405020304" pitchFamily="18" charset="0"/>
                    <a:cs typeface="Times New Roman" panose="02020603050405020304" pitchFamily="18" charset="0"/>
                  </a:rPr>
                  <a:t>-3</a:t>
                </a:r>
                <a:r>
                  <a:rPr lang="en-US" dirty="0">
                    <a:latin typeface="Calibri" panose="020F0502020204030204" pitchFamily="34" charset="0"/>
                    <a:ea typeface="Times New Roman" panose="02020603050405020304" pitchFamily="18" charset="0"/>
                    <a:cs typeface="Times New Roman" panose="02020603050405020304" pitchFamily="18" charset="0"/>
                  </a:rPr>
                  <a:t>] is the liquid </a:t>
                </a:r>
                <a:r>
                  <a:rPr lang="en-US" dirty="0" smtClean="0">
                    <a:latin typeface="Calibri" panose="020F0502020204030204" pitchFamily="34" charset="0"/>
                    <a:ea typeface="Times New Roman" panose="02020603050405020304" pitchFamily="18" charset="0"/>
                    <a:cs typeface="Times New Roman" panose="02020603050405020304" pitchFamily="18" charset="0"/>
                  </a:rPr>
                  <a:t>density</a:t>
                </a:r>
              </a:p>
              <a:p>
                <a:pPr>
                  <a:lnSpc>
                    <a:spcPct val="150000"/>
                  </a:lnSpc>
                </a:pPr>
                <a14:m>
                  <m:oMath xmlns:m="http://schemas.openxmlformats.org/officeDocument/2006/math">
                    <m:sSub>
                      <m:sSubPr>
                        <m:ctrlPr>
                          <a:rPr lang="de-DE" i="1">
                            <a:latin typeface="Cambria Math" panose="02040503050406030204" pitchFamily="18" charset="0"/>
                          </a:rPr>
                        </m:ctrlPr>
                      </m:sSubPr>
                      <m:e>
                        <m:r>
                          <a:rPr lang="en-US" i="1">
                            <a:latin typeface="Cambria Math" panose="02040503050406030204" pitchFamily="18" charset="0"/>
                            <a:ea typeface="Times New Roman" panose="02020603050405020304" pitchFamily="18" charset="0"/>
                            <a:cs typeface="Times New Roman" panose="02020603050405020304" pitchFamily="18" charset="0"/>
                          </a:rPr>
                          <m:t>𝜌</m:t>
                        </m:r>
                      </m:e>
                      <m:sub>
                        <m:r>
                          <a:rPr lang="de-DE" b="0" i="1" smtClean="0">
                            <a:latin typeface="Cambria Math" panose="02040503050406030204" pitchFamily="18" charset="0"/>
                            <a:ea typeface="Times New Roman" panose="02020603050405020304" pitchFamily="18" charset="0"/>
                            <a:cs typeface="Times New Roman" panose="02020603050405020304" pitchFamily="18" charset="0"/>
                          </a:rPr>
                          <m:t>𝑝</m:t>
                        </m:r>
                      </m:sub>
                    </m:sSub>
                  </m:oMath>
                </a14:m>
                <a:r>
                  <a:rPr lang="en-US" dirty="0">
                    <a:latin typeface="Calibri" panose="020F0502020204030204" pitchFamily="34" charset="0"/>
                    <a:ea typeface="Times New Roman" panose="02020603050405020304" pitchFamily="18" charset="0"/>
                    <a:cs typeface="Times New Roman" panose="02020603050405020304" pitchFamily="18" charset="0"/>
                  </a:rPr>
                  <a:t> [kg m</a:t>
                </a:r>
                <a:r>
                  <a:rPr lang="en-US" baseline="30000" dirty="0">
                    <a:latin typeface="Calibri" panose="020F0502020204030204" pitchFamily="34" charset="0"/>
                    <a:ea typeface="Times New Roman" panose="02020603050405020304" pitchFamily="18" charset="0"/>
                    <a:cs typeface="Times New Roman" panose="02020603050405020304" pitchFamily="18" charset="0"/>
                  </a:rPr>
                  <a:t>-3</a:t>
                </a:r>
                <a:r>
                  <a:rPr lang="en-US" dirty="0">
                    <a:latin typeface="Calibri" panose="020F0502020204030204" pitchFamily="34" charset="0"/>
                    <a:ea typeface="Times New Roman" panose="02020603050405020304" pitchFamily="18" charset="0"/>
                    <a:cs typeface="Times New Roman" panose="02020603050405020304" pitchFamily="18" charset="0"/>
                  </a:rPr>
                  <a:t>] is the </a:t>
                </a:r>
                <a:r>
                  <a:rPr lang="en-US" dirty="0" smtClean="0">
                    <a:latin typeface="Calibri" panose="020F0502020204030204" pitchFamily="34" charset="0"/>
                    <a:ea typeface="Times New Roman" panose="02020603050405020304" pitchFamily="18" charset="0"/>
                    <a:cs typeface="Times New Roman" panose="02020603050405020304" pitchFamily="18" charset="0"/>
                  </a:rPr>
                  <a:t>particle density</a:t>
                </a:r>
                <a:endParaRPr lang="en-US" dirty="0">
                  <a:latin typeface="Calibri" panose="020F0502020204030204" pitchFamily="34" charset="0"/>
                  <a:ea typeface="Times New Roman" panose="02020603050405020304" pitchFamily="18" charset="0"/>
                  <a:cs typeface="Times New Roman" panose="02020603050405020304" pitchFamily="18" charset="0"/>
                </a:endParaRPr>
              </a:p>
              <a:p>
                <a:pPr>
                  <a:lnSpc>
                    <a:spcPct val="150000"/>
                  </a:lnSpc>
                </a:pPr>
                <a14:m>
                  <m:oMath xmlns:m="http://schemas.openxmlformats.org/officeDocument/2006/math">
                    <m:sSub>
                      <m:sSubPr>
                        <m:ctrlPr>
                          <a:rPr lang="en-US" i="1">
                            <a:latin typeface="Cambria Math" panose="02040503050406030204" pitchFamily="18" charset="0"/>
                            <a:cs typeface="Times New Roman" panose="02020603050405020304" pitchFamily="18" charset="0"/>
                          </a:rPr>
                        </m:ctrlPr>
                      </m:sSubPr>
                      <m:e>
                        <m:r>
                          <a:rPr lang="en-US" i="1">
                            <a:latin typeface="Cambria Math" panose="02040503050406030204" pitchFamily="18" charset="0"/>
                            <a:ea typeface="Times New Roman" panose="02020603050405020304" pitchFamily="18" charset="0"/>
                            <a:cs typeface="Times New Roman" panose="02020603050405020304" pitchFamily="18" charset="0"/>
                          </a:rPr>
                          <m:t>𝜌</m:t>
                        </m:r>
                      </m:e>
                      <m:sub>
                        <m:r>
                          <a:rPr lang="de-DE" i="1">
                            <a:latin typeface="Cambria Math" panose="02040503050406030204" pitchFamily="18" charset="0"/>
                            <a:cs typeface="Times New Roman" panose="02020603050405020304" pitchFamily="18" charset="0"/>
                          </a:rPr>
                          <m:t>𝑎𝑑𝑑</m:t>
                        </m:r>
                      </m:sub>
                    </m:sSub>
                  </m:oMath>
                </a14:m>
                <a:r>
                  <a:rPr lang="en-US" dirty="0" smtClean="0">
                    <a:latin typeface="Calibri" panose="020F0502020204030204" pitchFamily="34" charset="0"/>
                    <a:ea typeface="Times New Roman" panose="02020603050405020304" pitchFamily="18" charset="0"/>
                    <a:cs typeface="Times New Roman" panose="02020603050405020304" pitchFamily="18" charset="0"/>
                  </a:rPr>
                  <a:t> </a:t>
                </a:r>
                <a:r>
                  <a:rPr lang="en-US" dirty="0">
                    <a:latin typeface="Calibri" panose="020F0502020204030204" pitchFamily="34" charset="0"/>
                    <a:ea typeface="Times New Roman" panose="02020603050405020304" pitchFamily="18" charset="0"/>
                    <a:cs typeface="Times New Roman" panose="02020603050405020304" pitchFamily="18" charset="0"/>
                  </a:rPr>
                  <a:t>[kg m</a:t>
                </a:r>
                <a:r>
                  <a:rPr lang="en-US" baseline="30000" dirty="0">
                    <a:latin typeface="Calibri" panose="020F0502020204030204" pitchFamily="34" charset="0"/>
                    <a:ea typeface="Times New Roman" panose="02020603050405020304" pitchFamily="18" charset="0"/>
                    <a:cs typeface="Times New Roman" panose="02020603050405020304" pitchFamily="18" charset="0"/>
                  </a:rPr>
                  <a:t>-3</a:t>
                </a:r>
                <a:r>
                  <a:rPr lang="en-US" dirty="0">
                    <a:latin typeface="Calibri" panose="020F0502020204030204" pitchFamily="34" charset="0"/>
                    <a:ea typeface="Times New Roman" panose="02020603050405020304" pitchFamily="18" charset="0"/>
                    <a:cs typeface="Times New Roman" panose="02020603050405020304" pitchFamily="18" charset="0"/>
                  </a:rPr>
                  <a:t>] is the additional density caused by suspended particles </a:t>
                </a:r>
                <a:endParaRPr lang="de-DE" dirty="0"/>
              </a:p>
              <a:p>
                <a:pPr>
                  <a:lnSpc>
                    <a:spcPct val="150000"/>
                  </a:lnSpc>
                </a:pPr>
                <a14:m>
                  <m:oMath xmlns:m="http://schemas.openxmlformats.org/officeDocument/2006/math">
                    <m:sSub>
                      <m:sSubPr>
                        <m:ctrlPr>
                          <a:rPr lang="de-DE" i="1">
                            <a:effectLst/>
                            <a:latin typeface="Cambria Math" panose="02040503050406030204" pitchFamily="18" charset="0"/>
                          </a:rPr>
                        </m:ctrlPr>
                      </m:sSubPr>
                      <m:e>
                        <m:r>
                          <a:rPr lang="en-US" i="1">
                            <a:effectLst/>
                            <a:latin typeface="Cambria Math" panose="02040503050406030204" pitchFamily="18" charset="0"/>
                            <a:ea typeface="Times New Roman" panose="02020603050405020304" pitchFamily="18" charset="0"/>
                            <a:cs typeface="Times New Roman" panose="02020603050405020304" pitchFamily="18" charset="0"/>
                          </a:rPr>
                          <m:t>𝑉</m:t>
                        </m:r>
                      </m:e>
                      <m:sub>
                        <m:r>
                          <m:rPr>
                            <m:nor/>
                          </m:rPr>
                          <a:rPr lang="en-US">
                            <a:effectLst/>
                            <a:latin typeface="Cambria Math" panose="02040503050406030204" pitchFamily="18" charset="0"/>
                            <a:ea typeface="Times New Roman" panose="02020603050405020304" pitchFamily="18" charset="0"/>
                            <a:cs typeface="Times New Roman" panose="02020603050405020304" pitchFamily="18" charset="0"/>
                          </a:rPr>
                          <m:t>p</m:t>
                        </m:r>
                      </m:sub>
                    </m:sSub>
                  </m:oMath>
                </a14:m>
                <a:r>
                  <a:rPr lang="en-US" dirty="0">
                    <a:effectLst/>
                    <a:latin typeface="Calibri" panose="020F0502020204030204" pitchFamily="34" charset="0"/>
                    <a:ea typeface="Times New Roman" panose="02020603050405020304" pitchFamily="18" charset="0"/>
                    <a:cs typeface="Times New Roman" panose="02020603050405020304" pitchFamily="18" charset="0"/>
                  </a:rPr>
                  <a:t> [m</a:t>
                </a:r>
                <a:r>
                  <a:rPr lang="en-US" baseline="30000" dirty="0">
                    <a:effectLst/>
                    <a:latin typeface="Calibri" panose="020F0502020204030204" pitchFamily="34" charset="0"/>
                    <a:ea typeface="Times New Roman" panose="02020603050405020304" pitchFamily="18" charset="0"/>
                    <a:cs typeface="Times New Roman" panose="02020603050405020304" pitchFamily="18" charset="0"/>
                  </a:rPr>
                  <a:t>3</a:t>
                </a:r>
                <a:r>
                  <a:rPr lang="en-US" dirty="0">
                    <a:effectLst/>
                    <a:latin typeface="Calibri" panose="020F0502020204030204" pitchFamily="34" charset="0"/>
                    <a:ea typeface="Times New Roman" panose="02020603050405020304" pitchFamily="18" charset="0"/>
                    <a:cs typeface="Times New Roman" panose="02020603050405020304" pitchFamily="18" charset="0"/>
                  </a:rPr>
                  <a:t>] is the volume of </a:t>
                </a:r>
                <a:r>
                  <a:rPr lang="en-US" dirty="0" smtClean="0">
                    <a:effectLst/>
                    <a:latin typeface="Calibri" panose="020F0502020204030204" pitchFamily="34" charset="0"/>
                    <a:ea typeface="Times New Roman" panose="02020603050405020304" pitchFamily="18" charset="0"/>
                    <a:cs typeface="Times New Roman" panose="02020603050405020304" pitchFamily="18" charset="0"/>
                  </a:rPr>
                  <a:t>particles </a:t>
                </a:r>
              </a:p>
              <a:p>
                <a:pPr>
                  <a:lnSpc>
                    <a:spcPct val="150000"/>
                  </a:lnSpc>
                </a:pPr>
                <a14:m>
                  <m:oMath xmlns:m="http://schemas.openxmlformats.org/officeDocument/2006/math">
                    <m:sSub>
                      <m:sSubPr>
                        <m:ctrlPr>
                          <a:rPr lang="de-DE" i="1">
                            <a:effectLst/>
                            <a:latin typeface="Cambria Math" panose="02040503050406030204" pitchFamily="18" charset="0"/>
                          </a:rPr>
                        </m:ctrlPr>
                      </m:sSubPr>
                      <m:e>
                        <m:r>
                          <a:rPr lang="en-US" i="1">
                            <a:effectLst/>
                            <a:latin typeface="Cambria Math" panose="02040503050406030204" pitchFamily="18" charset="0"/>
                            <a:ea typeface="Times New Roman" panose="02020603050405020304" pitchFamily="18" charset="0"/>
                            <a:cs typeface="Times New Roman" panose="02020603050405020304" pitchFamily="18" charset="0"/>
                          </a:rPr>
                          <m:t>𝑉</m:t>
                        </m:r>
                      </m:e>
                      <m:sub>
                        <m:r>
                          <m:rPr>
                            <m:nor/>
                          </m:rPr>
                          <a:rPr lang="en-US">
                            <a:effectLst/>
                            <a:latin typeface="Cambria Math" panose="02040503050406030204" pitchFamily="18" charset="0"/>
                            <a:ea typeface="Times New Roman" panose="02020603050405020304" pitchFamily="18" charset="0"/>
                            <a:cs typeface="Times New Roman" panose="02020603050405020304" pitchFamily="18" charset="0"/>
                          </a:rPr>
                          <m:t>tot</m:t>
                        </m:r>
                      </m:sub>
                    </m:sSub>
                  </m:oMath>
                </a14:m>
                <a:r>
                  <a:rPr lang="en-US" dirty="0">
                    <a:effectLst/>
                    <a:latin typeface="Calibri" panose="020F0502020204030204" pitchFamily="34" charset="0"/>
                    <a:ea typeface="Times New Roman" panose="02020603050405020304" pitchFamily="18" charset="0"/>
                    <a:cs typeface="Times New Roman" panose="02020603050405020304" pitchFamily="18" charset="0"/>
                  </a:rPr>
                  <a:t> [m</a:t>
                </a:r>
                <a:r>
                  <a:rPr lang="en-US" baseline="30000" dirty="0">
                    <a:effectLst/>
                    <a:latin typeface="Calibri" panose="020F0502020204030204" pitchFamily="34" charset="0"/>
                    <a:ea typeface="Times New Roman" panose="02020603050405020304" pitchFamily="18" charset="0"/>
                    <a:cs typeface="Times New Roman" panose="02020603050405020304" pitchFamily="18" charset="0"/>
                  </a:rPr>
                  <a:t>3</a:t>
                </a:r>
                <a:r>
                  <a:rPr lang="en-US" dirty="0">
                    <a:effectLst/>
                    <a:latin typeface="Calibri" panose="020F0502020204030204" pitchFamily="34" charset="0"/>
                    <a:ea typeface="Times New Roman" panose="02020603050405020304" pitchFamily="18" charset="0"/>
                    <a:cs typeface="Times New Roman" panose="02020603050405020304" pitchFamily="18" charset="0"/>
                  </a:rPr>
                  <a:t>] is the total volume of the suspension </a:t>
                </a:r>
                <a14:m>
                  <m:oMath xmlns:m="http://schemas.openxmlformats.org/officeDocument/2006/math">
                    <m:sSub>
                      <m:sSubPr>
                        <m:ctrlPr>
                          <a:rPr lang="de-DE" i="1">
                            <a:effectLst/>
                            <a:latin typeface="Cambria Math" panose="02040503050406030204" pitchFamily="18" charset="0"/>
                          </a:rPr>
                        </m:ctrlPr>
                      </m:sSubPr>
                      <m:e>
                        <m:r>
                          <a:rPr lang="en-US" i="1">
                            <a:effectLst/>
                            <a:latin typeface="Cambria Math" panose="02040503050406030204" pitchFamily="18" charset="0"/>
                            <a:ea typeface="Times New Roman" panose="02020603050405020304" pitchFamily="18" charset="0"/>
                            <a:cs typeface="Times New Roman" panose="02020603050405020304" pitchFamily="18" charset="0"/>
                          </a:rPr>
                          <m:t>𝑚</m:t>
                        </m:r>
                      </m:e>
                      <m:sub>
                        <m:r>
                          <m:rPr>
                            <m:nor/>
                          </m:rPr>
                          <a:rPr lang="en-US">
                            <a:effectLst/>
                            <a:latin typeface="Cambria Math" panose="02040503050406030204" pitchFamily="18" charset="0"/>
                            <a:ea typeface="Times New Roman" panose="02020603050405020304" pitchFamily="18" charset="0"/>
                            <a:cs typeface="Times New Roman" panose="02020603050405020304" pitchFamily="18" charset="0"/>
                          </a:rPr>
                          <m:t>p</m:t>
                        </m:r>
                      </m:sub>
                    </m:sSub>
                  </m:oMath>
                </a14:m>
                <a:r>
                  <a:rPr lang="en-US" dirty="0">
                    <a:effectLst/>
                    <a:latin typeface="Calibri" panose="020F0502020204030204" pitchFamily="34" charset="0"/>
                    <a:ea typeface="Times New Roman" panose="02020603050405020304" pitchFamily="18" charset="0"/>
                    <a:cs typeface="Times New Roman" panose="02020603050405020304" pitchFamily="18" charset="0"/>
                  </a:rPr>
                  <a:t> [kg] is the mass of </a:t>
                </a:r>
                <a:r>
                  <a:rPr lang="en-US" dirty="0" smtClean="0">
                    <a:effectLst/>
                    <a:latin typeface="Calibri" panose="020F0502020204030204" pitchFamily="34" charset="0"/>
                    <a:ea typeface="Times New Roman" panose="02020603050405020304" pitchFamily="18" charset="0"/>
                    <a:cs typeface="Times New Roman" panose="02020603050405020304" pitchFamily="18" charset="0"/>
                  </a:rPr>
                  <a:t>particles</a:t>
                </a:r>
                <a:endParaRPr lang="en-US" dirty="0">
                  <a:latin typeface="Calibri" panose="020F0502020204030204" pitchFamily="34" charset="0"/>
                  <a:ea typeface="Times New Roman" panose="02020603050405020304" pitchFamily="18" charset="0"/>
                  <a:cs typeface="Times New Roman" panose="02020603050405020304" pitchFamily="18" charset="0"/>
                </a:endParaRPr>
              </a:p>
              <a:p>
                <a:endParaRPr lang="de-DE" dirty="0"/>
              </a:p>
            </p:txBody>
          </p:sp>
        </mc:Choice>
        <mc:Fallback xmlns="">
          <p:sp>
            <p:nvSpPr>
              <p:cNvPr id="11" name="Rechteck 10"/>
              <p:cNvSpPr>
                <a:spLocks noRot="1" noChangeAspect="1" noMove="1" noResize="1" noEditPoints="1" noAdjustHandles="1" noChangeArrowheads="1" noChangeShapeType="1" noTextEdit="1"/>
              </p:cNvSpPr>
              <p:nvPr/>
            </p:nvSpPr>
            <p:spPr>
              <a:xfrm>
                <a:off x="2597968" y="2528990"/>
                <a:ext cx="7368075" cy="3423694"/>
              </a:xfrm>
              <a:prstGeom prst="rect">
                <a:avLst/>
              </a:prstGeom>
              <a:blipFill>
                <a:blip r:embed="rId3"/>
                <a:stretch>
                  <a:fillRect l="-662"/>
                </a:stretch>
              </a:blipFill>
            </p:spPr>
            <p:txBody>
              <a:bodyPr/>
              <a:lstStyle/>
              <a:p>
                <a:r>
                  <a:rPr lang="de-DE">
                    <a:noFill/>
                  </a:rPr>
                  <a:t> </a:t>
                </a:r>
              </a:p>
            </p:txBody>
          </p:sp>
        </mc:Fallback>
      </mc:AlternateContent>
      <p:sp>
        <p:nvSpPr>
          <p:cNvPr id="12" name="Pfeil nach oben 11">
            <a:hlinkClick r:id="rId4" action="ppaction://hlinksldjump"/>
          </p:cNvPr>
          <p:cNvSpPr/>
          <p:nvPr/>
        </p:nvSpPr>
        <p:spPr>
          <a:xfrm>
            <a:off x="9786041" y="6219031"/>
            <a:ext cx="510048" cy="360004"/>
          </a:xfrm>
          <a:prstGeom prst="upArrow">
            <a:avLst/>
          </a:prstGeom>
          <a:solidFill>
            <a:schemeClr val="bg2"/>
          </a:solid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de-DE" dirty="0" smtClean="0"/>
          </a:p>
        </p:txBody>
      </p:sp>
    </p:spTree>
    <p:extLst>
      <p:ext uri="{BB962C8B-B14F-4D97-AF65-F5344CB8AC3E}">
        <p14:creationId xmlns:p14="http://schemas.microsoft.com/office/powerpoint/2010/main" val="388801360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err="1"/>
              <a:t>Theory</a:t>
            </a:r>
            <a:r>
              <a:rPr lang="de-DE" dirty="0"/>
              <a:t> </a:t>
            </a:r>
            <a:r>
              <a:rPr lang="de-DE" dirty="0" smtClean="0"/>
              <a:t>(6): </a:t>
            </a:r>
            <a:r>
              <a:rPr lang="de-DE" dirty="0" err="1" smtClean="0"/>
              <a:t>relating</a:t>
            </a:r>
            <a:r>
              <a:rPr lang="de-DE" dirty="0" smtClean="0"/>
              <a:t> </a:t>
            </a:r>
            <a:r>
              <a:rPr lang="de-DE" dirty="0" err="1" smtClean="0"/>
              <a:t>density</a:t>
            </a:r>
            <a:r>
              <a:rPr lang="de-DE" dirty="0" smtClean="0"/>
              <a:t> at z </a:t>
            </a:r>
            <a:r>
              <a:rPr lang="de-DE" dirty="0" err="1" smtClean="0"/>
              <a:t>to</a:t>
            </a:r>
            <a:r>
              <a:rPr lang="de-DE" dirty="0" smtClean="0"/>
              <a:t> F(D)</a:t>
            </a:r>
            <a:endParaRPr lang="de-DE" dirty="0"/>
          </a:p>
        </p:txBody>
      </p:sp>
      <mc:AlternateContent xmlns:mc="http://schemas.openxmlformats.org/markup-compatibility/2006" xmlns:a14="http://schemas.microsoft.com/office/drawing/2010/main">
        <mc:Choice Requires="a14">
          <p:graphicFrame>
            <p:nvGraphicFramePr>
              <p:cNvPr id="3" name="Tabelle 2"/>
              <p:cNvGraphicFramePr>
                <a:graphicFrameLocks noGrp="1"/>
              </p:cNvGraphicFramePr>
              <p:nvPr>
                <p:extLst/>
              </p:nvPr>
            </p:nvGraphicFramePr>
            <p:xfrm>
              <a:off x="2810551" y="2796021"/>
              <a:ext cx="5850890" cy="580009"/>
            </p:xfrm>
            <a:graphic>
              <a:graphicData uri="http://schemas.openxmlformats.org/drawingml/2006/table">
                <a:tbl>
                  <a:tblPr firstRow="1" firstCol="1" bandRow="1"/>
                  <a:tblGrid>
                    <a:gridCol w="5307965">
                      <a:extLst>
                        <a:ext uri="{9D8B030D-6E8A-4147-A177-3AD203B41FA5}">
                          <a16:colId xmlns:a16="http://schemas.microsoft.com/office/drawing/2014/main" val="20000"/>
                        </a:ext>
                      </a:extLst>
                    </a:gridCol>
                    <a:gridCol w="542925">
                      <a:extLst>
                        <a:ext uri="{9D8B030D-6E8A-4147-A177-3AD203B41FA5}">
                          <a16:colId xmlns:a16="http://schemas.microsoft.com/office/drawing/2014/main" val="20001"/>
                        </a:ext>
                      </a:extLst>
                    </a:gridCol>
                  </a:tblGrid>
                  <a:tr h="0">
                    <a:tc>
                      <a:txBody>
                        <a:bodyPr/>
                        <a:lstStyle/>
                        <a:p>
                          <a:pPr algn="just">
                            <a:lnSpc>
                              <a:spcPct val="200000"/>
                            </a:lnSpc>
                            <a:spcAft>
                              <a:spcPts val="0"/>
                            </a:spcAft>
                          </a:pPr>
                          <a14:m>
                            <m:oMathPara xmlns:m="http://schemas.openxmlformats.org/officeDocument/2006/math">
                              <m:oMathParaPr>
                                <m:jc m:val="centerGroup"/>
                              </m:oMathParaPr>
                              <m:oMath xmlns:m="http://schemas.openxmlformats.org/officeDocument/2006/math">
                                <m:r>
                                  <a:rPr lang="en-US" sz="1800" i="1">
                                    <a:effectLst/>
                                    <a:latin typeface="Cambria Math" panose="02040503050406030204" pitchFamily="18" charset="0"/>
                                    <a:ea typeface="Times New Roman" panose="02020603050405020304" pitchFamily="18" charset="0"/>
                                    <a:cs typeface="Times New Roman" panose="02020603050405020304" pitchFamily="18" charset="0"/>
                                  </a:rPr>
                                  <m:t>𝜌</m:t>
                                </m:r>
                                <m:d>
                                  <m:dPr>
                                    <m:ctrlPr>
                                      <a:rPr lang="de-DE" sz="1800" i="1">
                                        <a:effectLst/>
                                        <a:latin typeface="Cambria Math" panose="02040503050406030204" pitchFamily="18" charset="0"/>
                                        <a:ea typeface="Times New Roman" panose="02020603050405020304" pitchFamily="18" charset="0"/>
                                        <a:cs typeface="Times New Roman" panose="02020603050405020304" pitchFamily="18" charset="0"/>
                                      </a:rPr>
                                    </m:ctrlPr>
                                  </m:dPr>
                                  <m:e>
                                    <m:r>
                                      <a:rPr lang="en-US" sz="1800" i="1">
                                        <a:effectLst/>
                                        <a:latin typeface="Cambria Math" panose="02040503050406030204" pitchFamily="18" charset="0"/>
                                        <a:ea typeface="Times New Roman" panose="02020603050405020304" pitchFamily="18" charset="0"/>
                                        <a:cs typeface="Times New Roman" panose="02020603050405020304" pitchFamily="18" charset="0"/>
                                      </a:rPr>
                                      <m:t>𝑧</m:t>
                                    </m:r>
                                    <m:r>
                                      <a:rPr lang="en-US" sz="1800">
                                        <a:effectLst/>
                                        <a:latin typeface="Cambria Math" panose="02040503050406030204" pitchFamily="18" charset="0"/>
                                        <a:ea typeface="Times New Roman" panose="02020603050405020304" pitchFamily="18" charset="0"/>
                                        <a:cs typeface="Times New Roman" panose="02020603050405020304" pitchFamily="18" charset="0"/>
                                      </a:rPr>
                                      <m:t>,</m:t>
                                    </m:r>
                                    <m:r>
                                      <a:rPr lang="en-US" sz="1800" i="1">
                                        <a:effectLst/>
                                        <a:latin typeface="Cambria Math" panose="02040503050406030204" pitchFamily="18" charset="0"/>
                                        <a:ea typeface="Times New Roman" panose="02020603050405020304" pitchFamily="18" charset="0"/>
                                        <a:cs typeface="Times New Roman" panose="02020603050405020304" pitchFamily="18" charset="0"/>
                                      </a:rPr>
                                      <m:t>𝑡</m:t>
                                    </m:r>
                                  </m:e>
                                </m:d>
                                <m:r>
                                  <a:rPr lang="en-US" sz="1800">
                                    <a:effectLst/>
                                    <a:latin typeface="Cambria Math" panose="02040503050406030204" pitchFamily="18" charset="0"/>
                                    <a:ea typeface="Times New Roman" panose="02020603050405020304" pitchFamily="18" charset="0"/>
                                    <a:cs typeface="Times New Roman" panose="02020603050405020304" pitchFamily="18" charset="0"/>
                                  </a:rPr>
                                  <m:t>=</m:t>
                                </m:r>
                                <m:sSub>
                                  <m:sSubPr>
                                    <m:ctrlPr>
                                      <a:rPr lang="de-DE" sz="1800" i="1">
                                        <a:effectLst/>
                                        <a:latin typeface="Cambria Math" panose="02040503050406030204" pitchFamily="18" charset="0"/>
                                        <a:ea typeface="Times New Roman" panose="02020603050405020304" pitchFamily="18" charset="0"/>
                                        <a:cs typeface="Times New Roman" panose="02020603050405020304" pitchFamily="18" charset="0"/>
                                      </a:rPr>
                                    </m:ctrlPr>
                                  </m:sSubPr>
                                  <m:e>
                                    <m:r>
                                      <a:rPr lang="en-US" sz="1800" i="1">
                                        <a:effectLst/>
                                        <a:latin typeface="Cambria Math" panose="02040503050406030204" pitchFamily="18" charset="0"/>
                                        <a:ea typeface="Times New Roman" panose="02020603050405020304" pitchFamily="18" charset="0"/>
                                        <a:cs typeface="Times New Roman" panose="02020603050405020304" pitchFamily="18" charset="0"/>
                                      </a:rPr>
                                      <m:t>𝜌</m:t>
                                    </m:r>
                                  </m:e>
                                  <m:sub>
                                    <m:r>
                                      <m:rPr>
                                        <m:nor/>
                                      </m:rPr>
                                      <a:rPr lang="en-US" sz="1800">
                                        <a:effectLst/>
                                        <a:latin typeface="Calibri" panose="020F0502020204030204" pitchFamily="34" charset="0"/>
                                        <a:ea typeface="Times New Roman" panose="02020603050405020304" pitchFamily="18" charset="0"/>
                                        <a:cs typeface="Times New Roman" panose="02020603050405020304" pitchFamily="18" charset="0"/>
                                      </a:rPr>
                                      <m:t>sol</m:t>
                                    </m:r>
                                  </m:sub>
                                </m:sSub>
                                <m:r>
                                  <a:rPr lang="en-US" sz="1800">
                                    <a:effectLst/>
                                    <a:latin typeface="Cambria Math" panose="02040503050406030204" pitchFamily="18" charset="0"/>
                                    <a:ea typeface="Times New Roman" panose="02020603050405020304" pitchFamily="18" charset="0"/>
                                    <a:cs typeface="Times New Roman" panose="02020603050405020304" pitchFamily="18" charset="0"/>
                                  </a:rPr>
                                  <m:t>+</m:t>
                                </m:r>
                                <m:r>
                                  <a:rPr lang="en-US" sz="1800" i="1">
                                    <a:effectLst/>
                                    <a:latin typeface="Cambria Math" panose="02040503050406030204" pitchFamily="18" charset="0"/>
                                    <a:ea typeface="Times New Roman" panose="02020603050405020304" pitchFamily="18" charset="0"/>
                                    <a:cs typeface="Times New Roman" panose="02020603050405020304" pitchFamily="18" charset="0"/>
                                  </a:rPr>
                                  <m:t>𝐹</m:t>
                                </m:r>
                                <m:d>
                                  <m:dPr>
                                    <m:ctrlPr>
                                      <a:rPr lang="de-DE" sz="1800" i="1">
                                        <a:effectLst/>
                                        <a:latin typeface="Cambria Math" panose="02040503050406030204" pitchFamily="18" charset="0"/>
                                        <a:ea typeface="Times New Roman" panose="02020603050405020304" pitchFamily="18" charset="0"/>
                                        <a:cs typeface="Times New Roman" panose="02020603050405020304" pitchFamily="18" charset="0"/>
                                      </a:rPr>
                                    </m:ctrlPr>
                                  </m:dPr>
                                  <m:e>
                                    <m:r>
                                      <a:rPr lang="en-US" sz="1800" i="1">
                                        <a:effectLst/>
                                        <a:latin typeface="Cambria Math" panose="02040503050406030204" pitchFamily="18" charset="0"/>
                                        <a:ea typeface="Times New Roman" panose="02020603050405020304" pitchFamily="18" charset="0"/>
                                        <a:cs typeface="Times New Roman" panose="02020603050405020304" pitchFamily="18" charset="0"/>
                                      </a:rPr>
                                      <m:t>𝐷</m:t>
                                    </m:r>
                                  </m:e>
                                </m:d>
                                <m:r>
                                  <a:rPr lang="en-US" sz="1800">
                                    <a:effectLst/>
                                    <a:latin typeface="Cambria Math" panose="02040503050406030204" pitchFamily="18" charset="0"/>
                                    <a:ea typeface="Times New Roman" panose="02020603050405020304" pitchFamily="18" charset="0"/>
                                    <a:cs typeface="Times New Roman" panose="02020603050405020304" pitchFamily="18" charset="0"/>
                                  </a:rPr>
                                  <m:t> </m:t>
                                </m:r>
                                <m:sSub>
                                  <m:sSubPr>
                                    <m:ctrlPr>
                                      <a:rPr lang="de-DE" sz="1800" i="1">
                                        <a:effectLst/>
                                        <a:latin typeface="Cambria Math" panose="02040503050406030204" pitchFamily="18" charset="0"/>
                                        <a:ea typeface="Times New Roman" panose="02020603050405020304" pitchFamily="18" charset="0"/>
                                        <a:cs typeface="Times New Roman" panose="02020603050405020304" pitchFamily="18" charset="0"/>
                                      </a:rPr>
                                    </m:ctrlPr>
                                  </m:sSubPr>
                                  <m:e>
                                    <m:r>
                                      <a:rPr lang="en-US" sz="1800" i="1">
                                        <a:effectLst/>
                                        <a:latin typeface="Cambria Math" panose="02040503050406030204" pitchFamily="18" charset="0"/>
                                        <a:ea typeface="Times New Roman" panose="02020603050405020304" pitchFamily="18" charset="0"/>
                                        <a:cs typeface="Times New Roman" panose="02020603050405020304" pitchFamily="18" charset="0"/>
                                      </a:rPr>
                                      <m:t>𝜌</m:t>
                                    </m:r>
                                  </m:e>
                                  <m:sub>
                                    <m:r>
                                      <m:rPr>
                                        <m:nor/>
                                      </m:rPr>
                                      <a:rPr lang="en-US" sz="1800">
                                        <a:effectLst/>
                                        <a:latin typeface="Calibri" panose="020F0502020204030204" pitchFamily="34" charset="0"/>
                                        <a:ea typeface="Times New Roman" panose="02020603050405020304" pitchFamily="18" charset="0"/>
                                        <a:cs typeface="Times New Roman" panose="02020603050405020304" pitchFamily="18" charset="0"/>
                                      </a:rPr>
                                      <m:t>add</m:t>
                                    </m:r>
                                  </m:sub>
                                </m:sSub>
                                <m:r>
                                  <a:rPr lang="en-US" sz="1800" i="1">
                                    <a:effectLst/>
                                    <a:latin typeface="Cambria Math" panose="02040503050406030204" pitchFamily="18" charset="0"/>
                                    <a:ea typeface="Times New Roman" panose="02020603050405020304" pitchFamily="18" charset="0"/>
                                    <a:cs typeface="Times New Roman" panose="02020603050405020304" pitchFamily="18" charset="0"/>
                                  </a:rPr>
                                  <m:t>   </m:t>
                                </m:r>
                              </m:oMath>
                            </m:oMathPara>
                          </a14:m>
                          <a:endParaRPr lang="de-DE"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lnL>
                          <a:noFill/>
                        </a:lnL>
                        <a:lnR>
                          <a:noFill/>
                        </a:lnR>
                        <a:lnT>
                          <a:noFill/>
                        </a:lnT>
                        <a:lnB>
                          <a:noFill/>
                        </a:lnB>
                      </a:tcPr>
                    </a:tc>
                    <a:tc>
                      <a:txBody>
                        <a:bodyPr/>
                        <a:lstStyle/>
                        <a:p>
                          <a:pPr algn="just">
                            <a:lnSpc>
                              <a:spcPct val="200000"/>
                            </a:lnSpc>
                            <a:spcAft>
                              <a:spcPts val="0"/>
                            </a:spcAft>
                          </a:pPr>
                          <a:r>
                            <a:rPr lang="en-US" sz="1800" dirty="0" smtClean="0">
                              <a:effectLst/>
                              <a:latin typeface="Calibri" panose="020F0502020204030204" pitchFamily="34" charset="0"/>
                              <a:ea typeface="Times New Roman" panose="02020603050405020304" pitchFamily="18" charset="0"/>
                              <a:cs typeface="Times New Roman" panose="02020603050405020304" pitchFamily="18" charset="0"/>
                            </a:rPr>
                            <a:t>(3)</a:t>
                          </a:r>
                          <a:endParaRPr lang="de-DE"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lnL>
                          <a:noFill/>
                        </a:lnL>
                        <a:lnR>
                          <a:noFill/>
                        </a:lnR>
                        <a:lnT>
                          <a:noFill/>
                        </a:lnT>
                        <a:lnB>
                          <a:noFill/>
                        </a:lnB>
                      </a:tcPr>
                    </a:tc>
                    <a:extLst>
                      <a:ext uri="{0D108BD9-81ED-4DB2-BD59-A6C34878D82A}">
                        <a16:rowId xmlns:a16="http://schemas.microsoft.com/office/drawing/2014/main" val="10000"/>
                      </a:ext>
                    </a:extLst>
                  </a:tr>
                </a:tbl>
              </a:graphicData>
            </a:graphic>
          </p:graphicFrame>
        </mc:Choice>
        <mc:Fallback xmlns="">
          <p:graphicFrame>
            <p:nvGraphicFramePr>
              <p:cNvPr id="3" name="Tabelle 2"/>
              <p:cNvGraphicFramePr>
                <a:graphicFrameLocks noGrp="1"/>
              </p:cNvGraphicFramePr>
              <p:nvPr>
                <p:extLst/>
              </p:nvPr>
            </p:nvGraphicFramePr>
            <p:xfrm>
              <a:off x="2810551" y="2796021"/>
              <a:ext cx="5850890" cy="580009"/>
            </p:xfrm>
            <a:graphic>
              <a:graphicData uri="http://schemas.openxmlformats.org/drawingml/2006/table">
                <a:tbl>
                  <a:tblPr firstRow="1" firstCol="1" bandRow="1"/>
                  <a:tblGrid>
                    <a:gridCol w="5307965">
                      <a:extLst>
                        <a:ext uri="{9D8B030D-6E8A-4147-A177-3AD203B41FA5}">
                          <a16:colId xmlns:a16="http://schemas.microsoft.com/office/drawing/2014/main" val="20000"/>
                        </a:ext>
                      </a:extLst>
                    </a:gridCol>
                    <a:gridCol w="542925">
                      <a:extLst>
                        <a:ext uri="{9D8B030D-6E8A-4147-A177-3AD203B41FA5}">
                          <a16:colId xmlns:a16="http://schemas.microsoft.com/office/drawing/2014/main" val="20001"/>
                        </a:ext>
                      </a:extLst>
                    </a:gridCol>
                  </a:tblGrid>
                  <a:tr h="580009">
                    <a:tc>
                      <a:txBody>
                        <a:bodyPr/>
                        <a:lstStyle/>
                        <a:p>
                          <a:endParaRPr lang="de-DE"/>
                        </a:p>
                      </a:txBody>
                      <a:tcPr marL="68580" marR="68580" marT="0" marB="0" anchor="ctr">
                        <a:lnL>
                          <a:noFill/>
                        </a:lnL>
                        <a:lnR>
                          <a:noFill/>
                        </a:lnR>
                        <a:lnT>
                          <a:noFill/>
                        </a:lnT>
                        <a:lnB>
                          <a:noFill/>
                        </a:lnB>
                        <a:blipFill>
                          <a:blip r:embed="rId2"/>
                          <a:stretch>
                            <a:fillRect r="-10218" b="-15625"/>
                          </a:stretch>
                        </a:blipFill>
                      </a:tcPr>
                    </a:tc>
                    <a:tc>
                      <a:txBody>
                        <a:bodyPr/>
                        <a:lstStyle/>
                        <a:p>
                          <a:pPr algn="just">
                            <a:lnSpc>
                              <a:spcPct val="200000"/>
                            </a:lnSpc>
                            <a:spcAft>
                              <a:spcPts val="0"/>
                            </a:spcAft>
                          </a:pPr>
                          <a:r>
                            <a:rPr lang="en-US" sz="1800" dirty="0" smtClean="0">
                              <a:effectLst/>
                              <a:latin typeface="Calibri" panose="020F0502020204030204" pitchFamily="34" charset="0"/>
                              <a:ea typeface="Times New Roman" panose="02020603050405020304" pitchFamily="18" charset="0"/>
                              <a:cs typeface="Times New Roman" panose="02020603050405020304" pitchFamily="18" charset="0"/>
                            </a:rPr>
                            <a:t>(3)</a:t>
                          </a:r>
                          <a:endParaRPr lang="de-DE"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lnL>
                          <a:noFill/>
                        </a:lnL>
                        <a:lnR>
                          <a:noFill/>
                        </a:lnR>
                        <a:lnT>
                          <a:noFill/>
                        </a:lnT>
                        <a:lnB>
                          <a:noFill/>
                        </a:lnB>
                      </a:tcPr>
                    </a:tc>
                    <a:extLst>
                      <a:ext uri="{0D108BD9-81ED-4DB2-BD59-A6C34878D82A}">
                        <a16:rowId xmlns:a16="http://schemas.microsoft.com/office/drawing/2014/main" val="10000"/>
                      </a:ext>
                    </a:extLst>
                  </a:tr>
                </a:tbl>
              </a:graphicData>
            </a:graphic>
          </p:graphicFrame>
        </mc:Fallback>
      </mc:AlternateContent>
      <p:sp>
        <p:nvSpPr>
          <p:cNvPr id="4" name="Rectangle 1"/>
          <p:cNvSpPr>
            <a:spLocks noChangeArrowheads="1"/>
          </p:cNvSpPr>
          <p:nvPr/>
        </p:nvSpPr>
        <p:spPr bwMode="auto">
          <a:xfrm>
            <a:off x="3035966" y="1407476"/>
            <a:ext cx="6480072" cy="8002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just" eaLnBrk="0" hangingPunct="0"/>
            <a:r>
              <a:rPr kumimoji="0" lang="en-US" altLang="de-DE"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The density of the suspension at depth </a:t>
            </a:r>
            <a:r>
              <a:rPr kumimoji="0" lang="en-US" altLang="de-DE" b="0" i="1" u="none" strike="noStrike" cap="none" normalizeH="0" baseline="0" dirty="0" smtClean="0">
                <a:ln>
                  <a:noFill/>
                </a:ln>
                <a:solidFill>
                  <a:schemeClr val="tx1"/>
                </a:solidFill>
                <a:effectLst/>
                <a:latin typeface="Cambria Math" panose="02040503050406030204" pitchFamily="18" charset="0"/>
                <a:ea typeface="Times New Roman" panose="02020603050405020304" pitchFamily="18" charset="0"/>
                <a:cs typeface="Times New Roman" panose="02020603050405020304" pitchFamily="18" charset="0"/>
              </a:rPr>
              <a:t>z</a:t>
            </a:r>
            <a:r>
              <a:rPr kumimoji="0" lang="en-US" altLang="de-DE"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 and at time </a:t>
            </a:r>
            <a:r>
              <a:rPr kumimoji="0" lang="en-US" altLang="de-DE" b="0" i="1" u="none" strike="noStrike" cap="none" normalizeH="0" baseline="0" dirty="0" smtClean="0">
                <a:ln>
                  <a:noFill/>
                </a:ln>
                <a:solidFill>
                  <a:schemeClr val="tx1"/>
                </a:solidFill>
                <a:effectLst/>
                <a:latin typeface="Cambria Math" panose="02040503050406030204" pitchFamily="18" charset="0"/>
                <a:ea typeface="Times New Roman" panose="02020603050405020304" pitchFamily="18" charset="0"/>
                <a:cs typeface="Times New Roman" panose="02020603050405020304" pitchFamily="18" charset="0"/>
              </a:rPr>
              <a:t>t</a:t>
            </a:r>
            <a:r>
              <a:rPr kumimoji="0" lang="en-US" altLang="de-DE"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 is obtained by extending Eq. (2) by the mass fraction given by </a:t>
            </a:r>
            <a:r>
              <a:rPr kumimoji="0" lang="en-US" altLang="de-DE" b="0" i="1" u="none" strike="noStrike" cap="none" normalizeH="0" baseline="0" dirty="0" smtClean="0">
                <a:ln>
                  <a:noFill/>
                </a:ln>
                <a:solidFill>
                  <a:schemeClr val="tx1"/>
                </a:solidFill>
                <a:effectLst/>
                <a:latin typeface="Cambria Math" panose="02040503050406030204" pitchFamily="18" charset="0"/>
                <a:ea typeface="Times New Roman" panose="02020603050405020304" pitchFamily="18" charset="0"/>
                <a:cs typeface="Times New Roman" panose="02020603050405020304" pitchFamily="18" charset="0"/>
              </a:rPr>
              <a:t>F(D)</a:t>
            </a:r>
            <a:endParaRPr lang="en-US" altLang="de-DE" sz="2800" dirty="0">
              <a:latin typeface="Arial" panose="020B0604020202020204" pitchFamily="34" charset="0"/>
            </a:endParaRPr>
          </a:p>
        </p:txBody>
      </p:sp>
      <p:sp>
        <p:nvSpPr>
          <p:cNvPr id="5" name="Pfeil nach oben 4">
            <a:hlinkClick r:id="rId3" action="ppaction://hlinksldjump"/>
          </p:cNvPr>
          <p:cNvSpPr/>
          <p:nvPr/>
        </p:nvSpPr>
        <p:spPr>
          <a:xfrm>
            <a:off x="9786041" y="6219031"/>
            <a:ext cx="510048" cy="360004"/>
          </a:xfrm>
          <a:prstGeom prst="upArrow">
            <a:avLst/>
          </a:prstGeom>
          <a:solidFill>
            <a:schemeClr val="bg2"/>
          </a:solid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de-DE" dirty="0" smtClean="0"/>
          </a:p>
        </p:txBody>
      </p:sp>
    </p:spTree>
    <p:extLst>
      <p:ext uri="{BB962C8B-B14F-4D97-AF65-F5344CB8AC3E}">
        <p14:creationId xmlns:p14="http://schemas.microsoft.com/office/powerpoint/2010/main" val="884977174"/>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err="1"/>
              <a:t>Theory</a:t>
            </a:r>
            <a:r>
              <a:rPr lang="de-DE" dirty="0"/>
              <a:t> </a:t>
            </a:r>
            <a:r>
              <a:rPr lang="de-DE" dirty="0" smtClean="0"/>
              <a:t>(7): </a:t>
            </a:r>
            <a:r>
              <a:rPr lang="de-DE" dirty="0" err="1" smtClean="0"/>
              <a:t>relating</a:t>
            </a:r>
            <a:r>
              <a:rPr lang="de-DE" dirty="0" smtClean="0"/>
              <a:t> </a:t>
            </a:r>
            <a:r>
              <a:rPr lang="de-DE" dirty="0" err="1" smtClean="0"/>
              <a:t>pressure</a:t>
            </a:r>
            <a:r>
              <a:rPr lang="de-DE" dirty="0" smtClean="0"/>
              <a:t> at </a:t>
            </a:r>
            <a:r>
              <a:rPr lang="de-DE" dirty="0"/>
              <a:t>z </a:t>
            </a:r>
            <a:r>
              <a:rPr lang="de-DE" dirty="0" err="1"/>
              <a:t>to</a:t>
            </a:r>
            <a:r>
              <a:rPr lang="de-DE" dirty="0"/>
              <a:t> F(D)</a:t>
            </a:r>
          </a:p>
        </p:txBody>
      </p:sp>
      <mc:AlternateContent xmlns:mc="http://schemas.openxmlformats.org/markup-compatibility/2006" xmlns:a14="http://schemas.microsoft.com/office/drawing/2010/main">
        <mc:Choice Requires="a14">
          <p:graphicFrame>
            <p:nvGraphicFramePr>
              <p:cNvPr id="3" name="Tabelle 2"/>
              <p:cNvGraphicFramePr>
                <a:graphicFrameLocks noGrp="1"/>
              </p:cNvGraphicFramePr>
              <p:nvPr>
                <p:extLst/>
              </p:nvPr>
            </p:nvGraphicFramePr>
            <p:xfrm>
              <a:off x="2765963" y="1833648"/>
              <a:ext cx="5850890" cy="1653667"/>
            </p:xfrm>
            <a:graphic>
              <a:graphicData uri="http://schemas.openxmlformats.org/drawingml/2006/table">
                <a:tbl>
                  <a:tblPr firstRow="1" firstCol="1" bandRow="1"/>
                  <a:tblGrid>
                    <a:gridCol w="5307965">
                      <a:extLst>
                        <a:ext uri="{9D8B030D-6E8A-4147-A177-3AD203B41FA5}">
                          <a16:colId xmlns:a16="http://schemas.microsoft.com/office/drawing/2014/main" val="20000"/>
                        </a:ext>
                      </a:extLst>
                    </a:gridCol>
                    <a:gridCol w="542925">
                      <a:extLst>
                        <a:ext uri="{9D8B030D-6E8A-4147-A177-3AD203B41FA5}">
                          <a16:colId xmlns:a16="http://schemas.microsoft.com/office/drawing/2014/main" val="20001"/>
                        </a:ext>
                      </a:extLst>
                    </a:gridCol>
                  </a:tblGrid>
                  <a:tr h="0">
                    <a:tc>
                      <a:txBody>
                        <a:bodyPr/>
                        <a:lstStyle/>
                        <a:p>
                          <a:pPr algn="just">
                            <a:lnSpc>
                              <a:spcPct val="200000"/>
                            </a:lnSpc>
                            <a:spcAft>
                              <a:spcPts val="0"/>
                            </a:spcAft>
                          </a:pPr>
                          <a14:m>
                            <m:oMathPara xmlns:m="http://schemas.openxmlformats.org/officeDocument/2006/math">
                              <m:oMathParaPr>
                                <m:jc m:val="centerGroup"/>
                              </m:oMathParaPr>
                              <m:oMath xmlns:m="http://schemas.openxmlformats.org/officeDocument/2006/math">
                                <m:r>
                                  <a:rPr lang="en-US" sz="1800" i="1">
                                    <a:effectLst/>
                                    <a:latin typeface="Cambria Math" panose="02040503050406030204" pitchFamily="18" charset="0"/>
                                    <a:ea typeface="Times New Roman" panose="02020603050405020304" pitchFamily="18" charset="0"/>
                                    <a:cs typeface="Times New Roman" panose="02020603050405020304" pitchFamily="18" charset="0"/>
                                  </a:rPr>
                                  <m:t>𝑝</m:t>
                                </m:r>
                                <m:d>
                                  <m:dPr>
                                    <m:ctrlPr>
                                      <a:rPr lang="de-DE" sz="1800" i="1">
                                        <a:effectLst/>
                                        <a:latin typeface="Cambria Math" panose="02040503050406030204" pitchFamily="18" charset="0"/>
                                        <a:ea typeface="Times New Roman" panose="02020603050405020304" pitchFamily="18" charset="0"/>
                                        <a:cs typeface="Times New Roman" panose="02020603050405020304" pitchFamily="18" charset="0"/>
                                      </a:rPr>
                                    </m:ctrlPr>
                                  </m:dPr>
                                  <m:e>
                                    <m:r>
                                      <a:rPr lang="en-US" sz="1800" i="1">
                                        <a:effectLst/>
                                        <a:latin typeface="Cambria Math" panose="02040503050406030204" pitchFamily="18" charset="0"/>
                                        <a:ea typeface="Times New Roman" panose="02020603050405020304" pitchFamily="18" charset="0"/>
                                        <a:cs typeface="Times New Roman" panose="02020603050405020304" pitchFamily="18" charset="0"/>
                                      </a:rPr>
                                      <m:t>𝐿</m:t>
                                    </m:r>
                                    <m:r>
                                      <a:rPr lang="en-US" sz="1800">
                                        <a:effectLst/>
                                        <a:latin typeface="Cambria Math" panose="02040503050406030204" pitchFamily="18" charset="0"/>
                                        <a:ea typeface="Times New Roman" panose="02020603050405020304" pitchFamily="18" charset="0"/>
                                        <a:cs typeface="Times New Roman" panose="02020603050405020304" pitchFamily="18" charset="0"/>
                                      </a:rPr>
                                      <m:t>,</m:t>
                                    </m:r>
                                    <m:r>
                                      <a:rPr lang="en-US" sz="1800" i="1">
                                        <a:effectLst/>
                                        <a:latin typeface="Cambria Math" panose="02040503050406030204" pitchFamily="18" charset="0"/>
                                        <a:ea typeface="Times New Roman" panose="02020603050405020304" pitchFamily="18" charset="0"/>
                                        <a:cs typeface="Times New Roman" panose="02020603050405020304" pitchFamily="18" charset="0"/>
                                      </a:rPr>
                                      <m:t>𝑡</m:t>
                                    </m:r>
                                  </m:e>
                                </m:d>
                                <m:r>
                                  <a:rPr lang="en-US" sz="1800">
                                    <a:effectLst/>
                                    <a:latin typeface="Cambria Math" panose="02040503050406030204" pitchFamily="18" charset="0"/>
                                    <a:ea typeface="Times New Roman" panose="02020603050405020304" pitchFamily="18" charset="0"/>
                                    <a:cs typeface="Times New Roman" panose="02020603050405020304" pitchFamily="18" charset="0"/>
                                  </a:rPr>
                                  <m:t>=</m:t>
                                </m:r>
                                <m:sSub>
                                  <m:sSubPr>
                                    <m:ctrlPr>
                                      <a:rPr lang="de-DE" sz="1800" i="1">
                                        <a:effectLst/>
                                        <a:latin typeface="Cambria Math" panose="02040503050406030204" pitchFamily="18" charset="0"/>
                                        <a:ea typeface="Times New Roman" panose="02020603050405020304" pitchFamily="18" charset="0"/>
                                        <a:cs typeface="Times New Roman" panose="02020603050405020304" pitchFamily="18" charset="0"/>
                                      </a:rPr>
                                    </m:ctrlPr>
                                  </m:sSubPr>
                                  <m:e>
                                    <m:r>
                                      <a:rPr lang="en-US" sz="1800" i="1">
                                        <a:effectLst/>
                                        <a:latin typeface="Cambria Math" panose="02040503050406030204" pitchFamily="18" charset="0"/>
                                        <a:ea typeface="Times New Roman" panose="02020603050405020304" pitchFamily="18" charset="0"/>
                                        <a:cs typeface="Times New Roman" panose="02020603050405020304" pitchFamily="18" charset="0"/>
                                      </a:rPr>
                                      <m:t>𝜌</m:t>
                                    </m:r>
                                  </m:e>
                                  <m:sub>
                                    <m:r>
                                      <m:rPr>
                                        <m:nor/>
                                      </m:rPr>
                                      <a:rPr lang="en-US" sz="1800">
                                        <a:effectLst/>
                                        <a:latin typeface="Calibri" panose="020F0502020204030204" pitchFamily="34" charset="0"/>
                                        <a:ea typeface="Times New Roman" panose="02020603050405020304" pitchFamily="18" charset="0"/>
                                        <a:cs typeface="Times New Roman" panose="02020603050405020304" pitchFamily="18" charset="0"/>
                                      </a:rPr>
                                      <m:t>sol</m:t>
                                    </m:r>
                                  </m:sub>
                                </m:sSub>
                                <m:r>
                                  <a:rPr lang="en-US" sz="1800">
                                    <a:effectLst/>
                                    <a:latin typeface="Cambria Math" panose="02040503050406030204" pitchFamily="18" charset="0"/>
                                    <a:ea typeface="Times New Roman" panose="02020603050405020304" pitchFamily="18" charset="0"/>
                                    <a:cs typeface="Times New Roman" panose="02020603050405020304" pitchFamily="18" charset="0"/>
                                  </a:rPr>
                                  <m:t> </m:t>
                                </m:r>
                                <m:r>
                                  <a:rPr lang="en-US" sz="1800" i="1">
                                    <a:effectLst/>
                                    <a:latin typeface="Cambria Math" panose="02040503050406030204" pitchFamily="18" charset="0"/>
                                    <a:ea typeface="Times New Roman" panose="02020603050405020304" pitchFamily="18" charset="0"/>
                                    <a:cs typeface="Times New Roman" panose="02020603050405020304" pitchFamily="18" charset="0"/>
                                  </a:rPr>
                                  <m:t>𝑔</m:t>
                                </m:r>
                                <m:r>
                                  <a:rPr lang="en-US" sz="1800">
                                    <a:effectLst/>
                                    <a:latin typeface="Cambria Math" panose="02040503050406030204" pitchFamily="18" charset="0"/>
                                    <a:ea typeface="Times New Roman" panose="02020603050405020304" pitchFamily="18" charset="0"/>
                                    <a:cs typeface="Times New Roman" panose="02020603050405020304" pitchFamily="18" charset="0"/>
                                  </a:rPr>
                                  <m:t> </m:t>
                                </m:r>
                                <m:r>
                                  <a:rPr lang="en-US" sz="1800" i="1">
                                    <a:effectLst/>
                                    <a:latin typeface="Cambria Math" panose="02040503050406030204" pitchFamily="18" charset="0"/>
                                    <a:ea typeface="Times New Roman" panose="02020603050405020304" pitchFamily="18" charset="0"/>
                                    <a:cs typeface="Times New Roman" panose="02020603050405020304" pitchFamily="18" charset="0"/>
                                  </a:rPr>
                                  <m:t>𝐿</m:t>
                                </m:r>
                                <m:r>
                                  <a:rPr lang="en-US" sz="1800">
                                    <a:effectLst/>
                                    <a:latin typeface="Cambria Math" panose="02040503050406030204" pitchFamily="18" charset="0"/>
                                    <a:ea typeface="Times New Roman" panose="02020603050405020304" pitchFamily="18" charset="0"/>
                                    <a:cs typeface="Times New Roman" panose="02020603050405020304" pitchFamily="18" charset="0"/>
                                  </a:rPr>
                                  <m:t>+</m:t>
                                </m:r>
                                <m:sSub>
                                  <m:sSubPr>
                                    <m:ctrlPr>
                                      <a:rPr lang="de-DE" sz="1800" i="1">
                                        <a:effectLst/>
                                        <a:latin typeface="Cambria Math" panose="02040503050406030204" pitchFamily="18" charset="0"/>
                                        <a:ea typeface="Times New Roman" panose="02020603050405020304" pitchFamily="18" charset="0"/>
                                        <a:cs typeface="Times New Roman" panose="02020603050405020304" pitchFamily="18" charset="0"/>
                                      </a:rPr>
                                    </m:ctrlPr>
                                  </m:sSubPr>
                                  <m:e>
                                    <m:r>
                                      <a:rPr lang="en-US" sz="1800" i="1">
                                        <a:effectLst/>
                                        <a:latin typeface="Cambria Math" panose="02040503050406030204" pitchFamily="18" charset="0"/>
                                        <a:ea typeface="Times New Roman" panose="02020603050405020304" pitchFamily="18" charset="0"/>
                                        <a:cs typeface="Times New Roman" panose="02020603050405020304" pitchFamily="18" charset="0"/>
                                      </a:rPr>
                                      <m:t>𝜌</m:t>
                                    </m:r>
                                  </m:e>
                                  <m:sub>
                                    <m:r>
                                      <m:rPr>
                                        <m:nor/>
                                      </m:rPr>
                                      <a:rPr lang="en-US" sz="1800">
                                        <a:effectLst/>
                                        <a:latin typeface="Calibri" panose="020F0502020204030204" pitchFamily="34" charset="0"/>
                                        <a:ea typeface="Times New Roman" panose="02020603050405020304" pitchFamily="18" charset="0"/>
                                        <a:cs typeface="Times New Roman" panose="02020603050405020304" pitchFamily="18" charset="0"/>
                                      </a:rPr>
                                      <m:t>add</m:t>
                                    </m:r>
                                  </m:sub>
                                </m:sSub>
                                <m:r>
                                  <a:rPr lang="en-US" sz="1800">
                                    <a:effectLst/>
                                    <a:latin typeface="Cambria Math" panose="02040503050406030204" pitchFamily="18" charset="0"/>
                                    <a:ea typeface="Times New Roman" panose="02020603050405020304" pitchFamily="18" charset="0"/>
                                    <a:cs typeface="Times New Roman" panose="02020603050405020304" pitchFamily="18" charset="0"/>
                                  </a:rPr>
                                  <m:t> </m:t>
                                </m:r>
                                <m:r>
                                  <a:rPr lang="en-US" sz="1800" i="1">
                                    <a:effectLst/>
                                    <a:latin typeface="Cambria Math" panose="02040503050406030204" pitchFamily="18" charset="0"/>
                                    <a:ea typeface="Times New Roman" panose="02020603050405020304" pitchFamily="18" charset="0"/>
                                    <a:cs typeface="Times New Roman" panose="02020603050405020304" pitchFamily="18" charset="0"/>
                                  </a:rPr>
                                  <m:t>𝑔</m:t>
                                </m:r>
                                <m:r>
                                  <a:rPr lang="en-US" sz="1800">
                                    <a:effectLst/>
                                    <a:latin typeface="Cambria Math" panose="02040503050406030204" pitchFamily="18" charset="0"/>
                                    <a:ea typeface="Times New Roman" panose="02020603050405020304" pitchFamily="18" charset="0"/>
                                    <a:cs typeface="Times New Roman" panose="02020603050405020304" pitchFamily="18" charset="0"/>
                                  </a:rPr>
                                  <m:t> </m:t>
                                </m:r>
                                <m:nary>
                                  <m:naryPr>
                                    <m:limLoc m:val="undOvr"/>
                                    <m:ctrlPr>
                                      <a:rPr lang="de-DE" sz="1800" i="1">
                                        <a:effectLst/>
                                        <a:latin typeface="Cambria Math" panose="02040503050406030204" pitchFamily="18" charset="0"/>
                                        <a:ea typeface="Times New Roman" panose="02020603050405020304" pitchFamily="18" charset="0"/>
                                        <a:cs typeface="Times New Roman" panose="02020603050405020304" pitchFamily="18" charset="0"/>
                                      </a:rPr>
                                    </m:ctrlPr>
                                  </m:naryPr>
                                  <m:sub>
                                    <m:r>
                                      <a:rPr lang="en-US" sz="1800">
                                        <a:effectLst/>
                                        <a:latin typeface="Cambria Math" panose="02040503050406030204" pitchFamily="18" charset="0"/>
                                        <a:ea typeface="Times New Roman" panose="02020603050405020304" pitchFamily="18" charset="0"/>
                                        <a:cs typeface="Times New Roman" panose="02020603050405020304" pitchFamily="18" charset="0"/>
                                      </a:rPr>
                                      <m:t>0</m:t>
                                    </m:r>
                                  </m:sub>
                                  <m:sup>
                                    <m:r>
                                      <a:rPr lang="en-US" sz="1800" i="1">
                                        <a:effectLst/>
                                        <a:latin typeface="Cambria Math" panose="02040503050406030204" pitchFamily="18" charset="0"/>
                                        <a:ea typeface="Times New Roman" panose="02020603050405020304" pitchFamily="18" charset="0"/>
                                        <a:cs typeface="Times New Roman" panose="02020603050405020304" pitchFamily="18" charset="0"/>
                                      </a:rPr>
                                      <m:t>𝐿</m:t>
                                    </m:r>
                                  </m:sup>
                                  <m:e>
                                    <m:r>
                                      <a:rPr lang="en-US" sz="1800" i="1">
                                        <a:effectLst/>
                                        <a:latin typeface="Cambria Math" panose="02040503050406030204" pitchFamily="18" charset="0"/>
                                        <a:ea typeface="Times New Roman" panose="02020603050405020304" pitchFamily="18" charset="0"/>
                                        <a:cs typeface="Times New Roman" panose="02020603050405020304" pitchFamily="18" charset="0"/>
                                      </a:rPr>
                                      <m:t>𝐹</m:t>
                                    </m:r>
                                    <m:d>
                                      <m:dPr>
                                        <m:ctrlPr>
                                          <a:rPr lang="de-DE" sz="1800" i="1">
                                            <a:effectLst/>
                                            <a:latin typeface="Cambria Math" panose="02040503050406030204" pitchFamily="18" charset="0"/>
                                            <a:ea typeface="Times New Roman" panose="02020603050405020304" pitchFamily="18" charset="0"/>
                                            <a:cs typeface="Times New Roman" panose="02020603050405020304" pitchFamily="18" charset="0"/>
                                          </a:rPr>
                                        </m:ctrlPr>
                                      </m:dPr>
                                      <m:e>
                                        <m:r>
                                          <a:rPr lang="en-US" sz="1800" i="1">
                                            <a:effectLst/>
                                            <a:latin typeface="Cambria Math" panose="02040503050406030204" pitchFamily="18" charset="0"/>
                                            <a:ea typeface="Times New Roman" panose="02020603050405020304" pitchFamily="18" charset="0"/>
                                            <a:cs typeface="Times New Roman" panose="02020603050405020304" pitchFamily="18" charset="0"/>
                                          </a:rPr>
                                          <m:t>𝐷</m:t>
                                        </m:r>
                                      </m:e>
                                    </m:d>
                                    <m:r>
                                      <a:rPr lang="en-US" sz="1800" i="1">
                                        <a:effectLst/>
                                        <a:latin typeface="Cambria Math" panose="02040503050406030204" pitchFamily="18" charset="0"/>
                                        <a:ea typeface="Times New Roman" panose="02020603050405020304" pitchFamily="18" charset="0"/>
                                        <a:cs typeface="Times New Roman" panose="02020603050405020304" pitchFamily="18" charset="0"/>
                                      </a:rPr>
                                      <m:t>𝑑𝑧</m:t>
                                    </m:r>
                                  </m:e>
                                </m:nary>
                                <m:r>
                                  <a:rPr lang="en-US" sz="1800">
                                    <a:effectLst/>
                                    <a:latin typeface="Cambria Math" panose="02040503050406030204" pitchFamily="18" charset="0"/>
                                    <a:ea typeface="Times New Roman" panose="02020603050405020304" pitchFamily="18" charset="0"/>
                                    <a:cs typeface="Times New Roman" panose="02020603050405020304" pitchFamily="18" charset="0"/>
                                  </a:rPr>
                                  <m:t> </m:t>
                                </m:r>
                              </m:oMath>
                            </m:oMathPara>
                          </a14:m>
                          <a:endParaRPr lang="de-DE"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lnL>
                          <a:noFill/>
                        </a:lnL>
                        <a:lnR>
                          <a:noFill/>
                        </a:lnR>
                        <a:lnT>
                          <a:noFill/>
                        </a:lnT>
                        <a:lnB>
                          <a:noFill/>
                        </a:lnB>
                      </a:tcPr>
                    </a:tc>
                    <a:tc>
                      <a:txBody>
                        <a:bodyPr/>
                        <a:lstStyle/>
                        <a:p>
                          <a:pPr algn="just">
                            <a:lnSpc>
                              <a:spcPct val="200000"/>
                            </a:lnSpc>
                            <a:spcAft>
                              <a:spcPts val="0"/>
                            </a:spcAft>
                          </a:pPr>
                          <a:r>
                            <a:rPr lang="en-US" sz="1800" dirty="0" smtClean="0">
                              <a:effectLst/>
                              <a:latin typeface="Calibri" panose="020F0502020204030204" pitchFamily="34" charset="0"/>
                              <a:ea typeface="Times New Roman" panose="02020603050405020304" pitchFamily="18" charset="0"/>
                              <a:cs typeface="Times New Roman" panose="02020603050405020304" pitchFamily="18" charset="0"/>
                            </a:rPr>
                            <a:t>(4)</a:t>
                          </a:r>
                          <a:endParaRPr lang="de-DE"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lnL>
                          <a:noFill/>
                        </a:lnL>
                        <a:lnR>
                          <a:noFill/>
                        </a:lnR>
                        <a:lnT>
                          <a:noFill/>
                        </a:lnT>
                        <a:lnB>
                          <a:noFill/>
                        </a:lnB>
                      </a:tcPr>
                    </a:tc>
                    <a:extLst>
                      <a:ext uri="{0D108BD9-81ED-4DB2-BD59-A6C34878D82A}">
                        <a16:rowId xmlns:a16="http://schemas.microsoft.com/office/drawing/2014/main" val="10000"/>
                      </a:ext>
                    </a:extLst>
                  </a:tr>
                </a:tbl>
              </a:graphicData>
            </a:graphic>
          </p:graphicFrame>
        </mc:Choice>
        <mc:Fallback xmlns="">
          <p:graphicFrame>
            <p:nvGraphicFramePr>
              <p:cNvPr id="3" name="Tabelle 2"/>
              <p:cNvGraphicFramePr>
                <a:graphicFrameLocks noGrp="1"/>
              </p:cNvGraphicFramePr>
              <p:nvPr>
                <p:extLst/>
              </p:nvPr>
            </p:nvGraphicFramePr>
            <p:xfrm>
              <a:off x="2765963" y="1833648"/>
              <a:ext cx="5850890" cy="1653667"/>
            </p:xfrm>
            <a:graphic>
              <a:graphicData uri="http://schemas.openxmlformats.org/drawingml/2006/table">
                <a:tbl>
                  <a:tblPr firstRow="1" firstCol="1" bandRow="1"/>
                  <a:tblGrid>
                    <a:gridCol w="5307965">
                      <a:extLst>
                        <a:ext uri="{9D8B030D-6E8A-4147-A177-3AD203B41FA5}">
                          <a16:colId xmlns:a16="http://schemas.microsoft.com/office/drawing/2014/main" val="20000"/>
                        </a:ext>
                      </a:extLst>
                    </a:gridCol>
                    <a:gridCol w="542925">
                      <a:extLst>
                        <a:ext uri="{9D8B030D-6E8A-4147-A177-3AD203B41FA5}">
                          <a16:colId xmlns:a16="http://schemas.microsoft.com/office/drawing/2014/main" val="20001"/>
                        </a:ext>
                      </a:extLst>
                    </a:gridCol>
                  </a:tblGrid>
                  <a:tr h="1653667">
                    <a:tc>
                      <a:txBody>
                        <a:bodyPr/>
                        <a:lstStyle/>
                        <a:p>
                          <a:endParaRPr lang="de-DE"/>
                        </a:p>
                      </a:txBody>
                      <a:tcPr marL="68580" marR="68580" marT="0" marB="0" anchor="ctr">
                        <a:lnL>
                          <a:noFill/>
                        </a:lnL>
                        <a:lnR>
                          <a:noFill/>
                        </a:lnR>
                        <a:lnT>
                          <a:noFill/>
                        </a:lnT>
                        <a:lnB>
                          <a:noFill/>
                        </a:lnB>
                        <a:blipFill>
                          <a:blip r:embed="rId2"/>
                          <a:stretch>
                            <a:fillRect r="-10206"/>
                          </a:stretch>
                        </a:blipFill>
                      </a:tcPr>
                    </a:tc>
                    <a:tc>
                      <a:txBody>
                        <a:bodyPr/>
                        <a:lstStyle/>
                        <a:p>
                          <a:pPr algn="just">
                            <a:lnSpc>
                              <a:spcPct val="200000"/>
                            </a:lnSpc>
                            <a:spcAft>
                              <a:spcPts val="0"/>
                            </a:spcAft>
                          </a:pPr>
                          <a:r>
                            <a:rPr lang="en-US" sz="1800" dirty="0" smtClean="0">
                              <a:effectLst/>
                              <a:latin typeface="Calibri" panose="020F0502020204030204" pitchFamily="34" charset="0"/>
                              <a:ea typeface="Times New Roman" panose="02020603050405020304" pitchFamily="18" charset="0"/>
                              <a:cs typeface="Times New Roman" panose="02020603050405020304" pitchFamily="18" charset="0"/>
                            </a:rPr>
                            <a:t>(4)</a:t>
                          </a:r>
                          <a:endParaRPr lang="de-DE"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lnL>
                          <a:noFill/>
                        </a:lnL>
                        <a:lnR>
                          <a:noFill/>
                        </a:lnR>
                        <a:lnT>
                          <a:noFill/>
                        </a:lnT>
                        <a:lnB>
                          <a:noFill/>
                        </a:lnB>
                      </a:tcPr>
                    </a:tc>
                    <a:extLst>
                      <a:ext uri="{0D108BD9-81ED-4DB2-BD59-A6C34878D82A}">
                        <a16:rowId xmlns:a16="http://schemas.microsoft.com/office/drawing/2014/main" val="10000"/>
                      </a:ext>
                    </a:extLst>
                  </a:tr>
                </a:tbl>
              </a:graphicData>
            </a:graphic>
          </p:graphicFrame>
        </mc:Fallback>
      </mc:AlternateContent>
      <mc:AlternateContent xmlns:mc="http://schemas.openxmlformats.org/markup-compatibility/2006" xmlns:a14="http://schemas.microsoft.com/office/drawing/2010/main">
        <mc:Choice Requires="a14">
          <p:sp>
            <p:nvSpPr>
              <p:cNvPr id="4" name="Rectangle 1"/>
              <p:cNvSpPr>
                <a:spLocks noChangeArrowheads="1"/>
              </p:cNvSpPr>
              <p:nvPr/>
            </p:nvSpPr>
            <p:spPr bwMode="auto">
              <a:xfrm>
                <a:off x="2138581" y="4007455"/>
                <a:ext cx="8010089" cy="1020472"/>
              </a:xfrm>
              <a:prstGeom prst="rect">
                <a:avLst/>
              </a:prstGeom>
              <a:noFill/>
              <a:ln>
                <a:noFill/>
              </a:ln>
              <a:effectLst/>
              <a:extLst>
                <a:ext uri="{909E8E84-426E-40DD-AFC4-6F175D3DCCD1}">
                  <a14:hiddenFill>
                    <a:solidFill>
                      <a:schemeClr val="accent1"/>
                    </a:solidFill>
                  </a14:hiddenFill>
                </a:ext>
                <a:ext uri="{91240B29-F687-4F45-9708-019B960494DF}">
                  <a14:hiddenLine w="9525">
                    <a:solidFill>
                      <a:schemeClr val="tx1"/>
                    </a:solidFill>
                    <a:miter lim="800000"/>
                    <a:headEnd/>
                    <a:tailEnd/>
                  </a14:hiddenLine>
                </a:ext>
                <a:ext uri="{AF507438-7753-43E0-B8FC-AC1667EBCBE1}">
                  <a14:hiddenEffect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just" eaLnBrk="0" hangingPunct="0">
                  <a:lnSpc>
                    <a:spcPts val="2400"/>
                  </a:lnSpc>
                </a:pPr>
                <a:r>
                  <a:rPr kumimoji="0" lang="de-DE" altLang="de-DE"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The integral in </a:t>
                </a:r>
                <a:r>
                  <a:rPr kumimoji="0" lang="de-DE" altLang="de-DE" b="0" i="0" u="none" strike="noStrike" cap="none" normalizeH="0" baseline="0" dirty="0" err="1"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Eq</a:t>
                </a:r>
                <a:r>
                  <a:rPr kumimoji="0" lang="de-DE" altLang="de-DE"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 (4) </a:t>
                </a:r>
                <a:r>
                  <a:rPr kumimoji="0" lang="de-DE" altLang="de-DE" b="0" i="0" u="none" strike="noStrike" cap="none" normalizeH="0" baseline="0" dirty="0" err="1"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can</a:t>
                </a:r>
                <a:r>
                  <a:rPr kumimoji="0" lang="de-DE" altLang="de-DE"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de-DE" altLang="de-DE" b="0" i="0" u="none" strike="noStrike" cap="none" normalizeH="0" baseline="0" dirty="0" err="1"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be</a:t>
                </a:r>
                <a:r>
                  <a:rPr kumimoji="0" lang="de-DE" altLang="de-DE"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de-DE" altLang="de-DE" b="0" i="0" u="none" strike="noStrike" cap="none" normalizeH="0" baseline="0" dirty="0" err="1"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solved</a:t>
                </a:r>
                <a:r>
                  <a:rPr kumimoji="0" lang="de-DE" altLang="de-DE"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de-DE" altLang="de-DE" b="0" i="0" u="none" strike="noStrike" cap="none" normalizeH="0" baseline="0" dirty="0" err="1"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analytically</a:t>
                </a:r>
                <a:r>
                  <a:rPr kumimoji="0" lang="de-DE" altLang="de-DE"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de-DE" altLang="de-DE" b="0" i="0" u="none" strike="noStrike" cap="none" normalizeH="0" baseline="0" dirty="0" err="1"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for</a:t>
                </a:r>
                <a:r>
                  <a:rPr kumimoji="0" lang="de-DE" altLang="de-DE"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de-DE" altLang="de-DE" b="0" i="0" u="none" strike="noStrike" cap="none" normalizeH="0" baseline="0" dirty="0" err="1"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some</a:t>
                </a:r>
                <a:r>
                  <a:rPr kumimoji="0" lang="de-DE" altLang="de-DE"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de-DE" altLang="de-DE" b="0" i="0" u="none" strike="noStrike" cap="none" normalizeH="0" baseline="0" dirty="0" err="1"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distribution</a:t>
                </a:r>
                <a:r>
                  <a:rPr kumimoji="0" lang="de-DE" altLang="de-DE"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de-DE" altLang="de-DE" b="0" i="0" u="none" strike="noStrike" cap="none" normalizeH="0" baseline="0" dirty="0" err="1"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functions</a:t>
                </a:r>
                <a:r>
                  <a:rPr kumimoji="0" lang="de-DE" altLang="de-DE"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 In </a:t>
                </a:r>
                <a:r>
                  <a:rPr kumimoji="0" lang="de-DE" altLang="de-DE" b="0" i="0" u="none" strike="noStrike" cap="none" normalizeH="0" baseline="0" dirty="0" err="1"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the</a:t>
                </a:r>
                <a:r>
                  <a:rPr kumimoji="0" lang="de-DE" altLang="de-DE"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de-DE" altLang="de-DE" b="0" i="0" u="none" strike="noStrike" cap="none" normalizeH="0" baseline="0" dirty="0" err="1"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general</a:t>
                </a:r>
                <a:r>
                  <a:rPr kumimoji="0" lang="de-DE" altLang="de-DE"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de-DE" altLang="de-DE" b="0" i="0" u="none" strike="noStrike" cap="none" normalizeH="0" baseline="0" dirty="0" err="1"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case</a:t>
                </a:r>
                <a:r>
                  <a:rPr kumimoji="0" lang="de-DE" altLang="de-DE"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 i.e. </a:t>
                </a:r>
                <a:r>
                  <a:rPr kumimoji="0" lang="de-DE" altLang="de-DE" b="0" i="0" u="none" strike="noStrike" cap="none" normalizeH="0" baseline="0" dirty="0" err="1"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for</a:t>
                </a:r>
                <a:r>
                  <a:rPr kumimoji="0" lang="de-DE" altLang="de-DE"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de-DE" altLang="de-DE" b="0" i="0" u="none" strike="noStrike" cap="none" normalizeH="0" baseline="0" dirty="0" err="1"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arbitrary</a:t>
                </a:r>
                <a:r>
                  <a:rPr kumimoji="0" lang="de-DE" altLang="de-DE"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de-DE" altLang="de-DE" b="0" i="0" u="none" strike="noStrike" cap="none" normalizeH="0" baseline="0" dirty="0" err="1"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distribution</a:t>
                </a:r>
                <a:r>
                  <a:rPr kumimoji="0" lang="de-DE" altLang="de-DE"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de-DE" altLang="de-DE" b="0" i="0" u="none" strike="noStrike" cap="none" normalizeH="0" baseline="0" dirty="0" err="1"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functions</a:t>
                </a:r>
                <a:r>
                  <a:rPr kumimoji="0" lang="de-DE" altLang="de-DE"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de-DE" altLang="de-DE" b="0" i="0" u="none" strike="noStrike" cap="none" normalizeH="0" baseline="0" dirty="0" err="1"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the</a:t>
                </a:r>
                <a:r>
                  <a:rPr kumimoji="0" lang="de-DE" altLang="de-DE"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de-DE" altLang="de-DE" b="0" i="0" u="none" strike="noStrike" cap="none" normalizeH="0" baseline="0" dirty="0" err="1"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calculation</a:t>
                </a:r>
                <a:r>
                  <a:rPr kumimoji="0" lang="de-DE" altLang="de-DE"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de-DE" altLang="de-DE" b="0" i="0" u="none" strike="noStrike" cap="none" normalizeH="0" baseline="0" dirty="0" err="1"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of</a:t>
                </a:r>
                <a:r>
                  <a:rPr kumimoji="0" lang="de-DE" altLang="de-DE"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de-DE" altLang="de-DE" b="0" i="0" u="none" strike="noStrike" cap="none" normalizeH="0" baseline="0" dirty="0" err="1"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the</a:t>
                </a:r>
                <a:r>
                  <a:rPr kumimoji="0" lang="de-DE" altLang="de-DE"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de-DE" altLang="de-DE" b="0" i="0" u="none" strike="noStrike" cap="none" normalizeH="0" baseline="0" dirty="0" err="1"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pressure</a:t>
                </a:r>
                <a:r>
                  <a:rPr kumimoji="0" lang="de-DE" altLang="de-DE"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 </a:t>
                </a:r>
                <a14:m>
                  <m:oMath xmlns:m="http://schemas.openxmlformats.org/officeDocument/2006/math">
                    <m:r>
                      <a:rPr kumimoji="0" lang="de-DE" altLang="de-DE" b="0" i="1" u="none" strike="noStrike" cap="none" normalizeH="0" baseline="0" dirty="0" smtClean="0">
                        <a:ln>
                          <a:noFill/>
                        </a:ln>
                        <a:solidFill>
                          <a:schemeClr val="tx1"/>
                        </a:solidFill>
                        <a:effectLst/>
                        <a:latin typeface="Cambria Math" panose="02040503050406030204" pitchFamily="18" charset="0"/>
                        <a:ea typeface="Times New Roman" panose="02020603050405020304" pitchFamily="18" charset="0"/>
                        <a:cs typeface="Times New Roman" panose="02020603050405020304" pitchFamily="18" charset="0"/>
                      </a:rPr>
                      <m:t>𝑝</m:t>
                    </m:r>
                    <m:r>
                      <a:rPr kumimoji="0" lang="de-DE" altLang="de-DE" b="0" i="1" u="none" strike="noStrike" cap="none" normalizeH="0" baseline="0" dirty="0" smtClean="0">
                        <a:ln>
                          <a:noFill/>
                        </a:ln>
                        <a:solidFill>
                          <a:schemeClr val="tx1"/>
                        </a:solidFill>
                        <a:effectLst/>
                        <a:latin typeface="Cambria Math" panose="02040503050406030204" pitchFamily="18" charset="0"/>
                        <a:ea typeface="Times New Roman" panose="02020603050405020304" pitchFamily="18" charset="0"/>
                        <a:cs typeface="Times New Roman" panose="02020603050405020304" pitchFamily="18" charset="0"/>
                      </a:rPr>
                      <m:t>(</m:t>
                    </m:r>
                    <m:r>
                      <a:rPr kumimoji="0" lang="de-DE" altLang="de-DE" b="0" i="1" u="none" strike="noStrike" cap="none" normalizeH="0" baseline="0" dirty="0" err="1" smtClean="0">
                        <a:ln>
                          <a:noFill/>
                        </a:ln>
                        <a:solidFill>
                          <a:schemeClr val="tx1"/>
                        </a:solidFill>
                        <a:effectLst/>
                        <a:latin typeface="Cambria Math" panose="02040503050406030204" pitchFamily="18" charset="0"/>
                        <a:ea typeface="Times New Roman" panose="02020603050405020304" pitchFamily="18" charset="0"/>
                        <a:cs typeface="Times New Roman" panose="02020603050405020304" pitchFamily="18" charset="0"/>
                      </a:rPr>
                      <m:t>𝐿</m:t>
                    </m:r>
                    <m:r>
                      <a:rPr kumimoji="0" lang="de-DE" altLang="de-DE" b="0" i="1" u="none" strike="noStrike" cap="none" normalizeH="0" baseline="0" dirty="0" err="1" smtClean="0">
                        <a:ln>
                          <a:noFill/>
                        </a:ln>
                        <a:solidFill>
                          <a:schemeClr val="tx1"/>
                        </a:solidFill>
                        <a:effectLst/>
                        <a:latin typeface="Cambria Math" panose="02040503050406030204" pitchFamily="18" charset="0"/>
                        <a:ea typeface="Times New Roman" panose="02020603050405020304" pitchFamily="18" charset="0"/>
                        <a:cs typeface="Times New Roman" panose="02020603050405020304" pitchFamily="18" charset="0"/>
                      </a:rPr>
                      <m:t>,</m:t>
                    </m:r>
                    <m:r>
                      <a:rPr kumimoji="0" lang="de-DE" altLang="de-DE" b="0" i="1" u="none" strike="noStrike" cap="none" normalizeH="0" baseline="0" dirty="0" err="1" smtClean="0">
                        <a:ln>
                          <a:noFill/>
                        </a:ln>
                        <a:solidFill>
                          <a:schemeClr val="tx1"/>
                        </a:solidFill>
                        <a:effectLst/>
                        <a:latin typeface="Cambria Math" panose="02040503050406030204" pitchFamily="18" charset="0"/>
                        <a:ea typeface="Times New Roman" panose="02020603050405020304" pitchFamily="18" charset="0"/>
                        <a:cs typeface="Times New Roman" panose="02020603050405020304" pitchFamily="18" charset="0"/>
                      </a:rPr>
                      <m:t>𝑡</m:t>
                    </m:r>
                    <m:r>
                      <a:rPr kumimoji="0" lang="de-DE" altLang="de-DE" b="0" i="1" u="none" strike="noStrike" cap="none" normalizeH="0" baseline="0" dirty="0" smtClean="0">
                        <a:ln>
                          <a:noFill/>
                        </a:ln>
                        <a:solidFill>
                          <a:schemeClr val="tx1"/>
                        </a:solidFill>
                        <a:effectLst/>
                        <a:latin typeface="Cambria Math" panose="02040503050406030204" pitchFamily="18" charset="0"/>
                        <a:ea typeface="Times New Roman" panose="02020603050405020304" pitchFamily="18" charset="0"/>
                        <a:cs typeface="Times New Roman" panose="02020603050405020304" pitchFamily="18" charset="0"/>
                      </a:rPr>
                      <m:t>) </m:t>
                    </m:r>
                  </m:oMath>
                </a14:m>
                <a:r>
                  <a:rPr kumimoji="0" lang="de-DE" altLang="de-DE" b="0" i="0" u="none" strike="noStrike" cap="none" normalizeH="0" baseline="0" dirty="0" err="1"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with</a:t>
                </a:r>
                <a:r>
                  <a:rPr kumimoji="0" lang="de-DE" altLang="de-DE"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de-DE" altLang="de-DE" b="0" i="0" u="none" strike="noStrike" cap="none" normalizeH="0" baseline="0" dirty="0" err="1"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Eq</a:t>
                </a:r>
                <a:r>
                  <a:rPr kumimoji="0" lang="de-DE" altLang="de-DE"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 (4) must </a:t>
                </a:r>
                <a:r>
                  <a:rPr kumimoji="0" lang="de-DE" altLang="de-DE" b="0" i="0" u="none" strike="noStrike" cap="none" normalizeH="0" baseline="0" dirty="0" err="1"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be</a:t>
                </a:r>
                <a:r>
                  <a:rPr kumimoji="0" lang="de-DE" altLang="de-DE"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de-DE" altLang="de-DE" b="0" i="0" u="none" strike="noStrike" cap="none" normalizeH="0" baseline="0" dirty="0" err="1"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done</a:t>
                </a:r>
                <a:r>
                  <a:rPr kumimoji="0" lang="de-DE" altLang="de-DE"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de-DE" altLang="de-DE" b="0" i="0" u="none" strike="noStrike" cap="none" normalizeH="0" baseline="0" dirty="0" err="1"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by</a:t>
                </a:r>
                <a:r>
                  <a:rPr kumimoji="0" lang="de-DE" altLang="de-DE"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de-DE" altLang="de-DE" b="0" i="0" u="none" strike="noStrike" cap="none" normalizeH="0" baseline="0" dirty="0" err="1"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numerical</a:t>
                </a:r>
                <a:r>
                  <a:rPr kumimoji="0" lang="de-DE" altLang="de-DE"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de-DE" altLang="de-DE" b="0" i="0" u="none" strike="noStrike" cap="none" normalizeH="0" baseline="0" dirty="0" err="1"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integration</a:t>
                </a:r>
                <a:r>
                  <a:rPr kumimoji="0" lang="de-DE" altLang="de-DE"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a:t>
                </a:r>
                <a:endParaRPr lang="de-DE" altLang="de-DE" sz="2800" dirty="0">
                  <a:latin typeface="Arial" panose="020B0604020202020204" pitchFamily="34" charset="0"/>
                </a:endParaRPr>
              </a:p>
            </p:txBody>
          </p:sp>
        </mc:Choice>
        <mc:Fallback xmlns="">
          <p:sp>
            <p:nvSpPr>
              <p:cNvPr id="4" name="Rectangle 1"/>
              <p:cNvSpPr>
                <a:spLocks noRot="1" noChangeAspect="1" noMove="1" noResize="1" noEditPoints="1" noAdjustHandles="1" noChangeArrowheads="1" noChangeShapeType="1" noTextEdit="1"/>
              </p:cNvSpPr>
              <p:nvPr/>
            </p:nvSpPr>
            <p:spPr bwMode="auto">
              <a:xfrm>
                <a:off x="2138581" y="4007455"/>
                <a:ext cx="8010089" cy="1020472"/>
              </a:xfrm>
              <a:prstGeom prst="rect">
                <a:avLst/>
              </a:prstGeom>
              <a:blipFill>
                <a:blip r:embed="rId3"/>
                <a:stretch>
                  <a:fillRect l="-685" t="-595" r="-609" b="-7738"/>
                </a:stretch>
              </a:blip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de-DE">
                    <a:noFill/>
                  </a:rPr>
                  <a:t> </a:t>
                </a:r>
              </a:p>
            </p:txBody>
          </p:sp>
        </mc:Fallback>
      </mc:AlternateContent>
      <mc:AlternateContent xmlns:mc="http://schemas.openxmlformats.org/markup-compatibility/2006" xmlns:a14="http://schemas.microsoft.com/office/drawing/2010/main">
        <mc:Choice Requires="a14">
          <p:sp>
            <p:nvSpPr>
              <p:cNvPr id="5" name="Rechteck 4"/>
              <p:cNvSpPr/>
              <p:nvPr/>
            </p:nvSpPr>
            <p:spPr>
              <a:xfrm>
                <a:off x="2157013" y="1217229"/>
                <a:ext cx="8010089" cy="712696"/>
              </a:xfrm>
              <a:prstGeom prst="rect">
                <a:avLst/>
              </a:prstGeom>
            </p:spPr>
            <p:txBody>
              <a:bodyPr wrap="square">
                <a:spAutoFit/>
              </a:bodyPr>
              <a:lstStyle/>
              <a:p>
                <a:pPr algn="just" eaLnBrk="0" hangingPunct="0">
                  <a:lnSpc>
                    <a:spcPts val="2400"/>
                  </a:lnSpc>
                </a:pPr>
                <a:r>
                  <a:rPr lang="de-DE" altLang="de-DE" dirty="0" smtClean="0">
                    <a:latin typeface="Calibri" panose="020F0502020204030204" pitchFamily="34" charset="0"/>
                    <a:ea typeface="Times New Roman" panose="02020603050405020304" pitchFamily="18" charset="0"/>
                    <a:cs typeface="Times New Roman" panose="02020603050405020304" pitchFamily="18" charset="0"/>
                  </a:rPr>
                  <a:t>This </a:t>
                </a:r>
                <a:r>
                  <a:rPr lang="de-DE" altLang="de-DE" dirty="0" err="1" smtClean="0">
                    <a:latin typeface="Calibri" panose="020F0502020204030204" pitchFamily="34" charset="0"/>
                    <a:ea typeface="Times New Roman" panose="02020603050405020304" pitchFamily="18" charset="0"/>
                    <a:cs typeface="Times New Roman" panose="02020603050405020304" pitchFamily="18" charset="0"/>
                  </a:rPr>
                  <a:t>relates</a:t>
                </a:r>
                <a:r>
                  <a:rPr lang="de-DE" altLang="de-DE" dirty="0" smtClean="0">
                    <a:latin typeface="Calibri" panose="020F0502020204030204" pitchFamily="34" charset="0"/>
                    <a:ea typeface="Times New Roman" panose="02020603050405020304" pitchFamily="18" charset="0"/>
                    <a:cs typeface="Times New Roman" panose="02020603050405020304" pitchFamily="18" charset="0"/>
                  </a:rPr>
                  <a:t> </a:t>
                </a:r>
                <a:r>
                  <a:rPr lang="de-DE" altLang="de-DE" dirty="0" err="1" smtClean="0">
                    <a:latin typeface="Calibri" panose="020F0502020204030204" pitchFamily="34" charset="0"/>
                    <a:ea typeface="Times New Roman" panose="02020603050405020304" pitchFamily="18" charset="0"/>
                    <a:cs typeface="Times New Roman" panose="02020603050405020304" pitchFamily="18" charset="0"/>
                  </a:rPr>
                  <a:t>the</a:t>
                </a:r>
                <a:r>
                  <a:rPr lang="de-DE" altLang="de-DE" dirty="0" smtClean="0">
                    <a:latin typeface="Calibri" panose="020F0502020204030204" pitchFamily="34" charset="0"/>
                    <a:ea typeface="Times New Roman" panose="02020603050405020304" pitchFamily="18" charset="0"/>
                    <a:cs typeface="Times New Roman" panose="02020603050405020304" pitchFamily="18" charset="0"/>
                  </a:rPr>
                  <a:t> integral </a:t>
                </a:r>
                <a:r>
                  <a:rPr lang="de-DE" altLang="de-DE" dirty="0" err="1" smtClean="0">
                    <a:latin typeface="Calibri" panose="020F0502020204030204" pitchFamily="34" charset="0"/>
                    <a:ea typeface="Times New Roman" panose="02020603050405020304" pitchFamily="18" charset="0"/>
                    <a:cs typeface="Times New Roman" panose="02020603050405020304" pitchFamily="18" charset="0"/>
                  </a:rPr>
                  <a:t>of</a:t>
                </a:r>
                <a:r>
                  <a:rPr lang="de-DE" altLang="de-DE" dirty="0" smtClean="0">
                    <a:latin typeface="Calibri" panose="020F0502020204030204" pitchFamily="34" charset="0"/>
                    <a:ea typeface="Times New Roman" panose="02020603050405020304" pitchFamily="18" charset="0"/>
                    <a:cs typeface="Times New Roman" panose="02020603050405020304" pitchFamily="18" charset="0"/>
                  </a:rPr>
                  <a:t> </a:t>
                </a:r>
                <a:r>
                  <a:rPr lang="de-DE" altLang="de-DE" dirty="0" err="1" smtClean="0">
                    <a:latin typeface="Calibri" panose="020F0502020204030204" pitchFamily="34" charset="0"/>
                    <a:ea typeface="Times New Roman" panose="02020603050405020304" pitchFamily="18" charset="0"/>
                    <a:cs typeface="Times New Roman" panose="02020603050405020304" pitchFamily="18" charset="0"/>
                  </a:rPr>
                  <a:t>the</a:t>
                </a:r>
                <a:r>
                  <a:rPr lang="de-DE" altLang="de-DE" dirty="0" smtClean="0">
                    <a:latin typeface="Calibri" panose="020F0502020204030204" pitchFamily="34" charset="0"/>
                    <a:ea typeface="Times New Roman" panose="02020603050405020304" pitchFamily="18" charset="0"/>
                    <a:cs typeface="Times New Roman" panose="02020603050405020304" pitchFamily="18" charset="0"/>
                  </a:rPr>
                  <a:t> </a:t>
                </a:r>
                <a:r>
                  <a:rPr lang="de-DE" altLang="de-DE" dirty="0" err="1">
                    <a:latin typeface="Calibri" panose="020F0502020204030204" pitchFamily="34" charset="0"/>
                    <a:ea typeface="Times New Roman" panose="02020603050405020304" pitchFamily="18" charset="0"/>
                    <a:cs typeface="Times New Roman" panose="02020603050405020304" pitchFamily="18" charset="0"/>
                  </a:rPr>
                  <a:t>cumulative</a:t>
                </a:r>
                <a:r>
                  <a:rPr lang="de-DE" altLang="de-DE" dirty="0">
                    <a:latin typeface="Calibri" panose="020F0502020204030204" pitchFamily="34" charset="0"/>
                    <a:ea typeface="Times New Roman" panose="02020603050405020304" pitchFamily="18" charset="0"/>
                    <a:cs typeface="Times New Roman" panose="02020603050405020304" pitchFamily="18" charset="0"/>
                  </a:rPr>
                  <a:t> </a:t>
                </a:r>
                <a:r>
                  <a:rPr lang="de-DE" altLang="de-DE" dirty="0" err="1" smtClean="0">
                    <a:latin typeface="Calibri" panose="020F0502020204030204" pitchFamily="34" charset="0"/>
                    <a:ea typeface="Times New Roman" panose="02020603050405020304" pitchFamily="18" charset="0"/>
                    <a:cs typeface="Times New Roman" panose="02020603050405020304" pitchFamily="18" charset="0"/>
                  </a:rPr>
                  <a:t>mass</a:t>
                </a:r>
                <a:r>
                  <a:rPr lang="de-DE" altLang="de-DE" dirty="0" smtClean="0">
                    <a:latin typeface="Calibri" panose="020F0502020204030204" pitchFamily="34" charset="0"/>
                    <a:ea typeface="Times New Roman" panose="02020603050405020304" pitchFamily="18" charset="0"/>
                    <a:cs typeface="Times New Roman" panose="02020603050405020304" pitchFamily="18" charset="0"/>
                  </a:rPr>
                  <a:t> </a:t>
                </a:r>
                <a:r>
                  <a:rPr lang="de-DE" altLang="de-DE" dirty="0" err="1" smtClean="0">
                    <a:latin typeface="Calibri" panose="020F0502020204030204" pitchFamily="34" charset="0"/>
                    <a:ea typeface="Times New Roman" panose="02020603050405020304" pitchFamily="18" charset="0"/>
                    <a:cs typeface="Times New Roman" panose="02020603050405020304" pitchFamily="18" charset="0"/>
                  </a:rPr>
                  <a:t>distribution</a:t>
                </a:r>
                <a:r>
                  <a:rPr lang="de-DE" altLang="de-DE" dirty="0" smtClean="0">
                    <a:latin typeface="Calibri" panose="020F0502020204030204" pitchFamily="34" charset="0"/>
                    <a:ea typeface="Times New Roman" panose="02020603050405020304" pitchFamily="18" charset="0"/>
                    <a:cs typeface="Times New Roman" panose="02020603050405020304" pitchFamily="18" charset="0"/>
                  </a:rPr>
                  <a:t> </a:t>
                </a:r>
                <a:r>
                  <a:rPr lang="de-DE" altLang="de-DE" dirty="0" err="1">
                    <a:latin typeface="Calibri" panose="020F0502020204030204" pitchFamily="34" charset="0"/>
                    <a:ea typeface="Times New Roman" panose="02020603050405020304" pitchFamily="18" charset="0"/>
                    <a:cs typeface="Times New Roman" panose="02020603050405020304" pitchFamily="18" charset="0"/>
                  </a:rPr>
                  <a:t>function</a:t>
                </a:r>
                <a:r>
                  <a:rPr lang="de-DE" altLang="de-DE" dirty="0">
                    <a:latin typeface="Calibri" panose="020F0502020204030204" pitchFamily="34" charset="0"/>
                    <a:ea typeface="Times New Roman" panose="02020603050405020304" pitchFamily="18" charset="0"/>
                    <a:cs typeface="Times New Roman" panose="02020603050405020304" pitchFamily="18" charset="0"/>
                  </a:rPr>
                  <a:t> </a:t>
                </a:r>
                <a:r>
                  <a:rPr lang="de-DE" altLang="de-DE" dirty="0" err="1" smtClean="0">
                    <a:latin typeface="Calibri" panose="020F0502020204030204" pitchFamily="34" charset="0"/>
                    <a:ea typeface="Times New Roman" panose="02020603050405020304" pitchFamily="18" charset="0"/>
                    <a:cs typeface="Times New Roman" panose="02020603050405020304" pitchFamily="18" charset="0"/>
                  </a:rPr>
                  <a:t>to</a:t>
                </a:r>
                <a:r>
                  <a:rPr lang="de-DE" altLang="de-DE" dirty="0" smtClean="0">
                    <a:latin typeface="Calibri" panose="020F0502020204030204" pitchFamily="34" charset="0"/>
                    <a:ea typeface="Times New Roman" panose="02020603050405020304" pitchFamily="18" charset="0"/>
                    <a:cs typeface="Times New Roman" panose="02020603050405020304" pitchFamily="18" charset="0"/>
                  </a:rPr>
                  <a:t> </a:t>
                </a:r>
                <a:r>
                  <a:rPr lang="de-DE" altLang="de-DE" dirty="0" err="1" smtClean="0">
                    <a:latin typeface="Calibri" panose="020F0502020204030204" pitchFamily="34" charset="0"/>
                    <a:ea typeface="Times New Roman" panose="02020603050405020304" pitchFamily="18" charset="0"/>
                    <a:cs typeface="Times New Roman" panose="02020603050405020304" pitchFamily="18" charset="0"/>
                  </a:rPr>
                  <a:t>the</a:t>
                </a:r>
                <a:r>
                  <a:rPr lang="de-DE" altLang="de-DE" dirty="0" smtClean="0">
                    <a:latin typeface="Calibri" panose="020F0502020204030204" pitchFamily="34" charset="0"/>
                    <a:ea typeface="Times New Roman" panose="02020603050405020304" pitchFamily="18" charset="0"/>
                    <a:cs typeface="Times New Roman" panose="02020603050405020304" pitchFamily="18" charset="0"/>
                  </a:rPr>
                  <a:t> </a:t>
                </a:r>
                <a:r>
                  <a:rPr lang="de-DE" altLang="de-DE" dirty="0" err="1" smtClean="0">
                    <a:latin typeface="Calibri" panose="020F0502020204030204" pitchFamily="34" charset="0"/>
                    <a:ea typeface="Times New Roman" panose="02020603050405020304" pitchFamily="18" charset="0"/>
                    <a:cs typeface="Times New Roman" panose="02020603050405020304" pitchFamily="18" charset="0"/>
                  </a:rPr>
                  <a:t>measured</a:t>
                </a:r>
                <a:r>
                  <a:rPr lang="de-DE" altLang="de-DE" dirty="0" smtClean="0">
                    <a:latin typeface="Calibri" panose="020F0502020204030204" pitchFamily="34" charset="0"/>
                    <a:ea typeface="Times New Roman" panose="02020603050405020304" pitchFamily="18" charset="0"/>
                    <a:cs typeface="Times New Roman" panose="02020603050405020304" pitchFamily="18" charset="0"/>
                  </a:rPr>
                  <a:t> </a:t>
                </a:r>
                <a:r>
                  <a:rPr lang="de-DE" altLang="de-DE" dirty="0" err="1" smtClean="0">
                    <a:latin typeface="Calibri" panose="020F0502020204030204" pitchFamily="34" charset="0"/>
                    <a:ea typeface="Times New Roman" panose="02020603050405020304" pitchFamily="18" charset="0"/>
                    <a:cs typeface="Times New Roman" panose="02020603050405020304" pitchFamily="18" charset="0"/>
                  </a:rPr>
                  <a:t>pressure</a:t>
                </a:r>
                <a:r>
                  <a:rPr lang="de-DE" altLang="de-DE" dirty="0" smtClean="0">
                    <a:latin typeface="Calibri" panose="020F0502020204030204" pitchFamily="34" charset="0"/>
                    <a:ea typeface="Times New Roman" panose="02020603050405020304" pitchFamily="18" charset="0"/>
                    <a:cs typeface="Times New Roman" panose="02020603050405020304" pitchFamily="18" charset="0"/>
                  </a:rPr>
                  <a:t> at </a:t>
                </a:r>
                <a:r>
                  <a:rPr lang="de-DE" altLang="de-DE" dirty="0" err="1" smtClean="0">
                    <a:latin typeface="Calibri" panose="020F0502020204030204" pitchFamily="34" charset="0"/>
                    <a:ea typeface="Times New Roman" panose="02020603050405020304" pitchFamily="18" charset="0"/>
                    <a:cs typeface="Times New Roman" panose="02020603050405020304" pitchFamily="18" charset="0"/>
                  </a:rPr>
                  <a:t>depth</a:t>
                </a:r>
                <a:r>
                  <a:rPr lang="de-DE" altLang="de-DE" dirty="0" smtClean="0">
                    <a:latin typeface="Calibri" panose="020F0502020204030204" pitchFamily="34" charset="0"/>
                    <a:ea typeface="Times New Roman" panose="02020603050405020304" pitchFamily="18" charset="0"/>
                    <a:cs typeface="Times New Roman" panose="02020603050405020304" pitchFamily="18" charset="0"/>
                  </a:rPr>
                  <a:t> </a:t>
                </a:r>
                <a14:m>
                  <m:oMath xmlns:m="http://schemas.openxmlformats.org/officeDocument/2006/math">
                    <m:r>
                      <a:rPr lang="de-DE" altLang="de-DE" i="1" dirty="0" smtClean="0">
                        <a:latin typeface="Cambria Math" panose="02040503050406030204" pitchFamily="18" charset="0"/>
                        <a:ea typeface="Times New Roman" panose="02020603050405020304" pitchFamily="18" charset="0"/>
                        <a:cs typeface="Times New Roman" panose="02020603050405020304" pitchFamily="18" charset="0"/>
                      </a:rPr>
                      <m:t>𝐿</m:t>
                    </m:r>
                  </m:oMath>
                </a14:m>
                <a:r>
                  <a:rPr lang="de-DE" altLang="de-DE" dirty="0" smtClean="0">
                    <a:latin typeface="Calibri" panose="020F0502020204030204" pitchFamily="34" charset="0"/>
                    <a:ea typeface="Times New Roman" panose="02020603050405020304" pitchFamily="18" charset="0"/>
                    <a:cs typeface="Times New Roman" panose="02020603050405020304" pitchFamily="18" charset="0"/>
                  </a:rPr>
                  <a:t>.</a:t>
                </a:r>
                <a:endParaRPr lang="de-DE" altLang="de-DE" sz="2800" dirty="0">
                  <a:latin typeface="Arial" panose="020B0604020202020204" pitchFamily="34" charset="0"/>
                </a:endParaRPr>
              </a:p>
            </p:txBody>
          </p:sp>
        </mc:Choice>
        <mc:Fallback xmlns="">
          <p:sp>
            <p:nvSpPr>
              <p:cNvPr id="5" name="Rechteck 4"/>
              <p:cNvSpPr>
                <a:spLocks noRot="1" noChangeAspect="1" noMove="1" noResize="1" noEditPoints="1" noAdjustHandles="1" noChangeArrowheads="1" noChangeShapeType="1" noTextEdit="1"/>
              </p:cNvSpPr>
              <p:nvPr/>
            </p:nvSpPr>
            <p:spPr>
              <a:xfrm>
                <a:off x="2157013" y="1217229"/>
                <a:ext cx="8010089" cy="712696"/>
              </a:xfrm>
              <a:prstGeom prst="rect">
                <a:avLst/>
              </a:prstGeom>
              <a:blipFill>
                <a:blip r:embed="rId4"/>
                <a:stretch>
                  <a:fillRect l="-685" t="-2564" r="-609" b="-10256"/>
                </a:stretch>
              </a:blipFill>
            </p:spPr>
            <p:txBody>
              <a:bodyPr/>
              <a:lstStyle/>
              <a:p>
                <a:r>
                  <a:rPr lang="de-DE">
                    <a:noFill/>
                  </a:rPr>
                  <a:t> </a:t>
                </a:r>
              </a:p>
            </p:txBody>
          </p:sp>
        </mc:Fallback>
      </mc:AlternateContent>
      <p:sp>
        <p:nvSpPr>
          <p:cNvPr id="6" name="Pfeil nach oben 5">
            <a:hlinkClick r:id="rId5" action="ppaction://hlinksldjump"/>
          </p:cNvPr>
          <p:cNvSpPr/>
          <p:nvPr/>
        </p:nvSpPr>
        <p:spPr>
          <a:xfrm>
            <a:off x="9786041" y="6219031"/>
            <a:ext cx="510048" cy="360004"/>
          </a:xfrm>
          <a:prstGeom prst="upArrow">
            <a:avLst/>
          </a:prstGeom>
          <a:solidFill>
            <a:schemeClr val="bg2"/>
          </a:solid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de-DE" dirty="0" smtClean="0"/>
          </a:p>
        </p:txBody>
      </p:sp>
    </p:spTree>
    <p:extLst>
      <p:ext uri="{BB962C8B-B14F-4D97-AF65-F5344CB8AC3E}">
        <p14:creationId xmlns:p14="http://schemas.microsoft.com/office/powerpoint/2010/main" val="1312400462"/>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US" dirty="0" smtClean="0"/>
              <a:t>Estimation of F(D) by inverse modelling</a:t>
            </a:r>
            <a:endParaRPr lang="en-US" dirty="0"/>
          </a:p>
        </p:txBody>
      </p:sp>
      <mc:AlternateContent xmlns:mc="http://schemas.openxmlformats.org/markup-compatibility/2006" xmlns:a14="http://schemas.microsoft.com/office/drawing/2010/main">
        <mc:Choice Requires="a14">
          <p:sp>
            <p:nvSpPr>
              <p:cNvPr id="6" name="Rechteck 5"/>
              <p:cNvSpPr/>
              <p:nvPr/>
            </p:nvSpPr>
            <p:spPr>
              <a:xfrm>
                <a:off x="2653946" y="4174092"/>
                <a:ext cx="6210069" cy="870175"/>
              </a:xfrm>
              <a:prstGeom prst="rect">
                <a:avLst/>
              </a:prstGeom>
            </p:spPr>
            <p:txBody>
              <a:bodyPr wrap="square">
                <a:spAutoFit/>
              </a:bodyPr>
              <a:lstStyle/>
              <a:p>
                <a:pPr/>
                <a14:m>
                  <m:oMathPara xmlns:m="http://schemas.openxmlformats.org/officeDocument/2006/math">
                    <m:oMathParaPr>
                      <m:jc m:val="centerGroup"/>
                    </m:oMathParaPr>
                    <m:oMath xmlns:m="http://schemas.openxmlformats.org/officeDocument/2006/math">
                      <m:r>
                        <m:rPr>
                          <m:sty m:val="p"/>
                        </m:rPr>
                        <a:rPr lang="de-DE">
                          <a:latin typeface="Cambria Math" panose="02040503050406030204" pitchFamily="18" charset="0"/>
                        </a:rPr>
                        <m:t>O</m:t>
                      </m:r>
                      <m:d>
                        <m:dPr>
                          <m:ctrlPr>
                            <a:rPr lang="de-DE" i="1">
                              <a:latin typeface="Cambria Math" panose="02040503050406030204" pitchFamily="18" charset="0"/>
                            </a:rPr>
                          </m:ctrlPr>
                        </m:dPr>
                        <m:e>
                          <m:r>
                            <a:rPr lang="de-DE" b="1" i="0">
                              <a:latin typeface="Cambria Math" panose="02040503050406030204" pitchFamily="18" charset="0"/>
                            </a:rPr>
                            <m:t>𝛉</m:t>
                          </m:r>
                        </m:e>
                      </m:d>
                      <m:r>
                        <a:rPr lang="de-DE" b="0" i="0">
                          <a:latin typeface="Cambria Math" panose="02040503050406030204" pitchFamily="18" charset="0"/>
                        </a:rPr>
                        <m:t>=</m:t>
                      </m:r>
                      <m:nary>
                        <m:naryPr>
                          <m:chr m:val="∑"/>
                          <m:limLoc m:val="undOvr"/>
                          <m:ctrlPr>
                            <a:rPr lang="de-DE" b="0" i="1">
                              <a:latin typeface="Cambria Math" panose="02040503050406030204" pitchFamily="18" charset="0"/>
                            </a:rPr>
                          </m:ctrlPr>
                        </m:naryPr>
                        <m:sub>
                          <m:r>
                            <a:rPr lang="de-DE" b="0" i="1">
                              <a:latin typeface="Cambria Math" panose="02040503050406030204" pitchFamily="18" charset="0"/>
                            </a:rPr>
                            <m:t>𝑖</m:t>
                          </m:r>
                          <m:r>
                            <a:rPr lang="de-DE" b="0" i="0">
                              <a:latin typeface="Cambria Math" panose="02040503050406030204" pitchFamily="18" charset="0"/>
                            </a:rPr>
                            <m:t>=1</m:t>
                          </m:r>
                        </m:sub>
                        <m:sup>
                          <m:sSub>
                            <m:sSubPr>
                              <m:ctrlPr>
                                <a:rPr lang="de-DE" b="0" i="1">
                                  <a:latin typeface="Cambria Math" panose="02040503050406030204" pitchFamily="18" charset="0"/>
                                </a:rPr>
                              </m:ctrlPr>
                            </m:sSubPr>
                            <m:e>
                              <m:r>
                                <a:rPr lang="de-DE" b="0" i="1">
                                  <a:latin typeface="Cambria Math" panose="02040503050406030204" pitchFamily="18" charset="0"/>
                                </a:rPr>
                                <m:t>𝑚</m:t>
                              </m:r>
                            </m:e>
                            <m:sub>
                              <m:r>
                                <a:rPr lang="de-DE" b="0" i="1">
                                  <a:latin typeface="Cambria Math" panose="02040503050406030204" pitchFamily="18" charset="0"/>
                                </a:rPr>
                                <m:t>𝑝</m:t>
                              </m:r>
                            </m:sub>
                          </m:sSub>
                        </m:sup>
                        <m:e>
                          <m:sSup>
                            <m:sSupPr>
                              <m:ctrlPr>
                                <a:rPr lang="de-DE" b="0" i="1">
                                  <a:latin typeface="Cambria Math" panose="02040503050406030204" pitchFamily="18" charset="0"/>
                                </a:rPr>
                              </m:ctrlPr>
                            </m:sSupPr>
                            <m:e>
                              <m:f>
                                <m:fPr>
                                  <m:ctrlPr>
                                    <a:rPr lang="de-DE" b="0" i="1">
                                      <a:latin typeface="Cambria Math" panose="02040503050406030204" pitchFamily="18" charset="0"/>
                                    </a:rPr>
                                  </m:ctrlPr>
                                </m:fPr>
                                <m:num>
                                  <m:d>
                                    <m:dPr>
                                      <m:begChr m:val="["/>
                                      <m:endChr m:val="]"/>
                                      <m:ctrlPr>
                                        <a:rPr lang="de-DE" b="0" i="1">
                                          <a:latin typeface="Cambria Math" panose="02040503050406030204" pitchFamily="18" charset="0"/>
                                        </a:rPr>
                                      </m:ctrlPr>
                                    </m:dPr>
                                    <m:e>
                                      <m:d>
                                        <m:dPr>
                                          <m:begChr m:val=""/>
                                          <m:ctrlPr>
                                            <a:rPr lang="de-DE" b="0" i="1">
                                              <a:latin typeface="Cambria Math" panose="02040503050406030204" pitchFamily="18" charset="0"/>
                                            </a:rPr>
                                          </m:ctrlPr>
                                        </m:dPr>
                                        <m:e>
                                          <m:sSub>
                                            <m:sSubPr>
                                              <m:ctrlPr>
                                                <a:rPr lang="de-DE" b="0" i="1">
                                                  <a:latin typeface="Cambria Math" panose="02040503050406030204" pitchFamily="18" charset="0"/>
                                                </a:rPr>
                                              </m:ctrlPr>
                                            </m:sSubPr>
                                            <m:e>
                                              <m:r>
                                                <a:rPr lang="de-DE" b="0" i="1">
                                                  <a:latin typeface="Cambria Math" panose="02040503050406030204" pitchFamily="18" charset="0"/>
                                                </a:rPr>
                                                <m:t>𝑝</m:t>
                                              </m:r>
                                            </m:e>
                                            <m:sub>
                                              <m:r>
                                                <a:rPr lang="de-DE" b="0" i="1">
                                                  <a:latin typeface="Cambria Math" panose="02040503050406030204" pitchFamily="18" charset="0"/>
                                                </a:rPr>
                                                <m:t>𝑖</m:t>
                                              </m:r>
                                            </m:sub>
                                          </m:sSub>
                                          <m:r>
                                            <a:rPr lang="de-DE" b="0" i="0">
                                              <a:latin typeface="Cambria Math" panose="02040503050406030204" pitchFamily="18" charset="0"/>
                                            </a:rPr>
                                            <m:t>−</m:t>
                                          </m:r>
                                          <m:r>
                                            <a:rPr lang="de-DE" b="0" i="1">
                                              <a:latin typeface="Cambria Math" panose="02040503050406030204" pitchFamily="18" charset="0"/>
                                            </a:rPr>
                                            <m:t>𝑝</m:t>
                                          </m:r>
                                          <m:r>
                                            <a:rPr lang="de-DE" b="0" i="0">
                                              <a:latin typeface="Cambria Math" panose="02040503050406030204" pitchFamily="18" charset="0"/>
                                            </a:rPr>
                                            <m:t>(</m:t>
                                          </m:r>
                                          <m:sSub>
                                            <m:sSubPr>
                                              <m:ctrlPr>
                                                <a:rPr lang="de-DE" b="0" i="1">
                                                  <a:latin typeface="Cambria Math" panose="02040503050406030204" pitchFamily="18" charset="0"/>
                                                </a:rPr>
                                              </m:ctrlPr>
                                            </m:sSubPr>
                                            <m:e>
                                              <m:r>
                                                <a:rPr lang="de-DE" b="0" i="1">
                                                  <a:latin typeface="Cambria Math" panose="02040503050406030204" pitchFamily="18" charset="0"/>
                                                </a:rPr>
                                                <m:t>𝑡</m:t>
                                              </m:r>
                                            </m:e>
                                            <m:sub>
                                              <m:r>
                                                <a:rPr lang="de-DE" b="0" i="1">
                                                  <a:latin typeface="Cambria Math" panose="02040503050406030204" pitchFamily="18" charset="0"/>
                                                </a:rPr>
                                                <m:t>𝑖</m:t>
                                              </m:r>
                                            </m:sub>
                                          </m:sSub>
                                          <m:r>
                                            <a:rPr lang="de-DE" b="0" i="0">
                                              <a:latin typeface="Cambria Math" panose="02040503050406030204" pitchFamily="18" charset="0"/>
                                            </a:rPr>
                                            <m:t>,</m:t>
                                          </m:r>
                                          <m:r>
                                            <a:rPr lang="de-DE" b="1" i="1">
                                              <a:latin typeface="Cambria Math" panose="02040503050406030204" pitchFamily="18" charset="0"/>
                                            </a:rPr>
                                            <m:t>𝜽</m:t>
                                          </m:r>
                                        </m:e>
                                      </m:d>
                                    </m:e>
                                  </m:d>
                                </m:num>
                                <m:den>
                                  <m:sSubSup>
                                    <m:sSubSupPr>
                                      <m:ctrlPr>
                                        <a:rPr lang="de-DE" b="0" i="1">
                                          <a:latin typeface="Cambria Math" panose="02040503050406030204" pitchFamily="18" charset="0"/>
                                        </a:rPr>
                                      </m:ctrlPr>
                                    </m:sSubSupPr>
                                    <m:e>
                                      <m:r>
                                        <a:rPr lang="de-DE" b="0" i="1">
                                          <a:latin typeface="Cambria Math" panose="02040503050406030204" pitchFamily="18" charset="0"/>
                                        </a:rPr>
                                        <m:t>𝜎</m:t>
                                      </m:r>
                                    </m:e>
                                    <m:sub>
                                      <m:r>
                                        <a:rPr lang="de-DE" b="0" i="1">
                                          <a:latin typeface="Cambria Math" panose="02040503050406030204" pitchFamily="18" charset="0"/>
                                        </a:rPr>
                                        <m:t>𝑝</m:t>
                                      </m:r>
                                    </m:sub>
                                    <m:sup>
                                      <m:r>
                                        <a:rPr lang="de-DE" b="0" i="0">
                                          <a:latin typeface="Cambria Math" panose="02040503050406030204" pitchFamily="18" charset="0"/>
                                        </a:rPr>
                                        <m:t>2</m:t>
                                      </m:r>
                                    </m:sup>
                                  </m:sSubSup>
                                </m:den>
                              </m:f>
                            </m:e>
                            <m:sup>
                              <m:r>
                                <a:rPr lang="de-DE" b="0" i="0">
                                  <a:latin typeface="Cambria Math" panose="02040503050406030204" pitchFamily="18" charset="0"/>
                                </a:rPr>
                                <m:t>2</m:t>
                              </m:r>
                            </m:sup>
                          </m:sSup>
                        </m:e>
                      </m:nary>
                      <m:r>
                        <a:rPr lang="de-DE" b="0" i="0">
                          <a:latin typeface="Cambria Math" panose="02040503050406030204" pitchFamily="18" charset="0"/>
                        </a:rPr>
                        <m:t>+</m:t>
                      </m:r>
                      <m:nary>
                        <m:naryPr>
                          <m:chr m:val="∑"/>
                          <m:limLoc m:val="undOvr"/>
                          <m:ctrlPr>
                            <a:rPr lang="de-DE" b="0" i="1">
                              <a:latin typeface="Cambria Math" panose="02040503050406030204" pitchFamily="18" charset="0"/>
                            </a:rPr>
                          </m:ctrlPr>
                        </m:naryPr>
                        <m:sub>
                          <m:r>
                            <a:rPr lang="de-DE" b="0" i="1">
                              <a:latin typeface="Cambria Math" panose="02040503050406030204" pitchFamily="18" charset="0"/>
                            </a:rPr>
                            <m:t>𝑖</m:t>
                          </m:r>
                          <m:r>
                            <a:rPr lang="de-DE" b="0" i="0">
                              <a:latin typeface="Cambria Math" panose="02040503050406030204" pitchFamily="18" charset="0"/>
                            </a:rPr>
                            <m:t>=1</m:t>
                          </m:r>
                        </m:sub>
                        <m:sup>
                          <m:sSub>
                            <m:sSubPr>
                              <m:ctrlPr>
                                <a:rPr lang="de-DE" b="0" i="1">
                                  <a:latin typeface="Cambria Math" panose="02040503050406030204" pitchFamily="18" charset="0"/>
                                </a:rPr>
                              </m:ctrlPr>
                            </m:sSubPr>
                            <m:e>
                              <m:r>
                                <a:rPr lang="de-DE" b="0" i="1">
                                  <a:latin typeface="Cambria Math" panose="02040503050406030204" pitchFamily="18" charset="0"/>
                                </a:rPr>
                                <m:t>𝑚</m:t>
                              </m:r>
                            </m:e>
                            <m:sub>
                              <m:r>
                                <a:rPr lang="de-DE" b="0" i="1">
                                  <a:latin typeface="Cambria Math" panose="02040503050406030204" pitchFamily="18" charset="0"/>
                                </a:rPr>
                                <m:t>𝐹</m:t>
                              </m:r>
                            </m:sub>
                          </m:sSub>
                        </m:sup>
                        <m:e>
                          <m:sSup>
                            <m:sSupPr>
                              <m:ctrlPr>
                                <a:rPr lang="de-DE" b="0" i="1">
                                  <a:latin typeface="Cambria Math" panose="02040503050406030204" pitchFamily="18" charset="0"/>
                                </a:rPr>
                              </m:ctrlPr>
                            </m:sSupPr>
                            <m:e>
                              <m:f>
                                <m:fPr>
                                  <m:ctrlPr>
                                    <a:rPr lang="de-DE" b="0" i="1">
                                      <a:latin typeface="Cambria Math" panose="02040503050406030204" pitchFamily="18" charset="0"/>
                                    </a:rPr>
                                  </m:ctrlPr>
                                </m:fPr>
                                <m:num>
                                  <m:d>
                                    <m:dPr>
                                      <m:begChr m:val="["/>
                                      <m:endChr m:val="]"/>
                                      <m:ctrlPr>
                                        <a:rPr lang="de-DE" b="0" i="1">
                                          <a:latin typeface="Cambria Math" panose="02040503050406030204" pitchFamily="18" charset="0"/>
                                        </a:rPr>
                                      </m:ctrlPr>
                                    </m:dPr>
                                    <m:e>
                                      <m:d>
                                        <m:dPr>
                                          <m:begChr m:val=""/>
                                          <m:ctrlPr>
                                            <a:rPr lang="de-DE" b="0" i="1">
                                              <a:latin typeface="Cambria Math" panose="02040503050406030204" pitchFamily="18" charset="0"/>
                                            </a:rPr>
                                          </m:ctrlPr>
                                        </m:dPr>
                                        <m:e>
                                          <m:sSub>
                                            <m:sSubPr>
                                              <m:ctrlPr>
                                                <a:rPr lang="de-DE" b="0" i="1">
                                                  <a:latin typeface="Cambria Math" panose="02040503050406030204" pitchFamily="18" charset="0"/>
                                                </a:rPr>
                                              </m:ctrlPr>
                                            </m:sSubPr>
                                            <m:e>
                                              <m:r>
                                                <a:rPr lang="de-DE" b="0" i="1">
                                                  <a:latin typeface="Cambria Math" panose="02040503050406030204" pitchFamily="18" charset="0"/>
                                                </a:rPr>
                                                <m:t>𝐹</m:t>
                                              </m:r>
                                            </m:e>
                                            <m:sub>
                                              <m:r>
                                                <a:rPr lang="de-DE" b="0" i="1">
                                                  <a:latin typeface="Cambria Math" panose="02040503050406030204" pitchFamily="18" charset="0"/>
                                                </a:rPr>
                                                <m:t>𝑖</m:t>
                                              </m:r>
                                            </m:sub>
                                          </m:sSub>
                                          <m:r>
                                            <a:rPr lang="de-DE" b="0" i="0">
                                              <a:latin typeface="Cambria Math" panose="02040503050406030204" pitchFamily="18" charset="0"/>
                                            </a:rPr>
                                            <m:t>−</m:t>
                                          </m:r>
                                          <m:r>
                                            <a:rPr lang="de-DE" b="0" i="1">
                                              <a:latin typeface="Cambria Math" panose="02040503050406030204" pitchFamily="18" charset="0"/>
                                            </a:rPr>
                                            <m:t>𝐹</m:t>
                                          </m:r>
                                          <m:r>
                                            <a:rPr lang="de-DE" b="0" i="0">
                                              <a:latin typeface="Cambria Math" panose="02040503050406030204" pitchFamily="18" charset="0"/>
                                            </a:rPr>
                                            <m:t>(</m:t>
                                          </m:r>
                                          <m:sSub>
                                            <m:sSubPr>
                                              <m:ctrlPr>
                                                <a:rPr lang="de-DE" b="0" i="1">
                                                  <a:latin typeface="Cambria Math" panose="02040503050406030204" pitchFamily="18" charset="0"/>
                                                </a:rPr>
                                              </m:ctrlPr>
                                            </m:sSubPr>
                                            <m:e>
                                              <m:r>
                                                <a:rPr lang="de-DE" b="0" i="1">
                                                  <a:latin typeface="Cambria Math" panose="02040503050406030204" pitchFamily="18" charset="0"/>
                                                </a:rPr>
                                                <m:t>𝐷</m:t>
                                              </m:r>
                                            </m:e>
                                            <m:sub>
                                              <m:r>
                                                <a:rPr lang="de-DE" b="0" i="1">
                                                  <a:latin typeface="Cambria Math" panose="02040503050406030204" pitchFamily="18" charset="0"/>
                                                </a:rPr>
                                                <m:t>𝑖</m:t>
                                              </m:r>
                                            </m:sub>
                                          </m:sSub>
                                          <m:r>
                                            <a:rPr lang="de-DE" b="0" i="0">
                                              <a:latin typeface="Cambria Math" panose="02040503050406030204" pitchFamily="18" charset="0"/>
                                            </a:rPr>
                                            <m:t>,</m:t>
                                          </m:r>
                                          <m:r>
                                            <a:rPr lang="de-DE" b="1" i="1">
                                              <a:latin typeface="Cambria Math" panose="02040503050406030204" pitchFamily="18" charset="0"/>
                                            </a:rPr>
                                            <m:t>𝜽</m:t>
                                          </m:r>
                                        </m:e>
                                      </m:d>
                                    </m:e>
                                  </m:d>
                                </m:num>
                                <m:den>
                                  <m:sSubSup>
                                    <m:sSubSupPr>
                                      <m:ctrlPr>
                                        <a:rPr lang="de-DE" b="0" i="1">
                                          <a:latin typeface="Cambria Math" panose="02040503050406030204" pitchFamily="18" charset="0"/>
                                        </a:rPr>
                                      </m:ctrlPr>
                                    </m:sSubSupPr>
                                    <m:e>
                                      <m:r>
                                        <a:rPr lang="de-DE" b="0" i="1">
                                          <a:latin typeface="Cambria Math" panose="02040503050406030204" pitchFamily="18" charset="0"/>
                                        </a:rPr>
                                        <m:t>𝜎</m:t>
                                      </m:r>
                                    </m:e>
                                    <m:sub>
                                      <m:r>
                                        <a:rPr lang="de-DE" b="0" i="1">
                                          <a:latin typeface="Cambria Math" panose="02040503050406030204" pitchFamily="18" charset="0"/>
                                        </a:rPr>
                                        <m:t>𝐹</m:t>
                                      </m:r>
                                    </m:sub>
                                    <m:sup>
                                      <m:r>
                                        <a:rPr lang="de-DE" b="0" i="0">
                                          <a:latin typeface="Cambria Math" panose="02040503050406030204" pitchFamily="18" charset="0"/>
                                        </a:rPr>
                                        <m:t>2</m:t>
                                      </m:r>
                                    </m:sup>
                                  </m:sSubSup>
                                </m:den>
                              </m:f>
                            </m:e>
                            <m:sup>
                              <m:r>
                                <a:rPr lang="de-DE" b="0" i="0">
                                  <a:latin typeface="Cambria Math" panose="02040503050406030204" pitchFamily="18" charset="0"/>
                                </a:rPr>
                                <m:t>2</m:t>
                              </m:r>
                            </m:sup>
                          </m:sSup>
                        </m:e>
                      </m:nary>
                    </m:oMath>
                  </m:oMathPara>
                </a14:m>
                <a:endParaRPr lang="de-DE" dirty="0"/>
              </a:p>
            </p:txBody>
          </p:sp>
        </mc:Choice>
        <mc:Fallback xmlns="">
          <p:sp>
            <p:nvSpPr>
              <p:cNvPr id="6" name="Rechteck 5"/>
              <p:cNvSpPr>
                <a:spLocks noRot="1" noChangeAspect="1" noMove="1" noResize="1" noEditPoints="1" noAdjustHandles="1" noChangeArrowheads="1" noChangeShapeType="1" noTextEdit="1"/>
              </p:cNvSpPr>
              <p:nvPr/>
            </p:nvSpPr>
            <p:spPr>
              <a:xfrm>
                <a:off x="2653946" y="4174092"/>
                <a:ext cx="6210069" cy="870175"/>
              </a:xfrm>
              <a:prstGeom prst="rect">
                <a:avLst/>
              </a:prstGeom>
              <a:blipFill>
                <a:blip r:embed="rId2"/>
                <a:stretch>
                  <a:fillRect/>
                </a:stretch>
              </a:blipFill>
            </p:spPr>
            <p:txBody>
              <a:bodyPr/>
              <a:lstStyle/>
              <a:p>
                <a:r>
                  <a:rPr lang="de-DE">
                    <a:noFill/>
                  </a:rPr>
                  <a:t> </a:t>
                </a:r>
              </a:p>
            </p:txBody>
          </p:sp>
        </mc:Fallback>
      </mc:AlternateContent>
      <mc:AlternateContent xmlns:mc="http://schemas.openxmlformats.org/markup-compatibility/2006" xmlns:a14="http://schemas.microsoft.com/office/drawing/2010/main">
        <mc:Choice Requires="a14">
          <p:sp>
            <p:nvSpPr>
              <p:cNvPr id="7" name="Rechteck 6"/>
              <p:cNvSpPr/>
              <p:nvPr/>
            </p:nvSpPr>
            <p:spPr>
              <a:xfrm>
                <a:off x="2268121" y="2473668"/>
                <a:ext cx="7920087" cy="402931"/>
              </a:xfrm>
              <a:prstGeom prst="rect">
                <a:avLst/>
              </a:prstGeom>
            </p:spPr>
            <p:txBody>
              <a:bodyPr wrap="square">
                <a:spAutoFit/>
              </a:bodyPr>
              <a:lstStyle/>
              <a:p>
                <a:pPr/>
                <a14:m>
                  <m:oMathPara xmlns:m="http://schemas.openxmlformats.org/officeDocument/2006/math">
                    <m:oMathParaPr>
                      <m:jc m:val="centerGroup"/>
                    </m:oMathParaPr>
                    <m:oMath xmlns:m="http://schemas.openxmlformats.org/officeDocument/2006/math">
                      <m:acc>
                        <m:accPr>
                          <m:chr m:val="⃗"/>
                          <m:ctrlPr>
                            <a:rPr lang="de-DE" i="1" smtClean="0">
                              <a:latin typeface="Cambria Math" panose="02040503050406030204" pitchFamily="18" charset="0"/>
                            </a:rPr>
                          </m:ctrlPr>
                        </m:accPr>
                        <m:e>
                          <m:r>
                            <a:rPr lang="de-DE" i="1">
                              <a:latin typeface="Cambria Math" panose="02040503050406030204" pitchFamily="18" charset="0"/>
                            </a:rPr>
                            <m:t>𝐷</m:t>
                          </m:r>
                        </m:e>
                      </m:acc>
                      <m:r>
                        <a:rPr lang="de-DE" i="0">
                          <a:latin typeface="Cambria Math" panose="02040503050406030204" pitchFamily="18" charset="0"/>
                        </a:rPr>
                        <m:t>=</m:t>
                      </m:r>
                      <m:d>
                        <m:dPr>
                          <m:begChr m:val="["/>
                          <m:endChr m:val="]"/>
                          <m:ctrlPr>
                            <a:rPr lang="de-DE" i="1">
                              <a:latin typeface="Cambria Math" panose="02040503050406030204" pitchFamily="18" charset="0"/>
                            </a:rPr>
                          </m:ctrlPr>
                        </m:dPr>
                        <m:e>
                          <m:r>
                            <a:rPr lang="de-DE" i="0">
                              <a:latin typeface="Cambria Math" panose="02040503050406030204" pitchFamily="18" charset="0"/>
                            </a:rPr>
                            <m:t>0.01;0.63;2.0;3.6;6.3;11.3;20;36;63;125;200;630;2000</m:t>
                          </m:r>
                        </m:e>
                      </m:d>
                      <m:r>
                        <a:rPr lang="de-DE" b="0" i="0">
                          <a:latin typeface="Cambria Math" panose="02040503050406030204" pitchFamily="18" charset="0"/>
                        </a:rPr>
                        <m:t>  </m:t>
                      </m:r>
                      <m:r>
                        <a:rPr lang="de-DE" b="0" i="0" smtClean="0">
                          <a:latin typeface="Cambria Math" panose="02040503050406030204" pitchFamily="18" charset="0"/>
                        </a:rPr>
                        <m:t>µ</m:t>
                      </m:r>
                      <m:r>
                        <m:rPr>
                          <m:sty m:val="p"/>
                        </m:rPr>
                        <a:rPr lang="de-DE" b="0" i="0" smtClean="0">
                          <a:latin typeface="Cambria Math" panose="02040503050406030204" pitchFamily="18" charset="0"/>
                        </a:rPr>
                        <m:t>m</m:t>
                      </m:r>
                      <m:r>
                        <a:rPr lang="de-DE" i="0">
                          <a:latin typeface="Cambria Math" panose="02040503050406030204" pitchFamily="18" charset="0"/>
                        </a:rPr>
                        <m:t> </m:t>
                      </m:r>
                    </m:oMath>
                  </m:oMathPara>
                </a14:m>
                <a:endParaRPr lang="de-DE" dirty="0"/>
              </a:p>
            </p:txBody>
          </p:sp>
        </mc:Choice>
        <mc:Fallback xmlns="">
          <p:sp>
            <p:nvSpPr>
              <p:cNvPr id="7" name="Rechteck 6"/>
              <p:cNvSpPr>
                <a:spLocks noRot="1" noChangeAspect="1" noMove="1" noResize="1" noEditPoints="1" noAdjustHandles="1" noChangeArrowheads="1" noChangeShapeType="1" noTextEdit="1"/>
              </p:cNvSpPr>
              <p:nvPr/>
            </p:nvSpPr>
            <p:spPr>
              <a:xfrm>
                <a:off x="2268121" y="2473668"/>
                <a:ext cx="7920087" cy="402931"/>
              </a:xfrm>
              <a:prstGeom prst="rect">
                <a:avLst/>
              </a:prstGeom>
              <a:blipFill>
                <a:blip r:embed="rId3"/>
                <a:stretch>
                  <a:fillRect b="-6061"/>
                </a:stretch>
              </a:blipFill>
            </p:spPr>
            <p:txBody>
              <a:bodyPr/>
              <a:lstStyle/>
              <a:p>
                <a:r>
                  <a:rPr lang="de-DE">
                    <a:noFill/>
                  </a:rPr>
                  <a:t> </a:t>
                </a:r>
              </a:p>
            </p:txBody>
          </p:sp>
        </mc:Fallback>
      </mc:AlternateContent>
      <mc:AlternateContent xmlns:mc="http://schemas.openxmlformats.org/markup-compatibility/2006" xmlns:a14="http://schemas.microsoft.com/office/drawing/2010/main">
        <mc:Choice Requires="a14">
          <p:sp>
            <p:nvSpPr>
              <p:cNvPr id="8" name="Rechteck 7"/>
              <p:cNvSpPr/>
              <p:nvPr/>
            </p:nvSpPr>
            <p:spPr>
              <a:xfrm>
                <a:off x="2400498" y="2113664"/>
                <a:ext cx="6156043" cy="425181"/>
              </a:xfrm>
              <a:prstGeom prst="rect">
                <a:avLst/>
              </a:prstGeom>
            </p:spPr>
            <p:txBody>
              <a:bodyPr wrap="square">
                <a:spAutoFit/>
              </a:bodyPr>
              <a:lstStyle/>
              <a:p>
                <a:pPr/>
                <a14:m>
                  <m:oMathPara xmlns:m="http://schemas.openxmlformats.org/officeDocument/2006/math">
                    <m:oMathParaPr>
                      <m:jc m:val="centerGroup"/>
                    </m:oMathParaPr>
                    <m:oMath xmlns:m="http://schemas.openxmlformats.org/officeDocument/2006/math">
                      <m:d>
                        <m:dPr>
                          <m:begChr m:val=""/>
                          <m:endChr m:val="]"/>
                          <m:ctrlPr>
                            <a:rPr lang="de-DE" i="1">
                              <a:latin typeface="Cambria Math" panose="02040503050406030204" pitchFamily="18" charset="0"/>
                            </a:rPr>
                          </m:ctrlPr>
                        </m:dPr>
                        <m:e>
                          <m:acc>
                            <m:accPr>
                              <m:chr m:val="⃗"/>
                              <m:ctrlPr>
                                <a:rPr lang="de-DE" i="1">
                                  <a:latin typeface="Cambria Math" panose="02040503050406030204" pitchFamily="18" charset="0"/>
                                </a:rPr>
                              </m:ctrlPr>
                            </m:accPr>
                            <m:e>
                              <m:r>
                                <a:rPr lang="de-DE" i="1">
                                  <a:latin typeface="Cambria Math" panose="02040503050406030204" pitchFamily="18" charset="0"/>
                                </a:rPr>
                                <m:t>𝐹</m:t>
                              </m:r>
                            </m:e>
                          </m:acc>
                          <m:r>
                            <a:rPr lang="de-DE" i="0">
                              <a:latin typeface="Cambria Math" panose="02040503050406030204" pitchFamily="18" charset="0"/>
                            </a:rPr>
                            <m:t>=[0; </m:t>
                          </m:r>
                          <m:sSub>
                            <m:sSubPr>
                              <m:ctrlPr>
                                <a:rPr lang="de-DE" i="1">
                                  <a:latin typeface="Cambria Math" panose="02040503050406030204" pitchFamily="18" charset="0"/>
                                </a:rPr>
                              </m:ctrlPr>
                            </m:sSubPr>
                            <m:e>
                              <m:r>
                                <a:rPr lang="de-DE" i="1">
                                  <a:latin typeface="Cambria Math" panose="02040503050406030204" pitchFamily="18" charset="0"/>
                                </a:rPr>
                                <m:t>𝜃</m:t>
                              </m:r>
                            </m:e>
                            <m:sub>
                              <m:r>
                                <a:rPr lang="de-DE" i="0">
                                  <a:latin typeface="Cambria Math" panose="02040503050406030204" pitchFamily="18" charset="0"/>
                                </a:rPr>
                                <m:t>1</m:t>
                              </m:r>
                            </m:sub>
                          </m:sSub>
                          <m:r>
                            <a:rPr lang="de-DE" i="0">
                              <a:latin typeface="Cambria Math" panose="02040503050406030204" pitchFamily="18" charset="0"/>
                            </a:rPr>
                            <m:t>; </m:t>
                          </m:r>
                          <m:sSub>
                            <m:sSubPr>
                              <m:ctrlPr>
                                <a:rPr lang="de-DE" i="1">
                                  <a:latin typeface="Cambria Math" panose="02040503050406030204" pitchFamily="18" charset="0"/>
                                </a:rPr>
                              </m:ctrlPr>
                            </m:sSubPr>
                            <m:e>
                              <m:r>
                                <a:rPr lang="de-DE" i="1">
                                  <a:latin typeface="Cambria Math" panose="02040503050406030204" pitchFamily="18" charset="0"/>
                                </a:rPr>
                                <m:t>𝜃</m:t>
                              </m:r>
                            </m:e>
                            <m:sub>
                              <m:r>
                                <a:rPr lang="de-DE" i="0">
                                  <a:latin typeface="Cambria Math" panose="02040503050406030204" pitchFamily="18" charset="0"/>
                                </a:rPr>
                                <m:t>2</m:t>
                              </m:r>
                            </m:sub>
                          </m:sSub>
                          <m:r>
                            <a:rPr lang="de-DE" i="0">
                              <a:latin typeface="Cambria Math" panose="02040503050406030204" pitchFamily="18" charset="0"/>
                            </a:rPr>
                            <m:t>; </m:t>
                          </m:r>
                          <m:sSub>
                            <m:sSubPr>
                              <m:ctrlPr>
                                <a:rPr lang="de-DE" i="1">
                                  <a:latin typeface="Cambria Math" panose="02040503050406030204" pitchFamily="18" charset="0"/>
                                </a:rPr>
                              </m:ctrlPr>
                            </m:sSubPr>
                            <m:e>
                              <m:r>
                                <a:rPr lang="de-DE" i="1">
                                  <a:latin typeface="Cambria Math" panose="02040503050406030204" pitchFamily="18" charset="0"/>
                                </a:rPr>
                                <m:t>𝜃</m:t>
                              </m:r>
                            </m:e>
                            <m:sub>
                              <m:r>
                                <a:rPr lang="de-DE" i="0">
                                  <a:latin typeface="Cambria Math" panose="02040503050406030204" pitchFamily="18" charset="0"/>
                                </a:rPr>
                                <m:t>3</m:t>
                              </m:r>
                            </m:sub>
                          </m:sSub>
                          <m:r>
                            <a:rPr lang="de-DE" i="0">
                              <a:latin typeface="Cambria Math" panose="02040503050406030204" pitchFamily="18" charset="0"/>
                            </a:rPr>
                            <m:t>; </m:t>
                          </m:r>
                          <m:sSub>
                            <m:sSubPr>
                              <m:ctrlPr>
                                <a:rPr lang="de-DE" i="1">
                                  <a:latin typeface="Cambria Math" panose="02040503050406030204" pitchFamily="18" charset="0"/>
                                </a:rPr>
                              </m:ctrlPr>
                            </m:sSubPr>
                            <m:e>
                              <m:r>
                                <a:rPr lang="de-DE" i="1">
                                  <a:latin typeface="Cambria Math" panose="02040503050406030204" pitchFamily="18" charset="0"/>
                                </a:rPr>
                                <m:t>𝜃</m:t>
                              </m:r>
                            </m:e>
                            <m:sub>
                              <m:r>
                                <a:rPr lang="de-DE" i="0">
                                  <a:latin typeface="Cambria Math" panose="02040503050406030204" pitchFamily="18" charset="0"/>
                                </a:rPr>
                                <m:t>4</m:t>
                              </m:r>
                            </m:sub>
                          </m:sSub>
                          <m:r>
                            <a:rPr lang="de-DE" i="0">
                              <a:latin typeface="Cambria Math" panose="02040503050406030204" pitchFamily="18" charset="0"/>
                            </a:rPr>
                            <m:t>;</m:t>
                          </m:r>
                          <m:sSub>
                            <m:sSubPr>
                              <m:ctrlPr>
                                <a:rPr lang="de-DE" i="1">
                                  <a:latin typeface="Cambria Math" panose="02040503050406030204" pitchFamily="18" charset="0"/>
                                </a:rPr>
                              </m:ctrlPr>
                            </m:sSubPr>
                            <m:e>
                              <m:r>
                                <a:rPr lang="de-DE" i="1">
                                  <a:latin typeface="Cambria Math" panose="02040503050406030204" pitchFamily="18" charset="0"/>
                                </a:rPr>
                                <m:t>𝜃</m:t>
                              </m:r>
                            </m:e>
                            <m:sub>
                              <m:r>
                                <a:rPr lang="de-DE" i="0">
                                  <a:latin typeface="Cambria Math" panose="02040503050406030204" pitchFamily="18" charset="0"/>
                                </a:rPr>
                                <m:t>5</m:t>
                              </m:r>
                            </m:sub>
                          </m:sSub>
                          <m:r>
                            <a:rPr lang="de-DE" i="0">
                              <a:latin typeface="Cambria Math" panose="02040503050406030204" pitchFamily="18" charset="0"/>
                            </a:rPr>
                            <m:t>; </m:t>
                          </m:r>
                          <m:sSub>
                            <m:sSubPr>
                              <m:ctrlPr>
                                <a:rPr lang="de-DE" i="1">
                                  <a:latin typeface="Cambria Math" panose="02040503050406030204" pitchFamily="18" charset="0"/>
                                </a:rPr>
                              </m:ctrlPr>
                            </m:sSubPr>
                            <m:e>
                              <m:r>
                                <a:rPr lang="de-DE" i="1">
                                  <a:latin typeface="Cambria Math" panose="02040503050406030204" pitchFamily="18" charset="0"/>
                                </a:rPr>
                                <m:t>𝜃</m:t>
                              </m:r>
                            </m:e>
                            <m:sub>
                              <m:r>
                                <a:rPr lang="de-DE" i="0">
                                  <a:latin typeface="Cambria Math" panose="02040503050406030204" pitchFamily="18" charset="0"/>
                                </a:rPr>
                                <m:t>6</m:t>
                              </m:r>
                            </m:sub>
                          </m:sSub>
                          <m:r>
                            <a:rPr lang="de-DE" i="0">
                              <a:latin typeface="Cambria Math" panose="02040503050406030204" pitchFamily="18" charset="0"/>
                            </a:rPr>
                            <m:t>;</m:t>
                          </m:r>
                          <m:sSub>
                            <m:sSubPr>
                              <m:ctrlPr>
                                <a:rPr lang="de-DE" i="1">
                                  <a:latin typeface="Cambria Math" panose="02040503050406030204" pitchFamily="18" charset="0"/>
                                </a:rPr>
                              </m:ctrlPr>
                            </m:sSubPr>
                            <m:e>
                              <m:r>
                                <a:rPr lang="de-DE" i="1">
                                  <a:latin typeface="Cambria Math" panose="02040503050406030204" pitchFamily="18" charset="0"/>
                                </a:rPr>
                                <m:t>𝜃</m:t>
                              </m:r>
                            </m:e>
                            <m:sub>
                              <m:r>
                                <a:rPr lang="de-DE" i="0">
                                  <a:latin typeface="Cambria Math" panose="02040503050406030204" pitchFamily="18" charset="0"/>
                                </a:rPr>
                                <m:t>7</m:t>
                              </m:r>
                            </m:sub>
                          </m:sSub>
                          <m:r>
                            <a:rPr lang="de-DE" i="0">
                              <a:latin typeface="Cambria Math" panose="02040503050406030204" pitchFamily="18" charset="0"/>
                            </a:rPr>
                            <m:t>; </m:t>
                          </m:r>
                          <m:sSub>
                            <m:sSubPr>
                              <m:ctrlPr>
                                <a:rPr lang="de-DE" i="1">
                                  <a:latin typeface="Cambria Math" panose="02040503050406030204" pitchFamily="18" charset="0"/>
                                </a:rPr>
                              </m:ctrlPr>
                            </m:sSubPr>
                            <m:e>
                              <m:r>
                                <a:rPr lang="de-DE" i="1">
                                  <a:latin typeface="Cambria Math" panose="02040503050406030204" pitchFamily="18" charset="0"/>
                                </a:rPr>
                                <m:t>𝜃</m:t>
                              </m:r>
                            </m:e>
                            <m:sub>
                              <m:r>
                                <a:rPr lang="de-DE" i="0">
                                  <a:latin typeface="Cambria Math" panose="02040503050406030204" pitchFamily="18" charset="0"/>
                                </a:rPr>
                                <m:t>8</m:t>
                              </m:r>
                            </m:sub>
                          </m:sSub>
                          <m:r>
                            <a:rPr lang="de-DE" i="0">
                              <a:latin typeface="Cambria Math" panose="02040503050406030204" pitchFamily="18" charset="0"/>
                            </a:rPr>
                            <m:t>; </m:t>
                          </m:r>
                          <m:sSub>
                            <m:sSubPr>
                              <m:ctrlPr>
                                <a:rPr lang="de-DE" i="1">
                                  <a:latin typeface="Cambria Math" panose="02040503050406030204" pitchFamily="18" charset="0"/>
                                </a:rPr>
                              </m:ctrlPr>
                            </m:sSubPr>
                            <m:e>
                              <m:r>
                                <a:rPr lang="de-DE" i="1">
                                  <a:latin typeface="Cambria Math" panose="02040503050406030204" pitchFamily="18" charset="0"/>
                                </a:rPr>
                                <m:t>𝜃</m:t>
                              </m:r>
                            </m:e>
                            <m:sub>
                              <m:r>
                                <a:rPr lang="de-DE" i="0">
                                  <a:latin typeface="Cambria Math" panose="02040503050406030204" pitchFamily="18" charset="0"/>
                                </a:rPr>
                                <m:t>9</m:t>
                              </m:r>
                            </m:sub>
                          </m:sSub>
                          <m:r>
                            <a:rPr lang="de-DE" i="0">
                              <a:latin typeface="Cambria Math" panose="02040503050406030204" pitchFamily="18" charset="0"/>
                            </a:rPr>
                            <m:t>; </m:t>
                          </m:r>
                          <m:sSub>
                            <m:sSubPr>
                              <m:ctrlPr>
                                <a:rPr lang="de-DE" i="1">
                                  <a:latin typeface="Cambria Math" panose="02040503050406030204" pitchFamily="18" charset="0"/>
                                </a:rPr>
                              </m:ctrlPr>
                            </m:sSubPr>
                            <m:e>
                              <m:r>
                                <a:rPr lang="de-DE" i="1">
                                  <a:latin typeface="Cambria Math" panose="02040503050406030204" pitchFamily="18" charset="0"/>
                                </a:rPr>
                                <m:t>𝜃</m:t>
                              </m:r>
                            </m:e>
                            <m:sub>
                              <m:r>
                                <a:rPr lang="de-DE" i="0">
                                  <a:latin typeface="Cambria Math" panose="02040503050406030204" pitchFamily="18" charset="0"/>
                                </a:rPr>
                                <m:t>10</m:t>
                              </m:r>
                            </m:sub>
                          </m:sSub>
                          <m:r>
                            <a:rPr lang="de-DE" i="0">
                              <a:latin typeface="Cambria Math" panose="02040503050406030204" pitchFamily="18" charset="0"/>
                            </a:rPr>
                            <m:t>;</m:t>
                          </m:r>
                          <m:sSub>
                            <m:sSubPr>
                              <m:ctrlPr>
                                <a:rPr lang="de-DE" i="1">
                                  <a:latin typeface="Cambria Math" panose="02040503050406030204" pitchFamily="18" charset="0"/>
                                </a:rPr>
                              </m:ctrlPr>
                            </m:sSubPr>
                            <m:e>
                              <m:r>
                                <a:rPr lang="de-DE" i="1">
                                  <a:latin typeface="Cambria Math" panose="02040503050406030204" pitchFamily="18" charset="0"/>
                                </a:rPr>
                                <m:t>𝜃</m:t>
                              </m:r>
                            </m:e>
                            <m:sub>
                              <m:r>
                                <a:rPr lang="de-DE" i="0">
                                  <a:latin typeface="Cambria Math" panose="02040503050406030204" pitchFamily="18" charset="0"/>
                                </a:rPr>
                                <m:t>11</m:t>
                              </m:r>
                            </m:sub>
                          </m:sSub>
                          <m:r>
                            <a:rPr lang="de-DE" i="0">
                              <a:latin typeface="Cambria Math" panose="02040503050406030204" pitchFamily="18" charset="0"/>
                            </a:rPr>
                            <m:t>;1.0</m:t>
                          </m:r>
                        </m:e>
                      </m:d>
                    </m:oMath>
                  </m:oMathPara>
                </a14:m>
                <a:endParaRPr lang="de-DE" dirty="0"/>
              </a:p>
            </p:txBody>
          </p:sp>
        </mc:Choice>
        <mc:Fallback xmlns="">
          <p:sp>
            <p:nvSpPr>
              <p:cNvPr id="8" name="Rechteck 7"/>
              <p:cNvSpPr>
                <a:spLocks noRot="1" noChangeAspect="1" noMove="1" noResize="1" noEditPoints="1" noAdjustHandles="1" noChangeArrowheads="1" noChangeShapeType="1" noTextEdit="1"/>
              </p:cNvSpPr>
              <p:nvPr/>
            </p:nvSpPr>
            <p:spPr>
              <a:xfrm>
                <a:off x="2400498" y="2113664"/>
                <a:ext cx="6156043" cy="425181"/>
              </a:xfrm>
              <a:prstGeom prst="rect">
                <a:avLst/>
              </a:prstGeom>
              <a:blipFill>
                <a:blip r:embed="rId4"/>
                <a:stretch>
                  <a:fillRect t="-144928" r="-3960" b="-223188"/>
                </a:stretch>
              </a:blipFill>
            </p:spPr>
            <p:txBody>
              <a:bodyPr/>
              <a:lstStyle/>
              <a:p>
                <a:r>
                  <a:rPr lang="de-DE">
                    <a:noFill/>
                  </a:rPr>
                  <a:t> </a:t>
                </a:r>
              </a:p>
            </p:txBody>
          </p:sp>
        </mc:Fallback>
      </mc:AlternateContent>
      <mc:AlternateContent xmlns:mc="http://schemas.openxmlformats.org/markup-compatibility/2006" xmlns:a14="http://schemas.microsoft.com/office/drawing/2010/main">
        <mc:Choice Requires="a14">
          <p:sp>
            <p:nvSpPr>
              <p:cNvPr id="9" name="Rechteck 8"/>
              <p:cNvSpPr/>
              <p:nvPr/>
            </p:nvSpPr>
            <p:spPr>
              <a:xfrm>
                <a:off x="2400498" y="1178976"/>
                <a:ext cx="6395533" cy="646331"/>
              </a:xfrm>
              <a:prstGeom prst="rect">
                <a:avLst/>
              </a:prstGeom>
            </p:spPr>
            <p:txBody>
              <a:bodyPr wrap="none">
                <a:spAutoFit/>
              </a:bodyPr>
              <a:lstStyle/>
              <a:p>
                <a14:m>
                  <m:oMath xmlns:m="http://schemas.openxmlformats.org/officeDocument/2006/math">
                    <m:r>
                      <a:rPr lang="en-US" b="0" i="1" smtClean="0">
                        <a:latin typeface="Cambria Math" panose="02040503050406030204" pitchFamily="18" charset="0"/>
                      </a:rPr>
                      <m:t>𝐹</m:t>
                    </m:r>
                    <m:d>
                      <m:dPr>
                        <m:ctrlPr>
                          <a:rPr lang="en-US" b="0" i="1" smtClean="0">
                            <a:latin typeface="Cambria Math" panose="02040503050406030204" pitchFamily="18" charset="0"/>
                          </a:rPr>
                        </m:ctrlPr>
                      </m:dPr>
                      <m:e>
                        <m:r>
                          <a:rPr lang="en-US" i="1">
                            <a:latin typeface="Cambria Math" panose="02040503050406030204" pitchFamily="18" charset="0"/>
                          </a:rPr>
                          <m:t>𝐷</m:t>
                        </m:r>
                      </m:e>
                    </m:d>
                  </m:oMath>
                </a14:m>
                <a:r>
                  <a:rPr lang="en-US" dirty="0" smtClean="0">
                    <a:latin typeface="Calibri" panose="020F0502020204030204" pitchFamily="34" charset="0"/>
                    <a:cs typeface="Calibri" panose="020F0502020204030204" pitchFamily="34" charset="0"/>
                  </a:rPr>
                  <a:t>is parameterized as Hermitian spline with 12 support points, </a:t>
                </a:r>
                <a:br>
                  <a:rPr lang="en-US" dirty="0" smtClean="0">
                    <a:latin typeface="Calibri" panose="020F0502020204030204" pitchFamily="34" charset="0"/>
                    <a:cs typeface="Calibri" panose="020F0502020204030204" pitchFamily="34" charset="0"/>
                  </a:rPr>
                </a:br>
                <a:r>
                  <a:rPr lang="en-US" dirty="0" smtClean="0">
                    <a:latin typeface="Calibri" panose="020F0502020204030204" pitchFamily="34" charset="0"/>
                    <a:cs typeface="Calibri" panose="020F0502020204030204" pitchFamily="34" charset="0"/>
                  </a:rPr>
                  <a:t>ranging from </a:t>
                </a:r>
                <a14:m>
                  <m:oMath xmlns:m="http://schemas.openxmlformats.org/officeDocument/2006/math">
                    <m:r>
                      <a:rPr lang="en-US" i="1" dirty="0" smtClean="0">
                        <a:latin typeface="Cambria Math" panose="02040503050406030204" pitchFamily="18" charset="0"/>
                      </a:rPr>
                      <m:t>𝐹</m:t>
                    </m:r>
                    <m:r>
                      <a:rPr lang="en-US" i="1" dirty="0" smtClean="0">
                        <a:latin typeface="Cambria Math" panose="02040503050406030204" pitchFamily="18" charset="0"/>
                      </a:rPr>
                      <m:t> =0 </m:t>
                    </m:r>
                  </m:oMath>
                </a14:m>
                <a:r>
                  <a:rPr lang="en-US" dirty="0" smtClean="0">
                    <a:latin typeface="Calibri" panose="020F0502020204030204" pitchFamily="34" charset="0"/>
                    <a:cs typeface="Calibri" panose="020F0502020204030204" pitchFamily="34" charset="0"/>
                  </a:rPr>
                  <a:t>at 0.01 µm to </a:t>
                </a:r>
                <a14:m>
                  <m:oMath xmlns:m="http://schemas.openxmlformats.org/officeDocument/2006/math">
                    <m:r>
                      <a:rPr lang="en-US" i="1" dirty="0" smtClean="0">
                        <a:latin typeface="Cambria Math" panose="02040503050406030204" pitchFamily="18" charset="0"/>
                        <a:cs typeface="Calibri" panose="020F0502020204030204" pitchFamily="34" charset="0"/>
                      </a:rPr>
                      <m:t>𝐹</m:t>
                    </m:r>
                    <m:r>
                      <a:rPr lang="en-US" i="1" dirty="0" smtClean="0">
                        <a:latin typeface="Cambria Math" panose="02040503050406030204" pitchFamily="18" charset="0"/>
                        <a:cs typeface="Calibri" panose="020F0502020204030204" pitchFamily="34" charset="0"/>
                      </a:rPr>
                      <m:t> = 1</m:t>
                    </m:r>
                  </m:oMath>
                </a14:m>
                <a:r>
                  <a:rPr lang="en-US" dirty="0" smtClean="0">
                    <a:latin typeface="Calibri" panose="020F0502020204030204" pitchFamily="34" charset="0"/>
                    <a:cs typeface="Calibri" panose="020F0502020204030204" pitchFamily="34" charset="0"/>
                  </a:rPr>
                  <a:t> at 2000 µm.</a:t>
                </a:r>
                <a:endParaRPr lang="en-US" dirty="0">
                  <a:latin typeface="Calibri" panose="020F0502020204030204" pitchFamily="34" charset="0"/>
                  <a:cs typeface="Calibri" panose="020F0502020204030204" pitchFamily="34" charset="0"/>
                </a:endParaRPr>
              </a:p>
            </p:txBody>
          </p:sp>
        </mc:Choice>
        <mc:Fallback xmlns="">
          <p:sp>
            <p:nvSpPr>
              <p:cNvPr id="9" name="Rechteck 8"/>
              <p:cNvSpPr>
                <a:spLocks noRot="1" noChangeAspect="1" noMove="1" noResize="1" noEditPoints="1" noAdjustHandles="1" noChangeArrowheads="1" noChangeShapeType="1" noTextEdit="1"/>
              </p:cNvSpPr>
              <p:nvPr/>
            </p:nvSpPr>
            <p:spPr>
              <a:xfrm>
                <a:off x="2400498" y="1178976"/>
                <a:ext cx="6395533" cy="646331"/>
              </a:xfrm>
              <a:prstGeom prst="rect">
                <a:avLst/>
              </a:prstGeom>
              <a:blipFill>
                <a:blip r:embed="rId5"/>
                <a:stretch>
                  <a:fillRect l="-858" t="-4717" b="-14151"/>
                </a:stretch>
              </a:blipFill>
            </p:spPr>
            <p:txBody>
              <a:bodyPr/>
              <a:lstStyle/>
              <a:p>
                <a:r>
                  <a:rPr lang="de-DE">
                    <a:noFill/>
                  </a:rPr>
                  <a:t> </a:t>
                </a:r>
              </a:p>
            </p:txBody>
          </p:sp>
        </mc:Fallback>
      </mc:AlternateContent>
      <p:sp>
        <p:nvSpPr>
          <p:cNvPr id="10" name="Rechteck 9"/>
          <p:cNvSpPr/>
          <p:nvPr/>
        </p:nvSpPr>
        <p:spPr>
          <a:xfrm>
            <a:off x="2400497" y="3415446"/>
            <a:ext cx="8105552" cy="369332"/>
          </a:xfrm>
          <a:prstGeom prst="rect">
            <a:avLst/>
          </a:prstGeom>
        </p:spPr>
        <p:txBody>
          <a:bodyPr wrap="square">
            <a:spAutoFit/>
          </a:bodyPr>
          <a:lstStyle/>
          <a:p>
            <a:r>
              <a:rPr lang="en-US" dirty="0" smtClean="0">
                <a:latin typeface="Calibri" panose="020F0502020204030204" pitchFamily="34" charset="0"/>
                <a:cs typeface="Calibri" panose="020F0502020204030204" pitchFamily="34" charset="0"/>
              </a:rPr>
              <a:t>Object function contains measured pressure data and measured data for sand</a:t>
            </a:r>
            <a:endParaRPr lang="en-US" dirty="0">
              <a:latin typeface="Calibri" panose="020F0502020204030204" pitchFamily="34" charset="0"/>
              <a:cs typeface="Calibri" panose="020F0502020204030204" pitchFamily="34" charset="0"/>
            </a:endParaRPr>
          </a:p>
        </p:txBody>
      </p:sp>
      <p:sp>
        <p:nvSpPr>
          <p:cNvPr id="11" name="Freihandform 10"/>
          <p:cNvSpPr/>
          <p:nvPr/>
        </p:nvSpPr>
        <p:spPr>
          <a:xfrm>
            <a:off x="4721332" y="3926047"/>
            <a:ext cx="1194666" cy="412750"/>
          </a:xfrm>
          <a:custGeom>
            <a:avLst/>
            <a:gdLst>
              <a:gd name="connsiteX0" fmla="*/ 1485132 w 1485132"/>
              <a:gd name="connsiteY0" fmla="*/ 0 h 601417"/>
              <a:gd name="connsiteX1" fmla="*/ 1313299 w 1485132"/>
              <a:gd name="connsiteY1" fmla="*/ 239339 h 601417"/>
              <a:gd name="connsiteX2" fmla="*/ 601417 w 1485132"/>
              <a:gd name="connsiteY2" fmla="*/ 319119 h 601417"/>
              <a:gd name="connsiteX3" fmla="*/ 141149 w 1485132"/>
              <a:gd name="connsiteY3" fmla="*/ 362078 h 601417"/>
              <a:gd name="connsiteX4" fmla="*/ 0 w 1485132"/>
              <a:gd name="connsiteY4" fmla="*/ 601417 h 601417"/>
              <a:gd name="connsiteX0" fmla="*/ 1485132 w 1485132"/>
              <a:gd name="connsiteY0" fmla="*/ 0 h 601417"/>
              <a:gd name="connsiteX1" fmla="*/ 1313299 w 1485132"/>
              <a:gd name="connsiteY1" fmla="*/ 239339 h 601417"/>
              <a:gd name="connsiteX2" fmla="*/ 141149 w 1485132"/>
              <a:gd name="connsiteY2" fmla="*/ 362078 h 601417"/>
              <a:gd name="connsiteX3" fmla="*/ 0 w 1485132"/>
              <a:gd name="connsiteY3" fmla="*/ 601417 h 601417"/>
              <a:gd name="connsiteX0" fmla="*/ 1485132 w 1485132"/>
              <a:gd name="connsiteY0" fmla="*/ 0 h 671284"/>
              <a:gd name="connsiteX1" fmla="*/ 1313299 w 1485132"/>
              <a:gd name="connsiteY1" fmla="*/ 309206 h 671284"/>
              <a:gd name="connsiteX2" fmla="*/ 141149 w 1485132"/>
              <a:gd name="connsiteY2" fmla="*/ 431945 h 671284"/>
              <a:gd name="connsiteX3" fmla="*/ 0 w 1485132"/>
              <a:gd name="connsiteY3" fmla="*/ 671284 h 671284"/>
            </a:gdLst>
            <a:ahLst/>
            <a:cxnLst>
              <a:cxn ang="0">
                <a:pos x="connsiteX0" y="connsiteY0"/>
              </a:cxn>
              <a:cxn ang="0">
                <a:pos x="connsiteX1" y="connsiteY1"/>
              </a:cxn>
              <a:cxn ang="0">
                <a:pos x="connsiteX2" y="connsiteY2"/>
              </a:cxn>
              <a:cxn ang="0">
                <a:pos x="connsiteX3" y="connsiteY3"/>
              </a:cxn>
            </a:cxnLst>
            <a:rect l="l" t="t" r="r" b="b"/>
            <a:pathLst>
              <a:path w="1485132" h="671284">
                <a:moveTo>
                  <a:pt x="1485132" y="0"/>
                </a:moveTo>
                <a:cubicBezTo>
                  <a:pt x="1472858" y="93076"/>
                  <a:pt x="1537296" y="237215"/>
                  <a:pt x="1313299" y="309206"/>
                </a:cubicBezTo>
                <a:cubicBezTo>
                  <a:pt x="1089302" y="381197"/>
                  <a:pt x="360032" y="371599"/>
                  <a:pt x="141149" y="431945"/>
                </a:cubicBezTo>
                <a:cubicBezTo>
                  <a:pt x="40913" y="478995"/>
                  <a:pt x="20456" y="575139"/>
                  <a:pt x="0" y="671284"/>
                </a:cubicBezTo>
              </a:path>
            </a:pathLst>
          </a:custGeom>
          <a:noFill/>
          <a:ln w="19050">
            <a:solidFill>
              <a:schemeClr val="accent1"/>
            </a:solidFill>
            <a:tailEnd type="stealth" w="lg" len="lg"/>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de-DE">
              <a:ln w="0"/>
              <a:solidFill>
                <a:schemeClr val="accent1"/>
              </a:solidFill>
              <a:effectLst>
                <a:outerShdw blurRad="38100" dist="25400" dir="5400000" algn="ctr" rotWithShape="0">
                  <a:srgbClr val="6E747A">
                    <a:alpha val="43000"/>
                  </a:srgbClr>
                </a:outerShdw>
              </a:effectLst>
            </a:endParaRPr>
          </a:p>
        </p:txBody>
      </p:sp>
      <p:sp>
        <p:nvSpPr>
          <p:cNvPr id="12" name="Geschweifte Klammer links 11"/>
          <p:cNvSpPr/>
          <p:nvPr/>
        </p:nvSpPr>
        <p:spPr>
          <a:xfrm rot="16200000">
            <a:off x="5784804" y="2667416"/>
            <a:ext cx="274663" cy="2264193"/>
          </a:xfrm>
          <a:prstGeom prst="leftBrace">
            <a:avLst/>
          </a:prstGeom>
          <a:ln w="19050">
            <a:solidFill>
              <a:schemeClr val="accent1"/>
            </a:solidFill>
            <a:tailEnd type="non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de-DE"/>
          </a:p>
        </p:txBody>
      </p:sp>
      <p:sp>
        <p:nvSpPr>
          <p:cNvPr id="13" name="Freihandform 12"/>
          <p:cNvSpPr/>
          <p:nvPr/>
        </p:nvSpPr>
        <p:spPr>
          <a:xfrm>
            <a:off x="6816008" y="4015890"/>
            <a:ext cx="1800020" cy="347371"/>
          </a:xfrm>
          <a:custGeom>
            <a:avLst/>
            <a:gdLst>
              <a:gd name="connsiteX0" fmla="*/ 1485132 w 1485132"/>
              <a:gd name="connsiteY0" fmla="*/ 0 h 601417"/>
              <a:gd name="connsiteX1" fmla="*/ 1313299 w 1485132"/>
              <a:gd name="connsiteY1" fmla="*/ 239339 h 601417"/>
              <a:gd name="connsiteX2" fmla="*/ 601417 w 1485132"/>
              <a:gd name="connsiteY2" fmla="*/ 319119 h 601417"/>
              <a:gd name="connsiteX3" fmla="*/ 141149 w 1485132"/>
              <a:gd name="connsiteY3" fmla="*/ 362078 h 601417"/>
              <a:gd name="connsiteX4" fmla="*/ 0 w 1485132"/>
              <a:gd name="connsiteY4" fmla="*/ 601417 h 601417"/>
              <a:gd name="connsiteX0" fmla="*/ 1485132 w 1485132"/>
              <a:gd name="connsiteY0" fmla="*/ 0 h 601417"/>
              <a:gd name="connsiteX1" fmla="*/ 1313299 w 1485132"/>
              <a:gd name="connsiteY1" fmla="*/ 239339 h 601417"/>
              <a:gd name="connsiteX2" fmla="*/ 141149 w 1485132"/>
              <a:gd name="connsiteY2" fmla="*/ 362078 h 601417"/>
              <a:gd name="connsiteX3" fmla="*/ 0 w 1485132"/>
              <a:gd name="connsiteY3" fmla="*/ 601417 h 601417"/>
              <a:gd name="connsiteX0" fmla="*/ 1485132 w 1485132"/>
              <a:gd name="connsiteY0" fmla="*/ 0 h 671284"/>
              <a:gd name="connsiteX1" fmla="*/ 1313299 w 1485132"/>
              <a:gd name="connsiteY1" fmla="*/ 309206 h 671284"/>
              <a:gd name="connsiteX2" fmla="*/ 141149 w 1485132"/>
              <a:gd name="connsiteY2" fmla="*/ 431945 h 671284"/>
              <a:gd name="connsiteX3" fmla="*/ 0 w 1485132"/>
              <a:gd name="connsiteY3" fmla="*/ 671284 h 671284"/>
            </a:gdLst>
            <a:ahLst/>
            <a:cxnLst>
              <a:cxn ang="0">
                <a:pos x="connsiteX0" y="connsiteY0"/>
              </a:cxn>
              <a:cxn ang="0">
                <a:pos x="connsiteX1" y="connsiteY1"/>
              </a:cxn>
              <a:cxn ang="0">
                <a:pos x="connsiteX2" y="connsiteY2"/>
              </a:cxn>
              <a:cxn ang="0">
                <a:pos x="connsiteX3" y="connsiteY3"/>
              </a:cxn>
            </a:cxnLst>
            <a:rect l="l" t="t" r="r" b="b"/>
            <a:pathLst>
              <a:path w="1485132" h="671284">
                <a:moveTo>
                  <a:pt x="1485132" y="0"/>
                </a:moveTo>
                <a:cubicBezTo>
                  <a:pt x="1472858" y="93076"/>
                  <a:pt x="1537296" y="237215"/>
                  <a:pt x="1313299" y="309206"/>
                </a:cubicBezTo>
                <a:cubicBezTo>
                  <a:pt x="1089302" y="381197"/>
                  <a:pt x="360032" y="371599"/>
                  <a:pt x="141149" y="431945"/>
                </a:cubicBezTo>
                <a:cubicBezTo>
                  <a:pt x="40913" y="478995"/>
                  <a:pt x="20456" y="575139"/>
                  <a:pt x="0" y="671284"/>
                </a:cubicBezTo>
              </a:path>
            </a:pathLst>
          </a:custGeom>
          <a:noFill/>
          <a:ln w="19050">
            <a:solidFill>
              <a:schemeClr val="accent2"/>
            </a:solidFill>
            <a:tailEnd type="stealth" w="lg" len="lg"/>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de-DE">
              <a:ln w="0"/>
              <a:solidFill>
                <a:schemeClr val="accent1"/>
              </a:solidFill>
              <a:effectLst>
                <a:outerShdw blurRad="38100" dist="25400" dir="5400000" algn="ctr" rotWithShape="0">
                  <a:srgbClr val="6E747A">
                    <a:alpha val="43000"/>
                  </a:srgbClr>
                </a:outerShdw>
              </a:effectLst>
            </a:endParaRPr>
          </a:p>
        </p:txBody>
      </p:sp>
      <p:sp>
        <p:nvSpPr>
          <p:cNvPr id="14" name="Geschweifte Klammer links 13"/>
          <p:cNvSpPr/>
          <p:nvPr/>
        </p:nvSpPr>
        <p:spPr>
          <a:xfrm rot="16200000">
            <a:off x="8478698" y="2809341"/>
            <a:ext cx="274663" cy="2160024"/>
          </a:xfrm>
          <a:prstGeom prst="leftBrace">
            <a:avLst/>
          </a:prstGeom>
          <a:ln w="19050">
            <a:solidFill>
              <a:schemeClr val="accent2"/>
            </a:solidFill>
            <a:tailEnd type="non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de-DE"/>
          </a:p>
        </p:txBody>
      </p:sp>
      <p:sp>
        <p:nvSpPr>
          <p:cNvPr id="15" name="Pfeil nach oben 14">
            <a:hlinkClick r:id="rId6" action="ppaction://hlinksldjump"/>
          </p:cNvPr>
          <p:cNvSpPr/>
          <p:nvPr/>
        </p:nvSpPr>
        <p:spPr>
          <a:xfrm>
            <a:off x="9786041" y="6219031"/>
            <a:ext cx="510048" cy="360004"/>
          </a:xfrm>
          <a:prstGeom prst="upArrow">
            <a:avLst/>
          </a:prstGeom>
          <a:solidFill>
            <a:schemeClr val="bg2"/>
          </a:solid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de-DE" dirty="0" smtClean="0"/>
          </a:p>
        </p:txBody>
      </p:sp>
    </p:spTree>
    <p:extLst>
      <p:ext uri="{BB962C8B-B14F-4D97-AF65-F5344CB8AC3E}">
        <p14:creationId xmlns:p14="http://schemas.microsoft.com/office/powerpoint/2010/main" val="48076090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US" sz="2000" dirty="0"/>
              <a:t>Capillary, film and </a:t>
            </a:r>
            <a:r>
              <a:rPr lang="en-US" sz="2000" dirty="0" err="1"/>
              <a:t>vapour</a:t>
            </a:r>
            <a:r>
              <a:rPr lang="en-US" sz="2000" dirty="0"/>
              <a:t> flow during transient evaporation: Inverse simulation of lab experiments using pressure head and humidity data</a:t>
            </a:r>
            <a:endParaRPr lang="de-DE" sz="2000" dirty="0"/>
          </a:p>
        </p:txBody>
      </p:sp>
      <p:sp>
        <p:nvSpPr>
          <p:cNvPr id="3" name="Textplatzhalter 2"/>
          <p:cNvSpPr>
            <a:spLocks noGrp="1"/>
          </p:cNvSpPr>
          <p:nvPr>
            <p:ph type="body" idx="1"/>
          </p:nvPr>
        </p:nvSpPr>
        <p:spPr>
          <a:xfrm>
            <a:off x="1955800" y="1969859"/>
            <a:ext cx="8370888" cy="2449153"/>
          </a:xfrm>
        </p:spPr>
        <p:txBody>
          <a:bodyPr/>
          <a:lstStyle/>
          <a:p>
            <a:endParaRPr lang="de-DE" dirty="0" smtClean="0"/>
          </a:p>
          <a:p>
            <a:pPr marL="342900" indent="-342900">
              <a:lnSpc>
                <a:spcPct val="200000"/>
              </a:lnSpc>
              <a:buFont typeface="+mj-lt"/>
              <a:buAutoNum type="arabicPeriod"/>
            </a:pPr>
            <a:r>
              <a:rPr lang="de-DE" dirty="0" err="1" smtClean="0"/>
              <a:t>Introduction</a:t>
            </a:r>
            <a:r>
              <a:rPr lang="de-DE" dirty="0" smtClean="0"/>
              <a:t> on Evaporation</a:t>
            </a:r>
          </a:p>
          <a:p>
            <a:pPr marL="342900" indent="-342900">
              <a:lnSpc>
                <a:spcPct val="200000"/>
              </a:lnSpc>
              <a:buFont typeface="+mj-lt"/>
              <a:buAutoNum type="arabicPeriod"/>
            </a:pPr>
            <a:r>
              <a:rPr lang="de-DE" dirty="0" err="1" smtClean="0"/>
              <a:t>Improved</a:t>
            </a:r>
            <a:r>
              <a:rPr lang="de-DE" dirty="0" smtClean="0"/>
              <a:t> simple </a:t>
            </a:r>
            <a:r>
              <a:rPr lang="de-DE" dirty="0" err="1" smtClean="0"/>
              <a:t>parametrizations</a:t>
            </a:r>
            <a:r>
              <a:rPr lang="de-DE" dirty="0" smtClean="0"/>
              <a:t> </a:t>
            </a:r>
            <a:r>
              <a:rPr lang="de-DE" dirty="0" err="1" smtClean="0"/>
              <a:t>of</a:t>
            </a:r>
            <a:r>
              <a:rPr lang="de-DE" dirty="0" smtClean="0"/>
              <a:t> </a:t>
            </a:r>
            <a:r>
              <a:rPr lang="de-DE" dirty="0" err="1" smtClean="0"/>
              <a:t>soil</a:t>
            </a:r>
            <a:r>
              <a:rPr lang="de-DE" dirty="0" smtClean="0"/>
              <a:t> </a:t>
            </a:r>
            <a:r>
              <a:rPr lang="de-DE" dirty="0" err="1" smtClean="0"/>
              <a:t>hydraulic</a:t>
            </a:r>
            <a:r>
              <a:rPr lang="de-DE" dirty="0" smtClean="0"/>
              <a:t> </a:t>
            </a:r>
            <a:r>
              <a:rPr lang="de-DE" dirty="0" err="1" smtClean="0"/>
              <a:t>properties</a:t>
            </a:r>
            <a:r>
              <a:rPr lang="de-DE" dirty="0" smtClean="0"/>
              <a:t> (</a:t>
            </a:r>
            <a:r>
              <a:rPr lang="de-DE" dirty="0" err="1" smtClean="0"/>
              <a:t>saturation</a:t>
            </a:r>
            <a:r>
              <a:rPr lang="de-DE" dirty="0" smtClean="0"/>
              <a:t> </a:t>
            </a:r>
            <a:r>
              <a:rPr lang="de-DE" dirty="0" err="1" smtClean="0"/>
              <a:t>to</a:t>
            </a:r>
            <a:r>
              <a:rPr lang="de-DE" dirty="0" smtClean="0"/>
              <a:t> </a:t>
            </a:r>
            <a:r>
              <a:rPr lang="de-DE" dirty="0" err="1" smtClean="0"/>
              <a:t>complete</a:t>
            </a:r>
            <a:r>
              <a:rPr lang="de-DE" dirty="0" smtClean="0"/>
              <a:t> </a:t>
            </a:r>
            <a:r>
              <a:rPr lang="de-DE" dirty="0" err="1" smtClean="0"/>
              <a:t>dryness</a:t>
            </a:r>
            <a:r>
              <a:rPr lang="de-DE" dirty="0" smtClean="0"/>
              <a:t>)</a:t>
            </a:r>
          </a:p>
          <a:p>
            <a:pPr marL="342900" indent="-342900">
              <a:lnSpc>
                <a:spcPct val="200000"/>
              </a:lnSpc>
              <a:buFont typeface="+mj-lt"/>
              <a:buAutoNum type="arabicPeriod"/>
            </a:pPr>
            <a:r>
              <a:rPr lang="de-DE" dirty="0" err="1" smtClean="0"/>
              <a:t>Soil</a:t>
            </a:r>
            <a:r>
              <a:rPr lang="de-DE" dirty="0" smtClean="0"/>
              <a:t> </a:t>
            </a:r>
            <a:r>
              <a:rPr lang="de-DE" dirty="0" err="1" smtClean="0"/>
              <a:t>hydraulic</a:t>
            </a:r>
            <a:r>
              <a:rPr lang="de-DE" dirty="0" smtClean="0"/>
              <a:t> </a:t>
            </a:r>
            <a:r>
              <a:rPr lang="de-DE" dirty="0" err="1" smtClean="0"/>
              <a:t>properties</a:t>
            </a:r>
            <a:r>
              <a:rPr lang="de-DE" dirty="0" smtClean="0"/>
              <a:t> </a:t>
            </a:r>
            <a:r>
              <a:rPr lang="de-DE" dirty="0" err="1" smtClean="0"/>
              <a:t>identified</a:t>
            </a:r>
            <a:r>
              <a:rPr lang="de-DE" dirty="0" smtClean="0"/>
              <a:t> </a:t>
            </a:r>
            <a:r>
              <a:rPr lang="de-DE" dirty="0" err="1" smtClean="0"/>
              <a:t>by</a:t>
            </a:r>
            <a:r>
              <a:rPr lang="de-DE" dirty="0" smtClean="0"/>
              <a:t> </a:t>
            </a:r>
            <a:r>
              <a:rPr lang="de-DE" dirty="0" err="1" smtClean="0"/>
              <a:t>numerical</a:t>
            </a:r>
            <a:r>
              <a:rPr lang="de-DE" dirty="0" smtClean="0"/>
              <a:t> </a:t>
            </a:r>
            <a:r>
              <a:rPr lang="de-DE" dirty="0" err="1" smtClean="0"/>
              <a:t>inversion</a:t>
            </a:r>
            <a:r>
              <a:rPr lang="de-DE" dirty="0" smtClean="0"/>
              <a:t> </a:t>
            </a:r>
            <a:r>
              <a:rPr lang="de-DE" dirty="0" err="1" smtClean="0"/>
              <a:t>of</a:t>
            </a:r>
            <a:r>
              <a:rPr lang="de-DE" dirty="0" smtClean="0"/>
              <a:t> </a:t>
            </a:r>
            <a:r>
              <a:rPr lang="de-DE" dirty="0" err="1" smtClean="0"/>
              <a:t>evaporation</a:t>
            </a:r>
            <a:r>
              <a:rPr lang="de-DE" dirty="0" smtClean="0"/>
              <a:t> </a:t>
            </a:r>
            <a:r>
              <a:rPr lang="de-DE" dirty="0" err="1" smtClean="0"/>
              <a:t>experiments</a:t>
            </a:r>
            <a:endParaRPr lang="de-DE" dirty="0"/>
          </a:p>
        </p:txBody>
      </p:sp>
    </p:spTree>
    <p:extLst>
      <p:ext uri="{BB962C8B-B14F-4D97-AF65-F5344CB8AC3E}">
        <p14:creationId xmlns:p14="http://schemas.microsoft.com/office/powerpoint/2010/main" val="20950320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err="1" smtClean="0"/>
              <a:t>Soil</a:t>
            </a:r>
            <a:r>
              <a:rPr lang="de-DE" dirty="0" smtClean="0"/>
              <a:t> </a:t>
            </a:r>
            <a:r>
              <a:rPr lang="de-DE" dirty="0" err="1" smtClean="0"/>
              <a:t>Hydraulic</a:t>
            </a:r>
            <a:r>
              <a:rPr lang="de-DE" dirty="0" smtClean="0"/>
              <a:t> Properties:</a:t>
            </a:r>
            <a:br>
              <a:rPr lang="de-DE" dirty="0" smtClean="0"/>
            </a:br>
            <a:r>
              <a:rPr lang="de-DE" dirty="0" smtClean="0"/>
              <a:t>An </a:t>
            </a:r>
            <a:r>
              <a:rPr lang="de-DE" dirty="0" err="1" smtClean="0"/>
              <a:t>example</a:t>
            </a:r>
            <a:r>
              <a:rPr lang="de-DE" dirty="0" smtClean="0"/>
              <a:t> </a:t>
            </a:r>
            <a:r>
              <a:rPr lang="de-DE" dirty="0" err="1" smtClean="0"/>
              <a:t>from</a:t>
            </a:r>
            <a:r>
              <a:rPr lang="de-DE" dirty="0" smtClean="0"/>
              <a:t> </a:t>
            </a:r>
            <a:r>
              <a:rPr lang="de-DE" dirty="0" err="1" smtClean="0"/>
              <a:t>Mualem‘s</a:t>
            </a:r>
            <a:r>
              <a:rPr lang="de-DE" dirty="0" smtClean="0"/>
              <a:t> </a:t>
            </a:r>
            <a:r>
              <a:rPr lang="de-DE" dirty="0" err="1" smtClean="0"/>
              <a:t>soil</a:t>
            </a:r>
            <a:r>
              <a:rPr lang="de-DE" dirty="0" smtClean="0"/>
              <a:t> </a:t>
            </a:r>
            <a:r>
              <a:rPr lang="de-DE" dirty="0" err="1" smtClean="0"/>
              <a:t>catalogue</a:t>
            </a:r>
            <a:r>
              <a:rPr lang="de-DE" dirty="0" smtClean="0"/>
              <a:t> (1976)</a:t>
            </a:r>
            <a:endParaRPr lang="de-DE" dirty="0"/>
          </a:p>
        </p:txBody>
      </p:sp>
      <p:pic>
        <p:nvPicPr>
          <p:cNvPr id="4" name="Grafi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28196" y="998973"/>
            <a:ext cx="7927849" cy="3959352"/>
          </a:xfrm>
          <a:prstGeom prst="rect">
            <a:avLst/>
          </a:prstGeom>
        </p:spPr>
      </p:pic>
      <p:sp>
        <p:nvSpPr>
          <p:cNvPr id="8" name="Textfeld 7"/>
          <p:cNvSpPr txBox="1"/>
          <p:nvPr/>
        </p:nvSpPr>
        <p:spPr>
          <a:xfrm>
            <a:off x="7013032" y="2647290"/>
            <a:ext cx="1080012" cy="338554"/>
          </a:xfrm>
          <a:prstGeom prst="rect">
            <a:avLst/>
          </a:prstGeom>
          <a:noFill/>
        </p:spPr>
        <p:txBody>
          <a:bodyPr wrap="square" rtlCol="0">
            <a:spAutoFit/>
          </a:bodyPr>
          <a:lstStyle/>
          <a:p>
            <a:r>
              <a:rPr lang="de-DE" sz="1600" dirty="0" err="1"/>
              <a:t>capillary</a:t>
            </a:r>
            <a:endParaRPr lang="de-DE" sz="1600" dirty="0"/>
          </a:p>
        </p:txBody>
      </p:sp>
      <p:sp>
        <p:nvSpPr>
          <p:cNvPr id="9" name="Textfeld 8"/>
          <p:cNvSpPr txBox="1"/>
          <p:nvPr/>
        </p:nvSpPr>
        <p:spPr>
          <a:xfrm>
            <a:off x="7373036" y="3338999"/>
            <a:ext cx="1440016" cy="338554"/>
          </a:xfrm>
          <a:prstGeom prst="rect">
            <a:avLst/>
          </a:prstGeom>
          <a:noFill/>
        </p:spPr>
        <p:txBody>
          <a:bodyPr wrap="square" rtlCol="0">
            <a:spAutoFit/>
          </a:bodyPr>
          <a:lstStyle/>
          <a:p>
            <a:r>
              <a:rPr lang="de-DE" sz="1600" dirty="0"/>
              <a:t>film &amp; </a:t>
            </a:r>
            <a:r>
              <a:rPr lang="de-DE" sz="1600" dirty="0" err="1"/>
              <a:t>corner</a:t>
            </a:r>
            <a:endParaRPr lang="de-DE" sz="1600" dirty="0"/>
          </a:p>
        </p:txBody>
      </p:sp>
      <p:sp>
        <p:nvSpPr>
          <p:cNvPr id="10" name="Textfeld 9"/>
          <p:cNvSpPr txBox="1"/>
          <p:nvPr/>
        </p:nvSpPr>
        <p:spPr>
          <a:xfrm>
            <a:off x="8813053" y="3720688"/>
            <a:ext cx="810009" cy="338554"/>
          </a:xfrm>
          <a:prstGeom prst="rect">
            <a:avLst/>
          </a:prstGeom>
          <a:noFill/>
        </p:spPr>
        <p:txBody>
          <a:bodyPr wrap="square" rtlCol="0">
            <a:spAutoFit/>
          </a:bodyPr>
          <a:lstStyle/>
          <a:p>
            <a:r>
              <a:rPr lang="de-DE" sz="1600" dirty="0" err="1"/>
              <a:t>vapor</a:t>
            </a:r>
            <a:endParaRPr lang="de-DE" sz="1600" dirty="0"/>
          </a:p>
        </p:txBody>
      </p:sp>
      <p:sp>
        <p:nvSpPr>
          <p:cNvPr id="3" name="Textfeld 2"/>
          <p:cNvSpPr txBox="1"/>
          <p:nvPr/>
        </p:nvSpPr>
        <p:spPr>
          <a:xfrm>
            <a:off x="5375992" y="4959017"/>
            <a:ext cx="5027408" cy="738664"/>
          </a:xfrm>
          <a:prstGeom prst="rect">
            <a:avLst/>
          </a:prstGeom>
          <a:noFill/>
        </p:spPr>
        <p:txBody>
          <a:bodyPr wrap="square" rtlCol="0">
            <a:spAutoFit/>
          </a:bodyPr>
          <a:lstStyle/>
          <a:p>
            <a:r>
              <a:rPr lang="de-DE" sz="1400" dirty="0"/>
              <a:t>Peters, A., </a:t>
            </a:r>
            <a:r>
              <a:rPr lang="de-DE" sz="1400" dirty="0" err="1"/>
              <a:t>Water</a:t>
            </a:r>
            <a:r>
              <a:rPr lang="de-DE" sz="1400" dirty="0"/>
              <a:t> Resources Research, 2013</a:t>
            </a:r>
          </a:p>
          <a:p>
            <a:r>
              <a:rPr lang="de-DE" sz="1400" dirty="0"/>
              <a:t>Iden S.C. </a:t>
            </a:r>
            <a:r>
              <a:rPr lang="de-DE" sz="1400" dirty="0" err="1"/>
              <a:t>and</a:t>
            </a:r>
            <a:r>
              <a:rPr lang="de-DE" sz="1400" dirty="0"/>
              <a:t> W. Durner, </a:t>
            </a:r>
            <a:r>
              <a:rPr lang="de-DE" sz="1400" dirty="0" err="1"/>
              <a:t>Water</a:t>
            </a:r>
            <a:r>
              <a:rPr lang="de-DE" sz="1400" dirty="0"/>
              <a:t> Resources Research, 2014</a:t>
            </a:r>
          </a:p>
          <a:p>
            <a:r>
              <a:rPr lang="de-DE" sz="1400" dirty="0"/>
              <a:t>Peters, A., </a:t>
            </a:r>
            <a:r>
              <a:rPr lang="de-DE" sz="1400" dirty="0" err="1"/>
              <a:t>Water</a:t>
            </a:r>
            <a:r>
              <a:rPr lang="de-DE" sz="1400" dirty="0"/>
              <a:t> Resources Research, 2014</a:t>
            </a:r>
          </a:p>
        </p:txBody>
      </p:sp>
    </p:spTree>
    <p:extLst>
      <p:ext uri="{BB962C8B-B14F-4D97-AF65-F5344CB8AC3E}">
        <p14:creationId xmlns:p14="http://schemas.microsoft.com/office/powerpoint/2010/main" val="245009741"/>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err="1" smtClean="0"/>
              <a:t>Parametrization</a:t>
            </a:r>
            <a:r>
              <a:rPr lang="de-DE" dirty="0" smtClean="0"/>
              <a:t> </a:t>
            </a:r>
            <a:r>
              <a:rPr lang="de-DE" dirty="0" err="1" smtClean="0"/>
              <a:t>of</a:t>
            </a:r>
            <a:r>
              <a:rPr lang="de-DE" dirty="0" smtClean="0"/>
              <a:t> </a:t>
            </a:r>
            <a:r>
              <a:rPr lang="de-DE" dirty="0" err="1" smtClean="0"/>
              <a:t>soil</a:t>
            </a:r>
            <a:r>
              <a:rPr lang="de-DE" dirty="0" smtClean="0"/>
              <a:t> </a:t>
            </a:r>
            <a:r>
              <a:rPr lang="de-DE" dirty="0" err="1" smtClean="0"/>
              <a:t>hydraulic</a:t>
            </a:r>
            <a:r>
              <a:rPr lang="de-DE" dirty="0" smtClean="0"/>
              <a:t> </a:t>
            </a:r>
            <a:r>
              <a:rPr lang="de-DE" dirty="0" err="1" smtClean="0"/>
              <a:t>properties</a:t>
            </a:r>
            <a:r>
              <a:rPr lang="de-DE" dirty="0" smtClean="0"/>
              <a:t>: </a:t>
            </a:r>
            <a:r>
              <a:rPr lang="de-DE" dirty="0" err="1" smtClean="0"/>
              <a:t>the</a:t>
            </a:r>
            <a:r>
              <a:rPr lang="de-DE" dirty="0" smtClean="0"/>
              <a:t> PDI </a:t>
            </a:r>
            <a:r>
              <a:rPr lang="de-DE" dirty="0" err="1" smtClean="0"/>
              <a:t>model</a:t>
            </a:r>
            <a:r>
              <a:rPr lang="de-DE" dirty="0" smtClean="0"/>
              <a:t> (Peters, Durner, Iden)</a:t>
            </a:r>
            <a:endParaRPr lang="de-DE" dirty="0"/>
          </a:p>
        </p:txBody>
      </p:sp>
      <mc:AlternateContent xmlns:mc="http://schemas.openxmlformats.org/markup-compatibility/2006" xmlns:a14="http://schemas.microsoft.com/office/drawing/2010/main">
        <mc:Choice Requires="a14">
          <p:sp>
            <p:nvSpPr>
              <p:cNvPr id="4" name="Textfeld 3"/>
              <p:cNvSpPr txBox="1"/>
              <p:nvPr/>
            </p:nvSpPr>
            <p:spPr>
              <a:xfrm>
                <a:off x="1766803" y="4509013"/>
                <a:ext cx="4599200" cy="1424493"/>
              </a:xfrm>
              <a:prstGeom prst="rect">
                <a:avLst/>
              </a:prstGeom>
              <a:noFill/>
            </p:spPr>
            <p:txBody>
              <a:bodyPr wrap="square" rtlCol="0">
                <a:spAutoFit/>
              </a:bodyPr>
              <a:lstStyle/>
              <a:p>
                <a:pPr marL="285750" indent="-285750">
                  <a:spcBef>
                    <a:spcPts val="600"/>
                  </a:spcBef>
                  <a:spcAft>
                    <a:spcPts val="600"/>
                  </a:spcAft>
                  <a:buFont typeface="Wingdings" panose="05000000000000000000" pitchFamily="2" charset="2"/>
                  <a:buChar char="§"/>
                </a:pPr>
                <a:r>
                  <a:rPr lang="de-DE" sz="1600" dirty="0"/>
                  <a:t>7 </a:t>
                </a:r>
                <a:r>
                  <a:rPr lang="de-DE" sz="1600" dirty="0" err="1"/>
                  <a:t>parameters</a:t>
                </a:r>
                <a:r>
                  <a:rPr lang="de-DE" sz="1600" dirty="0"/>
                  <a:t> </a:t>
                </a:r>
                <a14:m>
                  <m:oMath xmlns:m="http://schemas.openxmlformats.org/officeDocument/2006/math">
                    <m:r>
                      <a:rPr lang="de-DE" sz="1600" i="1">
                        <a:latin typeface="Cambria Math" panose="02040503050406030204" pitchFamily="18" charset="0"/>
                      </a:rPr>
                      <m:t>𝑝</m:t>
                    </m:r>
                    <m:r>
                      <a:rPr lang="de-DE" sz="1600" i="1">
                        <a:latin typeface="Cambria Math" panose="02040503050406030204" pitchFamily="18" charset="0"/>
                      </a:rPr>
                      <m:t>=[</m:t>
                    </m:r>
                    <m:sSub>
                      <m:sSubPr>
                        <m:ctrlPr>
                          <a:rPr lang="de-DE" sz="1600" i="1">
                            <a:latin typeface="Cambria Math" panose="02040503050406030204" pitchFamily="18" charset="0"/>
                          </a:rPr>
                        </m:ctrlPr>
                      </m:sSubPr>
                      <m:e>
                        <m:r>
                          <a:rPr lang="de-DE" sz="1600" i="1">
                            <a:latin typeface="Cambria Math" panose="02040503050406030204" pitchFamily="18" charset="0"/>
                            <a:ea typeface="Cambria Math" panose="02040503050406030204" pitchFamily="18" charset="0"/>
                          </a:rPr>
                          <m:t>𝜃</m:t>
                        </m:r>
                      </m:e>
                      <m:sub>
                        <m:r>
                          <a:rPr lang="de-DE" sz="1600" i="1">
                            <a:latin typeface="Cambria Math" panose="02040503050406030204" pitchFamily="18" charset="0"/>
                          </a:rPr>
                          <m:t>𝑟</m:t>
                        </m:r>
                      </m:sub>
                    </m:sSub>
                    <m:sSub>
                      <m:sSubPr>
                        <m:ctrlPr>
                          <a:rPr lang="de-DE" sz="1600" i="1">
                            <a:latin typeface="Cambria Math" panose="02040503050406030204" pitchFamily="18" charset="0"/>
                          </a:rPr>
                        </m:ctrlPr>
                      </m:sSubPr>
                      <m:e>
                        <m:r>
                          <a:rPr lang="de-DE" sz="1600" i="1">
                            <a:latin typeface="Cambria Math" panose="02040503050406030204" pitchFamily="18" charset="0"/>
                          </a:rPr>
                          <m:t> </m:t>
                        </m:r>
                        <m:r>
                          <a:rPr lang="de-DE" sz="1600" i="1">
                            <a:latin typeface="Cambria Math" panose="02040503050406030204" pitchFamily="18" charset="0"/>
                            <a:ea typeface="Cambria Math" panose="02040503050406030204" pitchFamily="18" charset="0"/>
                          </a:rPr>
                          <m:t>𝜃</m:t>
                        </m:r>
                      </m:e>
                      <m:sub>
                        <m:r>
                          <a:rPr lang="de-DE" sz="1600" i="1">
                            <a:latin typeface="Cambria Math" panose="02040503050406030204" pitchFamily="18" charset="0"/>
                            <a:ea typeface="Cambria Math" panose="02040503050406030204" pitchFamily="18" charset="0"/>
                          </a:rPr>
                          <m:t>𝑠</m:t>
                        </m:r>
                      </m:sub>
                    </m:sSub>
                    <m:r>
                      <a:rPr lang="de-DE" sz="1600" i="1">
                        <a:latin typeface="Cambria Math" panose="02040503050406030204" pitchFamily="18" charset="0"/>
                      </a:rPr>
                      <m:t>  </m:t>
                    </m:r>
                    <m:r>
                      <a:rPr lang="de-DE" sz="1600" i="1">
                        <a:latin typeface="Cambria Math" panose="02040503050406030204" pitchFamily="18" charset="0"/>
                        <a:ea typeface="Cambria Math" panose="02040503050406030204" pitchFamily="18" charset="0"/>
                      </a:rPr>
                      <m:t>𝛼</m:t>
                    </m:r>
                    <m:r>
                      <a:rPr lang="de-DE" sz="1600" i="1">
                        <a:latin typeface="Cambria Math" panose="02040503050406030204" pitchFamily="18" charset="0"/>
                        <a:ea typeface="Cambria Math" panose="02040503050406030204" pitchFamily="18" charset="0"/>
                      </a:rPr>
                      <m:t>  </m:t>
                    </m:r>
                    <m:r>
                      <a:rPr lang="de-DE" sz="1600" i="1">
                        <a:latin typeface="Cambria Math" panose="02040503050406030204" pitchFamily="18" charset="0"/>
                        <a:ea typeface="Cambria Math" panose="02040503050406030204" pitchFamily="18" charset="0"/>
                      </a:rPr>
                      <m:t>𝑛</m:t>
                    </m:r>
                    <m:r>
                      <a:rPr lang="de-DE" sz="1600" i="1">
                        <a:latin typeface="Cambria Math" panose="02040503050406030204" pitchFamily="18" charset="0"/>
                        <a:ea typeface="Cambria Math" panose="02040503050406030204" pitchFamily="18" charset="0"/>
                      </a:rPr>
                      <m:t>  </m:t>
                    </m:r>
                    <m:sSub>
                      <m:sSubPr>
                        <m:ctrlPr>
                          <a:rPr lang="de-DE" sz="1600" i="1">
                            <a:latin typeface="Cambria Math" panose="02040503050406030204" pitchFamily="18" charset="0"/>
                            <a:ea typeface="Cambria Math" panose="02040503050406030204" pitchFamily="18" charset="0"/>
                          </a:rPr>
                        </m:ctrlPr>
                      </m:sSubPr>
                      <m:e>
                        <m:r>
                          <a:rPr lang="de-DE" sz="1600" i="1">
                            <a:latin typeface="Cambria Math" panose="02040503050406030204" pitchFamily="18" charset="0"/>
                            <a:ea typeface="Cambria Math" panose="02040503050406030204" pitchFamily="18" charset="0"/>
                          </a:rPr>
                          <m:t>𝐾</m:t>
                        </m:r>
                      </m:e>
                      <m:sub>
                        <m:r>
                          <a:rPr lang="de-DE" sz="1600" i="1">
                            <a:latin typeface="Cambria Math" panose="02040503050406030204" pitchFamily="18" charset="0"/>
                            <a:ea typeface="Cambria Math" panose="02040503050406030204" pitchFamily="18" charset="0"/>
                          </a:rPr>
                          <m:t>𝑠𝑐</m:t>
                        </m:r>
                      </m:sub>
                    </m:sSub>
                    <m:r>
                      <a:rPr lang="de-DE" sz="1600" i="1">
                        <a:latin typeface="Cambria Math" panose="02040503050406030204" pitchFamily="18" charset="0"/>
                        <a:ea typeface="Cambria Math" panose="02040503050406030204" pitchFamily="18" charset="0"/>
                      </a:rPr>
                      <m:t>  </m:t>
                    </m:r>
                    <m:r>
                      <a:rPr lang="de-DE" sz="1600" i="1">
                        <a:latin typeface="Cambria Math" panose="02040503050406030204" pitchFamily="18" charset="0"/>
                        <a:ea typeface="Cambria Math" panose="02040503050406030204" pitchFamily="18" charset="0"/>
                      </a:rPr>
                      <m:t>𝜏</m:t>
                    </m:r>
                    <m:sSub>
                      <m:sSubPr>
                        <m:ctrlPr>
                          <a:rPr lang="de-DE" sz="1600" i="1">
                            <a:latin typeface="Cambria Math" panose="02040503050406030204" pitchFamily="18" charset="0"/>
                            <a:ea typeface="Cambria Math" panose="02040503050406030204" pitchFamily="18" charset="0"/>
                          </a:rPr>
                        </m:ctrlPr>
                      </m:sSubPr>
                      <m:e>
                        <m:r>
                          <a:rPr lang="de-DE" sz="1600" i="1">
                            <a:latin typeface="Cambria Math" panose="02040503050406030204" pitchFamily="18" charset="0"/>
                            <a:ea typeface="Cambria Math" panose="02040503050406030204" pitchFamily="18" charset="0"/>
                          </a:rPr>
                          <m:t>  </m:t>
                        </m:r>
                        <m:r>
                          <a:rPr lang="de-DE" sz="1600" i="1">
                            <a:latin typeface="Cambria Math" panose="02040503050406030204" pitchFamily="18" charset="0"/>
                            <a:ea typeface="Cambria Math" panose="02040503050406030204" pitchFamily="18" charset="0"/>
                          </a:rPr>
                          <m:t>𝐾</m:t>
                        </m:r>
                      </m:e>
                      <m:sub>
                        <m:r>
                          <a:rPr lang="de-DE" sz="1600" i="1">
                            <a:latin typeface="Cambria Math" panose="02040503050406030204" pitchFamily="18" charset="0"/>
                            <a:ea typeface="Cambria Math" panose="02040503050406030204" pitchFamily="18" charset="0"/>
                          </a:rPr>
                          <m:t>𝑠𝑓</m:t>
                        </m:r>
                      </m:sub>
                    </m:sSub>
                    <m:r>
                      <a:rPr lang="de-DE" sz="1600" i="1">
                        <a:latin typeface="Cambria Math" panose="02040503050406030204" pitchFamily="18" charset="0"/>
                      </a:rPr>
                      <m:t>]</m:t>
                    </m:r>
                  </m:oMath>
                </a14:m>
                <a:endParaRPr lang="de-DE" sz="1600" dirty="0"/>
              </a:p>
              <a:p>
                <a:pPr marL="285750" indent="-285750">
                  <a:spcBef>
                    <a:spcPts val="600"/>
                  </a:spcBef>
                  <a:spcAft>
                    <a:spcPts val="600"/>
                  </a:spcAft>
                  <a:buFont typeface="Wingdings" panose="05000000000000000000" pitchFamily="2" charset="2"/>
                  <a:buChar char="§"/>
                </a:pPr>
                <a:r>
                  <a:rPr lang="de-DE" sz="1600" dirty="0" err="1"/>
                  <a:t>only</a:t>
                </a:r>
                <a:r>
                  <a:rPr lang="de-DE" sz="1600" dirty="0"/>
                  <a:t> </a:t>
                </a:r>
                <a:r>
                  <a:rPr lang="de-DE" sz="1600" dirty="0" err="1"/>
                  <a:t>one</a:t>
                </a:r>
                <a:r>
                  <a:rPr lang="de-DE" sz="1600" dirty="0"/>
                  <a:t> additional </a:t>
                </a:r>
                <a:r>
                  <a:rPr lang="de-DE" sz="1600" dirty="0" err="1"/>
                  <a:t>parameter</a:t>
                </a:r>
                <a:r>
                  <a:rPr lang="de-DE" sz="1600" dirty="0"/>
                  <a:t> </a:t>
                </a:r>
                <a:r>
                  <a:rPr lang="de-DE" sz="1600" dirty="0" err="1"/>
                  <a:t>compared</a:t>
                </a:r>
                <a:r>
                  <a:rPr lang="de-DE" sz="1600" dirty="0"/>
                  <a:t> </a:t>
                </a:r>
                <a:r>
                  <a:rPr lang="de-DE" sz="1600" dirty="0" err="1"/>
                  <a:t>to</a:t>
                </a:r>
                <a:r>
                  <a:rPr lang="de-DE" sz="1600" dirty="0"/>
                  <a:t> </a:t>
                </a:r>
                <a:r>
                  <a:rPr lang="de-DE" sz="1600" dirty="0" err="1"/>
                  <a:t>the</a:t>
                </a:r>
                <a:r>
                  <a:rPr lang="de-DE" sz="1600" dirty="0"/>
                  <a:t> van Genuchten </a:t>
                </a:r>
                <a:r>
                  <a:rPr lang="de-DE" sz="1600" dirty="0" err="1"/>
                  <a:t>model</a:t>
                </a:r>
                <a:r>
                  <a:rPr lang="de-DE" sz="1600" dirty="0"/>
                  <a:t> (</a:t>
                </a:r>
                <a14:m>
                  <m:oMath xmlns:m="http://schemas.openxmlformats.org/officeDocument/2006/math">
                    <m:sSub>
                      <m:sSubPr>
                        <m:ctrlPr>
                          <a:rPr lang="de-DE" sz="1600" i="1">
                            <a:latin typeface="Cambria Math" panose="02040503050406030204" pitchFamily="18" charset="0"/>
                            <a:ea typeface="Cambria Math" panose="02040503050406030204" pitchFamily="18" charset="0"/>
                          </a:rPr>
                        </m:ctrlPr>
                      </m:sSubPr>
                      <m:e>
                        <m:r>
                          <a:rPr lang="de-DE" sz="1600" i="1">
                            <a:latin typeface="Cambria Math" panose="02040503050406030204" pitchFamily="18" charset="0"/>
                            <a:ea typeface="Cambria Math" panose="02040503050406030204" pitchFamily="18" charset="0"/>
                          </a:rPr>
                          <m:t> </m:t>
                        </m:r>
                        <m:r>
                          <a:rPr lang="de-DE" sz="1600" i="1">
                            <a:latin typeface="Cambria Math" panose="02040503050406030204" pitchFamily="18" charset="0"/>
                            <a:ea typeface="Cambria Math" panose="02040503050406030204" pitchFamily="18" charset="0"/>
                          </a:rPr>
                          <m:t>𝐾</m:t>
                        </m:r>
                      </m:e>
                      <m:sub>
                        <m:r>
                          <a:rPr lang="de-DE" sz="1600" i="1">
                            <a:latin typeface="Cambria Math" panose="02040503050406030204" pitchFamily="18" charset="0"/>
                            <a:ea typeface="Cambria Math" panose="02040503050406030204" pitchFamily="18" charset="0"/>
                          </a:rPr>
                          <m:t>𝑠𝑓</m:t>
                        </m:r>
                      </m:sub>
                    </m:sSub>
                  </m:oMath>
                </a14:m>
                <a:r>
                  <a:rPr lang="de-DE" sz="1600" dirty="0"/>
                  <a:t>)</a:t>
                </a:r>
              </a:p>
              <a:p>
                <a:pPr marL="285750" indent="-285750">
                  <a:spcBef>
                    <a:spcPts val="600"/>
                  </a:spcBef>
                  <a:spcAft>
                    <a:spcPts val="600"/>
                  </a:spcAft>
                  <a:buFont typeface="Wingdings" panose="05000000000000000000" pitchFamily="2" charset="2"/>
                  <a:buChar char="§"/>
                </a:pPr>
                <a:r>
                  <a:rPr lang="de-DE" sz="1600" dirty="0" err="1"/>
                  <a:t>closed</a:t>
                </a:r>
                <a:r>
                  <a:rPr lang="de-DE" sz="1600" dirty="0"/>
                  <a:t>-form </a:t>
                </a:r>
                <a:r>
                  <a:rPr lang="de-DE" sz="1600" dirty="0" err="1"/>
                  <a:t>equation</a:t>
                </a:r>
                <a:r>
                  <a:rPr lang="de-DE" sz="1600" dirty="0"/>
                  <a:t> </a:t>
                </a:r>
                <a:r>
                  <a:rPr lang="de-DE" sz="1600" dirty="0" err="1"/>
                  <a:t>for</a:t>
                </a:r>
                <a:r>
                  <a:rPr lang="de-DE" sz="1600" dirty="0"/>
                  <a:t> </a:t>
                </a:r>
                <a14:m>
                  <m:oMath xmlns:m="http://schemas.openxmlformats.org/officeDocument/2006/math">
                    <m:r>
                      <a:rPr lang="de-DE" sz="1600" i="1">
                        <a:latin typeface="Cambria Math" panose="02040503050406030204" pitchFamily="18" charset="0"/>
                      </a:rPr>
                      <m:t>𝐾</m:t>
                    </m:r>
                    <m:r>
                      <a:rPr lang="de-DE" sz="1600" i="1">
                        <a:latin typeface="Cambria Math" panose="02040503050406030204" pitchFamily="18" charset="0"/>
                      </a:rPr>
                      <m:t>(</m:t>
                    </m:r>
                    <m:r>
                      <a:rPr lang="de-DE" sz="1600" i="1">
                        <a:latin typeface="Cambria Math" panose="02040503050406030204" pitchFamily="18" charset="0"/>
                      </a:rPr>
                      <m:t>h</m:t>
                    </m:r>
                    <m:r>
                      <a:rPr lang="de-DE" sz="1600" i="1">
                        <a:latin typeface="Cambria Math" panose="02040503050406030204" pitchFamily="18" charset="0"/>
                      </a:rPr>
                      <m:t>)</m:t>
                    </m:r>
                  </m:oMath>
                </a14:m>
                <a:endParaRPr lang="de-DE" sz="1600" dirty="0"/>
              </a:p>
            </p:txBody>
          </p:sp>
        </mc:Choice>
        <mc:Fallback xmlns="">
          <p:sp>
            <p:nvSpPr>
              <p:cNvPr id="4" name="Textfeld 3"/>
              <p:cNvSpPr txBox="1">
                <a:spLocks noRot="1" noChangeAspect="1" noMove="1" noResize="1" noEditPoints="1" noAdjustHandles="1" noChangeArrowheads="1" noChangeShapeType="1" noTextEdit="1"/>
              </p:cNvSpPr>
              <p:nvPr/>
            </p:nvSpPr>
            <p:spPr>
              <a:xfrm>
                <a:off x="242803" y="4509012"/>
                <a:ext cx="4599200" cy="1424493"/>
              </a:xfrm>
              <a:prstGeom prst="rect">
                <a:avLst/>
              </a:prstGeom>
              <a:blipFill rotWithShape="0">
                <a:blip r:embed="rId2"/>
                <a:stretch>
                  <a:fillRect l="-531" t="-1288" b="-5150"/>
                </a:stretch>
              </a:blipFill>
            </p:spPr>
            <p:txBody>
              <a:bodyPr/>
              <a:lstStyle/>
              <a:p>
                <a:r>
                  <a:rPr lang="de-DE">
                    <a:noFill/>
                  </a:rPr>
                  <a:t> </a:t>
                </a:r>
              </a:p>
            </p:txBody>
          </p:sp>
        </mc:Fallback>
      </mc:AlternateContent>
      <p:sp>
        <p:nvSpPr>
          <p:cNvPr id="7" name="Textfeld 6"/>
          <p:cNvSpPr txBox="1"/>
          <p:nvPr/>
        </p:nvSpPr>
        <p:spPr>
          <a:xfrm>
            <a:off x="6096001" y="4567290"/>
            <a:ext cx="4231173" cy="1477328"/>
          </a:xfrm>
          <a:prstGeom prst="rect">
            <a:avLst/>
          </a:prstGeom>
          <a:noFill/>
        </p:spPr>
        <p:txBody>
          <a:bodyPr wrap="square" rtlCol="0">
            <a:spAutoFit/>
          </a:bodyPr>
          <a:lstStyle/>
          <a:p>
            <a:pPr marL="285750" indent="-285750">
              <a:spcBef>
                <a:spcPts val="600"/>
              </a:spcBef>
              <a:spcAft>
                <a:spcPts val="600"/>
              </a:spcAft>
              <a:buFont typeface="Wingdings" panose="05000000000000000000" pitchFamily="2" charset="2"/>
              <a:buChar char="§"/>
            </a:pPr>
            <a:r>
              <a:rPr lang="de-DE" sz="1600" dirty="0" err="1"/>
              <a:t>slope</a:t>
            </a:r>
            <a:r>
              <a:rPr lang="de-DE" sz="1600" dirty="0"/>
              <a:t> </a:t>
            </a:r>
            <a:r>
              <a:rPr lang="de-DE" sz="1600" dirty="0" err="1"/>
              <a:t>of</a:t>
            </a:r>
            <a:r>
              <a:rPr lang="de-DE" sz="1600" dirty="0"/>
              <a:t> relative </a:t>
            </a:r>
            <a:r>
              <a:rPr lang="de-DE" sz="1600" dirty="0" err="1"/>
              <a:t>conductivity</a:t>
            </a:r>
            <a:r>
              <a:rPr lang="de-DE" sz="1600" dirty="0"/>
              <a:t> </a:t>
            </a:r>
            <a:r>
              <a:rPr lang="de-DE" sz="1600" dirty="0" err="1"/>
              <a:t>function</a:t>
            </a:r>
            <a:r>
              <a:rPr lang="de-DE" sz="1600" dirty="0"/>
              <a:t> </a:t>
            </a:r>
            <a:r>
              <a:rPr lang="de-DE" sz="1600" dirty="0" err="1"/>
              <a:t>for</a:t>
            </a:r>
            <a:r>
              <a:rPr lang="de-DE" sz="1600" dirty="0"/>
              <a:t> film </a:t>
            </a:r>
            <a:r>
              <a:rPr lang="de-DE" sz="1600" dirty="0" err="1"/>
              <a:t>flow</a:t>
            </a:r>
            <a:r>
              <a:rPr lang="de-DE" sz="1600" dirty="0"/>
              <a:t> </a:t>
            </a:r>
            <a:r>
              <a:rPr lang="de-DE" sz="1600" dirty="0" err="1"/>
              <a:t>can</a:t>
            </a:r>
            <a:r>
              <a:rPr lang="de-DE" sz="1600" dirty="0"/>
              <a:t> </a:t>
            </a:r>
            <a:r>
              <a:rPr lang="de-DE" sz="1600" dirty="0" err="1"/>
              <a:t>be</a:t>
            </a:r>
            <a:r>
              <a:rPr lang="de-DE" sz="1600" dirty="0"/>
              <a:t> </a:t>
            </a:r>
            <a:r>
              <a:rPr lang="de-DE" sz="1600" dirty="0" err="1"/>
              <a:t>set</a:t>
            </a:r>
            <a:r>
              <a:rPr lang="de-DE" sz="1600" dirty="0"/>
              <a:t> </a:t>
            </a:r>
            <a:r>
              <a:rPr lang="de-DE" sz="1600" dirty="0" err="1"/>
              <a:t>to</a:t>
            </a:r>
            <a:r>
              <a:rPr lang="de-DE" sz="1600" dirty="0"/>
              <a:t> </a:t>
            </a:r>
            <a:r>
              <a:rPr lang="de-DE" sz="1600" dirty="0" err="1"/>
              <a:t>constant</a:t>
            </a:r>
            <a:r>
              <a:rPr lang="de-DE" sz="1600" dirty="0"/>
              <a:t> </a:t>
            </a:r>
            <a:r>
              <a:rPr lang="de-DE" sz="1600" dirty="0" err="1"/>
              <a:t>value</a:t>
            </a:r>
            <a:r>
              <a:rPr lang="de-DE" sz="1600" dirty="0"/>
              <a:t> </a:t>
            </a:r>
            <a:r>
              <a:rPr lang="de-DE" sz="1600" dirty="0" err="1"/>
              <a:t>under</a:t>
            </a:r>
            <a:r>
              <a:rPr lang="de-DE" sz="1600" dirty="0"/>
              <a:t> </a:t>
            </a:r>
            <a:r>
              <a:rPr lang="de-DE" sz="1600" dirty="0" err="1"/>
              <a:t>some</a:t>
            </a:r>
            <a:r>
              <a:rPr lang="de-DE" sz="1600" dirty="0"/>
              <a:t> </a:t>
            </a:r>
            <a:r>
              <a:rPr lang="de-DE" sz="1600" dirty="0" err="1"/>
              <a:t>assumptions</a:t>
            </a:r>
            <a:r>
              <a:rPr lang="de-DE" sz="1600" dirty="0"/>
              <a:t> (</a:t>
            </a:r>
            <a:r>
              <a:rPr lang="de-DE" sz="1600" dirty="0" err="1"/>
              <a:t>Tokunaga</a:t>
            </a:r>
            <a:r>
              <a:rPr lang="de-DE" sz="1600" dirty="0"/>
              <a:t>, 2009; Peters, 2013)</a:t>
            </a:r>
          </a:p>
          <a:p>
            <a:pPr marL="285750" indent="-285750">
              <a:spcBef>
                <a:spcPts val="600"/>
              </a:spcBef>
              <a:spcAft>
                <a:spcPts val="600"/>
              </a:spcAft>
              <a:buFont typeface="Wingdings" panose="05000000000000000000" pitchFamily="2" charset="2"/>
              <a:buChar char="§"/>
            </a:pPr>
            <a:endParaRPr lang="de-DE" sz="1600" dirty="0"/>
          </a:p>
        </p:txBody>
      </p:sp>
      <p:pic>
        <p:nvPicPr>
          <p:cNvPr id="3" name="Grafik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95550" y="999155"/>
            <a:ext cx="7200900" cy="3419856"/>
          </a:xfrm>
          <a:prstGeom prst="rect">
            <a:avLst/>
          </a:prstGeom>
        </p:spPr>
      </p:pic>
      <mc:AlternateContent xmlns:mc="http://schemas.openxmlformats.org/markup-compatibility/2006" xmlns:a14="http://schemas.microsoft.com/office/drawing/2010/main">
        <mc:Choice Requires="a14">
          <p:sp>
            <p:nvSpPr>
              <p:cNvPr id="5" name="Textfeld 4"/>
              <p:cNvSpPr txBox="1"/>
              <p:nvPr/>
            </p:nvSpPr>
            <p:spPr>
              <a:xfrm>
                <a:off x="2833105" y="3204717"/>
                <a:ext cx="450005"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de-DE" i="1" smtClean="0">
                              <a:latin typeface="Cambria Math" panose="02040503050406030204" pitchFamily="18" charset="0"/>
                            </a:rPr>
                          </m:ctrlPr>
                        </m:sSubPr>
                        <m:e>
                          <m:r>
                            <a:rPr lang="de-DE" i="1" smtClean="0">
                              <a:latin typeface="Cambria Math" panose="02040503050406030204" pitchFamily="18" charset="0"/>
                              <a:ea typeface="Cambria Math" panose="02040503050406030204" pitchFamily="18" charset="0"/>
                            </a:rPr>
                            <m:t>𝜃</m:t>
                          </m:r>
                        </m:e>
                        <m:sub>
                          <m:r>
                            <a:rPr lang="de-DE" b="0" i="1" smtClean="0">
                              <a:latin typeface="Cambria Math" panose="02040503050406030204" pitchFamily="18" charset="0"/>
                            </a:rPr>
                            <m:t>𝑟</m:t>
                          </m:r>
                        </m:sub>
                      </m:sSub>
                    </m:oMath>
                  </m:oMathPara>
                </a14:m>
                <a:endParaRPr lang="de-DE" dirty="0"/>
              </a:p>
            </p:txBody>
          </p:sp>
        </mc:Choice>
        <mc:Fallback xmlns="">
          <p:sp>
            <p:nvSpPr>
              <p:cNvPr id="5" name="Textfeld 4"/>
              <p:cNvSpPr txBox="1">
                <a:spLocks noRot="1" noChangeAspect="1" noMove="1" noResize="1" noEditPoints="1" noAdjustHandles="1" noChangeArrowheads="1" noChangeShapeType="1" noTextEdit="1"/>
              </p:cNvSpPr>
              <p:nvPr/>
            </p:nvSpPr>
            <p:spPr>
              <a:xfrm>
                <a:off x="1309104" y="3204717"/>
                <a:ext cx="450005" cy="369332"/>
              </a:xfrm>
              <a:prstGeom prst="rect">
                <a:avLst/>
              </a:prstGeom>
              <a:blipFill rotWithShape="0">
                <a:blip r:embed="rId4"/>
                <a:stretch>
                  <a:fillRect/>
                </a:stretch>
              </a:blipFill>
            </p:spPr>
            <p:txBody>
              <a:bodyPr/>
              <a:lstStyle/>
              <a:p>
                <a:r>
                  <a:rPr lang="de-DE">
                    <a:noFill/>
                  </a:rPr>
                  <a:t> </a:t>
                </a:r>
              </a:p>
            </p:txBody>
          </p:sp>
        </mc:Fallback>
      </mc:AlternateContent>
      <mc:AlternateContent xmlns:mc="http://schemas.openxmlformats.org/markup-compatibility/2006" xmlns:a14="http://schemas.microsoft.com/office/drawing/2010/main">
        <mc:Choice Requires="a14">
          <p:sp>
            <p:nvSpPr>
              <p:cNvPr id="8" name="Textfeld 7"/>
              <p:cNvSpPr txBox="1"/>
              <p:nvPr/>
            </p:nvSpPr>
            <p:spPr>
              <a:xfrm>
                <a:off x="6726008" y="1808982"/>
                <a:ext cx="630417" cy="39158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de-DE" i="1" smtClean="0">
                              <a:latin typeface="Cambria Math" panose="02040503050406030204" pitchFamily="18" charset="0"/>
                            </a:rPr>
                          </m:ctrlPr>
                        </m:sSubPr>
                        <m:e>
                          <m:r>
                            <a:rPr lang="de-DE" b="0" i="1" smtClean="0">
                              <a:latin typeface="Cambria Math" panose="02040503050406030204" pitchFamily="18" charset="0"/>
                            </a:rPr>
                            <m:t>𝐾</m:t>
                          </m:r>
                        </m:e>
                        <m:sub>
                          <m:r>
                            <a:rPr lang="de-DE" b="0" i="1" smtClean="0">
                              <a:latin typeface="Cambria Math" panose="02040503050406030204" pitchFamily="18" charset="0"/>
                            </a:rPr>
                            <m:t>𝑠𝑓</m:t>
                          </m:r>
                        </m:sub>
                      </m:sSub>
                    </m:oMath>
                  </m:oMathPara>
                </a14:m>
                <a:endParaRPr lang="de-DE" dirty="0"/>
              </a:p>
            </p:txBody>
          </p:sp>
        </mc:Choice>
        <mc:Fallback xmlns="">
          <p:sp>
            <p:nvSpPr>
              <p:cNvPr id="8" name="Textfeld 7"/>
              <p:cNvSpPr txBox="1">
                <a:spLocks noRot="1" noChangeAspect="1" noMove="1" noResize="1" noEditPoints="1" noAdjustHandles="1" noChangeArrowheads="1" noChangeShapeType="1" noTextEdit="1"/>
              </p:cNvSpPr>
              <p:nvPr/>
            </p:nvSpPr>
            <p:spPr>
              <a:xfrm>
                <a:off x="5202007" y="1808982"/>
                <a:ext cx="630417" cy="391582"/>
              </a:xfrm>
              <a:prstGeom prst="rect">
                <a:avLst/>
              </a:prstGeom>
              <a:blipFill rotWithShape="0">
                <a:blip r:embed="rId5"/>
                <a:stretch>
                  <a:fillRect b="-9375"/>
                </a:stretch>
              </a:blipFill>
            </p:spPr>
            <p:txBody>
              <a:bodyPr/>
              <a:lstStyle/>
              <a:p>
                <a:r>
                  <a:rPr lang="de-DE">
                    <a:noFill/>
                  </a:rPr>
                  <a:t> </a:t>
                </a:r>
              </a:p>
            </p:txBody>
          </p:sp>
        </mc:Fallback>
      </mc:AlternateContent>
      <mc:AlternateContent xmlns:mc="http://schemas.openxmlformats.org/markup-compatibility/2006" xmlns:a14="http://schemas.microsoft.com/office/drawing/2010/main">
        <mc:Choice Requires="a14">
          <p:sp>
            <p:nvSpPr>
              <p:cNvPr id="9" name="Textfeld 8"/>
              <p:cNvSpPr txBox="1"/>
              <p:nvPr/>
            </p:nvSpPr>
            <p:spPr>
              <a:xfrm>
                <a:off x="6726008" y="1259648"/>
                <a:ext cx="630417"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de-DE" i="1" smtClean="0">
                              <a:latin typeface="Cambria Math" panose="02040503050406030204" pitchFamily="18" charset="0"/>
                            </a:rPr>
                          </m:ctrlPr>
                        </m:sSubPr>
                        <m:e>
                          <m:r>
                            <a:rPr lang="de-DE" b="0" i="1" smtClean="0">
                              <a:latin typeface="Cambria Math" panose="02040503050406030204" pitchFamily="18" charset="0"/>
                            </a:rPr>
                            <m:t>𝐾</m:t>
                          </m:r>
                        </m:e>
                        <m:sub>
                          <m:r>
                            <a:rPr lang="de-DE" b="0" i="1" smtClean="0">
                              <a:latin typeface="Cambria Math" panose="02040503050406030204" pitchFamily="18" charset="0"/>
                            </a:rPr>
                            <m:t>𝑠𝑐</m:t>
                          </m:r>
                        </m:sub>
                      </m:sSub>
                    </m:oMath>
                  </m:oMathPara>
                </a14:m>
                <a:endParaRPr lang="de-DE" dirty="0"/>
              </a:p>
            </p:txBody>
          </p:sp>
        </mc:Choice>
        <mc:Fallback xmlns="">
          <p:sp>
            <p:nvSpPr>
              <p:cNvPr id="9" name="Textfeld 8"/>
              <p:cNvSpPr txBox="1">
                <a:spLocks noRot="1" noChangeAspect="1" noMove="1" noResize="1" noEditPoints="1" noAdjustHandles="1" noChangeArrowheads="1" noChangeShapeType="1" noTextEdit="1"/>
              </p:cNvSpPr>
              <p:nvPr/>
            </p:nvSpPr>
            <p:spPr>
              <a:xfrm>
                <a:off x="5202007" y="1259648"/>
                <a:ext cx="630417" cy="369332"/>
              </a:xfrm>
              <a:prstGeom prst="rect">
                <a:avLst/>
              </a:prstGeom>
              <a:blipFill rotWithShape="0">
                <a:blip r:embed="rId6"/>
                <a:stretch>
                  <a:fillRect/>
                </a:stretch>
              </a:blipFill>
            </p:spPr>
            <p:txBody>
              <a:bodyPr/>
              <a:lstStyle/>
              <a:p>
                <a:r>
                  <a:rPr lang="de-DE">
                    <a:noFill/>
                  </a:rPr>
                  <a:t> </a:t>
                </a:r>
              </a:p>
            </p:txBody>
          </p:sp>
        </mc:Fallback>
      </mc:AlternateContent>
    </p:spTree>
    <p:extLst>
      <p:ext uri="{BB962C8B-B14F-4D97-AF65-F5344CB8AC3E}">
        <p14:creationId xmlns:p14="http://schemas.microsoft.com/office/powerpoint/2010/main" val="2698115745"/>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smtClean="0"/>
              <a:t>Inverse </a:t>
            </a:r>
            <a:r>
              <a:rPr lang="de-DE" dirty="0" err="1" smtClean="0"/>
              <a:t>modeling</a:t>
            </a:r>
            <a:r>
              <a:rPr lang="de-DE" dirty="0" smtClean="0"/>
              <a:t> </a:t>
            </a:r>
            <a:r>
              <a:rPr lang="de-DE" dirty="0" err="1" smtClean="0"/>
              <a:t>of</a:t>
            </a:r>
            <a:r>
              <a:rPr lang="de-DE" dirty="0" smtClean="0"/>
              <a:t> </a:t>
            </a:r>
            <a:r>
              <a:rPr lang="de-DE" dirty="0" err="1" smtClean="0"/>
              <a:t>evaporation</a:t>
            </a:r>
            <a:r>
              <a:rPr lang="de-DE" dirty="0" smtClean="0"/>
              <a:t> </a:t>
            </a:r>
            <a:r>
              <a:rPr lang="de-DE" dirty="0" err="1" smtClean="0"/>
              <a:t>experiments</a:t>
            </a:r>
            <a:r>
              <a:rPr lang="de-DE" dirty="0" smtClean="0"/>
              <a:t>:</a:t>
            </a:r>
            <a:br>
              <a:rPr lang="de-DE" dirty="0" smtClean="0"/>
            </a:br>
            <a:r>
              <a:rPr lang="de-DE" dirty="0" err="1" smtClean="0"/>
              <a:t>Goodness</a:t>
            </a:r>
            <a:r>
              <a:rPr lang="de-DE" dirty="0" smtClean="0"/>
              <a:t>-</a:t>
            </a:r>
            <a:r>
              <a:rPr lang="de-DE" dirty="0" err="1" smtClean="0"/>
              <a:t>of</a:t>
            </a:r>
            <a:r>
              <a:rPr lang="de-DE" dirty="0" smtClean="0"/>
              <a:t>-Fit </a:t>
            </a:r>
            <a:r>
              <a:rPr lang="de-DE" dirty="0" err="1" smtClean="0"/>
              <a:t>and</a:t>
            </a:r>
            <a:r>
              <a:rPr lang="de-DE" dirty="0" smtClean="0"/>
              <a:t> </a:t>
            </a:r>
            <a:r>
              <a:rPr lang="de-DE" dirty="0" err="1" smtClean="0"/>
              <a:t>colinearity</a:t>
            </a:r>
            <a:r>
              <a:rPr lang="de-DE" dirty="0" smtClean="0"/>
              <a:t> (</a:t>
            </a:r>
            <a:r>
              <a:rPr lang="de-DE" dirty="0" err="1" smtClean="0"/>
              <a:t>Belsley</a:t>
            </a:r>
            <a:r>
              <a:rPr lang="de-DE" dirty="0" smtClean="0"/>
              <a:t>, 1991)</a:t>
            </a:r>
            <a:endParaRPr lang="de-DE" dirty="0"/>
          </a:p>
        </p:txBody>
      </p:sp>
      <p:graphicFrame>
        <p:nvGraphicFramePr>
          <p:cNvPr id="3" name="Tabelle 2"/>
          <p:cNvGraphicFramePr>
            <a:graphicFrameLocks noGrp="1"/>
          </p:cNvGraphicFramePr>
          <p:nvPr>
            <p:extLst>
              <p:ext uri="{D42A27DB-BD31-4B8C-83A1-F6EECF244321}">
                <p14:modId xmlns:p14="http://schemas.microsoft.com/office/powerpoint/2010/main" val="3180838285"/>
              </p:ext>
            </p:extLst>
          </p:nvPr>
        </p:nvGraphicFramePr>
        <p:xfrm>
          <a:off x="3954027" y="1564727"/>
          <a:ext cx="4572000" cy="2494280"/>
        </p:xfrm>
        <a:graphic>
          <a:graphicData uri="http://schemas.openxmlformats.org/drawingml/2006/table">
            <a:tbl>
              <a:tblPr firstRow="1" bandRow="1">
                <a:tableStyleId>{5C22544A-7EE6-4342-B048-85BDC9FD1C3A}</a:tableStyleId>
              </a:tblPr>
              <a:tblGrid>
                <a:gridCol w="1524000">
                  <a:extLst>
                    <a:ext uri="{9D8B030D-6E8A-4147-A177-3AD203B41FA5}">
                      <a16:colId xmlns:a16="http://schemas.microsoft.com/office/drawing/2014/main" val="20000"/>
                    </a:ext>
                  </a:extLst>
                </a:gridCol>
                <a:gridCol w="1524000">
                  <a:extLst>
                    <a:ext uri="{9D8B030D-6E8A-4147-A177-3AD203B41FA5}">
                      <a16:colId xmlns:a16="http://schemas.microsoft.com/office/drawing/2014/main" val="20001"/>
                    </a:ext>
                  </a:extLst>
                </a:gridCol>
                <a:gridCol w="1524000">
                  <a:extLst>
                    <a:ext uri="{9D8B030D-6E8A-4147-A177-3AD203B41FA5}">
                      <a16:colId xmlns:a16="http://schemas.microsoft.com/office/drawing/2014/main" val="20002"/>
                    </a:ext>
                  </a:extLst>
                </a:gridCol>
              </a:tblGrid>
              <a:tr h="370840">
                <a:tc>
                  <a:txBody>
                    <a:bodyPr/>
                    <a:lstStyle/>
                    <a:p>
                      <a:r>
                        <a:rPr lang="de-DE" dirty="0" smtClean="0"/>
                        <a:t>Model</a:t>
                      </a:r>
                      <a:endParaRPr lang="de-DE" dirty="0"/>
                    </a:p>
                  </a:txBody>
                  <a:tcPr/>
                </a:tc>
                <a:tc>
                  <a:txBody>
                    <a:bodyPr/>
                    <a:lstStyle/>
                    <a:p>
                      <a:pPr algn="ctr"/>
                      <a:r>
                        <a:rPr lang="de-DE" dirty="0" err="1" smtClean="0"/>
                        <a:t>Number</a:t>
                      </a:r>
                      <a:r>
                        <a:rPr lang="de-DE" dirty="0" smtClean="0"/>
                        <a:t> </a:t>
                      </a:r>
                      <a:r>
                        <a:rPr lang="de-DE" dirty="0" err="1" smtClean="0"/>
                        <a:t>of</a:t>
                      </a:r>
                      <a:r>
                        <a:rPr lang="de-DE" dirty="0" smtClean="0"/>
                        <a:t> </a:t>
                      </a:r>
                      <a:r>
                        <a:rPr lang="de-DE" dirty="0" err="1" smtClean="0"/>
                        <a:t>parameters</a:t>
                      </a:r>
                      <a:endParaRPr lang="de-DE" dirty="0"/>
                    </a:p>
                  </a:txBody>
                  <a:tcPr/>
                </a:tc>
                <a:tc>
                  <a:txBody>
                    <a:bodyPr/>
                    <a:lstStyle/>
                    <a:p>
                      <a:pPr algn="ctr"/>
                      <a:r>
                        <a:rPr lang="de-DE" dirty="0" err="1" smtClean="0"/>
                        <a:t>Belsley</a:t>
                      </a:r>
                      <a:r>
                        <a:rPr lang="de-DE" dirty="0" smtClean="0"/>
                        <a:t>-Index</a:t>
                      </a:r>
                      <a:endParaRPr lang="de-DE" dirty="0"/>
                    </a:p>
                  </a:txBody>
                  <a:tcPr/>
                </a:tc>
                <a:extLst>
                  <a:ext uri="{0D108BD9-81ED-4DB2-BD59-A6C34878D82A}">
                    <a16:rowId xmlns:a16="http://schemas.microsoft.com/office/drawing/2014/main" val="10000"/>
                  </a:ext>
                </a:extLst>
              </a:tr>
              <a:tr h="370840">
                <a:tc>
                  <a:txBody>
                    <a:bodyPr/>
                    <a:lstStyle/>
                    <a:p>
                      <a:r>
                        <a:rPr lang="de-DE" dirty="0" smtClean="0"/>
                        <a:t>VG</a:t>
                      </a:r>
                      <a:endParaRPr lang="de-DE" dirty="0"/>
                    </a:p>
                  </a:txBody>
                  <a:tcPr/>
                </a:tc>
                <a:tc>
                  <a:txBody>
                    <a:bodyPr/>
                    <a:lstStyle/>
                    <a:p>
                      <a:pPr algn="ctr"/>
                      <a:r>
                        <a:rPr lang="de-DE" dirty="0" smtClean="0"/>
                        <a:t>5</a:t>
                      </a:r>
                      <a:endParaRPr lang="de-DE" dirty="0"/>
                    </a:p>
                  </a:txBody>
                  <a:tcPr/>
                </a:tc>
                <a:tc>
                  <a:txBody>
                    <a:bodyPr/>
                    <a:lstStyle/>
                    <a:p>
                      <a:pPr algn="ctr"/>
                      <a:r>
                        <a:rPr lang="de-DE" dirty="0" smtClean="0"/>
                        <a:t>42</a:t>
                      </a:r>
                      <a:endParaRPr lang="de-DE" dirty="0"/>
                    </a:p>
                  </a:txBody>
                  <a:tcPr/>
                </a:tc>
                <a:extLst>
                  <a:ext uri="{0D108BD9-81ED-4DB2-BD59-A6C34878D82A}">
                    <a16:rowId xmlns:a16="http://schemas.microsoft.com/office/drawing/2014/main" val="10001"/>
                  </a:ext>
                </a:extLst>
              </a:tr>
              <a:tr h="370840">
                <a:tc>
                  <a:txBody>
                    <a:bodyPr/>
                    <a:lstStyle/>
                    <a:p>
                      <a:r>
                        <a:rPr lang="de-DE" dirty="0" smtClean="0"/>
                        <a:t>VG-VAP</a:t>
                      </a:r>
                      <a:endParaRPr lang="de-DE" dirty="0"/>
                    </a:p>
                  </a:txBody>
                  <a:tcPr/>
                </a:tc>
                <a:tc>
                  <a:txBody>
                    <a:bodyPr/>
                    <a:lstStyle/>
                    <a:p>
                      <a:pPr algn="ctr"/>
                      <a:r>
                        <a:rPr lang="de-DE" dirty="0" smtClean="0"/>
                        <a:t>6</a:t>
                      </a:r>
                      <a:endParaRPr lang="de-DE" dirty="0"/>
                    </a:p>
                  </a:txBody>
                  <a:tcPr/>
                </a:tc>
                <a:tc>
                  <a:txBody>
                    <a:bodyPr/>
                    <a:lstStyle/>
                    <a:p>
                      <a:pPr algn="ctr"/>
                      <a:r>
                        <a:rPr lang="de-DE" dirty="0" smtClean="0"/>
                        <a:t>11</a:t>
                      </a:r>
                      <a:endParaRPr lang="de-DE" dirty="0"/>
                    </a:p>
                  </a:txBody>
                  <a:tcPr/>
                </a:tc>
                <a:extLst>
                  <a:ext uri="{0D108BD9-81ED-4DB2-BD59-A6C34878D82A}">
                    <a16:rowId xmlns:a16="http://schemas.microsoft.com/office/drawing/2014/main" val="10002"/>
                  </a:ext>
                </a:extLst>
              </a:tr>
              <a:tr h="370840">
                <a:tc>
                  <a:txBody>
                    <a:bodyPr/>
                    <a:lstStyle/>
                    <a:p>
                      <a:r>
                        <a:rPr lang="de-DE" dirty="0" smtClean="0"/>
                        <a:t>PDI-NOFILM</a:t>
                      </a:r>
                      <a:endParaRPr lang="de-DE" dirty="0"/>
                    </a:p>
                  </a:txBody>
                  <a:tcPr/>
                </a:tc>
                <a:tc>
                  <a:txBody>
                    <a:bodyPr/>
                    <a:lstStyle/>
                    <a:p>
                      <a:pPr algn="ctr"/>
                      <a:r>
                        <a:rPr lang="de-DE" dirty="0" smtClean="0"/>
                        <a:t>6</a:t>
                      </a:r>
                      <a:endParaRPr lang="de-DE" dirty="0"/>
                    </a:p>
                  </a:txBody>
                  <a:tcPr/>
                </a:tc>
                <a:tc>
                  <a:txBody>
                    <a:bodyPr/>
                    <a:lstStyle/>
                    <a:p>
                      <a:pPr algn="ctr"/>
                      <a:r>
                        <a:rPr lang="de-DE" dirty="0" smtClean="0"/>
                        <a:t>28</a:t>
                      </a:r>
                      <a:endParaRPr lang="de-DE" dirty="0"/>
                    </a:p>
                  </a:txBody>
                  <a:tcPr/>
                </a:tc>
                <a:extLst>
                  <a:ext uri="{0D108BD9-81ED-4DB2-BD59-A6C34878D82A}">
                    <a16:rowId xmlns:a16="http://schemas.microsoft.com/office/drawing/2014/main" val="10003"/>
                  </a:ext>
                </a:extLst>
              </a:tr>
              <a:tr h="370840">
                <a:tc>
                  <a:txBody>
                    <a:bodyPr/>
                    <a:lstStyle/>
                    <a:p>
                      <a:r>
                        <a:rPr lang="de-DE" dirty="0" smtClean="0"/>
                        <a:t>PDI</a:t>
                      </a:r>
                      <a:endParaRPr lang="de-DE" dirty="0"/>
                    </a:p>
                  </a:txBody>
                  <a:tcPr/>
                </a:tc>
                <a:tc>
                  <a:txBody>
                    <a:bodyPr/>
                    <a:lstStyle/>
                    <a:p>
                      <a:pPr algn="ctr"/>
                      <a:r>
                        <a:rPr lang="de-DE" dirty="0" smtClean="0"/>
                        <a:t>7</a:t>
                      </a:r>
                      <a:endParaRPr lang="de-DE" dirty="0"/>
                    </a:p>
                  </a:txBody>
                  <a:tcPr/>
                </a:tc>
                <a:tc>
                  <a:txBody>
                    <a:bodyPr/>
                    <a:lstStyle/>
                    <a:p>
                      <a:pPr algn="ctr"/>
                      <a:r>
                        <a:rPr lang="de-DE" dirty="0" smtClean="0"/>
                        <a:t>20</a:t>
                      </a:r>
                      <a:endParaRPr lang="de-DE" dirty="0"/>
                    </a:p>
                  </a:txBody>
                  <a:tcPr/>
                </a:tc>
                <a:extLst>
                  <a:ext uri="{0D108BD9-81ED-4DB2-BD59-A6C34878D82A}">
                    <a16:rowId xmlns:a16="http://schemas.microsoft.com/office/drawing/2014/main" val="10004"/>
                  </a:ext>
                </a:extLst>
              </a:tr>
              <a:tr h="370840">
                <a:tc>
                  <a:txBody>
                    <a:bodyPr/>
                    <a:lstStyle/>
                    <a:p>
                      <a:r>
                        <a:rPr lang="de-DE" dirty="0" smtClean="0"/>
                        <a:t>PDI-A</a:t>
                      </a:r>
                      <a:endParaRPr lang="de-DE" dirty="0"/>
                    </a:p>
                  </a:txBody>
                  <a:tcPr/>
                </a:tc>
                <a:tc>
                  <a:txBody>
                    <a:bodyPr/>
                    <a:lstStyle/>
                    <a:p>
                      <a:pPr algn="ctr"/>
                      <a:r>
                        <a:rPr lang="de-DE" dirty="0" smtClean="0"/>
                        <a:t>8</a:t>
                      </a:r>
                      <a:endParaRPr lang="de-DE" dirty="0"/>
                    </a:p>
                  </a:txBody>
                  <a:tcPr/>
                </a:tc>
                <a:tc>
                  <a:txBody>
                    <a:bodyPr/>
                    <a:lstStyle/>
                    <a:p>
                      <a:pPr algn="ctr"/>
                      <a:r>
                        <a:rPr lang="de-DE" dirty="0" smtClean="0"/>
                        <a:t>26</a:t>
                      </a:r>
                      <a:endParaRPr lang="de-DE" dirty="0"/>
                    </a:p>
                  </a:txBody>
                  <a:tcPr/>
                </a:tc>
                <a:extLst>
                  <a:ext uri="{0D108BD9-81ED-4DB2-BD59-A6C34878D82A}">
                    <a16:rowId xmlns:a16="http://schemas.microsoft.com/office/drawing/2014/main" val="10005"/>
                  </a:ext>
                </a:extLst>
              </a:tr>
            </a:tbl>
          </a:graphicData>
        </a:graphic>
      </p:graphicFrame>
      <p:sp>
        <p:nvSpPr>
          <p:cNvPr id="5" name="Textfeld 4"/>
          <p:cNvSpPr txBox="1"/>
          <p:nvPr/>
        </p:nvSpPr>
        <p:spPr>
          <a:xfrm>
            <a:off x="3290140" y="4419012"/>
            <a:ext cx="5940066" cy="646331"/>
          </a:xfrm>
          <a:prstGeom prst="rect">
            <a:avLst/>
          </a:prstGeom>
          <a:noFill/>
        </p:spPr>
        <p:txBody>
          <a:bodyPr wrap="square" rtlCol="0">
            <a:spAutoFit/>
          </a:bodyPr>
          <a:lstStyle/>
          <a:p>
            <a:r>
              <a:rPr lang="de-DE" dirty="0" smtClean="0"/>
              <a:t>Note: The </a:t>
            </a:r>
            <a:r>
              <a:rPr lang="de-DE" dirty="0" err="1" smtClean="0"/>
              <a:t>number</a:t>
            </a:r>
            <a:r>
              <a:rPr lang="de-DE" dirty="0" smtClean="0"/>
              <a:t> </a:t>
            </a:r>
            <a:r>
              <a:rPr lang="de-DE" dirty="0" err="1" smtClean="0"/>
              <a:t>of</a:t>
            </a:r>
            <a:r>
              <a:rPr lang="de-DE" dirty="0" smtClean="0"/>
              <a:t> </a:t>
            </a:r>
            <a:r>
              <a:rPr lang="de-DE" dirty="0" err="1" smtClean="0"/>
              <a:t>estimated</a:t>
            </a:r>
            <a:r>
              <a:rPr lang="de-DE" dirty="0" smtClean="0"/>
              <a:t> </a:t>
            </a:r>
            <a:r>
              <a:rPr lang="de-DE" dirty="0" err="1" smtClean="0"/>
              <a:t>is</a:t>
            </a:r>
            <a:r>
              <a:rPr lang="de-DE" dirty="0" smtClean="0"/>
              <a:t> NOT a </a:t>
            </a:r>
            <a:r>
              <a:rPr lang="de-DE" dirty="0" err="1" smtClean="0"/>
              <a:t>good</a:t>
            </a:r>
            <a:r>
              <a:rPr lang="de-DE" dirty="0" smtClean="0"/>
              <a:t> </a:t>
            </a:r>
            <a:r>
              <a:rPr lang="de-DE" dirty="0" err="1" smtClean="0"/>
              <a:t>proxy</a:t>
            </a:r>
            <a:r>
              <a:rPr lang="de-DE" dirty="0" smtClean="0"/>
              <a:t> </a:t>
            </a:r>
            <a:r>
              <a:rPr lang="de-DE" dirty="0" err="1" smtClean="0"/>
              <a:t>of</a:t>
            </a:r>
            <a:r>
              <a:rPr lang="de-DE" dirty="0" smtClean="0"/>
              <a:t> </a:t>
            </a:r>
            <a:r>
              <a:rPr lang="de-DE" dirty="0" err="1" smtClean="0"/>
              <a:t>parameter</a:t>
            </a:r>
            <a:r>
              <a:rPr lang="de-DE" dirty="0" smtClean="0"/>
              <a:t> </a:t>
            </a:r>
            <a:r>
              <a:rPr lang="de-DE" dirty="0" err="1" smtClean="0"/>
              <a:t>identifiability</a:t>
            </a:r>
            <a:r>
              <a:rPr lang="de-DE" dirty="0" smtClean="0"/>
              <a:t>!</a:t>
            </a:r>
            <a:endParaRPr lang="de-DE" dirty="0"/>
          </a:p>
        </p:txBody>
      </p:sp>
    </p:spTree>
    <p:extLst>
      <p:ext uri="{BB962C8B-B14F-4D97-AF65-F5344CB8AC3E}">
        <p14:creationId xmlns:p14="http://schemas.microsoft.com/office/powerpoint/2010/main" val="757455280"/>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err="1" smtClean="0"/>
              <a:t>Overview</a:t>
            </a:r>
            <a:endParaRPr lang="de-DE" dirty="0"/>
          </a:p>
        </p:txBody>
      </p:sp>
      <p:sp>
        <p:nvSpPr>
          <p:cNvPr id="3" name="Abgerundetes Rechteck 2">
            <a:hlinkClick r:id="rId2" action="ppaction://hlinksldjump"/>
          </p:cNvPr>
          <p:cNvSpPr/>
          <p:nvPr/>
        </p:nvSpPr>
        <p:spPr>
          <a:xfrm>
            <a:off x="2820487" y="1724473"/>
            <a:ext cx="2680985" cy="1350015"/>
          </a:xfrm>
          <a:prstGeom prst="roundRect">
            <a:avLst/>
          </a:prstGeom>
          <a:ln w="19050"/>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de-DE" b="1" dirty="0" smtClean="0"/>
              <a:t>Intro</a:t>
            </a:r>
          </a:p>
        </p:txBody>
      </p:sp>
      <p:sp>
        <p:nvSpPr>
          <p:cNvPr id="5" name="Abgerundetes Rechteck 4">
            <a:hlinkClick r:id="rId3" action="ppaction://hlinksldjump"/>
          </p:cNvPr>
          <p:cNvSpPr/>
          <p:nvPr/>
        </p:nvSpPr>
        <p:spPr>
          <a:xfrm>
            <a:off x="6456005" y="1718982"/>
            <a:ext cx="2680985" cy="1350015"/>
          </a:xfrm>
          <a:prstGeom prst="roundRect">
            <a:avLst/>
          </a:prstGeom>
          <a:solidFill>
            <a:srgbClr val="FF0000"/>
          </a:solidFill>
          <a:ln w="19050"/>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de-DE" b="1" dirty="0" err="1" smtClean="0"/>
              <a:t>Theory</a:t>
            </a:r>
            <a:r>
              <a:rPr lang="de-DE" b="1" dirty="0" smtClean="0"/>
              <a:t> ISP</a:t>
            </a:r>
          </a:p>
        </p:txBody>
      </p:sp>
      <p:sp>
        <p:nvSpPr>
          <p:cNvPr id="6" name="Abgerundetes Rechteck 5">
            <a:hlinkClick r:id="rId4" action="ppaction://hlinksldjump"/>
          </p:cNvPr>
          <p:cNvSpPr/>
          <p:nvPr/>
        </p:nvSpPr>
        <p:spPr>
          <a:xfrm>
            <a:off x="2875010" y="3709986"/>
            <a:ext cx="2680985" cy="1350015"/>
          </a:xfrm>
          <a:prstGeom prst="roundRect">
            <a:avLst/>
          </a:prstGeom>
          <a:ln w="19050"/>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de-DE" b="1" dirty="0" err="1"/>
              <a:t>Theory</a:t>
            </a:r>
            <a:r>
              <a:rPr lang="de-DE" b="1" dirty="0"/>
              <a:t> ISP</a:t>
            </a:r>
            <a:r>
              <a:rPr lang="de-DE" b="1" baseline="30000" dirty="0"/>
              <a:t>+</a:t>
            </a:r>
          </a:p>
        </p:txBody>
      </p:sp>
      <p:sp>
        <p:nvSpPr>
          <p:cNvPr id="7" name="Abgerundetes Rechteck 6">
            <a:hlinkClick r:id="rId5" action="ppaction://hlinksldjump"/>
          </p:cNvPr>
          <p:cNvSpPr/>
          <p:nvPr/>
        </p:nvSpPr>
        <p:spPr>
          <a:xfrm>
            <a:off x="6385049" y="3704495"/>
            <a:ext cx="2680985" cy="1350015"/>
          </a:xfrm>
          <a:prstGeom prst="roundRect">
            <a:avLst/>
          </a:prstGeom>
          <a:ln w="19050"/>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de-DE" b="1" dirty="0" smtClean="0"/>
              <a:t>Test </a:t>
            </a:r>
            <a:r>
              <a:rPr lang="de-DE" b="1" dirty="0" err="1" smtClean="0"/>
              <a:t>with</a:t>
            </a:r>
            <a:r>
              <a:rPr lang="de-DE" b="1" dirty="0" smtClean="0"/>
              <a:t> </a:t>
            </a:r>
            <a:br>
              <a:rPr lang="de-DE" b="1" dirty="0" smtClean="0"/>
            </a:br>
            <a:r>
              <a:rPr lang="de-DE" b="1" dirty="0" smtClean="0"/>
              <a:t>real </a:t>
            </a:r>
            <a:r>
              <a:rPr lang="de-DE" b="1" dirty="0" err="1" smtClean="0"/>
              <a:t>data</a:t>
            </a:r>
            <a:endParaRPr lang="de-DE" b="1" dirty="0" smtClean="0"/>
          </a:p>
        </p:txBody>
      </p:sp>
    </p:spTree>
    <p:extLst>
      <p:ext uri="{BB962C8B-B14F-4D97-AF65-F5344CB8AC3E}">
        <p14:creationId xmlns:p14="http://schemas.microsoft.com/office/powerpoint/2010/main" val="1146347544"/>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In a </a:t>
            </a:r>
            <a:r>
              <a:rPr lang="de-DE" dirty="0" err="1"/>
              <a:t>nutshell</a:t>
            </a:r>
            <a:r>
              <a:rPr lang="de-DE" dirty="0"/>
              <a:t>: The ISP </a:t>
            </a:r>
            <a:r>
              <a:rPr lang="de-DE" dirty="0" err="1"/>
              <a:t>theory</a:t>
            </a:r>
            <a:endParaRPr lang="de-DE" dirty="0"/>
          </a:p>
        </p:txBody>
      </p:sp>
      <mc:AlternateContent xmlns:mc="http://schemas.openxmlformats.org/markup-compatibility/2006" xmlns:a14="http://schemas.microsoft.com/office/drawing/2010/main">
        <mc:Choice Requires="a14">
          <p:graphicFrame>
            <p:nvGraphicFramePr>
              <p:cNvPr id="3" name="Tabelle 2"/>
              <p:cNvGraphicFramePr>
                <a:graphicFrameLocks noGrp="1"/>
              </p:cNvGraphicFramePr>
              <p:nvPr>
                <p:extLst/>
              </p:nvPr>
            </p:nvGraphicFramePr>
            <p:xfrm>
              <a:off x="2945965" y="1358978"/>
              <a:ext cx="5850890" cy="1653667"/>
            </p:xfrm>
            <a:graphic>
              <a:graphicData uri="http://schemas.openxmlformats.org/drawingml/2006/table">
                <a:tbl>
                  <a:tblPr firstRow="1" firstCol="1" bandRow="1"/>
                  <a:tblGrid>
                    <a:gridCol w="5307965">
                      <a:extLst>
                        <a:ext uri="{9D8B030D-6E8A-4147-A177-3AD203B41FA5}">
                          <a16:colId xmlns:a16="http://schemas.microsoft.com/office/drawing/2014/main" val="20000"/>
                        </a:ext>
                      </a:extLst>
                    </a:gridCol>
                    <a:gridCol w="542925">
                      <a:extLst>
                        <a:ext uri="{9D8B030D-6E8A-4147-A177-3AD203B41FA5}">
                          <a16:colId xmlns:a16="http://schemas.microsoft.com/office/drawing/2014/main" val="20001"/>
                        </a:ext>
                      </a:extLst>
                    </a:gridCol>
                  </a:tblGrid>
                  <a:tr h="982707">
                    <a:tc>
                      <a:txBody>
                        <a:bodyPr/>
                        <a:lstStyle/>
                        <a:p>
                          <a:pPr algn="just">
                            <a:lnSpc>
                              <a:spcPct val="200000"/>
                            </a:lnSpc>
                            <a:spcAft>
                              <a:spcPts val="0"/>
                            </a:spcAft>
                          </a:pPr>
                          <a14:m>
                            <m:oMathPara xmlns:m="http://schemas.openxmlformats.org/officeDocument/2006/math">
                              <m:oMathParaPr>
                                <m:jc m:val="centerGroup"/>
                              </m:oMathParaPr>
                              <m:oMath xmlns:m="http://schemas.openxmlformats.org/officeDocument/2006/math">
                                <m:r>
                                  <a:rPr lang="en-US" sz="1800" i="1">
                                    <a:effectLst/>
                                    <a:latin typeface="Cambria Math" panose="02040503050406030204" pitchFamily="18" charset="0"/>
                                    <a:ea typeface="Times New Roman" panose="02020603050405020304" pitchFamily="18" charset="0"/>
                                    <a:cs typeface="Times New Roman" panose="02020603050405020304" pitchFamily="18" charset="0"/>
                                  </a:rPr>
                                  <m:t>𝑝</m:t>
                                </m:r>
                                <m:d>
                                  <m:dPr>
                                    <m:ctrlPr>
                                      <a:rPr lang="de-DE" sz="1800" i="1">
                                        <a:effectLst/>
                                        <a:latin typeface="Cambria Math" panose="02040503050406030204" pitchFamily="18" charset="0"/>
                                        <a:ea typeface="Times New Roman" panose="02020603050405020304" pitchFamily="18" charset="0"/>
                                        <a:cs typeface="Times New Roman" panose="02020603050405020304" pitchFamily="18" charset="0"/>
                                      </a:rPr>
                                    </m:ctrlPr>
                                  </m:dPr>
                                  <m:e>
                                    <m:r>
                                      <a:rPr lang="en-US" sz="1800" i="1">
                                        <a:effectLst/>
                                        <a:latin typeface="Cambria Math" panose="02040503050406030204" pitchFamily="18" charset="0"/>
                                        <a:ea typeface="Times New Roman" panose="02020603050405020304" pitchFamily="18" charset="0"/>
                                        <a:cs typeface="Times New Roman" panose="02020603050405020304" pitchFamily="18" charset="0"/>
                                      </a:rPr>
                                      <m:t>𝐿</m:t>
                                    </m:r>
                                    <m:r>
                                      <a:rPr lang="en-US" sz="1800">
                                        <a:effectLst/>
                                        <a:latin typeface="Cambria Math" panose="02040503050406030204" pitchFamily="18" charset="0"/>
                                        <a:ea typeface="Times New Roman" panose="02020603050405020304" pitchFamily="18" charset="0"/>
                                        <a:cs typeface="Times New Roman" panose="02020603050405020304" pitchFamily="18" charset="0"/>
                                      </a:rPr>
                                      <m:t>,</m:t>
                                    </m:r>
                                    <m:r>
                                      <a:rPr lang="en-US" sz="1800" i="1">
                                        <a:effectLst/>
                                        <a:latin typeface="Cambria Math" panose="02040503050406030204" pitchFamily="18" charset="0"/>
                                        <a:ea typeface="Times New Roman" panose="02020603050405020304" pitchFamily="18" charset="0"/>
                                        <a:cs typeface="Times New Roman" panose="02020603050405020304" pitchFamily="18" charset="0"/>
                                      </a:rPr>
                                      <m:t>𝑡</m:t>
                                    </m:r>
                                  </m:e>
                                </m:d>
                                <m:r>
                                  <a:rPr lang="en-US" sz="1800">
                                    <a:effectLst/>
                                    <a:latin typeface="Cambria Math" panose="02040503050406030204" pitchFamily="18" charset="0"/>
                                    <a:ea typeface="Times New Roman" panose="02020603050405020304" pitchFamily="18" charset="0"/>
                                    <a:cs typeface="Times New Roman" panose="02020603050405020304" pitchFamily="18" charset="0"/>
                                  </a:rPr>
                                  <m:t>=</m:t>
                                </m:r>
                                <m:sSub>
                                  <m:sSubPr>
                                    <m:ctrlPr>
                                      <a:rPr lang="de-DE" sz="1800" i="1">
                                        <a:effectLst/>
                                        <a:latin typeface="Cambria Math" panose="02040503050406030204" pitchFamily="18" charset="0"/>
                                        <a:ea typeface="Times New Roman" panose="02020603050405020304" pitchFamily="18" charset="0"/>
                                        <a:cs typeface="Times New Roman" panose="02020603050405020304" pitchFamily="18" charset="0"/>
                                      </a:rPr>
                                    </m:ctrlPr>
                                  </m:sSubPr>
                                  <m:e>
                                    <m:r>
                                      <a:rPr lang="en-US" sz="1800" i="1">
                                        <a:effectLst/>
                                        <a:latin typeface="Cambria Math" panose="02040503050406030204" pitchFamily="18" charset="0"/>
                                        <a:ea typeface="Times New Roman" panose="02020603050405020304" pitchFamily="18" charset="0"/>
                                        <a:cs typeface="Times New Roman" panose="02020603050405020304" pitchFamily="18" charset="0"/>
                                      </a:rPr>
                                      <m:t>𝜌</m:t>
                                    </m:r>
                                  </m:e>
                                  <m:sub>
                                    <m:r>
                                      <m:rPr>
                                        <m:nor/>
                                      </m:rPr>
                                      <a:rPr lang="en-US" sz="1800">
                                        <a:effectLst/>
                                        <a:latin typeface="Calibri" panose="020F0502020204030204" pitchFamily="34" charset="0"/>
                                        <a:ea typeface="Times New Roman" panose="02020603050405020304" pitchFamily="18" charset="0"/>
                                        <a:cs typeface="Times New Roman" panose="02020603050405020304" pitchFamily="18" charset="0"/>
                                      </a:rPr>
                                      <m:t>l</m:t>
                                    </m:r>
                                    <m:r>
                                      <m:rPr>
                                        <m:nor/>
                                      </m:rPr>
                                      <a:rPr lang="de-DE" sz="1800" b="0" i="0" smtClean="0">
                                        <a:effectLst/>
                                        <a:latin typeface="Calibri" panose="020F0502020204030204" pitchFamily="34" charset="0"/>
                                        <a:ea typeface="Times New Roman" panose="02020603050405020304" pitchFamily="18" charset="0"/>
                                        <a:cs typeface="Times New Roman" panose="02020603050405020304" pitchFamily="18" charset="0"/>
                                      </a:rPr>
                                      <m:t>iq</m:t>
                                    </m:r>
                                  </m:sub>
                                </m:sSub>
                                <m:r>
                                  <a:rPr lang="en-US" sz="1800">
                                    <a:effectLst/>
                                    <a:latin typeface="Cambria Math" panose="02040503050406030204" pitchFamily="18" charset="0"/>
                                    <a:ea typeface="Times New Roman" panose="02020603050405020304" pitchFamily="18" charset="0"/>
                                    <a:cs typeface="Times New Roman" panose="02020603050405020304" pitchFamily="18" charset="0"/>
                                  </a:rPr>
                                  <m:t> </m:t>
                                </m:r>
                                <m:r>
                                  <a:rPr lang="en-US" sz="1800" i="1">
                                    <a:effectLst/>
                                    <a:latin typeface="Cambria Math" panose="02040503050406030204" pitchFamily="18" charset="0"/>
                                    <a:ea typeface="Times New Roman" panose="02020603050405020304" pitchFamily="18" charset="0"/>
                                    <a:cs typeface="Times New Roman" panose="02020603050405020304" pitchFamily="18" charset="0"/>
                                  </a:rPr>
                                  <m:t>𝑔</m:t>
                                </m:r>
                                <m:r>
                                  <a:rPr lang="en-US" sz="1800">
                                    <a:effectLst/>
                                    <a:latin typeface="Cambria Math" panose="02040503050406030204" pitchFamily="18" charset="0"/>
                                    <a:ea typeface="Times New Roman" panose="02020603050405020304" pitchFamily="18" charset="0"/>
                                    <a:cs typeface="Times New Roman" panose="02020603050405020304" pitchFamily="18" charset="0"/>
                                  </a:rPr>
                                  <m:t> </m:t>
                                </m:r>
                                <m:r>
                                  <a:rPr lang="en-US" sz="1800" i="1">
                                    <a:effectLst/>
                                    <a:latin typeface="Cambria Math" panose="02040503050406030204" pitchFamily="18" charset="0"/>
                                    <a:ea typeface="Times New Roman" panose="02020603050405020304" pitchFamily="18" charset="0"/>
                                    <a:cs typeface="Times New Roman" panose="02020603050405020304" pitchFamily="18" charset="0"/>
                                  </a:rPr>
                                  <m:t>𝐿</m:t>
                                </m:r>
                                <m:r>
                                  <a:rPr lang="en-US" sz="1800">
                                    <a:effectLst/>
                                    <a:latin typeface="Cambria Math" panose="02040503050406030204" pitchFamily="18" charset="0"/>
                                    <a:ea typeface="Times New Roman" panose="02020603050405020304" pitchFamily="18" charset="0"/>
                                    <a:cs typeface="Times New Roman" panose="02020603050405020304" pitchFamily="18" charset="0"/>
                                  </a:rPr>
                                  <m:t>+</m:t>
                                </m:r>
                                <m:sSub>
                                  <m:sSubPr>
                                    <m:ctrlPr>
                                      <a:rPr lang="de-DE" sz="1800" i="1">
                                        <a:effectLst/>
                                        <a:latin typeface="Cambria Math" panose="02040503050406030204" pitchFamily="18" charset="0"/>
                                        <a:ea typeface="Times New Roman" panose="02020603050405020304" pitchFamily="18" charset="0"/>
                                        <a:cs typeface="Times New Roman" panose="02020603050405020304" pitchFamily="18" charset="0"/>
                                      </a:rPr>
                                    </m:ctrlPr>
                                  </m:sSubPr>
                                  <m:e>
                                    <m:r>
                                      <a:rPr lang="en-US" sz="1800" i="1">
                                        <a:effectLst/>
                                        <a:latin typeface="Cambria Math" panose="02040503050406030204" pitchFamily="18" charset="0"/>
                                        <a:ea typeface="Times New Roman" panose="02020603050405020304" pitchFamily="18" charset="0"/>
                                        <a:cs typeface="Times New Roman" panose="02020603050405020304" pitchFamily="18" charset="0"/>
                                      </a:rPr>
                                      <m:t>𝜌</m:t>
                                    </m:r>
                                  </m:e>
                                  <m:sub>
                                    <m:r>
                                      <m:rPr>
                                        <m:nor/>
                                      </m:rPr>
                                      <a:rPr lang="en-US" sz="1800">
                                        <a:effectLst/>
                                        <a:latin typeface="Calibri" panose="020F0502020204030204" pitchFamily="34" charset="0"/>
                                        <a:ea typeface="Times New Roman" panose="02020603050405020304" pitchFamily="18" charset="0"/>
                                        <a:cs typeface="Times New Roman" panose="02020603050405020304" pitchFamily="18" charset="0"/>
                                      </a:rPr>
                                      <m:t>add</m:t>
                                    </m:r>
                                  </m:sub>
                                </m:sSub>
                                <m:r>
                                  <a:rPr lang="en-US" sz="1800">
                                    <a:effectLst/>
                                    <a:latin typeface="Cambria Math" panose="02040503050406030204" pitchFamily="18" charset="0"/>
                                    <a:ea typeface="Times New Roman" panose="02020603050405020304" pitchFamily="18" charset="0"/>
                                    <a:cs typeface="Times New Roman" panose="02020603050405020304" pitchFamily="18" charset="0"/>
                                  </a:rPr>
                                  <m:t> </m:t>
                                </m:r>
                                <m:r>
                                  <a:rPr lang="en-US" sz="1800" i="1">
                                    <a:effectLst/>
                                    <a:latin typeface="Cambria Math" panose="02040503050406030204" pitchFamily="18" charset="0"/>
                                    <a:ea typeface="Times New Roman" panose="02020603050405020304" pitchFamily="18" charset="0"/>
                                    <a:cs typeface="Times New Roman" panose="02020603050405020304" pitchFamily="18" charset="0"/>
                                  </a:rPr>
                                  <m:t>𝑔</m:t>
                                </m:r>
                                <m:r>
                                  <a:rPr lang="en-US" sz="1800">
                                    <a:effectLst/>
                                    <a:latin typeface="Cambria Math" panose="02040503050406030204" pitchFamily="18" charset="0"/>
                                    <a:ea typeface="Times New Roman" panose="02020603050405020304" pitchFamily="18" charset="0"/>
                                    <a:cs typeface="Times New Roman" panose="02020603050405020304" pitchFamily="18" charset="0"/>
                                  </a:rPr>
                                  <m:t> </m:t>
                                </m:r>
                                <m:nary>
                                  <m:naryPr>
                                    <m:limLoc m:val="undOvr"/>
                                    <m:ctrlPr>
                                      <a:rPr lang="de-DE" sz="1800" i="1">
                                        <a:effectLst/>
                                        <a:latin typeface="Cambria Math" panose="02040503050406030204" pitchFamily="18" charset="0"/>
                                        <a:ea typeface="Times New Roman" panose="02020603050405020304" pitchFamily="18" charset="0"/>
                                        <a:cs typeface="Times New Roman" panose="02020603050405020304" pitchFamily="18" charset="0"/>
                                      </a:rPr>
                                    </m:ctrlPr>
                                  </m:naryPr>
                                  <m:sub>
                                    <m:r>
                                      <a:rPr lang="en-US" sz="1800">
                                        <a:effectLst/>
                                        <a:latin typeface="Cambria Math" panose="02040503050406030204" pitchFamily="18" charset="0"/>
                                        <a:ea typeface="Times New Roman" panose="02020603050405020304" pitchFamily="18" charset="0"/>
                                        <a:cs typeface="Times New Roman" panose="02020603050405020304" pitchFamily="18" charset="0"/>
                                      </a:rPr>
                                      <m:t>0</m:t>
                                    </m:r>
                                  </m:sub>
                                  <m:sup>
                                    <m:r>
                                      <a:rPr lang="en-US" sz="1800" i="1">
                                        <a:effectLst/>
                                        <a:latin typeface="Cambria Math" panose="02040503050406030204" pitchFamily="18" charset="0"/>
                                        <a:ea typeface="Times New Roman" panose="02020603050405020304" pitchFamily="18" charset="0"/>
                                        <a:cs typeface="Times New Roman" panose="02020603050405020304" pitchFamily="18" charset="0"/>
                                      </a:rPr>
                                      <m:t>𝐿</m:t>
                                    </m:r>
                                  </m:sup>
                                  <m:e>
                                    <m:r>
                                      <a:rPr lang="en-US" sz="1800" i="1">
                                        <a:effectLst/>
                                        <a:latin typeface="Cambria Math" panose="02040503050406030204" pitchFamily="18" charset="0"/>
                                        <a:ea typeface="Times New Roman" panose="02020603050405020304" pitchFamily="18" charset="0"/>
                                        <a:cs typeface="Times New Roman" panose="02020603050405020304" pitchFamily="18" charset="0"/>
                                      </a:rPr>
                                      <m:t>𝐹</m:t>
                                    </m:r>
                                    <m:d>
                                      <m:dPr>
                                        <m:ctrlPr>
                                          <a:rPr lang="de-DE" sz="1800" i="1">
                                            <a:effectLst/>
                                            <a:latin typeface="Cambria Math" panose="02040503050406030204" pitchFamily="18" charset="0"/>
                                            <a:ea typeface="Times New Roman" panose="02020603050405020304" pitchFamily="18" charset="0"/>
                                            <a:cs typeface="Times New Roman" panose="02020603050405020304" pitchFamily="18" charset="0"/>
                                          </a:rPr>
                                        </m:ctrlPr>
                                      </m:dPr>
                                      <m:e>
                                        <m:r>
                                          <a:rPr lang="en-US" sz="1800" i="1">
                                            <a:effectLst/>
                                            <a:latin typeface="Cambria Math" panose="02040503050406030204" pitchFamily="18" charset="0"/>
                                            <a:ea typeface="Times New Roman" panose="02020603050405020304" pitchFamily="18" charset="0"/>
                                            <a:cs typeface="Times New Roman" panose="02020603050405020304" pitchFamily="18" charset="0"/>
                                          </a:rPr>
                                          <m:t>𝐷</m:t>
                                        </m:r>
                                      </m:e>
                                    </m:d>
                                    <m:r>
                                      <a:rPr lang="en-US" sz="1800" i="1">
                                        <a:effectLst/>
                                        <a:latin typeface="Cambria Math" panose="02040503050406030204" pitchFamily="18" charset="0"/>
                                        <a:ea typeface="Times New Roman" panose="02020603050405020304" pitchFamily="18" charset="0"/>
                                        <a:cs typeface="Times New Roman" panose="02020603050405020304" pitchFamily="18" charset="0"/>
                                      </a:rPr>
                                      <m:t>𝑑𝑧</m:t>
                                    </m:r>
                                  </m:e>
                                </m:nary>
                                <m:r>
                                  <a:rPr lang="en-US" sz="1800">
                                    <a:effectLst/>
                                    <a:latin typeface="Cambria Math" panose="02040503050406030204" pitchFamily="18" charset="0"/>
                                    <a:ea typeface="Times New Roman" panose="02020603050405020304" pitchFamily="18" charset="0"/>
                                    <a:cs typeface="Times New Roman" panose="02020603050405020304" pitchFamily="18" charset="0"/>
                                  </a:rPr>
                                  <m:t> </m:t>
                                </m:r>
                              </m:oMath>
                            </m:oMathPara>
                          </a14:m>
                          <a:endParaRPr lang="de-DE"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lnL>
                          <a:noFill/>
                        </a:lnL>
                        <a:lnR>
                          <a:noFill/>
                        </a:lnR>
                        <a:lnT>
                          <a:noFill/>
                        </a:lnT>
                        <a:lnB>
                          <a:noFill/>
                        </a:lnB>
                      </a:tcPr>
                    </a:tc>
                    <a:tc>
                      <a:txBody>
                        <a:bodyPr/>
                        <a:lstStyle/>
                        <a:p>
                          <a:pPr algn="just">
                            <a:lnSpc>
                              <a:spcPct val="200000"/>
                            </a:lnSpc>
                            <a:spcAft>
                              <a:spcPts val="0"/>
                            </a:spcAft>
                          </a:pPr>
                          <a:endParaRPr lang="de-DE"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lnL>
                          <a:noFill/>
                        </a:lnL>
                        <a:lnR>
                          <a:noFill/>
                        </a:lnR>
                        <a:lnT>
                          <a:noFill/>
                        </a:lnT>
                        <a:lnB>
                          <a:noFill/>
                        </a:lnB>
                      </a:tcPr>
                    </a:tc>
                    <a:extLst>
                      <a:ext uri="{0D108BD9-81ED-4DB2-BD59-A6C34878D82A}">
                        <a16:rowId xmlns:a16="http://schemas.microsoft.com/office/drawing/2014/main" val="10000"/>
                      </a:ext>
                    </a:extLst>
                  </a:tr>
                </a:tbl>
              </a:graphicData>
            </a:graphic>
          </p:graphicFrame>
        </mc:Choice>
        <mc:Fallback xmlns="">
          <p:graphicFrame>
            <p:nvGraphicFramePr>
              <p:cNvPr id="3" name="Tabelle 2"/>
              <p:cNvGraphicFramePr>
                <a:graphicFrameLocks noGrp="1"/>
              </p:cNvGraphicFramePr>
              <p:nvPr>
                <p:extLst/>
              </p:nvPr>
            </p:nvGraphicFramePr>
            <p:xfrm>
              <a:off x="2945965" y="1358978"/>
              <a:ext cx="5850890" cy="1653667"/>
            </p:xfrm>
            <a:graphic>
              <a:graphicData uri="http://schemas.openxmlformats.org/drawingml/2006/table">
                <a:tbl>
                  <a:tblPr firstRow="1" firstCol="1" bandRow="1"/>
                  <a:tblGrid>
                    <a:gridCol w="5307965">
                      <a:extLst>
                        <a:ext uri="{9D8B030D-6E8A-4147-A177-3AD203B41FA5}">
                          <a16:colId xmlns:a16="http://schemas.microsoft.com/office/drawing/2014/main" val="20000"/>
                        </a:ext>
                      </a:extLst>
                    </a:gridCol>
                    <a:gridCol w="542925">
                      <a:extLst>
                        <a:ext uri="{9D8B030D-6E8A-4147-A177-3AD203B41FA5}">
                          <a16:colId xmlns:a16="http://schemas.microsoft.com/office/drawing/2014/main" val="20001"/>
                        </a:ext>
                      </a:extLst>
                    </a:gridCol>
                  </a:tblGrid>
                  <a:tr h="1653667">
                    <a:tc>
                      <a:txBody>
                        <a:bodyPr/>
                        <a:lstStyle/>
                        <a:p>
                          <a:endParaRPr lang="de-DE"/>
                        </a:p>
                      </a:txBody>
                      <a:tcPr marL="68580" marR="68580" marT="0" marB="0" anchor="ctr">
                        <a:lnL>
                          <a:noFill/>
                        </a:lnL>
                        <a:lnR>
                          <a:noFill/>
                        </a:lnR>
                        <a:lnT>
                          <a:noFill/>
                        </a:lnT>
                        <a:lnB>
                          <a:noFill/>
                        </a:lnB>
                        <a:blipFill>
                          <a:blip r:embed="rId2"/>
                          <a:stretch>
                            <a:fillRect r="-10206"/>
                          </a:stretch>
                        </a:blipFill>
                      </a:tcPr>
                    </a:tc>
                    <a:tc>
                      <a:txBody>
                        <a:bodyPr/>
                        <a:lstStyle/>
                        <a:p>
                          <a:pPr algn="just">
                            <a:lnSpc>
                              <a:spcPct val="200000"/>
                            </a:lnSpc>
                            <a:spcAft>
                              <a:spcPts val="0"/>
                            </a:spcAft>
                          </a:pPr>
                          <a:endParaRPr lang="de-DE"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lnL>
                          <a:noFill/>
                        </a:lnL>
                        <a:lnR>
                          <a:noFill/>
                        </a:lnR>
                        <a:lnT>
                          <a:noFill/>
                        </a:lnT>
                        <a:lnB>
                          <a:noFill/>
                        </a:lnB>
                      </a:tcPr>
                    </a:tc>
                    <a:extLst>
                      <a:ext uri="{0D108BD9-81ED-4DB2-BD59-A6C34878D82A}">
                        <a16:rowId xmlns:a16="http://schemas.microsoft.com/office/drawing/2014/main" val="10000"/>
                      </a:ext>
                    </a:extLst>
                  </a:tr>
                </a:tbl>
              </a:graphicData>
            </a:graphic>
          </p:graphicFrame>
        </mc:Fallback>
      </mc:AlternateContent>
      <mc:AlternateContent xmlns:mc="http://schemas.openxmlformats.org/markup-compatibility/2006" xmlns:a14="http://schemas.microsoft.com/office/drawing/2010/main">
        <mc:Choice Requires="a14">
          <p:sp>
            <p:nvSpPr>
              <p:cNvPr id="4" name="Rectangle 1"/>
              <p:cNvSpPr>
                <a:spLocks noChangeArrowheads="1"/>
              </p:cNvSpPr>
              <p:nvPr/>
            </p:nvSpPr>
            <p:spPr bwMode="auto">
              <a:xfrm>
                <a:off x="2138581" y="2735107"/>
                <a:ext cx="8010089" cy="3170099"/>
              </a:xfrm>
              <a:prstGeom prst="rect">
                <a:avLst/>
              </a:prstGeom>
              <a:noFill/>
              <a:ln>
                <a:noFill/>
              </a:ln>
              <a:effectLst/>
              <a:extLst>
                <a:ext uri="{909E8E84-426E-40DD-AFC4-6F175D3DCCD1}">
                  <a14:hiddenFill>
                    <a:solidFill>
                      <a:schemeClr val="accent1"/>
                    </a:solidFill>
                  </a14:hiddenFill>
                </a:ext>
                <a:ext uri="{91240B29-F687-4F45-9708-019B960494DF}">
                  <a14:hiddenLine w="9525">
                    <a:solidFill>
                      <a:schemeClr val="tx1"/>
                    </a:solidFill>
                    <a:miter lim="800000"/>
                    <a:headEnd/>
                    <a:tailEnd/>
                  </a14:hiddenLine>
                </a:ext>
                <a:ext uri="{AF507438-7753-43E0-B8FC-AC1667EBCBE1}">
                  <a14:hiddenEffect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just" eaLnBrk="0" hangingPunct="0">
                  <a:lnSpc>
                    <a:spcPts val="2400"/>
                  </a:lnSpc>
                </a:pPr>
                <a:r>
                  <a:rPr kumimoji="0" lang="en-US" altLang="de-DE"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Here,  </a:t>
                </a:r>
                <a14:m>
                  <m:oMath xmlns:m="http://schemas.openxmlformats.org/officeDocument/2006/math">
                    <m:r>
                      <a:rPr lang="en-US" i="1">
                        <a:latin typeface="Cambria Math" panose="02040503050406030204" pitchFamily="18" charset="0"/>
                        <a:ea typeface="Times New Roman" panose="02020603050405020304" pitchFamily="18" charset="0"/>
                        <a:cs typeface="Times New Roman" panose="02020603050405020304" pitchFamily="18" charset="0"/>
                      </a:rPr>
                      <m:t>𝑝</m:t>
                    </m:r>
                    <m:d>
                      <m:dPr>
                        <m:ctrlPr>
                          <a:rPr lang="en-US" i="1">
                            <a:latin typeface="Cambria Math" panose="02040503050406030204" pitchFamily="18" charset="0"/>
                            <a:ea typeface="Times New Roman" panose="02020603050405020304" pitchFamily="18" charset="0"/>
                            <a:cs typeface="Times New Roman" panose="02020603050405020304" pitchFamily="18" charset="0"/>
                          </a:rPr>
                        </m:ctrlPr>
                      </m:dPr>
                      <m:e>
                        <m:r>
                          <a:rPr lang="en-US" i="1">
                            <a:latin typeface="Cambria Math" panose="02040503050406030204" pitchFamily="18" charset="0"/>
                            <a:ea typeface="Times New Roman" panose="02020603050405020304" pitchFamily="18" charset="0"/>
                            <a:cs typeface="Times New Roman" panose="02020603050405020304" pitchFamily="18" charset="0"/>
                          </a:rPr>
                          <m:t>𝐿</m:t>
                        </m:r>
                        <m:r>
                          <a:rPr lang="en-US">
                            <a:latin typeface="Cambria Math" panose="02040503050406030204" pitchFamily="18" charset="0"/>
                            <a:ea typeface="Times New Roman" panose="02020603050405020304" pitchFamily="18" charset="0"/>
                            <a:cs typeface="Times New Roman" panose="02020603050405020304" pitchFamily="18" charset="0"/>
                          </a:rPr>
                          <m:t>,</m:t>
                        </m:r>
                        <m:r>
                          <a:rPr lang="en-US" i="1">
                            <a:latin typeface="Cambria Math" panose="02040503050406030204" pitchFamily="18" charset="0"/>
                            <a:ea typeface="Times New Roman" panose="02020603050405020304" pitchFamily="18" charset="0"/>
                            <a:cs typeface="Times New Roman" panose="02020603050405020304" pitchFamily="18" charset="0"/>
                          </a:rPr>
                          <m:t>𝑡</m:t>
                        </m:r>
                      </m:e>
                    </m:d>
                  </m:oMath>
                </a14:m>
                <a:r>
                  <a:rPr kumimoji="0" lang="en-US" altLang="de-DE"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 is the </a:t>
                </a:r>
                <a:r>
                  <a:rPr lang="en-US" altLang="de-DE" dirty="0" smtClean="0">
                    <a:latin typeface="Calibri" panose="020F0502020204030204" pitchFamily="34" charset="0"/>
                    <a:ea typeface="Times New Roman" panose="02020603050405020304" pitchFamily="18" charset="0"/>
                    <a:cs typeface="Times New Roman" panose="02020603050405020304" pitchFamily="18" charset="0"/>
                  </a:rPr>
                  <a:t>suspension pressure, measured at time </a:t>
                </a:r>
                <a14:m>
                  <m:oMath xmlns:m="http://schemas.openxmlformats.org/officeDocument/2006/math">
                    <m:r>
                      <a:rPr lang="en-US" altLang="de-DE" i="1" smtClean="0">
                        <a:latin typeface="Cambria Math" panose="02040503050406030204" pitchFamily="18" charset="0"/>
                        <a:ea typeface="Times New Roman" panose="02020603050405020304" pitchFamily="18" charset="0"/>
                        <a:cs typeface="Times New Roman" panose="02020603050405020304" pitchFamily="18" charset="0"/>
                      </a:rPr>
                      <m:t>𝑡</m:t>
                    </m:r>
                  </m:oMath>
                </a14:m>
                <a:r>
                  <a:rPr lang="en-US" altLang="de-DE" dirty="0" smtClean="0">
                    <a:latin typeface="Calibri" panose="020F0502020204030204" pitchFamily="34" charset="0"/>
                    <a:ea typeface="Times New Roman" panose="02020603050405020304" pitchFamily="18" charset="0"/>
                    <a:cs typeface="Times New Roman" panose="02020603050405020304" pitchFamily="18" charset="0"/>
                  </a:rPr>
                  <a:t> in depth </a:t>
                </a:r>
                <a14:m>
                  <m:oMath xmlns:m="http://schemas.openxmlformats.org/officeDocument/2006/math">
                    <m:r>
                      <a:rPr lang="en-US" altLang="de-DE" i="1" smtClean="0">
                        <a:latin typeface="Cambria Math" panose="02040503050406030204" pitchFamily="18" charset="0"/>
                        <a:ea typeface="Times New Roman" panose="02020603050405020304" pitchFamily="18" charset="0"/>
                        <a:cs typeface="Times New Roman" panose="02020603050405020304" pitchFamily="18" charset="0"/>
                      </a:rPr>
                      <m:t>𝐿</m:t>
                    </m:r>
                  </m:oMath>
                </a14:m>
                <a:r>
                  <a:rPr lang="en-US" altLang="de-DE" dirty="0" smtClean="0">
                    <a:latin typeface="Calibri" panose="020F0502020204030204" pitchFamily="34" charset="0"/>
                    <a:ea typeface="Times New Roman" panose="02020603050405020304" pitchFamily="18" charset="0"/>
                    <a:cs typeface="Times New Roman" panose="02020603050405020304" pitchFamily="18" charset="0"/>
                  </a:rPr>
                  <a:t>, </a:t>
                </a:r>
                <a14:m>
                  <m:oMath xmlns:m="http://schemas.openxmlformats.org/officeDocument/2006/math">
                    <m:sSub>
                      <m:sSubPr>
                        <m:ctrlPr>
                          <a:rPr lang="en-US" i="1">
                            <a:latin typeface="Cambria Math" panose="02040503050406030204" pitchFamily="18" charset="0"/>
                            <a:ea typeface="Times New Roman" panose="02020603050405020304" pitchFamily="18" charset="0"/>
                            <a:cs typeface="Times New Roman" panose="02020603050405020304" pitchFamily="18" charset="0"/>
                          </a:rPr>
                        </m:ctrlPr>
                      </m:sSubPr>
                      <m:e>
                        <m:r>
                          <a:rPr lang="en-US" i="1">
                            <a:latin typeface="Cambria Math" panose="02040503050406030204" pitchFamily="18" charset="0"/>
                            <a:ea typeface="Times New Roman" panose="02020603050405020304" pitchFamily="18" charset="0"/>
                            <a:cs typeface="Times New Roman" panose="02020603050405020304" pitchFamily="18" charset="0"/>
                          </a:rPr>
                          <m:t>𝜌</m:t>
                        </m:r>
                      </m:e>
                      <m:sub>
                        <m:r>
                          <m:rPr>
                            <m:nor/>
                          </m:rPr>
                          <a:rPr lang="en-US">
                            <a:latin typeface="Calibri" panose="020F0502020204030204" pitchFamily="34" charset="0"/>
                            <a:ea typeface="Times New Roman" panose="02020603050405020304" pitchFamily="18" charset="0"/>
                            <a:cs typeface="Times New Roman" panose="02020603050405020304" pitchFamily="18" charset="0"/>
                          </a:rPr>
                          <m:t>liq</m:t>
                        </m:r>
                      </m:sub>
                    </m:sSub>
                  </m:oMath>
                </a14:m>
                <a:r>
                  <a:rPr lang="en-US" altLang="de-DE" dirty="0">
                    <a:latin typeface="Calibri" panose="020F0502020204030204" pitchFamily="34" charset="0"/>
                    <a:ea typeface="Times New Roman" panose="02020603050405020304" pitchFamily="18" charset="0"/>
                    <a:cs typeface="Times New Roman" panose="02020603050405020304" pitchFamily="18" charset="0"/>
                  </a:rPr>
                  <a:t> </a:t>
                </a:r>
                <a:r>
                  <a:rPr lang="en-US" altLang="de-DE" dirty="0" smtClean="0">
                    <a:latin typeface="Calibri" panose="020F0502020204030204" pitchFamily="34" charset="0"/>
                    <a:ea typeface="Times New Roman" panose="02020603050405020304" pitchFamily="18" charset="0"/>
                    <a:cs typeface="Times New Roman" panose="02020603050405020304" pitchFamily="18" charset="0"/>
                  </a:rPr>
                  <a:t>is the </a:t>
                </a:r>
                <a:r>
                  <a:rPr lang="en-US" altLang="de-DE" dirty="0">
                    <a:latin typeface="Calibri" panose="020F0502020204030204" pitchFamily="34" charset="0"/>
                    <a:ea typeface="Times New Roman" panose="02020603050405020304" pitchFamily="18" charset="0"/>
                    <a:cs typeface="Times New Roman" panose="02020603050405020304" pitchFamily="18" charset="0"/>
                  </a:rPr>
                  <a:t>liquid </a:t>
                </a:r>
                <a:r>
                  <a:rPr lang="en-US" altLang="de-DE" dirty="0" smtClean="0">
                    <a:latin typeface="Calibri" panose="020F0502020204030204" pitchFamily="34" charset="0"/>
                    <a:ea typeface="Times New Roman" panose="02020603050405020304" pitchFamily="18" charset="0"/>
                    <a:cs typeface="Times New Roman" panose="02020603050405020304" pitchFamily="18" charset="0"/>
                  </a:rPr>
                  <a:t>density, </a:t>
                </a:r>
                <a14:m>
                  <m:oMath xmlns:m="http://schemas.openxmlformats.org/officeDocument/2006/math">
                    <m:r>
                      <a:rPr lang="en-US" altLang="de-DE" i="1">
                        <a:latin typeface="Cambria Math" panose="02040503050406030204" pitchFamily="18" charset="0"/>
                        <a:ea typeface="Times New Roman" panose="02020603050405020304" pitchFamily="18" charset="0"/>
                        <a:cs typeface="Times New Roman" panose="02020603050405020304" pitchFamily="18" charset="0"/>
                      </a:rPr>
                      <m:t>𝑔</m:t>
                    </m:r>
                    <m:r>
                      <a:rPr lang="en-US" altLang="de-DE" i="1">
                        <a:latin typeface="Cambria Math" panose="02040503050406030204" pitchFamily="18" charset="0"/>
                        <a:ea typeface="Times New Roman" panose="02020603050405020304" pitchFamily="18" charset="0"/>
                        <a:cs typeface="Times New Roman" panose="02020603050405020304" pitchFamily="18" charset="0"/>
                      </a:rPr>
                      <m:t> </m:t>
                    </m:r>
                  </m:oMath>
                </a14:m>
                <a:r>
                  <a:rPr lang="en-US" altLang="de-DE" dirty="0" smtClean="0">
                    <a:latin typeface="Calibri" panose="020F0502020204030204" pitchFamily="34" charset="0"/>
                    <a:ea typeface="Times New Roman" panose="02020603050405020304" pitchFamily="18" charset="0"/>
                    <a:cs typeface="Times New Roman" panose="02020603050405020304" pitchFamily="18" charset="0"/>
                  </a:rPr>
                  <a:t>is gravitational acceleration</a:t>
                </a:r>
                <a:r>
                  <a:rPr kumimoji="0" lang="en-US" altLang="de-DE"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 </a:t>
                </a:r>
                <a14:m>
                  <m:oMath xmlns:m="http://schemas.openxmlformats.org/officeDocument/2006/math">
                    <m:sSub>
                      <m:sSubPr>
                        <m:ctrlPr>
                          <a:rPr lang="de-DE" i="1">
                            <a:latin typeface="Cambria Math" panose="02040503050406030204" pitchFamily="18" charset="0"/>
                            <a:ea typeface="Times New Roman" panose="02020603050405020304" pitchFamily="18" charset="0"/>
                            <a:cs typeface="Times New Roman" panose="02020603050405020304" pitchFamily="18" charset="0"/>
                          </a:rPr>
                        </m:ctrlPr>
                      </m:sSubPr>
                      <m:e>
                        <m:r>
                          <a:rPr lang="en-US" i="1">
                            <a:latin typeface="Cambria Math" panose="02040503050406030204" pitchFamily="18" charset="0"/>
                            <a:ea typeface="Times New Roman" panose="02020603050405020304" pitchFamily="18" charset="0"/>
                            <a:cs typeface="Times New Roman" panose="02020603050405020304" pitchFamily="18" charset="0"/>
                          </a:rPr>
                          <m:t>𝜌</m:t>
                        </m:r>
                      </m:e>
                      <m:sub>
                        <m:r>
                          <m:rPr>
                            <m:nor/>
                          </m:rPr>
                          <a:rPr lang="en-US">
                            <a:latin typeface="Calibri" panose="020F0502020204030204" pitchFamily="34" charset="0"/>
                            <a:ea typeface="Times New Roman" panose="02020603050405020304" pitchFamily="18" charset="0"/>
                            <a:cs typeface="Times New Roman" panose="02020603050405020304" pitchFamily="18" charset="0"/>
                          </a:rPr>
                          <m:t>add</m:t>
                        </m:r>
                      </m:sub>
                    </m:sSub>
                  </m:oMath>
                </a14:m>
                <a:r>
                  <a:rPr kumimoji="0" lang="en-US" altLang="de-DE"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 is the densit</a:t>
                </a:r>
                <a:r>
                  <a:rPr lang="en-US" altLang="de-DE" dirty="0" smtClean="0">
                    <a:latin typeface="Calibri" panose="020F0502020204030204" pitchFamily="34" charset="0"/>
                    <a:ea typeface="Times New Roman" panose="02020603050405020304" pitchFamily="18" charset="0"/>
                    <a:cs typeface="Times New Roman" panose="02020603050405020304" pitchFamily="18" charset="0"/>
                  </a:rPr>
                  <a:t>y increase by the presence of all particles in the suspension, and </a:t>
                </a:r>
                <a14:m>
                  <m:oMath xmlns:m="http://schemas.openxmlformats.org/officeDocument/2006/math">
                    <m:r>
                      <a:rPr lang="en-US" i="1">
                        <a:latin typeface="Cambria Math" panose="02040503050406030204" pitchFamily="18" charset="0"/>
                        <a:ea typeface="Times New Roman" panose="02020603050405020304" pitchFamily="18" charset="0"/>
                        <a:cs typeface="Times New Roman" panose="02020603050405020304" pitchFamily="18" charset="0"/>
                      </a:rPr>
                      <m:t>𝐹</m:t>
                    </m:r>
                    <m:d>
                      <m:dPr>
                        <m:ctrlPr>
                          <a:rPr lang="de-DE" i="1">
                            <a:latin typeface="Cambria Math" panose="02040503050406030204" pitchFamily="18" charset="0"/>
                            <a:ea typeface="Times New Roman" panose="02020603050405020304" pitchFamily="18" charset="0"/>
                            <a:cs typeface="Times New Roman" panose="02020603050405020304" pitchFamily="18" charset="0"/>
                          </a:rPr>
                        </m:ctrlPr>
                      </m:dPr>
                      <m:e>
                        <m:r>
                          <a:rPr lang="en-US" i="1">
                            <a:latin typeface="Cambria Math" panose="02040503050406030204" pitchFamily="18" charset="0"/>
                            <a:ea typeface="Times New Roman" panose="02020603050405020304" pitchFamily="18" charset="0"/>
                            <a:cs typeface="Times New Roman" panose="02020603050405020304" pitchFamily="18" charset="0"/>
                          </a:rPr>
                          <m:t>𝐷</m:t>
                        </m:r>
                      </m:e>
                    </m:d>
                  </m:oMath>
                </a14:m>
                <a:r>
                  <a:rPr kumimoji="0" lang="en-US" altLang="de-DE"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 is the cumulative particle mass distribution function of particles up to diameter </a:t>
                </a:r>
                <a14:m>
                  <m:oMath xmlns:m="http://schemas.openxmlformats.org/officeDocument/2006/math">
                    <m:r>
                      <a:rPr kumimoji="0" lang="en-US" altLang="de-DE" b="0" i="1" u="none" strike="noStrike" cap="none" normalizeH="0" baseline="0" dirty="0" smtClean="0">
                        <a:ln>
                          <a:noFill/>
                        </a:ln>
                        <a:solidFill>
                          <a:schemeClr val="tx1"/>
                        </a:solidFill>
                        <a:effectLst/>
                        <a:latin typeface="Cambria Math" panose="02040503050406030204" pitchFamily="18" charset="0"/>
                        <a:ea typeface="Times New Roman" panose="02020603050405020304" pitchFamily="18" charset="0"/>
                        <a:cs typeface="Times New Roman" panose="02020603050405020304" pitchFamily="18" charset="0"/>
                      </a:rPr>
                      <m:t>𝐷</m:t>
                    </m:r>
                  </m:oMath>
                </a14:m>
                <a:r>
                  <a:rPr kumimoji="0" lang="en-US" altLang="de-DE"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 </a:t>
                </a:r>
                <a:r>
                  <a:rPr lang="en-US" altLang="de-DE" dirty="0" smtClean="0">
                    <a:latin typeface="Calibri" panose="020F0502020204030204" pitchFamily="34" charset="0"/>
                    <a:ea typeface="Times New Roman" panose="02020603050405020304" pitchFamily="18" charset="0"/>
                    <a:cs typeface="Times New Roman" panose="02020603050405020304" pitchFamily="18" charset="0"/>
                  </a:rPr>
                  <a:t>The </a:t>
                </a:r>
                <a:r>
                  <a:rPr lang="en-US" altLang="de-DE" dirty="0">
                    <a:latin typeface="Calibri" panose="020F0502020204030204" pitchFamily="34" charset="0"/>
                    <a:ea typeface="Times New Roman" panose="02020603050405020304" pitchFamily="18" charset="0"/>
                    <a:cs typeface="Times New Roman" panose="02020603050405020304" pitchFamily="18" charset="0"/>
                  </a:rPr>
                  <a:t>term </a:t>
                </a:r>
                <a14:m>
                  <m:oMath xmlns:m="http://schemas.openxmlformats.org/officeDocument/2006/math">
                    <m:sSub>
                      <m:sSubPr>
                        <m:ctrlPr>
                          <a:rPr lang="en-US" i="1">
                            <a:latin typeface="Cambria Math" panose="02040503050406030204" pitchFamily="18" charset="0"/>
                            <a:ea typeface="Times New Roman" panose="02020603050405020304" pitchFamily="18" charset="0"/>
                            <a:cs typeface="Times New Roman" panose="02020603050405020304" pitchFamily="18" charset="0"/>
                          </a:rPr>
                        </m:ctrlPr>
                      </m:sSubPr>
                      <m:e>
                        <m:r>
                          <a:rPr lang="en-US" i="1">
                            <a:latin typeface="Cambria Math" panose="02040503050406030204" pitchFamily="18" charset="0"/>
                            <a:ea typeface="Times New Roman" panose="02020603050405020304" pitchFamily="18" charset="0"/>
                            <a:cs typeface="Times New Roman" panose="02020603050405020304" pitchFamily="18" charset="0"/>
                          </a:rPr>
                          <m:t>𝜌</m:t>
                        </m:r>
                      </m:e>
                      <m:sub>
                        <m:r>
                          <m:rPr>
                            <m:nor/>
                          </m:rPr>
                          <a:rPr lang="en-US">
                            <a:latin typeface="Calibri" panose="020F0502020204030204" pitchFamily="34" charset="0"/>
                            <a:ea typeface="Times New Roman" panose="02020603050405020304" pitchFamily="18" charset="0"/>
                            <a:cs typeface="Times New Roman" panose="02020603050405020304" pitchFamily="18" charset="0"/>
                          </a:rPr>
                          <m:t>liq</m:t>
                        </m:r>
                      </m:sub>
                    </m:sSub>
                    <m:r>
                      <a:rPr lang="en-US">
                        <a:latin typeface="Cambria Math" panose="02040503050406030204" pitchFamily="18" charset="0"/>
                        <a:ea typeface="Times New Roman" panose="02020603050405020304" pitchFamily="18" charset="0"/>
                        <a:cs typeface="Times New Roman" panose="02020603050405020304" pitchFamily="18" charset="0"/>
                      </a:rPr>
                      <m:t> </m:t>
                    </m:r>
                    <m:r>
                      <a:rPr lang="en-US" i="1">
                        <a:latin typeface="Cambria Math" panose="02040503050406030204" pitchFamily="18" charset="0"/>
                        <a:ea typeface="Times New Roman" panose="02020603050405020304" pitchFamily="18" charset="0"/>
                        <a:cs typeface="Times New Roman" panose="02020603050405020304" pitchFamily="18" charset="0"/>
                      </a:rPr>
                      <m:t>𝑔</m:t>
                    </m:r>
                    <m:r>
                      <a:rPr lang="en-US">
                        <a:latin typeface="Cambria Math" panose="02040503050406030204" pitchFamily="18" charset="0"/>
                        <a:ea typeface="Times New Roman" panose="02020603050405020304" pitchFamily="18" charset="0"/>
                        <a:cs typeface="Times New Roman" panose="02020603050405020304" pitchFamily="18" charset="0"/>
                      </a:rPr>
                      <m:t> </m:t>
                    </m:r>
                    <m:r>
                      <a:rPr lang="en-US" i="1">
                        <a:latin typeface="Cambria Math" panose="02040503050406030204" pitchFamily="18" charset="0"/>
                        <a:ea typeface="Times New Roman" panose="02020603050405020304" pitchFamily="18" charset="0"/>
                        <a:cs typeface="Times New Roman" panose="02020603050405020304" pitchFamily="18" charset="0"/>
                      </a:rPr>
                      <m:t>𝐿</m:t>
                    </m:r>
                  </m:oMath>
                </a14:m>
                <a:r>
                  <a:rPr lang="en-US" altLang="de-DE" dirty="0">
                    <a:latin typeface="Calibri" panose="020F0502020204030204" pitchFamily="34" charset="0"/>
                    <a:ea typeface="Times New Roman" panose="02020603050405020304" pitchFamily="18" charset="0"/>
                    <a:cs typeface="Times New Roman" panose="02020603050405020304" pitchFamily="18" charset="0"/>
                  </a:rPr>
                  <a:t> </a:t>
                </a:r>
                <a:r>
                  <a:rPr lang="en-US" altLang="de-DE" dirty="0" smtClean="0">
                    <a:latin typeface="Calibri" panose="020F0502020204030204" pitchFamily="34" charset="0"/>
                    <a:ea typeface="Times New Roman" panose="02020603050405020304" pitchFamily="18" charset="0"/>
                    <a:cs typeface="Times New Roman" panose="02020603050405020304" pitchFamily="18" charset="0"/>
                  </a:rPr>
                  <a:t>expresses the constant pressure </a:t>
                </a:r>
                <a:r>
                  <a:rPr lang="en-US" altLang="de-DE" dirty="0">
                    <a:latin typeface="Calibri" panose="020F0502020204030204" pitchFamily="34" charset="0"/>
                    <a:ea typeface="Times New Roman" panose="02020603050405020304" pitchFamily="18" charset="0"/>
                    <a:cs typeface="Times New Roman" panose="02020603050405020304" pitchFamily="18" charset="0"/>
                  </a:rPr>
                  <a:t>component provided by the liquid, </a:t>
                </a:r>
                <a:r>
                  <a:rPr lang="en-US" altLang="de-DE" dirty="0" smtClean="0">
                    <a:latin typeface="Calibri" panose="020F0502020204030204" pitchFamily="34" charset="0"/>
                    <a:ea typeface="Times New Roman" panose="02020603050405020304" pitchFamily="18" charset="0"/>
                    <a:cs typeface="Times New Roman" panose="02020603050405020304" pitchFamily="18" charset="0"/>
                  </a:rPr>
                  <a:t>the most right term the time-variable part.</a:t>
                </a:r>
                <a:r>
                  <a:rPr kumimoji="0" lang="en-US" altLang="de-DE"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	</a:t>
                </a:r>
              </a:p>
              <a:p>
                <a:pPr algn="just" eaLnBrk="0" hangingPunct="0">
                  <a:lnSpc>
                    <a:spcPts val="2400"/>
                  </a:lnSpc>
                </a:pPr>
                <a:endParaRPr kumimoji="0" lang="en-US" altLang="de-DE"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endParaRPr>
              </a:p>
              <a:p>
                <a:pPr algn="just" eaLnBrk="0" hangingPunct="0">
                  <a:lnSpc>
                    <a:spcPts val="2400"/>
                  </a:lnSpc>
                </a:pPr>
                <a:r>
                  <a:rPr lang="en-US" altLang="de-DE" dirty="0" smtClean="0">
                    <a:latin typeface="Calibri" panose="020F0502020204030204" pitchFamily="34" charset="0"/>
                    <a:ea typeface="Times New Roman" panose="02020603050405020304" pitchFamily="18" charset="0"/>
                    <a:cs typeface="Times New Roman" panose="02020603050405020304" pitchFamily="18" charset="0"/>
                  </a:rPr>
                  <a:t>The </a:t>
                </a:r>
                <a:r>
                  <a:rPr kumimoji="0" lang="en-US" altLang="de-DE"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integral can be solved analytically for some distribution functions. In the general case, i.e. for arbitrary distribution functions, the calculation of the pressure </a:t>
                </a:r>
                <a14:m>
                  <m:oMath xmlns:m="http://schemas.openxmlformats.org/officeDocument/2006/math">
                    <m:r>
                      <a:rPr kumimoji="0" lang="en-US" altLang="de-DE" b="0" i="1" u="none" strike="noStrike" cap="none" normalizeH="0" baseline="0" smtClean="0">
                        <a:ln>
                          <a:noFill/>
                        </a:ln>
                        <a:solidFill>
                          <a:schemeClr val="tx1"/>
                        </a:solidFill>
                        <a:effectLst/>
                        <a:latin typeface="Cambria Math" panose="02040503050406030204" pitchFamily="18" charset="0"/>
                        <a:ea typeface="Times New Roman" panose="02020603050405020304" pitchFamily="18" charset="0"/>
                        <a:cs typeface="Times New Roman" panose="02020603050405020304" pitchFamily="18" charset="0"/>
                      </a:rPr>
                      <m:t>𝑝</m:t>
                    </m:r>
                    <m:r>
                      <a:rPr kumimoji="0" lang="en-US" altLang="de-DE" b="0" i="1" u="none" strike="noStrike" cap="none" normalizeH="0" baseline="0" smtClean="0">
                        <a:ln>
                          <a:noFill/>
                        </a:ln>
                        <a:solidFill>
                          <a:schemeClr val="tx1"/>
                        </a:solidFill>
                        <a:effectLst/>
                        <a:latin typeface="Cambria Math" panose="02040503050406030204" pitchFamily="18" charset="0"/>
                        <a:ea typeface="Times New Roman" panose="02020603050405020304" pitchFamily="18" charset="0"/>
                        <a:cs typeface="Times New Roman" panose="02020603050405020304" pitchFamily="18" charset="0"/>
                      </a:rPr>
                      <m:t>(</m:t>
                    </m:r>
                    <m:r>
                      <a:rPr kumimoji="0" lang="en-US" altLang="de-DE" b="0" i="1" u="none" strike="noStrike" cap="none" normalizeH="0" baseline="0" smtClean="0">
                        <a:ln>
                          <a:noFill/>
                        </a:ln>
                        <a:solidFill>
                          <a:schemeClr val="tx1"/>
                        </a:solidFill>
                        <a:effectLst/>
                        <a:latin typeface="Cambria Math" panose="02040503050406030204" pitchFamily="18" charset="0"/>
                        <a:ea typeface="Times New Roman" panose="02020603050405020304" pitchFamily="18" charset="0"/>
                        <a:cs typeface="Times New Roman" panose="02020603050405020304" pitchFamily="18" charset="0"/>
                      </a:rPr>
                      <m:t>𝐿</m:t>
                    </m:r>
                    <m:r>
                      <a:rPr kumimoji="0" lang="en-US" altLang="de-DE" b="0" i="1" u="none" strike="noStrike" cap="none" normalizeH="0" baseline="0" smtClean="0">
                        <a:ln>
                          <a:noFill/>
                        </a:ln>
                        <a:solidFill>
                          <a:schemeClr val="tx1"/>
                        </a:solidFill>
                        <a:effectLst/>
                        <a:latin typeface="Cambria Math" panose="02040503050406030204" pitchFamily="18" charset="0"/>
                        <a:ea typeface="Times New Roman" panose="02020603050405020304" pitchFamily="18" charset="0"/>
                        <a:cs typeface="Times New Roman" panose="02020603050405020304" pitchFamily="18" charset="0"/>
                      </a:rPr>
                      <m:t>,</m:t>
                    </m:r>
                    <m:r>
                      <a:rPr kumimoji="0" lang="en-US" altLang="de-DE" b="0" i="1" u="none" strike="noStrike" cap="none" normalizeH="0" baseline="0" smtClean="0">
                        <a:ln>
                          <a:noFill/>
                        </a:ln>
                        <a:solidFill>
                          <a:schemeClr val="tx1"/>
                        </a:solidFill>
                        <a:effectLst/>
                        <a:latin typeface="Cambria Math" panose="02040503050406030204" pitchFamily="18" charset="0"/>
                        <a:ea typeface="Times New Roman" panose="02020603050405020304" pitchFamily="18" charset="0"/>
                        <a:cs typeface="Times New Roman" panose="02020603050405020304" pitchFamily="18" charset="0"/>
                      </a:rPr>
                      <m:t>𝑡</m:t>
                    </m:r>
                    <m:r>
                      <a:rPr kumimoji="0" lang="en-US" altLang="de-DE" b="0" i="1" u="none" strike="noStrike" cap="none" normalizeH="0" baseline="0" smtClean="0">
                        <a:ln>
                          <a:noFill/>
                        </a:ln>
                        <a:solidFill>
                          <a:schemeClr val="tx1"/>
                        </a:solidFill>
                        <a:effectLst/>
                        <a:latin typeface="Cambria Math" panose="02040503050406030204" pitchFamily="18" charset="0"/>
                        <a:ea typeface="Times New Roman" panose="02020603050405020304" pitchFamily="18" charset="0"/>
                        <a:cs typeface="Times New Roman" panose="02020603050405020304" pitchFamily="18" charset="0"/>
                      </a:rPr>
                      <m:t>) </m:t>
                    </m:r>
                  </m:oMath>
                </a14:m>
                <a:r>
                  <a:rPr kumimoji="0" lang="en-US" altLang="de-DE"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must be done by numerical integration.</a:t>
                </a:r>
                <a:endParaRPr lang="en-US" altLang="de-DE" sz="2800" dirty="0">
                  <a:latin typeface="Arial" panose="020B0604020202020204" pitchFamily="34" charset="0"/>
                </a:endParaRPr>
              </a:p>
            </p:txBody>
          </p:sp>
        </mc:Choice>
        <mc:Fallback xmlns="">
          <p:sp>
            <p:nvSpPr>
              <p:cNvPr id="4" name="Rectangle 1"/>
              <p:cNvSpPr>
                <a:spLocks noRot="1" noChangeAspect="1" noMove="1" noResize="1" noEditPoints="1" noAdjustHandles="1" noChangeArrowheads="1" noChangeShapeType="1" noTextEdit="1"/>
              </p:cNvSpPr>
              <p:nvPr/>
            </p:nvSpPr>
            <p:spPr bwMode="auto">
              <a:xfrm>
                <a:off x="2138581" y="2735107"/>
                <a:ext cx="8010089" cy="3170099"/>
              </a:xfrm>
              <a:prstGeom prst="rect">
                <a:avLst/>
              </a:prstGeom>
              <a:blipFill>
                <a:blip r:embed="rId3"/>
                <a:stretch>
                  <a:fillRect l="-685" t="-962" r="-609" b="-2115"/>
                </a:stretch>
              </a:blip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de-DE">
                    <a:noFill/>
                  </a:rPr>
                  <a:t> </a:t>
                </a:r>
              </a:p>
            </p:txBody>
          </p:sp>
        </mc:Fallback>
      </mc:AlternateContent>
      <mc:AlternateContent xmlns:mc="http://schemas.openxmlformats.org/markup-compatibility/2006" xmlns:a14="http://schemas.microsoft.com/office/drawing/2010/main">
        <mc:Choice Requires="a14">
          <p:sp>
            <p:nvSpPr>
              <p:cNvPr id="5" name="Rechteck 4"/>
              <p:cNvSpPr/>
              <p:nvPr/>
            </p:nvSpPr>
            <p:spPr>
              <a:xfrm>
                <a:off x="2157013" y="1217230"/>
                <a:ext cx="8010089" cy="722955"/>
              </a:xfrm>
              <a:prstGeom prst="rect">
                <a:avLst/>
              </a:prstGeom>
            </p:spPr>
            <p:txBody>
              <a:bodyPr wrap="square">
                <a:spAutoFit/>
              </a:bodyPr>
              <a:lstStyle/>
              <a:p>
                <a:pPr algn="just" eaLnBrk="0" hangingPunct="0">
                  <a:lnSpc>
                    <a:spcPts val="2400"/>
                  </a:lnSpc>
                </a:pPr>
                <a:r>
                  <a:rPr lang="de-DE" altLang="de-DE" dirty="0" smtClean="0">
                    <a:latin typeface="Calibri" panose="020F0502020204030204" pitchFamily="34" charset="0"/>
                    <a:ea typeface="Times New Roman" panose="02020603050405020304" pitchFamily="18" charset="0"/>
                    <a:cs typeface="Times New Roman" panose="02020603050405020304" pitchFamily="18" charset="0"/>
                  </a:rPr>
                  <a:t>In </a:t>
                </a:r>
                <a:r>
                  <a:rPr lang="de-DE" altLang="de-DE" dirty="0" err="1" smtClean="0">
                    <a:latin typeface="Calibri" panose="020F0502020204030204" pitchFamily="34" charset="0"/>
                    <a:ea typeface="Times New Roman" panose="02020603050405020304" pitchFamily="18" charset="0"/>
                    <a:cs typeface="Times New Roman" panose="02020603050405020304" pitchFamily="18" charset="0"/>
                  </a:rPr>
                  <a:t>the</a:t>
                </a:r>
                <a:r>
                  <a:rPr lang="de-DE" altLang="de-DE" dirty="0" smtClean="0">
                    <a:latin typeface="Calibri" panose="020F0502020204030204" pitchFamily="34" charset="0"/>
                    <a:ea typeface="Times New Roman" panose="02020603050405020304" pitchFamily="18" charset="0"/>
                    <a:cs typeface="Times New Roman" panose="02020603050405020304" pitchFamily="18" charset="0"/>
                  </a:rPr>
                  <a:t> ISP </a:t>
                </a:r>
                <a:r>
                  <a:rPr lang="de-DE" altLang="de-DE" dirty="0" err="1" smtClean="0">
                    <a:latin typeface="Calibri" panose="020F0502020204030204" pitchFamily="34" charset="0"/>
                    <a:ea typeface="Times New Roman" panose="02020603050405020304" pitchFamily="18" charset="0"/>
                    <a:cs typeface="Times New Roman" panose="02020603050405020304" pitchFamily="18" charset="0"/>
                  </a:rPr>
                  <a:t>method</a:t>
                </a:r>
                <a:r>
                  <a:rPr lang="de-DE" altLang="de-DE" dirty="0" smtClean="0">
                    <a:latin typeface="Calibri" panose="020F0502020204030204" pitchFamily="34" charset="0"/>
                    <a:ea typeface="Times New Roman" panose="02020603050405020304" pitchFamily="18" charset="0"/>
                    <a:cs typeface="Times New Roman" panose="02020603050405020304" pitchFamily="18" charset="0"/>
                  </a:rPr>
                  <a:t>, </a:t>
                </a:r>
                <a:r>
                  <a:rPr lang="de-DE" altLang="de-DE" dirty="0" err="1" smtClean="0">
                    <a:latin typeface="Calibri" panose="020F0502020204030204" pitchFamily="34" charset="0"/>
                    <a:ea typeface="Times New Roman" panose="02020603050405020304" pitchFamily="18" charset="0"/>
                    <a:cs typeface="Times New Roman" panose="02020603050405020304" pitchFamily="18" charset="0"/>
                  </a:rPr>
                  <a:t>the</a:t>
                </a:r>
                <a:r>
                  <a:rPr lang="de-DE" altLang="de-DE" dirty="0" smtClean="0">
                    <a:latin typeface="Calibri" panose="020F0502020204030204" pitchFamily="34" charset="0"/>
                    <a:ea typeface="Times New Roman" panose="02020603050405020304" pitchFamily="18" charset="0"/>
                    <a:cs typeface="Times New Roman" panose="02020603050405020304" pitchFamily="18" charset="0"/>
                  </a:rPr>
                  <a:t> integral </a:t>
                </a:r>
                <a:r>
                  <a:rPr lang="de-DE" altLang="de-DE" dirty="0" err="1" smtClean="0">
                    <a:latin typeface="Calibri" panose="020F0502020204030204" pitchFamily="34" charset="0"/>
                    <a:ea typeface="Times New Roman" panose="02020603050405020304" pitchFamily="18" charset="0"/>
                    <a:cs typeface="Times New Roman" panose="02020603050405020304" pitchFamily="18" charset="0"/>
                  </a:rPr>
                  <a:t>of</a:t>
                </a:r>
                <a:r>
                  <a:rPr lang="de-DE" altLang="de-DE" dirty="0" smtClean="0">
                    <a:latin typeface="Calibri" panose="020F0502020204030204" pitchFamily="34" charset="0"/>
                    <a:ea typeface="Times New Roman" panose="02020603050405020304" pitchFamily="18" charset="0"/>
                    <a:cs typeface="Times New Roman" panose="02020603050405020304" pitchFamily="18" charset="0"/>
                  </a:rPr>
                  <a:t> </a:t>
                </a:r>
                <a:r>
                  <a:rPr lang="de-DE" altLang="de-DE" dirty="0" err="1" smtClean="0">
                    <a:latin typeface="Calibri" panose="020F0502020204030204" pitchFamily="34" charset="0"/>
                    <a:ea typeface="Times New Roman" panose="02020603050405020304" pitchFamily="18" charset="0"/>
                    <a:cs typeface="Times New Roman" panose="02020603050405020304" pitchFamily="18" charset="0"/>
                  </a:rPr>
                  <a:t>the</a:t>
                </a:r>
                <a:r>
                  <a:rPr lang="de-DE" altLang="de-DE" dirty="0" smtClean="0">
                    <a:latin typeface="Calibri" panose="020F0502020204030204" pitchFamily="34" charset="0"/>
                    <a:ea typeface="Times New Roman" panose="02020603050405020304" pitchFamily="18" charset="0"/>
                    <a:cs typeface="Times New Roman" panose="02020603050405020304" pitchFamily="18" charset="0"/>
                  </a:rPr>
                  <a:t> </a:t>
                </a:r>
                <a:r>
                  <a:rPr lang="de-DE" altLang="de-DE" dirty="0" err="1">
                    <a:latin typeface="Calibri" panose="020F0502020204030204" pitchFamily="34" charset="0"/>
                    <a:ea typeface="Times New Roman" panose="02020603050405020304" pitchFamily="18" charset="0"/>
                    <a:cs typeface="Times New Roman" panose="02020603050405020304" pitchFamily="18" charset="0"/>
                  </a:rPr>
                  <a:t>cumulative</a:t>
                </a:r>
                <a:r>
                  <a:rPr lang="de-DE" altLang="de-DE" dirty="0">
                    <a:latin typeface="Calibri" panose="020F0502020204030204" pitchFamily="34" charset="0"/>
                    <a:ea typeface="Times New Roman" panose="02020603050405020304" pitchFamily="18" charset="0"/>
                    <a:cs typeface="Times New Roman" panose="02020603050405020304" pitchFamily="18" charset="0"/>
                  </a:rPr>
                  <a:t> </a:t>
                </a:r>
                <a:r>
                  <a:rPr lang="de-DE" altLang="de-DE" dirty="0" err="1" smtClean="0">
                    <a:latin typeface="Calibri" panose="020F0502020204030204" pitchFamily="34" charset="0"/>
                    <a:ea typeface="Times New Roman" panose="02020603050405020304" pitchFamily="18" charset="0"/>
                    <a:cs typeface="Times New Roman" panose="02020603050405020304" pitchFamily="18" charset="0"/>
                  </a:rPr>
                  <a:t>mass</a:t>
                </a:r>
                <a:r>
                  <a:rPr lang="de-DE" altLang="de-DE" dirty="0" smtClean="0">
                    <a:latin typeface="Calibri" panose="020F0502020204030204" pitchFamily="34" charset="0"/>
                    <a:ea typeface="Times New Roman" panose="02020603050405020304" pitchFamily="18" charset="0"/>
                    <a:cs typeface="Times New Roman" panose="02020603050405020304" pitchFamily="18" charset="0"/>
                  </a:rPr>
                  <a:t> </a:t>
                </a:r>
                <a:r>
                  <a:rPr lang="de-DE" altLang="de-DE" dirty="0" err="1" smtClean="0">
                    <a:latin typeface="Calibri" panose="020F0502020204030204" pitchFamily="34" charset="0"/>
                    <a:ea typeface="Times New Roman" panose="02020603050405020304" pitchFamily="18" charset="0"/>
                    <a:cs typeface="Times New Roman" panose="02020603050405020304" pitchFamily="18" charset="0"/>
                  </a:rPr>
                  <a:t>distribution</a:t>
                </a:r>
                <a:r>
                  <a:rPr lang="de-DE" altLang="de-DE" dirty="0" smtClean="0">
                    <a:latin typeface="Calibri" panose="020F0502020204030204" pitchFamily="34" charset="0"/>
                    <a:ea typeface="Times New Roman" panose="02020603050405020304" pitchFamily="18" charset="0"/>
                    <a:cs typeface="Times New Roman" panose="02020603050405020304" pitchFamily="18" charset="0"/>
                  </a:rPr>
                  <a:t> </a:t>
                </a:r>
                <a:r>
                  <a:rPr lang="de-DE" altLang="de-DE" dirty="0" err="1">
                    <a:latin typeface="Calibri" panose="020F0502020204030204" pitchFamily="34" charset="0"/>
                    <a:ea typeface="Times New Roman" panose="02020603050405020304" pitchFamily="18" charset="0"/>
                    <a:cs typeface="Times New Roman" panose="02020603050405020304" pitchFamily="18" charset="0"/>
                  </a:rPr>
                  <a:t>function</a:t>
                </a:r>
                <a:r>
                  <a:rPr lang="de-DE" altLang="de-DE" dirty="0">
                    <a:latin typeface="Calibri" panose="020F0502020204030204" pitchFamily="34" charset="0"/>
                    <a:ea typeface="Times New Roman" panose="02020603050405020304" pitchFamily="18" charset="0"/>
                    <a:cs typeface="Times New Roman" panose="02020603050405020304" pitchFamily="18" charset="0"/>
                  </a:rPr>
                  <a:t> </a:t>
                </a:r>
                <a:r>
                  <a:rPr lang="de-DE" altLang="de-DE" dirty="0" err="1" smtClean="0">
                    <a:latin typeface="Calibri" panose="020F0502020204030204" pitchFamily="34" charset="0"/>
                    <a:ea typeface="Times New Roman" panose="02020603050405020304" pitchFamily="18" charset="0"/>
                    <a:cs typeface="Times New Roman" panose="02020603050405020304" pitchFamily="18" charset="0"/>
                  </a:rPr>
                  <a:t>is</a:t>
                </a:r>
                <a:r>
                  <a:rPr lang="de-DE" altLang="de-DE" dirty="0" smtClean="0">
                    <a:latin typeface="Calibri" panose="020F0502020204030204" pitchFamily="34" charset="0"/>
                    <a:ea typeface="Times New Roman" panose="02020603050405020304" pitchFamily="18" charset="0"/>
                    <a:cs typeface="Times New Roman" panose="02020603050405020304" pitchFamily="18" charset="0"/>
                  </a:rPr>
                  <a:t> </a:t>
                </a:r>
                <a:r>
                  <a:rPr lang="de-DE" altLang="de-DE" dirty="0" err="1" smtClean="0">
                    <a:latin typeface="Calibri" panose="020F0502020204030204" pitchFamily="34" charset="0"/>
                    <a:ea typeface="Times New Roman" panose="02020603050405020304" pitchFamily="18" charset="0"/>
                    <a:cs typeface="Times New Roman" panose="02020603050405020304" pitchFamily="18" charset="0"/>
                  </a:rPr>
                  <a:t>related</a:t>
                </a:r>
                <a:r>
                  <a:rPr lang="de-DE" altLang="de-DE" dirty="0" smtClean="0">
                    <a:latin typeface="Calibri" panose="020F0502020204030204" pitchFamily="34" charset="0"/>
                    <a:ea typeface="Times New Roman" panose="02020603050405020304" pitchFamily="18" charset="0"/>
                    <a:cs typeface="Times New Roman" panose="02020603050405020304" pitchFamily="18" charset="0"/>
                  </a:rPr>
                  <a:t> </a:t>
                </a:r>
                <a:r>
                  <a:rPr lang="de-DE" altLang="de-DE" dirty="0" err="1" smtClean="0">
                    <a:latin typeface="Calibri" panose="020F0502020204030204" pitchFamily="34" charset="0"/>
                    <a:ea typeface="Times New Roman" panose="02020603050405020304" pitchFamily="18" charset="0"/>
                    <a:cs typeface="Times New Roman" panose="02020603050405020304" pitchFamily="18" charset="0"/>
                  </a:rPr>
                  <a:t>to</a:t>
                </a:r>
                <a:r>
                  <a:rPr lang="de-DE" altLang="de-DE" dirty="0" smtClean="0">
                    <a:latin typeface="Calibri" panose="020F0502020204030204" pitchFamily="34" charset="0"/>
                    <a:ea typeface="Times New Roman" panose="02020603050405020304" pitchFamily="18" charset="0"/>
                    <a:cs typeface="Times New Roman" panose="02020603050405020304" pitchFamily="18" charset="0"/>
                  </a:rPr>
                  <a:t> </a:t>
                </a:r>
                <a:r>
                  <a:rPr lang="de-DE" altLang="de-DE" dirty="0" err="1" smtClean="0">
                    <a:latin typeface="Calibri" panose="020F0502020204030204" pitchFamily="34" charset="0"/>
                    <a:ea typeface="Times New Roman" panose="02020603050405020304" pitchFamily="18" charset="0"/>
                    <a:cs typeface="Times New Roman" panose="02020603050405020304" pitchFamily="18" charset="0"/>
                  </a:rPr>
                  <a:t>the</a:t>
                </a:r>
                <a:r>
                  <a:rPr lang="de-DE" altLang="de-DE" dirty="0" smtClean="0">
                    <a:latin typeface="Calibri" panose="020F0502020204030204" pitchFamily="34" charset="0"/>
                    <a:ea typeface="Times New Roman" panose="02020603050405020304" pitchFamily="18" charset="0"/>
                    <a:cs typeface="Times New Roman" panose="02020603050405020304" pitchFamily="18" charset="0"/>
                  </a:rPr>
                  <a:t> </a:t>
                </a:r>
                <a:r>
                  <a:rPr lang="de-DE" altLang="de-DE" dirty="0" err="1" smtClean="0">
                    <a:latin typeface="Calibri" panose="020F0502020204030204" pitchFamily="34" charset="0"/>
                    <a:ea typeface="Times New Roman" panose="02020603050405020304" pitchFamily="18" charset="0"/>
                    <a:cs typeface="Times New Roman" panose="02020603050405020304" pitchFamily="18" charset="0"/>
                  </a:rPr>
                  <a:t>measured</a:t>
                </a:r>
                <a:r>
                  <a:rPr lang="de-DE" altLang="de-DE" dirty="0" smtClean="0">
                    <a:latin typeface="Calibri" panose="020F0502020204030204" pitchFamily="34" charset="0"/>
                    <a:ea typeface="Times New Roman" panose="02020603050405020304" pitchFamily="18" charset="0"/>
                    <a:cs typeface="Times New Roman" panose="02020603050405020304" pitchFamily="18" charset="0"/>
                  </a:rPr>
                  <a:t> </a:t>
                </a:r>
                <a:r>
                  <a:rPr lang="de-DE" altLang="de-DE" dirty="0" err="1" smtClean="0">
                    <a:latin typeface="Calibri" panose="020F0502020204030204" pitchFamily="34" charset="0"/>
                    <a:ea typeface="Times New Roman" panose="02020603050405020304" pitchFamily="18" charset="0"/>
                    <a:cs typeface="Times New Roman" panose="02020603050405020304" pitchFamily="18" charset="0"/>
                  </a:rPr>
                  <a:t>pressure</a:t>
                </a:r>
                <a:r>
                  <a:rPr lang="de-DE" altLang="de-DE" dirty="0" smtClean="0">
                    <a:latin typeface="Calibri" panose="020F0502020204030204" pitchFamily="34" charset="0"/>
                    <a:ea typeface="Times New Roman" panose="02020603050405020304" pitchFamily="18" charset="0"/>
                    <a:cs typeface="Times New Roman" panose="02020603050405020304" pitchFamily="18" charset="0"/>
                  </a:rPr>
                  <a:t> at </a:t>
                </a:r>
                <a:r>
                  <a:rPr lang="de-DE" altLang="de-DE" dirty="0" err="1" smtClean="0">
                    <a:latin typeface="Calibri" panose="020F0502020204030204" pitchFamily="34" charset="0"/>
                    <a:ea typeface="Times New Roman" panose="02020603050405020304" pitchFamily="18" charset="0"/>
                    <a:cs typeface="Times New Roman" panose="02020603050405020304" pitchFamily="18" charset="0"/>
                  </a:rPr>
                  <a:t>depth</a:t>
                </a:r>
                <a:r>
                  <a:rPr lang="de-DE" altLang="de-DE" dirty="0">
                    <a:latin typeface="Calibri" panose="020F0502020204030204" pitchFamily="34" charset="0"/>
                    <a:ea typeface="Times New Roman" panose="02020603050405020304" pitchFamily="18" charset="0"/>
                    <a:cs typeface="Times New Roman" panose="02020603050405020304" pitchFamily="18" charset="0"/>
                  </a:rPr>
                  <a:t>  </a:t>
                </a:r>
                <a14:m>
                  <m:oMath xmlns:m="http://schemas.openxmlformats.org/officeDocument/2006/math">
                    <m:r>
                      <a:rPr lang="de-DE" altLang="de-DE" i="1" dirty="0">
                        <a:latin typeface="Cambria Math" panose="02040503050406030204" pitchFamily="18" charset="0"/>
                        <a:ea typeface="Times New Roman" panose="02020603050405020304" pitchFamily="18" charset="0"/>
                        <a:cs typeface="Times New Roman" panose="02020603050405020304" pitchFamily="18" charset="0"/>
                      </a:rPr>
                      <m:t>𝐿</m:t>
                    </m:r>
                  </m:oMath>
                </a14:m>
                <a:r>
                  <a:rPr lang="de-DE" altLang="de-DE" dirty="0" smtClean="0">
                    <a:latin typeface="Calibri" panose="020F0502020204030204" pitchFamily="34" charset="0"/>
                    <a:ea typeface="Times New Roman" panose="02020603050405020304" pitchFamily="18" charset="0"/>
                    <a:cs typeface="Times New Roman" panose="02020603050405020304" pitchFamily="18" charset="0"/>
                  </a:rPr>
                  <a:t> </a:t>
                </a:r>
                <a:r>
                  <a:rPr lang="de-DE" altLang="de-DE" dirty="0" err="1" smtClean="0">
                    <a:latin typeface="Calibri" panose="020F0502020204030204" pitchFamily="34" charset="0"/>
                    <a:ea typeface="Times New Roman" panose="02020603050405020304" pitchFamily="18" charset="0"/>
                    <a:cs typeface="Times New Roman" panose="02020603050405020304" pitchFamily="18" charset="0"/>
                  </a:rPr>
                  <a:t>by</a:t>
                </a:r>
                <a:endParaRPr lang="de-DE" altLang="de-DE" sz="2800" dirty="0">
                  <a:latin typeface="Arial" panose="020B0604020202020204" pitchFamily="34" charset="0"/>
                </a:endParaRPr>
              </a:p>
            </p:txBody>
          </p:sp>
        </mc:Choice>
        <mc:Fallback xmlns="">
          <p:sp>
            <p:nvSpPr>
              <p:cNvPr id="5" name="Rechteck 4"/>
              <p:cNvSpPr>
                <a:spLocks noRot="1" noChangeAspect="1" noMove="1" noResize="1" noEditPoints="1" noAdjustHandles="1" noChangeArrowheads="1" noChangeShapeType="1" noTextEdit="1"/>
              </p:cNvSpPr>
              <p:nvPr/>
            </p:nvSpPr>
            <p:spPr>
              <a:xfrm>
                <a:off x="2157013" y="1217230"/>
                <a:ext cx="8010089" cy="722955"/>
              </a:xfrm>
              <a:prstGeom prst="rect">
                <a:avLst/>
              </a:prstGeom>
              <a:blipFill>
                <a:blip r:embed="rId4"/>
                <a:stretch>
                  <a:fillRect l="-685" t="-2542" r="-609" b="-9322"/>
                </a:stretch>
              </a:blipFill>
            </p:spPr>
            <p:txBody>
              <a:bodyPr/>
              <a:lstStyle/>
              <a:p>
                <a:r>
                  <a:rPr lang="de-DE">
                    <a:noFill/>
                  </a:rPr>
                  <a:t> </a:t>
                </a:r>
              </a:p>
            </p:txBody>
          </p:sp>
        </mc:Fallback>
      </mc:AlternateContent>
      <p:sp>
        <p:nvSpPr>
          <p:cNvPr id="6" name="Pfeil nach oben 5">
            <a:hlinkClick r:id="rId5" action="ppaction://hlinksldjump"/>
          </p:cNvPr>
          <p:cNvSpPr/>
          <p:nvPr/>
        </p:nvSpPr>
        <p:spPr>
          <a:xfrm>
            <a:off x="9786041" y="6219031"/>
            <a:ext cx="510048" cy="360004"/>
          </a:xfrm>
          <a:prstGeom prst="upArrow">
            <a:avLst/>
          </a:prstGeom>
          <a:solidFill>
            <a:schemeClr val="bg2"/>
          </a:solid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de-DE" dirty="0" smtClean="0"/>
          </a:p>
        </p:txBody>
      </p:sp>
    </p:spTree>
    <p:extLst>
      <p:ext uri="{BB962C8B-B14F-4D97-AF65-F5344CB8AC3E}">
        <p14:creationId xmlns:p14="http://schemas.microsoft.com/office/powerpoint/2010/main" val="3309606466"/>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US" dirty="0" smtClean="0"/>
              <a:t>ISP: Estimation of F(D) by inverse modelling</a:t>
            </a:r>
            <a:endParaRPr lang="en-US" dirty="0"/>
          </a:p>
        </p:txBody>
      </p:sp>
      <mc:AlternateContent xmlns:mc="http://schemas.openxmlformats.org/markup-compatibility/2006" xmlns:a14="http://schemas.microsoft.com/office/drawing/2010/main">
        <mc:Choice Requires="a14">
          <p:sp>
            <p:nvSpPr>
              <p:cNvPr id="6" name="Rechteck 5"/>
              <p:cNvSpPr/>
              <p:nvPr/>
            </p:nvSpPr>
            <p:spPr>
              <a:xfrm>
                <a:off x="2173255" y="3268875"/>
                <a:ext cx="6210069" cy="870175"/>
              </a:xfrm>
              <a:prstGeom prst="rect">
                <a:avLst/>
              </a:prstGeom>
            </p:spPr>
            <p:txBody>
              <a:bodyPr wrap="square">
                <a:spAutoFit/>
              </a:bodyPr>
              <a:lstStyle/>
              <a:p>
                <a:pPr/>
                <a14:m>
                  <m:oMathPara xmlns:m="http://schemas.openxmlformats.org/officeDocument/2006/math">
                    <m:oMathParaPr>
                      <m:jc m:val="centerGroup"/>
                    </m:oMathParaPr>
                    <m:oMath xmlns:m="http://schemas.openxmlformats.org/officeDocument/2006/math">
                      <m:r>
                        <m:rPr>
                          <m:sty m:val="p"/>
                        </m:rPr>
                        <a:rPr lang="de-DE">
                          <a:latin typeface="Cambria Math" panose="02040503050406030204" pitchFamily="18" charset="0"/>
                        </a:rPr>
                        <m:t>O</m:t>
                      </m:r>
                      <m:d>
                        <m:dPr>
                          <m:ctrlPr>
                            <a:rPr lang="de-DE" i="1">
                              <a:latin typeface="Cambria Math" panose="02040503050406030204" pitchFamily="18" charset="0"/>
                            </a:rPr>
                          </m:ctrlPr>
                        </m:dPr>
                        <m:e>
                          <m:r>
                            <a:rPr lang="de-DE" b="1" i="0">
                              <a:latin typeface="Cambria Math" panose="02040503050406030204" pitchFamily="18" charset="0"/>
                            </a:rPr>
                            <m:t>𝛉</m:t>
                          </m:r>
                        </m:e>
                      </m:d>
                      <m:r>
                        <a:rPr lang="de-DE" b="0" i="0">
                          <a:latin typeface="Cambria Math" panose="02040503050406030204" pitchFamily="18" charset="0"/>
                        </a:rPr>
                        <m:t>=</m:t>
                      </m:r>
                      <m:nary>
                        <m:naryPr>
                          <m:chr m:val="∑"/>
                          <m:limLoc m:val="undOvr"/>
                          <m:ctrlPr>
                            <a:rPr lang="de-DE" b="0" i="1">
                              <a:latin typeface="Cambria Math" panose="02040503050406030204" pitchFamily="18" charset="0"/>
                            </a:rPr>
                          </m:ctrlPr>
                        </m:naryPr>
                        <m:sub>
                          <m:r>
                            <a:rPr lang="de-DE" b="0" i="1">
                              <a:latin typeface="Cambria Math" panose="02040503050406030204" pitchFamily="18" charset="0"/>
                            </a:rPr>
                            <m:t>𝑖</m:t>
                          </m:r>
                          <m:r>
                            <a:rPr lang="de-DE" b="0" i="0">
                              <a:latin typeface="Cambria Math" panose="02040503050406030204" pitchFamily="18" charset="0"/>
                            </a:rPr>
                            <m:t>=1</m:t>
                          </m:r>
                        </m:sub>
                        <m:sup>
                          <m:sSub>
                            <m:sSubPr>
                              <m:ctrlPr>
                                <a:rPr lang="de-DE" b="0" i="1">
                                  <a:latin typeface="Cambria Math" panose="02040503050406030204" pitchFamily="18" charset="0"/>
                                </a:rPr>
                              </m:ctrlPr>
                            </m:sSubPr>
                            <m:e>
                              <m:r>
                                <a:rPr lang="de-DE" b="0" i="1">
                                  <a:latin typeface="Cambria Math" panose="02040503050406030204" pitchFamily="18" charset="0"/>
                                </a:rPr>
                                <m:t>𝑚</m:t>
                              </m:r>
                            </m:e>
                            <m:sub>
                              <m:r>
                                <a:rPr lang="de-DE" b="0" i="1">
                                  <a:latin typeface="Cambria Math" panose="02040503050406030204" pitchFamily="18" charset="0"/>
                                </a:rPr>
                                <m:t>𝑝</m:t>
                              </m:r>
                            </m:sub>
                          </m:sSub>
                        </m:sup>
                        <m:e>
                          <m:sSup>
                            <m:sSupPr>
                              <m:ctrlPr>
                                <a:rPr lang="de-DE" b="0" i="1">
                                  <a:latin typeface="Cambria Math" panose="02040503050406030204" pitchFamily="18" charset="0"/>
                                </a:rPr>
                              </m:ctrlPr>
                            </m:sSupPr>
                            <m:e>
                              <m:f>
                                <m:fPr>
                                  <m:ctrlPr>
                                    <a:rPr lang="de-DE" b="0" i="1">
                                      <a:latin typeface="Cambria Math" panose="02040503050406030204" pitchFamily="18" charset="0"/>
                                    </a:rPr>
                                  </m:ctrlPr>
                                </m:fPr>
                                <m:num>
                                  <m:d>
                                    <m:dPr>
                                      <m:begChr m:val="["/>
                                      <m:endChr m:val="]"/>
                                      <m:ctrlPr>
                                        <a:rPr lang="de-DE" b="0" i="1">
                                          <a:latin typeface="Cambria Math" panose="02040503050406030204" pitchFamily="18" charset="0"/>
                                        </a:rPr>
                                      </m:ctrlPr>
                                    </m:dPr>
                                    <m:e>
                                      <m:d>
                                        <m:dPr>
                                          <m:begChr m:val=""/>
                                          <m:ctrlPr>
                                            <a:rPr lang="de-DE" b="0" i="1">
                                              <a:latin typeface="Cambria Math" panose="02040503050406030204" pitchFamily="18" charset="0"/>
                                            </a:rPr>
                                          </m:ctrlPr>
                                        </m:dPr>
                                        <m:e>
                                          <m:sSub>
                                            <m:sSubPr>
                                              <m:ctrlPr>
                                                <a:rPr lang="de-DE" b="0" i="1" smtClean="0">
                                                  <a:solidFill>
                                                    <a:srgbClr val="C00000"/>
                                                  </a:solidFill>
                                                  <a:latin typeface="Cambria Math" panose="02040503050406030204" pitchFamily="18" charset="0"/>
                                                </a:rPr>
                                              </m:ctrlPr>
                                            </m:sSubPr>
                                            <m:e>
                                              <m:r>
                                                <a:rPr lang="de-DE" b="0" i="1">
                                                  <a:solidFill>
                                                    <a:srgbClr val="C00000"/>
                                                  </a:solidFill>
                                                  <a:latin typeface="Cambria Math" panose="02040503050406030204" pitchFamily="18" charset="0"/>
                                                </a:rPr>
                                                <m:t>𝑝</m:t>
                                              </m:r>
                                            </m:e>
                                            <m:sub>
                                              <m:r>
                                                <a:rPr lang="de-DE" b="0" i="1">
                                                  <a:solidFill>
                                                    <a:srgbClr val="C00000"/>
                                                  </a:solidFill>
                                                  <a:latin typeface="Cambria Math" panose="02040503050406030204" pitchFamily="18" charset="0"/>
                                                </a:rPr>
                                                <m:t>𝑖</m:t>
                                              </m:r>
                                            </m:sub>
                                          </m:sSub>
                                          <m:r>
                                            <a:rPr lang="de-DE" b="0" i="0">
                                              <a:latin typeface="Cambria Math" panose="02040503050406030204" pitchFamily="18" charset="0"/>
                                            </a:rPr>
                                            <m:t>−</m:t>
                                          </m:r>
                                          <m:r>
                                            <a:rPr lang="de-DE" b="0" i="1">
                                              <a:latin typeface="Cambria Math" panose="02040503050406030204" pitchFamily="18" charset="0"/>
                                            </a:rPr>
                                            <m:t>𝑝</m:t>
                                          </m:r>
                                          <m:r>
                                            <a:rPr lang="de-DE" b="0" i="0">
                                              <a:latin typeface="Cambria Math" panose="02040503050406030204" pitchFamily="18" charset="0"/>
                                            </a:rPr>
                                            <m:t>(</m:t>
                                          </m:r>
                                          <m:sSub>
                                            <m:sSubPr>
                                              <m:ctrlPr>
                                                <a:rPr lang="de-DE" b="0" i="1">
                                                  <a:latin typeface="Cambria Math" panose="02040503050406030204" pitchFamily="18" charset="0"/>
                                                </a:rPr>
                                              </m:ctrlPr>
                                            </m:sSubPr>
                                            <m:e>
                                              <m:r>
                                                <a:rPr lang="de-DE" b="0" i="1">
                                                  <a:latin typeface="Cambria Math" panose="02040503050406030204" pitchFamily="18" charset="0"/>
                                                </a:rPr>
                                                <m:t>𝑡</m:t>
                                              </m:r>
                                            </m:e>
                                            <m:sub>
                                              <m:r>
                                                <a:rPr lang="de-DE" b="0" i="1">
                                                  <a:latin typeface="Cambria Math" panose="02040503050406030204" pitchFamily="18" charset="0"/>
                                                </a:rPr>
                                                <m:t>𝑖</m:t>
                                              </m:r>
                                            </m:sub>
                                          </m:sSub>
                                          <m:r>
                                            <a:rPr lang="de-DE" b="0" i="0">
                                              <a:latin typeface="Cambria Math" panose="02040503050406030204" pitchFamily="18" charset="0"/>
                                            </a:rPr>
                                            <m:t>,</m:t>
                                          </m:r>
                                          <m:r>
                                            <a:rPr lang="de-DE" b="1" i="1">
                                              <a:latin typeface="Cambria Math" panose="02040503050406030204" pitchFamily="18" charset="0"/>
                                            </a:rPr>
                                            <m:t>𝜽</m:t>
                                          </m:r>
                                        </m:e>
                                      </m:d>
                                    </m:e>
                                  </m:d>
                                </m:num>
                                <m:den>
                                  <m:sSubSup>
                                    <m:sSubSupPr>
                                      <m:ctrlPr>
                                        <a:rPr lang="de-DE" b="0" i="1">
                                          <a:latin typeface="Cambria Math" panose="02040503050406030204" pitchFamily="18" charset="0"/>
                                        </a:rPr>
                                      </m:ctrlPr>
                                    </m:sSubSupPr>
                                    <m:e>
                                      <m:r>
                                        <a:rPr lang="de-DE" b="0" i="1">
                                          <a:latin typeface="Cambria Math" panose="02040503050406030204" pitchFamily="18" charset="0"/>
                                        </a:rPr>
                                        <m:t>𝜎</m:t>
                                      </m:r>
                                    </m:e>
                                    <m:sub>
                                      <m:r>
                                        <a:rPr lang="de-DE" b="0" i="1">
                                          <a:latin typeface="Cambria Math" panose="02040503050406030204" pitchFamily="18" charset="0"/>
                                        </a:rPr>
                                        <m:t>𝑝</m:t>
                                      </m:r>
                                    </m:sub>
                                    <m:sup>
                                      <m:r>
                                        <a:rPr lang="de-DE" b="0" i="0">
                                          <a:latin typeface="Cambria Math" panose="02040503050406030204" pitchFamily="18" charset="0"/>
                                        </a:rPr>
                                        <m:t>2</m:t>
                                      </m:r>
                                    </m:sup>
                                  </m:sSubSup>
                                </m:den>
                              </m:f>
                            </m:e>
                            <m:sup>
                              <m:r>
                                <a:rPr lang="de-DE" b="0" i="0">
                                  <a:latin typeface="Cambria Math" panose="02040503050406030204" pitchFamily="18" charset="0"/>
                                </a:rPr>
                                <m:t>2</m:t>
                              </m:r>
                            </m:sup>
                          </m:sSup>
                        </m:e>
                      </m:nary>
                      <m:r>
                        <a:rPr lang="de-DE" b="0" i="0">
                          <a:latin typeface="Cambria Math" panose="02040503050406030204" pitchFamily="18" charset="0"/>
                        </a:rPr>
                        <m:t>+</m:t>
                      </m:r>
                      <m:nary>
                        <m:naryPr>
                          <m:chr m:val="∑"/>
                          <m:limLoc m:val="undOvr"/>
                          <m:ctrlPr>
                            <a:rPr lang="de-DE" b="0" i="1">
                              <a:latin typeface="Cambria Math" panose="02040503050406030204" pitchFamily="18" charset="0"/>
                            </a:rPr>
                          </m:ctrlPr>
                        </m:naryPr>
                        <m:sub>
                          <m:r>
                            <a:rPr lang="de-DE" b="0" i="1">
                              <a:latin typeface="Cambria Math" panose="02040503050406030204" pitchFamily="18" charset="0"/>
                            </a:rPr>
                            <m:t>𝑖</m:t>
                          </m:r>
                          <m:r>
                            <a:rPr lang="de-DE" b="0" i="0">
                              <a:latin typeface="Cambria Math" panose="02040503050406030204" pitchFamily="18" charset="0"/>
                            </a:rPr>
                            <m:t>=1</m:t>
                          </m:r>
                        </m:sub>
                        <m:sup>
                          <m:sSub>
                            <m:sSubPr>
                              <m:ctrlPr>
                                <a:rPr lang="de-DE" b="0" i="1">
                                  <a:latin typeface="Cambria Math" panose="02040503050406030204" pitchFamily="18" charset="0"/>
                                </a:rPr>
                              </m:ctrlPr>
                            </m:sSubPr>
                            <m:e>
                              <m:r>
                                <a:rPr lang="de-DE" b="0" i="1">
                                  <a:latin typeface="Cambria Math" panose="02040503050406030204" pitchFamily="18" charset="0"/>
                                </a:rPr>
                                <m:t>𝑚</m:t>
                              </m:r>
                            </m:e>
                            <m:sub>
                              <m:r>
                                <a:rPr lang="de-DE" b="0" i="1">
                                  <a:latin typeface="Cambria Math" panose="02040503050406030204" pitchFamily="18" charset="0"/>
                                </a:rPr>
                                <m:t>𝐹</m:t>
                              </m:r>
                            </m:sub>
                          </m:sSub>
                        </m:sup>
                        <m:e>
                          <m:sSup>
                            <m:sSupPr>
                              <m:ctrlPr>
                                <a:rPr lang="de-DE" b="0" i="1">
                                  <a:latin typeface="Cambria Math" panose="02040503050406030204" pitchFamily="18" charset="0"/>
                                </a:rPr>
                              </m:ctrlPr>
                            </m:sSupPr>
                            <m:e>
                              <m:f>
                                <m:fPr>
                                  <m:ctrlPr>
                                    <a:rPr lang="de-DE" b="0" i="1">
                                      <a:latin typeface="Cambria Math" panose="02040503050406030204" pitchFamily="18" charset="0"/>
                                    </a:rPr>
                                  </m:ctrlPr>
                                </m:fPr>
                                <m:num>
                                  <m:d>
                                    <m:dPr>
                                      <m:begChr m:val="["/>
                                      <m:endChr m:val="]"/>
                                      <m:ctrlPr>
                                        <a:rPr lang="de-DE" b="0" i="1">
                                          <a:latin typeface="Cambria Math" panose="02040503050406030204" pitchFamily="18" charset="0"/>
                                        </a:rPr>
                                      </m:ctrlPr>
                                    </m:dPr>
                                    <m:e>
                                      <m:d>
                                        <m:dPr>
                                          <m:begChr m:val=""/>
                                          <m:ctrlPr>
                                            <a:rPr lang="de-DE" b="0" i="1">
                                              <a:latin typeface="Cambria Math" panose="02040503050406030204" pitchFamily="18" charset="0"/>
                                            </a:rPr>
                                          </m:ctrlPr>
                                        </m:dPr>
                                        <m:e>
                                          <m:sSub>
                                            <m:sSubPr>
                                              <m:ctrlPr>
                                                <a:rPr lang="de-DE" b="0" i="1" smtClean="0">
                                                  <a:solidFill>
                                                    <a:srgbClr val="00B0F0"/>
                                                  </a:solidFill>
                                                  <a:latin typeface="Cambria Math" panose="02040503050406030204" pitchFamily="18" charset="0"/>
                                                </a:rPr>
                                              </m:ctrlPr>
                                            </m:sSubPr>
                                            <m:e>
                                              <m:r>
                                                <a:rPr lang="de-DE" b="0" i="1">
                                                  <a:solidFill>
                                                    <a:srgbClr val="00B0F0"/>
                                                  </a:solidFill>
                                                  <a:latin typeface="Cambria Math" panose="02040503050406030204" pitchFamily="18" charset="0"/>
                                                </a:rPr>
                                                <m:t>𝐹</m:t>
                                              </m:r>
                                            </m:e>
                                            <m:sub>
                                              <m:r>
                                                <a:rPr lang="de-DE" b="0" i="1">
                                                  <a:solidFill>
                                                    <a:srgbClr val="00B0F0"/>
                                                  </a:solidFill>
                                                  <a:latin typeface="Cambria Math" panose="02040503050406030204" pitchFamily="18" charset="0"/>
                                                </a:rPr>
                                                <m:t>𝑖</m:t>
                                              </m:r>
                                            </m:sub>
                                          </m:sSub>
                                          <m:r>
                                            <a:rPr lang="de-DE" b="0" i="0">
                                              <a:latin typeface="Cambria Math" panose="02040503050406030204" pitchFamily="18" charset="0"/>
                                            </a:rPr>
                                            <m:t>−</m:t>
                                          </m:r>
                                          <m:r>
                                            <a:rPr lang="de-DE" b="0" i="1">
                                              <a:latin typeface="Cambria Math" panose="02040503050406030204" pitchFamily="18" charset="0"/>
                                            </a:rPr>
                                            <m:t>𝐹</m:t>
                                          </m:r>
                                          <m:r>
                                            <a:rPr lang="de-DE" b="0" i="0">
                                              <a:latin typeface="Cambria Math" panose="02040503050406030204" pitchFamily="18" charset="0"/>
                                            </a:rPr>
                                            <m:t>(</m:t>
                                          </m:r>
                                          <m:sSub>
                                            <m:sSubPr>
                                              <m:ctrlPr>
                                                <a:rPr lang="de-DE" b="0" i="1">
                                                  <a:latin typeface="Cambria Math" panose="02040503050406030204" pitchFamily="18" charset="0"/>
                                                </a:rPr>
                                              </m:ctrlPr>
                                            </m:sSubPr>
                                            <m:e>
                                              <m:r>
                                                <a:rPr lang="de-DE" b="0" i="1">
                                                  <a:latin typeface="Cambria Math" panose="02040503050406030204" pitchFamily="18" charset="0"/>
                                                </a:rPr>
                                                <m:t>𝐷</m:t>
                                              </m:r>
                                            </m:e>
                                            <m:sub>
                                              <m:r>
                                                <a:rPr lang="de-DE" b="0" i="1">
                                                  <a:latin typeface="Cambria Math" panose="02040503050406030204" pitchFamily="18" charset="0"/>
                                                </a:rPr>
                                                <m:t>𝑖</m:t>
                                              </m:r>
                                            </m:sub>
                                          </m:sSub>
                                          <m:r>
                                            <a:rPr lang="de-DE" b="0" i="0">
                                              <a:latin typeface="Cambria Math" panose="02040503050406030204" pitchFamily="18" charset="0"/>
                                            </a:rPr>
                                            <m:t>,</m:t>
                                          </m:r>
                                          <m:r>
                                            <a:rPr lang="de-DE" b="1" i="1">
                                              <a:latin typeface="Cambria Math" panose="02040503050406030204" pitchFamily="18" charset="0"/>
                                            </a:rPr>
                                            <m:t>𝜽</m:t>
                                          </m:r>
                                        </m:e>
                                      </m:d>
                                    </m:e>
                                  </m:d>
                                </m:num>
                                <m:den>
                                  <m:sSubSup>
                                    <m:sSubSupPr>
                                      <m:ctrlPr>
                                        <a:rPr lang="de-DE" b="0" i="1">
                                          <a:latin typeface="Cambria Math" panose="02040503050406030204" pitchFamily="18" charset="0"/>
                                        </a:rPr>
                                      </m:ctrlPr>
                                    </m:sSubSupPr>
                                    <m:e>
                                      <m:r>
                                        <a:rPr lang="de-DE" b="0" i="1">
                                          <a:latin typeface="Cambria Math" panose="02040503050406030204" pitchFamily="18" charset="0"/>
                                        </a:rPr>
                                        <m:t>𝜎</m:t>
                                      </m:r>
                                    </m:e>
                                    <m:sub>
                                      <m:r>
                                        <a:rPr lang="de-DE" b="0" i="1">
                                          <a:latin typeface="Cambria Math" panose="02040503050406030204" pitchFamily="18" charset="0"/>
                                        </a:rPr>
                                        <m:t>𝐹</m:t>
                                      </m:r>
                                    </m:sub>
                                    <m:sup>
                                      <m:r>
                                        <a:rPr lang="de-DE" b="0" i="0">
                                          <a:latin typeface="Cambria Math" panose="02040503050406030204" pitchFamily="18" charset="0"/>
                                        </a:rPr>
                                        <m:t>2</m:t>
                                      </m:r>
                                    </m:sup>
                                  </m:sSubSup>
                                </m:den>
                              </m:f>
                            </m:e>
                            <m:sup>
                              <m:r>
                                <a:rPr lang="de-DE" b="0" i="0">
                                  <a:latin typeface="Cambria Math" panose="02040503050406030204" pitchFamily="18" charset="0"/>
                                </a:rPr>
                                <m:t>2</m:t>
                              </m:r>
                            </m:sup>
                          </m:sSup>
                        </m:e>
                      </m:nary>
                    </m:oMath>
                  </m:oMathPara>
                </a14:m>
                <a:endParaRPr lang="de-DE" dirty="0"/>
              </a:p>
            </p:txBody>
          </p:sp>
        </mc:Choice>
        <mc:Fallback xmlns="">
          <p:sp>
            <p:nvSpPr>
              <p:cNvPr id="6" name="Rechteck 5"/>
              <p:cNvSpPr>
                <a:spLocks noRot="1" noChangeAspect="1" noMove="1" noResize="1" noEditPoints="1" noAdjustHandles="1" noChangeArrowheads="1" noChangeShapeType="1" noTextEdit="1"/>
              </p:cNvSpPr>
              <p:nvPr/>
            </p:nvSpPr>
            <p:spPr>
              <a:xfrm>
                <a:off x="2173255" y="3268875"/>
                <a:ext cx="6210069" cy="870175"/>
              </a:xfrm>
              <a:prstGeom prst="rect">
                <a:avLst/>
              </a:prstGeom>
              <a:blipFill>
                <a:blip r:embed="rId2"/>
                <a:stretch>
                  <a:fillRect/>
                </a:stretch>
              </a:blipFill>
            </p:spPr>
            <p:txBody>
              <a:bodyPr/>
              <a:lstStyle/>
              <a:p>
                <a:r>
                  <a:rPr lang="de-DE">
                    <a:noFill/>
                  </a:rPr>
                  <a:t> </a:t>
                </a:r>
              </a:p>
            </p:txBody>
          </p:sp>
        </mc:Fallback>
      </mc:AlternateContent>
      <mc:AlternateContent xmlns:mc="http://schemas.openxmlformats.org/markup-compatibility/2006" xmlns:a14="http://schemas.microsoft.com/office/drawing/2010/main">
        <mc:Choice Requires="a14">
          <p:sp>
            <p:nvSpPr>
              <p:cNvPr id="9" name="Rechteck 8"/>
              <p:cNvSpPr/>
              <p:nvPr/>
            </p:nvSpPr>
            <p:spPr>
              <a:xfrm>
                <a:off x="2400498" y="1178975"/>
                <a:ext cx="7475545" cy="4801314"/>
              </a:xfrm>
              <a:prstGeom prst="rect">
                <a:avLst/>
              </a:prstGeom>
            </p:spPr>
            <p:txBody>
              <a:bodyPr wrap="square">
                <a:spAutoFit/>
              </a:bodyPr>
              <a:lstStyle/>
              <a:p>
                <a14:m>
                  <m:oMath xmlns:m="http://schemas.openxmlformats.org/officeDocument/2006/math">
                    <m:r>
                      <a:rPr lang="de-DE" b="0" i="1" smtClean="0">
                        <a:latin typeface="Cambria Math" panose="02040503050406030204" pitchFamily="18" charset="0"/>
                      </a:rPr>
                      <m:t>𝐹</m:t>
                    </m:r>
                    <m:d>
                      <m:dPr>
                        <m:ctrlPr>
                          <a:rPr lang="de-DE" b="0" i="1" smtClean="0">
                            <a:latin typeface="Cambria Math" panose="02040503050406030204" pitchFamily="18" charset="0"/>
                          </a:rPr>
                        </m:ctrlPr>
                      </m:dPr>
                      <m:e>
                        <m:r>
                          <a:rPr lang="de-DE" i="1">
                            <a:latin typeface="Cambria Math" panose="02040503050406030204" pitchFamily="18" charset="0"/>
                          </a:rPr>
                          <m:t>𝐷</m:t>
                        </m:r>
                      </m:e>
                    </m:d>
                  </m:oMath>
                </a14:m>
                <a:r>
                  <a:rPr lang="de-DE" dirty="0" smtClean="0">
                    <a:latin typeface="Calibri" panose="020F0502020204030204" pitchFamily="34" charset="0"/>
                    <a:cs typeface="Calibri" panose="020F0502020204030204" pitchFamily="34" charset="0"/>
                  </a:rPr>
                  <a:t>  </a:t>
                </a:r>
                <a:r>
                  <a:rPr lang="de-DE" dirty="0" err="1" smtClean="0">
                    <a:latin typeface="Calibri" panose="020F0502020204030204" pitchFamily="34" charset="0"/>
                    <a:cs typeface="Calibri" panose="020F0502020204030204" pitchFamily="34" charset="0"/>
                  </a:rPr>
                  <a:t>is</a:t>
                </a:r>
                <a:r>
                  <a:rPr lang="de-DE" dirty="0" smtClean="0">
                    <a:latin typeface="Calibri" panose="020F0502020204030204" pitchFamily="34" charset="0"/>
                    <a:cs typeface="Calibri" panose="020F0502020204030204" pitchFamily="34" charset="0"/>
                  </a:rPr>
                  <a:t> </a:t>
                </a:r>
                <a:r>
                  <a:rPr lang="de-DE" dirty="0" err="1" smtClean="0">
                    <a:latin typeface="Calibri" panose="020F0502020204030204" pitchFamily="34" charset="0"/>
                    <a:cs typeface="Calibri" panose="020F0502020204030204" pitchFamily="34" charset="0"/>
                  </a:rPr>
                  <a:t>represented</a:t>
                </a:r>
                <a:r>
                  <a:rPr lang="de-DE" dirty="0" smtClean="0">
                    <a:latin typeface="Calibri" panose="020F0502020204030204" pitchFamily="34" charset="0"/>
                    <a:cs typeface="Calibri" panose="020F0502020204030204" pitchFamily="34" charset="0"/>
                  </a:rPr>
                  <a:t> </a:t>
                </a:r>
                <a:r>
                  <a:rPr lang="de-DE" dirty="0" err="1" smtClean="0">
                    <a:latin typeface="Calibri" panose="020F0502020204030204" pitchFamily="34" charset="0"/>
                    <a:cs typeface="Calibri" panose="020F0502020204030204" pitchFamily="34" charset="0"/>
                  </a:rPr>
                  <a:t>by</a:t>
                </a:r>
                <a:r>
                  <a:rPr lang="de-DE" dirty="0" smtClean="0">
                    <a:latin typeface="Calibri" panose="020F0502020204030204" pitchFamily="34" charset="0"/>
                    <a:cs typeface="Calibri" panose="020F0502020204030204" pitchFamily="34" charset="0"/>
                  </a:rPr>
                  <a:t> an </a:t>
                </a:r>
                <a:r>
                  <a:rPr lang="de-DE" dirty="0" err="1" smtClean="0">
                    <a:latin typeface="Calibri" panose="020F0502020204030204" pitchFamily="34" charset="0"/>
                    <a:cs typeface="Calibri" panose="020F0502020204030204" pitchFamily="34" charset="0"/>
                  </a:rPr>
                  <a:t>Hermitian</a:t>
                </a:r>
                <a:r>
                  <a:rPr lang="de-DE" dirty="0" smtClean="0">
                    <a:latin typeface="Calibri" panose="020F0502020204030204" pitchFamily="34" charset="0"/>
                    <a:cs typeface="Calibri" panose="020F0502020204030204" pitchFamily="34" charset="0"/>
                  </a:rPr>
                  <a:t> </a:t>
                </a:r>
                <a:r>
                  <a:rPr lang="de-DE" dirty="0" err="1" smtClean="0">
                    <a:latin typeface="Calibri" panose="020F0502020204030204" pitchFamily="34" charset="0"/>
                    <a:cs typeface="Calibri" panose="020F0502020204030204" pitchFamily="34" charset="0"/>
                  </a:rPr>
                  <a:t>Spline</a:t>
                </a:r>
                <a:r>
                  <a:rPr lang="de-DE" dirty="0" smtClean="0">
                    <a:latin typeface="Calibri" panose="020F0502020204030204" pitchFamily="34" charset="0"/>
                    <a:cs typeface="Calibri" panose="020F0502020204030204" pitchFamily="34" charset="0"/>
                  </a:rPr>
                  <a:t> </a:t>
                </a:r>
                <a:r>
                  <a:rPr lang="de-DE" dirty="0" err="1" smtClean="0">
                    <a:latin typeface="Calibri" panose="020F0502020204030204" pitchFamily="34" charset="0"/>
                    <a:cs typeface="Calibri" panose="020F0502020204030204" pitchFamily="34" charset="0"/>
                  </a:rPr>
                  <a:t>that</a:t>
                </a:r>
                <a:r>
                  <a:rPr lang="de-DE" dirty="0" smtClean="0">
                    <a:latin typeface="Calibri" panose="020F0502020204030204" pitchFamily="34" charset="0"/>
                    <a:cs typeface="Calibri" panose="020F0502020204030204" pitchFamily="34" charset="0"/>
                  </a:rPr>
                  <a:t> </a:t>
                </a:r>
                <a:r>
                  <a:rPr lang="de-DE" dirty="0" err="1" smtClean="0">
                    <a:latin typeface="Calibri" panose="020F0502020204030204" pitchFamily="34" charset="0"/>
                    <a:cs typeface="Calibri" panose="020F0502020204030204" pitchFamily="34" charset="0"/>
                  </a:rPr>
                  <a:t>covers</a:t>
                </a:r>
                <a:r>
                  <a:rPr lang="de-DE" dirty="0" smtClean="0">
                    <a:latin typeface="Calibri" panose="020F0502020204030204" pitchFamily="34" charset="0"/>
                    <a:cs typeface="Calibri" panose="020F0502020204030204" pitchFamily="34" charset="0"/>
                  </a:rPr>
                  <a:t> </a:t>
                </a:r>
                <a:r>
                  <a:rPr lang="de-DE" dirty="0" err="1" smtClean="0">
                    <a:latin typeface="Calibri" panose="020F0502020204030204" pitchFamily="34" charset="0"/>
                    <a:cs typeface="Calibri" panose="020F0502020204030204" pitchFamily="34" charset="0"/>
                  </a:rPr>
                  <a:t>the</a:t>
                </a:r>
                <a:r>
                  <a:rPr lang="de-DE" dirty="0" smtClean="0">
                    <a:latin typeface="Calibri" panose="020F0502020204030204" pitchFamily="34" charset="0"/>
                    <a:cs typeface="Calibri" panose="020F0502020204030204" pitchFamily="34" charset="0"/>
                  </a:rPr>
                  <a:t> </a:t>
                </a:r>
                <a:r>
                  <a:rPr lang="de-DE" dirty="0" err="1" smtClean="0">
                    <a:latin typeface="Calibri" panose="020F0502020204030204" pitchFamily="34" charset="0"/>
                    <a:cs typeface="Calibri" panose="020F0502020204030204" pitchFamily="34" charset="0"/>
                  </a:rPr>
                  <a:t>range</a:t>
                </a:r>
                <a:r>
                  <a:rPr lang="de-DE" dirty="0" smtClean="0">
                    <a:latin typeface="Calibri" panose="020F0502020204030204" pitchFamily="34" charset="0"/>
                    <a:cs typeface="Calibri" panose="020F0502020204030204" pitchFamily="34" charset="0"/>
                  </a:rPr>
                  <a:t> </a:t>
                </a:r>
                <a:br>
                  <a:rPr lang="de-DE" dirty="0" smtClean="0">
                    <a:latin typeface="Calibri" panose="020F0502020204030204" pitchFamily="34" charset="0"/>
                    <a:cs typeface="Calibri" panose="020F0502020204030204" pitchFamily="34" charset="0"/>
                  </a:rPr>
                </a:br>
                <a14:m>
                  <m:oMath xmlns:m="http://schemas.openxmlformats.org/officeDocument/2006/math">
                    <m:r>
                      <a:rPr lang="de-DE" i="1" smtClean="0">
                        <a:latin typeface="Cambria Math" panose="02040503050406030204" pitchFamily="18" charset="0"/>
                      </a:rPr>
                      <m:t>𝐹</m:t>
                    </m:r>
                    <m:r>
                      <a:rPr lang="de-DE" i="1" smtClean="0">
                        <a:latin typeface="Cambria Math" panose="02040503050406030204" pitchFamily="18" charset="0"/>
                      </a:rPr>
                      <m:t> =0</m:t>
                    </m:r>
                  </m:oMath>
                </a14:m>
                <a:r>
                  <a:rPr lang="de-DE" dirty="0" smtClean="0">
                    <a:latin typeface="Calibri" panose="020F0502020204030204" pitchFamily="34" charset="0"/>
                    <a:cs typeface="Calibri" panose="020F0502020204030204" pitchFamily="34" charset="0"/>
                  </a:rPr>
                  <a:t> at 0.01 µm </a:t>
                </a:r>
                <a:r>
                  <a:rPr lang="de-DE" dirty="0" err="1" smtClean="0">
                    <a:latin typeface="Calibri" panose="020F0502020204030204" pitchFamily="34" charset="0"/>
                    <a:cs typeface="Calibri" panose="020F0502020204030204" pitchFamily="34" charset="0"/>
                  </a:rPr>
                  <a:t>to</a:t>
                </a:r>
                <a:r>
                  <a:rPr lang="de-DE" dirty="0" smtClean="0">
                    <a:latin typeface="Calibri" panose="020F0502020204030204" pitchFamily="34" charset="0"/>
                    <a:cs typeface="Calibri" panose="020F0502020204030204" pitchFamily="34" charset="0"/>
                  </a:rPr>
                  <a:t>  </a:t>
                </a:r>
                <a14:m>
                  <m:oMath xmlns:m="http://schemas.openxmlformats.org/officeDocument/2006/math">
                    <m:r>
                      <a:rPr lang="de-DE" i="1" smtClean="0">
                        <a:latin typeface="Cambria Math" panose="02040503050406030204" pitchFamily="18" charset="0"/>
                        <a:cs typeface="Calibri" panose="020F0502020204030204" pitchFamily="34" charset="0"/>
                      </a:rPr>
                      <m:t>𝐹</m:t>
                    </m:r>
                    <m:r>
                      <a:rPr lang="de-DE" i="1" smtClean="0">
                        <a:latin typeface="Cambria Math" panose="02040503050406030204" pitchFamily="18" charset="0"/>
                        <a:cs typeface="Calibri" panose="020F0502020204030204" pitchFamily="34" charset="0"/>
                      </a:rPr>
                      <m:t> = 1</m:t>
                    </m:r>
                  </m:oMath>
                </a14:m>
                <a:r>
                  <a:rPr lang="de-DE" dirty="0" smtClean="0">
                    <a:latin typeface="Calibri" panose="020F0502020204030204" pitchFamily="34" charset="0"/>
                    <a:cs typeface="Calibri" panose="020F0502020204030204" pitchFamily="34" charset="0"/>
                  </a:rPr>
                  <a:t> at 2000 µm </a:t>
                </a:r>
                <a:r>
                  <a:rPr lang="de-DE" dirty="0" err="1" smtClean="0">
                    <a:latin typeface="Calibri" panose="020F0502020204030204" pitchFamily="34" charset="0"/>
                    <a:cs typeface="Calibri" panose="020F0502020204030204" pitchFamily="34" charset="0"/>
                  </a:rPr>
                  <a:t>with</a:t>
                </a:r>
                <a:r>
                  <a:rPr lang="de-DE" dirty="0" smtClean="0">
                    <a:latin typeface="Calibri" panose="020F0502020204030204" pitchFamily="34" charset="0"/>
                    <a:cs typeface="Calibri" panose="020F0502020204030204" pitchFamily="34" charset="0"/>
                  </a:rPr>
                  <a:t> 12 </a:t>
                </a:r>
                <a:r>
                  <a:rPr lang="de-DE" dirty="0" err="1" smtClean="0">
                    <a:latin typeface="Calibri" panose="020F0502020204030204" pitchFamily="34" charset="0"/>
                    <a:cs typeface="Calibri" panose="020F0502020204030204" pitchFamily="34" charset="0"/>
                  </a:rPr>
                  <a:t>support</a:t>
                </a:r>
                <a:r>
                  <a:rPr lang="de-DE" dirty="0" smtClean="0">
                    <a:latin typeface="Calibri" panose="020F0502020204030204" pitchFamily="34" charset="0"/>
                    <a:cs typeface="Calibri" panose="020F0502020204030204" pitchFamily="34" charset="0"/>
                  </a:rPr>
                  <a:t> </a:t>
                </a:r>
                <a:r>
                  <a:rPr lang="de-DE" dirty="0" err="1" smtClean="0">
                    <a:latin typeface="Calibri" panose="020F0502020204030204" pitchFamily="34" charset="0"/>
                    <a:cs typeface="Calibri" panose="020F0502020204030204" pitchFamily="34" charset="0"/>
                  </a:rPr>
                  <a:t>points</a:t>
                </a:r>
                <a:r>
                  <a:rPr lang="de-DE" dirty="0" smtClean="0">
                    <a:latin typeface="Calibri" panose="020F0502020204030204" pitchFamily="34" charset="0"/>
                    <a:cs typeface="Calibri" panose="020F0502020204030204" pitchFamily="34" charset="0"/>
                  </a:rPr>
                  <a:t>.</a:t>
                </a:r>
              </a:p>
              <a:p>
                <a:endParaRPr lang="de-DE" dirty="0">
                  <a:latin typeface="Calibri" panose="020F0502020204030204" pitchFamily="34" charset="0"/>
                  <a:cs typeface="Calibri" panose="020F0502020204030204" pitchFamily="34" charset="0"/>
                </a:endParaRPr>
              </a:p>
              <a:p>
                <a:r>
                  <a:rPr lang="de-DE" dirty="0" smtClean="0">
                    <a:latin typeface="Calibri" panose="020F0502020204030204" pitchFamily="34" charset="0"/>
                    <a:cs typeface="Calibri" panose="020F0502020204030204" pitchFamily="34" charset="0"/>
                  </a:rPr>
                  <a:t>The </a:t>
                </a:r>
                <a:r>
                  <a:rPr lang="de-DE" dirty="0" err="1" smtClean="0">
                    <a:latin typeface="Calibri" panose="020F0502020204030204" pitchFamily="34" charset="0"/>
                    <a:cs typeface="Calibri" panose="020F0502020204030204" pitchFamily="34" charset="0"/>
                  </a:rPr>
                  <a:t>spline‘s</a:t>
                </a:r>
                <a:r>
                  <a:rPr lang="de-DE" dirty="0" smtClean="0">
                    <a:latin typeface="Calibri" panose="020F0502020204030204" pitchFamily="34" charset="0"/>
                    <a:cs typeface="Calibri" panose="020F0502020204030204" pitchFamily="34" charset="0"/>
                  </a:rPr>
                  <a:t> </a:t>
                </a:r>
                <a:r>
                  <a:rPr lang="de-DE" dirty="0" err="1" smtClean="0">
                    <a:latin typeface="Calibri" panose="020F0502020204030204" pitchFamily="34" charset="0"/>
                    <a:cs typeface="Calibri" panose="020F0502020204030204" pitchFamily="34" charset="0"/>
                  </a:rPr>
                  <a:t>parameters</a:t>
                </a:r>
                <a:r>
                  <a:rPr lang="de-DE" dirty="0" smtClean="0">
                    <a:latin typeface="Calibri" panose="020F0502020204030204" pitchFamily="34" charset="0"/>
                    <a:cs typeface="Calibri" panose="020F0502020204030204" pitchFamily="34" charset="0"/>
                  </a:rPr>
                  <a:t> </a:t>
                </a:r>
                <a:r>
                  <a:rPr lang="de-DE" dirty="0" err="1" smtClean="0">
                    <a:latin typeface="Calibri" panose="020F0502020204030204" pitchFamily="34" charset="0"/>
                    <a:cs typeface="Calibri" panose="020F0502020204030204" pitchFamily="34" charset="0"/>
                  </a:rPr>
                  <a:t>are</a:t>
                </a:r>
                <a:r>
                  <a:rPr lang="de-DE" dirty="0" smtClean="0">
                    <a:latin typeface="Calibri" panose="020F0502020204030204" pitchFamily="34" charset="0"/>
                    <a:cs typeface="Calibri" panose="020F0502020204030204" pitchFamily="34" charset="0"/>
                  </a:rPr>
                  <a:t> </a:t>
                </a:r>
                <a:r>
                  <a:rPr lang="de-DE" dirty="0" err="1" smtClean="0">
                    <a:latin typeface="Calibri" panose="020F0502020204030204" pitchFamily="34" charset="0"/>
                    <a:cs typeface="Calibri" panose="020F0502020204030204" pitchFamily="34" charset="0"/>
                  </a:rPr>
                  <a:t>obtained</a:t>
                </a:r>
                <a:r>
                  <a:rPr lang="de-DE" dirty="0" smtClean="0">
                    <a:latin typeface="Calibri" panose="020F0502020204030204" pitchFamily="34" charset="0"/>
                    <a:cs typeface="Calibri" panose="020F0502020204030204" pitchFamily="34" charset="0"/>
                  </a:rPr>
                  <a:t> </a:t>
                </a:r>
                <a:r>
                  <a:rPr lang="de-DE" dirty="0" err="1" smtClean="0">
                    <a:latin typeface="Calibri" panose="020F0502020204030204" pitchFamily="34" charset="0"/>
                    <a:cs typeface="Calibri" panose="020F0502020204030204" pitchFamily="34" charset="0"/>
                  </a:rPr>
                  <a:t>by</a:t>
                </a:r>
                <a:r>
                  <a:rPr lang="de-DE" dirty="0" smtClean="0">
                    <a:latin typeface="Calibri" panose="020F0502020204030204" pitchFamily="34" charset="0"/>
                    <a:cs typeface="Calibri" panose="020F0502020204030204" pitchFamily="34" charset="0"/>
                  </a:rPr>
                  <a:t> </a:t>
                </a:r>
                <a:r>
                  <a:rPr lang="de-DE" dirty="0" err="1" smtClean="0">
                    <a:latin typeface="Calibri" panose="020F0502020204030204" pitchFamily="34" charset="0"/>
                    <a:cs typeface="Calibri" panose="020F0502020204030204" pitchFamily="34" charset="0"/>
                  </a:rPr>
                  <a:t>matching</a:t>
                </a:r>
                <a:r>
                  <a:rPr lang="de-DE" dirty="0" smtClean="0">
                    <a:latin typeface="Calibri" panose="020F0502020204030204" pitchFamily="34" charset="0"/>
                    <a:cs typeface="Calibri" panose="020F0502020204030204" pitchFamily="34" charset="0"/>
                  </a:rPr>
                  <a:t> a </a:t>
                </a:r>
                <a:r>
                  <a:rPr lang="de-DE" dirty="0" err="1" smtClean="0">
                    <a:latin typeface="Calibri" panose="020F0502020204030204" pitchFamily="34" charset="0"/>
                    <a:cs typeface="Calibri" panose="020F0502020204030204" pitchFamily="34" charset="0"/>
                  </a:rPr>
                  <a:t>simulated</a:t>
                </a:r>
                <a:r>
                  <a:rPr lang="de-DE" dirty="0" smtClean="0">
                    <a:latin typeface="Calibri" panose="020F0502020204030204" pitchFamily="34" charset="0"/>
                    <a:cs typeface="Calibri" panose="020F0502020204030204" pitchFamily="34" charset="0"/>
                  </a:rPr>
                  <a:t> </a:t>
                </a:r>
                <a:r>
                  <a:rPr lang="de-DE" dirty="0" err="1" smtClean="0">
                    <a:latin typeface="Calibri" panose="020F0502020204030204" pitchFamily="34" charset="0"/>
                    <a:cs typeface="Calibri" panose="020F0502020204030204" pitchFamily="34" charset="0"/>
                  </a:rPr>
                  <a:t>pressure</a:t>
                </a:r>
                <a:r>
                  <a:rPr lang="de-DE" dirty="0" smtClean="0">
                    <a:latin typeface="Calibri" panose="020F0502020204030204" pitchFamily="34" charset="0"/>
                    <a:cs typeface="Calibri" panose="020F0502020204030204" pitchFamily="34" charset="0"/>
                  </a:rPr>
                  <a:t> </a:t>
                </a:r>
                <a:r>
                  <a:rPr lang="de-DE" dirty="0" err="1" smtClean="0">
                    <a:latin typeface="Calibri" panose="020F0502020204030204" pitchFamily="34" charset="0"/>
                    <a:cs typeface="Calibri" panose="020F0502020204030204" pitchFamily="34" charset="0"/>
                  </a:rPr>
                  <a:t>decrease</a:t>
                </a:r>
                <a:r>
                  <a:rPr lang="de-DE" dirty="0" smtClean="0">
                    <a:latin typeface="Calibri" panose="020F0502020204030204" pitchFamily="34" charset="0"/>
                    <a:cs typeface="Calibri" panose="020F0502020204030204" pitchFamily="34" charset="0"/>
                  </a:rPr>
                  <a:t> </a:t>
                </a:r>
                <a:r>
                  <a:rPr lang="de-DE" dirty="0" err="1" smtClean="0">
                    <a:latin typeface="Calibri" panose="020F0502020204030204" pitchFamily="34" charset="0"/>
                    <a:cs typeface="Calibri" panose="020F0502020204030204" pitchFamily="34" charset="0"/>
                  </a:rPr>
                  <a:t>with</a:t>
                </a:r>
                <a:r>
                  <a:rPr lang="de-DE" dirty="0" smtClean="0">
                    <a:latin typeface="Calibri" panose="020F0502020204030204" pitchFamily="34" charset="0"/>
                    <a:cs typeface="Calibri" panose="020F0502020204030204" pitchFamily="34" charset="0"/>
                  </a:rPr>
                  <a:t> </a:t>
                </a:r>
                <a:r>
                  <a:rPr lang="de-DE" dirty="0" err="1" smtClean="0">
                    <a:latin typeface="Calibri" panose="020F0502020204030204" pitchFamily="34" charset="0"/>
                    <a:cs typeface="Calibri" panose="020F0502020204030204" pitchFamily="34" charset="0"/>
                  </a:rPr>
                  <a:t>the</a:t>
                </a:r>
                <a:r>
                  <a:rPr lang="de-DE" dirty="0" smtClean="0">
                    <a:latin typeface="Calibri" panose="020F0502020204030204" pitchFamily="34" charset="0"/>
                    <a:cs typeface="Calibri" panose="020F0502020204030204" pitchFamily="34" charset="0"/>
                  </a:rPr>
                  <a:t> </a:t>
                </a:r>
                <a:r>
                  <a:rPr lang="de-DE" dirty="0" err="1" smtClean="0">
                    <a:latin typeface="Calibri" panose="020F0502020204030204" pitchFamily="34" charset="0"/>
                    <a:cs typeface="Calibri" panose="020F0502020204030204" pitchFamily="34" charset="0"/>
                  </a:rPr>
                  <a:t>observed</a:t>
                </a:r>
                <a:r>
                  <a:rPr lang="de-DE" dirty="0" smtClean="0">
                    <a:latin typeface="Calibri" panose="020F0502020204030204" pitchFamily="34" charset="0"/>
                    <a:cs typeface="Calibri" panose="020F0502020204030204" pitchFamily="34" charset="0"/>
                  </a:rPr>
                  <a:t> </a:t>
                </a:r>
                <a:r>
                  <a:rPr lang="de-DE" dirty="0" err="1" smtClean="0">
                    <a:latin typeface="Calibri" panose="020F0502020204030204" pitchFamily="34" charset="0"/>
                    <a:cs typeface="Calibri" panose="020F0502020204030204" pitchFamily="34" charset="0"/>
                  </a:rPr>
                  <a:t>one</a:t>
                </a:r>
                <a:r>
                  <a:rPr lang="de-DE" dirty="0" smtClean="0">
                    <a:latin typeface="Calibri" panose="020F0502020204030204" pitchFamily="34" charset="0"/>
                    <a:cs typeface="Calibri" panose="020F0502020204030204" pitchFamily="34" charset="0"/>
                  </a:rPr>
                  <a:t>, i.e., </a:t>
                </a:r>
                <a:r>
                  <a:rPr lang="de-DE" dirty="0" err="1" smtClean="0">
                    <a:latin typeface="Calibri" panose="020F0502020204030204" pitchFamily="34" charset="0"/>
                    <a:cs typeface="Calibri" panose="020F0502020204030204" pitchFamily="34" charset="0"/>
                  </a:rPr>
                  <a:t>by</a:t>
                </a:r>
                <a:r>
                  <a:rPr lang="de-DE" dirty="0" smtClean="0">
                    <a:latin typeface="Calibri" panose="020F0502020204030204" pitchFamily="34" charset="0"/>
                    <a:cs typeface="Calibri" panose="020F0502020204030204" pitchFamily="34" charset="0"/>
                  </a:rPr>
                  <a:t> </a:t>
                </a:r>
                <a:r>
                  <a:rPr lang="de-DE" dirty="0" err="1" smtClean="0">
                    <a:latin typeface="Calibri" panose="020F0502020204030204" pitchFamily="34" charset="0"/>
                    <a:cs typeface="Calibri" panose="020F0502020204030204" pitchFamily="34" charset="0"/>
                  </a:rPr>
                  <a:t>minimizing</a:t>
                </a:r>
                <a:r>
                  <a:rPr lang="de-DE" dirty="0" smtClean="0">
                    <a:latin typeface="Calibri" panose="020F0502020204030204" pitchFamily="34" charset="0"/>
                    <a:cs typeface="Calibri" panose="020F0502020204030204" pitchFamily="34" charset="0"/>
                  </a:rPr>
                  <a:t> an </a:t>
                </a:r>
                <a:r>
                  <a:rPr lang="de-DE" dirty="0" err="1" smtClean="0">
                    <a:latin typeface="Calibri" panose="020F0502020204030204" pitchFamily="34" charset="0"/>
                    <a:cs typeface="Calibri" panose="020F0502020204030204" pitchFamily="34" charset="0"/>
                  </a:rPr>
                  <a:t>objective</a:t>
                </a:r>
                <a:r>
                  <a:rPr lang="de-DE" dirty="0" smtClean="0">
                    <a:latin typeface="Calibri" panose="020F0502020204030204" pitchFamily="34" charset="0"/>
                    <a:cs typeface="Calibri" panose="020F0502020204030204" pitchFamily="34" charset="0"/>
                  </a:rPr>
                  <a:t> </a:t>
                </a:r>
                <a:r>
                  <a:rPr lang="de-DE" dirty="0" err="1" smtClean="0">
                    <a:latin typeface="Calibri" panose="020F0502020204030204" pitchFamily="34" charset="0"/>
                    <a:cs typeface="Calibri" panose="020F0502020204030204" pitchFamily="34" charset="0"/>
                  </a:rPr>
                  <a:t>function</a:t>
                </a:r>
                <a:r>
                  <a:rPr lang="de-DE" dirty="0" smtClean="0">
                    <a:latin typeface="Calibri" panose="020F0502020204030204" pitchFamily="34" charset="0"/>
                    <a:cs typeface="Calibri" panose="020F0502020204030204" pitchFamily="34" charset="0"/>
                  </a:rPr>
                  <a:t> </a:t>
                </a:r>
                <a:r>
                  <a:rPr lang="de-DE" dirty="0" err="1" smtClean="0">
                    <a:latin typeface="Calibri" panose="020F0502020204030204" pitchFamily="34" charset="0"/>
                    <a:cs typeface="Calibri" panose="020F0502020204030204" pitchFamily="34" charset="0"/>
                  </a:rPr>
                  <a:t>that</a:t>
                </a:r>
                <a:r>
                  <a:rPr lang="de-DE" dirty="0" smtClean="0">
                    <a:latin typeface="Calibri" panose="020F0502020204030204" pitchFamily="34" charset="0"/>
                    <a:cs typeface="Calibri" panose="020F0502020204030204" pitchFamily="34" charset="0"/>
                  </a:rPr>
                  <a:t> </a:t>
                </a:r>
                <a:br>
                  <a:rPr lang="de-DE" dirty="0" smtClean="0">
                    <a:latin typeface="Calibri" panose="020F0502020204030204" pitchFamily="34" charset="0"/>
                    <a:cs typeface="Calibri" panose="020F0502020204030204" pitchFamily="34" charset="0"/>
                  </a:rPr>
                </a:br>
                <a:r>
                  <a:rPr lang="de-DE" dirty="0" err="1" smtClean="0">
                    <a:latin typeface="Calibri" panose="020F0502020204030204" pitchFamily="34" charset="0"/>
                    <a:cs typeface="Calibri" panose="020F0502020204030204" pitchFamily="34" charset="0"/>
                  </a:rPr>
                  <a:t>contains</a:t>
                </a:r>
                <a:r>
                  <a:rPr lang="de-DE" dirty="0" smtClean="0">
                    <a:latin typeface="Calibri" panose="020F0502020204030204" pitchFamily="34" charset="0"/>
                    <a:cs typeface="Calibri" panose="020F0502020204030204" pitchFamily="34" charset="0"/>
                  </a:rPr>
                  <a:t> </a:t>
                </a:r>
                <a:r>
                  <a:rPr lang="de-DE" dirty="0" err="1" smtClean="0">
                    <a:latin typeface="Calibri" panose="020F0502020204030204" pitchFamily="34" charset="0"/>
                    <a:cs typeface="Calibri" panose="020F0502020204030204" pitchFamily="34" charset="0"/>
                  </a:rPr>
                  <a:t>the</a:t>
                </a:r>
                <a:r>
                  <a:rPr lang="de-DE" dirty="0" smtClean="0">
                    <a:latin typeface="Calibri" panose="020F0502020204030204" pitchFamily="34" charset="0"/>
                    <a:cs typeface="Calibri" panose="020F0502020204030204" pitchFamily="34" charset="0"/>
                  </a:rPr>
                  <a:t> </a:t>
                </a:r>
                <a:r>
                  <a:rPr lang="de-DE" dirty="0" err="1" smtClean="0">
                    <a:latin typeface="Calibri" panose="020F0502020204030204" pitchFamily="34" charset="0"/>
                    <a:cs typeface="Calibri" panose="020F0502020204030204" pitchFamily="34" charset="0"/>
                  </a:rPr>
                  <a:t>measured</a:t>
                </a:r>
                <a:r>
                  <a:rPr lang="de-DE" dirty="0" smtClean="0">
                    <a:latin typeface="Calibri" panose="020F0502020204030204" pitchFamily="34" charset="0"/>
                    <a:cs typeface="Calibri" panose="020F0502020204030204" pitchFamily="34" charset="0"/>
                  </a:rPr>
                  <a:t> </a:t>
                </a:r>
                <a:r>
                  <a:rPr lang="de-DE" dirty="0" err="1" smtClean="0">
                    <a:latin typeface="Calibri" panose="020F0502020204030204" pitchFamily="34" charset="0"/>
                    <a:cs typeface="Calibri" panose="020F0502020204030204" pitchFamily="34" charset="0"/>
                  </a:rPr>
                  <a:t>pressure</a:t>
                </a:r>
                <a:r>
                  <a:rPr lang="de-DE" dirty="0" smtClean="0">
                    <a:latin typeface="Calibri" panose="020F0502020204030204" pitchFamily="34" charset="0"/>
                    <a:cs typeface="Calibri" panose="020F0502020204030204" pitchFamily="34" charset="0"/>
                  </a:rPr>
                  <a:t> </a:t>
                </a:r>
                <a:r>
                  <a:rPr lang="de-DE" dirty="0" err="1" smtClean="0">
                    <a:latin typeface="Calibri" panose="020F0502020204030204" pitchFamily="34" charset="0"/>
                    <a:cs typeface="Calibri" panose="020F0502020204030204" pitchFamily="34" charset="0"/>
                  </a:rPr>
                  <a:t>data</a:t>
                </a:r>
                <a:r>
                  <a:rPr lang="de-DE" dirty="0" smtClean="0">
                    <a:latin typeface="Calibri" panose="020F0502020204030204" pitchFamily="34" charset="0"/>
                    <a:cs typeface="Calibri" panose="020F0502020204030204" pitchFamily="34" charset="0"/>
                  </a:rPr>
                  <a:t> </a:t>
                </a:r>
                <a:r>
                  <a:rPr lang="de-DE" dirty="0" err="1" smtClean="0">
                    <a:latin typeface="Calibri" panose="020F0502020204030204" pitchFamily="34" charset="0"/>
                    <a:cs typeface="Calibri" panose="020F0502020204030204" pitchFamily="34" charset="0"/>
                  </a:rPr>
                  <a:t>and</a:t>
                </a:r>
                <a:r>
                  <a:rPr lang="de-DE" dirty="0" smtClean="0">
                    <a:latin typeface="Calibri" panose="020F0502020204030204" pitchFamily="34" charset="0"/>
                    <a:cs typeface="Calibri" panose="020F0502020204030204" pitchFamily="34" charset="0"/>
                  </a:rPr>
                  <a:t> </a:t>
                </a:r>
                <a:r>
                  <a:rPr lang="de-DE" dirty="0" err="1" smtClean="0">
                    <a:latin typeface="Calibri" panose="020F0502020204030204" pitchFamily="34" charset="0"/>
                    <a:cs typeface="Calibri" panose="020F0502020204030204" pitchFamily="34" charset="0"/>
                  </a:rPr>
                  <a:t>the</a:t>
                </a:r>
                <a:r>
                  <a:rPr lang="de-DE" dirty="0" smtClean="0">
                    <a:latin typeface="Calibri" panose="020F0502020204030204" pitchFamily="34" charset="0"/>
                    <a:cs typeface="Calibri" panose="020F0502020204030204" pitchFamily="34" charset="0"/>
                  </a:rPr>
                  <a:t> </a:t>
                </a:r>
                <a:r>
                  <a:rPr lang="de-DE" dirty="0" err="1" smtClean="0">
                    <a:latin typeface="Calibri" panose="020F0502020204030204" pitchFamily="34" charset="0"/>
                    <a:cs typeface="Calibri" panose="020F0502020204030204" pitchFamily="34" charset="0"/>
                  </a:rPr>
                  <a:t>sand</a:t>
                </a:r>
                <a:r>
                  <a:rPr lang="de-DE" dirty="0" smtClean="0">
                    <a:latin typeface="Calibri" panose="020F0502020204030204" pitchFamily="34" charset="0"/>
                    <a:cs typeface="Calibri" panose="020F0502020204030204" pitchFamily="34" charset="0"/>
                  </a:rPr>
                  <a:t> </a:t>
                </a:r>
                <a:r>
                  <a:rPr lang="de-DE" dirty="0" err="1" smtClean="0">
                    <a:latin typeface="Calibri" panose="020F0502020204030204" pitchFamily="34" charset="0"/>
                    <a:cs typeface="Calibri" panose="020F0502020204030204" pitchFamily="34" charset="0"/>
                  </a:rPr>
                  <a:t>fractions</a:t>
                </a:r>
                <a:r>
                  <a:rPr lang="de-DE" dirty="0" smtClean="0">
                    <a:latin typeface="Calibri" panose="020F0502020204030204" pitchFamily="34" charset="0"/>
                    <a:cs typeface="Calibri" panose="020F0502020204030204" pitchFamily="34" charset="0"/>
                  </a:rPr>
                  <a:t> </a:t>
                </a:r>
                <a:r>
                  <a:rPr lang="de-DE" dirty="0" err="1" smtClean="0">
                    <a:latin typeface="Calibri" panose="020F0502020204030204" pitchFamily="34" charset="0"/>
                    <a:cs typeface="Calibri" panose="020F0502020204030204" pitchFamily="34" charset="0"/>
                  </a:rPr>
                  <a:t>data</a:t>
                </a:r>
                <a:r>
                  <a:rPr lang="de-DE" dirty="0" smtClean="0">
                    <a:latin typeface="Calibri" panose="020F0502020204030204" pitchFamily="34" charset="0"/>
                    <a:cs typeface="Calibri" panose="020F0502020204030204" pitchFamily="34" charset="0"/>
                  </a:rPr>
                  <a:t>. </a:t>
                </a:r>
              </a:p>
              <a:p>
                <a:endParaRPr lang="de-DE" dirty="0">
                  <a:latin typeface="Calibri" panose="020F0502020204030204" pitchFamily="34" charset="0"/>
                  <a:cs typeface="Calibri" panose="020F0502020204030204" pitchFamily="34" charset="0"/>
                </a:endParaRPr>
              </a:p>
              <a:p>
                <a:endParaRPr lang="de-DE" dirty="0" smtClean="0">
                  <a:latin typeface="Calibri" panose="020F0502020204030204" pitchFamily="34" charset="0"/>
                  <a:cs typeface="Calibri" panose="020F0502020204030204" pitchFamily="34" charset="0"/>
                </a:endParaRPr>
              </a:p>
              <a:p>
                <a:endParaRPr lang="de-DE" dirty="0">
                  <a:latin typeface="Calibri" panose="020F0502020204030204" pitchFamily="34" charset="0"/>
                  <a:cs typeface="Calibri" panose="020F0502020204030204" pitchFamily="34" charset="0"/>
                </a:endParaRPr>
              </a:p>
              <a:p>
                <a:endParaRPr lang="de-DE" dirty="0" smtClean="0">
                  <a:latin typeface="Calibri" panose="020F0502020204030204" pitchFamily="34" charset="0"/>
                  <a:cs typeface="Calibri" panose="020F0502020204030204" pitchFamily="34" charset="0"/>
                </a:endParaRPr>
              </a:p>
              <a:p>
                <a:endParaRPr lang="de-DE" dirty="0">
                  <a:latin typeface="Calibri" panose="020F0502020204030204" pitchFamily="34" charset="0"/>
                  <a:cs typeface="Calibri" panose="020F0502020204030204" pitchFamily="34" charset="0"/>
                </a:endParaRPr>
              </a:p>
              <a:p>
                <a:endParaRPr lang="de-DE" dirty="0" smtClean="0">
                  <a:latin typeface="Calibri" panose="020F0502020204030204" pitchFamily="34" charset="0"/>
                  <a:cs typeface="Calibri" panose="020F0502020204030204" pitchFamily="34" charset="0"/>
                </a:endParaRPr>
              </a:p>
              <a:p>
                <a:r>
                  <a:rPr lang="de-DE" dirty="0" smtClean="0">
                    <a:latin typeface="Calibri" panose="020F0502020204030204" pitchFamily="34" charset="0"/>
                    <a:cs typeface="Calibri" panose="020F0502020204030204" pitchFamily="34" charset="0"/>
                  </a:rPr>
                  <a:t>Details </a:t>
                </a:r>
                <a:r>
                  <a:rPr lang="de-DE" dirty="0" err="1" smtClean="0">
                    <a:latin typeface="Calibri" panose="020F0502020204030204" pitchFamily="34" charset="0"/>
                    <a:cs typeface="Calibri" panose="020F0502020204030204" pitchFamily="34" charset="0"/>
                  </a:rPr>
                  <a:t>are</a:t>
                </a:r>
                <a:r>
                  <a:rPr lang="de-DE" dirty="0" smtClean="0">
                    <a:latin typeface="Calibri" panose="020F0502020204030204" pitchFamily="34" charset="0"/>
                    <a:cs typeface="Calibri" panose="020F0502020204030204" pitchFamily="34" charset="0"/>
                  </a:rPr>
                  <a:t> </a:t>
                </a:r>
                <a:r>
                  <a:rPr lang="de-DE" dirty="0" err="1" smtClean="0">
                    <a:latin typeface="Calibri" panose="020F0502020204030204" pitchFamily="34" charset="0"/>
                    <a:cs typeface="Calibri" panose="020F0502020204030204" pitchFamily="34" charset="0"/>
                  </a:rPr>
                  <a:t>given</a:t>
                </a:r>
                <a:r>
                  <a:rPr lang="de-DE" dirty="0" smtClean="0">
                    <a:latin typeface="Calibri" panose="020F0502020204030204" pitchFamily="34" charset="0"/>
                    <a:cs typeface="Calibri" panose="020F0502020204030204" pitchFamily="34" charset="0"/>
                  </a:rPr>
                  <a:t> in </a:t>
                </a:r>
                <a:r>
                  <a:rPr lang="de-DE" dirty="0">
                    <a:latin typeface="Calibri" panose="020F0502020204030204" pitchFamily="34" charset="0"/>
                    <a:cs typeface="Calibri" panose="020F0502020204030204" pitchFamily="34" charset="0"/>
                  </a:rPr>
                  <a:t>Durner, W., S.C. Iden, </a:t>
                </a:r>
                <a:r>
                  <a:rPr lang="de-DE" dirty="0" err="1">
                    <a:latin typeface="Calibri" panose="020F0502020204030204" pitchFamily="34" charset="0"/>
                    <a:cs typeface="Calibri" panose="020F0502020204030204" pitchFamily="34" charset="0"/>
                  </a:rPr>
                  <a:t>and</a:t>
                </a:r>
                <a:r>
                  <a:rPr lang="de-DE" dirty="0">
                    <a:latin typeface="Calibri" panose="020F0502020204030204" pitchFamily="34" charset="0"/>
                    <a:cs typeface="Calibri" panose="020F0502020204030204" pitchFamily="34" charset="0"/>
                  </a:rPr>
                  <a:t> G. von </a:t>
                </a:r>
                <a:r>
                  <a:rPr lang="de-DE" dirty="0" err="1">
                    <a:latin typeface="Calibri" panose="020F0502020204030204" pitchFamily="34" charset="0"/>
                    <a:cs typeface="Calibri" panose="020F0502020204030204" pitchFamily="34" charset="0"/>
                  </a:rPr>
                  <a:t>Unold</a:t>
                </a:r>
                <a:r>
                  <a:rPr lang="de-DE" dirty="0">
                    <a:latin typeface="Calibri" panose="020F0502020204030204" pitchFamily="34" charset="0"/>
                    <a:cs typeface="Calibri" panose="020F0502020204030204" pitchFamily="34" charset="0"/>
                  </a:rPr>
                  <a:t> (2017): </a:t>
                </a:r>
                <a:r>
                  <a:rPr lang="de-DE" dirty="0">
                    <a:latin typeface="Calibri" panose="020F0502020204030204" pitchFamily="34" charset="0"/>
                    <a:cs typeface="Calibri" panose="020F0502020204030204" pitchFamily="34" charset="0"/>
                    <a:hlinkClick r:id="rId3"/>
                  </a:rPr>
                  <a:t>The integral </a:t>
                </a:r>
                <a:r>
                  <a:rPr lang="de-DE" dirty="0" err="1">
                    <a:latin typeface="Calibri" panose="020F0502020204030204" pitchFamily="34" charset="0"/>
                    <a:cs typeface="Calibri" panose="020F0502020204030204" pitchFamily="34" charset="0"/>
                    <a:hlinkClick r:id="rId3"/>
                  </a:rPr>
                  <a:t>suspension</a:t>
                </a:r>
                <a:r>
                  <a:rPr lang="de-DE" dirty="0">
                    <a:latin typeface="Calibri" panose="020F0502020204030204" pitchFamily="34" charset="0"/>
                    <a:cs typeface="Calibri" panose="020F0502020204030204" pitchFamily="34" charset="0"/>
                    <a:hlinkClick r:id="rId3"/>
                  </a:rPr>
                  <a:t> </a:t>
                </a:r>
                <a:r>
                  <a:rPr lang="de-DE" dirty="0" err="1">
                    <a:latin typeface="Calibri" panose="020F0502020204030204" pitchFamily="34" charset="0"/>
                    <a:cs typeface="Calibri" panose="020F0502020204030204" pitchFamily="34" charset="0"/>
                    <a:hlinkClick r:id="rId3"/>
                  </a:rPr>
                  <a:t>pressure</a:t>
                </a:r>
                <a:r>
                  <a:rPr lang="de-DE" dirty="0">
                    <a:latin typeface="Calibri" panose="020F0502020204030204" pitchFamily="34" charset="0"/>
                    <a:cs typeface="Calibri" panose="020F0502020204030204" pitchFamily="34" charset="0"/>
                    <a:hlinkClick r:id="rId3"/>
                  </a:rPr>
                  <a:t> </a:t>
                </a:r>
                <a:r>
                  <a:rPr lang="de-DE" dirty="0" err="1">
                    <a:latin typeface="Calibri" panose="020F0502020204030204" pitchFamily="34" charset="0"/>
                    <a:cs typeface="Calibri" panose="020F0502020204030204" pitchFamily="34" charset="0"/>
                    <a:hlinkClick r:id="rId3"/>
                  </a:rPr>
                  <a:t>method</a:t>
                </a:r>
                <a:r>
                  <a:rPr lang="de-DE" dirty="0">
                    <a:latin typeface="Calibri" panose="020F0502020204030204" pitchFamily="34" charset="0"/>
                    <a:cs typeface="Calibri" panose="020F0502020204030204" pitchFamily="34" charset="0"/>
                    <a:hlinkClick r:id="rId3"/>
                  </a:rPr>
                  <a:t> (ISP) </a:t>
                </a:r>
                <a:r>
                  <a:rPr lang="de-DE" dirty="0" err="1">
                    <a:latin typeface="Calibri" panose="020F0502020204030204" pitchFamily="34" charset="0"/>
                    <a:cs typeface="Calibri" panose="020F0502020204030204" pitchFamily="34" charset="0"/>
                    <a:hlinkClick r:id="rId3"/>
                  </a:rPr>
                  <a:t>for</a:t>
                </a:r>
                <a:r>
                  <a:rPr lang="de-DE" dirty="0">
                    <a:latin typeface="Calibri" panose="020F0502020204030204" pitchFamily="34" charset="0"/>
                    <a:cs typeface="Calibri" panose="020F0502020204030204" pitchFamily="34" charset="0"/>
                    <a:hlinkClick r:id="rId3"/>
                  </a:rPr>
                  <a:t> </a:t>
                </a:r>
                <a:r>
                  <a:rPr lang="de-DE" dirty="0" err="1">
                    <a:latin typeface="Calibri" panose="020F0502020204030204" pitchFamily="34" charset="0"/>
                    <a:cs typeface="Calibri" panose="020F0502020204030204" pitchFamily="34" charset="0"/>
                    <a:hlinkClick r:id="rId3"/>
                  </a:rPr>
                  <a:t>precise</a:t>
                </a:r>
                <a:r>
                  <a:rPr lang="de-DE" dirty="0">
                    <a:latin typeface="Calibri" panose="020F0502020204030204" pitchFamily="34" charset="0"/>
                    <a:cs typeface="Calibri" panose="020F0502020204030204" pitchFamily="34" charset="0"/>
                    <a:hlinkClick r:id="rId3"/>
                  </a:rPr>
                  <a:t> </a:t>
                </a:r>
                <a:r>
                  <a:rPr lang="de-DE" dirty="0" err="1">
                    <a:latin typeface="Calibri" panose="020F0502020204030204" pitchFamily="34" charset="0"/>
                    <a:cs typeface="Calibri" panose="020F0502020204030204" pitchFamily="34" charset="0"/>
                    <a:hlinkClick r:id="rId3"/>
                  </a:rPr>
                  <a:t>particle</a:t>
                </a:r>
                <a:r>
                  <a:rPr lang="de-DE" dirty="0">
                    <a:latin typeface="Calibri" panose="020F0502020204030204" pitchFamily="34" charset="0"/>
                    <a:cs typeface="Calibri" panose="020F0502020204030204" pitchFamily="34" charset="0"/>
                    <a:hlinkClick r:id="rId3"/>
                  </a:rPr>
                  <a:t>-size </a:t>
                </a:r>
                <a:r>
                  <a:rPr lang="de-DE" dirty="0" err="1">
                    <a:latin typeface="Calibri" panose="020F0502020204030204" pitchFamily="34" charset="0"/>
                    <a:cs typeface="Calibri" panose="020F0502020204030204" pitchFamily="34" charset="0"/>
                    <a:hlinkClick r:id="rId3"/>
                  </a:rPr>
                  <a:t>analysis</a:t>
                </a:r>
                <a:r>
                  <a:rPr lang="de-DE" dirty="0">
                    <a:latin typeface="Calibri" panose="020F0502020204030204" pitchFamily="34" charset="0"/>
                    <a:cs typeface="Calibri" panose="020F0502020204030204" pitchFamily="34" charset="0"/>
                    <a:hlinkClick r:id="rId3"/>
                  </a:rPr>
                  <a:t> </a:t>
                </a:r>
                <a:r>
                  <a:rPr lang="de-DE" dirty="0" err="1">
                    <a:latin typeface="Calibri" panose="020F0502020204030204" pitchFamily="34" charset="0"/>
                    <a:cs typeface="Calibri" panose="020F0502020204030204" pitchFamily="34" charset="0"/>
                    <a:hlinkClick r:id="rId3"/>
                  </a:rPr>
                  <a:t>by</a:t>
                </a:r>
                <a:r>
                  <a:rPr lang="de-DE" dirty="0">
                    <a:latin typeface="Calibri" panose="020F0502020204030204" pitchFamily="34" charset="0"/>
                    <a:cs typeface="Calibri" panose="020F0502020204030204" pitchFamily="34" charset="0"/>
                    <a:hlinkClick r:id="rId3"/>
                  </a:rPr>
                  <a:t> </a:t>
                </a:r>
                <a:r>
                  <a:rPr lang="de-DE" dirty="0" err="1">
                    <a:latin typeface="Calibri" panose="020F0502020204030204" pitchFamily="34" charset="0"/>
                    <a:cs typeface="Calibri" panose="020F0502020204030204" pitchFamily="34" charset="0"/>
                    <a:hlinkClick r:id="rId3"/>
                  </a:rPr>
                  <a:t>gravitational</a:t>
                </a:r>
                <a:r>
                  <a:rPr lang="de-DE" dirty="0">
                    <a:latin typeface="Calibri" panose="020F0502020204030204" pitchFamily="34" charset="0"/>
                    <a:cs typeface="Calibri" panose="020F0502020204030204" pitchFamily="34" charset="0"/>
                    <a:hlinkClick r:id="rId3"/>
                  </a:rPr>
                  <a:t> </a:t>
                </a:r>
                <a:r>
                  <a:rPr lang="de-DE" dirty="0" err="1" smtClean="0">
                    <a:latin typeface="Calibri" panose="020F0502020204030204" pitchFamily="34" charset="0"/>
                    <a:cs typeface="Calibri" panose="020F0502020204030204" pitchFamily="34" charset="0"/>
                    <a:hlinkClick r:id="rId3"/>
                  </a:rPr>
                  <a:t>sedimentation</a:t>
                </a:r>
                <a:r>
                  <a:rPr lang="de-DE" dirty="0" smtClean="0">
                    <a:latin typeface="Calibri" panose="020F0502020204030204" pitchFamily="34" charset="0"/>
                    <a:cs typeface="Calibri" panose="020F0502020204030204" pitchFamily="34" charset="0"/>
                  </a:rPr>
                  <a:t>, </a:t>
                </a:r>
                <a:r>
                  <a:rPr lang="de-DE" i="1" dirty="0" err="1">
                    <a:latin typeface="Calibri" panose="020F0502020204030204" pitchFamily="34" charset="0"/>
                    <a:cs typeface="Calibri" panose="020F0502020204030204" pitchFamily="34" charset="0"/>
                  </a:rPr>
                  <a:t>Water</a:t>
                </a:r>
                <a:r>
                  <a:rPr lang="de-DE" i="1" dirty="0">
                    <a:latin typeface="Calibri" panose="020F0502020204030204" pitchFamily="34" charset="0"/>
                    <a:cs typeface="Calibri" panose="020F0502020204030204" pitchFamily="34" charset="0"/>
                  </a:rPr>
                  <a:t> Resources Research, 53, 33-48, </a:t>
                </a:r>
                <a:r>
                  <a:rPr lang="de-DE" i="1" dirty="0" smtClean="0">
                    <a:latin typeface="Calibri" panose="020F0502020204030204" pitchFamily="34" charset="0"/>
                    <a:cs typeface="Calibri" panose="020F0502020204030204" pitchFamily="34" charset="0"/>
                  </a:rPr>
                  <a:t>doi:10.1002/2016WR019830</a:t>
                </a:r>
                <a:r>
                  <a:rPr lang="de-DE" dirty="0">
                    <a:latin typeface="Calibri" panose="020F0502020204030204" pitchFamily="34" charset="0"/>
                    <a:cs typeface="Calibri" panose="020F0502020204030204" pitchFamily="34" charset="0"/>
                  </a:rPr>
                  <a:t> (open </a:t>
                </a:r>
                <a:r>
                  <a:rPr lang="de-DE" dirty="0" err="1">
                    <a:latin typeface="Calibri" panose="020F0502020204030204" pitchFamily="34" charset="0"/>
                    <a:cs typeface="Calibri" panose="020F0502020204030204" pitchFamily="34" charset="0"/>
                  </a:rPr>
                  <a:t>access</a:t>
                </a:r>
                <a:r>
                  <a:rPr lang="de-DE" dirty="0" smtClean="0">
                    <a:latin typeface="Calibri" panose="020F0502020204030204" pitchFamily="34" charset="0"/>
                    <a:cs typeface="Calibri" panose="020F0502020204030204" pitchFamily="34" charset="0"/>
                  </a:rPr>
                  <a:t>).</a:t>
                </a:r>
                <a:endParaRPr lang="de-DE" dirty="0">
                  <a:latin typeface="Calibri" panose="020F0502020204030204" pitchFamily="34" charset="0"/>
                  <a:cs typeface="Calibri" panose="020F0502020204030204" pitchFamily="34" charset="0"/>
                </a:endParaRPr>
              </a:p>
              <a:p>
                <a:r>
                  <a:rPr lang="de-DE" dirty="0" smtClean="0">
                    <a:latin typeface="Calibri" panose="020F0502020204030204" pitchFamily="34" charset="0"/>
                    <a:cs typeface="Calibri" panose="020F0502020204030204" pitchFamily="34" charset="0"/>
                  </a:rPr>
                  <a:t> </a:t>
                </a:r>
                <a:endParaRPr lang="de-DE" dirty="0">
                  <a:latin typeface="Calibri" panose="020F0502020204030204" pitchFamily="34" charset="0"/>
                  <a:cs typeface="Calibri" panose="020F0502020204030204" pitchFamily="34" charset="0"/>
                </a:endParaRPr>
              </a:p>
            </p:txBody>
          </p:sp>
        </mc:Choice>
        <mc:Fallback xmlns="">
          <p:sp>
            <p:nvSpPr>
              <p:cNvPr id="9" name="Rechteck 8"/>
              <p:cNvSpPr>
                <a:spLocks noRot="1" noChangeAspect="1" noMove="1" noResize="1" noEditPoints="1" noAdjustHandles="1" noChangeArrowheads="1" noChangeShapeType="1" noTextEdit="1"/>
              </p:cNvSpPr>
              <p:nvPr/>
            </p:nvSpPr>
            <p:spPr>
              <a:xfrm>
                <a:off x="2400498" y="1178975"/>
                <a:ext cx="7475545" cy="4801314"/>
              </a:xfrm>
              <a:prstGeom prst="rect">
                <a:avLst/>
              </a:prstGeom>
              <a:blipFill>
                <a:blip r:embed="rId4"/>
                <a:stretch>
                  <a:fillRect l="-734" t="-635"/>
                </a:stretch>
              </a:blipFill>
            </p:spPr>
            <p:txBody>
              <a:bodyPr/>
              <a:lstStyle/>
              <a:p>
                <a:r>
                  <a:rPr lang="de-DE">
                    <a:noFill/>
                  </a:rPr>
                  <a:t> </a:t>
                </a:r>
              </a:p>
            </p:txBody>
          </p:sp>
        </mc:Fallback>
      </mc:AlternateContent>
      <p:sp>
        <p:nvSpPr>
          <p:cNvPr id="11" name="Freihandform 10"/>
          <p:cNvSpPr/>
          <p:nvPr/>
        </p:nvSpPr>
        <p:spPr>
          <a:xfrm>
            <a:off x="4240642" y="2993767"/>
            <a:ext cx="572658" cy="364342"/>
          </a:xfrm>
          <a:custGeom>
            <a:avLst/>
            <a:gdLst>
              <a:gd name="connsiteX0" fmla="*/ 1485132 w 1485132"/>
              <a:gd name="connsiteY0" fmla="*/ 0 h 601417"/>
              <a:gd name="connsiteX1" fmla="*/ 1313299 w 1485132"/>
              <a:gd name="connsiteY1" fmla="*/ 239339 h 601417"/>
              <a:gd name="connsiteX2" fmla="*/ 601417 w 1485132"/>
              <a:gd name="connsiteY2" fmla="*/ 319119 h 601417"/>
              <a:gd name="connsiteX3" fmla="*/ 141149 w 1485132"/>
              <a:gd name="connsiteY3" fmla="*/ 362078 h 601417"/>
              <a:gd name="connsiteX4" fmla="*/ 0 w 1485132"/>
              <a:gd name="connsiteY4" fmla="*/ 601417 h 601417"/>
              <a:gd name="connsiteX0" fmla="*/ 1485132 w 1485132"/>
              <a:gd name="connsiteY0" fmla="*/ 0 h 601417"/>
              <a:gd name="connsiteX1" fmla="*/ 1313299 w 1485132"/>
              <a:gd name="connsiteY1" fmla="*/ 239339 h 601417"/>
              <a:gd name="connsiteX2" fmla="*/ 141149 w 1485132"/>
              <a:gd name="connsiteY2" fmla="*/ 362078 h 601417"/>
              <a:gd name="connsiteX3" fmla="*/ 0 w 1485132"/>
              <a:gd name="connsiteY3" fmla="*/ 601417 h 601417"/>
              <a:gd name="connsiteX0" fmla="*/ 1485132 w 1485132"/>
              <a:gd name="connsiteY0" fmla="*/ 0 h 671284"/>
              <a:gd name="connsiteX1" fmla="*/ 1313299 w 1485132"/>
              <a:gd name="connsiteY1" fmla="*/ 309206 h 671284"/>
              <a:gd name="connsiteX2" fmla="*/ 141149 w 1485132"/>
              <a:gd name="connsiteY2" fmla="*/ 431945 h 671284"/>
              <a:gd name="connsiteX3" fmla="*/ 0 w 1485132"/>
              <a:gd name="connsiteY3" fmla="*/ 671284 h 671284"/>
            </a:gdLst>
            <a:ahLst/>
            <a:cxnLst>
              <a:cxn ang="0">
                <a:pos x="connsiteX0" y="connsiteY0"/>
              </a:cxn>
              <a:cxn ang="0">
                <a:pos x="connsiteX1" y="connsiteY1"/>
              </a:cxn>
              <a:cxn ang="0">
                <a:pos x="connsiteX2" y="connsiteY2"/>
              </a:cxn>
              <a:cxn ang="0">
                <a:pos x="connsiteX3" y="connsiteY3"/>
              </a:cxn>
            </a:cxnLst>
            <a:rect l="l" t="t" r="r" b="b"/>
            <a:pathLst>
              <a:path w="1485132" h="671284">
                <a:moveTo>
                  <a:pt x="1485132" y="0"/>
                </a:moveTo>
                <a:cubicBezTo>
                  <a:pt x="1472858" y="93076"/>
                  <a:pt x="1537296" y="237215"/>
                  <a:pt x="1313299" y="309206"/>
                </a:cubicBezTo>
                <a:cubicBezTo>
                  <a:pt x="1089302" y="381197"/>
                  <a:pt x="360032" y="371599"/>
                  <a:pt x="141149" y="431945"/>
                </a:cubicBezTo>
                <a:cubicBezTo>
                  <a:pt x="40913" y="478995"/>
                  <a:pt x="20456" y="575139"/>
                  <a:pt x="0" y="671284"/>
                </a:cubicBezTo>
              </a:path>
            </a:pathLst>
          </a:custGeom>
          <a:noFill/>
          <a:ln w="19050">
            <a:solidFill>
              <a:schemeClr val="accent1"/>
            </a:solidFill>
            <a:tailEnd type="stealth" w="lg" len="lg"/>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de-DE">
              <a:ln w="0"/>
              <a:solidFill>
                <a:schemeClr val="accent1"/>
              </a:solidFill>
              <a:effectLst>
                <a:outerShdw blurRad="38100" dist="25400" dir="5400000" algn="ctr" rotWithShape="0">
                  <a:srgbClr val="6E747A">
                    <a:alpha val="43000"/>
                  </a:srgbClr>
                </a:outerShdw>
              </a:effectLst>
            </a:endParaRPr>
          </a:p>
        </p:txBody>
      </p:sp>
      <p:sp>
        <p:nvSpPr>
          <p:cNvPr id="12" name="Geschweifte Klammer links 11"/>
          <p:cNvSpPr/>
          <p:nvPr/>
        </p:nvSpPr>
        <p:spPr>
          <a:xfrm rot="16200000">
            <a:off x="4667504" y="1703326"/>
            <a:ext cx="274663" cy="2285997"/>
          </a:xfrm>
          <a:prstGeom prst="leftBrace">
            <a:avLst/>
          </a:prstGeom>
          <a:ln w="19050">
            <a:solidFill>
              <a:schemeClr val="accent1"/>
            </a:solidFill>
            <a:tailEnd type="non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de-DE"/>
          </a:p>
        </p:txBody>
      </p:sp>
      <p:sp>
        <p:nvSpPr>
          <p:cNvPr id="13" name="Freihandform 12"/>
          <p:cNvSpPr/>
          <p:nvPr/>
        </p:nvSpPr>
        <p:spPr>
          <a:xfrm>
            <a:off x="6316907" y="2983658"/>
            <a:ext cx="1309111" cy="449838"/>
          </a:xfrm>
          <a:custGeom>
            <a:avLst/>
            <a:gdLst>
              <a:gd name="connsiteX0" fmla="*/ 1485132 w 1485132"/>
              <a:gd name="connsiteY0" fmla="*/ 0 h 601417"/>
              <a:gd name="connsiteX1" fmla="*/ 1313299 w 1485132"/>
              <a:gd name="connsiteY1" fmla="*/ 239339 h 601417"/>
              <a:gd name="connsiteX2" fmla="*/ 601417 w 1485132"/>
              <a:gd name="connsiteY2" fmla="*/ 319119 h 601417"/>
              <a:gd name="connsiteX3" fmla="*/ 141149 w 1485132"/>
              <a:gd name="connsiteY3" fmla="*/ 362078 h 601417"/>
              <a:gd name="connsiteX4" fmla="*/ 0 w 1485132"/>
              <a:gd name="connsiteY4" fmla="*/ 601417 h 601417"/>
              <a:gd name="connsiteX0" fmla="*/ 1485132 w 1485132"/>
              <a:gd name="connsiteY0" fmla="*/ 0 h 601417"/>
              <a:gd name="connsiteX1" fmla="*/ 1313299 w 1485132"/>
              <a:gd name="connsiteY1" fmla="*/ 239339 h 601417"/>
              <a:gd name="connsiteX2" fmla="*/ 141149 w 1485132"/>
              <a:gd name="connsiteY2" fmla="*/ 362078 h 601417"/>
              <a:gd name="connsiteX3" fmla="*/ 0 w 1485132"/>
              <a:gd name="connsiteY3" fmla="*/ 601417 h 601417"/>
              <a:gd name="connsiteX0" fmla="*/ 1485132 w 1485132"/>
              <a:gd name="connsiteY0" fmla="*/ 0 h 671284"/>
              <a:gd name="connsiteX1" fmla="*/ 1313299 w 1485132"/>
              <a:gd name="connsiteY1" fmla="*/ 309206 h 671284"/>
              <a:gd name="connsiteX2" fmla="*/ 141149 w 1485132"/>
              <a:gd name="connsiteY2" fmla="*/ 431945 h 671284"/>
              <a:gd name="connsiteX3" fmla="*/ 0 w 1485132"/>
              <a:gd name="connsiteY3" fmla="*/ 671284 h 671284"/>
            </a:gdLst>
            <a:ahLst/>
            <a:cxnLst>
              <a:cxn ang="0">
                <a:pos x="connsiteX0" y="connsiteY0"/>
              </a:cxn>
              <a:cxn ang="0">
                <a:pos x="connsiteX1" y="connsiteY1"/>
              </a:cxn>
              <a:cxn ang="0">
                <a:pos x="connsiteX2" y="connsiteY2"/>
              </a:cxn>
              <a:cxn ang="0">
                <a:pos x="connsiteX3" y="connsiteY3"/>
              </a:cxn>
            </a:cxnLst>
            <a:rect l="l" t="t" r="r" b="b"/>
            <a:pathLst>
              <a:path w="1485132" h="671284">
                <a:moveTo>
                  <a:pt x="1485132" y="0"/>
                </a:moveTo>
                <a:cubicBezTo>
                  <a:pt x="1472858" y="93076"/>
                  <a:pt x="1537296" y="237215"/>
                  <a:pt x="1313299" y="309206"/>
                </a:cubicBezTo>
                <a:cubicBezTo>
                  <a:pt x="1089302" y="381197"/>
                  <a:pt x="360032" y="371599"/>
                  <a:pt x="141149" y="431945"/>
                </a:cubicBezTo>
                <a:cubicBezTo>
                  <a:pt x="40913" y="478995"/>
                  <a:pt x="20456" y="575139"/>
                  <a:pt x="0" y="671284"/>
                </a:cubicBezTo>
              </a:path>
            </a:pathLst>
          </a:custGeom>
          <a:noFill/>
          <a:ln w="19050">
            <a:solidFill>
              <a:schemeClr val="accent2"/>
            </a:solidFill>
            <a:tailEnd type="stealth" w="lg" len="lg"/>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de-DE">
              <a:ln w="0"/>
              <a:solidFill>
                <a:schemeClr val="accent1"/>
              </a:solidFill>
              <a:effectLst>
                <a:outerShdw blurRad="38100" dist="25400" dir="5400000" algn="ctr" rotWithShape="0">
                  <a:srgbClr val="6E747A">
                    <a:alpha val="43000"/>
                  </a:srgbClr>
                </a:outerShdw>
              </a:effectLst>
            </a:endParaRPr>
          </a:p>
        </p:txBody>
      </p:sp>
      <p:sp>
        <p:nvSpPr>
          <p:cNvPr id="14" name="Geschweifte Klammer links 13"/>
          <p:cNvSpPr/>
          <p:nvPr/>
        </p:nvSpPr>
        <p:spPr>
          <a:xfrm rot="16200000">
            <a:off x="7492874" y="1942128"/>
            <a:ext cx="274663" cy="1808395"/>
          </a:xfrm>
          <a:prstGeom prst="leftBrace">
            <a:avLst/>
          </a:prstGeom>
          <a:ln w="19050">
            <a:solidFill>
              <a:schemeClr val="accent2"/>
            </a:solidFill>
            <a:tailEnd type="non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de-DE"/>
          </a:p>
        </p:txBody>
      </p:sp>
    </p:spTree>
    <p:extLst>
      <p:ext uri="{BB962C8B-B14F-4D97-AF65-F5344CB8AC3E}">
        <p14:creationId xmlns:p14="http://schemas.microsoft.com/office/powerpoint/2010/main" val="376281218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 name="Grafik 66"/>
          <p:cNvPicPr>
            <a:picLocks noChangeAspect="1"/>
          </p:cNvPicPr>
          <p:nvPr/>
        </p:nvPicPr>
        <p:blipFill>
          <a:blip r:embed="rId2"/>
          <a:stretch>
            <a:fillRect/>
          </a:stretch>
        </p:blipFill>
        <p:spPr>
          <a:xfrm>
            <a:off x="7266014" y="1630991"/>
            <a:ext cx="3309505" cy="2856923"/>
          </a:xfrm>
          <a:prstGeom prst="rect">
            <a:avLst/>
          </a:prstGeom>
        </p:spPr>
      </p:pic>
      <p:pic>
        <p:nvPicPr>
          <p:cNvPr id="62" name="Grafik 61"/>
          <p:cNvPicPr>
            <a:picLocks noChangeAspect="1"/>
          </p:cNvPicPr>
          <p:nvPr/>
        </p:nvPicPr>
        <p:blipFill>
          <a:blip r:embed="rId3"/>
          <a:stretch>
            <a:fillRect/>
          </a:stretch>
        </p:blipFill>
        <p:spPr>
          <a:xfrm flipH="1">
            <a:off x="4874687" y="1035074"/>
            <a:ext cx="809427" cy="2620053"/>
          </a:xfrm>
          <a:prstGeom prst="rect">
            <a:avLst/>
          </a:prstGeom>
        </p:spPr>
      </p:pic>
      <p:sp>
        <p:nvSpPr>
          <p:cNvPr id="2" name="Titel 1"/>
          <p:cNvSpPr>
            <a:spLocks noGrp="1"/>
          </p:cNvSpPr>
          <p:nvPr>
            <p:ph type="title"/>
          </p:nvPr>
        </p:nvSpPr>
        <p:spPr/>
        <p:txBody>
          <a:bodyPr/>
          <a:lstStyle/>
          <a:p>
            <a:r>
              <a:rPr lang="de-DE" dirty="0" smtClean="0"/>
              <a:t>Illustration </a:t>
            </a:r>
            <a:r>
              <a:rPr lang="de-DE" dirty="0" err="1" smtClean="0"/>
              <a:t>of</a:t>
            </a:r>
            <a:r>
              <a:rPr lang="de-DE" dirty="0" smtClean="0"/>
              <a:t> ISP Parameter </a:t>
            </a:r>
            <a:r>
              <a:rPr lang="de-DE" dirty="0" err="1" smtClean="0"/>
              <a:t>identification</a:t>
            </a:r>
            <a:endParaRPr lang="de-DE" dirty="0"/>
          </a:p>
        </p:txBody>
      </p:sp>
      <mc:AlternateContent xmlns:mc="http://schemas.openxmlformats.org/markup-compatibility/2006" xmlns:a14="http://schemas.microsoft.com/office/drawing/2010/main">
        <mc:Choice Requires="a14">
          <p:sp>
            <p:nvSpPr>
              <p:cNvPr id="4" name="Text Box 6"/>
              <p:cNvSpPr txBox="1">
                <a:spLocks noChangeArrowheads="1"/>
              </p:cNvSpPr>
              <p:nvPr/>
            </p:nvSpPr>
            <p:spPr bwMode="auto">
              <a:xfrm>
                <a:off x="3931790" y="2743172"/>
                <a:ext cx="1133058" cy="646331"/>
              </a:xfrm>
              <a:prstGeom prst="rect">
                <a:avLst/>
              </a:prstGeom>
              <a:noFill/>
              <a:ln>
                <a:noFill/>
              </a:ln>
              <a:effectLst/>
              <a:extLst>
                <a:ext uri="{909E8E84-426E-40DD-AFC4-6F175D3DCCD1}">
                  <a14:hiddenFill>
                    <a:solidFill>
                      <a:schemeClr val="accent1"/>
                    </a:solidFill>
                  </a14:hiddenFill>
                </a:ext>
                <a:ext uri="{91240B29-F687-4F45-9708-019B960494DF}">
                  <a14:hiddenLine w="9525">
                    <a:solidFill>
                      <a:schemeClr val="tx1"/>
                    </a:solidFill>
                    <a:miter lim="800000"/>
                    <a:headEnd/>
                    <a:tailEnd/>
                  </a14:hiddenLine>
                </a:ext>
                <a:ext uri="{AF507438-7753-43E0-B8FC-AC1667EBCBE1}">
                  <a14:hiddenEffects>
                    <a:effectLst>
                      <a:outerShdw dist="35921" dir="2700000" algn="ctr" rotWithShape="0">
                        <a:schemeClr val="bg2"/>
                      </a:outerShdw>
                    </a:effectLst>
                  </a14:hiddenEffects>
                </a:ext>
              </a:extLst>
            </p:spPr>
            <p:txBody>
              <a:bodyPr wrap="square">
                <a:spAutoFit/>
              </a:bodyPr>
              <a:lstStyle/>
              <a:p>
                <a:pPr>
                  <a:spcBef>
                    <a:spcPct val="50000"/>
                  </a:spcBef>
                </a:pPr>
                <a14:m>
                  <m:oMathPara xmlns:m="http://schemas.openxmlformats.org/officeDocument/2006/math">
                    <m:oMathParaPr>
                      <m:jc m:val="centerGroup"/>
                    </m:oMathParaPr>
                    <m:oMath xmlns:m="http://schemas.openxmlformats.org/officeDocument/2006/math">
                      <m:r>
                        <a:rPr lang="de-DE" i="1" dirty="0" smtClean="0">
                          <a:latin typeface="Cambria Math" panose="02040503050406030204" pitchFamily="18" charset="0"/>
                        </a:rPr>
                        <m:t>𝑟</m:t>
                      </m:r>
                      <m:r>
                        <a:rPr lang="de-DE" b="0" i="1" dirty="0" smtClean="0">
                          <a:latin typeface="Cambria Math" panose="02040503050406030204" pitchFamily="18" charset="0"/>
                        </a:rPr>
                        <m:t>𝑒𝑎𝑙</m:t>
                      </m:r>
                      <m:r>
                        <a:rPr lang="de-DE" b="0" i="1" dirty="0" smtClean="0">
                          <a:latin typeface="Cambria Math" panose="02040503050406030204" pitchFamily="18" charset="0"/>
                        </a:rPr>
                        <m:t> </m:t>
                      </m:r>
                    </m:oMath>
                    <m:oMath xmlns:m="http://schemas.openxmlformats.org/officeDocument/2006/math">
                      <m:r>
                        <a:rPr lang="de-DE" b="0" i="1" dirty="0" smtClean="0">
                          <a:latin typeface="Cambria Math" panose="02040503050406030204" pitchFamily="18" charset="0"/>
                        </a:rPr>
                        <m:t>𝑠𝑦𝑠𝑡𝑒𝑚</m:t>
                      </m:r>
                    </m:oMath>
                  </m:oMathPara>
                </a14:m>
                <a:endParaRPr lang="de-DE" dirty="0">
                  <a:latin typeface="Calibri" pitchFamily="34" charset="0"/>
                </a:endParaRPr>
              </a:p>
            </p:txBody>
          </p:sp>
        </mc:Choice>
        <mc:Fallback xmlns="">
          <p:sp>
            <p:nvSpPr>
              <p:cNvPr id="4" name="Text Box 6"/>
              <p:cNvSpPr txBox="1">
                <a:spLocks noRot="1" noChangeAspect="1" noMove="1" noResize="1" noEditPoints="1" noAdjustHandles="1" noChangeArrowheads="1" noChangeShapeType="1" noTextEdit="1"/>
              </p:cNvSpPr>
              <p:nvPr/>
            </p:nvSpPr>
            <p:spPr bwMode="auto">
              <a:xfrm>
                <a:off x="3931790" y="2743172"/>
                <a:ext cx="1133058" cy="646331"/>
              </a:xfrm>
              <a:prstGeom prst="rect">
                <a:avLst/>
              </a:prstGeom>
              <a:blipFill>
                <a:blip r:embed="rId4"/>
                <a:stretch>
                  <a:fillRect b="-5660"/>
                </a:stretch>
              </a:blip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de-DE">
                    <a:noFill/>
                  </a:rPr>
                  <a:t> </a:t>
                </a:r>
              </a:p>
            </p:txBody>
          </p:sp>
        </mc:Fallback>
      </mc:AlternateContent>
      <p:sp>
        <p:nvSpPr>
          <p:cNvPr id="5" name="Text Box 7"/>
          <p:cNvSpPr txBox="1">
            <a:spLocks noChangeArrowheads="1"/>
          </p:cNvSpPr>
          <p:nvPr/>
        </p:nvSpPr>
        <p:spPr bwMode="auto">
          <a:xfrm>
            <a:off x="1640861" y="2061926"/>
            <a:ext cx="1752600" cy="584775"/>
          </a:xfrm>
          <a:prstGeom prst="rect">
            <a:avLst/>
          </a:prstGeom>
          <a:noFill/>
          <a:ln>
            <a:noFill/>
          </a:ln>
          <a:effectLst/>
          <a:extLst>
            <a:ext uri="{909E8E84-426E-40DD-AFC4-6F175D3DCCD1}">
              <a14:hiddenFill xmlns:a14="http://schemas.microsoft.com/office/drawing/2010/main">
                <a:solidFill>
                  <a:schemeClr val="bg2"/>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de-DE" sz="1600" dirty="0" err="1">
                <a:latin typeface="Calibri" pitchFamily="34" charset="0"/>
              </a:rPr>
              <a:t>Defined</a:t>
            </a:r>
            <a:r>
              <a:rPr lang="de-DE" sz="1600" dirty="0">
                <a:latin typeface="Calibri" pitchFamily="34" charset="0"/>
              </a:rPr>
              <a:t> initial </a:t>
            </a:r>
            <a:r>
              <a:rPr lang="de-DE" sz="1600" dirty="0" err="1">
                <a:latin typeface="Calibri" pitchFamily="34" charset="0"/>
              </a:rPr>
              <a:t>condition</a:t>
            </a:r>
            <a:endParaRPr lang="de-DE" sz="1600" dirty="0">
              <a:latin typeface="Calibri" pitchFamily="34" charset="0"/>
            </a:endParaRPr>
          </a:p>
        </p:txBody>
      </p:sp>
      <p:cxnSp>
        <p:nvCxnSpPr>
          <p:cNvPr id="12" name="AutoShape 32"/>
          <p:cNvCxnSpPr>
            <a:cxnSpLocks noChangeShapeType="1"/>
          </p:cNvCxnSpPr>
          <p:nvPr/>
        </p:nvCxnSpPr>
        <p:spPr bwMode="auto">
          <a:xfrm>
            <a:off x="2520902" y="2646890"/>
            <a:ext cx="2533910" cy="100091"/>
          </a:xfrm>
          <a:prstGeom prst="bentConnector3">
            <a:avLst>
              <a:gd name="adj1" fmla="val 50000"/>
            </a:avLst>
          </a:prstGeom>
          <a:noFill/>
          <a:ln w="19050">
            <a:solidFill>
              <a:schemeClr val="tx1"/>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nvGrpSpPr>
          <p:cNvPr id="79" name="Gruppieren 78"/>
          <p:cNvGrpSpPr/>
          <p:nvPr/>
        </p:nvGrpSpPr>
        <p:grpSpPr>
          <a:xfrm>
            <a:off x="2517162" y="2646700"/>
            <a:ext cx="4882176" cy="3316903"/>
            <a:chOff x="993162" y="2646699"/>
            <a:chExt cx="4882176" cy="3316903"/>
          </a:xfrm>
        </p:grpSpPr>
        <p:sp>
          <p:nvSpPr>
            <p:cNvPr id="6" name="Rectangle 8"/>
            <p:cNvSpPr>
              <a:spLocks noChangeArrowheads="1"/>
            </p:cNvSpPr>
            <p:nvPr/>
          </p:nvSpPr>
          <p:spPr bwMode="auto">
            <a:xfrm>
              <a:off x="2756727" y="4106913"/>
              <a:ext cx="1905274" cy="762000"/>
            </a:xfrm>
            <a:prstGeom prst="rect">
              <a:avLst/>
            </a:prstGeom>
            <a:solidFill>
              <a:schemeClr val="bg2">
                <a:lumMod val="90000"/>
              </a:schemeClr>
            </a:solidFill>
            <a:ln w="19050">
              <a:solidFill>
                <a:schemeClr val="tx1"/>
              </a:solidFill>
              <a:miter lim="800000"/>
              <a:headEnd/>
              <a:tailEnd/>
            </a:ln>
            <a:effectLst/>
          </p:spPr>
          <p:txBody>
            <a:bodyPr wrap="none" anchor="ctr"/>
            <a:lstStyle/>
            <a:p>
              <a:endParaRPr lang="de-DE"/>
            </a:p>
          </p:txBody>
        </p:sp>
        <mc:AlternateContent xmlns:mc="http://schemas.openxmlformats.org/markup-compatibility/2006" xmlns:a14="http://schemas.microsoft.com/office/drawing/2010/main">
          <mc:Choice Requires="a14">
            <p:sp>
              <p:nvSpPr>
                <p:cNvPr id="7" name="Text Box 9"/>
                <p:cNvSpPr txBox="1">
                  <a:spLocks noChangeArrowheads="1"/>
                </p:cNvSpPr>
                <p:nvPr/>
              </p:nvSpPr>
              <p:spPr bwMode="auto">
                <a:xfrm>
                  <a:off x="2756726" y="4207193"/>
                  <a:ext cx="1905275" cy="646331"/>
                </a:xfrm>
                <a:prstGeom prst="rect">
                  <a:avLst/>
                </a:prstGeom>
                <a:noFill/>
                <a:ln>
                  <a:noFill/>
                </a:ln>
                <a:effectLst/>
                <a:extLst>
                  <a:ext uri="{909E8E84-426E-40DD-AFC4-6F175D3DCCD1}">
                    <a14:hiddenFill>
                      <a:solidFill>
                        <a:schemeClr val="accent1"/>
                      </a:solidFill>
                    </a14:hiddenFill>
                  </a:ext>
                  <a:ext uri="{91240B29-F687-4F45-9708-019B960494DF}">
                    <a14:hiddenLine w="9525">
                      <a:solidFill>
                        <a:schemeClr val="tx1"/>
                      </a:solidFill>
                      <a:miter lim="800000"/>
                      <a:headEnd/>
                      <a:tailEnd/>
                    </a14:hiddenLine>
                  </a:ext>
                  <a:ext uri="{AF507438-7753-43E0-B8FC-AC1667EBCBE1}">
                    <a14:hiddenEffects>
                      <a:effectLst>
                        <a:outerShdw dist="35921" dir="2700000" algn="ctr" rotWithShape="0">
                          <a:schemeClr val="bg2"/>
                        </a:outerShdw>
                      </a:effectLst>
                    </a14:hiddenEffects>
                  </a:ext>
                </a:extLst>
              </p:spPr>
              <p:txBody>
                <a:bodyPr wrap="square">
                  <a:spAutoFit/>
                </a:bodyPr>
                <a:lstStyle/>
                <a:p>
                  <a:pPr algn="ctr">
                    <a:spcBef>
                      <a:spcPct val="50000"/>
                    </a:spcBef>
                  </a:pPr>
                  <a14:m>
                    <m:oMath xmlns:m="http://schemas.openxmlformats.org/officeDocument/2006/math">
                      <m:r>
                        <a:rPr lang="de-DE" b="0" i="1" dirty="0" smtClean="0">
                          <a:latin typeface="Cambria Math" panose="02040503050406030204" pitchFamily="18" charset="0"/>
                        </a:rPr>
                        <m:t>𝑝</m:t>
                      </m:r>
                      <m:r>
                        <a:rPr lang="de-DE" b="0" i="1" dirty="0" smtClean="0">
                          <a:latin typeface="Cambria Math" panose="02040503050406030204" pitchFamily="18" charset="0"/>
                        </a:rPr>
                        <m:t>(</m:t>
                      </m:r>
                      <m:r>
                        <a:rPr lang="de-DE" b="0" i="1" dirty="0" smtClean="0">
                          <a:latin typeface="Cambria Math" panose="02040503050406030204" pitchFamily="18" charset="0"/>
                        </a:rPr>
                        <m:t>𝐿</m:t>
                      </m:r>
                      <m:r>
                        <a:rPr lang="de-DE" b="0" i="1" dirty="0" smtClean="0">
                          <a:latin typeface="Cambria Math" panose="02040503050406030204" pitchFamily="18" charset="0"/>
                        </a:rPr>
                        <m:t>,</m:t>
                      </m:r>
                      <m:r>
                        <a:rPr lang="de-DE" b="0" i="1" dirty="0" smtClean="0">
                          <a:latin typeface="Cambria Math" panose="02040503050406030204" pitchFamily="18" charset="0"/>
                        </a:rPr>
                        <m:t>𝑡</m:t>
                      </m:r>
                      <m:r>
                        <a:rPr lang="de-DE" b="0" i="1" dirty="0" smtClean="0">
                          <a:latin typeface="Cambria Math" panose="02040503050406030204" pitchFamily="18" charset="0"/>
                        </a:rPr>
                        <m:t>)</m:t>
                      </m:r>
                    </m:oMath>
                  </a14:m>
                  <a:r>
                    <a:rPr lang="de-DE" dirty="0" smtClean="0">
                      <a:latin typeface="Calibri" pitchFamily="34" charset="0"/>
                    </a:rPr>
                    <a:t> </a:t>
                  </a:r>
                  <a:br>
                    <a:rPr lang="de-DE" dirty="0" smtClean="0">
                      <a:latin typeface="Calibri" pitchFamily="34" charset="0"/>
                    </a:rPr>
                  </a:br>
                  <a:r>
                    <a:rPr lang="de-DE" dirty="0" smtClean="0">
                      <a:latin typeface="Calibri" pitchFamily="34" charset="0"/>
                    </a:rPr>
                    <a:t>simulation</a:t>
                  </a:r>
                  <a:endParaRPr lang="de-DE" dirty="0">
                    <a:latin typeface="Calibri" pitchFamily="34" charset="0"/>
                  </a:endParaRPr>
                </a:p>
              </p:txBody>
            </p:sp>
          </mc:Choice>
          <mc:Fallback xmlns="">
            <p:sp>
              <p:nvSpPr>
                <p:cNvPr id="7" name="Text Box 9"/>
                <p:cNvSpPr txBox="1">
                  <a:spLocks noRot="1" noChangeAspect="1" noMove="1" noResize="1" noEditPoints="1" noAdjustHandles="1" noChangeArrowheads="1" noChangeShapeType="1" noTextEdit="1"/>
                </p:cNvSpPr>
                <p:nvPr/>
              </p:nvSpPr>
              <p:spPr bwMode="auto">
                <a:xfrm>
                  <a:off x="2756726" y="4207193"/>
                  <a:ext cx="1905275" cy="646331"/>
                </a:xfrm>
                <a:prstGeom prst="rect">
                  <a:avLst/>
                </a:prstGeom>
                <a:blipFill rotWithShape="0">
                  <a:blip r:embed="rId5"/>
                  <a:stretch>
                    <a:fillRect b="-14151"/>
                  </a:stretch>
                </a:blip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de-DE">
                      <a:noFill/>
                    </a:rPr>
                    <a:t> </a:t>
                  </a:r>
                </a:p>
              </p:txBody>
            </p:sp>
          </mc:Fallback>
        </mc:AlternateContent>
        <p:sp>
          <p:nvSpPr>
            <p:cNvPr id="9" name="Oval 12"/>
            <p:cNvSpPr>
              <a:spLocks noChangeArrowheads="1"/>
            </p:cNvSpPr>
            <p:nvPr/>
          </p:nvSpPr>
          <p:spPr bwMode="auto">
            <a:xfrm>
              <a:off x="5181600" y="3473501"/>
              <a:ext cx="252413" cy="252412"/>
            </a:xfrm>
            <a:prstGeom prst="ellipse">
              <a:avLst/>
            </a:prstGeom>
            <a:solidFill>
              <a:schemeClr val="bg1"/>
            </a:solidFill>
            <a:ln w="1905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de-DE"/>
            </a:p>
          </p:txBody>
        </p:sp>
        <p:cxnSp>
          <p:nvCxnSpPr>
            <p:cNvPr id="10" name="AutoShape 14"/>
            <p:cNvCxnSpPr>
              <a:cxnSpLocks noChangeShapeType="1"/>
              <a:stCxn id="6" idx="0"/>
              <a:endCxn id="9" idx="2"/>
            </p:cNvCxnSpPr>
            <p:nvPr/>
          </p:nvCxnSpPr>
          <p:spPr bwMode="auto">
            <a:xfrm rot="5400000" flipH="1" flipV="1">
              <a:off x="4191879" y="3117192"/>
              <a:ext cx="507206" cy="1472236"/>
            </a:xfrm>
            <a:prstGeom prst="bentConnector2">
              <a:avLst/>
            </a:prstGeom>
            <a:noFill/>
            <a:ln w="19050">
              <a:solidFill>
                <a:schemeClr val="accent1"/>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1" name="Line 15"/>
            <p:cNvSpPr>
              <a:spLocks noChangeShapeType="1"/>
            </p:cNvSpPr>
            <p:nvPr/>
          </p:nvSpPr>
          <p:spPr bwMode="auto">
            <a:xfrm>
              <a:off x="5494338" y="3606851"/>
              <a:ext cx="381000" cy="0"/>
            </a:xfrm>
            <a:prstGeom prst="line">
              <a:avLst/>
            </a:prstGeom>
            <a:noFill/>
            <a:ln w="19050">
              <a:solidFill>
                <a:schemeClr val="accent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DE"/>
            </a:p>
          </p:txBody>
        </p:sp>
        <p:cxnSp>
          <p:nvCxnSpPr>
            <p:cNvPr id="13" name="AutoShape 33"/>
            <p:cNvCxnSpPr>
              <a:cxnSpLocks noChangeShapeType="1"/>
              <a:stCxn id="5" idx="2"/>
              <a:endCxn id="6" idx="1"/>
            </p:cNvCxnSpPr>
            <p:nvPr/>
          </p:nvCxnSpPr>
          <p:spPr bwMode="auto">
            <a:xfrm rot="16200000" flipH="1">
              <a:off x="954338" y="2685523"/>
              <a:ext cx="1841213" cy="1763566"/>
            </a:xfrm>
            <a:prstGeom prst="bentConnector2">
              <a:avLst/>
            </a:prstGeom>
            <a:noFill/>
            <a:ln w="19050">
              <a:solidFill>
                <a:schemeClr val="tx1"/>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mc:AlternateContent xmlns:mc="http://schemas.openxmlformats.org/markup-compatibility/2006" xmlns:a14="http://schemas.microsoft.com/office/drawing/2010/main">
          <mc:Choice Requires="a14">
            <p:sp>
              <p:nvSpPr>
                <p:cNvPr id="14" name="Text Box 36"/>
                <p:cNvSpPr txBox="1">
                  <a:spLocks noChangeArrowheads="1"/>
                </p:cNvSpPr>
                <p:nvPr/>
              </p:nvSpPr>
              <p:spPr bwMode="auto">
                <a:xfrm>
                  <a:off x="3514097" y="5367873"/>
                  <a:ext cx="381000" cy="366713"/>
                </a:xfrm>
                <a:prstGeom prst="rect">
                  <a:avLst/>
                </a:prstGeom>
                <a:noFill/>
                <a:ln>
                  <a:noFill/>
                </a:ln>
                <a:effectLst/>
                <a:extLst>
                  <a:ext uri="{909E8E84-426E-40DD-AFC4-6F175D3DCCD1}">
                    <a14:hiddenFill>
                      <a:solidFill>
                        <a:schemeClr val="accent1"/>
                      </a:solidFill>
                    </a14:hiddenFill>
                  </a:ext>
                  <a:ext uri="{91240B29-F687-4F45-9708-019B960494DF}">
                    <a14:hiddenLine w="9525">
                      <a:solidFill>
                        <a:schemeClr val="tx1"/>
                      </a:solidFill>
                      <a:miter lim="800000"/>
                      <a:headEnd/>
                      <a:tailEnd/>
                    </a14:hiddenLine>
                  </a:ext>
                  <a:ext uri="{AF507438-7753-43E0-B8FC-AC1667EBCBE1}">
                    <a14:hiddenEffects>
                      <a:effectLst>
                        <a:outerShdw dist="35921" dir="2700000" algn="ctr" rotWithShape="0">
                          <a:schemeClr val="bg2"/>
                        </a:outerShdw>
                      </a:effectLst>
                    </a14:hiddenEffects>
                  </a:ext>
                </a:extLst>
              </p:spPr>
              <p:txBody>
                <a:bodyPr>
                  <a:spAutoFit/>
                </a:bodyPr>
                <a:lstStyle/>
                <a:p>
                  <a:pPr>
                    <a:spcBef>
                      <a:spcPct val="50000"/>
                    </a:spcBef>
                  </a:pPr>
                  <a14:m>
                    <m:oMathPara xmlns:m="http://schemas.openxmlformats.org/officeDocument/2006/math">
                      <m:oMathParaPr>
                        <m:jc m:val="centerGroup"/>
                      </m:oMathParaPr>
                      <m:oMath xmlns:m="http://schemas.openxmlformats.org/officeDocument/2006/math">
                        <m:r>
                          <a:rPr lang="de-DE" b="1" i="1" dirty="0" smtClean="0">
                            <a:latin typeface="Cambria Math" panose="02040503050406030204" pitchFamily="18" charset="0"/>
                            <a:ea typeface="Cambria Math" panose="02040503050406030204" pitchFamily="18" charset="0"/>
                          </a:rPr>
                          <m:t>𝜽</m:t>
                        </m:r>
                      </m:oMath>
                    </m:oMathPara>
                  </a14:m>
                  <a:endParaRPr lang="de-DE" b="1" dirty="0">
                    <a:latin typeface="Times New Roman" pitchFamily="18" charset="0"/>
                  </a:endParaRPr>
                </a:p>
              </p:txBody>
            </p:sp>
          </mc:Choice>
          <mc:Fallback xmlns="">
            <p:sp>
              <p:nvSpPr>
                <p:cNvPr id="14" name="Text Box 36"/>
                <p:cNvSpPr txBox="1">
                  <a:spLocks noRot="1" noChangeAspect="1" noMove="1" noResize="1" noEditPoints="1" noAdjustHandles="1" noChangeArrowheads="1" noChangeShapeType="1" noTextEdit="1"/>
                </p:cNvSpPr>
                <p:nvPr/>
              </p:nvSpPr>
              <p:spPr bwMode="auto">
                <a:xfrm>
                  <a:off x="3514097" y="5367873"/>
                  <a:ext cx="381000" cy="366713"/>
                </a:xfrm>
                <a:prstGeom prst="rect">
                  <a:avLst/>
                </a:prstGeom>
                <a:blipFill>
                  <a:blip r:embed="rId6"/>
                  <a:stretch>
                    <a:fillRect/>
                  </a:stretch>
                </a:blip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de-DE">
                      <a:noFill/>
                    </a:rPr>
                    <a:t> </a:t>
                  </a:r>
                </a:p>
              </p:txBody>
            </p:sp>
          </mc:Fallback>
        </mc:AlternateContent>
        <mc:AlternateContent xmlns:mc="http://schemas.openxmlformats.org/markup-compatibility/2006" xmlns:a14="http://schemas.microsoft.com/office/drawing/2010/main">
          <mc:Choice Requires="a14">
            <p:sp>
              <p:nvSpPr>
                <p:cNvPr id="15" name="Text Box 38"/>
                <p:cNvSpPr txBox="1">
                  <a:spLocks noChangeArrowheads="1"/>
                </p:cNvSpPr>
                <p:nvPr/>
              </p:nvSpPr>
              <p:spPr bwMode="auto">
                <a:xfrm>
                  <a:off x="1869461" y="5378827"/>
                  <a:ext cx="1676400" cy="584775"/>
                </a:xfrm>
                <a:prstGeom prst="rect">
                  <a:avLst/>
                </a:prstGeom>
                <a:noFill/>
                <a:ln>
                  <a:noFill/>
                </a:ln>
                <a:effectLst/>
                <a:extLst>
                  <a:ext uri="{909E8E84-426E-40DD-AFC4-6F175D3DCCD1}">
                    <a14:hiddenFill>
                      <a:solidFill>
                        <a:schemeClr val="accent1"/>
                      </a:solidFill>
                    </a14:hiddenFill>
                  </a:ext>
                  <a:ext uri="{91240B29-F687-4F45-9708-019B960494DF}">
                    <a14:hiddenLine w="9525">
                      <a:solidFill>
                        <a:schemeClr val="tx1"/>
                      </a:solidFill>
                      <a:miter lim="800000"/>
                      <a:headEnd/>
                      <a:tailEnd/>
                    </a14:hiddenLine>
                  </a:ext>
                  <a:ext uri="{AF507438-7753-43E0-B8FC-AC1667EBCBE1}">
                    <a14:hiddenEffects>
                      <a:effectLst>
                        <a:outerShdw dist="35921" dir="2700000" algn="ctr" rotWithShape="0">
                          <a:schemeClr val="bg2"/>
                        </a:outerShdw>
                      </a:effectLst>
                    </a14:hiddenEffects>
                  </a:ext>
                </a:extLst>
              </p:spPr>
              <p:txBody>
                <a:bodyPr>
                  <a:spAutoFit/>
                </a:bodyPr>
                <a:lstStyle/>
                <a:p>
                  <a:pPr>
                    <a:spcBef>
                      <a:spcPct val="50000"/>
                    </a:spcBef>
                  </a:pPr>
                  <a:r>
                    <a:rPr lang="de-DE" sz="1600" dirty="0">
                      <a:latin typeface="Calibri" pitchFamily="34" charset="0"/>
                    </a:rPr>
                    <a:t>Model </a:t>
                  </a:r>
                  <a:r>
                    <a:rPr lang="de-DE" sz="1600" dirty="0" err="1">
                      <a:latin typeface="Calibri" pitchFamily="34" charset="0"/>
                    </a:rPr>
                    <a:t>parameter</a:t>
                  </a:r>
                  <a:r>
                    <a:rPr lang="de-DE" sz="1600" dirty="0">
                      <a:latin typeface="Calibri" pitchFamily="34" charset="0"/>
                    </a:rPr>
                    <a:t> </a:t>
                  </a:r>
                  <a:r>
                    <a:rPr lang="de-DE" sz="1600" dirty="0" err="1">
                      <a:latin typeface="Calibri" pitchFamily="34" charset="0"/>
                    </a:rPr>
                    <a:t>vector</a:t>
                  </a:r>
                  <a:r>
                    <a:rPr lang="de-DE" sz="1600" dirty="0">
                      <a:latin typeface="Calibri" pitchFamily="34" charset="0"/>
                    </a:rPr>
                    <a:t> </a:t>
                  </a:r>
                  <a:r>
                    <a:rPr lang="de-DE" sz="1600" dirty="0" err="1">
                      <a:latin typeface="Calibri" pitchFamily="34" charset="0"/>
                    </a:rPr>
                    <a:t>for</a:t>
                  </a:r>
                  <a:r>
                    <a:rPr lang="de-DE" sz="1600" dirty="0">
                      <a:latin typeface="Calibri" pitchFamily="34" charset="0"/>
                    </a:rPr>
                    <a:t> </a:t>
                  </a:r>
                  <a14:m>
                    <m:oMath xmlns:m="http://schemas.openxmlformats.org/officeDocument/2006/math">
                      <m:r>
                        <a:rPr lang="de-DE" sz="1600" i="1" dirty="0">
                          <a:latin typeface="Cambria Math" panose="02040503050406030204" pitchFamily="18" charset="0"/>
                        </a:rPr>
                        <m:t>𝐹</m:t>
                      </m:r>
                      <m:r>
                        <a:rPr lang="de-DE" sz="1600" i="1" dirty="0">
                          <a:latin typeface="Cambria Math" panose="02040503050406030204" pitchFamily="18" charset="0"/>
                        </a:rPr>
                        <m:t>(</m:t>
                      </m:r>
                      <m:r>
                        <a:rPr lang="de-DE" sz="1600" i="1" dirty="0">
                          <a:latin typeface="Cambria Math" panose="02040503050406030204" pitchFamily="18" charset="0"/>
                        </a:rPr>
                        <m:t>𝐷</m:t>
                      </m:r>
                      <m:r>
                        <a:rPr lang="de-DE" sz="1600" i="1" dirty="0">
                          <a:latin typeface="Cambria Math" panose="02040503050406030204" pitchFamily="18" charset="0"/>
                        </a:rPr>
                        <m:t>)</m:t>
                      </m:r>
                    </m:oMath>
                  </a14:m>
                  <a:endParaRPr lang="de-DE" sz="1600" dirty="0">
                    <a:latin typeface="Calibri" pitchFamily="34" charset="0"/>
                  </a:endParaRPr>
                </a:p>
              </p:txBody>
            </p:sp>
          </mc:Choice>
          <mc:Fallback xmlns="">
            <p:sp>
              <p:nvSpPr>
                <p:cNvPr id="15" name="Text Box 38"/>
                <p:cNvSpPr txBox="1">
                  <a:spLocks noRot="1" noChangeAspect="1" noMove="1" noResize="1" noEditPoints="1" noAdjustHandles="1" noChangeArrowheads="1" noChangeShapeType="1" noTextEdit="1"/>
                </p:cNvSpPr>
                <p:nvPr/>
              </p:nvSpPr>
              <p:spPr bwMode="auto">
                <a:xfrm>
                  <a:off x="1869461" y="5378827"/>
                  <a:ext cx="1676400" cy="584775"/>
                </a:xfrm>
                <a:prstGeom prst="rect">
                  <a:avLst/>
                </a:prstGeom>
                <a:blipFill>
                  <a:blip r:embed="rId7"/>
                  <a:stretch>
                    <a:fillRect l="-2182" t="-3125" b="-12500"/>
                  </a:stretch>
                </a:blip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de-DE">
                      <a:noFill/>
                    </a:rPr>
                    <a:t> </a:t>
                  </a:r>
                </a:p>
              </p:txBody>
            </p:sp>
          </mc:Fallback>
        </mc:AlternateContent>
        <p:cxnSp>
          <p:nvCxnSpPr>
            <p:cNvPr id="16" name="AutoShape 39"/>
            <p:cNvCxnSpPr>
              <a:cxnSpLocks noChangeShapeType="1"/>
              <a:stCxn id="14" idx="0"/>
              <a:endCxn id="6" idx="2"/>
            </p:cNvCxnSpPr>
            <p:nvPr/>
          </p:nvCxnSpPr>
          <p:spPr bwMode="auto">
            <a:xfrm flipV="1">
              <a:off x="3704597" y="4868913"/>
              <a:ext cx="4767" cy="498960"/>
            </a:xfrm>
            <a:prstGeom prst="straightConnector1">
              <a:avLst/>
            </a:prstGeom>
            <a:noFill/>
            <a:ln w="19050">
              <a:solidFill>
                <a:schemeClr val="accent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sp>
        <p:nvSpPr>
          <p:cNvPr id="34" name="Rechteck 33"/>
          <p:cNvSpPr/>
          <p:nvPr/>
        </p:nvSpPr>
        <p:spPr>
          <a:xfrm>
            <a:off x="8103978" y="3288903"/>
            <a:ext cx="238125" cy="14287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Rechteck 55"/>
          <p:cNvSpPr/>
          <p:nvPr/>
        </p:nvSpPr>
        <p:spPr>
          <a:xfrm>
            <a:off x="8876452" y="1870059"/>
            <a:ext cx="561767" cy="415725"/>
          </a:xfrm>
          <a:prstGeom prst="rect">
            <a:avLst/>
          </a:prstGeom>
          <a:ln>
            <a:solidFill>
              <a:schemeClr val="bg1"/>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mc:AlternateContent xmlns:mc="http://schemas.openxmlformats.org/markup-compatibility/2006" xmlns:a14="http://schemas.microsoft.com/office/drawing/2010/main">
        <mc:Choice Requires="a14">
          <p:sp>
            <p:nvSpPr>
              <p:cNvPr id="63" name="Pfeil nach rechts 62"/>
              <p:cNvSpPr/>
              <p:nvPr/>
            </p:nvSpPr>
            <p:spPr>
              <a:xfrm>
                <a:off x="5499054" y="2622617"/>
                <a:ext cx="2917516" cy="201062"/>
              </a:xfrm>
              <a:prstGeom prst="rightArrow">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de-DE" sz="1050" dirty="0"/>
                  <a:t>Pressure </a:t>
                </a:r>
                <a:r>
                  <a:rPr lang="de-DE" sz="1050" dirty="0" err="1"/>
                  <a:t>measurement</a:t>
                </a:r>
                <a:r>
                  <a:rPr lang="de-DE" sz="1050" dirty="0"/>
                  <a:t> </a:t>
                </a:r>
                <a14:m>
                  <m:oMath xmlns:m="http://schemas.openxmlformats.org/officeDocument/2006/math">
                    <m:r>
                      <a:rPr lang="de-DE" sz="1050" i="1" dirty="0">
                        <a:latin typeface="Cambria Math" panose="02040503050406030204" pitchFamily="18" charset="0"/>
                      </a:rPr>
                      <m:t>𝑝</m:t>
                    </m:r>
                    <m:r>
                      <a:rPr lang="de-DE" sz="1050" i="1" dirty="0">
                        <a:latin typeface="Cambria Math" panose="02040503050406030204" pitchFamily="18" charset="0"/>
                      </a:rPr>
                      <m:t>(</m:t>
                    </m:r>
                    <m:r>
                      <a:rPr lang="de-DE" sz="1050" i="1" dirty="0">
                        <a:latin typeface="Cambria Math" panose="02040503050406030204" pitchFamily="18" charset="0"/>
                      </a:rPr>
                      <m:t>𝑡</m:t>
                    </m:r>
                    <m:r>
                      <a:rPr lang="de-DE" sz="1050" i="1" dirty="0">
                        <a:latin typeface="Cambria Math" panose="02040503050406030204" pitchFamily="18" charset="0"/>
                      </a:rPr>
                      <m:t>)</m:t>
                    </m:r>
                  </m:oMath>
                </a14:m>
                <a:endParaRPr lang="de-DE" dirty="0"/>
              </a:p>
            </p:txBody>
          </p:sp>
        </mc:Choice>
        <mc:Fallback xmlns="">
          <p:sp>
            <p:nvSpPr>
              <p:cNvPr id="63" name="Pfeil nach rechts 62"/>
              <p:cNvSpPr>
                <a:spLocks noRot="1" noChangeAspect="1" noMove="1" noResize="1" noEditPoints="1" noAdjustHandles="1" noChangeArrowheads="1" noChangeShapeType="1" noTextEdit="1"/>
              </p:cNvSpPr>
              <p:nvPr/>
            </p:nvSpPr>
            <p:spPr>
              <a:xfrm>
                <a:off x="5499054" y="2622617"/>
                <a:ext cx="2917516" cy="201062"/>
              </a:xfrm>
              <a:prstGeom prst="rightArrow">
                <a:avLst/>
              </a:prstGeom>
              <a:blipFill>
                <a:blip r:embed="rId8"/>
                <a:stretch>
                  <a:fillRect b="-11905"/>
                </a:stretch>
              </a:blipFill>
            </p:spPr>
            <p:txBody>
              <a:bodyPr/>
              <a:lstStyle/>
              <a:p>
                <a:r>
                  <a:rPr lang="de-DE">
                    <a:noFill/>
                  </a:rPr>
                  <a:t> </a:t>
                </a:r>
              </a:p>
            </p:txBody>
          </p:sp>
        </mc:Fallback>
      </mc:AlternateContent>
      <p:grpSp>
        <p:nvGrpSpPr>
          <p:cNvPr id="78" name="Gruppieren 77"/>
          <p:cNvGrpSpPr/>
          <p:nvPr/>
        </p:nvGrpSpPr>
        <p:grpSpPr>
          <a:xfrm>
            <a:off x="5284813" y="4487913"/>
            <a:ext cx="3917072" cy="1098412"/>
            <a:chOff x="3530603" y="4487912"/>
            <a:chExt cx="4153946" cy="1251309"/>
          </a:xfrm>
        </p:grpSpPr>
        <p:sp>
          <p:nvSpPr>
            <p:cNvPr id="68" name="Text Box 32"/>
            <p:cNvSpPr txBox="1">
              <a:spLocks noChangeArrowheads="1"/>
            </p:cNvSpPr>
            <p:nvPr/>
          </p:nvSpPr>
          <p:spPr bwMode="auto">
            <a:xfrm>
              <a:off x="4505516" y="5052042"/>
              <a:ext cx="3179033" cy="666175"/>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de-DE" sz="1600" dirty="0">
                  <a:latin typeface="Calibri" pitchFamily="34" charset="0"/>
                </a:rPr>
                <a:t>Parameter </a:t>
              </a:r>
              <a:r>
                <a:rPr lang="de-DE" sz="1600" dirty="0" err="1">
                  <a:latin typeface="Calibri" pitchFamily="34" charset="0"/>
                </a:rPr>
                <a:t>estimation</a:t>
              </a:r>
              <a:r>
                <a:rPr lang="de-DE" sz="1600" dirty="0">
                  <a:latin typeface="Calibri" pitchFamily="34" charset="0"/>
                </a:rPr>
                <a:t> </a:t>
              </a:r>
              <a:r>
                <a:rPr lang="de-DE" sz="1600" dirty="0" err="1">
                  <a:latin typeface="Calibri" pitchFamily="34" charset="0"/>
                </a:rPr>
                <a:t>by</a:t>
              </a:r>
              <a:r>
                <a:rPr lang="de-DE" sz="1600" dirty="0">
                  <a:latin typeface="Calibri" pitchFamily="34" charset="0"/>
                </a:rPr>
                <a:t> „Maximum-</a:t>
              </a:r>
              <a:r>
                <a:rPr lang="de-DE" sz="1600" dirty="0" err="1">
                  <a:latin typeface="Calibri" pitchFamily="34" charset="0"/>
                </a:rPr>
                <a:t>Likelihood</a:t>
              </a:r>
              <a:r>
                <a:rPr lang="de-DE" sz="1600" dirty="0">
                  <a:latin typeface="Calibri" pitchFamily="34" charset="0"/>
                </a:rPr>
                <a:t>“ </a:t>
              </a:r>
              <a:r>
                <a:rPr lang="de-DE" sz="1600" dirty="0" err="1">
                  <a:latin typeface="Calibri" pitchFamily="34" charset="0"/>
                </a:rPr>
                <a:t>principle</a:t>
              </a:r>
              <a:endParaRPr lang="de-DE" sz="1600" dirty="0">
                <a:latin typeface="Calibri" pitchFamily="34" charset="0"/>
              </a:endParaRPr>
            </a:p>
          </p:txBody>
        </p:sp>
        <p:cxnSp>
          <p:nvCxnSpPr>
            <p:cNvPr id="69" name="AutoShape 35"/>
            <p:cNvCxnSpPr>
              <a:cxnSpLocks noChangeShapeType="1"/>
              <a:stCxn id="67" idx="2"/>
            </p:cNvCxnSpPr>
            <p:nvPr/>
          </p:nvCxnSpPr>
          <p:spPr bwMode="auto">
            <a:xfrm rot="5400000">
              <a:off x="4838030" y="3180485"/>
              <a:ext cx="1251309" cy="3866164"/>
            </a:xfrm>
            <a:prstGeom prst="bentConnector2">
              <a:avLst/>
            </a:prstGeom>
            <a:noFill/>
            <a:ln w="19050">
              <a:solidFill>
                <a:schemeClr val="accent1"/>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mc:AlternateContent xmlns:mc="http://schemas.openxmlformats.org/markup-compatibility/2006" xmlns:a14="http://schemas.microsoft.com/office/drawing/2010/main">
        <mc:Choice Requires="a14">
          <p:sp>
            <p:nvSpPr>
              <p:cNvPr id="8" name="Text Box 11"/>
              <p:cNvSpPr txBox="1">
                <a:spLocks noChangeArrowheads="1"/>
              </p:cNvSpPr>
              <p:nvPr/>
            </p:nvSpPr>
            <p:spPr bwMode="auto">
              <a:xfrm>
                <a:off x="7430482" y="3389502"/>
                <a:ext cx="986088" cy="369332"/>
              </a:xfrm>
              <a:prstGeom prst="rect">
                <a:avLst/>
              </a:prstGeom>
              <a:solidFill>
                <a:schemeClr val="bg1"/>
              </a:solidFill>
              <a:ln>
                <a:noFill/>
              </a:ln>
              <a:effectLst/>
              <a:extLst/>
            </p:spPr>
            <p:txBody>
              <a:bodyPr wrap="square" lIns="36000" tIns="0" rIns="36000" bIns="0">
                <a:spAutoFit/>
              </a:bodyPr>
              <a:lstStyle/>
              <a:p>
                <a:pPr>
                  <a:spcBef>
                    <a:spcPct val="50000"/>
                  </a:spcBef>
                </a:pPr>
                <a:r>
                  <a:rPr lang="de-DE" sz="1200" dirty="0" err="1">
                    <a:solidFill>
                      <a:schemeClr val="hlink"/>
                    </a:solidFill>
                    <a:latin typeface="Calibri" pitchFamily="34" charset="0"/>
                  </a:rPr>
                  <a:t>Predicted</a:t>
                </a:r>
                <a:r>
                  <a:rPr lang="de-DE" sz="1200" dirty="0">
                    <a:solidFill>
                      <a:schemeClr val="hlink"/>
                    </a:solidFill>
                    <a:latin typeface="Calibri" pitchFamily="34" charset="0"/>
                  </a:rPr>
                  <a:t> </a:t>
                </a:r>
                <a:br>
                  <a:rPr lang="de-DE" sz="1200" dirty="0">
                    <a:solidFill>
                      <a:schemeClr val="hlink"/>
                    </a:solidFill>
                    <a:latin typeface="Calibri" pitchFamily="34" charset="0"/>
                  </a:rPr>
                </a:br>
                <a:r>
                  <a:rPr lang="de-DE" sz="1200" dirty="0" err="1">
                    <a:solidFill>
                      <a:schemeClr val="hlink"/>
                    </a:solidFill>
                    <a:latin typeface="Calibri" pitchFamily="34" charset="0"/>
                  </a:rPr>
                  <a:t>decrease</a:t>
                </a:r>
                <a:r>
                  <a:rPr lang="de-DE" sz="1200" dirty="0">
                    <a:solidFill>
                      <a:schemeClr val="hlink"/>
                    </a:solidFill>
                    <a:latin typeface="Calibri" pitchFamily="34" charset="0"/>
                  </a:rPr>
                  <a:t> </a:t>
                </a:r>
                <a:r>
                  <a:rPr lang="de-DE" sz="1200" dirty="0" err="1">
                    <a:solidFill>
                      <a:schemeClr val="hlink"/>
                    </a:solidFill>
                    <a:latin typeface="Calibri" pitchFamily="34" charset="0"/>
                  </a:rPr>
                  <a:t>of</a:t>
                </a:r>
                <a:r>
                  <a:rPr lang="de-DE" sz="1200" dirty="0">
                    <a:solidFill>
                      <a:schemeClr val="hlink"/>
                    </a:solidFill>
                    <a:latin typeface="Calibri" pitchFamily="34" charset="0"/>
                  </a:rPr>
                  <a:t> </a:t>
                </a:r>
                <a14:m>
                  <m:oMath xmlns:m="http://schemas.openxmlformats.org/officeDocument/2006/math">
                    <m:r>
                      <a:rPr lang="de-DE" sz="1200" i="1" dirty="0">
                        <a:solidFill>
                          <a:schemeClr val="hlink"/>
                        </a:solidFill>
                        <a:latin typeface="Cambria Math" panose="02040503050406030204" pitchFamily="18" charset="0"/>
                      </a:rPr>
                      <m:t>𝑝</m:t>
                    </m:r>
                  </m:oMath>
                </a14:m>
                <a:endParaRPr lang="de-DE" sz="1200" dirty="0">
                  <a:solidFill>
                    <a:schemeClr val="hlink"/>
                  </a:solidFill>
                  <a:latin typeface="Calibri" pitchFamily="34" charset="0"/>
                </a:endParaRPr>
              </a:p>
            </p:txBody>
          </p:sp>
        </mc:Choice>
        <mc:Fallback xmlns="">
          <p:sp>
            <p:nvSpPr>
              <p:cNvPr id="8" name="Text Box 11"/>
              <p:cNvSpPr txBox="1">
                <a:spLocks noRot="1" noChangeAspect="1" noMove="1" noResize="1" noEditPoints="1" noAdjustHandles="1" noChangeArrowheads="1" noChangeShapeType="1" noTextEdit="1"/>
              </p:cNvSpPr>
              <p:nvPr/>
            </p:nvSpPr>
            <p:spPr bwMode="auto">
              <a:xfrm>
                <a:off x="7430482" y="3389502"/>
                <a:ext cx="986088" cy="369332"/>
              </a:xfrm>
              <a:prstGeom prst="rect">
                <a:avLst/>
              </a:prstGeom>
              <a:blipFill>
                <a:blip r:embed="rId9"/>
                <a:stretch>
                  <a:fillRect l="-6173" t="-13115" b="-24590"/>
                </a:stretch>
              </a:blipFill>
              <a:ln>
                <a:noFill/>
              </a:ln>
              <a:effectLst/>
              <a:extLst/>
            </p:spPr>
            <p:txBody>
              <a:bodyPr/>
              <a:lstStyle/>
              <a:p>
                <a:r>
                  <a:rPr lang="de-DE">
                    <a:noFill/>
                  </a:rPr>
                  <a:t> </a:t>
                </a:r>
              </a:p>
            </p:txBody>
          </p:sp>
        </mc:Fallback>
      </mc:AlternateContent>
      <p:sp>
        <p:nvSpPr>
          <p:cNvPr id="76" name="Freihandform 75"/>
          <p:cNvSpPr/>
          <p:nvPr/>
        </p:nvSpPr>
        <p:spPr>
          <a:xfrm>
            <a:off x="8096635" y="1865621"/>
            <a:ext cx="2362711" cy="2341573"/>
          </a:xfrm>
          <a:custGeom>
            <a:avLst/>
            <a:gdLst>
              <a:gd name="connsiteX0" fmla="*/ 0 w 2362711"/>
              <a:gd name="connsiteY0" fmla="*/ 0 h 1920854"/>
              <a:gd name="connsiteX1" fmla="*/ 423447 w 2362711"/>
              <a:gd name="connsiteY1" fmla="*/ 865305 h 1920854"/>
              <a:gd name="connsiteX2" fmla="*/ 1540365 w 2362711"/>
              <a:gd name="connsiteY2" fmla="*/ 1675378 h 1920854"/>
              <a:gd name="connsiteX3" fmla="*/ 2362711 w 2362711"/>
              <a:gd name="connsiteY3" fmla="*/ 1920854 h 1920854"/>
              <a:gd name="connsiteX0" fmla="*/ 0 w 2362711"/>
              <a:gd name="connsiteY0" fmla="*/ 0 h 1920854"/>
              <a:gd name="connsiteX1" fmla="*/ 705745 w 2362711"/>
              <a:gd name="connsiteY1" fmla="*/ 1110782 h 1920854"/>
              <a:gd name="connsiteX2" fmla="*/ 1540365 w 2362711"/>
              <a:gd name="connsiteY2" fmla="*/ 1675378 h 1920854"/>
              <a:gd name="connsiteX3" fmla="*/ 2362711 w 2362711"/>
              <a:gd name="connsiteY3" fmla="*/ 1920854 h 1920854"/>
            </a:gdLst>
            <a:ahLst/>
            <a:cxnLst>
              <a:cxn ang="0">
                <a:pos x="connsiteX0" y="connsiteY0"/>
              </a:cxn>
              <a:cxn ang="0">
                <a:pos x="connsiteX1" y="connsiteY1"/>
              </a:cxn>
              <a:cxn ang="0">
                <a:pos x="connsiteX2" y="connsiteY2"/>
              </a:cxn>
              <a:cxn ang="0">
                <a:pos x="connsiteX3" y="connsiteY3"/>
              </a:cxn>
            </a:cxnLst>
            <a:rect l="l" t="t" r="r" b="b"/>
            <a:pathLst>
              <a:path w="2362711" h="1920854">
                <a:moveTo>
                  <a:pt x="0" y="0"/>
                </a:moveTo>
                <a:cubicBezTo>
                  <a:pt x="83360" y="293037"/>
                  <a:pt x="449018" y="831552"/>
                  <a:pt x="705745" y="1110782"/>
                </a:cubicBezTo>
                <a:cubicBezTo>
                  <a:pt x="962473" y="1390012"/>
                  <a:pt x="1264204" y="1540366"/>
                  <a:pt x="1540365" y="1675378"/>
                </a:cubicBezTo>
                <a:cubicBezTo>
                  <a:pt x="1816526" y="1810390"/>
                  <a:pt x="2113143" y="1886078"/>
                  <a:pt x="2362711" y="1920854"/>
                </a:cubicBezTo>
              </a:path>
            </a:pathLst>
          </a:custGeom>
          <a:noFill/>
          <a:ln w="25400">
            <a:solidFill>
              <a:schemeClr val="accent1"/>
            </a:solidFill>
            <a:prstDash val="sysDot"/>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de-DE"/>
          </a:p>
        </p:txBody>
      </p:sp>
      <p:sp>
        <p:nvSpPr>
          <p:cNvPr id="26" name="Pfeil nach oben 25">
            <a:hlinkClick r:id="rId10" action="ppaction://hlinksldjump"/>
          </p:cNvPr>
          <p:cNvSpPr/>
          <p:nvPr/>
        </p:nvSpPr>
        <p:spPr>
          <a:xfrm>
            <a:off x="9786041" y="6219031"/>
            <a:ext cx="510048" cy="360004"/>
          </a:xfrm>
          <a:prstGeom prst="upArrow">
            <a:avLst/>
          </a:prstGeom>
          <a:solidFill>
            <a:schemeClr val="bg2"/>
          </a:solid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de-DE" dirty="0" smtClean="0"/>
          </a:p>
        </p:txBody>
      </p:sp>
      <p:sp>
        <p:nvSpPr>
          <p:cNvPr id="30" name="Line 15"/>
          <p:cNvSpPr>
            <a:spLocks noChangeShapeType="1"/>
          </p:cNvSpPr>
          <p:nvPr/>
        </p:nvSpPr>
        <p:spPr bwMode="auto">
          <a:xfrm>
            <a:off x="8416570" y="3596625"/>
            <a:ext cx="560414" cy="10226"/>
          </a:xfrm>
          <a:prstGeom prst="line">
            <a:avLst/>
          </a:prstGeom>
          <a:noFill/>
          <a:ln w="19050">
            <a:solidFill>
              <a:schemeClr val="accent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DE"/>
          </a:p>
        </p:txBody>
      </p:sp>
    </p:spTree>
    <p:extLst>
      <p:ext uri="{BB962C8B-B14F-4D97-AF65-F5344CB8AC3E}">
        <p14:creationId xmlns:p14="http://schemas.microsoft.com/office/powerpoint/2010/main" val="3373001796"/>
      </p:ext>
    </p:extLst>
  </p:cSld>
  <p:clrMapOvr>
    <a:masterClrMapping/>
  </p:clrMapOvr>
  <p:transition spd="slow">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0"/>
                                  </p:stCondLst>
                                  <p:childTnLst>
                                    <p:set>
                                      <p:cBhvr>
                                        <p:cTn id="6" dur="1" fill="hold">
                                          <p:stCondLst>
                                            <p:cond delay="0"/>
                                          </p:stCondLst>
                                        </p:cTn>
                                        <p:tgtEl>
                                          <p:spTgt spid="78"/>
                                        </p:tgtEl>
                                        <p:attrNameLst>
                                          <p:attrName>style.visibility</p:attrName>
                                        </p:attrNameLst>
                                      </p:cBhvr>
                                      <p:to>
                                        <p:strVal val="visible"/>
                                      </p:to>
                                    </p:set>
                                    <p:animEffect transition="in" filter="wipe(right)">
                                      <p:cBhvr>
                                        <p:cTn id="7" dur="500"/>
                                        <p:tgtEl>
                                          <p:spTgt spid="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US" dirty="0" smtClean="0"/>
              <a:t>Implementation of the method in PARIO</a:t>
            </a:r>
            <a:endParaRPr lang="en-US" dirty="0"/>
          </a:p>
        </p:txBody>
      </p:sp>
      <p:sp>
        <p:nvSpPr>
          <p:cNvPr id="5" name="AutoShape 2" descr="data:image/jpeg;base64,/9j/4AAQSkZJRgABAQAAAQABAAD/2wCEAAkGBhQQERQUEBQQDxISFRYSEhgXERYUFRUVFx0WFBgQEhQXGyceFxkkGhQXIDsgIycpLC0uGCAxNTAqNyYrLCkBCQoKDgwOGg8PFykiHyQ1NSwuLissKSwuKSksNS4pLCwtLCkpLCkpNSwsLSksKTQsKSkpLCkpKSksMSksKSwsKf/AABEIANwA5AMBIgACEQEDEQH/xAAbAAEAAgMBAQAAAAAAAAAAAAAABQYBAwQCB//EAE8QAAEDAgMEBQUKBw8FAAAAAAEAAgMEEQUSIQYTMUEUIlFhdCMkMnGzJTM0NUJSgZGhtBVUYnJzk8NDU2SCg5KUo6SxssHR09QHFkRjwv/EABkBAQADAQEAAAAAAAAAAAAAAAACAwQBBf/EACURAQACAQQCAQQDAAAAAAAAAAABAhEDBDEyEkEhEyIzUQUUkf/aAAwDAQACEQMRAD8A+4oiICIiAiIgIiICrmM5562Km3s0EfR5ahxifke9wdHG1peBcNGdxsOJt2Kxqt1UoZirXG5DaCYmzS46SxGwaNSe4IO3ZOqfJSsMrt49pkic61i/dPfFncB8ohgJ7yVLqB2IkDqNrhcB0lQ4XBabGaU9Zp1ae46hTyAiIgIiICIiAiLXUVDY2lz3NY1ou5ziGtA7SToEGxFBS7cUTb2qYZC30hG7fEesRZrLV/3/AEf75KO80tSB9ZjsgsSKGh2zonHKKqna7TqulbG/Xh1HkH7FMAoMoiICIiAiIgIiICIiAiIgIiICpm08DX1uV7Hyh1C8BrWvec2+iLXFrHNcWggEgOHrVzVRx+IuryG2JNBLcGLfZm72PNHu8zcxI0480HdsILUMQ1FnSixa5pFpZOqWvc5wt2Oc49pPFWBV/YOLLQQi1rbzTJkt5R/VyXOS3DLc27SrAgIiICIiAuHFcaipgN645n3EbGtL5ZCNS2KNvWeba6DQamw1XFi20Fpm0tNu5Kt7d4Q4nJDECAZ5gDci5ADAQXE8QLuG/CcAZA4yOJnqHgCWZ9s7hxyNtpHGDwY2w9Z1QcQFbVc24bDyFmzVThrqSfJQ8tLSHvaV7i2Jpc2aZhrJBwfUuNQRwuWCS7WeiPRA4KeRBX8NZbEqu2g3FIPtqNLfSp18gbxIHrNl862txKSHECIZpIJJHUjQGx5mPF5L9IdkcWxhpcLCxc57RcWuNeyGJQVrJPwq+lqnMc3L0mOAOilc0Gemja4AhrHgDn2XNkFqwynZNU4g17WSsc+EEOAe0jcsuCDcH1L07YuFhzUjpaB17+Qfljvpxp3AxHh82659j4YGTVopBC2DexZRCGCO+6ZmsGdW9+KtCCA/CNVSm1TH0qH9+gYRI0ds1NqT+dGTf5jVMUNfHOwSQvbIx3BzTcaaEdxB0txBFlvUJiGAOa8z0TmwVDiDICPI1FvkztHB1tBK0Zhp6QGUhNoozAsfjq2uy9SWJxjnjJBfFILgtdbQi4NnDQjgpNAREQEREBERAREQEREBUzaambJXFr4xO00L+qWRPsd9HaTLP5M5eOquape1MrW1hL5BA3oL7kmEB3lWeS84G763DrIJTYIe58GltHi1mi3XfoAzqgdzeqOWllYFX9grfg+C1iLPtbJa2d+o3fUt+b1ezSysCAiIgKKx7FnRBsUIDqme7YGm9ha2eeS3CNgNz2nK0auCk3vDQSSAALknQADmSoHZiIzF9bICHVIAgB4x0rfe22voX6yn89oPoBBH0eFNpsTpmNLnudSVckj3G75ZHSUYdK88zoBbQNAAAsABcFXKwe69N4Krv+tpFY0BERBCYd8Pq+3d031eWXnFKLD4OtVMw+HeOPWlZAzM46nV4GY6kr1h3w+r/RU37Zc1ZtnhjnGOaqoS5jiC18sZyuGhHW4HiEGrYx0Lpq51KYXQmaPJuSwxXEMV8pj6t78VaVVtjKuGWWufSuifAZo8jo7ZCRDEHWy6aFWlAREQUXBsPe6KSopbdJhrK0AHRs0fSJC6lkPIEi4d8l2vAuBt+F4kypibLHfK6+hFnNcCWujeOTmuBaRyIKhtgz5vNw+G133ibivbvNK0WuIK4lpHyWVTQXBw7N6wEH8qNvN5QWFERARFz1WIRxFgkexjpXZIwXAF7j8lg4uPqQdCIiAiIgKK2lpaiSAikk3Uocx3ENzsBGeLOWuyFzbgOymxtpa6lVgoKzgtGamISCpxCMhz43sc+LMySNxY9hysINnNOoNjoRxUPi+Hvhrszaipflo3PcX1EUQDRKzMXSGMgNA11H0qybJjyc3jKv20iiNppA2tJLnxkURylj3sOYzMDWlzGPc1pNgSGn1IPGxeDuloYniqq2h+d1myxlou956rt3qO/nxUlgrpI66op3TSzxsp6eZu8LS4OkfUMdZzWjS0TdFu2I+Awm5Nw4kkl1yXuN8xALr8bkAnmBwXijb7q1Rv/wCJSC38pWaoLAiIggdr354o6YXvWStpzY2Iis6Sc93kY5BftcFOMaAAAAANABoAOwKAk8pirBrampHO9EWzVDw0HN2htO7+cVYUFbrPjim8FV+1pFZFW6wWximJPGiq2jhxElITr6uSsiAiIghMO+H1f6Km/bLpxnH4KMNdUv3YeS1vVe65GtuqCuXC3g19bY3LWUrT3G0rrfU4LzLtvStcWl092ktNqOqIuNDYiKx4ckHPshiMdTLWywu3kbpo8ps4cIYgdHAH7FZlWtksRZPPXPiLiDNF6THxu95iGrHgOA0PEKyoCIiCt7Bjzebxtd95mUhtLhjqimkZHYSgCSA/NmjIfE6/57W/Rdcew/wZ55GrrSPV0mdWBBx4PiTamnimZ6M0bJB3BwDrHvF7fQsKL2RIjZUQnqiCrnY29h1Hu37bW5Wmt9CIOelxWpxFodS5KOlfq2clks8gvxhiF44xp6Ty4/kBRWzMO6xWcG8rXtfHHLKd5OHU4gdJ5Q+ix5qT1GgNBjBt1irFWbJxl7paZ0lFO7Vz4iA157ZoT5OU95GbvChMIwuamxGSeqiMhna2NktOCYQ92VskssTnF8LniGAG2Zo3fpaoLK7H4gJCd7aJwa/zeYm5JHVAZd404tuF7ZjUZfGwbzNK0PZ5CUCxv6TiyzD1To4g/WF3ogiztHDkL/LZWuyHzafNm46M3eYjvAt3raMaj3m78rmybz3ibLltm9PJlvb5N78rLvRBFHaaHdiTzjI5xYPNKjNca6s3eYDvIt3rpixRj5XxN3mdgu68MjWcvRkc0MdxHAn7F2LBQVHZzaFsZqY5Y6huWrqSx4gkkjkaZXatcxpAIddpBserfgVy1mKunrJjAyRhZRloMrJos43o3josjTIbAaEN1Lha9lMbPG7JvFVXtZFEbRNBq9RK7zJ9t22V7g8zR5XZIXte5oPEBw05qUx8ZU11Jm81wzsPtMxlHEyWOpa5pkAcIJ5WSDO+0jJMpNj+XZwPELq2cxUVOJVbxHNEBTUrWb2Mxue0PqjvAx2obckagHqnlZetg/i6n/NdyI+W/k4kj1Ek9pJ1W/DR7qVJ/glIP6yrSY+MldTN/F0v2uhEbpMlYWseIyBRVGe5ubtZu8zm6ekBZdP4dZvd1kqM273t+jy5LWzZd5ly5tPRvfuUkiiuUnDtq2Grqpt1WZCyliaOhz5wQKh5JjyZg3X0iLX0VkdjrBJJHkqLxM3jj0eUscLB2WN+Wz3db0W3PHsXJQkNxKqbfrPp6V9u4OqGEj7FOoPnW1FfvqqkqId/E+KCeSHNSylwfvYIi2SADOY3Ne5pNtAcw4BWGHbEta3pFJWwvPHJA6dnC92yRg3afyg09oCYg33UgPZSVH2yU/1cFLqcVzDPqa3hbGEY3bWI/uNePXQzj/5Xifat7wW0tJVSSHRpljNPE0/Oke/XL+a1xPYpZF3wV/2Z/SC2RoXQ1NWJHmaV4glmeRbM9wkBytv1WANa0N5BouSbkzmKYqKcNJjqJcxtaKF0pGl7uDeA71H4OfPav9HTH7JVmXarKXDomIOyktuKcEG1xdvW1GnFQlqpOaxKAonzOq6qqpWuDxIyKSGYOh30bYoyOIOSRricrjoQ9wdxBbNnbIAdelxFh5jorn2+mMuB+grTs/V72WrfklivMzqyNyvFootS254qaU4rmGe2tNbTGEb/AN4t/FsR/ocn+i563FqiqG6pop6RrrCSeVrWljeYgjuXOk5AuAa3jraxmlhd8EJ3E4+IQ/8A08pmxUe7YMrIqirjYLk2YyeVrRr3AKzKv7EvJp5CbfC6wD1ColaL/UrAqmyOHz2sq3RVlaGk2dOx3HmaemH+SLvo8J6TUV0gOnSsg04ZIadhGve0rCOroiIgIiICIiAhRYKCvbNnqTeLq/bSKNxuN7qxwi9LoEum7dIXNEseZjWMkjOYjQEPFipHZs9SbxdX7Z6i9oYg+ry7k1JNE6zBHHKc2+iyyZJXBjsp62p5KyerJT8su3YcWw+n0schuLWIOZ1wQSbeq59Z4rdhnxpU+DpPaVi1bFMy0FOCMtmEWsBbrO0sNBbsGgWzDPjSp8HSe0rEt1c0vyysqIirbEBinkq+lluQyZstI/UWzkCeIkfyUo9bgp9Re0mHOnp3CO2+YWzQX4b2JwkjuewuaAe4ldOE4i2phjlZcNkaHWPFp5scORBuD3hBC4j8aQdnRKi/6ymt/mphQuJ/G1N4Kq9rSKaVtOGDcdxERTUI7B/htX+ZTf3SqQxXEXwhpZBPVXNiIt3dul7nePbpy0UfhHw6r/R037ZepcdqA4gYfVPAJAcJqQBwBtmAMwIBtfUX1VE8vT0+sOLZ6qdLNWOfHJATMwZH5cwtFFqcjiLH1qcUDs9UukqK4vjdC7fRXY5zHEeRi4lhLfqJU8ra8MOt3kWFlYUlSN2H+Dv8XW/eJlPSSBoLnEAAEknQADUkqB2I+DyeLrbf0iZZ2ufvGMpG3z1jjG63yYBZ08hPLqdT1yNWd6scM7FMd0NkjxlfUl9U4E3I37jK1hNhq1jmt/iop1rbCw0A4IjrKIiAiIgIiICwVlYKCt7MnqT+Mq/bPWYx7qM7qKS/0yx2/uK87NGzKgk6dMqye7yr1s2Ui3xkrXDWpDWwXFiKWMuMV783l75P47R8lTnqzUrP1Zlr2OkzUcd+IMrT3FskjCD2EEL1hg91KnwdJ7SsXimBpa18J95q89TTkn0ZuNRBx56Sj86TsXrDfjSp8HSe1rEmcwUr46srKiIoNIq7EehVZabNpq15fGeAjqj6UXcJbZx+WH83gKxLmxHD2VET4pQSx4sbEgjmHNcNQ4EAgjgQCggsSHupTG2nQ6rX+UpNFMqrxmaPEKeOqOctgqo4piA0T5nUz2NNtBOGxyXaNCGZhoSG2hW04YdxH3CIimzq+3HoKWvmE8gjMzaZkdw4lzryA8AbNBewZjYDMNdV3v2oMrM9BEa4B5Y/r7gC1xmY6VoEguCLtuFBV+BS1dfII5mRRxdEmlY6EyibLvSxjrSNsGuGbmCQ2/Cxxsns5W4cJmxQ0UjJJLtAqpIG5W9Vr90Kd4Ejhq4h1ieQsqJ5enp9YSOztQ589aZI9xJvYs7c4f8AuMVjnGh0U8oHZ3eGorjO1kcjpYiWskMrQBDGBZ5Ywn+aLd6nlbXhh1u8iFFhzrC5sANTyA7ypKkNsXUNZSzveWsYyrrnOcSAA0TykuceQA5ldGzsDppH1kos6YCOnaRYx0wJc24PB8hOc8NMjT6ChNmMMfVx+UuKIVNRO0aed5p5JY3+HALXD55sfRHXvSzvVjgRER0REQEREBERAWCsrBQfOcbqnR4ViRba5nrGG/zZJjE63flefpX0SKMNAa0BrWiwAFgANAAOQsvnOOx5sLxAdtXOP7U1fSAuyhX2ru2zSGUrw4tMddSWsbXEj+jub6iyZwXnDPjSo8HSe1rFs2294h8bQ/eYVrw340qfB0ntaxPRPaFlREXExERBy4lhkdTGY5W5mmx4kFrgbtexw1a4EAhw1BCg3zz0ZtO19XBrlnY3NKwdlTC0XfYfukYN+bRxNmRdicI2rFoxKLo61kzBJC9ksbvRcxwc08tCO9b1yVmy0T3ukjL6WZ2rpIXZC89srbFknrc0nvXLNT10I6nRq4AaZnOpZNLcSGyMeTryjHBWRf8AbJbbzHV6wc+f1f6Kl/brvxaWpbl6LHTS8c+9nfFbhbLkiffnxsoGhrZ4qqeWSiqgyWOFrcroJDePeZr5ZPywpFm1ZJt0LER64WAfXvFXPLXSMViJcmAPlM9Zv2xRy7yLM2OR0jAN0y1nuY0k27lOKt0c9Vv6iRlFKGzyRlhkmhjADWNjJeGuc7iL6AqROEVU3vtQ2mZzZTsu+2uhqJR6vRjaR2qcWiIZr6NrXy24ljMVPlEjuu/3uNoL5ZCOIjib1nW5m1hzIXMzCZa3WsbuablT3BdJYgg1T2m2XT3ptx84u9ESmF4FDTFxiZZ77Z5HEvlfbhnkddzvUTYcrKQUZtlbTRinz7YAWURRXCIiAiIgIiICIiAsFZWCg+c4uPc2v8ZP95avowXzrF/iyu8ZP96avooXZQr7V/bY+Qh8bQ/eYVrw340qfB0ntaxbNth5GHxtD94hXjDfjSp8HSe0rE9E9oWRERcTEREBERAREQEREBERAREQEREBERAREQEREBERAWCsrBQfOcYcBhlfew88nAv2mqaB9pC+jBfNdoD7lV/jJgPX0tlivpQXZRr7QG2o8hF42h+8wrVhnxpU+DpPaVi27anyEXjaH7zCtWG/GlT4Ol9rVp6cntCyoiLiYiIgIiICIiAiIgIiICIiAiIgIiICIiAiIgIiICwVlYKCizYM6qoK6AAZpKmryh3okiYva13Y12UC/Ybr5jX1czHu4sGZwDXEhzTexjcM2jm8Pt4EL7Ns62zZ/GVP2vJVS/6pYQ0Bk7GtDnZmy8BnEbTK03+cGskF+OXTkLV69JtTMTw2fxe6ppbn6epWJi37x8f6r+yGFyVNREHdbdzRVDjraNkT94JCTze5gYBxIzH5K+mYaD+FKg9tHS/WJau/94XjZDDBBSRWHXkY2WV1rFz3gOJN9dAQ0DkGgclvoB7ozd9LB9klR/qrKU8KYyybjcxuNza0ViI4iIWBERHBERAREQEREBERAREQEREBERAREQEREBERAREQFgrKwUFc2cOlR4yp/wAVv8lJVNKyQZZGskbcGzmhwuNQbOFrgqN2cGlTz88qP8fBS6urw87Vn75FF0L/AHSlH8EhP9ZOFKKKoj7pyj+Bwe1qNVy/Ce37LEiIqm4REQEREBERAREQEREBERAREQEREBERAREQEREBYKyvL3WBPYLoK9s9wqOfndR/jKllV9lcNqZaZk/St2arzlzeisIa6XrFrSTfL67nvUv+BKr8c/skX+qnFsQy30JtaZykSFEUR91JfBQ+1nXQMGqedX/ZolHw0UlPiMLnzGfpMMkTrxMYGiEiRmUsHG8j73vfTsSbZS09KaWytiIig0CIiAiIgIiICIiAiIgIiICIiAiIgIiICIiAiIgj8Wx+ClA38jWF+kbBd0kh+bFE0F7z3NBURUMqMRGQsfQ0jriXObVMzP3trG+8McOLic9iQA09YRG0EMkFbLLBPLE6ZsZdZkD7BrQwMa6SJzgzq5st7Xc481zDFavTzyf9VS/7CD6JDCGNDWANa0BrQBYADQADkAF7XzkYnV/jtRr/AOql/wBhexWVf49U/qqT/j9yD6Go7G8GbVMAzOikjcJIZWWzxSAEB7b6EWJaWnRzXEHQqndLq/x6q/VUn/HXplRVG/n1VoL+90nf/B0E4No5qUWxCFwaONRA10sBGnWfGLyQ8eYc0a9Yqdoq6OdgkheyWN3ouY4PaeWjhodQqRvKr8eq/wBXSf8AHUzsbhO538hkklfO8OkLhE0FzRbNliYxuY31da5sLnRBZUREBERAREQEREBERAREQEREBERB/9k="/>
          <p:cNvSpPr>
            <a:spLocks noChangeAspect="1" noChangeArrowheads="1"/>
          </p:cNvSpPr>
          <p:nvPr/>
        </p:nvSpPr>
        <p:spPr bwMode="auto">
          <a:xfrm>
            <a:off x="2783682" y="103584"/>
            <a:ext cx="1628775" cy="157162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a:p>
        </p:txBody>
      </p:sp>
      <p:sp>
        <p:nvSpPr>
          <p:cNvPr id="6" name="AutoShape 8" descr="data:image/jpeg;base64,/9j/4AAQSkZJRgABAQAAAQABAAD/2wCEAAkGBhQSEBQUEhQUFRUVExgXGBcWFxQYHBgYHBcYHB0YGBUYGyYgGhwkHRgVIC8gJCcpLCwsHR4xNTAqNSYrLCkBCQoKDgwOGQ8PGi0dHSQpNS8qLSksLCwpLCkvNSkuLCkpLiwsLCksKSwsLCwpLCksLCkpLCwpLCwsKSwsKSwsKf/AABEIAHsAoAMBIgACEQEDEQH/xAAcAAACAwEBAQEAAAAAAAAAAAAFBgMEBwIBAAj/xABGEAABAwIDBAYHBAYJBQEAAAABAgMRACEEEjEFBkFREyJhcYGxIzJykaGywSRCUtEHFDNigpIlQ1Njc4Oz4fA0osLD8RX/xAAZAQADAQEBAAAAAAAAAAAAAAABAgMEBQD/xAArEQACAgEDAwEIAwEAAAAAAAAAAQIRAxIhMQRBcTIFEzNCUWGB0SM0QyL/2gAMAwEAAhEDEQA/AGVe7zTnroB7RY+8UPxv6OkLHo1ZTwCh9R+VOrOHqyhmrWZ9KZlGK3OxTOiSoDinreV68Z2w8yqFZuF0qB14HgT3itdDdV8Xslp39o2lXaRf3i9KHTXAiYXfYf1gSodkpUO8Gx+FHsBthl4dRYnkrqn46+FR7Q/R2yu7alIPI9YfQj40AxG4mJaMoyuCeF7eybmjpPbocVYaoVYakTDbaxGGVBLiY+6oEp8Eq08KYNn77pVZaAe1syf5Df3Glr6jJphVzC1Tew1FsFj2Xv2awT+E2UP4TeqW3GfRLAkGDcW4cxpS6RrBTuFqm9hqU8Bv+40cr4zpvcyDAMTm92vOmLD74YN1M9MhB4hZyn8jU1UuB5Jx5I38PVF7D15it9MN+soYSSvPlAcRCk5laJmZ5Ta1FcRhqDiGxdeYofgGPtR7Wz5imTFYMgwQQe2huEY+1o7Uq+lCKPNkSMPc958zXYw9E/1W57zXQw2vfT0Le4L6CuC1RVWHiqWIeQFhBUMxEgXmK9R6zam0VMlFfIFSAVZipHITXuWuwK9ihY1EWWvMtTZa8KaAKKmIwqViFpSoclAHzpdx+4OHXOQKaOvVMj3H6U1lNcFNMpUBxTM9xO5D6VCF9KkcZhQvrBvpHEmu1NPtulouZ28qhKiZsk/iE8tDT9loFtFkhy9wQqOyxp1KxHGjBMejMSkgGCYJvHW4Gh68J1ha1xx7I40Yx6IeX7SvOolJ+tcT3sk6s7TxxklsAXnMuJbMaFFhInrC9orbXgFKKRdWXNAB0JIm3aKxR/HL6cpCEr64SExcwTFxeb047Z2w4jEMJWl1l51CEOBSSghKiCMqjpJgTFvGuirUUc56XJjdi8Sh0521JWkgDMkyJCRN+dDMO3GKa/iHwq9gcO2luGmSymT1SrNfiZJPHt4VXCYxLPtn5aba9ifYvqZ6yvaNeHDGbfWrjwha+wzPgKlS1TCMFrwPd8aqvbKlQOZYy8EmEnvHGjq2wNagWpHMHuM+U0ySAzSkipAK+Qiq6sUEyFHQT76BQtAV1UOGezT2QfAi1S56AT2vIr5C598V6SK9Z45IrkiuwZ0ryKB44ihOLQSsEp8QoRodRRiKpYgX8adAfB+ftqNw8vsUfrVIGYoxt5uHXB+8aFIRM91cGXqZ24q4Lwhf2iVNuyClM9YEJuI7dadNpbnYlTaVgJWZSZz51HS96UdvtkONj9xUedbbskzhmT/dI+WurjbljTOTlilkYpo2RiWU+jWlUEgjuPCdajwm0FqxDSXEFCgsSeER/wDKbFosfaNCMc3C2z/eJ86dSJuIVxSgHCCTeIHga6AHJZ7z/uKkxzQKwIGgM8baX99epTTiEJRyQnxj8q4cKv3R3AnzNWSmoXBTWeNORQjFAKUoyPUSNRzNFibHuPlWcso6qyOEedZOo6j3LSSuzViw+8vcfNlpEqjkjyr7Ft3Psq86DbkYskPJj1Ci/eFflVXaT6+ndAUqBmsCaR9Uo44za5GWC5uH0GbZifWn9z5aixC1AwDbq8uJvQ/dDGFQcSSTlUm5PMH8qTMfvLiQp7K4oBLkDSAMyoGnZVYZlKCn9RJYmpOJpLf7IHv8zAqFl0qWJH/MhNL42+4nY7T4ILhiSoTfMoEx4VQ3c3pddxzTa8uVaCbJAM9HIvT61sJoY2v4ogReZHLs4eNVNs4soCoBkAkG0CJ1B7qRcRv8/nAIZyl8IMJM5RkvObjJ91Xd8N8lNPvt9Eg9HEEqXKpImw9qlWeI7wS4oF7W3aSpc9bMoBRukAErItytHOgY3KdB6y2kwYhSxzjUa8KdsSA8yLQcibyeJSqImONBcHgUKQVkCAVAcIIcN/jWSbwajRH32kWcXuSVqSVvYOAFA51rJAlJPqg8POm79eOFwaEBSMS4i2VBKQkSIglOgBoC/s8nrCLoWIj8QTHlV53abLJV0maQ3aEjWBwn499aoZMagkjLLHNytkex94nX3iheGU2mFKz5iRY2BlI1ias7TA6pP4hy515g9utLUhKSuejVqny561T2tt5ppALi8ogAHKbkEmLDlQjNOjzg12Gl9Bzj2BX2Wl5jeppwFTbyVAFQkhQ+4ggXHOaJbL2mlwx0iVXHETcqGngPfVdcbq9yeh1fYvFNRLbqXELhSY0420EpE9mtdrAqiEH46HupAwrgDbotfLBi463CjCNoY0n9moDj1Ei3HU0HYIyufD+YVzvaC0uP5N/RSUk/wF9xj18RpYNeS65xygMQ9ImQqPEUK3eRiC+/0BhOVrNdIvC41FXngpLpDl1ZeteZOW5kVHJt00GVg7zzRe3LV13h/h+a6R9pv5TiEQOs6bxeyzoeFMWw8G64+70TuQBDc3UJOZfIUsbTQUuOgmSFEE3uQYJvzMmr4vgRJzf80hlF9goMaEfBxVC93HgdpYUwm6IsIg9Ge3Xtr7BbJV/+T03Sqy51ejvA9IR+KO3ShmyMIHcXhkEkBSwJTAPqnSrvaiSezBWOfAGXKmUv5s0GSLdUmYi1Fd+nwMXjAQFFaUwdcsdGbX/OgO12oK0ngvyMDymie+GADOIdQ3pkBGYzqlB17zWK/wDl+f2bfmXj9DbgXx0AiOsyjhociDbxFD9lKHQuCP6xfO3pPyqXYyicMjn0afkTVXZKj0bnPpViB7QtWPL62Uh6Smh30CBAtJmL6ARM8KDb0YqFKOVPWbUnSYlCRaeNqJsmWEnTv7z+VBN55t7Kh8BWtPYj3JNgYtPTtDILIcn1utN734dlUt+34w46qT1im6QdUq61/vDga52AftDXsq+WuN/W/svc6n60cXriJm9LKO620SW3MoSj0gskc2SgwTJuJkaX7qZd2sVDkJGpRmNos6iIETx50l7pHqOe0nyNNOwT6b3f6iKLddQ/IP8AA0hGIKQuB/VqI11BT9CajWamLd1cPQva2+5P0qJ9MV1bOaP6UWrO0Lsqef1rRk1mJZBWTYwTwnjzrl+0Pl/J0ej7jFuMj0uIPNLX/srjbyoxDn/OFSbi/tH/AGW/NdRbwf8AUr7h8tRyf1YeSsPjyJdx15nXjBEoRrb7yuHjSVvHbE4iNekXH8xp13KEPOgaBtPwNJe9FsXiP8RXnV8PwIksnxZDDs2+wDOoUr/Vpb3aP9IYQzbpIi1+qqmPZB/oBzsU5/q0rbvORjcKT/bJ+v51eXYkuGCt4RDr3tq+ZVGf0hq+2K7W2/ihH5UH3kEv4iP7Vz5jRTfhzpMTOn2ds6/uD41j7S8mzvHwF933JwrdvuAe5IvUjWE6NKrznPSaRGbh8Ko7ExiU4dsEpBDYOo7eHhUuExvSFSUSuBwCj3wYgxIqU4NylQFNJKym82EogaCfOfzpe3mNh4+VHm8K64lSAgpUXAhOYwAVZteIJ7RXi9z1PJdUtSypg5ciAIUqQkjMrSJnStccMn2IPLFMU9iuQ80Tpcf9v+9Wd6GFYlktNDOtToCQOJHAHib1o+A3LaZdYUhBU0lOZaVnOCo6zmtFhQvF7QweDSEqdClNvqeAQQqFEAX+6nQcRVsfT07I5M6exnm7m62JZCwpABU2XRNz6IqCklI+9IIg0yt7t9CSpbhOVSxJhKeqtvKQOSk59TyvXGK31exBy4RiACeuoWBUZPWV1RzIE1w1u4tw58W6pw/gSSEjx1PhlFaFgWpyrci8z06bPcZthC1EDO+Qgg6lKUySZUdLZZJ1yjWmLYzpLaVKM5k6SSB3TVJWFSlpaEJCU5FWAAGh5VLsVQ/V24MiI+Jq6xpGfW2a624NJE9lZkhySrvPmauYTZjhjM7HsJA+Jk0EwztiB90Ge4Wm1cv2jD00dHopbuxs3JxIS49I1SjzVUe33s2JWexPyiqO6mMQFPEqAjIDz91ebUxXp860qS2opA0k2EmJtUpYnLpoxXJRZEs0mwhus+UvuRxbHzUpbwrzYvEzr0hPwFGtg4lfSqCEkFYyjNa4IOYWgi9TM7BWvEvBUJVCipRheaY7BGndWnDiksSTI5MieRsp7MVGyHRIkrWEiRc502HOgWAJQ8y4sQELSTccDynwp8wW6oCgFFSkGQoeqNdRlNvCiK93EJdAQgBCUZQNdTJ1vzqzx2iaycmd4zdhxxLr3WDanM2lusVEXi8Set20Zwm6JxS1KeUUrQ2BGVBHVSAMpta1POF2GgMlrKcpVMH/AGrt/Fs4e7jqRb1Tr/KJJ91GOCK4Vglml3dCTu9uMjMgvJC0EGUqAEEzwERbyo1sjcxDLoWhJGVzMIMCO7jaoNr/AKR2GEyhIA/G6QgHuF1HupD2n+lHEYhSkMZ13tlBaQOUq9Yz2mrRxafsReW+NzScWvC4Uq6V1IJc6TKAFKzSTZIk8aTd4P0usMlQYbGcm5WZJ/y0nzIpFewrzqx+tPZEKupGHgkT+K8knS550uv7OZU440FdEkKHpFxZKcxJUATJOZAgcafSlwJqbHlO8r+Pw2KdcdUnok9RMpCJKZBUE2gSbXNqQMJnKVqLjKlXAzKOYRN0J0g8D2Cj26qUjA7QQledEeuAQD6NX3Tfh8KS0sBVy4AAITIVeOA5a00m0kwRVto1bY2JzbPZVJHUmZJMix17Zoyldh3Ck3cvaSDg0IWpAKHiIUR6szx7zTDsfFZ0ElU9Y6nQax3DSimK1uEnvUV2pPkaq7vuD9XRFxf5jUrqrHuPlQ7dxz7MjWxPma8+Adxjxe0sS3MNgjgW+tH8JvSczsnFvuKUylxtGWYIUAq8xc2nt5VozOlEdmpur2TUXT5RZWuGUdgbGbOHcUUQu0a2n92YonsbZITlKs2bNIk6acJ8auYdZ6NV+KfmovhMOkJkC/PX4mvMZAzD7HRnSoIMpOv51eRs0BxSxAK9TeT9Kuk1mu2duPrfU2XFZAdEnL8sTTwi5bCzko7jziMewzZbiQeUyf5Reg20N/UIByIsB67hCE+7XypG3ixSmMMtbUJUBIOVJv4gzWR4LGuYzEoGJWt0FYBClGIngBEeFUlCONb7koTll2WxrG2P0tZiUpdW8r8GHGVPivU+80Dw7u0MXn6MIwyTKpVKlkcesRy7KO7mbLaZdb6NCUykydSerzN6u7P/AGi/YX5GgpN/bweaS+/kUdhbrNqacdeKnnUO5ZWZBBCgeqZ5CiqUpSEwIgjQcjavdjn0OJ/xk/8AlVd9XU99eAU9sPnpSkkwnLGnFd/pST0SHcSpLighGZxSlfhAI9XtsBTVtk+lV/l/PSPhE5sTe8rPzUOR13Yybr5EsY9CCVIgAE2MZF3ilNGFSVFJcEDRQmFaWExHjypw2A2Er2glIgCAB2QulTFJl+D/AMsKMlsgR9Ugju9tBtpt4OJCiFpKZEzqCJ4cKu4TbLYTK2bk/dWQQItIPeaW8MgdLEWzae81HnJMk3MEnwqdsrpTHJO2cOfvYhFuJCgKI7H20yhsIWsJUCTBzDW4rO3j5VaxJ6/8KfKmsXQrP//Z"/>
          <p:cNvSpPr>
            <a:spLocks noChangeAspect="1" noChangeArrowheads="1"/>
          </p:cNvSpPr>
          <p:nvPr/>
        </p:nvSpPr>
        <p:spPr bwMode="auto">
          <a:xfrm>
            <a:off x="2783681" y="440533"/>
            <a:ext cx="1143000" cy="87868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a:p>
        </p:txBody>
      </p:sp>
      <p:pic>
        <p:nvPicPr>
          <p:cNvPr id="4" name="Grafik 3"/>
          <p:cNvPicPr>
            <a:picLocks noChangeAspect="1"/>
          </p:cNvPicPr>
          <p:nvPr/>
        </p:nvPicPr>
        <p:blipFill>
          <a:blip r:embed="rId3"/>
          <a:stretch>
            <a:fillRect/>
          </a:stretch>
        </p:blipFill>
        <p:spPr>
          <a:xfrm>
            <a:off x="5663953" y="2024845"/>
            <a:ext cx="1087076" cy="3518781"/>
          </a:xfrm>
          <a:prstGeom prst="rect">
            <a:avLst/>
          </a:prstGeom>
        </p:spPr>
      </p:pic>
      <p:pic>
        <p:nvPicPr>
          <p:cNvPr id="8" name="Grafik 7"/>
          <p:cNvPicPr>
            <a:picLocks noChangeAspect="1"/>
          </p:cNvPicPr>
          <p:nvPr/>
        </p:nvPicPr>
        <p:blipFill rotWithShape="1">
          <a:blip r:embed="rId4"/>
          <a:srcRect l="50920"/>
          <a:stretch/>
        </p:blipFill>
        <p:spPr>
          <a:xfrm>
            <a:off x="7626018" y="2586238"/>
            <a:ext cx="2082173" cy="1727103"/>
          </a:xfrm>
          <a:prstGeom prst="rect">
            <a:avLst/>
          </a:prstGeom>
        </p:spPr>
      </p:pic>
      <p:sp>
        <p:nvSpPr>
          <p:cNvPr id="9" name="Pfeil nach rechts 8"/>
          <p:cNvSpPr/>
          <p:nvPr/>
        </p:nvSpPr>
        <p:spPr>
          <a:xfrm>
            <a:off x="4025977" y="4192154"/>
            <a:ext cx="2016722" cy="270030"/>
          </a:xfrm>
          <a:prstGeom prst="rightArrow">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de-DE" sz="1050" dirty="0" err="1"/>
              <a:t>Pressure</a:t>
            </a:r>
            <a:r>
              <a:rPr lang="de-DE" sz="1050" dirty="0"/>
              <a:t> </a:t>
            </a:r>
            <a:r>
              <a:rPr lang="de-DE" sz="1050" dirty="0" err="1"/>
              <a:t>measurement</a:t>
            </a:r>
            <a:endParaRPr lang="de-DE" dirty="0"/>
          </a:p>
        </p:txBody>
      </p:sp>
      <p:sp>
        <p:nvSpPr>
          <p:cNvPr id="11" name="Inhaltsplatzhalter 3"/>
          <p:cNvSpPr txBox="1">
            <a:spLocks/>
          </p:cNvSpPr>
          <p:nvPr/>
        </p:nvSpPr>
        <p:spPr bwMode="auto">
          <a:xfrm>
            <a:off x="2270881" y="1283541"/>
            <a:ext cx="2835109" cy="1302696"/>
          </a:xfrm>
          <a:prstGeom prst="rect">
            <a:avLst/>
          </a:prstGeom>
          <a:noFill/>
          <a:ln w="9525">
            <a:noFill/>
            <a:miter lim="800000"/>
            <a:headEnd/>
            <a:tailEnd/>
          </a:ln>
          <a:effectLst/>
        </p:spPr>
        <p:txBody>
          <a:bodyPr vert="horz" wrap="square" lIns="0" tIns="0" rIns="0" bIns="0" numCol="1" anchor="t" anchorCtr="0" compatLnSpc="1">
            <a:prstTxWarp prst="textNoShape">
              <a:avLst/>
            </a:prstTxWarp>
          </a:bodyPr>
          <a:lstStyle>
            <a:lvl1pPr algn="l" rtl="0" fontAlgn="base">
              <a:spcBef>
                <a:spcPct val="20000"/>
              </a:spcBef>
              <a:spcAft>
                <a:spcPct val="0"/>
              </a:spcAft>
              <a:defRPr sz="1600">
                <a:solidFill>
                  <a:schemeClr val="tx1"/>
                </a:solidFill>
                <a:latin typeface="Calibri" panose="020F0502020204030204" pitchFamily="34" charset="0"/>
                <a:ea typeface="+mn-ea"/>
                <a:cs typeface="Calibri" panose="020F0502020204030204" pitchFamily="34" charset="0"/>
              </a:defRPr>
            </a:lvl1pPr>
            <a:lvl2pPr marL="190500" indent="-188913" algn="l" rtl="0" fontAlgn="base">
              <a:spcBef>
                <a:spcPct val="20000"/>
              </a:spcBef>
              <a:spcAft>
                <a:spcPct val="0"/>
              </a:spcAft>
              <a:buClr>
                <a:schemeClr val="tx1"/>
              </a:buClr>
              <a:buFont typeface="Wingdings" pitchFamily="2" charset="2"/>
              <a:buChar char="§"/>
              <a:defRPr sz="1600">
                <a:solidFill>
                  <a:schemeClr val="tx1"/>
                </a:solidFill>
                <a:latin typeface="Calibri" panose="020F0502020204030204" pitchFamily="34" charset="0"/>
                <a:cs typeface="Calibri" panose="020F0502020204030204" pitchFamily="34" charset="0"/>
              </a:defRPr>
            </a:lvl2pPr>
            <a:lvl3pPr marL="361950" indent="-169863" algn="l" rtl="0" fontAlgn="base">
              <a:spcBef>
                <a:spcPct val="20000"/>
              </a:spcBef>
              <a:spcAft>
                <a:spcPct val="0"/>
              </a:spcAft>
              <a:buClr>
                <a:schemeClr val="tx1"/>
              </a:buClr>
              <a:buFont typeface="Wingdings" pitchFamily="2" charset="2"/>
              <a:buChar char="§"/>
              <a:defRPr sz="1600">
                <a:solidFill>
                  <a:schemeClr val="tx1"/>
                </a:solidFill>
                <a:latin typeface="Calibri" panose="020F0502020204030204" pitchFamily="34" charset="0"/>
                <a:cs typeface="Calibri" panose="020F0502020204030204" pitchFamily="34" charset="0"/>
              </a:defRPr>
            </a:lvl3pPr>
            <a:lvl4pPr marL="542925" indent="-179388" algn="l" rtl="0" fontAlgn="base">
              <a:spcBef>
                <a:spcPct val="20000"/>
              </a:spcBef>
              <a:spcAft>
                <a:spcPct val="0"/>
              </a:spcAft>
              <a:buClr>
                <a:schemeClr val="tx1"/>
              </a:buClr>
              <a:buFont typeface="Wingdings" pitchFamily="2" charset="2"/>
              <a:buChar char="§"/>
              <a:defRPr sz="1600">
                <a:solidFill>
                  <a:schemeClr val="tx1"/>
                </a:solidFill>
                <a:latin typeface="Calibri" panose="020F0502020204030204" pitchFamily="34" charset="0"/>
                <a:cs typeface="Calibri" panose="020F0502020204030204" pitchFamily="34" charset="0"/>
              </a:defRPr>
            </a:lvl4pPr>
            <a:lvl5pPr marL="742950" indent="-198438" algn="l" rtl="0" fontAlgn="base">
              <a:spcBef>
                <a:spcPct val="20000"/>
              </a:spcBef>
              <a:spcAft>
                <a:spcPct val="0"/>
              </a:spcAft>
              <a:buClr>
                <a:schemeClr val="tx1"/>
              </a:buClr>
              <a:buFont typeface="Wingdings" pitchFamily="2" charset="2"/>
              <a:buChar char="§"/>
              <a:defRPr sz="1600">
                <a:solidFill>
                  <a:schemeClr val="tx1"/>
                </a:solidFill>
                <a:latin typeface="Calibri" panose="020F0502020204030204" pitchFamily="34" charset="0"/>
                <a:cs typeface="Calibri" panose="020F0502020204030204" pitchFamily="34" charset="0"/>
              </a:defRPr>
            </a:lvl5pPr>
            <a:lvl6pPr marL="1200150" indent="-198438" algn="l" rtl="0" fontAlgn="base">
              <a:spcBef>
                <a:spcPct val="20000"/>
              </a:spcBef>
              <a:spcAft>
                <a:spcPct val="0"/>
              </a:spcAft>
              <a:buFont typeface="Wingdings" pitchFamily="2" charset="2"/>
              <a:buChar char="§"/>
              <a:defRPr sz="1600">
                <a:solidFill>
                  <a:schemeClr val="tx1"/>
                </a:solidFill>
                <a:latin typeface="+mn-lt"/>
              </a:defRPr>
            </a:lvl6pPr>
            <a:lvl7pPr marL="1657350" indent="-198438" algn="l" rtl="0" fontAlgn="base">
              <a:spcBef>
                <a:spcPct val="20000"/>
              </a:spcBef>
              <a:spcAft>
                <a:spcPct val="0"/>
              </a:spcAft>
              <a:buFont typeface="Wingdings" pitchFamily="2" charset="2"/>
              <a:buChar char="§"/>
              <a:defRPr sz="1600">
                <a:solidFill>
                  <a:schemeClr val="tx1"/>
                </a:solidFill>
                <a:latin typeface="+mn-lt"/>
              </a:defRPr>
            </a:lvl7pPr>
            <a:lvl8pPr marL="2114550" indent="-198438" algn="l" rtl="0" fontAlgn="base">
              <a:spcBef>
                <a:spcPct val="20000"/>
              </a:spcBef>
              <a:spcAft>
                <a:spcPct val="0"/>
              </a:spcAft>
              <a:buFont typeface="Wingdings" pitchFamily="2" charset="2"/>
              <a:buChar char="§"/>
              <a:defRPr sz="1600">
                <a:solidFill>
                  <a:schemeClr val="tx1"/>
                </a:solidFill>
                <a:latin typeface="+mn-lt"/>
              </a:defRPr>
            </a:lvl8pPr>
            <a:lvl9pPr marL="2571750" indent="-198438" algn="l" rtl="0" fontAlgn="base">
              <a:spcBef>
                <a:spcPct val="20000"/>
              </a:spcBef>
              <a:spcAft>
                <a:spcPct val="0"/>
              </a:spcAft>
              <a:buFont typeface="Wingdings" pitchFamily="2" charset="2"/>
              <a:buChar char="§"/>
              <a:defRPr sz="1600">
                <a:solidFill>
                  <a:schemeClr val="tx1"/>
                </a:solidFill>
                <a:latin typeface="+mn-lt"/>
              </a:defRPr>
            </a:lvl9pPr>
          </a:lstStyle>
          <a:p>
            <a:r>
              <a:rPr lang="en-US" kern="0" dirty="0"/>
              <a:t>The ISP method was made commercially available by a measuring instrument called PARIO</a:t>
            </a:r>
            <a:r>
              <a:rPr lang="en-US" kern="0" baseline="30000" dirty="0"/>
              <a:t>TM</a:t>
            </a:r>
            <a:r>
              <a:rPr lang="en-US" kern="0" dirty="0"/>
              <a:t>, manufactured and traded by METER Group AG, Munich. </a:t>
            </a:r>
          </a:p>
          <a:p>
            <a:endParaRPr lang="en-US" kern="0" dirty="0"/>
          </a:p>
        </p:txBody>
      </p:sp>
    </p:spTree>
    <p:extLst>
      <p:ext uri="{BB962C8B-B14F-4D97-AF65-F5344CB8AC3E}">
        <p14:creationId xmlns:p14="http://schemas.microsoft.com/office/powerpoint/2010/main" val="2330118074"/>
      </p:ext>
    </p:extLst>
  </p:cSld>
  <p:clrMapOvr>
    <a:masterClrMapping/>
  </p:clrMapOvr>
  <p:transition>
    <p:fade thruBlk="1"/>
  </p:transition>
  <p:timing>
    <p:tnLst>
      <p:par>
        <p:cTn id="1" dur="indefinite" restart="never" nodeType="tmRoot"/>
      </p:par>
    </p:tnLst>
  </p:timing>
</p:sld>
</file>

<file path=ppt/theme/theme1.xml><?xml version="1.0" encoding="utf-8"?>
<a:theme xmlns:a="http://schemas.openxmlformats.org/drawingml/2006/main" name="Standarddesign">
  <a:themeElements>
    <a:clrScheme name="TU Braunschweig">
      <a:dk1>
        <a:srgbClr val="000000"/>
      </a:dk1>
      <a:lt1>
        <a:srgbClr val="FFFFFF"/>
      </a:lt1>
      <a:dk2>
        <a:srgbClr val="000000"/>
      </a:dk2>
      <a:lt2>
        <a:srgbClr val="DDDDDD"/>
      </a:lt2>
      <a:accent1>
        <a:srgbClr val="BE1E3C"/>
      </a:accent1>
      <a:accent2>
        <a:srgbClr val="4DA6CB"/>
      </a:accent2>
      <a:accent3>
        <a:srgbClr val="ADBF4D"/>
      </a:accent3>
      <a:accent4>
        <a:srgbClr val="FA6E00"/>
      </a:accent4>
      <a:accent5>
        <a:srgbClr val="407E97"/>
      </a:accent5>
      <a:accent6>
        <a:srgbClr val="984098"/>
      </a:accent6>
      <a:hlink>
        <a:srgbClr val="BE1E3C"/>
      </a:hlink>
      <a:folHlink>
        <a:srgbClr val="760054"/>
      </a:folHlink>
    </a:clrScheme>
    <a:fontScheme name="Standarddesign">
      <a:majorFont>
        <a:latin typeface="Arial"/>
        <a:ea typeface=""/>
        <a:cs typeface=""/>
      </a:majorFont>
      <a:minorFont>
        <a:latin typeface="Arial"/>
        <a:ea typeface=""/>
        <a:cs typeface=""/>
      </a:minorFont>
    </a:fontScheme>
    <a:fmtScheme name="Galathea">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ln w="19050"/>
      </a:spPr>
      <a:bodyPr rtlCol="0" anchor="ctr"/>
      <a:lstStyle>
        <a:defPPr algn="ctr">
          <a:defRPr dirty="0" smtClean="0"/>
        </a:defPPr>
      </a:lstStyle>
      <a:style>
        <a:lnRef idx="2">
          <a:schemeClr val="accent5">
            <a:shade val="50000"/>
          </a:schemeClr>
        </a:lnRef>
        <a:fillRef idx="1">
          <a:schemeClr val="accent5"/>
        </a:fillRef>
        <a:effectRef idx="0">
          <a:schemeClr val="accent5"/>
        </a:effectRef>
        <a:fontRef idx="minor">
          <a:schemeClr val="lt1"/>
        </a:fontRef>
      </a:style>
    </a:spDef>
    <a:lnDef>
      <a:spPr>
        <a:ln w="19050">
          <a:solidFill>
            <a:schemeClr val="tx1"/>
          </a:solidFill>
          <a:tailEnd type="none"/>
        </a:ln>
      </a:spPr>
      <a:bodyPr/>
      <a:lstStyle/>
      <a:style>
        <a:lnRef idx="1">
          <a:schemeClr val="accent1"/>
        </a:lnRef>
        <a:fillRef idx="0">
          <a:schemeClr val="accent1"/>
        </a:fillRef>
        <a:effectRef idx="0">
          <a:schemeClr val="accent1"/>
        </a:effectRef>
        <a:fontRef idx="minor">
          <a:schemeClr val="tx1"/>
        </a:fontRef>
      </a:style>
    </a:lnDef>
  </a:objectDefaults>
  <a:extraClrSchemeLst>
    <a:extraClrScheme>
      <a:clrScheme name="TU Braunschweig">
        <a:dk1>
          <a:srgbClr val="000000"/>
        </a:dk1>
        <a:lt1>
          <a:srgbClr val="FFFFFF"/>
        </a:lt1>
        <a:dk2>
          <a:srgbClr val="000000"/>
        </a:dk2>
        <a:lt2>
          <a:srgbClr val="DDDDDD"/>
        </a:lt2>
        <a:accent1>
          <a:srgbClr val="BE1E3C"/>
        </a:accent1>
        <a:accent2>
          <a:srgbClr val="4DA6CB"/>
        </a:accent2>
        <a:accent3>
          <a:srgbClr val="ADBF4D"/>
        </a:accent3>
        <a:accent4>
          <a:srgbClr val="FA6E00"/>
        </a:accent4>
        <a:accent5>
          <a:srgbClr val="407E97"/>
        </a:accent5>
        <a:accent6>
          <a:srgbClr val="984098"/>
        </a:accent6>
        <a:hlink>
          <a:srgbClr val="BE1E3C"/>
        </a:hlink>
        <a:folHlink>
          <a:srgbClr val="760054"/>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Larissa-Design">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Integral</Template>
  <TotalTime>0</TotalTime>
  <Words>1614</Words>
  <Application>Microsoft Office PowerPoint</Application>
  <PresentationFormat>Breitbild</PresentationFormat>
  <Paragraphs>322</Paragraphs>
  <Slides>61</Slides>
  <Notes>5</Notes>
  <HiddenSlides>0</HiddenSlides>
  <MMClips>0</MMClips>
  <ScaleCrop>false</ScaleCrop>
  <HeadingPairs>
    <vt:vector size="6" baseType="variant">
      <vt:variant>
        <vt:lpstr>Verwendete Schriftarten</vt:lpstr>
      </vt:variant>
      <vt:variant>
        <vt:i4>9</vt:i4>
      </vt:variant>
      <vt:variant>
        <vt:lpstr>Design</vt:lpstr>
      </vt:variant>
      <vt:variant>
        <vt:i4>1</vt:i4>
      </vt:variant>
      <vt:variant>
        <vt:lpstr>Folientitel</vt:lpstr>
      </vt:variant>
      <vt:variant>
        <vt:i4>61</vt:i4>
      </vt:variant>
    </vt:vector>
  </HeadingPairs>
  <TitlesOfParts>
    <vt:vector size="71" baseType="lpstr">
      <vt:lpstr>Akkurat Pro</vt:lpstr>
      <vt:lpstr>Arial</vt:lpstr>
      <vt:lpstr>Calibri</vt:lpstr>
      <vt:lpstr>Cambria Math</vt:lpstr>
      <vt:lpstr>Carlito</vt:lpstr>
      <vt:lpstr>NexusSansPro-Bold</vt:lpstr>
      <vt:lpstr>Symbol</vt:lpstr>
      <vt:lpstr>Times New Roman</vt:lpstr>
      <vt:lpstr>Wingdings</vt:lpstr>
      <vt:lpstr>Standarddesign</vt:lpstr>
      <vt:lpstr>PowerPoint-Präsentation</vt:lpstr>
      <vt:lpstr>Overview</vt:lpstr>
      <vt:lpstr>Particle size distribution determines soil texture</vt:lpstr>
      <vt:lpstr>Cumulative particle-size distribution curve  is obtained by sieving and sedimentation</vt:lpstr>
      <vt:lpstr>Three alternative methods for sedimentation analysis</vt:lpstr>
      <vt:lpstr>Overview</vt:lpstr>
      <vt:lpstr>Accuracy of PARIO with ISP</vt:lpstr>
      <vt:lpstr>ISP classic: Low accuracy for clay fraction</vt:lpstr>
      <vt:lpstr>Reason: Variability of initial pressure decrease</vt:lpstr>
      <vt:lpstr>Causes and remedies</vt:lpstr>
      <vt:lpstr>PowerPoint-Präsentation</vt:lpstr>
      <vt:lpstr>Pressure change by water flow from cylinder wall</vt:lpstr>
      <vt:lpstr>Remedy: Empirical compensation of wall flow: overhead shaking</vt:lpstr>
      <vt:lpstr>Remedy: Empirical compensation of wall flow: vertical stirring</vt:lpstr>
      <vt:lpstr>Causes and remedies</vt:lpstr>
      <vt:lpstr>Initial temperature drift in PARIO measurements</vt:lpstr>
      <vt:lpstr>Initial temperature drift causes pressure drift</vt:lpstr>
      <vt:lpstr>Forced temperature drift causes pressure drift</vt:lpstr>
      <vt:lpstr>Pressure deviation vs. temperature deviation</vt:lpstr>
      <vt:lpstr>Empirical correction for temperature drift</vt:lpstr>
      <vt:lpstr>Remedy: Effect of the T-drift correction</vt:lpstr>
      <vt:lpstr>Causes and remedies</vt:lpstr>
      <vt:lpstr>Soil mass must be dry net mass of sedimenting particles</vt:lpstr>
      <vt:lpstr>Causes and remedies</vt:lpstr>
      <vt:lpstr>Problem: Gas formation by incomplete oxidation</vt:lpstr>
      <vt:lpstr>Problem: Gas formation by incomplete oxidation</vt:lpstr>
      <vt:lpstr>Problem: Gas formation by incomplete oxidation</vt:lpstr>
      <vt:lpstr>Remedy</vt:lpstr>
      <vt:lpstr>Causes and remedies</vt:lpstr>
      <vt:lpstr>Mass of dispersant: problem and solution</vt:lpstr>
      <vt:lpstr>Overview</vt:lpstr>
      <vt:lpstr>ISP+  ?</vt:lpstr>
      <vt:lpstr>Object function in ISP+  </vt:lpstr>
      <vt:lpstr>Overview</vt:lpstr>
      <vt:lpstr>PARIOplus Test Soil 1</vt:lpstr>
      <vt:lpstr>PARIOplus Test Soil 2</vt:lpstr>
      <vt:lpstr>PARIOplus Test Soil 3</vt:lpstr>
      <vt:lpstr>PARIOplus Test Soil 4</vt:lpstr>
      <vt:lpstr>PARIOplus Test Soil 5</vt:lpstr>
      <vt:lpstr>Results of replicate analyses for five test soils.</vt:lpstr>
      <vt:lpstr>Further problems: Foam</vt:lpstr>
      <vt:lpstr>Foam and/or gas bubble formation</vt:lpstr>
      <vt:lpstr>Conclusions</vt:lpstr>
      <vt:lpstr>PowerPoint-Präsentation</vt:lpstr>
      <vt:lpstr>Theory (1): Settling of particles by Stokes‘ law</vt:lpstr>
      <vt:lpstr>Theory (2): Diameter of particles reaching z after settling time t </vt:lpstr>
      <vt:lpstr>Theory (3): relating mass fraction F to hydrodynamic diameter D</vt:lpstr>
      <vt:lpstr>Theory (4): Pressure in a suspension at a detain depth z</vt:lpstr>
      <vt:lpstr>Theory (5): Initial density of suspension</vt:lpstr>
      <vt:lpstr>Theory (6): relating density at z to F(D)</vt:lpstr>
      <vt:lpstr>Theory (7): relating pressure at z to F(D)</vt:lpstr>
      <vt:lpstr>Estimation of F(D) by inverse modelling</vt:lpstr>
      <vt:lpstr>Capillary, film and vapour flow during transient evaporation: Inverse simulation of lab experiments using pressure head and humidity data</vt:lpstr>
      <vt:lpstr>Soil Hydraulic Properties: An example from Mualem‘s soil catalogue (1976)</vt:lpstr>
      <vt:lpstr>Parametrization of soil hydraulic properties: the PDI model (Peters, Durner, Iden)</vt:lpstr>
      <vt:lpstr>Inverse modeling of evaporation experiments: Goodness-of-Fit and colinearity (Belsley, 1991)</vt:lpstr>
      <vt:lpstr>Overview</vt:lpstr>
      <vt:lpstr>In a nutshell: The ISP theory</vt:lpstr>
      <vt:lpstr>ISP: Estimation of F(D) by inverse modelling</vt:lpstr>
      <vt:lpstr>Illustration of ISP Parameter identification</vt:lpstr>
      <vt:lpstr>Implementation of the method in PARIO</vt:lpstr>
    </vt:vector>
  </TitlesOfParts>
  <Company>wir design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Folie 1</dc:title>
  <dc:creator>a.luetgering</dc:creator>
  <cp:lastModifiedBy>Wolfgang Durner</cp:lastModifiedBy>
  <cp:revision>568</cp:revision>
  <dcterms:created xsi:type="dcterms:W3CDTF">2007-08-29T07:13:29Z</dcterms:created>
  <dcterms:modified xsi:type="dcterms:W3CDTF">2021-04-28T12:29:13Z</dcterms:modified>
</cp:coreProperties>
</file>